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handoutMasterIdLst>
    <p:handoutMasterId r:id="rId17"/>
  </p:handoutMasterIdLst>
  <p:sldIdLst>
    <p:sldId id="260" r:id="rId2"/>
    <p:sldId id="256" r:id="rId3"/>
    <p:sldId id="257" r:id="rId4"/>
    <p:sldId id="270" r:id="rId5"/>
    <p:sldId id="269" r:id="rId6"/>
    <p:sldId id="258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260"/>
    <a:srgbClr val="F2F2F2"/>
    <a:srgbClr val="979AA6"/>
    <a:srgbClr val="DEA900"/>
    <a:srgbClr val="45CBE8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9DE76-2045-4BFE-952E-ECCB60D87314}" v="74" dt="2024-12-18T11:52:02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73" autoAdjust="0"/>
  </p:normalViewPr>
  <p:slideViewPr>
    <p:cSldViewPr snapToGrid="0">
      <p:cViewPr varScale="1">
        <p:scale>
          <a:sx n="121" d="100"/>
          <a:sy n="121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57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Alberto Oliva" userId="ca7e8d03-f25a-41d0-bbea-c0d9283d6516" providerId="ADAL" clId="{078E58C4-CBB2-4CD8-97A9-190F2EF693D7}"/>
    <pc:docChg chg="undo custSel addSld delSld modSld sldOrd">
      <pc:chgData name="Alessandro Alberto Oliva" userId="ca7e8d03-f25a-41d0-bbea-c0d9283d6516" providerId="ADAL" clId="{078E58C4-CBB2-4CD8-97A9-190F2EF693D7}" dt="2024-12-14T22:19:26.905" v="1205" actId="20577"/>
      <pc:docMkLst>
        <pc:docMk/>
      </pc:docMkLst>
      <pc:sldChg chg="addSp delSp modSp mod modAnim">
        <pc:chgData name="Alessandro Alberto Oliva" userId="ca7e8d03-f25a-41d0-bbea-c0d9283d6516" providerId="ADAL" clId="{078E58C4-CBB2-4CD8-97A9-190F2EF693D7}" dt="2024-12-14T17:13:51.736" v="332"/>
        <pc:sldMkLst>
          <pc:docMk/>
          <pc:sldMk cId="529463211" sldId="310"/>
        </pc:sldMkLst>
      </pc:sldChg>
      <pc:sldChg chg="addSp modSp mod modAnim">
        <pc:chgData name="Alessandro Alberto Oliva" userId="ca7e8d03-f25a-41d0-bbea-c0d9283d6516" providerId="ADAL" clId="{078E58C4-CBB2-4CD8-97A9-190F2EF693D7}" dt="2024-12-14T17:25:39.516" v="411"/>
        <pc:sldMkLst>
          <pc:docMk/>
          <pc:sldMk cId="2425389588" sldId="312"/>
        </pc:sldMkLst>
      </pc:sldChg>
      <pc:sldChg chg="modAnim">
        <pc:chgData name="Alessandro Alberto Oliva" userId="ca7e8d03-f25a-41d0-bbea-c0d9283d6516" providerId="ADAL" clId="{078E58C4-CBB2-4CD8-97A9-190F2EF693D7}" dt="2024-12-14T17:34:34.157" v="418"/>
        <pc:sldMkLst>
          <pc:docMk/>
          <pc:sldMk cId="3833397329" sldId="318"/>
        </pc:sldMkLst>
      </pc:sldChg>
      <pc:sldChg chg="modAnim">
        <pc:chgData name="Alessandro Alberto Oliva" userId="ca7e8d03-f25a-41d0-bbea-c0d9283d6516" providerId="ADAL" clId="{078E58C4-CBB2-4CD8-97A9-190F2EF693D7}" dt="2024-12-14T17:38:34.553" v="420"/>
        <pc:sldMkLst>
          <pc:docMk/>
          <pc:sldMk cId="2253026960" sldId="319"/>
        </pc:sldMkLst>
      </pc:sldChg>
      <pc:sldChg chg="modAnim">
        <pc:chgData name="Alessandro Alberto Oliva" userId="ca7e8d03-f25a-41d0-bbea-c0d9283d6516" providerId="ADAL" clId="{078E58C4-CBB2-4CD8-97A9-190F2EF693D7}" dt="2024-12-14T17:31:30.538" v="413"/>
        <pc:sldMkLst>
          <pc:docMk/>
          <pc:sldMk cId="1156480597" sldId="320"/>
        </pc:sldMkLst>
      </pc:sldChg>
      <pc:sldChg chg="addSp modSp mod modAnim">
        <pc:chgData name="Alessandro Alberto Oliva" userId="ca7e8d03-f25a-41d0-bbea-c0d9283d6516" providerId="ADAL" clId="{078E58C4-CBB2-4CD8-97A9-190F2EF693D7}" dt="2024-12-14T20:46:59.535" v="953"/>
        <pc:sldMkLst>
          <pc:docMk/>
          <pc:sldMk cId="3640524503" sldId="329"/>
        </pc:sldMkLst>
      </pc:sldChg>
      <pc:sldChg chg="modSp mod">
        <pc:chgData name="Alessandro Alberto Oliva" userId="ca7e8d03-f25a-41d0-bbea-c0d9283d6516" providerId="ADAL" clId="{078E58C4-CBB2-4CD8-97A9-190F2EF693D7}" dt="2024-12-14T18:53:26.079" v="511" actId="20577"/>
        <pc:sldMkLst>
          <pc:docMk/>
          <pc:sldMk cId="1666286915" sldId="332"/>
        </pc:sldMkLst>
      </pc:sldChg>
      <pc:sldChg chg="modSp">
        <pc:chgData name="Alessandro Alberto Oliva" userId="ca7e8d03-f25a-41d0-bbea-c0d9283d6516" providerId="ADAL" clId="{078E58C4-CBB2-4CD8-97A9-190F2EF693D7}" dt="2024-12-14T22:16:33.412" v="1179" actId="20577"/>
        <pc:sldMkLst>
          <pc:docMk/>
          <pc:sldMk cId="1664668366" sldId="333"/>
        </pc:sldMkLst>
      </pc:sldChg>
      <pc:sldChg chg="addSp delSp modSp mod ord modAnim">
        <pc:chgData name="Alessandro Alberto Oliva" userId="ca7e8d03-f25a-41d0-bbea-c0d9283d6516" providerId="ADAL" clId="{078E58C4-CBB2-4CD8-97A9-190F2EF693D7}" dt="2024-12-14T19:09:10.882" v="580"/>
        <pc:sldMkLst>
          <pc:docMk/>
          <pc:sldMk cId="2585568698" sldId="338"/>
        </pc:sldMkLst>
      </pc:sldChg>
      <pc:sldChg chg="del">
        <pc:chgData name="Alessandro Alberto Oliva" userId="ca7e8d03-f25a-41d0-bbea-c0d9283d6516" providerId="ADAL" clId="{078E58C4-CBB2-4CD8-97A9-190F2EF693D7}" dt="2024-12-14T18:48:36.116" v="421" actId="47"/>
        <pc:sldMkLst>
          <pc:docMk/>
          <pc:sldMk cId="3775802417" sldId="339"/>
        </pc:sldMkLst>
      </pc:sldChg>
      <pc:sldChg chg="modSp">
        <pc:chgData name="Alessandro Alberto Oliva" userId="ca7e8d03-f25a-41d0-bbea-c0d9283d6516" providerId="ADAL" clId="{078E58C4-CBB2-4CD8-97A9-190F2EF693D7}" dt="2024-12-14T19:09:37.868" v="581" actId="20577"/>
        <pc:sldMkLst>
          <pc:docMk/>
          <pc:sldMk cId="1179810917" sldId="343"/>
        </pc:sldMkLst>
      </pc:sldChg>
      <pc:sldChg chg="addSp delSp modSp add mod delAnim modAnim">
        <pc:chgData name="Alessandro Alberto Oliva" userId="ca7e8d03-f25a-41d0-bbea-c0d9283d6516" providerId="ADAL" clId="{078E58C4-CBB2-4CD8-97A9-190F2EF693D7}" dt="2024-12-14T17:23:56.913" v="408" actId="1076"/>
        <pc:sldMkLst>
          <pc:docMk/>
          <pc:sldMk cId="2451856115" sldId="346"/>
        </pc:sldMkLst>
      </pc:sldChg>
      <pc:sldChg chg="addSp delSp modSp add mod ord delAnim modAnim">
        <pc:chgData name="Alessandro Alberto Oliva" userId="ca7e8d03-f25a-41d0-bbea-c0d9283d6516" providerId="ADAL" clId="{078E58C4-CBB2-4CD8-97A9-190F2EF693D7}" dt="2024-12-14T22:19:19.993" v="1204" actId="20577"/>
        <pc:sldMkLst>
          <pc:docMk/>
          <pc:sldMk cId="2023568118" sldId="347"/>
        </pc:sldMkLst>
      </pc:sldChg>
      <pc:sldChg chg="addSp delSp modSp add mod delAnim modAnim">
        <pc:chgData name="Alessandro Alberto Oliva" userId="ca7e8d03-f25a-41d0-bbea-c0d9283d6516" providerId="ADAL" clId="{078E58C4-CBB2-4CD8-97A9-190F2EF693D7}" dt="2024-12-14T19:06:01.883" v="569" actId="1076"/>
        <pc:sldMkLst>
          <pc:docMk/>
          <pc:sldMk cId="1216286003" sldId="348"/>
        </pc:sldMkLst>
      </pc:sldChg>
      <pc:sldChg chg="addSp delSp modSp new mod modTransition">
        <pc:chgData name="Alessandro Alberto Oliva" userId="ca7e8d03-f25a-41d0-bbea-c0d9283d6516" providerId="ADAL" clId="{078E58C4-CBB2-4CD8-97A9-190F2EF693D7}" dt="2024-12-14T19:21:38.393" v="787"/>
        <pc:sldMkLst>
          <pc:docMk/>
          <pc:sldMk cId="1493929321" sldId="349"/>
        </pc:sldMkLst>
      </pc:sldChg>
      <pc:sldChg chg="addSp delSp modSp new mod modTransition modClrScheme chgLayout">
        <pc:chgData name="Alessandro Alberto Oliva" userId="ca7e8d03-f25a-41d0-bbea-c0d9283d6516" providerId="ADAL" clId="{078E58C4-CBB2-4CD8-97A9-190F2EF693D7}" dt="2024-12-14T20:56:08.010" v="1141" actId="1076"/>
        <pc:sldMkLst>
          <pc:docMk/>
          <pc:sldMk cId="1232288375" sldId="350"/>
        </pc:sldMkLst>
      </pc:sldChg>
      <pc:sldChg chg="addSp delSp modSp add del mod modTransition">
        <pc:chgData name="Alessandro Alberto Oliva" userId="ca7e8d03-f25a-41d0-bbea-c0d9283d6516" providerId="ADAL" clId="{078E58C4-CBB2-4CD8-97A9-190F2EF693D7}" dt="2024-12-14T19:23:52.126" v="796" actId="47"/>
        <pc:sldMkLst>
          <pc:docMk/>
          <pc:sldMk cId="2152368715" sldId="351"/>
        </pc:sldMkLst>
      </pc:sldChg>
      <pc:sldChg chg="addSp delSp modSp add mod">
        <pc:chgData name="Alessandro Alberto Oliva" userId="ca7e8d03-f25a-41d0-bbea-c0d9283d6516" providerId="ADAL" clId="{078E58C4-CBB2-4CD8-97A9-190F2EF693D7}" dt="2024-12-14T20:56:12.307" v="1142"/>
        <pc:sldMkLst>
          <pc:docMk/>
          <pc:sldMk cId="3730850238" sldId="352"/>
        </pc:sldMkLst>
      </pc:sldChg>
      <pc:sldChg chg="addSp delSp modSp add mod">
        <pc:chgData name="Alessandro Alberto Oliva" userId="ca7e8d03-f25a-41d0-bbea-c0d9283d6516" providerId="ADAL" clId="{078E58C4-CBB2-4CD8-97A9-190F2EF693D7}" dt="2024-12-14T20:56:13.995" v="1143"/>
        <pc:sldMkLst>
          <pc:docMk/>
          <pc:sldMk cId="3399741159" sldId="353"/>
        </pc:sldMkLst>
      </pc:sldChg>
      <pc:sldChg chg="addSp delSp modSp add mod">
        <pc:chgData name="Alessandro Alberto Oliva" userId="ca7e8d03-f25a-41d0-bbea-c0d9283d6516" providerId="ADAL" clId="{078E58C4-CBB2-4CD8-97A9-190F2EF693D7}" dt="2024-12-14T20:56:15.242" v="1144"/>
        <pc:sldMkLst>
          <pc:docMk/>
          <pc:sldMk cId="3407056033" sldId="354"/>
        </pc:sldMkLst>
      </pc:sldChg>
      <pc:sldChg chg="addSp delSp modSp add mod">
        <pc:chgData name="Alessandro Alberto Oliva" userId="ca7e8d03-f25a-41d0-bbea-c0d9283d6516" providerId="ADAL" clId="{078E58C4-CBB2-4CD8-97A9-190F2EF693D7}" dt="2024-12-14T20:56:16.934" v="1145"/>
        <pc:sldMkLst>
          <pc:docMk/>
          <pc:sldMk cId="3695759865" sldId="355"/>
        </pc:sldMkLst>
      </pc:sldChg>
      <pc:sldChg chg="addSp delSp modSp add mod">
        <pc:chgData name="Alessandro Alberto Oliva" userId="ca7e8d03-f25a-41d0-bbea-c0d9283d6516" providerId="ADAL" clId="{078E58C4-CBB2-4CD8-97A9-190F2EF693D7}" dt="2024-12-14T20:56:18.422" v="1146"/>
        <pc:sldMkLst>
          <pc:docMk/>
          <pc:sldMk cId="4212098597" sldId="356"/>
        </pc:sldMkLst>
      </pc:sldChg>
      <pc:sldChg chg="addSp modSp new mod modAnim">
        <pc:chgData name="Alessandro Alberto Oliva" userId="ca7e8d03-f25a-41d0-bbea-c0d9283d6516" providerId="ADAL" clId="{078E58C4-CBB2-4CD8-97A9-190F2EF693D7}" dt="2024-12-14T20:56:54.706" v="1156" actId="1076"/>
        <pc:sldMkLst>
          <pc:docMk/>
          <pc:sldMk cId="3542442919" sldId="357"/>
        </pc:sldMkLst>
      </pc:sldChg>
      <pc:sldChg chg="addSp modSp new mod modAnim">
        <pc:chgData name="Alessandro Alberto Oliva" userId="ca7e8d03-f25a-41d0-bbea-c0d9283d6516" providerId="ADAL" clId="{078E58C4-CBB2-4CD8-97A9-190F2EF693D7}" dt="2024-12-14T20:57:03.401" v="1159"/>
        <pc:sldMkLst>
          <pc:docMk/>
          <pc:sldMk cId="4069566238" sldId="358"/>
        </pc:sldMkLst>
      </pc:sldChg>
      <pc:sldChg chg="addSp delSp modSp add mod delAnim modAnim">
        <pc:chgData name="Alessandro Alberto Oliva" userId="ca7e8d03-f25a-41d0-bbea-c0d9283d6516" providerId="ADAL" clId="{078E58C4-CBB2-4CD8-97A9-190F2EF693D7}" dt="2024-12-14T20:57:05" v="1160"/>
        <pc:sldMkLst>
          <pc:docMk/>
          <pc:sldMk cId="3704892137" sldId="359"/>
        </pc:sldMkLst>
      </pc:sldChg>
      <pc:sldChg chg="addSp delSp modSp add mod modClrScheme delAnim modAnim chgLayout">
        <pc:chgData name="Alessandro Alberto Oliva" userId="ca7e8d03-f25a-41d0-bbea-c0d9283d6516" providerId="ADAL" clId="{078E58C4-CBB2-4CD8-97A9-190F2EF693D7}" dt="2024-12-14T20:57:06.596" v="1161"/>
        <pc:sldMkLst>
          <pc:docMk/>
          <pc:sldMk cId="428067060" sldId="360"/>
        </pc:sldMkLst>
      </pc:sldChg>
      <pc:sldChg chg="addSp delSp modSp add mod ord">
        <pc:chgData name="Alessandro Alberto Oliva" userId="ca7e8d03-f25a-41d0-bbea-c0d9283d6516" providerId="ADAL" clId="{078E58C4-CBB2-4CD8-97A9-190F2EF693D7}" dt="2024-12-14T21:39:21.795" v="1167" actId="1076"/>
        <pc:sldMkLst>
          <pc:docMk/>
          <pc:sldMk cId="973607073" sldId="361"/>
        </pc:sldMkLst>
      </pc:sldChg>
      <pc:sldChg chg="addSp delSp modSp add mod">
        <pc:chgData name="Alessandro Alberto Oliva" userId="ca7e8d03-f25a-41d0-bbea-c0d9283d6516" providerId="ADAL" clId="{078E58C4-CBB2-4CD8-97A9-190F2EF693D7}" dt="2024-12-14T20:57:00.523" v="1158"/>
        <pc:sldMkLst>
          <pc:docMk/>
          <pc:sldMk cId="2190050659" sldId="362"/>
        </pc:sldMkLst>
      </pc:sldChg>
      <pc:sldChg chg="addSp delSp modSp add mod modTransition delAnim modAnim">
        <pc:chgData name="Alessandro Alberto Oliva" userId="ca7e8d03-f25a-41d0-bbea-c0d9283d6516" providerId="ADAL" clId="{078E58C4-CBB2-4CD8-97A9-190F2EF693D7}" dt="2024-12-14T22:09:29.103" v="1169"/>
        <pc:sldMkLst>
          <pc:docMk/>
          <pc:sldMk cId="1110159475" sldId="363"/>
        </pc:sldMkLst>
      </pc:sldChg>
      <pc:sldChg chg="addSp delSp modSp add mod ord delAnim modAnim">
        <pc:chgData name="Alessandro Alberto Oliva" userId="ca7e8d03-f25a-41d0-bbea-c0d9283d6516" providerId="ADAL" clId="{078E58C4-CBB2-4CD8-97A9-190F2EF693D7}" dt="2024-12-14T20:57:17.251" v="1164"/>
        <pc:sldMkLst>
          <pc:docMk/>
          <pc:sldMk cId="292855020" sldId="364"/>
        </pc:sldMkLst>
      </pc:sldChg>
      <pc:sldChg chg="addSp delSp modSp new mod modClrScheme chgLayout">
        <pc:chgData name="Alessandro Alberto Oliva" userId="ca7e8d03-f25a-41d0-bbea-c0d9283d6516" providerId="ADAL" clId="{078E58C4-CBB2-4CD8-97A9-190F2EF693D7}" dt="2024-12-14T22:19:26.905" v="1205" actId="20577"/>
        <pc:sldMkLst>
          <pc:docMk/>
          <pc:sldMk cId="4218649626" sldId="365"/>
        </pc:sldMkLst>
      </pc:sldChg>
    </pc:docChg>
  </pc:docChgLst>
  <pc:docChgLst>
    <pc:chgData name="Alessandro Alberto Oliva" userId="ca7e8d03-f25a-41d0-bbea-c0d9283d6516" providerId="ADAL" clId="{BB79DE76-2045-4BFE-952E-ECCB60D87314}"/>
    <pc:docChg chg="undo custSel addSld delSld modSld">
      <pc:chgData name="Alessandro Alberto Oliva" userId="ca7e8d03-f25a-41d0-bbea-c0d9283d6516" providerId="ADAL" clId="{BB79DE76-2045-4BFE-952E-ECCB60D87314}" dt="2024-12-18T11:54:16.093" v="1204" actId="1076"/>
      <pc:docMkLst>
        <pc:docMk/>
      </pc:docMkLst>
      <pc:sldChg chg="addSp delSp modSp new mod modTransition">
        <pc:chgData name="Alessandro Alberto Oliva" userId="ca7e8d03-f25a-41d0-bbea-c0d9283d6516" providerId="ADAL" clId="{BB79DE76-2045-4BFE-952E-ECCB60D87314}" dt="2024-12-15T17:49:36.305" v="339"/>
        <pc:sldMkLst>
          <pc:docMk/>
          <pc:sldMk cId="421204329" sldId="256"/>
        </pc:sldMkLst>
        <pc:spChg chg="mod">
          <ac:chgData name="Alessandro Alberto Oliva" userId="ca7e8d03-f25a-41d0-bbea-c0d9283d6516" providerId="ADAL" clId="{BB79DE76-2045-4BFE-952E-ECCB60D87314}" dt="2024-12-15T16:55:23.050" v="73" actId="20577"/>
          <ac:spMkLst>
            <pc:docMk/>
            <pc:sldMk cId="421204329" sldId="256"/>
            <ac:spMk id="2" creationId="{44990DA5-0D68-EEE0-8AF7-777B70515424}"/>
          </ac:spMkLst>
        </pc:spChg>
        <pc:spChg chg="add mod">
          <ac:chgData name="Alessandro Alberto Oliva" userId="ca7e8d03-f25a-41d0-bbea-c0d9283d6516" providerId="ADAL" clId="{BB79DE76-2045-4BFE-952E-ECCB60D87314}" dt="2024-12-15T16:56:28.227" v="84" actId="27636"/>
          <ac:spMkLst>
            <pc:docMk/>
            <pc:sldMk cId="421204329" sldId="256"/>
            <ac:spMk id="5" creationId="{23EBC4AE-5BB0-84CB-5637-CBFF706D3BEE}"/>
          </ac:spMkLst>
        </pc:spChg>
        <pc:spChg chg="add mod">
          <ac:chgData name="Alessandro Alberto Oliva" userId="ca7e8d03-f25a-41d0-bbea-c0d9283d6516" providerId="ADAL" clId="{BB79DE76-2045-4BFE-952E-ECCB60D87314}" dt="2024-12-15T16:56:36.142" v="86" actId="1076"/>
          <ac:spMkLst>
            <pc:docMk/>
            <pc:sldMk cId="421204329" sldId="256"/>
            <ac:spMk id="6" creationId="{0602EC3F-1EF6-B93E-B637-562E8409824E}"/>
          </ac:spMkLst>
        </pc:spChg>
        <pc:picChg chg="add mod">
          <ac:chgData name="Alessandro Alberto Oliva" userId="ca7e8d03-f25a-41d0-bbea-c0d9283d6516" providerId="ADAL" clId="{BB79DE76-2045-4BFE-952E-ECCB60D87314}" dt="2024-12-15T16:56:32.673" v="85" actId="14100"/>
          <ac:picMkLst>
            <pc:docMk/>
            <pc:sldMk cId="421204329" sldId="256"/>
            <ac:picMk id="4" creationId="{45690AB6-E513-5A37-3E27-46F9CD0A841B}"/>
          </ac:picMkLst>
        </pc:picChg>
      </pc:sldChg>
      <pc:sldChg chg="addSp delSp modSp add mod modTransition delAnim modAnim">
        <pc:chgData name="Alessandro Alberto Oliva" userId="ca7e8d03-f25a-41d0-bbea-c0d9283d6516" providerId="ADAL" clId="{BB79DE76-2045-4BFE-952E-ECCB60D87314}" dt="2024-12-15T17:50:56.001" v="340"/>
        <pc:sldMkLst>
          <pc:docMk/>
          <pc:sldMk cId="870485516" sldId="257"/>
        </pc:sldMkLst>
        <pc:spChg chg="mod">
          <ac:chgData name="Alessandro Alberto Oliva" userId="ca7e8d03-f25a-41d0-bbea-c0d9283d6516" providerId="ADAL" clId="{BB79DE76-2045-4BFE-952E-ECCB60D87314}" dt="2024-12-15T17:30:30.609" v="174" actId="20577"/>
          <ac:spMkLst>
            <pc:docMk/>
            <pc:sldMk cId="870485516" sldId="257"/>
            <ac:spMk id="2" creationId="{3F905493-0630-EA51-9F91-B4F36C08EBBD}"/>
          </ac:spMkLst>
        </pc:spChg>
        <pc:spChg chg="mod">
          <ac:chgData name="Alessandro Alberto Oliva" userId="ca7e8d03-f25a-41d0-bbea-c0d9283d6516" providerId="ADAL" clId="{BB79DE76-2045-4BFE-952E-ECCB60D87314}" dt="2024-12-15T16:57:14.263" v="92"/>
          <ac:spMkLst>
            <pc:docMk/>
            <pc:sldMk cId="870485516" sldId="257"/>
            <ac:spMk id="22" creationId="{BCB0E66B-4F5C-9C66-EBB4-3FDCF920FF01}"/>
          </ac:spMkLst>
        </pc:spChg>
        <pc:spChg chg="mod">
          <ac:chgData name="Alessandro Alberto Oliva" userId="ca7e8d03-f25a-41d0-bbea-c0d9283d6516" providerId="ADAL" clId="{BB79DE76-2045-4BFE-952E-ECCB60D87314}" dt="2024-12-15T16:57:14.263" v="92"/>
          <ac:spMkLst>
            <pc:docMk/>
            <pc:sldMk cId="870485516" sldId="257"/>
            <ac:spMk id="23" creationId="{E66445C9-E2E9-BA61-690A-D558015345E8}"/>
          </ac:spMkLst>
        </pc:spChg>
        <pc:spChg chg="mod">
          <ac:chgData name="Alessandro Alberto Oliva" userId="ca7e8d03-f25a-41d0-bbea-c0d9283d6516" providerId="ADAL" clId="{BB79DE76-2045-4BFE-952E-ECCB60D87314}" dt="2024-12-15T16:57:14.263" v="92"/>
          <ac:spMkLst>
            <pc:docMk/>
            <pc:sldMk cId="870485516" sldId="257"/>
            <ac:spMk id="24" creationId="{9B2820E4-1A48-FC21-9828-AC21FC1E4243}"/>
          </ac:spMkLst>
        </pc:spChg>
        <pc:spChg chg="mod">
          <ac:chgData name="Alessandro Alberto Oliva" userId="ca7e8d03-f25a-41d0-bbea-c0d9283d6516" providerId="ADAL" clId="{BB79DE76-2045-4BFE-952E-ECCB60D87314}" dt="2024-12-15T16:57:14.263" v="92"/>
          <ac:spMkLst>
            <pc:docMk/>
            <pc:sldMk cId="870485516" sldId="257"/>
            <ac:spMk id="25" creationId="{973B03AD-4A54-3FC4-4A60-A5921982427F}"/>
          </ac:spMkLst>
        </pc:spChg>
        <pc:spChg chg="mod">
          <ac:chgData name="Alessandro Alberto Oliva" userId="ca7e8d03-f25a-41d0-bbea-c0d9283d6516" providerId="ADAL" clId="{BB79DE76-2045-4BFE-952E-ECCB60D87314}" dt="2024-12-15T16:57:14.263" v="92"/>
          <ac:spMkLst>
            <pc:docMk/>
            <pc:sldMk cId="870485516" sldId="257"/>
            <ac:spMk id="26" creationId="{14D3DD76-D021-420F-030F-FE9C775E0AB3}"/>
          </ac:spMkLst>
        </pc:spChg>
        <pc:spChg chg="mod">
          <ac:chgData name="Alessandro Alberto Oliva" userId="ca7e8d03-f25a-41d0-bbea-c0d9283d6516" providerId="ADAL" clId="{BB79DE76-2045-4BFE-952E-ECCB60D87314}" dt="2024-12-15T16:57:14.263" v="92"/>
          <ac:spMkLst>
            <pc:docMk/>
            <pc:sldMk cId="870485516" sldId="257"/>
            <ac:spMk id="27" creationId="{19FC28A0-6A61-8E1C-8EC3-3941B89E5215}"/>
          </ac:spMkLst>
        </pc:spChg>
        <pc:spChg chg="add mod">
          <ac:chgData name="Alessandro Alberto Oliva" userId="ca7e8d03-f25a-41d0-bbea-c0d9283d6516" providerId="ADAL" clId="{BB79DE76-2045-4BFE-952E-ECCB60D87314}" dt="2024-12-15T17:01:32.039" v="143" actId="1076"/>
          <ac:spMkLst>
            <pc:docMk/>
            <pc:sldMk cId="870485516" sldId="257"/>
            <ac:spMk id="34" creationId="{1D789384-2569-9720-D42E-29760BD60B3E}"/>
          </ac:spMkLst>
        </pc:spChg>
        <pc:spChg chg="add mod">
          <ac:chgData name="Alessandro Alberto Oliva" userId="ca7e8d03-f25a-41d0-bbea-c0d9283d6516" providerId="ADAL" clId="{BB79DE76-2045-4BFE-952E-ECCB60D87314}" dt="2024-12-15T17:01:12.365" v="135" actId="1076"/>
          <ac:spMkLst>
            <pc:docMk/>
            <pc:sldMk cId="870485516" sldId="257"/>
            <ac:spMk id="35" creationId="{FC8CFF02-44E7-06E1-C113-2DD33DABB656}"/>
          </ac:spMkLst>
        </pc:spChg>
        <pc:spChg chg="add mod">
          <ac:chgData name="Alessandro Alberto Oliva" userId="ca7e8d03-f25a-41d0-bbea-c0d9283d6516" providerId="ADAL" clId="{BB79DE76-2045-4BFE-952E-ECCB60D87314}" dt="2024-12-15T17:01:26.308" v="142" actId="1076"/>
          <ac:spMkLst>
            <pc:docMk/>
            <pc:sldMk cId="870485516" sldId="257"/>
            <ac:spMk id="37" creationId="{31B79C84-F6D0-F52A-EC7E-C57E54B802F2}"/>
          </ac:spMkLst>
        </pc:spChg>
        <pc:spChg chg="add mod">
          <ac:chgData name="Alessandro Alberto Oliva" userId="ca7e8d03-f25a-41d0-bbea-c0d9283d6516" providerId="ADAL" clId="{BB79DE76-2045-4BFE-952E-ECCB60D87314}" dt="2024-12-15T17:01:49.565" v="147" actId="1076"/>
          <ac:spMkLst>
            <pc:docMk/>
            <pc:sldMk cId="870485516" sldId="257"/>
            <ac:spMk id="40" creationId="{F00FC02B-A722-BA1F-5C44-540FC7A50992}"/>
          </ac:spMkLst>
        </pc:spChg>
        <pc:spChg chg="add mod">
          <ac:chgData name="Alessandro Alberto Oliva" userId="ca7e8d03-f25a-41d0-bbea-c0d9283d6516" providerId="ADAL" clId="{BB79DE76-2045-4BFE-952E-ECCB60D87314}" dt="2024-12-15T17:01:05.704" v="134" actId="1076"/>
          <ac:spMkLst>
            <pc:docMk/>
            <pc:sldMk cId="870485516" sldId="257"/>
            <ac:spMk id="41" creationId="{81180DBB-F9BA-1417-97D9-5780D93F145B}"/>
          </ac:spMkLst>
        </pc:spChg>
        <pc:grpChg chg="add mod">
          <ac:chgData name="Alessandro Alberto Oliva" userId="ca7e8d03-f25a-41d0-bbea-c0d9283d6516" providerId="ADAL" clId="{BB79DE76-2045-4BFE-952E-ECCB60D87314}" dt="2024-12-15T17:01:37.399" v="144" actId="1076"/>
          <ac:grpSpMkLst>
            <pc:docMk/>
            <pc:sldMk cId="870485516" sldId="257"/>
            <ac:grpSpMk id="21" creationId="{1C152F43-3A92-7E6D-F7D0-C1D04D7A55B5}"/>
          </ac:grpSpMkLst>
        </pc:grpChg>
        <pc:picChg chg="add mod">
          <ac:chgData name="Alessandro Alberto Oliva" userId="ca7e8d03-f25a-41d0-bbea-c0d9283d6516" providerId="ADAL" clId="{BB79DE76-2045-4BFE-952E-ECCB60D87314}" dt="2024-12-15T17:02:07.335" v="151" actId="1582"/>
          <ac:picMkLst>
            <pc:docMk/>
            <pc:sldMk cId="870485516" sldId="257"/>
            <ac:picMk id="38" creationId="{92851548-6FEC-1A1D-2964-E1FCC3ED6590}"/>
          </ac:picMkLst>
        </pc:picChg>
        <pc:picChg chg="add mod">
          <ac:chgData name="Alessandro Alberto Oliva" userId="ca7e8d03-f25a-41d0-bbea-c0d9283d6516" providerId="ADAL" clId="{BB79DE76-2045-4BFE-952E-ECCB60D87314}" dt="2024-12-15T17:02:02.318" v="149" actId="1582"/>
          <ac:picMkLst>
            <pc:docMk/>
            <pc:sldMk cId="870485516" sldId="257"/>
            <ac:picMk id="39" creationId="{FB26BE46-7A0C-7709-234B-5F1BCAC72E7D}"/>
          </ac:picMkLst>
        </pc:picChg>
        <pc:cxnChg chg="mod">
          <ac:chgData name="Alessandro Alberto Oliva" userId="ca7e8d03-f25a-41d0-bbea-c0d9283d6516" providerId="ADAL" clId="{BB79DE76-2045-4BFE-952E-ECCB60D87314}" dt="2024-12-15T16:57:14.263" v="92"/>
          <ac:cxnSpMkLst>
            <pc:docMk/>
            <pc:sldMk cId="870485516" sldId="257"/>
            <ac:cxnSpMk id="28" creationId="{0DF3EB31-B060-F5F5-61AB-472DEA5C0286}"/>
          </ac:cxnSpMkLst>
        </pc:cxnChg>
        <pc:cxnChg chg="mod">
          <ac:chgData name="Alessandro Alberto Oliva" userId="ca7e8d03-f25a-41d0-bbea-c0d9283d6516" providerId="ADAL" clId="{BB79DE76-2045-4BFE-952E-ECCB60D87314}" dt="2024-12-15T16:57:14.263" v="92"/>
          <ac:cxnSpMkLst>
            <pc:docMk/>
            <pc:sldMk cId="870485516" sldId="257"/>
            <ac:cxnSpMk id="29" creationId="{0A9758AD-3973-3E65-CBF6-1207CFEF3AA7}"/>
          </ac:cxnSpMkLst>
        </pc:cxnChg>
        <pc:cxnChg chg="mod">
          <ac:chgData name="Alessandro Alberto Oliva" userId="ca7e8d03-f25a-41d0-bbea-c0d9283d6516" providerId="ADAL" clId="{BB79DE76-2045-4BFE-952E-ECCB60D87314}" dt="2024-12-15T16:57:14.263" v="92"/>
          <ac:cxnSpMkLst>
            <pc:docMk/>
            <pc:sldMk cId="870485516" sldId="257"/>
            <ac:cxnSpMk id="30" creationId="{51A3C3EE-39C9-E8C6-1881-E2EE49E09BB6}"/>
          </ac:cxnSpMkLst>
        </pc:cxnChg>
        <pc:cxnChg chg="mod">
          <ac:chgData name="Alessandro Alberto Oliva" userId="ca7e8d03-f25a-41d0-bbea-c0d9283d6516" providerId="ADAL" clId="{BB79DE76-2045-4BFE-952E-ECCB60D87314}" dt="2024-12-15T16:57:14.263" v="92"/>
          <ac:cxnSpMkLst>
            <pc:docMk/>
            <pc:sldMk cId="870485516" sldId="257"/>
            <ac:cxnSpMk id="31" creationId="{BCDE18FA-296B-915A-55F2-68C8F3067370}"/>
          </ac:cxnSpMkLst>
        </pc:cxnChg>
        <pc:cxnChg chg="mod">
          <ac:chgData name="Alessandro Alberto Oliva" userId="ca7e8d03-f25a-41d0-bbea-c0d9283d6516" providerId="ADAL" clId="{BB79DE76-2045-4BFE-952E-ECCB60D87314}" dt="2024-12-15T16:57:14.263" v="92"/>
          <ac:cxnSpMkLst>
            <pc:docMk/>
            <pc:sldMk cId="870485516" sldId="257"/>
            <ac:cxnSpMk id="32" creationId="{3819A78B-C513-31C8-3142-BD5E716251BA}"/>
          </ac:cxnSpMkLst>
        </pc:cxnChg>
        <pc:cxnChg chg="mod">
          <ac:chgData name="Alessandro Alberto Oliva" userId="ca7e8d03-f25a-41d0-bbea-c0d9283d6516" providerId="ADAL" clId="{BB79DE76-2045-4BFE-952E-ECCB60D87314}" dt="2024-12-15T16:57:14.263" v="92"/>
          <ac:cxnSpMkLst>
            <pc:docMk/>
            <pc:sldMk cId="870485516" sldId="257"/>
            <ac:cxnSpMk id="33" creationId="{815631DB-23DF-7CB8-9948-C829B83805E5}"/>
          </ac:cxnSpMkLst>
        </pc:cxnChg>
      </pc:sldChg>
      <pc:sldChg chg="addSp delSp modSp add mod modTransition">
        <pc:chgData name="Alessandro Alberto Oliva" userId="ca7e8d03-f25a-41d0-bbea-c0d9283d6516" providerId="ADAL" clId="{BB79DE76-2045-4BFE-952E-ECCB60D87314}" dt="2024-12-18T11:54:01.409" v="1203" actId="1076"/>
        <pc:sldMkLst>
          <pc:docMk/>
          <pc:sldMk cId="4207124501" sldId="258"/>
        </pc:sldMkLst>
        <pc:spChg chg="mod">
          <ac:chgData name="Alessandro Alberto Oliva" userId="ca7e8d03-f25a-41d0-bbea-c0d9283d6516" providerId="ADAL" clId="{BB79DE76-2045-4BFE-952E-ECCB60D87314}" dt="2024-12-15T17:30:43.396" v="203" actId="20577"/>
          <ac:spMkLst>
            <pc:docMk/>
            <pc:sldMk cId="4207124501" sldId="258"/>
            <ac:spMk id="2" creationId="{3D91C56D-C685-4660-6F44-3A29AB460F67}"/>
          </ac:spMkLst>
        </pc:spChg>
        <pc:picChg chg="add mod">
          <ac:chgData name="Alessandro Alberto Oliva" userId="ca7e8d03-f25a-41d0-bbea-c0d9283d6516" providerId="ADAL" clId="{BB79DE76-2045-4BFE-952E-ECCB60D87314}" dt="2024-12-18T11:54:01.409" v="1203" actId="1076"/>
          <ac:picMkLst>
            <pc:docMk/>
            <pc:sldMk cId="4207124501" sldId="258"/>
            <ac:picMk id="5" creationId="{5B950CF1-4C87-91FF-B61B-8F4C6BE4DF50}"/>
          </ac:picMkLst>
        </pc:picChg>
      </pc:sldChg>
      <pc:sldChg chg="add del">
        <pc:chgData name="Alessandro Alberto Oliva" userId="ca7e8d03-f25a-41d0-bbea-c0d9283d6516" providerId="ADAL" clId="{BB79DE76-2045-4BFE-952E-ECCB60D87314}" dt="2024-12-15T17:48:43.591" v="331" actId="47"/>
        <pc:sldMkLst>
          <pc:docMk/>
          <pc:sldMk cId="2636832924" sldId="259"/>
        </pc:sldMkLst>
      </pc:sldChg>
      <pc:sldChg chg="delSp modSp add mod modTransition setBg delDesignElem">
        <pc:chgData name="Alessandro Alberto Oliva" userId="ca7e8d03-f25a-41d0-bbea-c0d9283d6516" providerId="ADAL" clId="{BB79DE76-2045-4BFE-952E-ECCB60D87314}" dt="2024-12-15T17:49:36.305" v="339"/>
        <pc:sldMkLst>
          <pc:docMk/>
          <pc:sldMk cId="1487700712" sldId="260"/>
        </pc:sldMkLst>
        <pc:spChg chg="mod">
          <ac:chgData name="Alessandro Alberto Oliva" userId="ca7e8d03-f25a-41d0-bbea-c0d9283d6516" providerId="ADAL" clId="{BB79DE76-2045-4BFE-952E-ECCB60D87314}" dt="2024-12-15T16:53:36.205" v="42" actId="20577"/>
          <ac:spMkLst>
            <pc:docMk/>
            <pc:sldMk cId="1487700712" sldId="260"/>
            <ac:spMk id="2" creationId="{C02C5318-1A1E-49D0-B2E2-A4B0FA9E8A40}"/>
          </ac:spMkLst>
        </pc:spChg>
      </pc:sldChg>
      <pc:sldChg chg="addSp delSp modSp new mod modTransition modAnim">
        <pc:chgData name="Alessandro Alberto Oliva" userId="ca7e8d03-f25a-41d0-bbea-c0d9283d6516" providerId="ADAL" clId="{BB79DE76-2045-4BFE-952E-ECCB60D87314}" dt="2024-12-15T17:53:49.509" v="368"/>
        <pc:sldMkLst>
          <pc:docMk/>
          <pc:sldMk cId="2802526112" sldId="261"/>
        </pc:sldMkLst>
        <pc:spChg chg="mod">
          <ac:chgData name="Alessandro Alberto Oliva" userId="ca7e8d03-f25a-41d0-bbea-c0d9283d6516" providerId="ADAL" clId="{BB79DE76-2045-4BFE-952E-ECCB60D87314}" dt="2024-12-15T17:31:05.049" v="234" actId="5793"/>
          <ac:spMkLst>
            <pc:docMk/>
            <pc:sldMk cId="2802526112" sldId="261"/>
            <ac:spMk id="2" creationId="{BDFD56D7-EB18-E93C-C0C4-21DE419C271D}"/>
          </ac:spMkLst>
        </pc:spChg>
        <pc:picChg chg="add mod ord">
          <ac:chgData name="Alessandro Alberto Oliva" userId="ca7e8d03-f25a-41d0-bbea-c0d9283d6516" providerId="ADAL" clId="{BB79DE76-2045-4BFE-952E-ECCB60D87314}" dt="2024-12-15T17:42:18.786" v="277" actId="1076"/>
          <ac:picMkLst>
            <pc:docMk/>
            <pc:sldMk cId="2802526112" sldId="261"/>
            <ac:picMk id="5" creationId="{47F5B545-D51A-AFF1-1B03-19272066A614}"/>
          </ac:picMkLst>
        </pc:picChg>
        <pc:picChg chg="add mod">
          <ac:chgData name="Alessandro Alberto Oliva" userId="ca7e8d03-f25a-41d0-bbea-c0d9283d6516" providerId="ADAL" clId="{BB79DE76-2045-4BFE-952E-ECCB60D87314}" dt="2024-12-15T17:42:20.819" v="278" actId="1076"/>
          <ac:picMkLst>
            <pc:docMk/>
            <pc:sldMk cId="2802526112" sldId="261"/>
            <ac:picMk id="8" creationId="{8F946986-5BFA-1DD7-BCC2-D0CE980B2FD3}"/>
          </ac:picMkLst>
        </pc:picChg>
      </pc:sldChg>
      <pc:sldChg chg="addSp delSp modSp add mod modTransition">
        <pc:chgData name="Alessandro Alberto Oliva" userId="ca7e8d03-f25a-41d0-bbea-c0d9283d6516" providerId="ADAL" clId="{BB79DE76-2045-4BFE-952E-ECCB60D87314}" dt="2024-12-15T17:49:36.305" v="339"/>
        <pc:sldMkLst>
          <pc:docMk/>
          <pc:sldMk cId="2936561863" sldId="262"/>
        </pc:sldMkLst>
        <pc:picChg chg="add mod">
          <ac:chgData name="Alessandro Alberto Oliva" userId="ca7e8d03-f25a-41d0-bbea-c0d9283d6516" providerId="ADAL" clId="{BB79DE76-2045-4BFE-952E-ECCB60D87314}" dt="2024-12-15T17:42:24.045" v="280"/>
          <ac:picMkLst>
            <pc:docMk/>
            <pc:sldMk cId="2936561863" sldId="262"/>
            <ac:picMk id="6" creationId="{25580B49-2B1E-0354-1AD2-4DAFCCD59886}"/>
          </ac:picMkLst>
        </pc:picChg>
        <pc:picChg chg="mod">
          <ac:chgData name="Alessandro Alberto Oliva" userId="ca7e8d03-f25a-41d0-bbea-c0d9283d6516" providerId="ADAL" clId="{BB79DE76-2045-4BFE-952E-ECCB60D87314}" dt="2024-12-15T17:40:59.352" v="263" actId="1076"/>
          <ac:picMkLst>
            <pc:docMk/>
            <pc:sldMk cId="2936561863" sldId="262"/>
            <ac:picMk id="10" creationId="{4372F544-220B-CCBA-90D0-EB0423AE58EC}"/>
          </ac:picMkLst>
        </pc:picChg>
      </pc:sldChg>
      <pc:sldChg chg="addSp delSp modSp add mod modTransition">
        <pc:chgData name="Alessandro Alberto Oliva" userId="ca7e8d03-f25a-41d0-bbea-c0d9283d6516" providerId="ADAL" clId="{BB79DE76-2045-4BFE-952E-ECCB60D87314}" dt="2024-12-15T17:49:36.305" v="339"/>
        <pc:sldMkLst>
          <pc:docMk/>
          <pc:sldMk cId="661947367" sldId="263"/>
        </pc:sldMkLst>
        <pc:picChg chg="add mod">
          <ac:chgData name="Alessandro Alberto Oliva" userId="ca7e8d03-f25a-41d0-bbea-c0d9283d6516" providerId="ADAL" clId="{BB79DE76-2045-4BFE-952E-ECCB60D87314}" dt="2024-12-15T17:43:50.853" v="297" actId="14100"/>
          <ac:picMkLst>
            <pc:docMk/>
            <pc:sldMk cId="661947367" sldId="263"/>
            <ac:picMk id="12" creationId="{200FB1BE-9F35-0B05-0A95-D4142A644354}"/>
          </ac:picMkLst>
        </pc:picChg>
      </pc:sldChg>
      <pc:sldChg chg="addSp delSp modSp add mod modTransition">
        <pc:chgData name="Alessandro Alberto Oliva" userId="ca7e8d03-f25a-41d0-bbea-c0d9283d6516" providerId="ADAL" clId="{BB79DE76-2045-4BFE-952E-ECCB60D87314}" dt="2024-12-15T17:49:36.305" v="339"/>
        <pc:sldMkLst>
          <pc:docMk/>
          <pc:sldMk cId="1513024217" sldId="264"/>
        </pc:sldMkLst>
        <pc:picChg chg="add mod">
          <ac:chgData name="Alessandro Alberto Oliva" userId="ca7e8d03-f25a-41d0-bbea-c0d9283d6516" providerId="ADAL" clId="{BB79DE76-2045-4BFE-952E-ECCB60D87314}" dt="2024-12-15T17:42:56.189" v="291" actId="1076"/>
          <ac:picMkLst>
            <pc:docMk/>
            <pc:sldMk cId="1513024217" sldId="264"/>
            <ac:picMk id="8" creationId="{15EF7906-B5CB-AF21-DBF6-F551F668A57C}"/>
          </ac:picMkLst>
        </pc:picChg>
      </pc:sldChg>
      <pc:sldChg chg="addSp delSp modSp add mod modTransition">
        <pc:chgData name="Alessandro Alberto Oliva" userId="ca7e8d03-f25a-41d0-bbea-c0d9283d6516" providerId="ADAL" clId="{BB79DE76-2045-4BFE-952E-ECCB60D87314}" dt="2024-12-15T17:49:36.305" v="339"/>
        <pc:sldMkLst>
          <pc:docMk/>
          <pc:sldMk cId="4102805868" sldId="265"/>
        </pc:sldMkLst>
        <pc:picChg chg="add mod">
          <ac:chgData name="Alessandro Alberto Oliva" userId="ca7e8d03-f25a-41d0-bbea-c0d9283d6516" providerId="ADAL" clId="{BB79DE76-2045-4BFE-952E-ECCB60D87314}" dt="2024-12-15T17:45:51.867" v="307" actId="1076"/>
          <ac:picMkLst>
            <pc:docMk/>
            <pc:sldMk cId="4102805868" sldId="265"/>
            <ac:picMk id="4" creationId="{5B8FAE03-CE88-C2B8-1141-E0A0E4D0C696}"/>
          </ac:picMkLst>
        </pc:picChg>
      </pc:sldChg>
      <pc:sldChg chg="addSp delSp modSp add mod modTransition">
        <pc:chgData name="Alessandro Alberto Oliva" userId="ca7e8d03-f25a-41d0-bbea-c0d9283d6516" providerId="ADAL" clId="{BB79DE76-2045-4BFE-952E-ECCB60D87314}" dt="2024-12-17T12:55:51.841" v="372" actId="1076"/>
        <pc:sldMkLst>
          <pc:docMk/>
          <pc:sldMk cId="2182595448" sldId="266"/>
        </pc:sldMkLst>
        <pc:spChg chg="add mod">
          <ac:chgData name="Alessandro Alberto Oliva" userId="ca7e8d03-f25a-41d0-bbea-c0d9283d6516" providerId="ADAL" clId="{BB79DE76-2045-4BFE-952E-ECCB60D87314}" dt="2024-12-15T17:48:29.391" v="330" actId="113"/>
          <ac:spMkLst>
            <pc:docMk/>
            <pc:sldMk cId="2182595448" sldId="266"/>
            <ac:spMk id="9" creationId="{E57C9403-2FAA-D99D-7138-BF81C3025AB1}"/>
          </ac:spMkLst>
        </pc:spChg>
        <pc:spChg chg="add mod">
          <ac:chgData name="Alessandro Alberto Oliva" userId="ca7e8d03-f25a-41d0-bbea-c0d9283d6516" providerId="ADAL" clId="{BB79DE76-2045-4BFE-952E-ECCB60D87314}" dt="2024-12-15T17:47:38.626" v="322" actId="12788"/>
          <ac:spMkLst>
            <pc:docMk/>
            <pc:sldMk cId="2182595448" sldId="266"/>
            <ac:spMk id="10" creationId="{7B6D28A3-B91C-DD38-62DF-D43879E7BAA8}"/>
          </ac:spMkLst>
        </pc:spChg>
        <pc:spChg chg="add mod">
          <ac:chgData name="Alessandro Alberto Oliva" userId="ca7e8d03-f25a-41d0-bbea-c0d9283d6516" providerId="ADAL" clId="{BB79DE76-2045-4BFE-952E-ECCB60D87314}" dt="2024-12-15T17:47:48.885" v="325" actId="1076"/>
          <ac:spMkLst>
            <pc:docMk/>
            <pc:sldMk cId="2182595448" sldId="266"/>
            <ac:spMk id="11" creationId="{C621E203-97B8-56F3-E8A9-4D928A7DE484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13" creationId="{294A70C7-14A1-A9EF-75FA-B80F79F9B74C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15" creationId="{CEF10F9A-F53B-0B11-6ABD-D8DDD082C641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16" creationId="{6217C26E-291B-68A0-66D9-94039BEE5620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17" creationId="{113BB7BC-C27E-693C-E6CA-3C7FD0D491D0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18" creationId="{3A5168C8-4168-2B00-1426-D9A6B8DC68E9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19" creationId="{AADCB4F8-2E39-9FCF-752E-4843A92E9552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20" creationId="{F1EC679F-E65A-6484-1A40-DF8BC03AEE95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21" creationId="{4A0C28A8-304E-1EAC-490B-E3F13D6836DB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22" creationId="{F933BFAE-C2BF-FE8E-4153-9D6A32569BCE}"/>
          </ac:spMkLst>
        </pc:spChg>
        <pc:spChg chg="add mod">
          <ac:chgData name="Alessandro Alberto Oliva" userId="ca7e8d03-f25a-41d0-bbea-c0d9283d6516" providerId="ADAL" clId="{BB79DE76-2045-4BFE-952E-ECCB60D87314}" dt="2024-12-17T12:55:48.872" v="371" actId="1076"/>
          <ac:spMkLst>
            <pc:docMk/>
            <pc:sldMk cId="2182595448" sldId="266"/>
            <ac:spMk id="23" creationId="{F1981E4D-56BD-2D0D-6777-AAA45A0AD9A4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24" creationId="{7407DAEF-0545-8275-C495-1B58A11A0C5D}"/>
          </ac:spMkLst>
        </pc:spChg>
        <pc:spChg chg="add mod">
          <ac:chgData name="Alessandro Alberto Oliva" userId="ca7e8d03-f25a-41d0-bbea-c0d9283d6516" providerId="ADAL" clId="{BB79DE76-2045-4BFE-952E-ECCB60D87314}" dt="2024-12-17T12:55:51.841" v="372" actId="1076"/>
          <ac:spMkLst>
            <pc:docMk/>
            <pc:sldMk cId="2182595448" sldId="266"/>
            <ac:spMk id="25" creationId="{FAF0BD11-77AD-EC28-234D-1CF2FDA48BD4}"/>
          </ac:spMkLst>
        </pc:spChg>
        <pc:spChg chg="add mod">
          <ac:chgData name="Alessandro Alberto Oliva" userId="ca7e8d03-f25a-41d0-bbea-c0d9283d6516" providerId="ADAL" clId="{BB79DE76-2045-4BFE-952E-ECCB60D87314}" dt="2024-12-17T12:55:46.021" v="370" actId="1076"/>
          <ac:spMkLst>
            <pc:docMk/>
            <pc:sldMk cId="2182595448" sldId="266"/>
            <ac:spMk id="26" creationId="{C6565DB5-18F7-2F7E-4DF7-4FDC82A54BCF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27" creationId="{659994F9-57A4-356C-67C1-58BE25E1758B}"/>
          </ac:spMkLst>
        </pc:spChg>
        <pc:spChg chg="add mod">
          <ac:chgData name="Alessandro Alberto Oliva" userId="ca7e8d03-f25a-41d0-bbea-c0d9283d6516" providerId="ADAL" clId="{BB79DE76-2045-4BFE-952E-ECCB60D87314}" dt="2024-12-15T17:46:57.243" v="312" actId="255"/>
          <ac:spMkLst>
            <pc:docMk/>
            <pc:sldMk cId="2182595448" sldId="266"/>
            <ac:spMk id="28" creationId="{66FEE8D8-127F-045E-4BBC-43231436E82A}"/>
          </ac:spMkLst>
        </pc:spChg>
        <pc:grpChg chg="add mod">
          <ac:chgData name="Alessandro Alberto Oliva" userId="ca7e8d03-f25a-41d0-bbea-c0d9283d6516" providerId="ADAL" clId="{BB79DE76-2045-4BFE-952E-ECCB60D87314}" dt="2024-12-15T17:47:41.416" v="323" actId="1076"/>
          <ac:grpSpMkLst>
            <pc:docMk/>
            <pc:sldMk cId="2182595448" sldId="266"/>
            <ac:grpSpMk id="8" creationId="{A1D44060-D154-E4F2-2605-FB27FA5DA6FF}"/>
          </ac:grpSpMkLst>
        </pc:grpChg>
        <pc:grpChg chg="add mod">
          <ac:chgData name="Alessandro Alberto Oliva" userId="ca7e8d03-f25a-41d0-bbea-c0d9283d6516" providerId="ADAL" clId="{BB79DE76-2045-4BFE-952E-ECCB60D87314}" dt="2024-12-15T17:46:48.354" v="311"/>
          <ac:grpSpMkLst>
            <pc:docMk/>
            <pc:sldMk cId="2182595448" sldId="266"/>
            <ac:grpSpMk id="14" creationId="{DCEDE98C-B701-C304-AD46-8234D6D7EA89}"/>
          </ac:grpSpMkLst>
        </pc:grpChg>
        <pc:picChg chg="add mod">
          <ac:chgData name="Alessandro Alberto Oliva" userId="ca7e8d03-f25a-41d0-bbea-c0d9283d6516" providerId="ADAL" clId="{BB79DE76-2045-4BFE-952E-ECCB60D87314}" dt="2024-12-15T17:47:32.842" v="321" actId="1076"/>
          <ac:picMkLst>
            <pc:docMk/>
            <pc:sldMk cId="2182595448" sldId="266"/>
            <ac:picMk id="6" creationId="{606ABC75-075E-E93A-826E-09D0B6DDC9C0}"/>
          </ac:picMkLst>
        </pc:picChg>
        <pc:picChg chg="add mod">
          <ac:chgData name="Alessandro Alberto Oliva" userId="ca7e8d03-f25a-41d0-bbea-c0d9283d6516" providerId="ADAL" clId="{BB79DE76-2045-4BFE-952E-ECCB60D87314}" dt="2024-12-15T17:48:00.227" v="327" actId="1076"/>
          <ac:picMkLst>
            <pc:docMk/>
            <pc:sldMk cId="2182595448" sldId="266"/>
            <ac:picMk id="7" creationId="{2C0C25BF-3F7D-A754-9B43-53E57FE7BACC}"/>
          </ac:picMkLst>
        </pc:picChg>
      </pc:sldChg>
      <pc:sldChg chg="modSp new mod modTransition">
        <pc:chgData name="Alessandro Alberto Oliva" userId="ca7e8d03-f25a-41d0-bbea-c0d9283d6516" providerId="ADAL" clId="{BB79DE76-2045-4BFE-952E-ECCB60D87314}" dt="2024-12-18T09:08:06.581" v="1173" actId="790"/>
        <pc:sldMkLst>
          <pc:docMk/>
          <pc:sldMk cId="2532222195" sldId="267"/>
        </pc:sldMkLst>
        <pc:spChg chg="mod">
          <ac:chgData name="Alessandro Alberto Oliva" userId="ca7e8d03-f25a-41d0-bbea-c0d9283d6516" providerId="ADAL" clId="{BB79DE76-2045-4BFE-952E-ECCB60D87314}" dt="2024-12-18T08:34:04.940" v="413" actId="20577"/>
          <ac:spMkLst>
            <pc:docMk/>
            <pc:sldMk cId="2532222195" sldId="267"/>
            <ac:spMk id="2" creationId="{F32068BF-D9B0-7490-4E2A-0BD7CAF0C47E}"/>
          </ac:spMkLst>
        </pc:spChg>
        <pc:spChg chg="mod">
          <ac:chgData name="Alessandro Alberto Oliva" userId="ca7e8d03-f25a-41d0-bbea-c0d9283d6516" providerId="ADAL" clId="{BB79DE76-2045-4BFE-952E-ECCB60D87314}" dt="2024-12-18T09:08:06.581" v="1173" actId="790"/>
          <ac:spMkLst>
            <pc:docMk/>
            <pc:sldMk cId="2532222195" sldId="267"/>
            <ac:spMk id="3" creationId="{91A0F3C3-F966-F69D-8C4E-80FE236AA118}"/>
          </ac:spMkLst>
        </pc:spChg>
      </pc:sldChg>
      <pc:sldChg chg="modSp new mod modTransition modAnim">
        <pc:chgData name="Alessandro Alberto Oliva" userId="ca7e8d03-f25a-41d0-bbea-c0d9283d6516" providerId="ADAL" clId="{BB79DE76-2045-4BFE-952E-ECCB60D87314}" dt="2024-12-18T09:07:42.391" v="1172"/>
        <pc:sldMkLst>
          <pc:docMk/>
          <pc:sldMk cId="3302638983" sldId="268"/>
        </pc:sldMkLst>
        <pc:spChg chg="mod">
          <ac:chgData name="Alessandro Alberto Oliva" userId="ca7e8d03-f25a-41d0-bbea-c0d9283d6516" providerId="ADAL" clId="{BB79DE76-2045-4BFE-952E-ECCB60D87314}" dt="2024-12-18T08:34:21.874" v="437" actId="20577"/>
          <ac:spMkLst>
            <pc:docMk/>
            <pc:sldMk cId="3302638983" sldId="268"/>
            <ac:spMk id="2" creationId="{4007D082-8811-81CE-A496-5881F722C3A6}"/>
          </ac:spMkLst>
        </pc:spChg>
        <pc:spChg chg="mod">
          <ac:chgData name="Alessandro Alberto Oliva" userId="ca7e8d03-f25a-41d0-bbea-c0d9283d6516" providerId="ADAL" clId="{BB79DE76-2045-4BFE-952E-ECCB60D87314}" dt="2024-12-18T09:05:55.492" v="1168" actId="20577"/>
          <ac:spMkLst>
            <pc:docMk/>
            <pc:sldMk cId="3302638983" sldId="268"/>
            <ac:spMk id="3" creationId="{11203116-DA13-C620-3075-22127CDC4C89}"/>
          </ac:spMkLst>
        </pc:spChg>
      </pc:sldChg>
      <pc:sldChg chg="addSp delSp modSp add mod modAnim">
        <pc:chgData name="Alessandro Alberto Oliva" userId="ca7e8d03-f25a-41d0-bbea-c0d9283d6516" providerId="ADAL" clId="{BB79DE76-2045-4BFE-952E-ECCB60D87314}" dt="2024-12-18T11:54:16.093" v="1204" actId="1076"/>
        <pc:sldMkLst>
          <pc:docMk/>
          <pc:sldMk cId="4032552372" sldId="269"/>
        </pc:sldMkLst>
        <pc:spChg chg="add del mod">
          <ac:chgData name="Alessandro Alberto Oliva" userId="ca7e8d03-f25a-41d0-bbea-c0d9283d6516" providerId="ADAL" clId="{BB79DE76-2045-4BFE-952E-ECCB60D87314}" dt="2024-12-18T11:50:43.404" v="1186" actId="478"/>
          <ac:spMkLst>
            <pc:docMk/>
            <pc:sldMk cId="4032552372" sldId="269"/>
            <ac:spMk id="4" creationId="{EBAE155F-D8CD-D7CC-52F5-4BA82576A908}"/>
          </ac:spMkLst>
        </pc:spChg>
        <pc:spChg chg="add mod">
          <ac:chgData name="Alessandro Alberto Oliva" userId="ca7e8d03-f25a-41d0-bbea-c0d9283d6516" providerId="ADAL" clId="{BB79DE76-2045-4BFE-952E-ECCB60D87314}" dt="2024-12-18T11:50:39.620" v="1184" actId="14100"/>
          <ac:spMkLst>
            <pc:docMk/>
            <pc:sldMk cId="4032552372" sldId="269"/>
            <ac:spMk id="5" creationId="{EC0C425B-D71B-FC37-278E-E96700C996FA}"/>
          </ac:spMkLst>
        </pc:spChg>
        <pc:spChg chg="add mod">
          <ac:chgData name="Alessandro Alberto Oliva" userId="ca7e8d03-f25a-41d0-bbea-c0d9283d6516" providerId="ADAL" clId="{BB79DE76-2045-4BFE-952E-ECCB60D87314}" dt="2024-12-18T11:54:16.093" v="1204" actId="1076"/>
          <ac:spMkLst>
            <pc:docMk/>
            <pc:sldMk cId="4032552372" sldId="269"/>
            <ac:spMk id="9" creationId="{958D475F-94EA-448C-592D-816FD9EF5047}"/>
          </ac:spMkLst>
        </pc:spChg>
        <pc:spChg chg="add mod">
          <ac:chgData name="Alessandro Alberto Oliva" userId="ca7e8d03-f25a-41d0-bbea-c0d9283d6516" providerId="ADAL" clId="{BB79DE76-2045-4BFE-952E-ECCB60D87314}" dt="2024-12-18T11:50:49.162" v="1188" actId="14100"/>
          <ac:spMkLst>
            <pc:docMk/>
            <pc:sldMk cId="4032552372" sldId="269"/>
            <ac:spMk id="10" creationId="{3AA737B1-007E-5F4C-AD12-3B492CD4BE7D}"/>
          </ac:spMkLst>
        </pc:spChg>
        <pc:spChg chg="add mod">
          <ac:chgData name="Alessandro Alberto Oliva" userId="ca7e8d03-f25a-41d0-bbea-c0d9283d6516" providerId="ADAL" clId="{BB79DE76-2045-4BFE-952E-ECCB60D87314}" dt="2024-12-18T11:50:54.934" v="1190" actId="14100"/>
          <ac:spMkLst>
            <pc:docMk/>
            <pc:sldMk cId="4032552372" sldId="269"/>
            <ac:spMk id="11" creationId="{662BB717-019B-0B04-C9C9-964923C96511}"/>
          </ac:spMkLst>
        </pc:spChg>
        <pc:spChg chg="add del mod">
          <ac:chgData name="Alessandro Alberto Oliva" userId="ca7e8d03-f25a-41d0-bbea-c0d9283d6516" providerId="ADAL" clId="{BB79DE76-2045-4BFE-952E-ECCB60D87314}" dt="2024-12-18T11:51:05.813" v="1194" actId="478"/>
          <ac:spMkLst>
            <pc:docMk/>
            <pc:sldMk cId="4032552372" sldId="269"/>
            <ac:spMk id="12" creationId="{8D4D4483-28FD-C081-4016-4B0EDB8AACF6}"/>
          </ac:spMkLst>
        </pc:spChg>
        <pc:spChg chg="del">
          <ac:chgData name="Alessandro Alberto Oliva" userId="ca7e8d03-f25a-41d0-bbea-c0d9283d6516" providerId="ADAL" clId="{BB79DE76-2045-4BFE-952E-ECCB60D87314}" dt="2024-12-18T11:50:09.862" v="1179" actId="478"/>
          <ac:spMkLst>
            <pc:docMk/>
            <pc:sldMk cId="4032552372" sldId="269"/>
            <ac:spMk id="34" creationId="{01E310DB-7C29-075C-ADF7-DC9D93E10FC5}"/>
          </ac:spMkLst>
        </pc:spChg>
        <pc:spChg chg="del">
          <ac:chgData name="Alessandro Alberto Oliva" userId="ca7e8d03-f25a-41d0-bbea-c0d9283d6516" providerId="ADAL" clId="{BB79DE76-2045-4BFE-952E-ECCB60D87314}" dt="2024-12-18T11:50:08.632" v="1178" actId="478"/>
          <ac:spMkLst>
            <pc:docMk/>
            <pc:sldMk cId="4032552372" sldId="269"/>
            <ac:spMk id="35" creationId="{78B7EC4A-EBCF-49F8-0751-98241172E4DB}"/>
          </ac:spMkLst>
        </pc:spChg>
        <pc:spChg chg="del">
          <ac:chgData name="Alessandro Alberto Oliva" userId="ca7e8d03-f25a-41d0-bbea-c0d9283d6516" providerId="ADAL" clId="{BB79DE76-2045-4BFE-952E-ECCB60D87314}" dt="2024-12-18T11:50:03.933" v="1175" actId="478"/>
          <ac:spMkLst>
            <pc:docMk/>
            <pc:sldMk cId="4032552372" sldId="269"/>
            <ac:spMk id="37" creationId="{C40C76B7-9E2A-F973-2DAF-45A36609609D}"/>
          </ac:spMkLst>
        </pc:spChg>
        <pc:spChg chg="del">
          <ac:chgData name="Alessandro Alberto Oliva" userId="ca7e8d03-f25a-41d0-bbea-c0d9283d6516" providerId="ADAL" clId="{BB79DE76-2045-4BFE-952E-ECCB60D87314}" dt="2024-12-18T11:50:03.933" v="1175" actId="478"/>
          <ac:spMkLst>
            <pc:docMk/>
            <pc:sldMk cId="4032552372" sldId="269"/>
            <ac:spMk id="40" creationId="{07F3FDD4-A2D6-AA9E-1C6D-D0C38670F822}"/>
          </ac:spMkLst>
        </pc:spChg>
        <pc:spChg chg="del mod">
          <ac:chgData name="Alessandro Alberto Oliva" userId="ca7e8d03-f25a-41d0-bbea-c0d9283d6516" providerId="ADAL" clId="{BB79DE76-2045-4BFE-952E-ECCB60D87314}" dt="2024-12-18T11:51:07.995" v="1195" actId="478"/>
          <ac:spMkLst>
            <pc:docMk/>
            <pc:sldMk cId="4032552372" sldId="269"/>
            <ac:spMk id="41" creationId="{7D391CFC-4B4B-9B17-613E-B325D0FBB345}"/>
          </ac:spMkLst>
        </pc:spChg>
        <pc:grpChg chg="del">
          <ac:chgData name="Alessandro Alberto Oliva" userId="ca7e8d03-f25a-41d0-bbea-c0d9283d6516" providerId="ADAL" clId="{BB79DE76-2045-4BFE-952E-ECCB60D87314}" dt="2024-12-18T11:50:06.324" v="1177" actId="478"/>
          <ac:grpSpMkLst>
            <pc:docMk/>
            <pc:sldMk cId="4032552372" sldId="269"/>
            <ac:grpSpMk id="21" creationId="{662B2F11-1BD4-A655-35FC-5DB44DDD9C53}"/>
          </ac:grpSpMkLst>
        </pc:grpChg>
        <pc:picChg chg="add mod">
          <ac:chgData name="Alessandro Alberto Oliva" userId="ca7e8d03-f25a-41d0-bbea-c0d9283d6516" providerId="ADAL" clId="{BB79DE76-2045-4BFE-952E-ECCB60D87314}" dt="2024-12-18T11:50:45.752" v="1187" actId="1076"/>
          <ac:picMkLst>
            <pc:docMk/>
            <pc:sldMk cId="4032552372" sldId="269"/>
            <ac:picMk id="7" creationId="{210FBC4C-1E7F-BB99-E163-A1877C94FF67}"/>
          </ac:picMkLst>
        </pc:picChg>
        <pc:picChg chg="add mod">
          <ac:chgData name="Alessandro Alberto Oliva" userId="ca7e8d03-f25a-41d0-bbea-c0d9283d6516" providerId="ADAL" clId="{BB79DE76-2045-4BFE-952E-ECCB60D87314}" dt="2024-12-18T11:50:52.129" v="1189" actId="1076"/>
          <ac:picMkLst>
            <pc:docMk/>
            <pc:sldMk cId="4032552372" sldId="269"/>
            <ac:picMk id="8" creationId="{F3182932-FCC6-64AB-66B3-2C655B53DA15}"/>
          </ac:picMkLst>
        </pc:picChg>
        <pc:picChg chg="del">
          <ac:chgData name="Alessandro Alberto Oliva" userId="ca7e8d03-f25a-41d0-bbea-c0d9283d6516" providerId="ADAL" clId="{BB79DE76-2045-4BFE-952E-ECCB60D87314}" dt="2024-12-18T11:50:03.933" v="1175" actId="478"/>
          <ac:picMkLst>
            <pc:docMk/>
            <pc:sldMk cId="4032552372" sldId="269"/>
            <ac:picMk id="38" creationId="{B819AA17-B940-9534-6C68-92582D7F4623}"/>
          </ac:picMkLst>
        </pc:picChg>
        <pc:picChg chg="del">
          <ac:chgData name="Alessandro Alberto Oliva" userId="ca7e8d03-f25a-41d0-bbea-c0d9283d6516" providerId="ADAL" clId="{BB79DE76-2045-4BFE-952E-ECCB60D87314}" dt="2024-12-18T11:50:04.855" v="1176" actId="478"/>
          <ac:picMkLst>
            <pc:docMk/>
            <pc:sldMk cId="4032552372" sldId="269"/>
            <ac:picMk id="39" creationId="{5F9D0495-D958-FEEA-2CD8-D221CFF33398}"/>
          </ac:picMkLst>
        </pc:picChg>
        <pc:cxnChg chg="add mod">
          <ac:chgData name="Alessandro Alberto Oliva" userId="ca7e8d03-f25a-41d0-bbea-c0d9283d6516" providerId="ADAL" clId="{BB79DE76-2045-4BFE-952E-ECCB60D87314}" dt="2024-12-18T11:54:16.093" v="1204" actId="1076"/>
          <ac:cxnSpMkLst>
            <pc:docMk/>
            <pc:sldMk cId="4032552372" sldId="269"/>
            <ac:cxnSpMk id="6" creationId="{B7055E5C-A640-E885-E4F8-C94BAA510CD1}"/>
          </ac:cxnSpMkLst>
        </pc:cxnChg>
        <pc:cxnChg chg="mod">
          <ac:chgData name="Alessandro Alberto Oliva" userId="ca7e8d03-f25a-41d0-bbea-c0d9283d6516" providerId="ADAL" clId="{BB79DE76-2045-4BFE-952E-ECCB60D87314}" dt="2024-12-18T11:50:06.324" v="1177" actId="478"/>
          <ac:cxnSpMkLst>
            <pc:docMk/>
            <pc:sldMk cId="4032552372" sldId="269"/>
            <ac:cxnSpMk id="31" creationId="{91B2BB20-6B2F-02C6-E81F-1905F0304FF5}"/>
          </ac:cxnSpMkLst>
        </pc:cxnChg>
      </pc:sldChg>
      <pc:sldChg chg="addSp delSp modSp new mod modAnim">
        <pc:chgData name="Alessandro Alberto Oliva" userId="ca7e8d03-f25a-41d0-bbea-c0d9283d6516" providerId="ADAL" clId="{BB79DE76-2045-4BFE-952E-ECCB60D87314}" dt="2024-12-18T11:52:23.962" v="1201" actId="1076"/>
        <pc:sldMkLst>
          <pc:docMk/>
          <pc:sldMk cId="1586951935" sldId="270"/>
        </pc:sldMkLst>
        <pc:spChg chg="mod">
          <ac:chgData name="Alessandro Alberto Oliva" userId="ca7e8d03-f25a-41d0-bbea-c0d9283d6516" providerId="ADAL" clId="{BB79DE76-2045-4BFE-952E-ECCB60D87314}" dt="2024-12-18T11:52:11.608" v="1198"/>
          <ac:spMkLst>
            <pc:docMk/>
            <pc:sldMk cId="1586951935" sldId="270"/>
            <ac:spMk id="2" creationId="{2BB98328-2EC0-8B72-45C4-96833002CD47}"/>
          </ac:spMkLst>
        </pc:spChg>
        <pc:spChg chg="del">
          <ac:chgData name="Alessandro Alberto Oliva" userId="ca7e8d03-f25a-41d0-bbea-c0d9283d6516" providerId="ADAL" clId="{BB79DE76-2045-4BFE-952E-ECCB60D87314}" dt="2024-12-18T11:52:02.350" v="1197"/>
          <ac:spMkLst>
            <pc:docMk/>
            <pc:sldMk cId="1586951935" sldId="270"/>
            <ac:spMk id="3" creationId="{4E3B5C4F-BB8F-65A8-EAA3-9A1C9990C8AC}"/>
          </ac:spMkLst>
        </pc:spChg>
        <pc:picChg chg="add mod">
          <ac:chgData name="Alessandro Alberto Oliva" userId="ca7e8d03-f25a-41d0-bbea-c0d9283d6516" providerId="ADAL" clId="{BB79DE76-2045-4BFE-952E-ECCB60D87314}" dt="2024-12-18T11:52:23.962" v="1201" actId="1076"/>
          <ac:picMkLst>
            <pc:docMk/>
            <pc:sldMk cId="1586951935" sldId="270"/>
            <ac:picMk id="4" creationId="{3265D604-E596-FF6F-309E-2049BD3358BA}"/>
          </ac:picMkLst>
        </pc:picChg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767736529" sldId="304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451634034" sldId="305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347636009" sldId="306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890465334" sldId="307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011238189" sldId="308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6121719" sldId="309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529463211" sldId="310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200147357" sldId="311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425389588" sldId="312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217386777" sldId="313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792103237" sldId="314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978175677" sldId="315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398531303" sldId="316"/>
        </pc:sldMkLst>
      </pc:sldChg>
      <pc:sldChg chg="add del">
        <pc:chgData name="Alessandro Alberto Oliva" userId="ca7e8d03-f25a-41d0-bbea-c0d9283d6516" providerId="ADAL" clId="{BB79DE76-2045-4BFE-952E-ECCB60D87314}" dt="2024-12-18T11:50:15.725" v="1181"/>
        <pc:sldMkLst>
          <pc:docMk/>
          <pc:sldMk cId="2395605177" sldId="317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833397329" sldId="318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253026960" sldId="319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156480597" sldId="320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974823867" sldId="321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471997135" sldId="322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527500690" sldId="323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595224483" sldId="324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731384323" sldId="325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771904311" sldId="326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976019000" sldId="327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780108497" sldId="328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640524503" sldId="329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856724259" sldId="330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116690570" sldId="331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666286915" sldId="332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664668366" sldId="333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863401277" sldId="334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869784902" sldId="335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263104378" sldId="336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4035978858" sldId="337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585568698" sldId="338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179810917" sldId="343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510942261" sldId="345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451856115" sldId="346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023568118" sldId="347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216286003" sldId="348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493929321" sldId="349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232288375" sldId="350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730850238" sldId="352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399741159" sldId="353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407056033" sldId="354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695759865" sldId="355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4212098597" sldId="356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542442919" sldId="357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4069566238" sldId="358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3704892137" sldId="359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428067060" sldId="360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973607073" sldId="361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190050659" sldId="362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1110159475" sldId="363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292855020" sldId="364"/>
        </pc:sldMkLst>
      </pc:sldChg>
      <pc:sldChg chg="del">
        <pc:chgData name="Alessandro Alberto Oliva" userId="ca7e8d03-f25a-41d0-bbea-c0d9283d6516" providerId="ADAL" clId="{BB79DE76-2045-4BFE-952E-ECCB60D87314}" dt="2024-12-15T16:52:11.611" v="0" actId="47"/>
        <pc:sldMkLst>
          <pc:docMk/>
          <pc:sldMk cId="4218649626" sldId="365"/>
        </pc:sldMkLst>
      </pc:sldChg>
    </pc:docChg>
  </pc:docChgLst>
  <pc:docChgLst>
    <pc:chgData name="ALESSANDRO ALBERTO OLIVA" userId="b9464f97-e4c8-4181-a8bb-0dc0179ad37f" providerId="ADAL" clId="{DBA1A7FD-902E-4231-A0FF-46285E9D3FA7}"/>
    <pc:docChg chg="modSld">
      <pc:chgData name="ALESSANDRO ALBERTO OLIVA" userId="b9464f97-e4c8-4181-a8bb-0dc0179ad37f" providerId="ADAL" clId="{DBA1A7FD-902E-4231-A0FF-46285E9D3FA7}" dt="2023-05-07T14:24:26.767" v="78"/>
      <pc:docMkLst>
        <pc:docMk/>
      </pc:docMkLst>
      <pc:sldChg chg="addSp delSp modSp mod modAnim">
        <pc:chgData name="ALESSANDRO ALBERTO OLIVA" userId="b9464f97-e4c8-4181-a8bb-0dc0179ad37f" providerId="ADAL" clId="{DBA1A7FD-902E-4231-A0FF-46285E9D3FA7}" dt="2023-05-07T14:24:26.767" v="78"/>
        <pc:sldMkLst>
          <pc:docMk/>
          <pc:sldMk cId="1666286915" sldId="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26D2CB9-E69A-4B41-9C25-BE630E13E9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8921C28-C8E1-432E-8F75-5993305666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7418C-7C57-4B99-ACC3-4BB64B237E6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1EBD04A-C522-4527-B056-176D37FDC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C74D3C-0FE3-4A3C-B467-6EE7E0C7EF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879A9-0F71-4A32-A8CE-3A1E22B7E8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41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759C3-A2C3-4D7E-9B82-A18396F21547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7CE2-325F-4A71-90AE-751708B4C1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39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77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9BA139B-CA54-4E1A-94D9-267440C2298E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75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248C7A-5E03-469A-AA31-9FFE7E2B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5518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5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7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75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5518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51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9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31CB12-F8EB-459B-9833-1056D3A46E25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75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8A8F5AC-9EC3-4AD1-A083-F05A5097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5518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2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074F698-B3D5-4605-B474-A17C17A51625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75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9CB16F1-A883-4C46-8700-0C8E0D5F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5518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10C649-6209-4AAE-AF68-3CB99BC4A5A4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75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6CB7CE-BDF7-4808-80CF-D7B74F28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55187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9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80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1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93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89B1416-DAC2-4B52-83C2-5451330913C9}" type="datetimeFigureOut">
              <a:rPr lang="it-IT" smtClean="0"/>
              <a:t>18/12/2024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D7D9B7-FFA6-4B46-A5B2-5F2C6861A74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882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it-IT" sz="6000" dirty="0">
                <a:solidFill>
                  <a:schemeClr val="bg1"/>
                </a:solidFill>
              </a:rPr>
              <a:t>C-O </a:t>
            </a:r>
            <a:r>
              <a:rPr lang="it-IT" sz="6000" dirty="0" err="1">
                <a:solidFill>
                  <a:schemeClr val="bg1"/>
                </a:solidFill>
              </a:rPr>
              <a:t>burning</a:t>
            </a:r>
            <a:endParaRPr lang="it-IT" sz="6000" dirty="0">
              <a:solidFill>
                <a:schemeClr val="bg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endParaRPr lang="it-IT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CBB5E-30F7-098D-5F9D-0E9B0769F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822E9C-039E-A0FE-786A-8DF16E07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Talking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…</a:t>
            </a:r>
          </a:p>
        </p:txBody>
      </p:sp>
      <p:pic>
        <p:nvPicPr>
          <p:cNvPr id="10" name="Immagine 9" descr="Immagine che contiene testo, diagramma, Carattere, linea&#10;&#10;Descrizione generata automaticamente">
            <a:extLst>
              <a:ext uri="{FF2B5EF4-FFF2-40B4-BE49-F238E27FC236}">
                <a16:creationId xmlns:a16="http://schemas.microsoft.com/office/drawing/2014/main" id="{7ACD1612-4FE1-30D9-B8DE-C8679518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79" y="1524000"/>
            <a:ext cx="5172958" cy="4743450"/>
          </a:xfrm>
          <a:prstGeom prst="rect">
            <a:avLst/>
          </a:prstGeom>
        </p:spPr>
      </p:pic>
      <p:pic>
        <p:nvPicPr>
          <p:cNvPr id="12" name="Segnaposto contenuto 11" descr="Immagine che contiene schizzo, bianco e nero, disegno, testo&#10;&#10;Descrizione generata automaticamente">
            <a:extLst>
              <a:ext uri="{FF2B5EF4-FFF2-40B4-BE49-F238E27FC236}">
                <a16:creationId xmlns:a16="http://schemas.microsoft.com/office/drawing/2014/main" id="{200FB1BE-9F35-0B05-0A95-D4142A644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3" y="1524000"/>
            <a:ext cx="5172958" cy="5176740"/>
          </a:xfrm>
        </p:spPr>
      </p:pic>
    </p:spTree>
    <p:extLst>
      <p:ext uri="{BB962C8B-B14F-4D97-AF65-F5344CB8AC3E}">
        <p14:creationId xmlns:p14="http://schemas.microsoft.com/office/powerpoint/2010/main" val="66194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58DBD-01CE-1D39-4D08-754992BE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C5627D-4643-1C68-CD0E-1054FFE4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Talking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…</a:t>
            </a:r>
          </a:p>
        </p:txBody>
      </p:sp>
      <p:pic>
        <p:nvPicPr>
          <p:cNvPr id="12" name="Segnaposto contenuto 11" descr="Immagine che contiene schizzo, bianco e nero, disegno, testo&#10;&#10;Descrizione generata automaticamente">
            <a:extLst>
              <a:ext uri="{FF2B5EF4-FFF2-40B4-BE49-F238E27FC236}">
                <a16:creationId xmlns:a16="http://schemas.microsoft.com/office/drawing/2014/main" id="{4134A245-9F33-D737-CF3F-27E27A2E8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3" y="1524000"/>
            <a:ext cx="5172958" cy="5176740"/>
          </a:xfrm>
        </p:spPr>
      </p:pic>
      <p:pic>
        <p:nvPicPr>
          <p:cNvPr id="4" name="Immagine 3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5B8FAE03-CE88-C2B8-1141-E0A0E4D0C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916" y="1935907"/>
            <a:ext cx="5810421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5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AEC11-0149-DF5C-E0EA-4DE3F819C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BD04-0B15-F559-8682-BD35E068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Talking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06ABC75-075E-E93A-826E-09D0B6DDC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45"/>
          <a:stretch/>
        </p:blipFill>
        <p:spPr>
          <a:xfrm>
            <a:off x="1501619" y="1517678"/>
            <a:ext cx="9188761" cy="747307"/>
          </a:xfrm>
          <a:prstGeom prst="rect">
            <a:avLst/>
          </a:prstGeom>
        </p:spPr>
      </p:pic>
      <p:pic>
        <p:nvPicPr>
          <p:cNvPr id="7" name="Immagine 6" descr="Immagine che contiene macchina, ingegneria, interno, industria&#10;&#10;Descrizione generata automaticamente">
            <a:extLst>
              <a:ext uri="{FF2B5EF4-FFF2-40B4-BE49-F238E27FC236}">
                <a16:creationId xmlns:a16="http://schemas.microsoft.com/office/drawing/2014/main" id="{2C0C25BF-3F7D-A754-9B43-53E57FE7BA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r="8125"/>
          <a:stretch/>
        </p:blipFill>
        <p:spPr>
          <a:xfrm>
            <a:off x="6953910" y="3792074"/>
            <a:ext cx="4534265" cy="2757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A1D44060-D154-E4F2-2605-FB27FA5DA6FF}"/>
              </a:ext>
            </a:extLst>
          </p:cNvPr>
          <p:cNvGrpSpPr/>
          <p:nvPr/>
        </p:nvGrpSpPr>
        <p:grpSpPr>
          <a:xfrm>
            <a:off x="1494473" y="3303514"/>
            <a:ext cx="2928958" cy="1857287"/>
            <a:chOff x="5072066" y="1857364"/>
            <a:chExt cx="3286148" cy="2143140"/>
          </a:xfrm>
        </p:grpSpPr>
        <p:sp>
          <p:nvSpPr>
            <p:cNvPr id="13" name="Rettangolo arrotondato 3">
              <a:extLst>
                <a:ext uri="{FF2B5EF4-FFF2-40B4-BE49-F238E27FC236}">
                  <a16:creationId xmlns:a16="http://schemas.microsoft.com/office/drawing/2014/main" id="{294A70C7-14A1-A9EF-75FA-B80F79F9B74C}"/>
                </a:ext>
              </a:extLst>
            </p:cNvPr>
            <p:cNvSpPr/>
            <p:nvPr/>
          </p:nvSpPr>
          <p:spPr>
            <a:xfrm>
              <a:off x="5072066" y="1857364"/>
              <a:ext cx="3286148" cy="2143140"/>
            </a:xfrm>
            <a:prstGeom prst="roundRect">
              <a:avLst/>
            </a:prstGeom>
            <a:gradFill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400"/>
            </a:p>
          </p:txBody>
        </p:sp>
        <p:grpSp>
          <p:nvGrpSpPr>
            <p:cNvPr id="14" name="Group 9">
              <a:extLst>
                <a:ext uri="{FF2B5EF4-FFF2-40B4-BE49-F238E27FC236}">
                  <a16:creationId xmlns:a16="http://schemas.microsoft.com/office/drawing/2014/main" id="{DCEDE98C-B701-C304-AD46-8234D6D7E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1927" y="1935154"/>
              <a:ext cx="3144845" cy="1833564"/>
              <a:chOff x="227" y="950"/>
              <a:chExt cx="1981" cy="1155"/>
            </a:xfrm>
          </p:grpSpPr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CEF10F9A-F53B-0B11-6ABD-D8DDD082C64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385" y="1188"/>
                <a:ext cx="829" cy="2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6217C26E-291B-68A0-66D9-94039BEE562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385" y="1861"/>
                <a:ext cx="804" cy="10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113BB7BC-C27E-693C-E6CA-3C7FD0D491D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189" y="1625"/>
                <a:ext cx="829" cy="23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3A5168C8-4168-2B00-1426-D9A6B8DC68E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189" y="1861"/>
                <a:ext cx="875" cy="2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AADCB4F8-2E39-9FCF-752E-4843A92E955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204" y="1180"/>
                <a:ext cx="814" cy="22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F1EC679F-E65A-6484-1A40-DF8BC03AEE9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1181" y="1374"/>
                <a:ext cx="0" cy="50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4A0C28A8-304E-1EAC-490B-E3F13D683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1298"/>
                <a:ext cx="226" cy="182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 w="1651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22" name="Oval 18">
                <a:extLst>
                  <a:ext uri="{FF2B5EF4-FFF2-40B4-BE49-F238E27FC236}">
                    <a16:creationId xmlns:a16="http://schemas.microsoft.com/office/drawing/2014/main" id="{F933BFAE-C2BF-FE8E-4153-9D6A32569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1770"/>
                <a:ext cx="226" cy="182"/>
              </a:xfrm>
              <a:prstGeom prst="ellipse">
                <a:avLst/>
              </a:prstGeom>
              <a:solidFill>
                <a:srgbClr val="FF0000">
                  <a:alpha val="52000"/>
                </a:srgbClr>
              </a:solidFill>
              <a:ln w="1651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t-IT" sz="1400"/>
              </a:p>
            </p:txBody>
          </p:sp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F1981E4D-56BD-2D0D-6777-AAA45A0AD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" y="972"/>
                <a:ext cx="41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1400" baseline="30000" dirty="0">
                    <a:latin typeface="Comic Sans MS" pitchFamily="66" charset="0"/>
                  </a:rPr>
                  <a:t>6</a:t>
                </a:r>
                <a:r>
                  <a:rPr lang="en-US" sz="1400" dirty="0">
                    <a:latin typeface="Comic Sans MS" pitchFamily="66" charset="0"/>
                  </a:rPr>
                  <a:t>Li</a:t>
                </a:r>
              </a:p>
            </p:txBody>
          </p:sp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7407DAEF-0545-8275-C495-1B58A11A0C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6" y="1480"/>
                <a:ext cx="272" cy="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l-GR" sz="1400" dirty="0">
                    <a:latin typeface="Comic Sans MS" pitchFamily="66" charset="0"/>
                    <a:cs typeface="Times New Roman" pitchFamily="18" charset="0"/>
                  </a:rPr>
                  <a:t>α</a:t>
                </a:r>
              </a:p>
              <a:p>
                <a:pPr eaLnBrk="0" hangingPunct="0">
                  <a:spcBef>
                    <a:spcPct val="50000"/>
                  </a:spcBef>
                </a:pPr>
                <a:endParaRPr lang="en-US" sz="1400" dirty="0">
                  <a:latin typeface="Comic Sans MS" pitchFamily="66" charset="0"/>
                </a:endParaRP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FAF0BD11-77AD-EC28-234D-1CF2FDA48B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" y="1749"/>
                <a:ext cx="40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1400" baseline="30000" dirty="0">
                    <a:latin typeface="Comic Sans MS" pitchFamily="66" charset="0"/>
                  </a:rPr>
                  <a:t>17</a:t>
                </a:r>
                <a:r>
                  <a:rPr lang="en-US" sz="1400" dirty="0">
                    <a:latin typeface="Comic Sans MS" pitchFamily="66" charset="0"/>
                  </a:rPr>
                  <a:t>O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C6565DB5-18F7-2F7E-4DF7-4FDC82A5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2" y="950"/>
                <a:ext cx="226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1400" dirty="0">
                    <a:latin typeface="Comic Sans MS" pitchFamily="66" charset="0"/>
                  </a:rPr>
                  <a:t>d</a:t>
                </a:r>
              </a:p>
            </p:txBody>
          </p:sp>
          <p:sp>
            <p:nvSpPr>
              <p:cNvPr id="27" name="Text Box 23">
                <a:extLst>
                  <a:ext uri="{FF2B5EF4-FFF2-40B4-BE49-F238E27FC236}">
                    <a16:creationId xmlns:a16="http://schemas.microsoft.com/office/drawing/2014/main" id="{659994F9-57A4-356C-67C1-58BE25E17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2" y="1392"/>
                <a:ext cx="536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sz="1400" baseline="30000" dirty="0">
                    <a:latin typeface="Comic Sans MS" pitchFamily="66" charset="0"/>
                  </a:rPr>
                  <a:t>20</a:t>
                </a:r>
                <a:r>
                  <a:rPr lang="en-US" sz="1400" dirty="0">
                    <a:latin typeface="Comic Sans MS" pitchFamily="66" charset="0"/>
                  </a:rPr>
                  <a:t>Ne</a:t>
                </a:r>
              </a:p>
            </p:txBody>
          </p:sp>
          <p:sp>
            <p:nvSpPr>
              <p:cNvPr id="28" name="Text Box 24">
                <a:extLst>
                  <a:ext uri="{FF2B5EF4-FFF2-40B4-BE49-F238E27FC236}">
                    <a16:creationId xmlns:a16="http://schemas.microsoft.com/office/drawing/2014/main" id="{66FEE8D8-127F-045E-4BBC-43231436E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2" y="1784"/>
                <a:ext cx="238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it-IT" sz="1400" dirty="0">
                    <a:latin typeface="Comic Sans MS" pitchFamily="66" charset="0"/>
                    <a:cs typeface="Times New Roman" pitchFamily="18" charset="0"/>
                  </a:rPr>
                  <a:t>n</a:t>
                </a:r>
                <a:endParaRPr lang="el-GR" sz="1400" dirty="0"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" name="Sottotitolo 2">
            <a:extLst>
              <a:ext uri="{FF2B5EF4-FFF2-40B4-BE49-F238E27FC236}">
                <a16:creationId xmlns:a16="http://schemas.microsoft.com/office/drawing/2014/main" id="{E57C9403-2FAA-D99D-7138-BF81C3025AB1}"/>
              </a:ext>
            </a:extLst>
          </p:cNvPr>
          <p:cNvSpPr txBox="1">
            <a:spLocks/>
          </p:cNvSpPr>
          <p:nvPr/>
        </p:nvSpPr>
        <p:spPr>
          <a:xfrm>
            <a:off x="433852" y="5418060"/>
            <a:ext cx="5847279" cy="1285884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sz="1400" dirty="0"/>
              <a:t>The first step aims on measuring the </a:t>
            </a:r>
            <a:r>
              <a:rPr lang="en-US" sz="1400" b="1" baseline="30000" dirty="0"/>
              <a:t>17</a:t>
            </a:r>
            <a:r>
              <a:rPr lang="en-US" sz="1400" b="1" dirty="0"/>
              <a:t>O(</a:t>
            </a:r>
            <a:r>
              <a:rPr lang="el-GR" sz="1400" b="1" dirty="0"/>
              <a:t>α</a:t>
            </a:r>
            <a:r>
              <a:rPr lang="en-US" sz="1400" b="1" dirty="0"/>
              <a:t>,</a:t>
            </a:r>
            <a:r>
              <a:rPr lang="el-GR" sz="1400" b="1" dirty="0"/>
              <a:t>α)</a:t>
            </a:r>
            <a:r>
              <a:rPr lang="en-US" sz="1400" b="1" baseline="30000" dirty="0"/>
              <a:t>17</a:t>
            </a:r>
            <a:r>
              <a:rPr lang="en-US" sz="1400" b="1" dirty="0"/>
              <a:t>O scattering</a:t>
            </a:r>
            <a:r>
              <a:rPr lang="en-US" sz="1400" dirty="0"/>
              <a:t> in order to perform a preparatory multi-level multi-channel </a:t>
            </a:r>
            <a:r>
              <a:rPr lang="en-US" sz="1400" b="1" dirty="0"/>
              <a:t>R-matrix analysis</a:t>
            </a:r>
            <a:r>
              <a:rPr lang="en-US" sz="1400" dirty="0"/>
              <a:t> of the reactions and identify the best set to normalize the TH data.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5000"/>
              <a:tabLst/>
              <a:defRPr/>
            </a:pPr>
            <a:r>
              <a:rPr lang="en-US" sz="1400" b="1" dirty="0"/>
              <a:t>The experiment will be performed at University of Koln with an α beam of 4-15 MeV</a:t>
            </a:r>
            <a:r>
              <a:rPr lang="en-US" sz="1400" dirty="0"/>
              <a:t>.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0" name="CasellaDiTesto 33">
            <a:extLst>
              <a:ext uri="{FF2B5EF4-FFF2-40B4-BE49-F238E27FC236}">
                <a16:creationId xmlns:a16="http://schemas.microsoft.com/office/drawing/2014/main" id="{7B6D28A3-B91C-DD38-62DF-D43879E7BAA8}"/>
              </a:ext>
            </a:extLst>
          </p:cNvPr>
          <p:cNvSpPr txBox="1"/>
          <p:nvPr/>
        </p:nvSpPr>
        <p:spPr>
          <a:xfrm>
            <a:off x="1845439" y="2372295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5"/>
              </a:buClr>
              <a:buFont typeface="Arial" pitchFamily="34" charset="0"/>
              <a:buChar char="•"/>
            </a:pPr>
            <a:r>
              <a:rPr lang="it-IT" sz="1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it-IT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</a:t>
            </a:r>
            <a:r>
              <a:rPr lang="it-IT" sz="1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4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s-process</a:t>
            </a:r>
            <a:endParaRPr lang="it-IT" sz="1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chemeClr val="tx1"/>
              </a:buClr>
            </a:pPr>
            <a:r>
              <a:rPr lang="it-IT" sz="1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17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O(n,</a:t>
            </a:r>
            <a:r>
              <a:rPr lang="el-GR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α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  <a:r>
              <a:rPr lang="it-IT" sz="1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14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 and </a:t>
            </a:r>
            <a:r>
              <a:rPr lang="it-IT" sz="14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17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O(</a:t>
            </a:r>
            <a:r>
              <a:rPr lang="el-GR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α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,n)</a:t>
            </a:r>
            <a:r>
              <a:rPr lang="it-IT" sz="14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20</a:t>
            </a:r>
            <a:r>
              <a:rPr lang="it-IT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since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they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act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as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neutron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poison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and a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recycle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channel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during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s-process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nucleosinthesys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in massive </a:t>
            </a:r>
            <a:r>
              <a:rPr lang="it-IT" sz="1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stars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(M&gt;8M</a:t>
            </a:r>
            <a:r>
              <a:rPr lang="it-IT" sz="1400" i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SUN</a:t>
            </a:r>
            <a:r>
              <a:rPr lang="it-IT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)</a:t>
            </a:r>
            <a:endParaRPr lang="it-IT" sz="1400" i="1" dirty="0"/>
          </a:p>
        </p:txBody>
      </p:sp>
      <p:sp>
        <p:nvSpPr>
          <p:cNvPr id="11" name="CasellaDiTesto 34">
            <a:extLst>
              <a:ext uri="{FF2B5EF4-FFF2-40B4-BE49-F238E27FC236}">
                <a16:creationId xmlns:a16="http://schemas.microsoft.com/office/drawing/2014/main" id="{C621E203-97B8-56F3-E8A9-4D928A7DE484}"/>
              </a:ext>
            </a:extLst>
          </p:cNvPr>
          <p:cNvSpPr txBox="1"/>
          <p:nvPr/>
        </p:nvSpPr>
        <p:spPr>
          <a:xfrm>
            <a:off x="4622258" y="3730219"/>
            <a:ext cx="2132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dirty="0"/>
              <a:t>The goal </a:t>
            </a:r>
            <a:r>
              <a:rPr lang="it-IT" sz="1400" dirty="0" err="1"/>
              <a:t>is</a:t>
            </a:r>
            <a:r>
              <a:rPr lang="it-IT" sz="1400" dirty="0"/>
              <a:t> to measure the reaction via the THM </a:t>
            </a:r>
            <a:r>
              <a:rPr lang="it-IT" sz="1400" dirty="0" err="1"/>
              <a:t>using</a:t>
            </a:r>
            <a:r>
              <a:rPr lang="it-IT" sz="1400" dirty="0"/>
              <a:t> </a:t>
            </a:r>
            <a:r>
              <a:rPr lang="it-IT" sz="1400" baseline="30000" dirty="0"/>
              <a:t>6</a:t>
            </a:r>
            <a:r>
              <a:rPr lang="it-IT" sz="1400" dirty="0"/>
              <a:t>Li as trojan </a:t>
            </a:r>
            <a:r>
              <a:rPr lang="it-IT" sz="1400" dirty="0" err="1"/>
              <a:t>horse</a:t>
            </a:r>
            <a:r>
              <a:rPr lang="it-IT" sz="1400" dirty="0"/>
              <a:t> </a:t>
            </a:r>
            <a:r>
              <a:rPr lang="it-IT" sz="1400" dirty="0" err="1"/>
              <a:t>nucleus</a:t>
            </a:r>
            <a:r>
              <a:rPr lang="it-IT" sz="1400" dirty="0"/>
              <a:t> (</a:t>
            </a:r>
            <a:r>
              <a:rPr lang="en-US" sz="1400" dirty="0"/>
              <a:t>α+d).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82595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2068BF-D9B0-7490-4E2A-0BD7CAF0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future  experimental challenges by the «young people»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0F3C3-F966-F69D-8C4E-80FE236AA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experimental efforts to measure </a:t>
            </a:r>
            <a:r>
              <a:rPr lang="en-US" baseline="30000" dirty="0"/>
              <a:t>22</a:t>
            </a:r>
            <a:r>
              <a:rPr lang="en-US" dirty="0"/>
              <a:t>Ne(</a:t>
            </a:r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/>
              <a:t>,n)</a:t>
            </a:r>
            <a:r>
              <a:rPr lang="en-US" baseline="30000" dirty="0"/>
              <a:t>25</a:t>
            </a:r>
            <a:r>
              <a:rPr lang="en-US" dirty="0"/>
              <a:t>Mg (Roberta) </a:t>
            </a:r>
            <a:r>
              <a:rPr lang="en-US" dirty="0">
                <a:sym typeface="Wingdings" panose="05000000000000000000" pitchFamily="2" charset="2"/>
              </a:rPr>
              <a:t> need of new </a:t>
            </a:r>
            <a:r>
              <a:rPr lang="en-US" dirty="0" err="1">
                <a:sym typeface="Wingdings" panose="05000000000000000000" pitchFamily="2" charset="2"/>
              </a:rPr>
              <a:t>new</a:t>
            </a:r>
            <a:r>
              <a:rPr lang="en-US" dirty="0">
                <a:sym typeface="Wingdings" panose="05000000000000000000" pitchFamily="2" charset="2"/>
              </a:rPr>
              <a:t> TH nuclei (</a:t>
            </a:r>
            <a:r>
              <a:rPr lang="en-US" baseline="30000" dirty="0">
                <a:sym typeface="Wingdings" panose="05000000000000000000" pitchFamily="2" charset="2"/>
              </a:rPr>
              <a:t>26</a:t>
            </a:r>
            <a:r>
              <a:rPr lang="en-US" dirty="0">
                <a:sym typeface="Wingdings" panose="05000000000000000000" pitchFamily="2" charset="2"/>
              </a:rPr>
              <a:t>Mg, </a:t>
            </a:r>
            <a:r>
              <a:rPr lang="en-US" baseline="30000" dirty="0">
                <a:sym typeface="Wingdings" panose="05000000000000000000" pitchFamily="2" charset="2"/>
              </a:rPr>
              <a:t>23</a:t>
            </a:r>
            <a:r>
              <a:rPr lang="en-US" dirty="0">
                <a:sym typeface="Wingdings" panose="05000000000000000000" pitchFamily="2" charset="2"/>
              </a:rPr>
              <a:t>Na..) </a:t>
            </a:r>
          </a:p>
          <a:p>
            <a:pPr marL="0" indent="0" algn="ctr">
              <a:buNone/>
            </a:pPr>
            <a:r>
              <a:rPr lang="en-US" b="1" dirty="0">
                <a:sym typeface="Wingdings" panose="05000000000000000000" pitchFamily="2" charset="2"/>
              </a:rPr>
              <a:t>TH nuclei with high A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Reactions like </a:t>
            </a:r>
            <a:r>
              <a:rPr lang="en-US" baseline="30000" dirty="0">
                <a:sym typeface="Wingdings" panose="05000000000000000000" pitchFamily="2" charset="2"/>
              </a:rPr>
              <a:t>17</a:t>
            </a:r>
            <a:r>
              <a:rPr lang="en-US" dirty="0">
                <a:sym typeface="Wingdings" panose="05000000000000000000" pitchFamily="2" charset="2"/>
              </a:rPr>
              <a:t>O(</a:t>
            </a:r>
            <a:r>
              <a:rPr lang="en-US" dirty="0">
                <a:sym typeface="Symbol" panose="05050102010706020507" pitchFamily="18" charset="2"/>
              </a:rPr>
              <a:t>,n) or </a:t>
            </a:r>
            <a:r>
              <a:rPr lang="en-US" baseline="30000" dirty="0"/>
              <a:t>22</a:t>
            </a:r>
            <a:r>
              <a:rPr lang="en-US" dirty="0"/>
              <a:t>Ne(</a:t>
            </a:r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/>
              <a:t>,n)</a:t>
            </a:r>
            <a:r>
              <a:rPr lang="en-US" baseline="30000" dirty="0"/>
              <a:t>25</a:t>
            </a:r>
            <a:r>
              <a:rPr lang="en-US" dirty="0"/>
              <a:t>Mg : t</a:t>
            </a:r>
            <a:r>
              <a:rPr lang="en-US" dirty="0">
                <a:sym typeface="Wingdings" panose="05000000000000000000" pitchFamily="2" charset="2"/>
              </a:rPr>
              <a:t>o avoid n-detection  need to detect the «heavy» nucleus </a:t>
            </a:r>
          </a:p>
          <a:p>
            <a:pPr marL="0" indent="0" algn="ctr">
              <a:buNone/>
            </a:pPr>
            <a:r>
              <a:rPr lang="en-US" b="1" dirty="0">
                <a:sym typeface="Wingdings" panose="05000000000000000000" pitchFamily="2" charset="2"/>
              </a:rPr>
              <a:t>TPC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2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07D082-8811-81CE-A496-5881F722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…and some software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03116-DA13-C620-3075-22127CDC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52600"/>
            <a:ext cx="11029615" cy="4756150"/>
          </a:xfrm>
        </p:spPr>
        <p:txBody>
          <a:bodyPr/>
          <a:lstStyle/>
          <a:p>
            <a:r>
              <a:rPr lang="en-US" dirty="0"/>
              <a:t>New DAQ acquisition system with MVME software -&gt; thoroughly tested the </a:t>
            </a:r>
            <a:r>
              <a:rPr lang="en-US" dirty="0" err="1"/>
              <a:t>acq</a:t>
            </a:r>
            <a:r>
              <a:rPr lang="en-US" dirty="0"/>
              <a:t> side, needs more work on the online analysis</a:t>
            </a:r>
          </a:p>
          <a:p>
            <a:endParaRPr lang="en-US" dirty="0"/>
          </a:p>
          <a:p>
            <a:r>
              <a:rPr lang="en-US" dirty="0"/>
              <a:t>GROOT available on Docker Hub and as a binary build (for ubuntu 24.04 and alma9) on </a:t>
            </a:r>
            <a:r>
              <a:rPr lang="en-US" dirty="0" err="1"/>
              <a:t>github</a:t>
            </a:r>
            <a:endParaRPr lang="en-US" dirty="0"/>
          </a:p>
          <a:p>
            <a:endParaRPr lang="en-US" dirty="0"/>
          </a:p>
          <a:p>
            <a:r>
              <a:rPr lang="en-US" dirty="0"/>
              <a:t>Python package to </a:t>
            </a:r>
            <a:r>
              <a:rPr lang="en-US" b="1" dirty="0"/>
              <a:t>calculate</a:t>
            </a:r>
            <a:r>
              <a:rPr lang="en-US" dirty="0"/>
              <a:t> the MR-matrix -&gt; to use in conjunction with BRICK</a:t>
            </a:r>
          </a:p>
          <a:p>
            <a:endParaRPr lang="en-US" dirty="0"/>
          </a:p>
          <a:p>
            <a:r>
              <a:rPr lang="en-US" dirty="0"/>
              <a:t>New version of BRICK rewritten from scratch (w/ J. </a:t>
            </a:r>
            <a:r>
              <a:rPr lang="en-US" dirty="0" err="1"/>
              <a:t>deBoer</a:t>
            </a:r>
            <a:r>
              <a:rPr lang="en-US" dirty="0"/>
              <a:t>, D. Odell)</a:t>
            </a:r>
          </a:p>
        </p:txBody>
      </p:sp>
    </p:spTree>
    <p:extLst>
      <p:ext uri="{BB962C8B-B14F-4D97-AF65-F5344CB8AC3E}">
        <p14:creationId xmlns:p14="http://schemas.microsoft.com/office/powerpoint/2010/main" val="3302638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990DA5-0D68-EEE0-8AF7-777B7051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Status of the art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5690AB6-E513-5A37-3E27-46F9CD0A8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1" y="1938108"/>
            <a:ext cx="6518108" cy="3948800"/>
          </a:xfrm>
          <a:prstGeom prst="rect">
            <a:avLst/>
          </a:prstGeom>
        </p:spPr>
      </p:pic>
      <p:sp>
        <p:nvSpPr>
          <p:cNvPr id="5" name="Segnaposto contenuto 12">
            <a:extLst>
              <a:ext uri="{FF2B5EF4-FFF2-40B4-BE49-F238E27FC236}">
                <a16:creationId xmlns:a16="http://schemas.microsoft.com/office/drawing/2014/main" id="{23EBC4AE-5BB0-84CB-5637-CBFF706D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38109"/>
            <a:ext cx="4346408" cy="3941025"/>
          </a:xfrm>
        </p:spPr>
        <p:txBody>
          <a:bodyPr anchor="ctr" anchorCtr="0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Numerous efforts (experimental and theoretical) to determine the reaction rate of the 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C+</a:t>
            </a:r>
            <a:r>
              <a:rPr lang="en-US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fusion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Uncertainties remain below 4 MeV in the E</a:t>
            </a:r>
            <a:r>
              <a:rPr lang="en-US" sz="2400" baseline="-25000" dirty="0"/>
              <a:t>c.m.</a:t>
            </a:r>
            <a:r>
              <a:rPr lang="en-US" sz="2400" dirty="0">
                <a:sym typeface="Wingdings" panose="05000000000000000000" pitchFamily="2" charset="2"/>
              </a:rPr>
              <a:t> extrapolation necessary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Around 6.5 MeV there seems to be a resonant structure </a:t>
            </a:r>
            <a:r>
              <a:rPr lang="en-US" sz="2400" dirty="0">
                <a:sym typeface="Wingdings" panose="05000000000000000000" pitchFamily="2" charset="2"/>
              </a:rPr>
              <a:t> more information needed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02EC3F-1EF6-B93E-B637-562E8409824E}"/>
              </a:ext>
            </a:extLst>
          </p:cNvPr>
          <p:cNvSpPr txBox="1"/>
          <p:nvPr/>
        </p:nvSpPr>
        <p:spPr>
          <a:xfrm>
            <a:off x="7243833" y="5857853"/>
            <a:ext cx="4366975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X. Fang et al.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Phys. </a:t>
            </a: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Rev. C </a:t>
            </a:r>
            <a:r>
              <a:rPr lang="it-IT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96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045804 (2017)</a:t>
            </a:r>
            <a:endParaRPr lang="it-IT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4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FA88F-FF7E-4BB1-1E79-6D05CB934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905493-0630-EA51-9F91-B4F36C08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THM </a:t>
            </a:r>
            <a:r>
              <a:rPr lang="it-IT" dirty="0" err="1"/>
              <a:t>application</a:t>
            </a:r>
            <a:endParaRPr lang="it-IT" dirty="0"/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1C152F43-3A92-7E6D-F7D0-C1D04D7A55B5}"/>
              </a:ext>
            </a:extLst>
          </p:cNvPr>
          <p:cNvGrpSpPr/>
          <p:nvPr/>
        </p:nvGrpSpPr>
        <p:grpSpPr>
          <a:xfrm>
            <a:off x="489323" y="3888510"/>
            <a:ext cx="5173937" cy="2186844"/>
            <a:chOff x="5474776" y="4333080"/>
            <a:chExt cx="3424333" cy="1458402"/>
          </a:xfrm>
        </p:grpSpPr>
        <p:sp>
          <p:nvSpPr>
            <p:cNvPr id="22" name="Text Box 19">
              <a:extLst>
                <a:ext uri="{FF2B5EF4-FFF2-40B4-BE49-F238E27FC236}">
                  <a16:creationId xmlns:a16="http://schemas.microsoft.com/office/drawing/2014/main" id="{BCB0E66B-4F5C-9C66-EBB4-3FDCF920F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4776" y="4333080"/>
              <a:ext cx="407062" cy="24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aseline="30000" dirty="0">
                  <a:latin typeface="+mn-lt"/>
                </a:rPr>
                <a:t>14</a:t>
              </a:r>
              <a:r>
                <a:rPr lang="en-US" dirty="0">
                  <a:latin typeface="+mn-lt"/>
                </a:rPr>
                <a:t>N</a:t>
              </a: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E66445C9-E2E9-BA61-690A-D558015345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3525" y="4775450"/>
              <a:ext cx="380397" cy="24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aseline="30000" dirty="0">
                  <a:latin typeface="+mn-lt"/>
                </a:rPr>
                <a:t>12</a:t>
              </a:r>
              <a:r>
                <a:rPr lang="en-US" dirty="0">
                  <a:latin typeface="+mn-lt"/>
                </a:rPr>
                <a:t>C  </a:t>
              </a:r>
            </a:p>
          </p:txBody>
        </p:sp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9B2820E4-1A48-FC21-9828-AC21FC1E4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453" y="5157192"/>
              <a:ext cx="578715" cy="24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aseline="30000" dirty="0">
                  <a:latin typeface="+mn-lt"/>
                </a:rPr>
                <a:t>16</a:t>
              </a:r>
              <a:r>
                <a:rPr lang="en-US" dirty="0">
                  <a:latin typeface="+mn-lt"/>
                </a:rPr>
                <a:t>O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973B03AD-4A54-3FC4-4A60-A59219824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2719" y="4350745"/>
              <a:ext cx="319779" cy="24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d</a:t>
              </a:r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14D3DD76-D021-420F-030F-FE9C775E0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0428" y="4887618"/>
              <a:ext cx="479191" cy="24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l-GR" dirty="0">
                  <a:solidFill>
                    <a:srgbClr val="002A48"/>
                  </a:solidFill>
                  <a:latin typeface="+mn-lt"/>
                  <a:cs typeface="Times New Roman" pitchFamily="18" charset="0"/>
                </a:rPr>
                <a:t>α</a:t>
              </a:r>
              <a:r>
                <a:rPr lang="en-US" dirty="0">
                  <a:latin typeface="+mn-lt"/>
                  <a:cs typeface="Times New Roman" pitchFamily="18" charset="0"/>
                </a:rPr>
                <a:t> / </a:t>
              </a:r>
              <a:r>
                <a:rPr lang="en-US" dirty="0">
                  <a:solidFill>
                    <a:srgbClr val="4196B4"/>
                  </a:solidFill>
                  <a:latin typeface="+mn-lt"/>
                  <a:cs typeface="Times New Roman" pitchFamily="18" charset="0"/>
                </a:rPr>
                <a:t>p</a:t>
              </a:r>
              <a:endParaRPr lang="el-GR" dirty="0">
                <a:solidFill>
                  <a:srgbClr val="4196B4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19FC28A0-6A61-8E1C-8EC3-3941B89E52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9380" y="5545175"/>
              <a:ext cx="879729" cy="246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baseline="30000" dirty="0">
                  <a:solidFill>
                    <a:srgbClr val="002A48"/>
                  </a:solidFill>
                  <a:latin typeface="+mn-lt"/>
                  <a:cs typeface="Times New Roman" pitchFamily="18" charset="0"/>
                </a:rPr>
                <a:t>24</a:t>
              </a:r>
              <a:r>
                <a:rPr lang="it-IT" dirty="0">
                  <a:solidFill>
                    <a:srgbClr val="002A48"/>
                  </a:solidFill>
                  <a:latin typeface="+mn-lt"/>
                  <a:cs typeface="Times New Roman" pitchFamily="18" charset="0"/>
                </a:rPr>
                <a:t>Mg</a:t>
              </a:r>
              <a:r>
                <a:rPr lang="it-IT" dirty="0">
                  <a:latin typeface="+mn-lt"/>
                  <a:cs typeface="Times New Roman" pitchFamily="18" charset="0"/>
                </a:rPr>
                <a:t> / </a:t>
              </a:r>
              <a:r>
                <a:rPr lang="it-IT" baseline="30000" dirty="0">
                  <a:solidFill>
                    <a:srgbClr val="4196B4"/>
                  </a:solidFill>
                  <a:latin typeface="+mn-lt"/>
                  <a:cs typeface="Times New Roman" pitchFamily="18" charset="0"/>
                </a:rPr>
                <a:t>27</a:t>
              </a:r>
              <a:r>
                <a:rPr lang="it-IT" dirty="0">
                  <a:solidFill>
                    <a:srgbClr val="4196B4"/>
                  </a:solidFill>
                  <a:latin typeface="+mn-lt"/>
                  <a:cs typeface="Times New Roman" pitchFamily="18" charset="0"/>
                </a:rPr>
                <a:t>Al</a:t>
              </a:r>
              <a:endParaRPr lang="el-GR" dirty="0">
                <a:solidFill>
                  <a:srgbClr val="4196B4"/>
                </a:solidFill>
                <a:latin typeface="+mn-lt"/>
                <a:cs typeface="Times New Roman" pitchFamily="18" charset="0"/>
              </a:endParaRPr>
            </a:p>
          </p:txBody>
        </p: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0DF3EB31-B060-F5F5-61AB-472DEA5C0286}"/>
                </a:ext>
              </a:extLst>
            </p:cNvPr>
            <p:cNvCxnSpPr>
              <a:cxnSpLocks/>
            </p:cNvCxnSpPr>
            <p:nvPr/>
          </p:nvCxnSpPr>
          <p:spPr>
            <a:xfrm>
              <a:off x="5730210" y="4548000"/>
              <a:ext cx="845580" cy="0"/>
            </a:xfrm>
            <a:prstGeom prst="straightConnector1">
              <a:avLst/>
            </a:prstGeom>
            <a:ln w="28575">
              <a:solidFill>
                <a:srgbClr val="002A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>
              <a:extLst>
                <a:ext uri="{FF2B5EF4-FFF2-40B4-BE49-F238E27FC236}">
                  <a16:creationId xmlns:a16="http://schemas.microsoft.com/office/drawing/2014/main" id="{0A9758AD-3973-3E65-CBF6-1207CFEF3AA7}"/>
                </a:ext>
              </a:extLst>
            </p:cNvPr>
            <p:cNvCxnSpPr>
              <a:cxnSpLocks/>
            </p:cNvCxnSpPr>
            <p:nvPr/>
          </p:nvCxnSpPr>
          <p:spPr>
            <a:xfrm>
              <a:off x="6575790" y="4548000"/>
              <a:ext cx="1331860" cy="0"/>
            </a:xfrm>
            <a:prstGeom prst="straightConnector1">
              <a:avLst/>
            </a:prstGeom>
            <a:ln w="28575">
              <a:solidFill>
                <a:srgbClr val="002A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51A3C3EE-39C9-E8C6-1881-E2EE49E09BB6}"/>
                </a:ext>
              </a:extLst>
            </p:cNvPr>
            <p:cNvCxnSpPr>
              <a:cxnSpLocks/>
            </p:cNvCxnSpPr>
            <p:nvPr/>
          </p:nvCxnSpPr>
          <p:spPr>
            <a:xfrm>
              <a:off x="6575790" y="4554103"/>
              <a:ext cx="407063" cy="687759"/>
            </a:xfrm>
            <a:prstGeom prst="straightConnector1">
              <a:avLst/>
            </a:prstGeom>
            <a:ln w="28575">
              <a:solidFill>
                <a:srgbClr val="002A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>
              <a:extLst>
                <a:ext uri="{FF2B5EF4-FFF2-40B4-BE49-F238E27FC236}">
                  <a16:creationId xmlns:a16="http://schemas.microsoft.com/office/drawing/2014/main" id="{BCDE18FA-296B-915A-55F2-68C8F3067370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V="1">
              <a:off x="5794811" y="5241864"/>
              <a:ext cx="1188039" cy="0"/>
            </a:xfrm>
            <a:prstGeom prst="straightConnector1">
              <a:avLst/>
            </a:prstGeom>
            <a:ln w="28575">
              <a:solidFill>
                <a:srgbClr val="002A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>
              <a:extLst>
                <a:ext uri="{FF2B5EF4-FFF2-40B4-BE49-F238E27FC236}">
                  <a16:creationId xmlns:a16="http://schemas.microsoft.com/office/drawing/2014/main" id="{3819A78B-C513-31C8-3142-BD5E716251BA}"/>
                </a:ext>
              </a:extLst>
            </p:cNvPr>
            <p:cNvCxnSpPr>
              <a:cxnSpLocks/>
            </p:cNvCxnSpPr>
            <p:nvPr/>
          </p:nvCxnSpPr>
          <p:spPr>
            <a:xfrm>
              <a:off x="6982850" y="5247965"/>
              <a:ext cx="1017578" cy="464291"/>
            </a:xfrm>
            <a:prstGeom prst="straightConnector1">
              <a:avLst/>
            </a:prstGeom>
            <a:ln w="28575">
              <a:solidFill>
                <a:srgbClr val="002A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>
              <a:extLst>
                <a:ext uri="{FF2B5EF4-FFF2-40B4-BE49-F238E27FC236}">
                  <a16:creationId xmlns:a16="http://schemas.microsoft.com/office/drawing/2014/main" id="{815631DB-23DF-7CB8-9948-C829B83805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2850" y="5062023"/>
              <a:ext cx="1049759" cy="170845"/>
            </a:xfrm>
            <a:prstGeom prst="straightConnector1">
              <a:avLst/>
            </a:prstGeom>
            <a:ln w="28575">
              <a:solidFill>
                <a:srgbClr val="002A4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ttangolo 33">
            <a:extLst>
              <a:ext uri="{FF2B5EF4-FFF2-40B4-BE49-F238E27FC236}">
                <a16:creationId xmlns:a16="http://schemas.microsoft.com/office/drawing/2014/main" id="{1D789384-2569-9720-D42E-29760BD60B3E}"/>
              </a:ext>
            </a:extLst>
          </p:cNvPr>
          <p:cNvSpPr/>
          <p:nvPr/>
        </p:nvSpPr>
        <p:spPr>
          <a:xfrm>
            <a:off x="436211" y="1804676"/>
            <a:ext cx="33949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dirty="0">
                <a:latin typeface="+mn-lt"/>
              </a:rPr>
              <a:t>Trojan </a:t>
            </a:r>
            <a:r>
              <a:rPr lang="it-IT" sz="2400" dirty="0" err="1">
                <a:latin typeface="+mn-lt"/>
              </a:rPr>
              <a:t>Horse</a:t>
            </a:r>
            <a:r>
              <a:rPr lang="it-IT" sz="2400" dirty="0">
                <a:latin typeface="+mn-lt"/>
              </a:rPr>
              <a:t> reactions:</a:t>
            </a:r>
          </a:p>
          <a:p>
            <a:pPr algn="ctr"/>
            <a:r>
              <a:rPr lang="it-IT" baseline="30000" dirty="0">
                <a:latin typeface="+mn-lt"/>
              </a:rPr>
              <a:t>16</a:t>
            </a:r>
            <a:r>
              <a:rPr lang="it-IT" dirty="0">
                <a:latin typeface="+mn-lt"/>
              </a:rPr>
              <a:t>O(</a:t>
            </a:r>
            <a:r>
              <a:rPr lang="it-IT" baseline="30000" dirty="0">
                <a:latin typeface="+mn-lt"/>
              </a:rPr>
              <a:t>14</a:t>
            </a:r>
            <a:r>
              <a:rPr lang="it-IT" dirty="0">
                <a:latin typeface="+mn-lt"/>
              </a:rPr>
              <a:t>N, </a:t>
            </a:r>
            <a:r>
              <a:rPr lang="it-IT" dirty="0">
                <a:solidFill>
                  <a:srgbClr val="002A48"/>
                </a:solidFill>
                <a:latin typeface="+mn-lt"/>
              </a:rPr>
              <a:t>α</a:t>
            </a:r>
            <a:r>
              <a:rPr lang="it-IT" baseline="30000" dirty="0">
                <a:solidFill>
                  <a:srgbClr val="002A48"/>
                </a:solidFill>
                <a:latin typeface="+mn-lt"/>
              </a:rPr>
              <a:t>24</a:t>
            </a:r>
            <a:r>
              <a:rPr lang="it-IT" dirty="0">
                <a:solidFill>
                  <a:srgbClr val="002A48"/>
                </a:solidFill>
                <a:latin typeface="+mn-lt"/>
              </a:rPr>
              <a:t>Mg</a:t>
            </a:r>
            <a:r>
              <a:rPr lang="it-IT" dirty="0">
                <a:latin typeface="+mn-lt"/>
              </a:rPr>
              <a:t>)</a:t>
            </a:r>
            <a:r>
              <a:rPr lang="it-IT" baseline="30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H</a:t>
            </a:r>
          </a:p>
          <a:p>
            <a:pPr algn="ctr"/>
            <a:r>
              <a:rPr lang="it-IT" baseline="30000" dirty="0">
                <a:latin typeface="+mn-lt"/>
              </a:rPr>
              <a:t>16</a:t>
            </a:r>
            <a:r>
              <a:rPr lang="it-IT" dirty="0">
                <a:latin typeface="+mn-lt"/>
              </a:rPr>
              <a:t>O(</a:t>
            </a:r>
            <a:r>
              <a:rPr lang="it-IT" baseline="30000" dirty="0">
                <a:latin typeface="+mn-lt"/>
              </a:rPr>
              <a:t>14</a:t>
            </a:r>
            <a:r>
              <a:rPr lang="it-IT" dirty="0">
                <a:latin typeface="+mn-lt"/>
              </a:rPr>
              <a:t>N, </a:t>
            </a:r>
            <a:r>
              <a:rPr lang="it-IT" dirty="0">
                <a:solidFill>
                  <a:srgbClr val="4196B4"/>
                </a:solidFill>
                <a:latin typeface="+mn-lt"/>
              </a:rPr>
              <a:t>p</a:t>
            </a:r>
            <a:r>
              <a:rPr lang="it-IT" baseline="30000" dirty="0">
                <a:solidFill>
                  <a:srgbClr val="4196B4"/>
                </a:solidFill>
                <a:latin typeface="+mn-lt"/>
              </a:rPr>
              <a:t>27</a:t>
            </a:r>
            <a:r>
              <a:rPr lang="it-IT" dirty="0">
                <a:solidFill>
                  <a:srgbClr val="4196B4"/>
                </a:solidFill>
                <a:latin typeface="+mn-lt"/>
              </a:rPr>
              <a:t>Al</a:t>
            </a:r>
            <a:r>
              <a:rPr lang="it-IT" dirty="0">
                <a:latin typeface="+mn-lt"/>
              </a:rPr>
              <a:t>)</a:t>
            </a:r>
            <a:r>
              <a:rPr lang="it-IT" baseline="30000" dirty="0">
                <a:latin typeface="+mn-lt"/>
              </a:rPr>
              <a:t>2</a:t>
            </a:r>
            <a:r>
              <a:rPr lang="it-IT" dirty="0">
                <a:latin typeface="+mn-lt"/>
              </a:rPr>
              <a:t>H</a:t>
            </a:r>
            <a:endParaRPr lang="it-IT" sz="2400" u="sng" dirty="0">
              <a:latin typeface="+mn-lt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FC8CFF02-44E7-06E1-C113-2DD33DABB656}"/>
              </a:ext>
            </a:extLst>
          </p:cNvPr>
          <p:cNvSpPr/>
          <p:nvPr/>
        </p:nvSpPr>
        <p:spPr>
          <a:xfrm>
            <a:off x="4532796" y="1733589"/>
            <a:ext cx="172841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u="sng" dirty="0">
                <a:latin typeface="+mn-lt"/>
              </a:rPr>
              <a:t>TH </a:t>
            </a:r>
            <a:r>
              <a:rPr lang="it-IT" sz="2400" u="sng" dirty="0" err="1">
                <a:latin typeface="+mn-lt"/>
              </a:rPr>
              <a:t>Nucleus</a:t>
            </a:r>
            <a:r>
              <a:rPr lang="it-IT" sz="2400" u="sng" dirty="0">
                <a:latin typeface="+mn-lt"/>
              </a:rPr>
              <a:t>: </a:t>
            </a:r>
          </a:p>
          <a:p>
            <a:pPr algn="ctr">
              <a:spcAft>
                <a:spcPts val="600"/>
              </a:spcAft>
            </a:pPr>
            <a:r>
              <a:rPr lang="it-IT" baseline="30000" dirty="0">
                <a:latin typeface="+mn-lt"/>
              </a:rPr>
              <a:t>14</a:t>
            </a:r>
            <a:r>
              <a:rPr lang="it-IT" dirty="0">
                <a:latin typeface="+mn-lt"/>
              </a:rPr>
              <a:t>N </a:t>
            </a:r>
            <a:r>
              <a:rPr lang="it-IT" dirty="0">
                <a:latin typeface="+mn-lt"/>
                <a:sym typeface="Wingdings" panose="05000000000000000000" pitchFamily="2" charset="2"/>
              </a:rPr>
              <a:t></a:t>
            </a:r>
            <a:r>
              <a:rPr lang="it-IT" dirty="0">
                <a:latin typeface="+mn-lt"/>
              </a:rPr>
              <a:t> </a:t>
            </a:r>
            <a:r>
              <a:rPr lang="it-IT" baseline="30000" dirty="0">
                <a:latin typeface="+mn-lt"/>
              </a:rPr>
              <a:t>12</a:t>
            </a:r>
            <a:r>
              <a:rPr lang="it-IT" dirty="0">
                <a:latin typeface="+mn-lt"/>
              </a:rPr>
              <a:t>C+d</a:t>
            </a:r>
            <a:endParaRPr lang="it-IT" sz="2400" u="sng" dirty="0">
              <a:latin typeface="+mn-lt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1B79C84-F6D0-F52A-EC7E-C57E54B802F2}"/>
              </a:ext>
            </a:extLst>
          </p:cNvPr>
          <p:cNvSpPr txBox="1"/>
          <p:nvPr/>
        </p:nvSpPr>
        <p:spPr>
          <a:xfrm>
            <a:off x="3490086" y="2593347"/>
            <a:ext cx="3813836" cy="65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K.P.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Artemov</a:t>
            </a:r>
            <a:r>
              <a:rPr lang="en-US" sz="1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Phys. Lett., </a:t>
            </a:r>
            <a:r>
              <a:rPr lang="en-US" sz="11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149</a:t>
            </a:r>
            <a:r>
              <a:rPr lang="en-US" sz="1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 325 (1984) </a:t>
            </a:r>
            <a:endParaRPr lang="it-IT" sz="1100" dirty="0">
              <a:solidFill>
                <a:srgbClr val="000000"/>
              </a:solidFill>
              <a:effectLst/>
              <a:latin typeface="+mn-lt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1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R.W. </a:t>
            </a:r>
            <a:r>
              <a:rPr lang="en-US" sz="11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Zurmȕhle</a:t>
            </a:r>
            <a:r>
              <a:rPr lang="en-US" sz="1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Phys. </a:t>
            </a:r>
            <a:r>
              <a:rPr lang="it-IT" sz="11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Rev. C </a:t>
            </a:r>
            <a:r>
              <a:rPr lang="it-IT" sz="11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49</a:t>
            </a:r>
            <a:r>
              <a:rPr lang="it-IT" sz="1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, 2549 (1994)</a:t>
            </a:r>
          </a:p>
          <a:p>
            <a:pPr algn="ctr"/>
            <a:r>
              <a:rPr lang="en-US" sz="1100" dirty="0" err="1">
                <a:latin typeface="+mn-lt"/>
              </a:rPr>
              <a:t>Tumino</a:t>
            </a:r>
            <a:r>
              <a:rPr lang="en-US" sz="1100" dirty="0">
                <a:latin typeface="+mn-lt"/>
              </a:rPr>
              <a:t>, A. et al. </a:t>
            </a:r>
            <a:r>
              <a:rPr lang="en-US" sz="1100" i="1" dirty="0">
                <a:latin typeface="+mn-lt"/>
              </a:rPr>
              <a:t>Nature</a:t>
            </a:r>
            <a:r>
              <a:rPr lang="en-US" sz="1100" dirty="0">
                <a:latin typeface="+mn-lt"/>
              </a:rPr>
              <a:t> </a:t>
            </a:r>
            <a:r>
              <a:rPr lang="en-US" sz="1100" b="1" dirty="0">
                <a:latin typeface="+mn-lt"/>
              </a:rPr>
              <a:t>557</a:t>
            </a:r>
            <a:r>
              <a:rPr lang="en-US" sz="1100" dirty="0">
                <a:latin typeface="+mn-lt"/>
              </a:rPr>
              <a:t>, 687 (2018)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92851548-6FEC-1A1D-2964-E1FCC3ED6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424" y="4099664"/>
            <a:ext cx="3576801" cy="26826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9" name="Segnaposto contenuto 31">
            <a:extLst>
              <a:ext uri="{FF2B5EF4-FFF2-40B4-BE49-F238E27FC236}">
                <a16:creationId xmlns:a16="http://schemas.microsoft.com/office/drawing/2014/main" id="{FB26BE46-7A0C-7709-234B-5F1BCAC72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37" y="1494144"/>
            <a:ext cx="4039675" cy="3029757"/>
          </a:xfrm>
          <a:ln w="38100">
            <a:solidFill>
              <a:schemeClr val="accent1"/>
            </a:solidFill>
          </a:ln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F00FC02B-A722-BA1F-5C44-540FC7A50992}"/>
              </a:ext>
            </a:extLst>
          </p:cNvPr>
          <p:cNvSpPr txBox="1"/>
          <p:nvPr/>
        </p:nvSpPr>
        <p:spPr>
          <a:xfrm>
            <a:off x="6792184" y="5849814"/>
            <a:ext cx="615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α1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1180DBB-F9BA-1417-97D9-5780D93F145B}"/>
              </a:ext>
            </a:extLst>
          </p:cNvPr>
          <p:cNvSpPr txBox="1"/>
          <p:nvPr/>
        </p:nvSpPr>
        <p:spPr>
          <a:xfrm>
            <a:off x="10657020" y="2527269"/>
            <a:ext cx="422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α0</a:t>
            </a:r>
          </a:p>
        </p:txBody>
      </p:sp>
    </p:spTree>
    <p:extLst>
      <p:ext uri="{BB962C8B-B14F-4D97-AF65-F5344CB8AC3E}">
        <p14:creationId xmlns:p14="http://schemas.microsoft.com/office/powerpoint/2010/main" val="870485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B98328-2EC0-8B72-45C4-96833002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THM </a:t>
            </a:r>
            <a:r>
              <a:rPr lang="it-IT" dirty="0" err="1"/>
              <a:t>application</a:t>
            </a:r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265D604-E596-FF6F-309E-2049BD335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t="7934" b="1613"/>
          <a:stretch/>
        </p:blipFill>
        <p:spPr>
          <a:xfrm>
            <a:off x="2460110" y="1519073"/>
            <a:ext cx="7271779" cy="52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819DC-6332-06A9-4F6E-8F46086D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16486-1059-BEEB-B60A-2E96DB16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THM </a:t>
            </a:r>
            <a:r>
              <a:rPr lang="it-IT" dirty="0" err="1"/>
              <a:t>application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C0C425B-D71B-FC37-278E-E96700C996FA}"/>
              </a:ext>
            </a:extLst>
          </p:cNvPr>
          <p:cNvSpPr/>
          <p:nvPr/>
        </p:nvSpPr>
        <p:spPr>
          <a:xfrm>
            <a:off x="635258" y="1413211"/>
            <a:ext cx="3417789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Comparison between experimental kinematic place and corresponding three-body kinematic simulation</a:t>
            </a:r>
            <a:endParaRPr lang="it-IT" sz="2400" u="sng" dirty="0">
              <a:latin typeface="+mn-lt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7055E5C-A640-E885-E4F8-C94BAA510CD1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 flipV="1">
            <a:off x="4053047" y="2074930"/>
            <a:ext cx="2418153" cy="1"/>
          </a:xfrm>
          <a:prstGeom prst="straightConnector1">
            <a:avLst/>
          </a:prstGeom>
          <a:ln w="28575">
            <a:solidFill>
              <a:srgbClr val="002A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10FBC4C-1E7F-BB99-E163-A1877C94F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"/>
          <a:stretch/>
        </p:blipFill>
        <p:spPr>
          <a:xfrm>
            <a:off x="281670" y="2766482"/>
            <a:ext cx="4749018" cy="38810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182932-FCC6-64AB-66B3-2C655B53D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04" y="2781053"/>
            <a:ext cx="4309626" cy="3851926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958D475F-94EA-448C-592D-816FD9EF5047}"/>
              </a:ext>
            </a:extLst>
          </p:cNvPr>
          <p:cNvSpPr/>
          <p:nvPr/>
        </p:nvSpPr>
        <p:spPr>
          <a:xfrm>
            <a:off x="6471200" y="1474765"/>
            <a:ext cx="404872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400" u="sng" dirty="0">
                <a:solidFill>
                  <a:prstClr val="black"/>
                </a:solidFill>
                <a:latin typeface="Calibri"/>
              </a:rPr>
              <a:t>Experimental data are in accordance with the simulations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AA737B1-007E-5F4C-AD12-3B492CD4BE7D}"/>
              </a:ext>
            </a:extLst>
          </p:cNvPr>
          <p:cNvSpPr txBox="1"/>
          <p:nvPr/>
        </p:nvSpPr>
        <p:spPr>
          <a:xfrm>
            <a:off x="3341276" y="2724292"/>
            <a:ext cx="1885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+mn-lt"/>
              </a:rPr>
              <a:t>simulation</a:t>
            </a:r>
            <a:endParaRPr lang="it-IT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FF0000"/>
                </a:solidFill>
                <a:latin typeface="+mn-lt"/>
              </a:rPr>
              <a:t>experiment</a:t>
            </a:r>
            <a:endParaRPr lang="it-IT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2BB717-019B-0B04-C9C9-964923C96511}"/>
              </a:ext>
            </a:extLst>
          </p:cNvPr>
          <p:cNvSpPr txBox="1"/>
          <p:nvPr/>
        </p:nvSpPr>
        <p:spPr>
          <a:xfrm>
            <a:off x="7591339" y="2699926"/>
            <a:ext cx="2183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+mn-lt"/>
              </a:rPr>
              <a:t>simulation</a:t>
            </a:r>
            <a:endParaRPr lang="it-IT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solidFill>
                  <a:srgbClr val="FF0000"/>
                </a:solidFill>
                <a:latin typeface="+mn-lt"/>
              </a:rPr>
              <a:t>experiment</a:t>
            </a:r>
            <a:endParaRPr lang="it-IT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2552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D3A09-2D67-99CF-546F-37DF57B3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91C56D-C685-4660-6F44-3A29AB46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s-</a:t>
            </a:r>
            <a:r>
              <a:rPr lang="it-IT" dirty="0" err="1"/>
              <a:t>factor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B950CF1-4C87-91FF-B61B-8F4C6BE4D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21" y="1780518"/>
            <a:ext cx="6245158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2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FD56D7-EB18-E93C-C0C4-21DE419C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Talking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…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7F5B545-D51A-AFF1-1B03-19272066A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781300"/>
            <a:ext cx="5677692" cy="2286319"/>
          </a:xfrm>
        </p:spPr>
      </p:pic>
      <p:pic>
        <p:nvPicPr>
          <p:cNvPr id="8" name="Immagine 7" descr="Immagine che contiene testo, diagramma, Carattere, schermata&#10;&#10;Descrizione generata automaticamente">
            <a:extLst>
              <a:ext uri="{FF2B5EF4-FFF2-40B4-BE49-F238E27FC236}">
                <a16:creationId xmlns:a16="http://schemas.microsoft.com/office/drawing/2014/main" id="{8F946986-5BFA-1DD7-BCC2-D0CE980B2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66" y="2019459"/>
            <a:ext cx="513344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26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B71B3-92D9-DF2F-1FF7-E3904CCE9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FAE6F-AB88-56B0-70D7-31B83599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Talking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…</a:t>
            </a:r>
          </a:p>
        </p:txBody>
      </p:sp>
      <p:pic>
        <p:nvPicPr>
          <p:cNvPr id="10" name="Immagine 9" descr="Immagine che contiene testo, diagramma, Carattere, linea&#10;&#10;Descrizione generata automaticamente">
            <a:extLst>
              <a:ext uri="{FF2B5EF4-FFF2-40B4-BE49-F238E27FC236}">
                <a16:creationId xmlns:a16="http://schemas.microsoft.com/office/drawing/2014/main" id="{4372F544-220B-CCBA-90D0-EB0423AE5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79" y="1524000"/>
            <a:ext cx="5172958" cy="4743450"/>
          </a:xfrm>
          <a:prstGeom prst="rect">
            <a:avLst/>
          </a:prstGeom>
        </p:spPr>
      </p:pic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id="{25580B49-2B1E-0354-1AD2-4DAFCCD59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781300"/>
            <a:ext cx="5677692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6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28A84-E21D-DD71-9F8C-9CA8FE11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049787-E3A5-B9BC-BA52-C022DBD4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Talking</a:t>
            </a:r>
            <a:r>
              <a:rPr lang="it-IT" dirty="0"/>
              <a:t> 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Oxygen</a:t>
            </a:r>
            <a:r>
              <a:rPr lang="it-IT" dirty="0"/>
              <a:t>…</a:t>
            </a:r>
          </a:p>
        </p:txBody>
      </p:sp>
      <p:pic>
        <p:nvPicPr>
          <p:cNvPr id="10" name="Immagine 9" descr="Immagine che contiene testo, diagramma, Carattere, linea&#10;&#10;Descrizione generata automaticamente">
            <a:extLst>
              <a:ext uri="{FF2B5EF4-FFF2-40B4-BE49-F238E27FC236}">
                <a16:creationId xmlns:a16="http://schemas.microsoft.com/office/drawing/2014/main" id="{E3E32B53-4943-06B4-89D9-67F8FB138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79" y="1524000"/>
            <a:ext cx="5172958" cy="4743450"/>
          </a:xfrm>
          <a:prstGeom prst="rect">
            <a:avLst/>
          </a:prstGeom>
        </p:spPr>
      </p:pic>
      <p:pic>
        <p:nvPicPr>
          <p:cNvPr id="8" name="Immagine 7" descr="Immagine che contiene testo, linea, schermata, Carattere&#10;&#10;Descrizione generata automaticamente">
            <a:extLst>
              <a:ext uri="{FF2B5EF4-FFF2-40B4-BE49-F238E27FC236}">
                <a16:creationId xmlns:a16="http://schemas.microsoft.com/office/drawing/2014/main" id="{15EF7906-B5CB-AF21-DBF6-F551F668A5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63" y="2110401"/>
            <a:ext cx="5547402" cy="415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4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9BC5137A-83B9-4419-AE08-0447563F439A}" vid="{6246D1C3-C7B9-4B59-9BC6-F6D67FA950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OIiva - Neutron Stars</Template>
  <TotalTime>4463</TotalTime>
  <Words>482</Words>
  <Application>Microsoft Office PowerPoint</Application>
  <PresentationFormat>Widescreen</PresentationFormat>
  <Paragraphs>64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Comic Sans MS</vt:lpstr>
      <vt:lpstr>Gill Sans MT</vt:lpstr>
      <vt:lpstr>Symbol</vt:lpstr>
      <vt:lpstr>Wingdings</vt:lpstr>
      <vt:lpstr>Wingdings 2</vt:lpstr>
      <vt:lpstr>Dividendi</vt:lpstr>
      <vt:lpstr>C-O burning</vt:lpstr>
      <vt:lpstr>Status of the art</vt:lpstr>
      <vt:lpstr>THM application</vt:lpstr>
      <vt:lpstr>THM application</vt:lpstr>
      <vt:lpstr>THM application</vt:lpstr>
      <vt:lpstr>Preliminary s-factor</vt:lpstr>
      <vt:lpstr>Talking about Oxygen…</vt:lpstr>
      <vt:lpstr>Talking about Oxygen…</vt:lpstr>
      <vt:lpstr>Talking about Oxygen…</vt:lpstr>
      <vt:lpstr>Talking about Oxygen…</vt:lpstr>
      <vt:lpstr>Talking about Oxygen…</vt:lpstr>
      <vt:lpstr>Talking about Oxygen…</vt:lpstr>
      <vt:lpstr>Some future  experimental challenges by the «young people»</vt:lpstr>
      <vt:lpstr>…and some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ALBERTO OLIVA</dc:creator>
  <cp:lastModifiedBy>Alessandro Alberto Oliva</cp:lastModifiedBy>
  <cp:revision>2</cp:revision>
  <dcterms:created xsi:type="dcterms:W3CDTF">2023-02-03T13:27:23Z</dcterms:created>
  <dcterms:modified xsi:type="dcterms:W3CDTF">2024-12-18T11:54:17Z</dcterms:modified>
</cp:coreProperties>
</file>