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78" r:id="rId4"/>
    <p:sldId id="316" r:id="rId5"/>
    <p:sldId id="298" r:id="rId6"/>
    <p:sldId id="299" r:id="rId7"/>
    <p:sldId id="315" r:id="rId8"/>
    <p:sldId id="314" r:id="rId9"/>
    <p:sldId id="258"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339"/>
    <a:srgbClr val="15243E"/>
    <a:srgbClr val="B27F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37565F-6E30-43F1-8D11-9CB2789DA91D}" v="16" dt="2025-02-20T14:07:43.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5" autoAdjust="0"/>
    <p:restoredTop sz="92266" autoAdjust="0"/>
  </p:normalViewPr>
  <p:slideViewPr>
    <p:cSldViewPr snapToGrid="0">
      <p:cViewPr varScale="1">
        <p:scale>
          <a:sx n="91" d="100"/>
          <a:sy n="91" d="100"/>
        </p:scale>
        <p:origin x="732" y="30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46" d="100"/>
        <a:sy n="4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Calegari" userId="S::scalegari@infn.it::fe5f4fd3-6dc1-453f-89c5-5dfb1f49b5d1" providerId="AD" clId="Web-{9C6F5A5F-D74B-B3C1-DBE3-3505F96026DF}"/>
    <pc:docChg chg="modSld">
      <pc:chgData name="Silvia Calegari" userId="S::scalegari@infn.it::fe5f4fd3-6dc1-453f-89c5-5dfb1f49b5d1" providerId="AD" clId="Web-{9C6F5A5F-D74B-B3C1-DBE3-3505F96026DF}" dt="2024-02-02T08:53:29.781" v="94" actId="1076"/>
      <pc:docMkLst>
        <pc:docMk/>
      </pc:docMkLst>
      <pc:sldChg chg="addSp modSp">
        <pc:chgData name="Silvia Calegari" userId="S::scalegari@infn.it::fe5f4fd3-6dc1-453f-89c5-5dfb1f49b5d1" providerId="AD" clId="Web-{9C6F5A5F-D74B-B3C1-DBE3-3505F96026DF}" dt="2024-02-02T08:50:55.480" v="66" actId="1076"/>
        <pc:sldMkLst>
          <pc:docMk/>
          <pc:sldMk cId="4292852736" sldId="266"/>
        </pc:sldMkLst>
      </pc:sldChg>
      <pc:sldChg chg="modSp">
        <pc:chgData name="Silvia Calegari" userId="S::scalegari@infn.it::fe5f4fd3-6dc1-453f-89c5-5dfb1f49b5d1" providerId="AD" clId="Web-{9C6F5A5F-D74B-B3C1-DBE3-3505F96026DF}" dt="2024-02-02T08:53:29.781" v="94" actId="1076"/>
        <pc:sldMkLst>
          <pc:docMk/>
          <pc:sldMk cId="324767432" sldId="267"/>
        </pc:sldMkLst>
      </pc:sldChg>
      <pc:sldChg chg="modSp">
        <pc:chgData name="Silvia Calegari" userId="S::scalegari@infn.it::fe5f4fd3-6dc1-453f-89c5-5dfb1f49b5d1" providerId="AD" clId="Web-{9C6F5A5F-D74B-B3C1-DBE3-3505F96026DF}" dt="2024-02-02T08:48:37.085" v="55" actId="20577"/>
        <pc:sldMkLst>
          <pc:docMk/>
          <pc:sldMk cId="3064382950" sldId="279"/>
        </pc:sldMkLst>
      </pc:sldChg>
    </pc:docChg>
  </pc:docChgLst>
  <pc:docChgLst>
    <pc:chgData name="Silvia Calegari" userId="fc5b199199abc901" providerId="LiveId" clId="{74F1165B-1A6E-4733-A304-0ACB6F633016}"/>
    <pc:docChg chg="undo redo custSel addSld modSld">
      <pc:chgData name="Silvia Calegari" userId="fc5b199199abc901" providerId="LiveId" clId="{74F1165B-1A6E-4733-A304-0ACB6F633016}" dt="2024-03-26T14:47:31.128" v="3292" actId="20577"/>
      <pc:docMkLst>
        <pc:docMk/>
      </pc:docMkLst>
      <pc:sldChg chg="modSp mod">
        <pc:chgData name="Silvia Calegari" userId="fc5b199199abc901" providerId="LiveId" clId="{74F1165B-1A6E-4733-A304-0ACB6F633016}" dt="2024-03-22T09:41:32.400" v="4" actId="20577"/>
        <pc:sldMkLst>
          <pc:docMk/>
          <pc:sldMk cId="542724585" sldId="256"/>
        </pc:sldMkLst>
      </pc:sldChg>
      <pc:sldChg chg="addSp delSp modSp mod">
        <pc:chgData name="Silvia Calegari" userId="fc5b199199abc901" providerId="LiveId" clId="{74F1165B-1A6E-4733-A304-0ACB6F633016}" dt="2024-03-25T09:00:48.741" v="1670" actId="1076"/>
        <pc:sldMkLst>
          <pc:docMk/>
          <pc:sldMk cId="3542636643" sldId="263"/>
        </pc:sldMkLst>
      </pc:sldChg>
      <pc:sldChg chg="addSp modSp mod">
        <pc:chgData name="Silvia Calegari" userId="fc5b199199abc901" providerId="LiveId" clId="{74F1165B-1A6E-4733-A304-0ACB6F633016}" dt="2024-03-25T09:15:09.716" v="1974" actId="20577"/>
        <pc:sldMkLst>
          <pc:docMk/>
          <pc:sldMk cId="270899367" sldId="264"/>
        </pc:sldMkLst>
      </pc:sldChg>
      <pc:sldChg chg="addSp delSp modSp mod">
        <pc:chgData name="Silvia Calegari" userId="fc5b199199abc901" providerId="LiveId" clId="{74F1165B-1A6E-4733-A304-0ACB6F633016}" dt="2024-03-26T13:23:53.717" v="3085" actId="113"/>
        <pc:sldMkLst>
          <pc:docMk/>
          <pc:sldMk cId="3629356371" sldId="265"/>
        </pc:sldMkLst>
      </pc:sldChg>
      <pc:sldChg chg="addSp delSp modSp mod">
        <pc:chgData name="Silvia Calegari" userId="fc5b199199abc901" providerId="LiveId" clId="{74F1165B-1A6E-4733-A304-0ACB6F633016}" dt="2024-03-25T09:17:17.892" v="2085" actId="20577"/>
        <pc:sldMkLst>
          <pc:docMk/>
          <pc:sldMk cId="4292852736" sldId="266"/>
        </pc:sldMkLst>
      </pc:sldChg>
      <pc:sldChg chg="addSp delSp modSp mod">
        <pc:chgData name="Silvia Calegari" userId="fc5b199199abc901" providerId="LiveId" clId="{74F1165B-1A6E-4733-A304-0ACB6F633016}" dt="2024-03-26T14:05:57.143" v="3110" actId="20577"/>
        <pc:sldMkLst>
          <pc:docMk/>
          <pc:sldMk cId="324767432" sldId="267"/>
        </pc:sldMkLst>
      </pc:sldChg>
      <pc:sldChg chg="modSp mod">
        <pc:chgData name="Silvia Calegari" userId="fc5b199199abc901" providerId="LiveId" clId="{74F1165B-1A6E-4733-A304-0ACB6F633016}" dt="2024-03-26T14:47:31.128" v="3292" actId="20577"/>
        <pc:sldMkLst>
          <pc:docMk/>
          <pc:sldMk cId="1537467792" sldId="271"/>
        </pc:sldMkLst>
      </pc:sldChg>
      <pc:sldChg chg="modSp mod">
        <pc:chgData name="Silvia Calegari" userId="fc5b199199abc901" providerId="LiveId" clId="{74F1165B-1A6E-4733-A304-0ACB6F633016}" dt="2024-03-25T11:53:39.521" v="3044" actId="20577"/>
        <pc:sldMkLst>
          <pc:docMk/>
          <pc:sldMk cId="3411044127" sldId="278"/>
        </pc:sldMkLst>
      </pc:sldChg>
      <pc:sldChg chg="addSp delSp modSp new mod">
        <pc:chgData name="Silvia Calegari" userId="fc5b199199abc901" providerId="LiveId" clId="{74F1165B-1A6E-4733-A304-0ACB6F633016}" dt="2024-03-22T13:11:25.430" v="1579" actId="20577"/>
        <pc:sldMkLst>
          <pc:docMk/>
          <pc:sldMk cId="1704046227" sldId="279"/>
        </pc:sldMkLst>
      </pc:sldChg>
    </pc:docChg>
  </pc:docChgLst>
  <pc:docChgLst>
    <pc:chgData name="Silvia Calegari" userId="fc5b199199abc901" providerId="LiveId" clId="{1299065D-77D7-4C81-A939-30BBB5D947A2}"/>
    <pc:docChg chg="undo redo custSel addSld delSld modSld sldOrd">
      <pc:chgData name="Silvia Calegari" userId="fc5b199199abc901" providerId="LiveId" clId="{1299065D-77D7-4C81-A939-30BBB5D947A2}" dt="2023-10-06T18:45:26.705" v="3741" actId="20577"/>
      <pc:docMkLst>
        <pc:docMk/>
      </pc:docMkLst>
      <pc:sldChg chg="modSp mod">
        <pc:chgData name="Silvia Calegari" userId="fc5b199199abc901" providerId="LiveId" clId="{1299065D-77D7-4C81-A939-30BBB5D947A2}" dt="2023-10-06T18:45:26.705" v="3741" actId="20577"/>
        <pc:sldMkLst>
          <pc:docMk/>
          <pc:sldMk cId="542724585" sldId="256"/>
        </pc:sldMkLst>
      </pc:sldChg>
      <pc:sldChg chg="modSp mod">
        <pc:chgData name="Silvia Calegari" userId="fc5b199199abc901" providerId="LiveId" clId="{1299065D-77D7-4C81-A939-30BBB5D947A2}" dt="2023-10-06T15:30:23.618" v="3185" actId="20577"/>
        <pc:sldMkLst>
          <pc:docMk/>
          <pc:sldMk cId="1960116771" sldId="257"/>
        </pc:sldMkLst>
      </pc:sldChg>
      <pc:sldChg chg="modSp mod">
        <pc:chgData name="Silvia Calegari" userId="fc5b199199abc901" providerId="LiveId" clId="{1299065D-77D7-4C81-A939-30BBB5D947A2}" dt="2023-10-06T15:08:39.504" v="2301" actId="20577"/>
        <pc:sldMkLst>
          <pc:docMk/>
          <pc:sldMk cId="212774161" sldId="258"/>
        </pc:sldMkLst>
      </pc:sldChg>
      <pc:sldChg chg="ord">
        <pc:chgData name="Silvia Calegari" userId="fc5b199199abc901" providerId="LiveId" clId="{1299065D-77D7-4C81-A939-30BBB5D947A2}" dt="2023-10-05T13:11:11.304" v="31"/>
        <pc:sldMkLst>
          <pc:docMk/>
          <pc:sldMk cId="2269458126" sldId="262"/>
        </pc:sldMkLst>
      </pc:sldChg>
      <pc:sldChg chg="addSp delSp modSp mod ord">
        <pc:chgData name="Silvia Calegari" userId="fc5b199199abc901" providerId="LiveId" clId="{1299065D-77D7-4C81-A939-30BBB5D947A2}" dt="2023-10-06T18:39:39.360" v="3638" actId="478"/>
        <pc:sldMkLst>
          <pc:docMk/>
          <pc:sldMk cId="1653643409" sldId="263"/>
        </pc:sldMkLst>
      </pc:sldChg>
      <pc:sldChg chg="addSp delSp modSp mod">
        <pc:chgData name="Silvia Calegari" userId="fc5b199199abc901" providerId="LiveId" clId="{1299065D-77D7-4C81-A939-30BBB5D947A2}" dt="2023-10-06T14:06:02.451" v="2217" actId="1036"/>
        <pc:sldMkLst>
          <pc:docMk/>
          <pc:sldMk cId="270899367" sldId="264"/>
        </pc:sldMkLst>
      </pc:sldChg>
      <pc:sldChg chg="addSp delSp modSp mod">
        <pc:chgData name="Silvia Calegari" userId="fc5b199199abc901" providerId="LiveId" clId="{1299065D-77D7-4C81-A939-30BBB5D947A2}" dt="2023-10-06T18:40:20.678" v="3639" actId="6549"/>
        <pc:sldMkLst>
          <pc:docMk/>
          <pc:sldMk cId="3629356371" sldId="265"/>
        </pc:sldMkLst>
      </pc:sldChg>
      <pc:sldChg chg="addSp delSp modSp mod">
        <pc:chgData name="Silvia Calegari" userId="fc5b199199abc901" providerId="LiveId" clId="{1299065D-77D7-4C81-A939-30BBB5D947A2}" dt="2023-10-06T18:40:30.604" v="3640" actId="6549"/>
        <pc:sldMkLst>
          <pc:docMk/>
          <pc:sldMk cId="4292852736" sldId="266"/>
        </pc:sldMkLst>
      </pc:sldChg>
      <pc:sldChg chg="addSp delSp modSp mod">
        <pc:chgData name="Silvia Calegari" userId="fc5b199199abc901" providerId="LiveId" clId="{1299065D-77D7-4C81-A939-30BBB5D947A2}" dt="2023-10-06T18:40:42.782" v="3641" actId="6549"/>
        <pc:sldMkLst>
          <pc:docMk/>
          <pc:sldMk cId="324767432" sldId="267"/>
        </pc:sldMkLst>
      </pc:sldChg>
      <pc:sldChg chg="del ord">
        <pc:chgData name="Silvia Calegari" userId="fc5b199199abc901" providerId="LiveId" clId="{1299065D-77D7-4C81-A939-30BBB5D947A2}" dt="2023-10-06T15:08:24.507" v="2292" actId="47"/>
        <pc:sldMkLst>
          <pc:docMk/>
          <pc:sldMk cId="2712564466" sldId="270"/>
        </pc:sldMkLst>
      </pc:sldChg>
      <pc:sldChg chg="modSp mod">
        <pc:chgData name="Silvia Calegari" userId="fc5b199199abc901" providerId="LiveId" clId="{1299065D-77D7-4C81-A939-30BBB5D947A2}" dt="2023-10-06T18:44:30.287" v="3728" actId="114"/>
        <pc:sldMkLst>
          <pc:docMk/>
          <pc:sldMk cId="1537467792" sldId="271"/>
        </pc:sldMkLst>
      </pc:sldChg>
      <pc:sldChg chg="del ord">
        <pc:chgData name="Silvia Calegari" userId="fc5b199199abc901" providerId="LiveId" clId="{1299065D-77D7-4C81-A939-30BBB5D947A2}" dt="2023-10-06T15:08:24.507" v="2292" actId="47"/>
        <pc:sldMkLst>
          <pc:docMk/>
          <pc:sldMk cId="3744305429" sldId="272"/>
        </pc:sldMkLst>
      </pc:sldChg>
      <pc:sldChg chg="ord">
        <pc:chgData name="Silvia Calegari" userId="fc5b199199abc901" providerId="LiveId" clId="{1299065D-77D7-4C81-A939-30BBB5D947A2}" dt="2023-10-05T13:11:11.304" v="31"/>
        <pc:sldMkLst>
          <pc:docMk/>
          <pc:sldMk cId="1978068456" sldId="273"/>
        </pc:sldMkLst>
      </pc:sldChg>
      <pc:sldChg chg="del ord">
        <pc:chgData name="Silvia Calegari" userId="fc5b199199abc901" providerId="LiveId" clId="{1299065D-77D7-4C81-A939-30BBB5D947A2}" dt="2023-10-06T15:08:24.507" v="2292" actId="47"/>
        <pc:sldMkLst>
          <pc:docMk/>
          <pc:sldMk cId="4158515897" sldId="274"/>
        </pc:sldMkLst>
      </pc:sldChg>
      <pc:sldChg chg="del ord">
        <pc:chgData name="Silvia Calegari" userId="fc5b199199abc901" providerId="LiveId" clId="{1299065D-77D7-4C81-A939-30BBB5D947A2}" dt="2023-10-06T15:08:24.507" v="2292" actId="47"/>
        <pc:sldMkLst>
          <pc:docMk/>
          <pc:sldMk cId="92597881" sldId="275"/>
        </pc:sldMkLst>
      </pc:sldChg>
      <pc:sldChg chg="del ord">
        <pc:chgData name="Silvia Calegari" userId="fc5b199199abc901" providerId="LiveId" clId="{1299065D-77D7-4C81-A939-30BBB5D947A2}" dt="2023-10-06T15:08:24.507" v="2292" actId="47"/>
        <pc:sldMkLst>
          <pc:docMk/>
          <pc:sldMk cId="4040560990" sldId="276"/>
        </pc:sldMkLst>
      </pc:sldChg>
      <pc:sldChg chg="del ord">
        <pc:chgData name="Silvia Calegari" userId="fc5b199199abc901" providerId="LiveId" clId="{1299065D-77D7-4C81-A939-30BBB5D947A2}" dt="2023-10-06T15:08:24.507" v="2292" actId="47"/>
        <pc:sldMkLst>
          <pc:docMk/>
          <pc:sldMk cId="2970827548" sldId="277"/>
        </pc:sldMkLst>
      </pc:sldChg>
      <pc:sldChg chg="modSp new mod">
        <pc:chgData name="Silvia Calegari" userId="fc5b199199abc901" providerId="LiveId" clId="{1299065D-77D7-4C81-A939-30BBB5D947A2}" dt="2023-10-06T15:25:52.436" v="2926" actId="12"/>
        <pc:sldMkLst>
          <pc:docMk/>
          <pc:sldMk cId="3411044127" sldId="278"/>
        </pc:sldMkLst>
      </pc:sldChg>
    </pc:docChg>
  </pc:docChgLst>
  <pc:docChgLst>
    <pc:chgData name="Silvia Calegari" userId="fc5b199199abc901" providerId="LiveId" clId="{3738096F-DB1B-49B9-8924-FCE4C35C6ED4}"/>
    <pc:docChg chg="undo custSel addSld delSld modSld">
      <pc:chgData name="Silvia Calegari" userId="fc5b199199abc901" providerId="LiveId" clId="{3738096F-DB1B-49B9-8924-FCE4C35C6ED4}" dt="2024-12-10T10:00:38.707" v="8075" actId="2696"/>
      <pc:docMkLst>
        <pc:docMk/>
      </pc:docMkLst>
      <pc:sldChg chg="modSp mod">
        <pc:chgData name="Silvia Calegari" userId="fc5b199199abc901" providerId="LiveId" clId="{3738096F-DB1B-49B9-8924-FCE4C35C6ED4}" dt="2024-11-22T13:41:58.919" v="38" actId="20577"/>
        <pc:sldMkLst>
          <pc:docMk/>
          <pc:sldMk cId="542724585" sldId="256"/>
        </pc:sldMkLst>
        <pc:spChg chg="mod">
          <ac:chgData name="Silvia Calegari" userId="fc5b199199abc901" providerId="LiveId" clId="{3738096F-DB1B-49B9-8924-FCE4C35C6ED4}" dt="2024-11-22T13:41:58.919" v="38" actId="20577"/>
          <ac:spMkLst>
            <pc:docMk/>
            <pc:sldMk cId="542724585" sldId="256"/>
            <ac:spMk id="4" creationId="{00000000-0000-0000-0000-000000000000}"/>
          </ac:spMkLst>
        </pc:spChg>
        <pc:spChg chg="mod">
          <ac:chgData name="Silvia Calegari" userId="fc5b199199abc901" providerId="LiveId" clId="{3738096F-DB1B-49B9-8924-FCE4C35C6ED4}" dt="2024-11-22T13:41:47.794" v="14" actId="20577"/>
          <ac:spMkLst>
            <pc:docMk/>
            <pc:sldMk cId="542724585" sldId="256"/>
            <ac:spMk id="5" creationId="{00000000-0000-0000-0000-000000000000}"/>
          </ac:spMkLst>
        </pc:spChg>
      </pc:sldChg>
      <pc:sldChg chg="addSp delSp modSp mod">
        <pc:chgData name="Silvia Calegari" userId="fc5b199199abc901" providerId="LiveId" clId="{3738096F-DB1B-49B9-8924-FCE4C35C6ED4}" dt="2024-12-03T12:46:53.731" v="8073" actId="1076"/>
        <pc:sldMkLst>
          <pc:docMk/>
          <pc:sldMk cId="1960116771" sldId="257"/>
        </pc:sldMkLst>
        <pc:spChg chg="add mod">
          <ac:chgData name="Silvia Calegari" userId="fc5b199199abc901" providerId="LiveId" clId="{3738096F-DB1B-49B9-8924-FCE4C35C6ED4}" dt="2024-12-03T12:46:53.731" v="8073" actId="1076"/>
          <ac:spMkLst>
            <pc:docMk/>
            <pc:sldMk cId="1960116771" sldId="257"/>
            <ac:spMk id="10" creationId="{1BF5BC0A-EA36-B897-5BF4-F5FADA389CF7}"/>
          </ac:spMkLst>
        </pc:spChg>
        <pc:spChg chg="add mod">
          <ac:chgData name="Silvia Calegari" userId="fc5b199199abc901" providerId="LiveId" clId="{3738096F-DB1B-49B9-8924-FCE4C35C6ED4}" dt="2024-11-22T13:49:48.194" v="276" actId="20577"/>
          <ac:spMkLst>
            <pc:docMk/>
            <pc:sldMk cId="1960116771" sldId="257"/>
            <ac:spMk id="11" creationId="{06815BE6-1EC4-C275-1780-0CE4627289D9}"/>
          </ac:spMkLst>
        </pc:spChg>
      </pc:sldChg>
      <pc:sldChg chg="modSp mod">
        <pc:chgData name="Silvia Calegari" userId="fc5b199199abc901" providerId="LiveId" clId="{3738096F-DB1B-49B9-8924-FCE4C35C6ED4}" dt="2024-11-29T11:36:49.465" v="6556" actId="20577"/>
        <pc:sldMkLst>
          <pc:docMk/>
          <pc:sldMk cId="3411044127" sldId="278"/>
        </pc:sldMkLst>
        <pc:spChg chg="mod">
          <ac:chgData name="Silvia Calegari" userId="fc5b199199abc901" providerId="LiveId" clId="{3738096F-DB1B-49B9-8924-FCE4C35C6ED4}" dt="2024-11-29T11:36:49.465" v="6556" actId="20577"/>
          <ac:spMkLst>
            <pc:docMk/>
            <pc:sldMk cId="3411044127" sldId="278"/>
            <ac:spMk id="3" creationId="{D0225163-8429-47AF-5259-C47F15C10BD1}"/>
          </ac:spMkLst>
        </pc:spChg>
      </pc:sldChg>
      <pc:sldChg chg="del">
        <pc:chgData name="Silvia Calegari" userId="fc5b199199abc901" providerId="LiveId" clId="{3738096F-DB1B-49B9-8924-FCE4C35C6ED4}" dt="2024-11-28T11:16:49.460" v="4459" actId="47"/>
        <pc:sldMkLst>
          <pc:docMk/>
          <pc:sldMk cId="2971296977" sldId="281"/>
        </pc:sldMkLst>
      </pc:sldChg>
      <pc:sldChg chg="del">
        <pc:chgData name="Silvia Calegari" userId="fc5b199199abc901" providerId="LiveId" clId="{3738096F-DB1B-49B9-8924-FCE4C35C6ED4}" dt="2024-11-28T09:31:26.528" v="2398" actId="47"/>
        <pc:sldMkLst>
          <pc:docMk/>
          <pc:sldMk cId="1982994901" sldId="292"/>
        </pc:sldMkLst>
      </pc:sldChg>
      <pc:sldChg chg="del">
        <pc:chgData name="Silvia Calegari" userId="fc5b199199abc901" providerId="LiveId" clId="{3738096F-DB1B-49B9-8924-FCE4C35C6ED4}" dt="2024-11-28T11:16:53.006" v="4460" actId="47"/>
        <pc:sldMkLst>
          <pc:docMk/>
          <pc:sldMk cId="540642879" sldId="293"/>
        </pc:sldMkLst>
      </pc:sldChg>
      <pc:sldChg chg="del">
        <pc:chgData name="Silvia Calegari" userId="fc5b199199abc901" providerId="LiveId" clId="{3738096F-DB1B-49B9-8924-FCE4C35C6ED4}" dt="2024-11-28T11:16:49.460" v="4459" actId="47"/>
        <pc:sldMkLst>
          <pc:docMk/>
          <pc:sldMk cId="1911856803" sldId="294"/>
        </pc:sldMkLst>
      </pc:sldChg>
      <pc:sldChg chg="del">
        <pc:chgData name="Silvia Calegari" userId="fc5b199199abc901" providerId="LiveId" clId="{3738096F-DB1B-49B9-8924-FCE4C35C6ED4}" dt="2024-11-28T11:16:49.460" v="4459" actId="47"/>
        <pc:sldMkLst>
          <pc:docMk/>
          <pc:sldMk cId="2038578891" sldId="295"/>
        </pc:sldMkLst>
      </pc:sldChg>
      <pc:sldChg chg="del">
        <pc:chgData name="Silvia Calegari" userId="fc5b199199abc901" providerId="LiveId" clId="{3738096F-DB1B-49B9-8924-FCE4C35C6ED4}" dt="2024-11-28T11:16:49.460" v="4459" actId="47"/>
        <pc:sldMkLst>
          <pc:docMk/>
          <pc:sldMk cId="726120985" sldId="296"/>
        </pc:sldMkLst>
      </pc:sldChg>
      <pc:sldChg chg="addSp delSp modSp new mod">
        <pc:chgData name="Silvia Calegari" userId="fc5b199199abc901" providerId="LiveId" clId="{3738096F-DB1B-49B9-8924-FCE4C35C6ED4}" dt="2024-11-29T11:30:28.696" v="6116" actId="20577"/>
        <pc:sldMkLst>
          <pc:docMk/>
          <pc:sldMk cId="78246293" sldId="297"/>
        </pc:sldMkLst>
      </pc:sldChg>
      <pc:sldChg chg="addSp delSp modSp add mod">
        <pc:chgData name="Silvia Calegari" userId="fc5b199199abc901" providerId="LiveId" clId="{3738096F-DB1B-49B9-8924-FCE4C35C6ED4}" dt="2024-11-29T11:25:30.422" v="5740" actId="313"/>
        <pc:sldMkLst>
          <pc:docMk/>
          <pc:sldMk cId="887468905" sldId="298"/>
        </pc:sldMkLst>
        <pc:spChg chg="mod">
          <ac:chgData name="Silvia Calegari" userId="fc5b199199abc901" providerId="LiveId" clId="{3738096F-DB1B-49B9-8924-FCE4C35C6ED4}" dt="2024-11-28T10:14:53.569" v="2833" actId="20577"/>
          <ac:spMkLst>
            <pc:docMk/>
            <pc:sldMk cId="887468905" sldId="298"/>
            <ac:spMk id="2" creationId="{0A3BAA72-7762-ECA1-0628-83466FAA5C9F}"/>
          </ac:spMkLst>
        </pc:spChg>
        <pc:spChg chg="mod">
          <ac:chgData name="Silvia Calegari" userId="fc5b199199abc901" providerId="LiveId" clId="{3738096F-DB1B-49B9-8924-FCE4C35C6ED4}" dt="2024-11-29T11:25:30.422" v="5740" actId="313"/>
          <ac:spMkLst>
            <pc:docMk/>
            <pc:sldMk cId="887468905" sldId="298"/>
            <ac:spMk id="3" creationId="{60C1C875-B203-8ED2-EBFF-BC61099B5FB8}"/>
          </ac:spMkLst>
        </pc:spChg>
      </pc:sldChg>
      <pc:sldChg chg="modSp mod">
        <pc:chgData name="Silvia Calegari" userId="fc5b199199abc901" providerId="LiveId" clId="{3738096F-DB1B-49B9-8924-FCE4C35C6ED4}" dt="2024-11-29T11:12:25.934" v="5656" actId="20577"/>
        <pc:sldMkLst>
          <pc:docMk/>
          <pc:sldMk cId="863349731" sldId="299"/>
        </pc:sldMkLst>
        <pc:spChg chg="mod">
          <ac:chgData name="Silvia Calegari" userId="fc5b199199abc901" providerId="LiveId" clId="{3738096F-DB1B-49B9-8924-FCE4C35C6ED4}" dt="2024-11-28T10:15:05.917" v="2849" actId="20577"/>
          <ac:spMkLst>
            <pc:docMk/>
            <pc:sldMk cId="863349731" sldId="299"/>
            <ac:spMk id="2" creationId="{D24599F0-A802-81A1-1D6B-C756149B5436}"/>
          </ac:spMkLst>
        </pc:spChg>
        <pc:spChg chg="mod">
          <ac:chgData name="Silvia Calegari" userId="fc5b199199abc901" providerId="LiveId" clId="{3738096F-DB1B-49B9-8924-FCE4C35C6ED4}" dt="2024-11-29T11:12:25.934" v="5656" actId="20577"/>
          <ac:spMkLst>
            <pc:docMk/>
            <pc:sldMk cId="863349731" sldId="299"/>
            <ac:spMk id="3" creationId="{99435E36-434D-61B9-AF32-8BC5D5688FC9}"/>
          </ac:spMkLst>
        </pc:spChg>
      </pc:sldChg>
      <pc:sldChg chg="addSp modSp add mod">
        <pc:chgData name="Silvia Calegari" userId="fc5b199199abc901" providerId="LiveId" clId="{3738096F-DB1B-49B9-8924-FCE4C35C6ED4}" dt="2024-11-29T09:07:41.692" v="4464" actId="20577"/>
        <pc:sldMkLst>
          <pc:docMk/>
          <pc:sldMk cId="2564354483" sldId="300"/>
        </pc:sldMkLst>
      </pc:sldChg>
      <pc:sldChg chg="delSp modSp add del mod">
        <pc:chgData name="Silvia Calegari" userId="fc5b199199abc901" providerId="LiveId" clId="{3738096F-DB1B-49B9-8924-FCE4C35C6ED4}" dt="2024-11-28T10:53:50.175" v="3902" actId="47"/>
        <pc:sldMkLst>
          <pc:docMk/>
          <pc:sldMk cId="1377344133" sldId="301"/>
        </pc:sldMkLst>
      </pc:sldChg>
      <pc:sldChg chg="addSp modSp add mod">
        <pc:chgData name="Silvia Calegari" userId="fc5b199199abc901" providerId="LiveId" clId="{3738096F-DB1B-49B9-8924-FCE4C35C6ED4}" dt="2024-11-29T11:07:40.947" v="5563" actId="20577"/>
        <pc:sldMkLst>
          <pc:docMk/>
          <pc:sldMk cId="3454502945" sldId="302"/>
        </pc:sldMkLst>
      </pc:sldChg>
      <pc:sldChg chg="modSp add mod">
        <pc:chgData name="Silvia Calegari" userId="fc5b199199abc901" providerId="LiveId" clId="{3738096F-DB1B-49B9-8924-FCE4C35C6ED4}" dt="2024-12-03T10:12:47.023" v="6795" actId="20577"/>
        <pc:sldMkLst>
          <pc:docMk/>
          <pc:sldMk cId="2122466542" sldId="303"/>
        </pc:sldMkLst>
      </pc:sldChg>
      <pc:sldChg chg="addSp modSp add mod">
        <pc:chgData name="Silvia Calegari" userId="fc5b199199abc901" providerId="LiveId" clId="{3738096F-DB1B-49B9-8924-FCE4C35C6ED4}" dt="2024-11-29T11:06:53.715" v="5516" actId="20577"/>
        <pc:sldMkLst>
          <pc:docMk/>
          <pc:sldMk cId="3432077760" sldId="304"/>
        </pc:sldMkLst>
      </pc:sldChg>
      <pc:sldChg chg="modSp add mod">
        <pc:chgData name="Silvia Calegari" userId="fc5b199199abc901" providerId="LiveId" clId="{3738096F-DB1B-49B9-8924-FCE4C35C6ED4}" dt="2024-11-29T11:05:13.727" v="5396" actId="113"/>
        <pc:sldMkLst>
          <pc:docMk/>
          <pc:sldMk cId="1963001449" sldId="305"/>
        </pc:sldMkLst>
      </pc:sldChg>
      <pc:sldChg chg="addSp delSp modSp add mod">
        <pc:chgData name="Silvia Calegari" userId="fc5b199199abc901" providerId="LiveId" clId="{3738096F-DB1B-49B9-8924-FCE4C35C6ED4}" dt="2024-12-03T11:03:24.623" v="7260" actId="478"/>
        <pc:sldMkLst>
          <pc:docMk/>
          <pc:sldMk cId="4283536017" sldId="306"/>
        </pc:sldMkLst>
      </pc:sldChg>
      <pc:sldChg chg="addSp delSp modSp mod">
        <pc:chgData name="Silvia Calegari" userId="fc5b199199abc901" providerId="LiveId" clId="{3738096F-DB1B-49B9-8924-FCE4C35C6ED4}" dt="2024-12-03T11:55:17.227" v="8004" actId="20577"/>
        <pc:sldMkLst>
          <pc:docMk/>
          <pc:sldMk cId="963609041" sldId="307"/>
        </pc:sldMkLst>
      </pc:sldChg>
      <pc:sldChg chg="addSp delSp modSp add mod">
        <pc:chgData name="Silvia Calegari" userId="fc5b199199abc901" providerId="LiveId" clId="{3738096F-DB1B-49B9-8924-FCE4C35C6ED4}" dt="2024-12-03T11:05:42.209" v="7319" actId="20577"/>
        <pc:sldMkLst>
          <pc:docMk/>
          <pc:sldMk cId="3680099565" sldId="308"/>
        </pc:sldMkLst>
      </pc:sldChg>
      <pc:sldChg chg="addSp delSp modSp add mod">
        <pc:chgData name="Silvia Calegari" userId="fc5b199199abc901" providerId="LiveId" clId="{3738096F-DB1B-49B9-8924-FCE4C35C6ED4}" dt="2024-12-03T11:02:37.404" v="7252" actId="113"/>
        <pc:sldMkLst>
          <pc:docMk/>
          <pc:sldMk cId="1259857683" sldId="309"/>
        </pc:sldMkLst>
      </pc:sldChg>
      <pc:sldChg chg="modSp add mod">
        <pc:chgData name="Silvia Calegari" userId="fc5b199199abc901" providerId="LiveId" clId="{3738096F-DB1B-49B9-8924-FCE4C35C6ED4}" dt="2024-12-03T11:26:55.300" v="7585" actId="12"/>
        <pc:sldMkLst>
          <pc:docMk/>
          <pc:sldMk cId="4275207966" sldId="310"/>
        </pc:sldMkLst>
      </pc:sldChg>
      <pc:sldChg chg="new del">
        <pc:chgData name="Silvia Calegari" userId="fc5b199199abc901" providerId="LiveId" clId="{3738096F-DB1B-49B9-8924-FCE4C35C6ED4}" dt="2024-12-10T10:00:38.707" v="8075" actId="2696"/>
        <pc:sldMkLst>
          <pc:docMk/>
          <pc:sldMk cId="3216426313" sldId="311"/>
        </pc:sldMkLst>
      </pc:sldChg>
    </pc:docChg>
  </pc:docChgLst>
  <pc:docChgLst>
    <pc:chgData name="Silvia Calegari" userId="fc5b199199abc901" providerId="LiveId" clId="{B680C9F4-74A8-496A-B109-EF2955C0EA03}"/>
    <pc:docChg chg="undo custSel addSld delSld modSld">
      <pc:chgData name="Silvia Calegari" userId="fc5b199199abc901" providerId="LiveId" clId="{B680C9F4-74A8-496A-B109-EF2955C0EA03}" dt="2024-05-15T07:52:02.703" v="2030" actId="20577"/>
      <pc:docMkLst>
        <pc:docMk/>
      </pc:docMkLst>
      <pc:sldChg chg="modSp mod">
        <pc:chgData name="Silvia Calegari" userId="fc5b199199abc901" providerId="LiveId" clId="{B680C9F4-74A8-496A-B109-EF2955C0EA03}" dt="2024-05-14T09:46:32.371" v="7" actId="20577"/>
        <pc:sldMkLst>
          <pc:docMk/>
          <pc:sldMk cId="542724585" sldId="256"/>
        </pc:sldMkLst>
      </pc:sldChg>
      <pc:sldChg chg="addSp delSp modSp mod">
        <pc:chgData name="Silvia Calegari" userId="fc5b199199abc901" providerId="LiveId" clId="{B680C9F4-74A8-496A-B109-EF2955C0EA03}" dt="2024-05-15T07:46:01.006" v="1960" actId="14100"/>
        <pc:sldMkLst>
          <pc:docMk/>
          <pc:sldMk cId="3542636643" sldId="263"/>
        </pc:sldMkLst>
      </pc:sldChg>
      <pc:sldChg chg="addSp delSp modSp mod">
        <pc:chgData name="Silvia Calegari" userId="fc5b199199abc901" providerId="LiveId" clId="{B680C9F4-74A8-496A-B109-EF2955C0EA03}" dt="2024-05-14T13:02:18.573" v="1005" actId="14100"/>
        <pc:sldMkLst>
          <pc:docMk/>
          <pc:sldMk cId="270899367" sldId="264"/>
        </pc:sldMkLst>
      </pc:sldChg>
      <pc:sldChg chg="addSp modSp mod">
        <pc:chgData name="Silvia Calegari" userId="fc5b199199abc901" providerId="LiveId" clId="{B680C9F4-74A8-496A-B109-EF2955C0EA03}" dt="2024-05-15T07:30:21.635" v="1727" actId="14100"/>
        <pc:sldMkLst>
          <pc:docMk/>
          <pc:sldMk cId="3629356371" sldId="265"/>
        </pc:sldMkLst>
      </pc:sldChg>
      <pc:sldChg chg="modSp mod">
        <pc:chgData name="Silvia Calegari" userId="fc5b199199abc901" providerId="LiveId" clId="{B680C9F4-74A8-496A-B109-EF2955C0EA03}" dt="2024-05-14T13:13:51.513" v="1166" actId="20577"/>
        <pc:sldMkLst>
          <pc:docMk/>
          <pc:sldMk cId="4292852736" sldId="266"/>
        </pc:sldMkLst>
      </pc:sldChg>
      <pc:sldChg chg="addSp delSp modSp mod">
        <pc:chgData name="Silvia Calegari" userId="fc5b199199abc901" providerId="LiveId" clId="{B680C9F4-74A8-496A-B109-EF2955C0EA03}" dt="2024-05-15T07:28:26.432" v="1680" actId="20577"/>
        <pc:sldMkLst>
          <pc:docMk/>
          <pc:sldMk cId="324767432" sldId="267"/>
        </pc:sldMkLst>
      </pc:sldChg>
      <pc:sldChg chg="modSp mod">
        <pc:chgData name="Silvia Calegari" userId="fc5b199199abc901" providerId="LiveId" clId="{B680C9F4-74A8-496A-B109-EF2955C0EA03}" dt="2024-05-15T07:52:02.703" v="2030" actId="20577"/>
        <pc:sldMkLst>
          <pc:docMk/>
          <pc:sldMk cId="1537467792" sldId="271"/>
        </pc:sldMkLst>
      </pc:sldChg>
      <pc:sldChg chg="modSp mod">
        <pc:chgData name="Silvia Calegari" userId="fc5b199199abc901" providerId="LiveId" clId="{B680C9F4-74A8-496A-B109-EF2955C0EA03}" dt="2024-05-15T07:39:33.840" v="1823" actId="12"/>
        <pc:sldMkLst>
          <pc:docMk/>
          <pc:sldMk cId="3411044127" sldId="278"/>
        </pc:sldMkLst>
      </pc:sldChg>
      <pc:sldChg chg="del">
        <pc:chgData name="Silvia Calegari" userId="fc5b199199abc901" providerId="LiveId" clId="{B680C9F4-74A8-496A-B109-EF2955C0EA03}" dt="2024-05-14T10:08:53.294" v="815" actId="47"/>
        <pc:sldMkLst>
          <pc:docMk/>
          <pc:sldMk cId="1704046227" sldId="279"/>
        </pc:sldMkLst>
      </pc:sldChg>
      <pc:sldChg chg="new del">
        <pc:chgData name="Silvia Calegari" userId="fc5b199199abc901" providerId="LiveId" clId="{B680C9F4-74A8-496A-B109-EF2955C0EA03}" dt="2024-05-14T13:26:21.247" v="1168" actId="47"/>
        <pc:sldMkLst>
          <pc:docMk/>
          <pc:sldMk cId="2118207797" sldId="279"/>
        </pc:sldMkLst>
      </pc:sldChg>
    </pc:docChg>
  </pc:docChgLst>
  <pc:docChgLst>
    <pc:chgData name="Silvia Calegari" userId="fc5b199199abc901" providerId="LiveId" clId="{DA000FA4-AC5E-40B6-A235-5C15D325C4E1}"/>
    <pc:docChg chg="undo custSel addSld delSld modSld">
      <pc:chgData name="Silvia Calegari" userId="fc5b199199abc901" providerId="LiveId" clId="{DA000FA4-AC5E-40B6-A235-5C15D325C4E1}" dt="2024-02-02T08:55:29.697" v="5449" actId="20577"/>
      <pc:docMkLst>
        <pc:docMk/>
      </pc:docMkLst>
      <pc:sldChg chg="modSp mod">
        <pc:chgData name="Silvia Calegari" userId="fc5b199199abc901" providerId="LiveId" clId="{DA000FA4-AC5E-40B6-A235-5C15D325C4E1}" dt="2024-01-31T14:25:59.988" v="22" actId="20577"/>
        <pc:sldMkLst>
          <pc:docMk/>
          <pc:sldMk cId="542724585" sldId="256"/>
        </pc:sldMkLst>
      </pc:sldChg>
      <pc:sldChg chg="modSp mod">
        <pc:chgData name="Silvia Calegari" userId="fc5b199199abc901" providerId="LiveId" clId="{DA000FA4-AC5E-40B6-A235-5C15D325C4E1}" dt="2024-02-01T10:22:13.209" v="3902" actId="20577"/>
        <pc:sldMkLst>
          <pc:docMk/>
          <pc:sldMk cId="1960116771" sldId="257"/>
        </pc:sldMkLst>
      </pc:sldChg>
      <pc:sldChg chg="modSp mod">
        <pc:chgData name="Silvia Calegari" userId="fc5b199199abc901" providerId="LiveId" clId="{DA000FA4-AC5E-40B6-A235-5C15D325C4E1}" dt="2024-02-01T08:47:34.647" v="1873" actId="20577"/>
        <pc:sldMkLst>
          <pc:docMk/>
          <pc:sldMk cId="212774161" sldId="258"/>
        </pc:sldMkLst>
      </pc:sldChg>
      <pc:sldChg chg="del">
        <pc:chgData name="Silvia Calegari" userId="fc5b199199abc901" providerId="LiveId" clId="{DA000FA4-AC5E-40B6-A235-5C15D325C4E1}" dt="2024-02-01T08:47:27.936" v="1865" actId="47"/>
        <pc:sldMkLst>
          <pc:docMk/>
          <pc:sldMk cId="2269458126" sldId="262"/>
        </pc:sldMkLst>
      </pc:sldChg>
      <pc:sldChg chg="del">
        <pc:chgData name="Silvia Calegari" userId="fc5b199199abc901" providerId="LiveId" clId="{DA000FA4-AC5E-40B6-A235-5C15D325C4E1}" dt="2024-01-31T14:36:00.339" v="441" actId="2696"/>
        <pc:sldMkLst>
          <pc:docMk/>
          <pc:sldMk cId="1653643409" sldId="263"/>
        </pc:sldMkLst>
      </pc:sldChg>
      <pc:sldChg chg="addSp delSp modSp add mod">
        <pc:chgData name="Silvia Calegari" userId="fc5b199199abc901" providerId="LiveId" clId="{DA000FA4-AC5E-40B6-A235-5C15D325C4E1}" dt="2024-02-01T10:56:34.673" v="4378" actId="1076"/>
        <pc:sldMkLst>
          <pc:docMk/>
          <pc:sldMk cId="3542636643" sldId="263"/>
        </pc:sldMkLst>
      </pc:sldChg>
      <pc:sldChg chg="addSp delSp modSp mod">
        <pc:chgData name="Silvia Calegari" userId="fc5b199199abc901" providerId="LiveId" clId="{DA000FA4-AC5E-40B6-A235-5C15D325C4E1}" dt="2024-02-01T11:31:58.956" v="5168" actId="478"/>
        <pc:sldMkLst>
          <pc:docMk/>
          <pc:sldMk cId="270899367" sldId="264"/>
        </pc:sldMkLst>
      </pc:sldChg>
      <pc:sldChg chg="addSp delSp modSp mod">
        <pc:chgData name="Silvia Calegari" userId="fc5b199199abc901" providerId="LiveId" clId="{DA000FA4-AC5E-40B6-A235-5C15D325C4E1}" dt="2024-02-01T11:09:03.939" v="4898" actId="1037"/>
        <pc:sldMkLst>
          <pc:docMk/>
          <pc:sldMk cId="3629356371" sldId="265"/>
        </pc:sldMkLst>
      </pc:sldChg>
      <pc:sldChg chg="addSp delSp modSp mod">
        <pc:chgData name="Silvia Calegari" userId="fc5b199199abc901" providerId="LiveId" clId="{DA000FA4-AC5E-40B6-A235-5C15D325C4E1}" dt="2024-02-01T11:21:34.746" v="5060" actId="113"/>
        <pc:sldMkLst>
          <pc:docMk/>
          <pc:sldMk cId="4292852736" sldId="266"/>
        </pc:sldMkLst>
      </pc:sldChg>
      <pc:sldChg chg="addSp delSp modSp mod">
        <pc:chgData name="Silvia Calegari" userId="fc5b199199abc901" providerId="LiveId" clId="{DA000FA4-AC5E-40B6-A235-5C15D325C4E1}" dt="2024-02-01T13:14:22.655" v="5443" actId="1076"/>
        <pc:sldMkLst>
          <pc:docMk/>
          <pc:sldMk cId="324767432" sldId="267"/>
        </pc:sldMkLst>
      </pc:sldChg>
      <pc:sldChg chg="modSp mod">
        <pc:chgData name="Silvia Calegari" userId="fc5b199199abc901" providerId="LiveId" clId="{DA000FA4-AC5E-40B6-A235-5C15D325C4E1}" dt="2024-02-02T08:55:29.697" v="5449" actId="20577"/>
        <pc:sldMkLst>
          <pc:docMk/>
          <pc:sldMk cId="1537467792" sldId="271"/>
        </pc:sldMkLst>
      </pc:sldChg>
      <pc:sldChg chg="del">
        <pc:chgData name="Silvia Calegari" userId="fc5b199199abc901" providerId="LiveId" clId="{DA000FA4-AC5E-40B6-A235-5C15D325C4E1}" dt="2024-02-01T08:47:24.946" v="1864" actId="47"/>
        <pc:sldMkLst>
          <pc:docMk/>
          <pc:sldMk cId="1978068456" sldId="273"/>
        </pc:sldMkLst>
      </pc:sldChg>
      <pc:sldChg chg="modSp mod">
        <pc:chgData name="Silvia Calegari" userId="fc5b199199abc901" providerId="LiveId" clId="{DA000FA4-AC5E-40B6-A235-5C15D325C4E1}" dt="2024-02-01T10:40:14.289" v="4250" actId="20577"/>
        <pc:sldMkLst>
          <pc:docMk/>
          <pc:sldMk cId="3411044127" sldId="278"/>
        </pc:sldMkLst>
      </pc:sldChg>
      <pc:sldChg chg="addSp delSp modSp new mod">
        <pc:chgData name="Silvia Calegari" userId="fc5b199199abc901" providerId="LiveId" clId="{DA000FA4-AC5E-40B6-A235-5C15D325C4E1}" dt="2024-02-01T11:05:30.538" v="4790" actId="164"/>
        <pc:sldMkLst>
          <pc:docMk/>
          <pc:sldMk cId="3064382950" sldId="279"/>
        </pc:sldMkLst>
      </pc:sldChg>
    </pc:docChg>
  </pc:docChgLst>
  <pc:docChgLst>
    <pc:chgData name="Silvia Calegari" userId="fc5b199199abc901" providerId="LiveId" clId="{7349CCEE-DAAB-4271-B48B-5DCCC0C34D04}"/>
    <pc:docChg chg="undo redo custSel addSld delSld modSld sldOrd">
      <pc:chgData name="Silvia Calegari" userId="fc5b199199abc901" providerId="LiveId" clId="{7349CCEE-DAAB-4271-B48B-5DCCC0C34D04}" dt="2024-09-12T12:11:21.732" v="10480" actId="115"/>
      <pc:docMkLst>
        <pc:docMk/>
      </pc:docMkLst>
      <pc:sldChg chg="modSp mod">
        <pc:chgData name="Silvia Calegari" userId="fc5b199199abc901" providerId="LiveId" clId="{7349CCEE-DAAB-4271-B48B-5DCCC0C34D04}" dt="2024-09-04T08:35:59.929" v="12" actId="20577"/>
        <pc:sldMkLst>
          <pc:docMk/>
          <pc:sldMk cId="542724585" sldId="256"/>
        </pc:sldMkLst>
      </pc:sldChg>
      <pc:sldChg chg="modSp mod">
        <pc:chgData name="Silvia Calegari" userId="fc5b199199abc901" providerId="LiveId" clId="{7349CCEE-DAAB-4271-B48B-5DCCC0C34D04}" dt="2024-09-04T08:53:44.973" v="184" actId="20577"/>
        <pc:sldMkLst>
          <pc:docMk/>
          <pc:sldMk cId="1960116771" sldId="257"/>
        </pc:sldMkLst>
      </pc:sldChg>
      <pc:sldChg chg="addSp delSp modSp mod modNotesTx">
        <pc:chgData name="Silvia Calegari" userId="fc5b199199abc901" providerId="LiveId" clId="{7349CCEE-DAAB-4271-B48B-5DCCC0C34D04}" dt="2024-09-11T17:12:39.921" v="10098" actId="1076"/>
        <pc:sldMkLst>
          <pc:docMk/>
          <pc:sldMk cId="3542636643" sldId="263"/>
        </pc:sldMkLst>
      </pc:sldChg>
      <pc:sldChg chg="addSp delSp modSp mod">
        <pc:chgData name="Silvia Calegari" userId="fc5b199199abc901" providerId="LiveId" clId="{7349CCEE-DAAB-4271-B48B-5DCCC0C34D04}" dt="2024-09-12T12:01:59.799" v="10213" actId="1035"/>
        <pc:sldMkLst>
          <pc:docMk/>
          <pc:sldMk cId="270899367" sldId="264"/>
        </pc:sldMkLst>
      </pc:sldChg>
      <pc:sldChg chg="addSp delSp modSp mod">
        <pc:chgData name="Silvia Calegari" userId="fc5b199199abc901" providerId="LiveId" clId="{7349CCEE-DAAB-4271-B48B-5DCCC0C34D04}" dt="2024-09-11T15:54:23.441" v="8978" actId="20577"/>
        <pc:sldMkLst>
          <pc:docMk/>
          <pc:sldMk cId="3629356371" sldId="265"/>
        </pc:sldMkLst>
      </pc:sldChg>
      <pc:sldChg chg="addSp delSp modSp mod">
        <pc:chgData name="Silvia Calegari" userId="fc5b199199abc901" providerId="LiveId" clId="{7349CCEE-DAAB-4271-B48B-5DCCC0C34D04}" dt="2024-09-10T13:00:21.351" v="6445" actId="1036"/>
        <pc:sldMkLst>
          <pc:docMk/>
          <pc:sldMk cId="4292852736" sldId="266"/>
        </pc:sldMkLst>
      </pc:sldChg>
      <pc:sldChg chg="addSp delSp modSp mod">
        <pc:chgData name="Silvia Calegari" userId="fc5b199199abc901" providerId="LiveId" clId="{7349CCEE-DAAB-4271-B48B-5DCCC0C34D04}" dt="2024-09-09T15:21:52.486" v="4925" actId="1076"/>
        <pc:sldMkLst>
          <pc:docMk/>
          <pc:sldMk cId="324767432" sldId="267"/>
        </pc:sldMkLst>
      </pc:sldChg>
      <pc:sldChg chg="modSp mod">
        <pc:chgData name="Silvia Calegari" userId="fc5b199199abc901" providerId="LiveId" clId="{7349CCEE-DAAB-4271-B48B-5DCCC0C34D04}" dt="2024-09-11T17:00:06.355" v="9944" actId="15"/>
        <pc:sldMkLst>
          <pc:docMk/>
          <pc:sldMk cId="1537467792" sldId="271"/>
        </pc:sldMkLst>
      </pc:sldChg>
      <pc:sldChg chg="addSp modSp mod">
        <pc:chgData name="Silvia Calegari" userId="fc5b199199abc901" providerId="LiveId" clId="{7349CCEE-DAAB-4271-B48B-5DCCC0C34D04}" dt="2024-09-11T09:26:43.648" v="8193" actId="20577"/>
        <pc:sldMkLst>
          <pc:docMk/>
          <pc:sldMk cId="3411044127" sldId="278"/>
        </pc:sldMkLst>
      </pc:sldChg>
      <pc:sldChg chg="del">
        <pc:chgData name="Silvia Calegari" userId="fc5b199199abc901" providerId="LiveId" clId="{7349CCEE-DAAB-4271-B48B-5DCCC0C34D04}" dt="2024-09-09T15:30:06.623" v="4967" actId="47"/>
        <pc:sldMkLst>
          <pc:docMk/>
          <pc:sldMk cId="1787092264" sldId="279"/>
        </pc:sldMkLst>
      </pc:sldChg>
      <pc:sldChg chg="del">
        <pc:chgData name="Silvia Calegari" userId="fc5b199199abc901" providerId="LiveId" clId="{7349CCEE-DAAB-4271-B48B-5DCCC0C34D04}" dt="2024-09-09T15:30:11.900" v="4968" actId="47"/>
        <pc:sldMkLst>
          <pc:docMk/>
          <pc:sldMk cId="2306315331" sldId="280"/>
        </pc:sldMkLst>
      </pc:sldChg>
      <pc:sldChg chg="addSp delSp modSp mod">
        <pc:chgData name="Silvia Calegari" userId="fc5b199199abc901" providerId="LiveId" clId="{7349CCEE-DAAB-4271-B48B-5DCCC0C34D04}" dt="2024-09-11T16:15:14.102" v="9187" actId="20577"/>
        <pc:sldMkLst>
          <pc:docMk/>
          <pc:sldMk cId="2971296977" sldId="281"/>
        </pc:sldMkLst>
      </pc:sldChg>
      <pc:sldChg chg="del">
        <pc:chgData name="Silvia Calegari" userId="fc5b199199abc901" providerId="LiveId" clId="{7349CCEE-DAAB-4271-B48B-5DCCC0C34D04}" dt="2024-09-09T15:34:08.134" v="5059" actId="47"/>
        <pc:sldMkLst>
          <pc:docMk/>
          <pc:sldMk cId="1692683017" sldId="282"/>
        </pc:sldMkLst>
      </pc:sldChg>
      <pc:sldChg chg="delSp del mod">
        <pc:chgData name="Silvia Calegari" userId="fc5b199199abc901" providerId="LiveId" clId="{7349CCEE-DAAB-4271-B48B-5DCCC0C34D04}" dt="2024-09-09T15:32:16.799" v="5000" actId="47"/>
        <pc:sldMkLst>
          <pc:docMk/>
          <pc:sldMk cId="4273367311" sldId="283"/>
        </pc:sldMkLst>
      </pc:sldChg>
      <pc:sldChg chg="del">
        <pc:chgData name="Silvia Calegari" userId="fc5b199199abc901" providerId="LiveId" clId="{7349CCEE-DAAB-4271-B48B-5DCCC0C34D04}" dt="2024-09-09T15:30:49.548" v="4969" actId="47"/>
        <pc:sldMkLst>
          <pc:docMk/>
          <pc:sldMk cId="577754340" sldId="284"/>
        </pc:sldMkLst>
      </pc:sldChg>
      <pc:sldChg chg="del">
        <pc:chgData name="Silvia Calegari" userId="fc5b199199abc901" providerId="LiveId" clId="{7349CCEE-DAAB-4271-B48B-5DCCC0C34D04}" dt="2024-09-09T15:34:05.076" v="5058" actId="47"/>
        <pc:sldMkLst>
          <pc:docMk/>
          <pc:sldMk cId="286682571" sldId="285"/>
        </pc:sldMkLst>
      </pc:sldChg>
      <pc:sldChg chg="addSp delSp modSp add mod">
        <pc:chgData name="Silvia Calegari" userId="fc5b199199abc901" providerId="LiveId" clId="{7349CCEE-DAAB-4271-B48B-5DCCC0C34D04}" dt="2024-09-11T09:54:34.754" v="8557" actId="20577"/>
        <pc:sldMkLst>
          <pc:docMk/>
          <pc:sldMk cId="2864892511" sldId="286"/>
        </pc:sldMkLst>
      </pc:sldChg>
      <pc:sldChg chg="delSp modSp add mod">
        <pc:chgData name="Silvia Calegari" userId="fc5b199199abc901" providerId="LiveId" clId="{7349CCEE-DAAB-4271-B48B-5DCCC0C34D04}" dt="2024-09-11T15:35:07.402" v="8683" actId="12"/>
        <pc:sldMkLst>
          <pc:docMk/>
          <pc:sldMk cId="26488637" sldId="287"/>
        </pc:sldMkLst>
      </pc:sldChg>
      <pc:sldChg chg="addSp delSp modSp new mod">
        <pc:chgData name="Silvia Calegari" userId="fc5b199199abc901" providerId="LiveId" clId="{7349CCEE-DAAB-4271-B48B-5DCCC0C34D04}" dt="2024-09-12T12:11:21.732" v="10480" actId="115"/>
        <pc:sldMkLst>
          <pc:docMk/>
          <pc:sldMk cId="3198364508" sldId="288"/>
        </pc:sldMkLst>
      </pc:sldChg>
      <pc:sldChg chg="addSp delSp modSp new mod modClrScheme chgLayout">
        <pc:chgData name="Silvia Calegari" userId="fc5b199199abc901" providerId="LiveId" clId="{7349CCEE-DAAB-4271-B48B-5DCCC0C34D04}" dt="2024-09-12T12:04:00.404" v="10255" actId="2711"/>
        <pc:sldMkLst>
          <pc:docMk/>
          <pc:sldMk cId="1497004278" sldId="289"/>
        </pc:sldMkLst>
      </pc:sldChg>
      <pc:sldChg chg="modSp new mod">
        <pc:chgData name="Silvia Calegari" userId="fc5b199199abc901" providerId="LiveId" clId="{7349CCEE-DAAB-4271-B48B-5DCCC0C34D04}" dt="2024-09-11T16:33:38.949" v="9649" actId="20577"/>
        <pc:sldMkLst>
          <pc:docMk/>
          <pc:sldMk cId="3683280624" sldId="290"/>
        </pc:sldMkLst>
      </pc:sldChg>
      <pc:sldChg chg="modSp new mod ord">
        <pc:chgData name="Silvia Calegari" userId="fc5b199199abc901" providerId="LiveId" clId="{7349CCEE-DAAB-4271-B48B-5DCCC0C34D04}" dt="2024-09-11T16:37:08.008" v="9756"/>
        <pc:sldMkLst>
          <pc:docMk/>
          <pc:sldMk cId="334775142" sldId="291"/>
        </pc:sldMkLst>
      </pc:sldChg>
      <pc:sldChg chg="modSp new del mod">
        <pc:chgData name="Silvia Calegari" userId="fc5b199199abc901" providerId="LiveId" clId="{7349CCEE-DAAB-4271-B48B-5DCCC0C34D04}" dt="2024-09-11T16:55:54.094" v="9940" actId="47"/>
        <pc:sldMkLst>
          <pc:docMk/>
          <pc:sldMk cId="3812295991" sldId="292"/>
        </pc:sldMkLst>
      </pc:sldChg>
    </pc:docChg>
  </pc:docChgLst>
  <pc:docChgLst>
    <pc:chgData name="Silvia Calegari" userId="S::scalegari@infn.it::fe5f4fd3-6dc1-453f-89c5-5dfb1f49b5d1" providerId="AD" clId="Web-{235E6798-F993-5B75-9B61-2674857A2F0E}"/>
    <pc:docChg chg="modSld">
      <pc:chgData name="Silvia Calegari" userId="S::scalegari@infn.it::fe5f4fd3-6dc1-453f-89c5-5dfb1f49b5d1" providerId="AD" clId="Web-{235E6798-F993-5B75-9B61-2674857A2F0E}" dt="2023-09-07T12:53:22.075" v="10" actId="20577"/>
      <pc:docMkLst>
        <pc:docMk/>
      </pc:docMkLst>
      <pc:sldChg chg="modSp">
        <pc:chgData name="Silvia Calegari" userId="S::scalegari@infn.it::fe5f4fd3-6dc1-453f-89c5-5dfb1f49b5d1" providerId="AD" clId="Web-{235E6798-F993-5B75-9B61-2674857A2F0E}" dt="2023-09-07T12:53:22.075" v="10" actId="20577"/>
        <pc:sldMkLst>
          <pc:docMk/>
          <pc:sldMk cId="2269458126" sldId="262"/>
        </pc:sldMkLst>
      </pc:sldChg>
    </pc:docChg>
  </pc:docChgLst>
  <pc:docChgLst>
    <pc:chgData name="Silvia Calegari" userId="fc5b199199abc901" providerId="LiveId" clId="{2923E712-58A2-469D-AB71-6B7CC2DFE58F}"/>
    <pc:docChg chg="undo custSel addSld delSld modSld">
      <pc:chgData name="Silvia Calegari" userId="fc5b199199abc901" providerId="LiveId" clId="{2923E712-58A2-469D-AB71-6B7CC2DFE58F}" dt="2025-01-23T09:49:39.059" v="5117" actId="13926"/>
      <pc:docMkLst>
        <pc:docMk/>
      </pc:docMkLst>
      <pc:sldChg chg="modSp mod">
        <pc:chgData name="Silvia Calegari" userId="fc5b199199abc901" providerId="LiveId" clId="{2923E712-58A2-469D-AB71-6B7CC2DFE58F}" dt="2025-01-20T09:11:48.604" v="12" actId="20577"/>
        <pc:sldMkLst>
          <pc:docMk/>
          <pc:sldMk cId="542724585" sldId="256"/>
        </pc:sldMkLst>
        <pc:spChg chg="mod">
          <ac:chgData name="Silvia Calegari" userId="fc5b199199abc901" providerId="LiveId" clId="{2923E712-58A2-469D-AB71-6B7CC2DFE58F}" dt="2025-01-20T09:11:48.604" v="12" actId="20577"/>
          <ac:spMkLst>
            <pc:docMk/>
            <pc:sldMk cId="542724585" sldId="256"/>
            <ac:spMk id="4" creationId="{00000000-0000-0000-0000-000000000000}"/>
          </ac:spMkLst>
        </pc:spChg>
      </pc:sldChg>
      <pc:sldChg chg="modSp mod">
        <pc:chgData name="Silvia Calegari" userId="fc5b199199abc901" providerId="LiveId" clId="{2923E712-58A2-469D-AB71-6B7CC2DFE58F}" dt="2025-01-20T09:23:07.021" v="683" actId="1035"/>
        <pc:sldMkLst>
          <pc:docMk/>
          <pc:sldMk cId="1960116771" sldId="257"/>
        </pc:sldMkLst>
        <pc:spChg chg="mod">
          <ac:chgData name="Silvia Calegari" userId="fc5b199199abc901" providerId="LiveId" clId="{2923E712-58A2-469D-AB71-6B7CC2DFE58F}" dt="2025-01-20T09:22:58.426" v="671" actId="1035"/>
          <ac:spMkLst>
            <pc:docMk/>
            <pc:sldMk cId="1960116771" sldId="257"/>
            <ac:spMk id="2" creationId="{00000000-0000-0000-0000-000000000000}"/>
          </ac:spMkLst>
        </pc:spChg>
        <pc:spChg chg="mod">
          <ac:chgData name="Silvia Calegari" userId="fc5b199199abc901" providerId="LiveId" clId="{2923E712-58A2-469D-AB71-6B7CC2DFE58F}" dt="2025-01-20T09:22:58.426" v="671" actId="1035"/>
          <ac:spMkLst>
            <pc:docMk/>
            <pc:sldMk cId="1960116771" sldId="257"/>
            <ac:spMk id="6" creationId="{E5A20587-F06C-EECA-9EA5-BE41AC42DEA0}"/>
          </ac:spMkLst>
        </pc:spChg>
        <pc:spChg chg="mod">
          <ac:chgData name="Silvia Calegari" userId="fc5b199199abc901" providerId="LiveId" clId="{2923E712-58A2-469D-AB71-6B7CC2DFE58F}" dt="2025-01-20T09:23:07.021" v="683" actId="1035"/>
          <ac:spMkLst>
            <pc:docMk/>
            <pc:sldMk cId="1960116771" sldId="257"/>
            <ac:spMk id="10" creationId="{1BF5BC0A-EA36-B897-5BF4-F5FADA389CF7}"/>
          </ac:spMkLst>
        </pc:spChg>
        <pc:spChg chg="mod">
          <ac:chgData name="Silvia Calegari" userId="fc5b199199abc901" providerId="LiveId" clId="{2923E712-58A2-469D-AB71-6B7CC2DFE58F}" dt="2025-01-20T09:23:07.021" v="683" actId="1035"/>
          <ac:spMkLst>
            <pc:docMk/>
            <pc:sldMk cId="1960116771" sldId="257"/>
            <ac:spMk id="11" creationId="{06815BE6-1EC4-C275-1780-0CE4627289D9}"/>
          </ac:spMkLst>
        </pc:spChg>
      </pc:sldChg>
      <pc:sldChg chg="modSp mod">
        <pc:chgData name="Silvia Calegari" userId="fc5b199199abc901" providerId="LiveId" clId="{2923E712-58A2-469D-AB71-6B7CC2DFE58F}" dt="2025-01-20T16:57:44.464" v="805" actId="6549"/>
        <pc:sldMkLst>
          <pc:docMk/>
          <pc:sldMk cId="3411044127" sldId="278"/>
        </pc:sldMkLst>
        <pc:spChg chg="mod">
          <ac:chgData name="Silvia Calegari" userId="fc5b199199abc901" providerId="LiveId" clId="{2923E712-58A2-469D-AB71-6B7CC2DFE58F}" dt="2025-01-20T16:57:44.464" v="805" actId="6549"/>
          <ac:spMkLst>
            <pc:docMk/>
            <pc:sldMk cId="3411044127" sldId="278"/>
            <ac:spMk id="3" creationId="{D0225163-8429-47AF-5259-C47F15C10BD1}"/>
          </ac:spMkLst>
        </pc:spChg>
      </pc:sldChg>
      <pc:sldChg chg="del">
        <pc:chgData name="Silvia Calegari" userId="fc5b199199abc901" providerId="LiveId" clId="{2923E712-58A2-469D-AB71-6B7CC2DFE58F}" dt="2025-01-20T09:21:48.645" v="633" actId="47"/>
        <pc:sldMkLst>
          <pc:docMk/>
          <pc:sldMk cId="78246293" sldId="297"/>
        </pc:sldMkLst>
      </pc:sldChg>
      <pc:sldChg chg="delSp modSp mod">
        <pc:chgData name="Silvia Calegari" userId="fc5b199199abc901" providerId="LiveId" clId="{2923E712-58A2-469D-AB71-6B7CC2DFE58F}" dt="2025-01-20T17:13:25.112" v="1379" actId="478"/>
        <pc:sldMkLst>
          <pc:docMk/>
          <pc:sldMk cId="887468905" sldId="298"/>
        </pc:sldMkLst>
        <pc:spChg chg="mod">
          <ac:chgData name="Silvia Calegari" userId="fc5b199199abc901" providerId="LiveId" clId="{2923E712-58A2-469D-AB71-6B7CC2DFE58F}" dt="2025-01-20T09:25:06.971" v="724" actId="1035"/>
          <ac:spMkLst>
            <pc:docMk/>
            <pc:sldMk cId="887468905" sldId="298"/>
            <ac:spMk id="3" creationId="{60C1C875-B203-8ED2-EBFF-BC61099B5FB8}"/>
          </ac:spMkLst>
        </pc:spChg>
      </pc:sldChg>
      <pc:sldChg chg="modSp mod">
        <pc:chgData name="Silvia Calegari" userId="fc5b199199abc901" providerId="LiveId" clId="{2923E712-58A2-469D-AB71-6B7CC2DFE58F}" dt="2025-01-20T17:01:05.061" v="920" actId="13926"/>
        <pc:sldMkLst>
          <pc:docMk/>
          <pc:sldMk cId="863349731" sldId="299"/>
        </pc:sldMkLst>
        <pc:spChg chg="mod">
          <ac:chgData name="Silvia Calegari" userId="fc5b199199abc901" providerId="LiveId" clId="{2923E712-58A2-469D-AB71-6B7CC2DFE58F}" dt="2025-01-20T17:01:05.061" v="920" actId="13926"/>
          <ac:spMkLst>
            <pc:docMk/>
            <pc:sldMk cId="863349731" sldId="299"/>
            <ac:spMk id="3" creationId="{99435E36-434D-61B9-AF32-8BC5D5688FC9}"/>
          </ac:spMkLst>
        </pc:spChg>
      </pc:sldChg>
      <pc:sldChg chg="delSp modSp mod">
        <pc:chgData name="Silvia Calegari" userId="fc5b199199abc901" providerId="LiveId" clId="{2923E712-58A2-469D-AB71-6B7CC2DFE58F}" dt="2025-01-20T17:26:47.288" v="2063" actId="115"/>
        <pc:sldMkLst>
          <pc:docMk/>
          <pc:sldMk cId="2564354483" sldId="300"/>
        </pc:sldMkLst>
      </pc:sldChg>
      <pc:sldChg chg="delSp modSp mod">
        <pc:chgData name="Silvia Calegari" userId="fc5b199199abc901" providerId="LiveId" clId="{2923E712-58A2-469D-AB71-6B7CC2DFE58F}" dt="2025-01-20T17:24:51.150" v="2037" actId="108"/>
        <pc:sldMkLst>
          <pc:docMk/>
          <pc:sldMk cId="3454502945" sldId="302"/>
        </pc:sldMkLst>
      </pc:sldChg>
      <pc:sldChg chg="modSp mod">
        <pc:chgData name="Silvia Calegari" userId="fc5b199199abc901" providerId="LiveId" clId="{2923E712-58A2-469D-AB71-6B7CC2DFE58F}" dt="2025-01-20T17:42:54.812" v="2473" actId="20577"/>
        <pc:sldMkLst>
          <pc:docMk/>
          <pc:sldMk cId="2122466542" sldId="303"/>
        </pc:sldMkLst>
      </pc:sldChg>
      <pc:sldChg chg="delSp modSp mod">
        <pc:chgData name="Silvia Calegari" userId="fc5b199199abc901" providerId="LiveId" clId="{2923E712-58A2-469D-AB71-6B7CC2DFE58F}" dt="2025-01-20T17:52:32.699" v="2567" actId="113"/>
        <pc:sldMkLst>
          <pc:docMk/>
          <pc:sldMk cId="3432077760" sldId="304"/>
        </pc:sldMkLst>
      </pc:sldChg>
      <pc:sldChg chg="modSp mod">
        <pc:chgData name="Silvia Calegari" userId="fc5b199199abc901" providerId="LiveId" clId="{2923E712-58A2-469D-AB71-6B7CC2DFE58F}" dt="2025-01-20T17:53:38.491" v="2652" actId="13926"/>
        <pc:sldMkLst>
          <pc:docMk/>
          <pc:sldMk cId="1963001449" sldId="305"/>
        </pc:sldMkLst>
      </pc:sldChg>
      <pc:sldChg chg="modSp del mod">
        <pc:chgData name="Silvia Calegari" userId="fc5b199199abc901" providerId="LiveId" clId="{2923E712-58A2-469D-AB71-6B7CC2DFE58F}" dt="2025-01-20T17:34:27.402" v="2190" actId="47"/>
        <pc:sldMkLst>
          <pc:docMk/>
          <pc:sldMk cId="4283536017" sldId="306"/>
        </pc:sldMkLst>
      </pc:sldChg>
      <pc:sldChg chg="delSp modSp mod">
        <pc:chgData name="Silvia Calegari" userId="fc5b199199abc901" providerId="LiveId" clId="{2923E712-58A2-469D-AB71-6B7CC2DFE58F}" dt="2025-01-20T17:42:15.897" v="2460" actId="20577"/>
        <pc:sldMkLst>
          <pc:docMk/>
          <pc:sldMk cId="963609041" sldId="307"/>
        </pc:sldMkLst>
      </pc:sldChg>
      <pc:sldChg chg="modSp mod">
        <pc:chgData name="Silvia Calegari" userId="fc5b199199abc901" providerId="LiveId" clId="{2923E712-58A2-469D-AB71-6B7CC2DFE58F}" dt="2025-01-20T17:43:11.752" v="2474"/>
        <pc:sldMkLst>
          <pc:docMk/>
          <pc:sldMk cId="3680099565" sldId="308"/>
        </pc:sldMkLst>
      </pc:sldChg>
      <pc:sldChg chg="del">
        <pc:chgData name="Silvia Calegari" userId="fc5b199199abc901" providerId="LiveId" clId="{2923E712-58A2-469D-AB71-6B7CC2DFE58F}" dt="2025-01-20T17:43:33.006" v="2475" actId="47"/>
        <pc:sldMkLst>
          <pc:docMk/>
          <pc:sldMk cId="1259857683" sldId="309"/>
        </pc:sldMkLst>
      </pc:sldChg>
      <pc:sldChg chg="modSp mod">
        <pc:chgData name="Silvia Calegari" userId="fc5b199199abc901" providerId="LiveId" clId="{2923E712-58A2-469D-AB71-6B7CC2DFE58F}" dt="2025-01-20T17:44:07.549" v="2477" actId="255"/>
        <pc:sldMkLst>
          <pc:docMk/>
          <pc:sldMk cId="4275207966" sldId="310"/>
        </pc:sldMkLst>
      </pc:sldChg>
      <pc:sldChg chg="modSp add mod">
        <pc:chgData name="Silvia Calegari" userId="fc5b199199abc901" providerId="LiveId" clId="{2923E712-58A2-469D-AB71-6B7CC2DFE58F}" dt="2025-01-23T09:49:39.059" v="5117" actId="13926"/>
        <pc:sldMkLst>
          <pc:docMk/>
          <pc:sldMk cId="3063534127" sldId="311"/>
        </pc:sldMkLst>
      </pc:sldChg>
      <pc:sldChg chg="modSp add mod">
        <pc:chgData name="Silvia Calegari" userId="fc5b199199abc901" providerId="LiveId" clId="{2923E712-58A2-469D-AB71-6B7CC2DFE58F}" dt="2025-01-23T09:49:33.708" v="5116" actId="13926"/>
        <pc:sldMkLst>
          <pc:docMk/>
          <pc:sldMk cId="1088781482" sldId="312"/>
        </pc:sldMkLst>
      </pc:sldChg>
      <pc:sldChg chg="modSp add mod">
        <pc:chgData name="Silvia Calegari" userId="fc5b199199abc901" providerId="LiveId" clId="{2923E712-58A2-469D-AB71-6B7CC2DFE58F}" dt="2025-01-23T09:49:29.435" v="5115" actId="13926"/>
        <pc:sldMkLst>
          <pc:docMk/>
          <pc:sldMk cId="4028325645" sldId="313"/>
        </pc:sldMkLst>
      </pc:sldChg>
    </pc:docChg>
  </pc:docChgLst>
  <pc:docChgLst>
    <pc:chgData name="Silvia Calegari" userId="fc5b199199abc901" providerId="LiveId" clId="{A8C597C8-1CFC-4C9E-AD22-87B606A924AA}"/>
    <pc:docChg chg="custSel addSld modSld">
      <pc:chgData name="Silvia Calegari" userId="fc5b199199abc901" providerId="LiveId" clId="{A8C597C8-1CFC-4C9E-AD22-87B606A924AA}" dt="2024-06-20T13:51:17.925" v="4442" actId="27636"/>
      <pc:docMkLst>
        <pc:docMk/>
      </pc:docMkLst>
      <pc:sldChg chg="modSp mod">
        <pc:chgData name="Silvia Calegari" userId="fc5b199199abc901" providerId="LiveId" clId="{A8C597C8-1CFC-4C9E-AD22-87B606A924AA}" dt="2024-06-20T08:32:43.117" v="9" actId="20577"/>
        <pc:sldMkLst>
          <pc:docMk/>
          <pc:sldMk cId="542724585" sldId="256"/>
        </pc:sldMkLst>
      </pc:sldChg>
      <pc:sldChg chg="modSp mod">
        <pc:chgData name="Silvia Calegari" userId="fc5b199199abc901" providerId="LiveId" clId="{A8C597C8-1CFC-4C9E-AD22-87B606A924AA}" dt="2024-06-20T08:36:50.372" v="126" actId="27636"/>
        <pc:sldMkLst>
          <pc:docMk/>
          <pc:sldMk cId="1960116771" sldId="257"/>
        </pc:sldMkLst>
      </pc:sldChg>
      <pc:sldChg chg="addSp modSp mod">
        <pc:chgData name="Silvia Calegari" userId="fc5b199199abc901" providerId="LiveId" clId="{A8C597C8-1CFC-4C9E-AD22-87B606A924AA}" dt="2024-06-20T10:08:31.665" v="2156" actId="14100"/>
        <pc:sldMkLst>
          <pc:docMk/>
          <pc:sldMk cId="270899367" sldId="264"/>
        </pc:sldMkLst>
      </pc:sldChg>
      <pc:sldChg chg="addSp delSp modSp mod">
        <pc:chgData name="Silvia Calegari" userId="fc5b199199abc901" providerId="LiveId" clId="{A8C597C8-1CFC-4C9E-AD22-87B606A924AA}" dt="2024-06-20T09:42:16.932" v="678" actId="164"/>
        <pc:sldMkLst>
          <pc:docMk/>
          <pc:sldMk cId="3629356371" sldId="265"/>
        </pc:sldMkLst>
      </pc:sldChg>
      <pc:sldChg chg="modSp mod">
        <pc:chgData name="Silvia Calegari" userId="fc5b199199abc901" providerId="LiveId" clId="{A8C597C8-1CFC-4C9E-AD22-87B606A924AA}" dt="2024-06-20T09:43:40.123" v="713" actId="1076"/>
        <pc:sldMkLst>
          <pc:docMk/>
          <pc:sldMk cId="324767432" sldId="267"/>
        </pc:sldMkLst>
      </pc:sldChg>
      <pc:sldChg chg="modSp mod">
        <pc:chgData name="Silvia Calegari" userId="fc5b199199abc901" providerId="LiveId" clId="{A8C597C8-1CFC-4C9E-AD22-87B606A924AA}" dt="2024-06-20T09:45:17.621" v="805" actId="20577"/>
        <pc:sldMkLst>
          <pc:docMk/>
          <pc:sldMk cId="1537467792" sldId="271"/>
        </pc:sldMkLst>
      </pc:sldChg>
      <pc:sldChg chg="modSp mod">
        <pc:chgData name="Silvia Calegari" userId="fc5b199199abc901" providerId="LiveId" clId="{A8C597C8-1CFC-4C9E-AD22-87B606A924AA}" dt="2024-06-20T09:32:43.274" v="571" actId="20577"/>
        <pc:sldMkLst>
          <pc:docMk/>
          <pc:sldMk cId="3411044127" sldId="278"/>
        </pc:sldMkLst>
      </pc:sldChg>
      <pc:sldChg chg="addSp delSp modSp add mod">
        <pc:chgData name="Silvia Calegari" userId="fc5b199199abc901" providerId="LiveId" clId="{A8C597C8-1CFC-4C9E-AD22-87B606A924AA}" dt="2024-06-20T10:45:07.647" v="2956" actId="20577"/>
        <pc:sldMkLst>
          <pc:docMk/>
          <pc:sldMk cId="1787092264" sldId="279"/>
        </pc:sldMkLst>
      </pc:sldChg>
      <pc:sldChg chg="addSp modSp add mod">
        <pc:chgData name="Silvia Calegari" userId="fc5b199199abc901" providerId="LiveId" clId="{A8C597C8-1CFC-4C9E-AD22-87B606A924AA}" dt="2024-06-20T10:52:50.079" v="3380" actId="13926"/>
        <pc:sldMkLst>
          <pc:docMk/>
          <pc:sldMk cId="2306315331" sldId="280"/>
        </pc:sldMkLst>
      </pc:sldChg>
      <pc:sldChg chg="addSp delSp modSp add mod">
        <pc:chgData name="Silvia Calegari" userId="fc5b199199abc901" providerId="LiveId" clId="{A8C597C8-1CFC-4C9E-AD22-87B606A924AA}" dt="2024-06-20T13:33:32.598" v="4423" actId="207"/>
        <pc:sldMkLst>
          <pc:docMk/>
          <pc:sldMk cId="2971296977" sldId="281"/>
        </pc:sldMkLst>
      </pc:sldChg>
      <pc:sldChg chg="addSp modSp new mod">
        <pc:chgData name="Silvia Calegari" userId="fc5b199199abc901" providerId="LiveId" clId="{A8C597C8-1CFC-4C9E-AD22-87B606A924AA}" dt="2024-06-20T10:40:47.184" v="2833" actId="20577"/>
        <pc:sldMkLst>
          <pc:docMk/>
          <pc:sldMk cId="1692683017" sldId="282"/>
        </pc:sldMkLst>
      </pc:sldChg>
      <pc:sldChg chg="addSp delSp modSp add mod">
        <pc:chgData name="Silvia Calegari" userId="fc5b199199abc901" providerId="LiveId" clId="{A8C597C8-1CFC-4C9E-AD22-87B606A924AA}" dt="2024-06-20T10:44:28.269" v="2952" actId="478"/>
        <pc:sldMkLst>
          <pc:docMk/>
          <pc:sldMk cId="4273367311" sldId="283"/>
        </pc:sldMkLst>
      </pc:sldChg>
      <pc:sldChg chg="modSp add mod">
        <pc:chgData name="Silvia Calegari" userId="fc5b199199abc901" providerId="LiveId" clId="{A8C597C8-1CFC-4C9E-AD22-87B606A924AA}" dt="2024-06-20T11:18:20.662" v="4409" actId="27636"/>
        <pc:sldMkLst>
          <pc:docMk/>
          <pc:sldMk cId="577754340" sldId="284"/>
        </pc:sldMkLst>
      </pc:sldChg>
      <pc:sldChg chg="modSp new mod">
        <pc:chgData name="Silvia Calegari" userId="fc5b199199abc901" providerId="LiveId" clId="{A8C597C8-1CFC-4C9E-AD22-87B606A924AA}" dt="2024-06-20T13:51:17.925" v="4442" actId="27636"/>
        <pc:sldMkLst>
          <pc:docMk/>
          <pc:sldMk cId="286682571" sldId="285"/>
        </pc:sldMkLst>
      </pc:sldChg>
    </pc:docChg>
  </pc:docChgLst>
  <pc:docChgLst>
    <pc:chgData name="Silvia Calegari" userId="fc5b199199abc901" providerId="LiveId" clId="{2E28A560-3AD4-4C9B-AC0E-6CBB221F8B66}"/>
    <pc:docChg chg="undo custSel addSld delSld modSld sldOrd">
      <pc:chgData name="Silvia Calegari" userId="fc5b199199abc901" providerId="LiveId" clId="{2E28A560-3AD4-4C9B-AC0E-6CBB221F8B66}" dt="2024-10-15T09:52:46.016" v="2329" actId="313"/>
      <pc:docMkLst>
        <pc:docMk/>
      </pc:docMkLst>
      <pc:sldChg chg="modSp mod">
        <pc:chgData name="Silvia Calegari" userId="fc5b199199abc901" providerId="LiveId" clId="{2E28A560-3AD4-4C9B-AC0E-6CBB221F8B66}" dt="2024-10-14T09:29:28.239" v="226" actId="27636"/>
        <pc:sldMkLst>
          <pc:docMk/>
          <pc:sldMk cId="1960116771" sldId="257"/>
        </pc:sldMkLst>
      </pc:sldChg>
      <pc:sldChg chg="addSp modSp ord">
        <pc:chgData name="Silvia Calegari" userId="fc5b199199abc901" providerId="LiveId" clId="{2E28A560-3AD4-4C9B-AC0E-6CBB221F8B66}" dt="2024-10-14T10:26:17.604" v="1176"/>
        <pc:sldMkLst>
          <pc:docMk/>
          <pc:sldMk cId="212774161" sldId="258"/>
        </pc:sldMkLst>
      </pc:sldChg>
      <pc:sldChg chg="add del">
        <pc:chgData name="Silvia Calegari" userId="fc5b199199abc901" providerId="LiveId" clId="{2E28A560-3AD4-4C9B-AC0E-6CBB221F8B66}" dt="2024-10-14T10:16:15.042" v="894" actId="47"/>
        <pc:sldMkLst>
          <pc:docMk/>
          <pc:sldMk cId="3542636643" sldId="263"/>
        </pc:sldMkLst>
      </pc:sldChg>
      <pc:sldChg chg="add del">
        <pc:chgData name="Silvia Calegari" userId="fc5b199199abc901" providerId="LiveId" clId="{2E28A560-3AD4-4C9B-AC0E-6CBB221F8B66}" dt="2024-10-14T10:16:24.657" v="897" actId="47"/>
        <pc:sldMkLst>
          <pc:docMk/>
          <pc:sldMk cId="270899367" sldId="264"/>
        </pc:sldMkLst>
      </pc:sldChg>
      <pc:sldChg chg="add del">
        <pc:chgData name="Silvia Calegari" userId="fc5b199199abc901" providerId="LiveId" clId="{2E28A560-3AD4-4C9B-AC0E-6CBB221F8B66}" dt="2024-10-14T10:16:28.687" v="899" actId="47"/>
        <pc:sldMkLst>
          <pc:docMk/>
          <pc:sldMk cId="3629356371" sldId="265"/>
        </pc:sldMkLst>
      </pc:sldChg>
      <pc:sldChg chg="add del">
        <pc:chgData name="Silvia Calegari" userId="fc5b199199abc901" providerId="LiveId" clId="{2E28A560-3AD4-4C9B-AC0E-6CBB221F8B66}" dt="2024-10-14T10:16:31.477" v="901" actId="47"/>
        <pc:sldMkLst>
          <pc:docMk/>
          <pc:sldMk cId="4292852736" sldId="266"/>
        </pc:sldMkLst>
      </pc:sldChg>
      <pc:sldChg chg="add del">
        <pc:chgData name="Silvia Calegari" userId="fc5b199199abc901" providerId="LiveId" clId="{2E28A560-3AD4-4C9B-AC0E-6CBB221F8B66}" dt="2024-10-14T10:16:35.757" v="902" actId="47"/>
        <pc:sldMkLst>
          <pc:docMk/>
          <pc:sldMk cId="324767432" sldId="267"/>
        </pc:sldMkLst>
      </pc:sldChg>
      <pc:sldChg chg="add del">
        <pc:chgData name="Silvia Calegari" userId="fc5b199199abc901" providerId="LiveId" clId="{2E28A560-3AD4-4C9B-AC0E-6CBB221F8B66}" dt="2024-10-14T10:16:44.247" v="905" actId="47"/>
        <pc:sldMkLst>
          <pc:docMk/>
          <pc:sldMk cId="1537467792" sldId="271"/>
        </pc:sldMkLst>
      </pc:sldChg>
      <pc:sldChg chg="addSp delSp modSp mod">
        <pc:chgData name="Silvia Calegari" userId="fc5b199199abc901" providerId="LiveId" clId="{2E28A560-3AD4-4C9B-AC0E-6CBB221F8B66}" dt="2024-10-14T10:25:30.350" v="1175" actId="1076"/>
        <pc:sldMkLst>
          <pc:docMk/>
          <pc:sldMk cId="2971296977" sldId="281"/>
        </pc:sldMkLst>
      </pc:sldChg>
      <pc:sldChg chg="add del">
        <pc:chgData name="Silvia Calegari" userId="fc5b199199abc901" providerId="LiveId" clId="{2E28A560-3AD4-4C9B-AC0E-6CBB221F8B66}" dt="2024-10-14T10:16:20.707" v="895" actId="47"/>
        <pc:sldMkLst>
          <pc:docMk/>
          <pc:sldMk cId="2864892511" sldId="286"/>
        </pc:sldMkLst>
      </pc:sldChg>
      <pc:sldChg chg="add del">
        <pc:chgData name="Silvia Calegari" userId="fc5b199199abc901" providerId="LiveId" clId="{2E28A560-3AD4-4C9B-AC0E-6CBB221F8B66}" dt="2024-10-14T10:16:26.727" v="898" actId="47"/>
        <pc:sldMkLst>
          <pc:docMk/>
          <pc:sldMk cId="26488637" sldId="287"/>
        </pc:sldMkLst>
      </pc:sldChg>
      <pc:sldChg chg="add del">
        <pc:chgData name="Silvia Calegari" userId="fc5b199199abc901" providerId="LiveId" clId="{2E28A560-3AD4-4C9B-AC0E-6CBB221F8B66}" dt="2024-10-14T10:16:37.142" v="903" actId="47"/>
        <pc:sldMkLst>
          <pc:docMk/>
          <pc:sldMk cId="3198364508" sldId="288"/>
        </pc:sldMkLst>
      </pc:sldChg>
      <pc:sldChg chg="add del">
        <pc:chgData name="Silvia Calegari" userId="fc5b199199abc901" providerId="LiveId" clId="{2E28A560-3AD4-4C9B-AC0E-6CBB221F8B66}" dt="2024-10-14T10:16:29.927" v="900" actId="47"/>
        <pc:sldMkLst>
          <pc:docMk/>
          <pc:sldMk cId="1497004278" sldId="289"/>
        </pc:sldMkLst>
      </pc:sldChg>
      <pc:sldChg chg="add del">
        <pc:chgData name="Silvia Calegari" userId="fc5b199199abc901" providerId="LiveId" clId="{2E28A560-3AD4-4C9B-AC0E-6CBB221F8B66}" dt="2024-10-14T10:16:40.757" v="904" actId="47"/>
        <pc:sldMkLst>
          <pc:docMk/>
          <pc:sldMk cId="3683280624" sldId="290"/>
        </pc:sldMkLst>
      </pc:sldChg>
      <pc:sldChg chg="add del">
        <pc:chgData name="Silvia Calegari" userId="fc5b199199abc901" providerId="LiveId" clId="{2E28A560-3AD4-4C9B-AC0E-6CBB221F8B66}" dt="2024-10-14T10:16:22.597" v="896" actId="47"/>
        <pc:sldMkLst>
          <pc:docMk/>
          <pc:sldMk cId="334775142" sldId="291"/>
        </pc:sldMkLst>
      </pc:sldChg>
      <pc:sldChg chg="modSp add del mod">
        <pc:chgData name="Silvia Calegari" userId="fc5b199199abc901" providerId="LiveId" clId="{2E28A560-3AD4-4C9B-AC0E-6CBB221F8B66}" dt="2024-10-15T09:52:46.016" v="2329" actId="313"/>
        <pc:sldMkLst>
          <pc:docMk/>
          <pc:sldMk cId="1982994901" sldId="292"/>
        </pc:sldMkLst>
      </pc:sldChg>
      <pc:sldChg chg="add">
        <pc:chgData name="Silvia Calegari" userId="fc5b199199abc901" providerId="LiveId" clId="{2E28A560-3AD4-4C9B-AC0E-6CBB221F8B66}" dt="2024-10-14T10:18:12.467" v="917"/>
        <pc:sldMkLst>
          <pc:docMk/>
          <pc:sldMk cId="540642879" sldId="293"/>
        </pc:sldMkLst>
      </pc:sldChg>
      <pc:sldChg chg="new del">
        <pc:chgData name="Silvia Calegari" userId="fc5b199199abc901" providerId="LiveId" clId="{2E28A560-3AD4-4C9B-AC0E-6CBB221F8B66}" dt="2024-10-14T10:31:03.797" v="1178" actId="47"/>
        <pc:sldMkLst>
          <pc:docMk/>
          <pc:sldMk cId="927594872" sldId="294"/>
        </pc:sldMkLst>
      </pc:sldChg>
      <pc:sldChg chg="addSp delSp modSp new mod ord modClrScheme chgLayout">
        <pc:chgData name="Silvia Calegari" userId="fc5b199199abc901" providerId="LiveId" clId="{2E28A560-3AD4-4C9B-AC0E-6CBB221F8B66}" dt="2024-10-14T10:46:32.308" v="1487" actId="20577"/>
        <pc:sldMkLst>
          <pc:docMk/>
          <pc:sldMk cId="1911856803" sldId="294"/>
        </pc:sldMkLst>
      </pc:sldChg>
      <pc:sldChg chg="new del">
        <pc:chgData name="Silvia Calegari" userId="fc5b199199abc901" providerId="LiveId" clId="{2E28A560-3AD4-4C9B-AC0E-6CBB221F8B66}" dt="2024-10-15T09:02:09.732" v="1600" actId="680"/>
        <pc:sldMkLst>
          <pc:docMk/>
          <pc:sldMk cId="521669986" sldId="295"/>
        </pc:sldMkLst>
      </pc:sldChg>
      <pc:sldChg chg="addSp delSp modSp new mod ord">
        <pc:chgData name="Silvia Calegari" userId="fc5b199199abc901" providerId="LiveId" clId="{2E28A560-3AD4-4C9B-AC0E-6CBB221F8B66}" dt="2024-10-15T09:03:42.415" v="1638" actId="478"/>
        <pc:sldMkLst>
          <pc:docMk/>
          <pc:sldMk cId="2038578891" sldId="295"/>
        </pc:sldMkLst>
      </pc:sldChg>
      <pc:sldChg chg="addSp delSp modSp new mod">
        <pc:chgData name="Silvia Calegari" userId="fc5b199199abc901" providerId="LiveId" clId="{2E28A560-3AD4-4C9B-AC0E-6CBB221F8B66}" dt="2024-10-15T09:37:01.849" v="2264" actId="115"/>
        <pc:sldMkLst>
          <pc:docMk/>
          <pc:sldMk cId="726120985" sldId="296"/>
        </pc:sldMkLst>
      </pc:sldChg>
    </pc:docChg>
  </pc:docChgLst>
  <pc:docChgLst>
    <pc:chgData name="Mauro Augusto Campanella" userId="0d41a26c-0c21-48d8-b739-70ed0dedff41" providerId="ADAL" clId="{2E61B272-FAD2-49FB-B8DD-B729D74CBB04}"/>
    <pc:docChg chg="modSld">
      <pc:chgData name="Mauro Augusto Campanella" userId="0d41a26c-0c21-48d8-b739-70ed0dedff41" providerId="ADAL" clId="{2E61B272-FAD2-49FB-B8DD-B729D74CBB04}" dt="2023-07-28T12:31:17.862" v="11" actId="20577"/>
      <pc:docMkLst>
        <pc:docMk/>
      </pc:docMkLst>
      <pc:sldChg chg="modSp mod">
        <pc:chgData name="Mauro Augusto Campanella" userId="0d41a26c-0c21-48d8-b739-70ed0dedff41" providerId="ADAL" clId="{2E61B272-FAD2-49FB-B8DD-B729D74CBB04}" dt="2023-07-28T12:31:17.862" v="11" actId="20577"/>
        <pc:sldMkLst>
          <pc:docMk/>
          <pc:sldMk cId="2970827548" sldId="277"/>
        </pc:sldMkLst>
      </pc:sldChg>
    </pc:docChg>
  </pc:docChgLst>
  <pc:docChgLst>
    <pc:chgData name="Silvia Calegari" userId="fc5b199199abc901" providerId="LiveId" clId="{04C6CD68-107D-4BC1-9AD9-9E3991ABA51C}"/>
    <pc:docChg chg="undo custSel addSld delSld modSld">
      <pc:chgData name="Silvia Calegari" userId="fc5b199199abc901" providerId="LiveId" clId="{04C6CD68-107D-4BC1-9AD9-9E3991ABA51C}" dt="2024-02-29T14:35:48.268" v="2650" actId="14100"/>
      <pc:docMkLst>
        <pc:docMk/>
      </pc:docMkLst>
      <pc:sldChg chg="addSp delSp modSp mod">
        <pc:chgData name="Silvia Calegari" userId="fc5b199199abc901" providerId="LiveId" clId="{04C6CD68-107D-4BC1-9AD9-9E3991ABA51C}" dt="2024-02-29T14:35:48.268" v="2650" actId="14100"/>
        <pc:sldMkLst>
          <pc:docMk/>
          <pc:sldMk cId="3542636643" sldId="263"/>
        </pc:sldMkLst>
      </pc:sldChg>
      <pc:sldChg chg="delSp modSp mod">
        <pc:chgData name="Silvia Calegari" userId="fc5b199199abc901" providerId="LiveId" clId="{04C6CD68-107D-4BC1-9AD9-9E3991ABA51C}" dt="2024-02-29T10:17:42.535" v="982" actId="1076"/>
        <pc:sldMkLst>
          <pc:docMk/>
          <pc:sldMk cId="270899367" sldId="264"/>
        </pc:sldMkLst>
      </pc:sldChg>
      <pc:sldChg chg="addSp delSp modSp mod">
        <pc:chgData name="Silvia Calegari" userId="fc5b199199abc901" providerId="LiveId" clId="{04C6CD68-107D-4BC1-9AD9-9E3991ABA51C}" dt="2024-02-29T14:24:37.712" v="2359" actId="164"/>
        <pc:sldMkLst>
          <pc:docMk/>
          <pc:sldMk cId="3629356371" sldId="265"/>
        </pc:sldMkLst>
      </pc:sldChg>
      <pc:sldChg chg="addSp delSp modSp mod">
        <pc:chgData name="Silvia Calegari" userId="fc5b199199abc901" providerId="LiveId" clId="{04C6CD68-107D-4BC1-9AD9-9E3991ABA51C}" dt="2024-02-29T14:29:50.698" v="2373" actId="164"/>
        <pc:sldMkLst>
          <pc:docMk/>
          <pc:sldMk cId="4292852736" sldId="266"/>
        </pc:sldMkLst>
      </pc:sldChg>
      <pc:sldChg chg="addSp delSp modSp mod">
        <pc:chgData name="Silvia Calegari" userId="fc5b199199abc901" providerId="LiveId" clId="{04C6CD68-107D-4BC1-9AD9-9E3991ABA51C}" dt="2024-02-29T14:31:11.097" v="2382" actId="164"/>
        <pc:sldMkLst>
          <pc:docMk/>
          <pc:sldMk cId="324767432" sldId="267"/>
        </pc:sldMkLst>
      </pc:sldChg>
      <pc:sldChg chg="modSp mod">
        <pc:chgData name="Silvia Calegari" userId="fc5b199199abc901" providerId="LiveId" clId="{04C6CD68-107D-4BC1-9AD9-9E3991ABA51C}" dt="2024-02-29T10:43:53.475" v="2018" actId="20577"/>
        <pc:sldMkLst>
          <pc:docMk/>
          <pc:sldMk cId="1537467792" sldId="271"/>
        </pc:sldMkLst>
      </pc:sldChg>
      <pc:sldChg chg="modSp new del mod">
        <pc:chgData name="Silvia Calegari" userId="fc5b199199abc901" providerId="LiveId" clId="{04C6CD68-107D-4BC1-9AD9-9E3991ABA51C}" dt="2024-02-29T10:44:21.398" v="2026" actId="47"/>
        <pc:sldMkLst>
          <pc:docMk/>
          <pc:sldMk cId="1774542362" sldId="279"/>
        </pc:sldMkLst>
      </pc:sldChg>
      <pc:sldChg chg="del">
        <pc:chgData name="Silvia Calegari" userId="fc5b199199abc901" providerId="LiveId" clId="{04C6CD68-107D-4BC1-9AD9-9E3991ABA51C}" dt="2024-02-29T10:16:18.312" v="979" actId="47"/>
        <pc:sldMkLst>
          <pc:docMk/>
          <pc:sldMk cId="3064382950" sldId="279"/>
        </pc:sldMkLst>
      </pc:sldChg>
    </pc:docChg>
  </pc:docChgLst>
  <pc:docChgLst>
    <pc:chgData name="Silvia Calegari" userId="fc5b199199abc901" providerId="LiveId" clId="{5737565F-6E30-43F1-8D11-9CB2789DA91D}"/>
    <pc:docChg chg="undo redo custSel addSld delSld modSld">
      <pc:chgData name="Silvia Calegari" userId="fc5b199199abc901" providerId="LiveId" clId="{5737565F-6E30-43F1-8D11-9CB2789DA91D}" dt="2025-02-20T14:09:16.371" v="2895" actId="1076"/>
      <pc:docMkLst>
        <pc:docMk/>
      </pc:docMkLst>
      <pc:sldChg chg="addSp modSp mod">
        <pc:chgData name="Silvia Calegari" userId="fc5b199199abc901" providerId="LiveId" clId="{5737565F-6E30-43F1-8D11-9CB2789DA91D}" dt="2025-02-19T08:46:24.076" v="1673" actId="1035"/>
        <pc:sldMkLst>
          <pc:docMk/>
          <pc:sldMk cId="542724585" sldId="256"/>
        </pc:sldMkLst>
        <pc:spChg chg="mod">
          <ac:chgData name="Silvia Calegari" userId="fc5b199199abc901" providerId="LiveId" clId="{5737565F-6E30-43F1-8D11-9CB2789DA91D}" dt="2025-02-18T13:46:37.821" v="9" actId="20577"/>
          <ac:spMkLst>
            <pc:docMk/>
            <pc:sldMk cId="542724585" sldId="256"/>
            <ac:spMk id="4" creationId="{00000000-0000-0000-0000-000000000000}"/>
          </ac:spMkLst>
        </pc:spChg>
        <pc:spChg chg="mod">
          <ac:chgData name="Silvia Calegari" userId="fc5b199199abc901" providerId="LiveId" clId="{5737565F-6E30-43F1-8D11-9CB2789DA91D}" dt="2025-02-18T13:47:00.005" v="44" actId="20577"/>
          <ac:spMkLst>
            <pc:docMk/>
            <pc:sldMk cId="542724585" sldId="256"/>
            <ac:spMk id="5" creationId="{00000000-0000-0000-0000-000000000000}"/>
          </ac:spMkLst>
        </pc:spChg>
        <pc:picChg chg="add mod">
          <ac:chgData name="Silvia Calegari" userId="fc5b199199abc901" providerId="LiveId" clId="{5737565F-6E30-43F1-8D11-9CB2789DA91D}" dt="2025-02-19T08:46:24.076" v="1673" actId="1035"/>
          <ac:picMkLst>
            <pc:docMk/>
            <pc:sldMk cId="542724585" sldId="256"/>
            <ac:picMk id="6" creationId="{2F8F2AE0-74AA-8639-239D-1CC1770902A6}"/>
          </ac:picMkLst>
        </pc:picChg>
      </pc:sldChg>
      <pc:sldChg chg="modSp mod">
        <pc:chgData name="Silvia Calegari" userId="fc5b199199abc901" providerId="LiveId" clId="{5737565F-6E30-43F1-8D11-9CB2789DA91D}" dt="2025-02-19T14:28:57.956" v="2341" actId="20577"/>
        <pc:sldMkLst>
          <pc:docMk/>
          <pc:sldMk cId="1960116771" sldId="257"/>
        </pc:sldMkLst>
        <pc:spChg chg="mod">
          <ac:chgData name="Silvia Calegari" userId="fc5b199199abc901" providerId="LiveId" clId="{5737565F-6E30-43F1-8D11-9CB2789DA91D}" dt="2025-02-18T14:05:31.090" v="739" actId="14100"/>
          <ac:spMkLst>
            <pc:docMk/>
            <pc:sldMk cId="1960116771" sldId="257"/>
            <ac:spMk id="2" creationId="{00000000-0000-0000-0000-000000000000}"/>
          </ac:spMkLst>
        </pc:spChg>
        <pc:spChg chg="mod">
          <ac:chgData name="Silvia Calegari" userId="fc5b199199abc901" providerId="LiveId" clId="{5737565F-6E30-43F1-8D11-9CB2789DA91D}" dt="2025-02-19T14:28:57.956" v="2341" actId="20577"/>
          <ac:spMkLst>
            <pc:docMk/>
            <pc:sldMk cId="1960116771" sldId="257"/>
            <ac:spMk id="10" creationId="{1BF5BC0A-EA36-B897-5BF4-F5FADA389CF7}"/>
          </ac:spMkLst>
        </pc:spChg>
        <pc:spChg chg="mod">
          <ac:chgData name="Silvia Calegari" userId="fc5b199199abc901" providerId="LiveId" clId="{5737565F-6E30-43F1-8D11-9CB2789DA91D}" dt="2025-02-18T13:54:43.918" v="161" actId="20577"/>
          <ac:spMkLst>
            <pc:docMk/>
            <pc:sldMk cId="1960116771" sldId="257"/>
            <ac:spMk id="11" creationId="{06815BE6-1EC4-C275-1780-0CE4627289D9}"/>
          </ac:spMkLst>
        </pc:spChg>
      </pc:sldChg>
      <pc:sldChg chg="delSp modSp mod">
        <pc:chgData name="Silvia Calegari" userId="fc5b199199abc901" providerId="LiveId" clId="{5737565F-6E30-43F1-8D11-9CB2789DA91D}" dt="2025-02-19T14:40:34.497" v="2528" actId="20577"/>
        <pc:sldMkLst>
          <pc:docMk/>
          <pc:sldMk cId="3411044127" sldId="278"/>
        </pc:sldMkLst>
        <pc:spChg chg="mod">
          <ac:chgData name="Silvia Calegari" userId="fc5b199199abc901" providerId="LiveId" clId="{5737565F-6E30-43F1-8D11-9CB2789DA91D}" dt="2025-02-19T14:37:59.533" v="2509" actId="1076"/>
          <ac:spMkLst>
            <pc:docMk/>
            <pc:sldMk cId="3411044127" sldId="278"/>
            <ac:spMk id="2" creationId="{BACD7768-9CF9-1EB6-19BE-EE24A2680B44}"/>
          </ac:spMkLst>
        </pc:spChg>
        <pc:spChg chg="mod">
          <ac:chgData name="Silvia Calegari" userId="fc5b199199abc901" providerId="LiveId" clId="{5737565F-6E30-43F1-8D11-9CB2789DA91D}" dt="2025-02-19T14:40:34.497" v="2528" actId="20577"/>
          <ac:spMkLst>
            <pc:docMk/>
            <pc:sldMk cId="3411044127" sldId="278"/>
            <ac:spMk id="3" creationId="{D0225163-8429-47AF-5259-C47F15C10BD1}"/>
          </ac:spMkLst>
        </pc:spChg>
      </pc:sldChg>
      <pc:sldChg chg="modSp mod">
        <pc:chgData name="Silvia Calegari" userId="fc5b199199abc901" providerId="LiveId" clId="{5737565F-6E30-43F1-8D11-9CB2789DA91D}" dt="2025-02-19T14:42:27.328" v="2529" actId="20577"/>
        <pc:sldMkLst>
          <pc:docMk/>
          <pc:sldMk cId="887468905" sldId="298"/>
        </pc:sldMkLst>
        <pc:spChg chg="mod">
          <ac:chgData name="Silvia Calegari" userId="fc5b199199abc901" providerId="LiveId" clId="{5737565F-6E30-43F1-8D11-9CB2789DA91D}" dt="2025-02-19T14:42:27.328" v="2529" actId="20577"/>
          <ac:spMkLst>
            <pc:docMk/>
            <pc:sldMk cId="887468905" sldId="298"/>
            <ac:spMk id="3" creationId="{60C1C875-B203-8ED2-EBFF-BC61099B5FB8}"/>
          </ac:spMkLst>
        </pc:spChg>
      </pc:sldChg>
      <pc:sldChg chg="delSp modSp mod">
        <pc:chgData name="Silvia Calegari" userId="fc5b199199abc901" providerId="LiveId" clId="{5737565F-6E30-43F1-8D11-9CB2789DA91D}" dt="2025-02-20T09:26:53.665" v="2772" actId="179"/>
        <pc:sldMkLst>
          <pc:docMk/>
          <pc:sldMk cId="863349731" sldId="299"/>
        </pc:sldMkLst>
        <pc:spChg chg="mod">
          <ac:chgData name="Silvia Calegari" userId="fc5b199199abc901" providerId="LiveId" clId="{5737565F-6E30-43F1-8D11-9CB2789DA91D}" dt="2025-02-20T09:26:53.665" v="2772" actId="179"/>
          <ac:spMkLst>
            <pc:docMk/>
            <pc:sldMk cId="863349731" sldId="299"/>
            <ac:spMk id="3" creationId="{99435E36-434D-61B9-AF32-8BC5D5688FC9}"/>
          </ac:spMkLst>
        </pc:spChg>
      </pc:sldChg>
      <pc:sldChg chg="del">
        <pc:chgData name="Silvia Calegari" userId="fc5b199199abc901" providerId="LiveId" clId="{5737565F-6E30-43F1-8D11-9CB2789DA91D}" dt="2025-02-18T15:00:55.734" v="1667" actId="47"/>
        <pc:sldMkLst>
          <pc:docMk/>
          <pc:sldMk cId="2564354483" sldId="300"/>
        </pc:sldMkLst>
      </pc:sldChg>
      <pc:sldChg chg="del">
        <pc:chgData name="Silvia Calegari" userId="fc5b199199abc901" providerId="LiveId" clId="{5737565F-6E30-43F1-8D11-9CB2789DA91D}" dt="2025-02-18T15:00:57.059" v="1668" actId="47"/>
        <pc:sldMkLst>
          <pc:docMk/>
          <pc:sldMk cId="3454502945" sldId="302"/>
        </pc:sldMkLst>
      </pc:sldChg>
      <pc:sldChg chg="del">
        <pc:chgData name="Silvia Calegari" userId="fc5b199199abc901" providerId="LiveId" clId="{5737565F-6E30-43F1-8D11-9CB2789DA91D}" dt="2025-02-19T09:04:33.470" v="2297" actId="47"/>
        <pc:sldMkLst>
          <pc:docMk/>
          <pc:sldMk cId="2122466542" sldId="303"/>
        </pc:sldMkLst>
      </pc:sldChg>
      <pc:sldChg chg="del">
        <pc:chgData name="Silvia Calegari" userId="fc5b199199abc901" providerId="LiveId" clId="{5737565F-6E30-43F1-8D11-9CB2789DA91D}" dt="2025-02-19T09:04:36.944" v="2298" actId="47"/>
        <pc:sldMkLst>
          <pc:docMk/>
          <pc:sldMk cId="3432077760" sldId="304"/>
        </pc:sldMkLst>
      </pc:sldChg>
      <pc:sldChg chg="del">
        <pc:chgData name="Silvia Calegari" userId="fc5b199199abc901" providerId="LiveId" clId="{5737565F-6E30-43F1-8D11-9CB2789DA91D}" dt="2025-02-19T09:04:39.927" v="2299" actId="47"/>
        <pc:sldMkLst>
          <pc:docMk/>
          <pc:sldMk cId="1963001449" sldId="305"/>
        </pc:sldMkLst>
      </pc:sldChg>
      <pc:sldChg chg="del">
        <pc:chgData name="Silvia Calegari" userId="fc5b199199abc901" providerId="LiveId" clId="{5737565F-6E30-43F1-8D11-9CB2789DA91D}" dt="2025-02-19T09:04:33.470" v="2297" actId="47"/>
        <pc:sldMkLst>
          <pc:docMk/>
          <pc:sldMk cId="963609041" sldId="307"/>
        </pc:sldMkLst>
      </pc:sldChg>
      <pc:sldChg chg="del">
        <pc:chgData name="Silvia Calegari" userId="fc5b199199abc901" providerId="LiveId" clId="{5737565F-6E30-43F1-8D11-9CB2789DA91D}" dt="2025-02-19T09:04:33.470" v="2297" actId="47"/>
        <pc:sldMkLst>
          <pc:docMk/>
          <pc:sldMk cId="3680099565" sldId="308"/>
        </pc:sldMkLst>
      </pc:sldChg>
      <pc:sldChg chg="del">
        <pc:chgData name="Silvia Calegari" userId="fc5b199199abc901" providerId="LiveId" clId="{5737565F-6E30-43F1-8D11-9CB2789DA91D}" dt="2025-02-19T09:04:33.470" v="2297" actId="47"/>
        <pc:sldMkLst>
          <pc:docMk/>
          <pc:sldMk cId="4275207966" sldId="310"/>
        </pc:sldMkLst>
      </pc:sldChg>
      <pc:sldChg chg="del">
        <pc:chgData name="Silvia Calegari" userId="fc5b199199abc901" providerId="LiveId" clId="{5737565F-6E30-43F1-8D11-9CB2789DA91D}" dt="2025-02-19T09:04:44.082" v="2300" actId="47"/>
        <pc:sldMkLst>
          <pc:docMk/>
          <pc:sldMk cId="3063534127" sldId="311"/>
        </pc:sldMkLst>
      </pc:sldChg>
      <pc:sldChg chg="del">
        <pc:chgData name="Silvia Calegari" userId="fc5b199199abc901" providerId="LiveId" clId="{5737565F-6E30-43F1-8D11-9CB2789DA91D}" dt="2025-02-19T09:04:47.201" v="2301" actId="47"/>
        <pc:sldMkLst>
          <pc:docMk/>
          <pc:sldMk cId="1088781482" sldId="312"/>
        </pc:sldMkLst>
      </pc:sldChg>
      <pc:sldChg chg="del">
        <pc:chgData name="Silvia Calegari" userId="fc5b199199abc901" providerId="LiveId" clId="{5737565F-6E30-43F1-8D11-9CB2789DA91D}" dt="2025-02-19T09:04:55.536" v="2302" actId="47"/>
        <pc:sldMkLst>
          <pc:docMk/>
          <pc:sldMk cId="4028325645" sldId="313"/>
        </pc:sldMkLst>
      </pc:sldChg>
      <pc:sldChg chg="addSp modSp add mod">
        <pc:chgData name="Silvia Calegari" userId="fc5b199199abc901" providerId="LiveId" clId="{5737565F-6E30-43F1-8D11-9CB2789DA91D}" dt="2025-02-20T09:18:21.948" v="2699" actId="14100"/>
        <pc:sldMkLst>
          <pc:docMk/>
          <pc:sldMk cId="1802205989" sldId="314"/>
        </pc:sldMkLst>
        <pc:spChg chg="mod">
          <ac:chgData name="Silvia Calegari" userId="fc5b199199abc901" providerId="LiveId" clId="{5737565F-6E30-43F1-8D11-9CB2789DA91D}" dt="2025-02-19T09:05:42.639" v="2331" actId="1038"/>
          <ac:spMkLst>
            <pc:docMk/>
            <pc:sldMk cId="1802205989" sldId="314"/>
            <ac:spMk id="2" creationId="{B2BFD158-7AC5-8610-F284-5947C5506780}"/>
          </ac:spMkLst>
        </pc:spChg>
        <pc:spChg chg="mod">
          <ac:chgData name="Silvia Calegari" userId="fc5b199199abc901" providerId="LiveId" clId="{5737565F-6E30-43F1-8D11-9CB2789DA91D}" dt="2025-02-20T09:18:21.948" v="2699" actId="14100"/>
          <ac:spMkLst>
            <pc:docMk/>
            <pc:sldMk cId="1802205989" sldId="314"/>
            <ac:spMk id="3" creationId="{0F506FEF-5D13-4A3D-3300-93026E9B1534}"/>
          </ac:spMkLst>
        </pc:spChg>
        <pc:picChg chg="add mod">
          <ac:chgData name="Silvia Calegari" userId="fc5b199199abc901" providerId="LiveId" clId="{5737565F-6E30-43F1-8D11-9CB2789DA91D}" dt="2025-02-19T09:05:51.994" v="2332" actId="1076"/>
          <ac:picMkLst>
            <pc:docMk/>
            <pc:sldMk cId="1802205989" sldId="314"/>
            <ac:picMk id="7" creationId="{9FC21EE2-B87C-C499-EBB8-48B1AB9AF910}"/>
          </ac:picMkLst>
        </pc:picChg>
      </pc:sldChg>
      <pc:sldChg chg="modSp add mod">
        <pc:chgData name="Silvia Calegari" userId="fc5b199199abc901" providerId="LiveId" clId="{5737565F-6E30-43F1-8D11-9CB2789DA91D}" dt="2025-02-20T09:34:09.785" v="2831" actId="5793"/>
        <pc:sldMkLst>
          <pc:docMk/>
          <pc:sldMk cId="755877759" sldId="315"/>
        </pc:sldMkLst>
        <pc:spChg chg="mod">
          <ac:chgData name="Silvia Calegari" userId="fc5b199199abc901" providerId="LiveId" clId="{5737565F-6E30-43F1-8D11-9CB2789DA91D}" dt="2025-02-20T09:33:30.890" v="2826" actId="1076"/>
          <ac:spMkLst>
            <pc:docMk/>
            <pc:sldMk cId="755877759" sldId="315"/>
            <ac:spMk id="2" creationId="{5A78324B-F330-2970-4EAB-B9271E4EC2F8}"/>
          </ac:spMkLst>
        </pc:spChg>
        <pc:spChg chg="mod">
          <ac:chgData name="Silvia Calegari" userId="fc5b199199abc901" providerId="LiveId" clId="{5737565F-6E30-43F1-8D11-9CB2789DA91D}" dt="2025-02-20T09:34:09.785" v="2831" actId="5793"/>
          <ac:spMkLst>
            <pc:docMk/>
            <pc:sldMk cId="755877759" sldId="315"/>
            <ac:spMk id="3" creationId="{5967D46F-0833-6CA9-5BAF-90A202FD50A3}"/>
          </ac:spMkLst>
        </pc:spChg>
      </pc:sldChg>
      <pc:sldChg chg="addSp delSp modSp new mod">
        <pc:chgData name="Silvia Calegari" userId="fc5b199199abc901" providerId="LiveId" clId="{5737565F-6E30-43F1-8D11-9CB2789DA91D}" dt="2025-02-20T14:09:16.371" v="2895" actId="1076"/>
        <pc:sldMkLst>
          <pc:docMk/>
          <pc:sldMk cId="1006067557" sldId="316"/>
        </pc:sldMkLst>
        <pc:spChg chg="del">
          <ac:chgData name="Silvia Calegari" userId="fc5b199199abc901" providerId="LiveId" clId="{5737565F-6E30-43F1-8D11-9CB2789DA91D}" dt="2025-02-20T14:04:14.778" v="2837" actId="478"/>
          <ac:spMkLst>
            <pc:docMk/>
            <pc:sldMk cId="1006067557" sldId="316"/>
            <ac:spMk id="2" creationId="{104B8DBD-9E7B-5906-0E71-DAA6105EB088}"/>
          </ac:spMkLst>
        </pc:spChg>
        <pc:spChg chg="del">
          <ac:chgData name="Silvia Calegari" userId="fc5b199199abc901" providerId="LiveId" clId="{5737565F-6E30-43F1-8D11-9CB2789DA91D}" dt="2025-02-20T14:03:53.002" v="2833" actId="478"/>
          <ac:spMkLst>
            <pc:docMk/>
            <pc:sldMk cId="1006067557" sldId="316"/>
            <ac:spMk id="3" creationId="{6AD1BD1B-CAF1-309C-3DB5-42A3EF635D65}"/>
          </ac:spMkLst>
        </pc:spChg>
        <pc:spChg chg="add mod">
          <ac:chgData name="Silvia Calegari" userId="fc5b199199abc901" providerId="LiveId" clId="{5737565F-6E30-43F1-8D11-9CB2789DA91D}" dt="2025-02-20T14:09:16.371" v="2895" actId="1076"/>
          <ac:spMkLst>
            <pc:docMk/>
            <pc:sldMk cId="1006067557" sldId="316"/>
            <ac:spMk id="11" creationId="{A4668918-B38F-0D3F-B41B-E0DA93AE5428}"/>
          </ac:spMkLst>
        </pc:spChg>
        <pc:graphicFrameChg chg="add del mod">
          <ac:chgData name="Silvia Calegari" userId="fc5b199199abc901" providerId="LiveId" clId="{5737565F-6E30-43F1-8D11-9CB2789DA91D}" dt="2025-02-20T14:05:42.692" v="2851" actId="478"/>
          <ac:graphicFrameMkLst>
            <pc:docMk/>
            <pc:sldMk cId="1006067557" sldId="316"/>
            <ac:graphicFrameMk id="8" creationId="{3FF9BBA8-7286-1D7B-9846-CB1BB2B5D74C}"/>
          </ac:graphicFrameMkLst>
        </pc:graphicFrameChg>
        <pc:graphicFrameChg chg="add mod">
          <ac:chgData name="Silvia Calegari" userId="fc5b199199abc901" providerId="LiveId" clId="{5737565F-6E30-43F1-8D11-9CB2789DA91D}" dt="2025-02-20T14:07:57.172" v="2854" actId="1076"/>
          <ac:graphicFrameMkLst>
            <pc:docMk/>
            <pc:sldMk cId="1006067557" sldId="316"/>
            <ac:graphicFrameMk id="9" creationId="{3FF9BBA8-7286-1D7B-9846-CB1BB2B5D74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fc5b199199abc901/Documenti/TeRABIT/Reporting/MUR/prospetto%20generale%20avanzamento%20finanziario_personale_overhea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PREVISIONE  di SPESA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'Prospetto di Rendicontazione'!$S$30</c:f>
              <c:strCache>
                <c:ptCount val="1"/>
                <c:pt idx="0">
                  <c:v>Rendiconto bimestrale</c:v>
                </c:pt>
              </c:strCache>
            </c:strRef>
          </c:tx>
          <c:spPr>
            <a:solidFill>
              <a:schemeClr val="accent1"/>
            </a:solidFill>
            <a:ln>
              <a:noFill/>
            </a:ln>
            <a:effectLst/>
          </c:spPr>
          <c:invertIfNegative val="0"/>
          <c:cat>
            <c:strRef>
              <c:f>'Prospetto di Rendicontazione'!$R$31:$R$38</c:f>
              <c:strCache>
                <c:ptCount val="8"/>
                <c:pt idx="0">
                  <c:v>Bim. 11</c:v>
                </c:pt>
                <c:pt idx="1">
                  <c:v>Bim. 12</c:v>
                </c:pt>
                <c:pt idx="2">
                  <c:v>Bim. 13</c:v>
                </c:pt>
                <c:pt idx="3">
                  <c:v>Bim. 14</c:v>
                </c:pt>
                <c:pt idx="4">
                  <c:v>Bim.15</c:v>
                </c:pt>
                <c:pt idx="5">
                  <c:v>Bim. 16</c:v>
                </c:pt>
                <c:pt idx="6">
                  <c:v>BIM. 17</c:v>
                </c:pt>
                <c:pt idx="7">
                  <c:v>BIM. 18</c:v>
                </c:pt>
              </c:strCache>
            </c:strRef>
          </c:cat>
          <c:val>
            <c:numRef>
              <c:f>'Prospetto di Rendicontazione'!$S$31:$S$38</c:f>
              <c:numCache>
                <c:formatCode>_("€"* #,##0.00_);_("€"* \(#,##0.00\);_("€"* "-"??_);_(@_)</c:formatCode>
                <c:ptCount val="8"/>
                <c:pt idx="0">
                  <c:v>5005066.25</c:v>
                </c:pt>
                <c:pt idx="1">
                  <c:v>14368527.657142857</c:v>
                </c:pt>
                <c:pt idx="2">
                  <c:v>7370310.1171428571</c:v>
                </c:pt>
                <c:pt idx="3">
                  <c:v>8585757.5271428563</c:v>
                </c:pt>
                <c:pt idx="4">
                  <c:v>3468998.0971428575</c:v>
                </c:pt>
                <c:pt idx="5">
                  <c:v>357866.60714285716</c:v>
                </c:pt>
                <c:pt idx="6">
                  <c:v>357866.60714285716</c:v>
                </c:pt>
                <c:pt idx="7">
                  <c:v>357866.60714285716</c:v>
                </c:pt>
              </c:numCache>
            </c:numRef>
          </c:val>
          <c:extLst>
            <c:ext xmlns:c16="http://schemas.microsoft.com/office/drawing/2014/chart" uri="{C3380CC4-5D6E-409C-BE32-E72D297353CC}">
              <c16:uniqueId val="{00000000-95A2-4FA0-A202-53DB1F60E94F}"/>
            </c:ext>
          </c:extLst>
        </c:ser>
        <c:ser>
          <c:idx val="1"/>
          <c:order val="1"/>
          <c:tx>
            <c:strRef>
              <c:f>'Prospetto di Rendicontazione'!$U$30</c:f>
              <c:strCache>
                <c:ptCount val="1"/>
                <c:pt idx="0">
                  <c:v>Rendiconto Cumulativo</c:v>
                </c:pt>
              </c:strCache>
            </c:strRef>
          </c:tx>
          <c:spPr>
            <a:solidFill>
              <a:schemeClr val="accent2"/>
            </a:solidFill>
            <a:ln>
              <a:noFill/>
            </a:ln>
            <a:effectLst/>
          </c:spPr>
          <c:invertIfNegative val="0"/>
          <c:cat>
            <c:strRef>
              <c:f>'Prospetto di Rendicontazione'!$R$31:$R$38</c:f>
              <c:strCache>
                <c:ptCount val="8"/>
                <c:pt idx="0">
                  <c:v>Bim. 11</c:v>
                </c:pt>
                <c:pt idx="1">
                  <c:v>Bim. 12</c:v>
                </c:pt>
                <c:pt idx="2">
                  <c:v>Bim. 13</c:v>
                </c:pt>
                <c:pt idx="3">
                  <c:v>Bim. 14</c:v>
                </c:pt>
                <c:pt idx="4">
                  <c:v>Bim.15</c:v>
                </c:pt>
                <c:pt idx="5">
                  <c:v>Bim. 16</c:v>
                </c:pt>
                <c:pt idx="6">
                  <c:v>BIM. 17</c:v>
                </c:pt>
                <c:pt idx="7">
                  <c:v>BIM. 18</c:v>
                </c:pt>
              </c:strCache>
            </c:strRef>
          </c:cat>
          <c:val>
            <c:numRef>
              <c:f>'Prospetto di Rendicontazione'!$U$31:$U$38</c:f>
              <c:numCache>
                <c:formatCode>_("€"* #,##0.00_);_("€"* \(#,##0.00\);_("€"* "-"??_);_(@_)</c:formatCode>
                <c:ptCount val="8"/>
                <c:pt idx="0">
                  <c:v>5005066.25</c:v>
                </c:pt>
                <c:pt idx="1">
                  <c:v>19373593.907142855</c:v>
                </c:pt>
                <c:pt idx="2">
                  <c:v>26743904.024285711</c:v>
                </c:pt>
                <c:pt idx="3">
                  <c:v>35329661.551428571</c:v>
                </c:pt>
                <c:pt idx="4">
                  <c:v>38798659.648571432</c:v>
                </c:pt>
                <c:pt idx="5">
                  <c:v>39156526.25571429</c:v>
                </c:pt>
                <c:pt idx="6">
                  <c:v>39514392.862857148</c:v>
                </c:pt>
                <c:pt idx="7">
                  <c:v>39872259.470000006</c:v>
                </c:pt>
              </c:numCache>
            </c:numRef>
          </c:val>
          <c:extLst>
            <c:ext xmlns:c16="http://schemas.microsoft.com/office/drawing/2014/chart" uri="{C3380CC4-5D6E-409C-BE32-E72D297353CC}">
              <c16:uniqueId val="{00000001-95A2-4FA0-A202-53DB1F60E94F}"/>
            </c:ext>
          </c:extLst>
        </c:ser>
        <c:dLbls>
          <c:showLegendKey val="0"/>
          <c:showVal val="0"/>
          <c:showCatName val="0"/>
          <c:showSerName val="0"/>
          <c:showPercent val="0"/>
          <c:showBubbleSize val="0"/>
        </c:dLbls>
        <c:gapWidth val="219"/>
        <c:overlap val="-27"/>
        <c:axId val="1605061759"/>
        <c:axId val="1605062239"/>
      </c:barChart>
      <c:catAx>
        <c:axId val="160506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605062239"/>
        <c:crosses val="autoZero"/>
        <c:auto val="1"/>
        <c:lblAlgn val="ctr"/>
        <c:lblOffset val="100"/>
        <c:noMultiLvlLbl val="0"/>
      </c:catAx>
      <c:valAx>
        <c:axId val="1605062239"/>
        <c:scaling>
          <c:orientation val="minMax"/>
          <c:max val="41000000"/>
          <c:min val="0"/>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6050617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1AFCF-FA43-0A43-A898-8800309318C4}" type="datetimeFigureOut">
              <a:rPr lang="it-IT" smtClean="0"/>
              <a:t>20/02/2025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6CBCC-82A7-8447-B085-90867D4B2887}" type="slidenum">
              <a:rPr lang="it-IT" smtClean="0"/>
              <a:t>‹N›</a:t>
            </a:fld>
            <a:endParaRPr lang="it-IT"/>
          </a:p>
        </p:txBody>
      </p:sp>
    </p:spTree>
    <p:extLst>
      <p:ext uri="{BB962C8B-B14F-4D97-AF65-F5344CB8AC3E}">
        <p14:creationId xmlns:p14="http://schemas.microsoft.com/office/powerpoint/2010/main" val="331668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ttangolo 22"/>
          <p:cNvSpPr/>
          <p:nvPr userDrawn="1"/>
        </p:nvSpPr>
        <p:spPr>
          <a:xfrm>
            <a:off x="0" y="6353175"/>
            <a:ext cx="12268200" cy="504825"/>
          </a:xfrm>
          <a:prstGeom prst="rect">
            <a:avLst/>
          </a:prstGeom>
          <a:solidFill>
            <a:srgbClr val="1524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395CD49F-6CE0-D0C0-70FB-858E05119262}"/>
              </a:ext>
            </a:extLst>
          </p:cNvPr>
          <p:cNvSpPr>
            <a:spLocks noGrp="1"/>
          </p:cNvSpPr>
          <p:nvPr>
            <p:ph type="ctrTitle"/>
          </p:nvPr>
        </p:nvSpPr>
        <p:spPr>
          <a:xfrm>
            <a:off x="482379" y="3045261"/>
            <a:ext cx="6356571" cy="715581"/>
          </a:xfrm>
          <a:solidFill>
            <a:srgbClr val="EEB339"/>
          </a:solidFill>
        </p:spPr>
        <p:txBody>
          <a:bodyPr wrap="square" anchor="b">
            <a:spAutoFit/>
          </a:bodyPr>
          <a:lstStyle>
            <a:lvl1pPr algn="l">
              <a:defRPr sz="4500">
                <a:solidFill>
                  <a:schemeClr val="bg1"/>
                </a:solidFill>
                <a:latin typeface="Titillium Bd" panose="00000800000000000000" pitchFamily="50" charset="0"/>
              </a:defRPr>
            </a:lvl1pPr>
          </a:lstStyle>
          <a:p>
            <a:endParaRPr lang="it-IT" dirty="0"/>
          </a:p>
        </p:txBody>
      </p:sp>
      <p:sp>
        <p:nvSpPr>
          <p:cNvPr id="3" name="Sottotitolo 2">
            <a:extLst>
              <a:ext uri="{FF2B5EF4-FFF2-40B4-BE49-F238E27FC236}">
                <a16:creationId xmlns:a16="http://schemas.microsoft.com/office/drawing/2014/main" id="{7E38B244-E387-71D3-16B7-4A69B07878FB}"/>
              </a:ext>
            </a:extLst>
          </p:cNvPr>
          <p:cNvSpPr>
            <a:spLocks noGrp="1"/>
          </p:cNvSpPr>
          <p:nvPr>
            <p:ph type="subTitle" idx="1"/>
          </p:nvPr>
        </p:nvSpPr>
        <p:spPr>
          <a:xfrm>
            <a:off x="491904" y="3952874"/>
            <a:ext cx="9156921" cy="1061829"/>
          </a:xfrm>
          <a:noFill/>
        </p:spPr>
        <p:txBody>
          <a:bodyPr>
            <a:spAutoFit/>
          </a:bodyPr>
          <a:lstStyle>
            <a:lvl1pPr marL="0" indent="0" algn="l">
              <a:buNone/>
              <a:defRPr sz="3500">
                <a:solidFill>
                  <a:schemeClr val="bg1"/>
                </a:solidFill>
                <a:latin typeface="Titillium"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16" name="CasellaDiTesto 15">
            <a:extLst>
              <a:ext uri="{FF2B5EF4-FFF2-40B4-BE49-F238E27FC236}">
                <a16:creationId xmlns:a16="http://schemas.microsoft.com/office/drawing/2014/main" id="{684CF1C9-74E5-8FAE-4F88-8314C6D06E57}"/>
              </a:ext>
            </a:extLst>
          </p:cNvPr>
          <p:cNvSpPr txBox="1"/>
          <p:nvPr userDrawn="1"/>
        </p:nvSpPr>
        <p:spPr>
          <a:xfrm>
            <a:off x="6712747" y="6458656"/>
            <a:ext cx="5317225" cy="307777"/>
          </a:xfrm>
          <a:prstGeom prst="rect">
            <a:avLst/>
          </a:prstGeom>
          <a:noFill/>
        </p:spPr>
        <p:txBody>
          <a:bodyPr wrap="square" rtlCol="0">
            <a:spAutoFit/>
          </a:bodyPr>
          <a:lstStyle/>
          <a:p>
            <a:pPr algn="r"/>
            <a:r>
              <a:rPr lang="it-IT" sz="1400" dirty="0">
                <a:solidFill>
                  <a:schemeClr val="bg1">
                    <a:alpha val="85000"/>
                  </a:schemeClr>
                </a:solidFill>
                <a:latin typeface="Titillium" pitchFamily="2" charset="77"/>
              </a:rPr>
              <a:t>Missione 4 </a:t>
            </a:r>
            <a:r>
              <a:rPr lang="it-IT" sz="1400" b="1" dirty="0">
                <a:solidFill>
                  <a:schemeClr val="bg1">
                    <a:alpha val="85000"/>
                  </a:schemeClr>
                </a:solidFill>
                <a:latin typeface="Titillium" pitchFamily="2" charset="77"/>
              </a:rPr>
              <a:t>• Istruzione e Ricerca </a:t>
            </a:r>
            <a:endParaRPr lang="it-IT" sz="1400" dirty="0">
              <a:solidFill>
                <a:schemeClr val="bg1">
                  <a:alpha val="85000"/>
                </a:schemeClr>
              </a:solidFill>
              <a:latin typeface="Titillium" pitchFamily="2" charset="77"/>
            </a:endParaRPr>
          </a:p>
        </p:txBody>
      </p:sp>
      <p:sp>
        <p:nvSpPr>
          <p:cNvPr id="18" name="CasellaDiTesto 17">
            <a:extLst>
              <a:ext uri="{FF2B5EF4-FFF2-40B4-BE49-F238E27FC236}">
                <a16:creationId xmlns:a16="http://schemas.microsoft.com/office/drawing/2014/main" id="{89107E02-3800-7008-15ED-072D10658D8D}"/>
              </a:ext>
            </a:extLst>
          </p:cNvPr>
          <p:cNvSpPr txBox="1"/>
          <p:nvPr userDrawn="1"/>
        </p:nvSpPr>
        <p:spPr>
          <a:xfrm>
            <a:off x="10344867" y="556535"/>
            <a:ext cx="1060385" cy="246221"/>
          </a:xfrm>
          <a:prstGeom prst="rect">
            <a:avLst/>
          </a:prstGeom>
          <a:noFill/>
        </p:spPr>
        <p:txBody>
          <a:bodyPr wrap="square" rtlCol="0">
            <a:spAutoFit/>
          </a:bodyPr>
          <a:lstStyle/>
          <a:p>
            <a:r>
              <a:rPr lang="it-IT" sz="1000" dirty="0">
                <a:solidFill>
                  <a:schemeClr val="bg1"/>
                </a:solidFill>
                <a:latin typeface="Titillium" pitchFamily="2" charset="77"/>
              </a:rPr>
              <a:t>INSERIRE LOGO </a:t>
            </a:r>
          </a:p>
        </p:txBody>
      </p:sp>
      <p:sp>
        <p:nvSpPr>
          <p:cNvPr id="19" name="CasellaDiTesto 18">
            <a:extLst>
              <a:ext uri="{FF2B5EF4-FFF2-40B4-BE49-F238E27FC236}">
                <a16:creationId xmlns:a16="http://schemas.microsoft.com/office/drawing/2014/main" id="{763D7E69-E363-8DF7-9FDB-5027BB59AADD}"/>
              </a:ext>
            </a:extLst>
          </p:cNvPr>
          <p:cNvSpPr txBox="1"/>
          <p:nvPr userDrawn="1"/>
        </p:nvSpPr>
        <p:spPr>
          <a:xfrm>
            <a:off x="467555" y="6452828"/>
            <a:ext cx="5317225" cy="307777"/>
          </a:xfrm>
          <a:prstGeom prst="rect">
            <a:avLst/>
          </a:prstGeom>
          <a:noFill/>
        </p:spPr>
        <p:txBody>
          <a:bodyPr wrap="square" rtlCol="0">
            <a:spAutoFit/>
          </a:bodyPr>
          <a:lstStyle/>
          <a:p>
            <a:r>
              <a:rPr lang="it-IT" sz="1400" dirty="0" err="1">
                <a:solidFill>
                  <a:schemeClr val="bg1">
                    <a:alpha val="85000"/>
                  </a:schemeClr>
                </a:solidFill>
                <a:latin typeface="Titillium" pitchFamily="2" charset="77"/>
              </a:rPr>
              <a:t>TeRABIT</a:t>
            </a:r>
            <a:endParaRPr lang="it-IT" sz="1400" dirty="0">
              <a:solidFill>
                <a:schemeClr val="bg1">
                  <a:alpha val="85000"/>
                </a:schemeClr>
              </a:solidFill>
              <a:latin typeface="Titillium" pitchFamily="2" charset="77"/>
            </a:endParaRPr>
          </a:p>
        </p:txBody>
      </p:sp>
      <p:pic>
        <p:nvPicPr>
          <p:cNvPr id="20" name="Immagine 19">
            <a:extLst>
              <a:ext uri="{FF2B5EF4-FFF2-40B4-BE49-F238E27FC236}">
                <a16:creationId xmlns:a16="http://schemas.microsoft.com/office/drawing/2014/main" id="{3CE9A8CF-975E-8715-FF47-993C60BB54B7}"/>
              </a:ext>
            </a:extLst>
          </p:cNvPr>
          <p:cNvPicPr>
            <a:picLocks noChangeAspect="1"/>
          </p:cNvPicPr>
          <p:nvPr userDrawn="1"/>
        </p:nvPicPr>
        <p:blipFill>
          <a:blip r:embed="rId3"/>
          <a:stretch>
            <a:fillRect/>
          </a:stretch>
        </p:blipFill>
        <p:spPr>
          <a:xfrm>
            <a:off x="0" y="-25841"/>
            <a:ext cx="12192000" cy="1219200"/>
          </a:xfrm>
          <a:prstGeom prst="rect">
            <a:avLst/>
          </a:prstGeom>
        </p:spPr>
      </p:pic>
      <p:pic>
        <p:nvPicPr>
          <p:cNvPr id="21" name="Immagin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21078" y="243940"/>
            <a:ext cx="2353586" cy="682817"/>
          </a:xfrm>
          <a:prstGeom prst="rect">
            <a:avLst/>
          </a:prstGeom>
        </p:spPr>
      </p:pic>
      <p:sp>
        <p:nvSpPr>
          <p:cNvPr id="26" name="Segnaposto testo 25"/>
          <p:cNvSpPr>
            <a:spLocks noGrp="1"/>
          </p:cNvSpPr>
          <p:nvPr>
            <p:ph type="body" sz="quarter" idx="10" hasCustomPrompt="1"/>
          </p:nvPr>
        </p:nvSpPr>
        <p:spPr>
          <a:xfrm>
            <a:off x="495300" y="5276850"/>
            <a:ext cx="3267075" cy="361950"/>
          </a:xfrm>
        </p:spPr>
        <p:txBody>
          <a:bodyPr/>
          <a:lstStyle>
            <a:lvl1pPr>
              <a:defRPr sz="2000">
                <a:solidFill>
                  <a:srgbClr val="EEB339"/>
                </a:solidFill>
              </a:defRPr>
            </a:lvl1pPr>
          </a:lstStyle>
          <a:p>
            <a:pPr lvl="0"/>
            <a:r>
              <a:rPr lang="it-IT" dirty="0"/>
              <a:t>Data</a:t>
            </a:r>
          </a:p>
        </p:txBody>
      </p:sp>
      <p:sp>
        <p:nvSpPr>
          <p:cNvPr id="27" name="Segnaposto testo 25"/>
          <p:cNvSpPr>
            <a:spLocks noGrp="1"/>
          </p:cNvSpPr>
          <p:nvPr>
            <p:ph type="body" sz="quarter" idx="11" hasCustomPrompt="1"/>
          </p:nvPr>
        </p:nvSpPr>
        <p:spPr>
          <a:xfrm>
            <a:off x="485775" y="5724525"/>
            <a:ext cx="3267075" cy="361950"/>
          </a:xfrm>
        </p:spPr>
        <p:txBody>
          <a:bodyPr/>
          <a:lstStyle>
            <a:lvl1pPr>
              <a:defRPr sz="2000">
                <a:solidFill>
                  <a:srgbClr val="EEB339"/>
                </a:solidFill>
              </a:defRPr>
            </a:lvl1pPr>
          </a:lstStyle>
          <a:p>
            <a:pPr lvl="0"/>
            <a:r>
              <a:rPr lang="it-IT" dirty="0"/>
              <a:t>Evento</a:t>
            </a:r>
          </a:p>
        </p:txBody>
      </p:sp>
    </p:spTree>
    <p:extLst>
      <p:ext uri="{BB962C8B-B14F-4D97-AF65-F5344CB8AC3E}">
        <p14:creationId xmlns:p14="http://schemas.microsoft.com/office/powerpoint/2010/main" val="414458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AC262D-E847-B36A-0040-BB0926A7D22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28FB4BD-C16C-E5FC-D4A5-B57D844C223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piè di pagina 6"/>
          <p:cNvSpPr>
            <a:spLocks noGrp="1"/>
          </p:cNvSpPr>
          <p:nvPr>
            <p:ph type="ftr" sz="quarter" idx="10"/>
          </p:nvPr>
        </p:nvSpPr>
        <p:spPr/>
        <p:txBody>
          <a:bodyPr/>
          <a:lstStyle/>
          <a:p>
            <a:r>
              <a:rPr lang="it-IT"/>
              <a:t>Carlo Volpe - GARR</a:t>
            </a:r>
            <a:endParaRPr lang="it-IT" dirty="0"/>
          </a:p>
        </p:txBody>
      </p:sp>
      <p:sp>
        <p:nvSpPr>
          <p:cNvPr id="8" name="Segnaposto numero diapositiva 7"/>
          <p:cNvSpPr>
            <a:spLocks noGrp="1"/>
          </p:cNvSpPr>
          <p:nvPr>
            <p:ph type="sldNum" sz="quarter" idx="11"/>
          </p:nvPr>
        </p:nvSpPr>
        <p:spPr/>
        <p:txBody>
          <a:bodyPr/>
          <a:lstStyle/>
          <a:p>
            <a:fld id="{4CD561A4-101B-4C7B-87D1-8EDCA554B104}" type="slidenum">
              <a:rPr lang="it-IT" smtClean="0"/>
              <a:pPr/>
              <a:t>‹N›</a:t>
            </a:fld>
            <a:endParaRPr lang="it-IT" dirty="0"/>
          </a:p>
        </p:txBody>
      </p:sp>
    </p:spTree>
    <p:extLst>
      <p:ext uri="{BB962C8B-B14F-4D97-AF65-F5344CB8AC3E}">
        <p14:creationId xmlns:p14="http://schemas.microsoft.com/office/powerpoint/2010/main" val="309058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F955D82-D942-2AEA-9360-6989107BF406}"/>
              </a:ext>
            </a:extLst>
          </p:cNvPr>
          <p:cNvSpPr>
            <a:spLocks noGrp="1"/>
          </p:cNvSpPr>
          <p:nvPr>
            <p:ph type="title" orient="vert"/>
          </p:nvPr>
        </p:nvSpPr>
        <p:spPr>
          <a:xfrm>
            <a:off x="8724900" y="1304925"/>
            <a:ext cx="2628900" cy="48720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D98DF2D-1B4F-5D82-D969-EEC9EB87A16E}"/>
              </a:ext>
            </a:extLst>
          </p:cNvPr>
          <p:cNvSpPr>
            <a:spLocks noGrp="1"/>
          </p:cNvSpPr>
          <p:nvPr>
            <p:ph type="body" orient="vert" idx="1"/>
          </p:nvPr>
        </p:nvSpPr>
        <p:spPr>
          <a:xfrm>
            <a:off x="838200" y="1295399"/>
            <a:ext cx="7734300" cy="488156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piè di pagina 6"/>
          <p:cNvSpPr>
            <a:spLocks noGrp="1"/>
          </p:cNvSpPr>
          <p:nvPr>
            <p:ph type="ftr" sz="quarter" idx="10"/>
          </p:nvPr>
        </p:nvSpPr>
        <p:spPr/>
        <p:txBody>
          <a:bodyPr/>
          <a:lstStyle/>
          <a:p>
            <a:r>
              <a:rPr lang="it-IT"/>
              <a:t>Carlo Volpe - GARR</a:t>
            </a:r>
            <a:endParaRPr lang="it-IT" dirty="0"/>
          </a:p>
        </p:txBody>
      </p:sp>
      <p:sp>
        <p:nvSpPr>
          <p:cNvPr id="8" name="Segnaposto numero diapositiva 7"/>
          <p:cNvSpPr>
            <a:spLocks noGrp="1"/>
          </p:cNvSpPr>
          <p:nvPr>
            <p:ph type="sldNum" sz="quarter" idx="11"/>
          </p:nvPr>
        </p:nvSpPr>
        <p:spPr/>
        <p:txBody>
          <a:bodyPr/>
          <a:lstStyle/>
          <a:p>
            <a:fld id="{4CD561A4-101B-4C7B-87D1-8EDCA554B104}" type="slidenum">
              <a:rPr lang="it-IT" smtClean="0"/>
              <a:pPr/>
              <a:t>‹N›</a:t>
            </a:fld>
            <a:endParaRPr lang="it-IT" dirty="0"/>
          </a:p>
        </p:txBody>
      </p:sp>
    </p:spTree>
    <p:extLst>
      <p:ext uri="{BB962C8B-B14F-4D97-AF65-F5344CB8AC3E}">
        <p14:creationId xmlns:p14="http://schemas.microsoft.com/office/powerpoint/2010/main" val="321219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6F965-22BB-5CB6-312C-62EDB1057A87}"/>
              </a:ext>
            </a:extLst>
          </p:cNvPr>
          <p:cNvSpPr>
            <a:spLocks noGrp="1"/>
          </p:cNvSpPr>
          <p:nvPr>
            <p:ph type="title"/>
          </p:nvPr>
        </p:nvSpPr>
        <p:spPr>
          <a:xfrm>
            <a:off x="561974" y="1485899"/>
            <a:ext cx="11363325" cy="228601"/>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40986D-B2E6-E64A-9F09-D13E9F372CD9}"/>
              </a:ext>
            </a:extLst>
          </p:cNvPr>
          <p:cNvSpPr>
            <a:spLocks noGrp="1"/>
          </p:cNvSpPr>
          <p:nvPr>
            <p:ph idx="1"/>
          </p:nvPr>
        </p:nvSpPr>
        <p:spPr>
          <a:xfrm>
            <a:off x="561975" y="2028825"/>
            <a:ext cx="11372850" cy="4148138"/>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piè di pagina 6"/>
          <p:cNvSpPr>
            <a:spLocks noGrp="1"/>
          </p:cNvSpPr>
          <p:nvPr>
            <p:ph type="ftr" sz="quarter" idx="10"/>
          </p:nvPr>
        </p:nvSpPr>
        <p:spPr/>
        <p:txBody>
          <a:bodyPr/>
          <a:lstStyle/>
          <a:p>
            <a:r>
              <a:rPr lang="it-IT" dirty="0"/>
              <a:t>Mauro Campanella – GARR/INFN, Silvia Calegari – INFN-CNAF</a:t>
            </a:r>
          </a:p>
        </p:txBody>
      </p:sp>
      <p:sp>
        <p:nvSpPr>
          <p:cNvPr id="8" name="Segnaposto numero diapositiva 7"/>
          <p:cNvSpPr>
            <a:spLocks noGrp="1"/>
          </p:cNvSpPr>
          <p:nvPr>
            <p:ph type="sldNum" sz="quarter" idx="11"/>
          </p:nvPr>
        </p:nvSpPr>
        <p:spPr/>
        <p:txBody>
          <a:bodyPr/>
          <a:lstStyle/>
          <a:p>
            <a:fld id="{4CD561A4-101B-4C7B-87D1-8EDCA554B104}" type="slidenum">
              <a:rPr lang="it-IT" smtClean="0"/>
              <a:pPr/>
              <a:t>‹N›</a:t>
            </a:fld>
            <a:endParaRPr lang="it-IT" dirty="0"/>
          </a:p>
        </p:txBody>
      </p:sp>
    </p:spTree>
    <p:extLst>
      <p:ext uri="{BB962C8B-B14F-4D97-AF65-F5344CB8AC3E}">
        <p14:creationId xmlns:p14="http://schemas.microsoft.com/office/powerpoint/2010/main" val="110299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01029E-B1C6-92F5-5BD9-5641C41ACE09}"/>
              </a:ext>
            </a:extLst>
          </p:cNvPr>
          <p:cNvSpPr>
            <a:spLocks noGrp="1"/>
          </p:cNvSpPr>
          <p:nvPr>
            <p:ph type="title"/>
          </p:nvPr>
        </p:nvSpPr>
        <p:spPr>
          <a:xfrm>
            <a:off x="529700" y="2600399"/>
            <a:ext cx="5883275" cy="1962076"/>
          </a:xfrm>
          <a:solidFill>
            <a:srgbClr val="EEB339"/>
          </a:solidFill>
        </p:spPr>
        <p:txBody>
          <a:bodyPr wrap="square" anchor="b">
            <a:spAutoFit/>
          </a:bodyPr>
          <a:lstStyle>
            <a:lvl1pPr>
              <a:defRPr sz="4500">
                <a:solidFill>
                  <a:schemeClr val="bg1"/>
                </a:solidFill>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1D69CF85-5622-7364-C92A-4D4B2BDDAF8A}"/>
              </a:ext>
            </a:extLst>
          </p:cNvPr>
          <p:cNvSpPr>
            <a:spLocks noGrp="1"/>
          </p:cNvSpPr>
          <p:nvPr>
            <p:ph type="body" idx="1"/>
          </p:nvPr>
        </p:nvSpPr>
        <p:spPr>
          <a:xfrm>
            <a:off x="529700" y="4573562"/>
            <a:ext cx="5892800" cy="757130"/>
          </a:xfrm>
          <a:solidFill>
            <a:schemeClr val="bg1"/>
          </a:solidFill>
        </p:spPr>
        <p:txBody>
          <a:bodyPr>
            <a:spAutoFit/>
          </a:bodyPr>
          <a:lstStyle>
            <a:lvl1pPr marL="0" indent="0">
              <a:buNone/>
              <a:defRPr sz="2400">
                <a:solidFill>
                  <a:srgbClr val="EEB339"/>
                </a:solidFill>
                <a:latin typeface="Titillium"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Tree>
    <p:extLst>
      <p:ext uri="{BB962C8B-B14F-4D97-AF65-F5344CB8AC3E}">
        <p14:creationId xmlns:p14="http://schemas.microsoft.com/office/powerpoint/2010/main" val="191380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763302-C7E3-E664-C12C-7D53DEAB7AD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C621F4-05BE-1CCC-6D50-B856B28F922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5C8DDAD-F109-A2D9-87DB-45996264586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p:cNvSpPr>
            <a:spLocks noGrp="1"/>
          </p:cNvSpPr>
          <p:nvPr>
            <p:ph type="ftr" sz="quarter" idx="10"/>
          </p:nvPr>
        </p:nvSpPr>
        <p:spPr/>
        <p:txBody>
          <a:bodyPr/>
          <a:lstStyle/>
          <a:p>
            <a:r>
              <a:rPr lang="it-IT"/>
              <a:t>Carlo Volpe - GARR</a:t>
            </a:r>
            <a:endParaRPr lang="it-IT" dirty="0"/>
          </a:p>
        </p:txBody>
      </p:sp>
      <p:sp>
        <p:nvSpPr>
          <p:cNvPr id="9" name="Segnaposto numero diapositiva 8"/>
          <p:cNvSpPr>
            <a:spLocks noGrp="1"/>
          </p:cNvSpPr>
          <p:nvPr>
            <p:ph type="sldNum" sz="quarter" idx="11"/>
          </p:nvPr>
        </p:nvSpPr>
        <p:spPr/>
        <p:txBody>
          <a:bodyPr/>
          <a:lstStyle/>
          <a:p>
            <a:fld id="{4CD561A4-101B-4C7B-87D1-8EDCA554B104}" type="slidenum">
              <a:rPr lang="it-IT" smtClean="0"/>
              <a:pPr/>
              <a:t>‹N›</a:t>
            </a:fld>
            <a:endParaRPr lang="it-IT" dirty="0"/>
          </a:p>
        </p:txBody>
      </p:sp>
    </p:spTree>
    <p:extLst>
      <p:ext uri="{BB962C8B-B14F-4D97-AF65-F5344CB8AC3E}">
        <p14:creationId xmlns:p14="http://schemas.microsoft.com/office/powerpoint/2010/main" val="366867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05382B-9C53-C843-40B4-ACFAEA392BF3}"/>
              </a:ext>
            </a:extLst>
          </p:cNvPr>
          <p:cNvSpPr>
            <a:spLocks noGrp="1"/>
          </p:cNvSpPr>
          <p:nvPr>
            <p:ph type="title"/>
          </p:nvPr>
        </p:nvSpPr>
        <p:spPr>
          <a:xfrm>
            <a:off x="515938" y="1190625"/>
            <a:ext cx="10515600" cy="509588"/>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6491DF3-8FD0-9388-8FE4-5D61213EA416}"/>
              </a:ext>
            </a:extLst>
          </p:cNvPr>
          <p:cNvSpPr>
            <a:spLocks noGrp="1"/>
          </p:cNvSpPr>
          <p:nvPr>
            <p:ph type="body" idx="1"/>
          </p:nvPr>
        </p:nvSpPr>
        <p:spPr>
          <a:xfrm>
            <a:off x="525463" y="16621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6995AD3-BE0C-E613-7BA5-D72125F56244}"/>
              </a:ext>
            </a:extLst>
          </p:cNvPr>
          <p:cNvSpPr>
            <a:spLocks noGrp="1"/>
          </p:cNvSpPr>
          <p:nvPr>
            <p:ph sz="half" idx="2"/>
          </p:nvPr>
        </p:nvSpPr>
        <p:spPr>
          <a:xfrm>
            <a:off x="525463"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439EE9F-AAD3-75DF-C409-E8887655B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C23A0F5-1224-7763-BA7A-F71E696B25F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Segnaposto piè di pagina 9"/>
          <p:cNvSpPr>
            <a:spLocks noGrp="1"/>
          </p:cNvSpPr>
          <p:nvPr>
            <p:ph type="ftr" sz="quarter" idx="10"/>
          </p:nvPr>
        </p:nvSpPr>
        <p:spPr/>
        <p:txBody>
          <a:bodyPr/>
          <a:lstStyle/>
          <a:p>
            <a:r>
              <a:rPr lang="it-IT"/>
              <a:t>Carlo Volpe - GARR</a:t>
            </a:r>
            <a:endParaRPr lang="it-IT" dirty="0"/>
          </a:p>
        </p:txBody>
      </p:sp>
      <p:sp>
        <p:nvSpPr>
          <p:cNvPr id="11" name="Segnaposto numero diapositiva 10"/>
          <p:cNvSpPr>
            <a:spLocks noGrp="1"/>
          </p:cNvSpPr>
          <p:nvPr>
            <p:ph type="sldNum" sz="quarter" idx="11"/>
          </p:nvPr>
        </p:nvSpPr>
        <p:spPr/>
        <p:txBody>
          <a:bodyPr/>
          <a:lstStyle/>
          <a:p>
            <a:fld id="{4CD561A4-101B-4C7B-87D1-8EDCA554B104}" type="slidenum">
              <a:rPr lang="it-IT" smtClean="0"/>
              <a:pPr/>
              <a:t>‹N›</a:t>
            </a:fld>
            <a:endParaRPr lang="it-IT" dirty="0"/>
          </a:p>
        </p:txBody>
      </p:sp>
    </p:spTree>
    <p:extLst>
      <p:ext uri="{BB962C8B-B14F-4D97-AF65-F5344CB8AC3E}">
        <p14:creationId xmlns:p14="http://schemas.microsoft.com/office/powerpoint/2010/main" val="36926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4E165-4CD9-7184-BA53-E8749A1865E4}"/>
              </a:ext>
            </a:extLst>
          </p:cNvPr>
          <p:cNvSpPr>
            <a:spLocks noGrp="1"/>
          </p:cNvSpPr>
          <p:nvPr>
            <p:ph type="title"/>
          </p:nvPr>
        </p:nvSpPr>
        <p:spPr/>
        <p:txBody>
          <a:bodyPr/>
          <a:lstStyle/>
          <a:p>
            <a:r>
              <a:rPr lang="it-IT"/>
              <a:t>Fare clic per modificare lo stile del titolo dello schema</a:t>
            </a:r>
          </a:p>
        </p:txBody>
      </p:sp>
      <p:sp>
        <p:nvSpPr>
          <p:cNvPr id="6" name="Segnaposto piè di pagina 5"/>
          <p:cNvSpPr>
            <a:spLocks noGrp="1"/>
          </p:cNvSpPr>
          <p:nvPr>
            <p:ph type="ftr" sz="quarter" idx="10"/>
          </p:nvPr>
        </p:nvSpPr>
        <p:spPr/>
        <p:txBody>
          <a:bodyPr/>
          <a:lstStyle/>
          <a:p>
            <a:r>
              <a:rPr lang="it-IT"/>
              <a:t>Carlo Volpe - GARR</a:t>
            </a:r>
            <a:endParaRPr lang="it-IT" dirty="0"/>
          </a:p>
        </p:txBody>
      </p:sp>
      <p:sp>
        <p:nvSpPr>
          <p:cNvPr id="7" name="Segnaposto numero diapositiva 6"/>
          <p:cNvSpPr>
            <a:spLocks noGrp="1"/>
          </p:cNvSpPr>
          <p:nvPr>
            <p:ph type="sldNum" sz="quarter" idx="11"/>
          </p:nvPr>
        </p:nvSpPr>
        <p:spPr/>
        <p:txBody>
          <a:bodyPr/>
          <a:lstStyle/>
          <a:p>
            <a:fld id="{4CD561A4-101B-4C7B-87D1-8EDCA554B104}" type="slidenum">
              <a:rPr lang="it-IT" smtClean="0"/>
              <a:pPr/>
              <a:t>‹N›</a:t>
            </a:fld>
            <a:endParaRPr lang="it-IT" dirty="0"/>
          </a:p>
        </p:txBody>
      </p:sp>
    </p:spTree>
    <p:extLst>
      <p:ext uri="{BB962C8B-B14F-4D97-AF65-F5344CB8AC3E}">
        <p14:creationId xmlns:p14="http://schemas.microsoft.com/office/powerpoint/2010/main" val="266301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Segnaposto piè di pagina 4"/>
          <p:cNvSpPr>
            <a:spLocks noGrp="1"/>
          </p:cNvSpPr>
          <p:nvPr>
            <p:ph type="ftr" sz="quarter" idx="10"/>
          </p:nvPr>
        </p:nvSpPr>
        <p:spPr/>
        <p:txBody>
          <a:bodyPr/>
          <a:lstStyle/>
          <a:p>
            <a:r>
              <a:rPr lang="it-IT"/>
              <a:t>Carlo Volpe - GARR</a:t>
            </a:r>
            <a:endParaRPr lang="it-IT" dirty="0"/>
          </a:p>
        </p:txBody>
      </p:sp>
      <p:sp>
        <p:nvSpPr>
          <p:cNvPr id="6" name="Segnaposto numero diapositiva 5"/>
          <p:cNvSpPr>
            <a:spLocks noGrp="1"/>
          </p:cNvSpPr>
          <p:nvPr>
            <p:ph type="sldNum" sz="quarter" idx="11"/>
          </p:nvPr>
        </p:nvSpPr>
        <p:spPr/>
        <p:txBody>
          <a:bodyPr/>
          <a:lstStyle/>
          <a:p>
            <a:fld id="{4CD561A4-101B-4C7B-87D1-8EDCA554B104}" type="slidenum">
              <a:rPr lang="it-IT" smtClean="0"/>
              <a:pPr/>
              <a:t>‹N›</a:t>
            </a:fld>
            <a:endParaRPr lang="it-IT" dirty="0"/>
          </a:p>
        </p:txBody>
      </p:sp>
    </p:spTree>
    <p:extLst>
      <p:ext uri="{BB962C8B-B14F-4D97-AF65-F5344CB8AC3E}">
        <p14:creationId xmlns:p14="http://schemas.microsoft.com/office/powerpoint/2010/main" val="417609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84879E-B8A6-7318-3304-7F58DBDB735B}"/>
              </a:ext>
            </a:extLst>
          </p:cNvPr>
          <p:cNvSpPr>
            <a:spLocks noGrp="1"/>
          </p:cNvSpPr>
          <p:nvPr>
            <p:ph type="title"/>
          </p:nvPr>
        </p:nvSpPr>
        <p:spPr>
          <a:xfrm>
            <a:off x="534988" y="1285875"/>
            <a:ext cx="4141787" cy="127635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B01C9F42-7F2D-C307-9026-04039EBA3864}"/>
              </a:ext>
            </a:extLst>
          </p:cNvPr>
          <p:cNvSpPr>
            <a:spLocks noGrp="1"/>
          </p:cNvSpPr>
          <p:nvPr>
            <p:ph idx="1"/>
          </p:nvPr>
        </p:nvSpPr>
        <p:spPr>
          <a:xfrm>
            <a:off x="4819650" y="1295399"/>
            <a:ext cx="7143750" cy="4962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3B6DABA-3C74-838D-4FAE-57244C861F8E}"/>
              </a:ext>
            </a:extLst>
          </p:cNvPr>
          <p:cNvSpPr>
            <a:spLocks noGrp="1"/>
          </p:cNvSpPr>
          <p:nvPr>
            <p:ph type="body" sz="half" idx="2"/>
          </p:nvPr>
        </p:nvSpPr>
        <p:spPr>
          <a:xfrm>
            <a:off x="534988" y="2562225"/>
            <a:ext cx="4132262" cy="37052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Segnaposto piè di pagina 7"/>
          <p:cNvSpPr>
            <a:spLocks noGrp="1"/>
          </p:cNvSpPr>
          <p:nvPr>
            <p:ph type="ftr" sz="quarter" idx="10"/>
          </p:nvPr>
        </p:nvSpPr>
        <p:spPr/>
        <p:txBody>
          <a:bodyPr/>
          <a:lstStyle/>
          <a:p>
            <a:r>
              <a:rPr lang="it-IT"/>
              <a:t>Carlo Volpe - GARR</a:t>
            </a:r>
            <a:endParaRPr lang="it-IT" dirty="0"/>
          </a:p>
        </p:txBody>
      </p:sp>
      <p:sp>
        <p:nvSpPr>
          <p:cNvPr id="9" name="Segnaposto numero diapositiva 8"/>
          <p:cNvSpPr>
            <a:spLocks noGrp="1"/>
          </p:cNvSpPr>
          <p:nvPr>
            <p:ph type="sldNum" sz="quarter" idx="11"/>
          </p:nvPr>
        </p:nvSpPr>
        <p:spPr/>
        <p:txBody>
          <a:bodyPr/>
          <a:lstStyle/>
          <a:p>
            <a:fld id="{4CD561A4-101B-4C7B-87D1-8EDCA554B104}" type="slidenum">
              <a:rPr lang="it-IT" smtClean="0"/>
              <a:pPr/>
              <a:t>‹N›</a:t>
            </a:fld>
            <a:endParaRPr lang="it-IT" dirty="0"/>
          </a:p>
        </p:txBody>
      </p:sp>
    </p:spTree>
    <p:extLst>
      <p:ext uri="{BB962C8B-B14F-4D97-AF65-F5344CB8AC3E}">
        <p14:creationId xmlns:p14="http://schemas.microsoft.com/office/powerpoint/2010/main" val="261609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BA4335-1145-9D68-5898-7B9A8B7D86FE}"/>
              </a:ext>
            </a:extLst>
          </p:cNvPr>
          <p:cNvSpPr>
            <a:spLocks noGrp="1"/>
          </p:cNvSpPr>
          <p:nvPr>
            <p:ph type="title"/>
          </p:nvPr>
        </p:nvSpPr>
        <p:spPr>
          <a:xfrm>
            <a:off x="571500" y="1216497"/>
            <a:ext cx="4343400" cy="1421928"/>
          </a:xfrm>
        </p:spPr>
        <p:txBody>
          <a:bodyPr anchor="b">
            <a:spAutoFit/>
          </a:bodyPr>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27256F6-99B0-CC0C-83DC-27C5CF6294AC}"/>
              </a:ext>
            </a:extLst>
          </p:cNvPr>
          <p:cNvSpPr>
            <a:spLocks noGrp="1"/>
          </p:cNvSpPr>
          <p:nvPr>
            <p:ph type="pic" idx="1"/>
          </p:nvPr>
        </p:nvSpPr>
        <p:spPr>
          <a:xfrm>
            <a:off x="5116512" y="1339850"/>
            <a:ext cx="67516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50A61BD-7A0F-269C-F337-5D2B9BC4953E}"/>
              </a:ext>
            </a:extLst>
          </p:cNvPr>
          <p:cNvSpPr>
            <a:spLocks noGrp="1"/>
          </p:cNvSpPr>
          <p:nvPr>
            <p:ph type="body" sz="half" idx="2"/>
          </p:nvPr>
        </p:nvSpPr>
        <p:spPr>
          <a:xfrm>
            <a:off x="571500" y="2695575"/>
            <a:ext cx="4343400" cy="35448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8" name="Segnaposto piè di pagina 7"/>
          <p:cNvSpPr>
            <a:spLocks noGrp="1"/>
          </p:cNvSpPr>
          <p:nvPr>
            <p:ph type="ftr" sz="quarter" idx="10"/>
          </p:nvPr>
        </p:nvSpPr>
        <p:spPr/>
        <p:txBody>
          <a:bodyPr/>
          <a:lstStyle/>
          <a:p>
            <a:r>
              <a:rPr lang="it-IT"/>
              <a:t>Carlo Volpe - GARR</a:t>
            </a:r>
            <a:endParaRPr lang="it-IT" dirty="0"/>
          </a:p>
        </p:txBody>
      </p:sp>
      <p:sp>
        <p:nvSpPr>
          <p:cNvPr id="9" name="Segnaposto numero diapositiva 8"/>
          <p:cNvSpPr>
            <a:spLocks noGrp="1"/>
          </p:cNvSpPr>
          <p:nvPr>
            <p:ph type="sldNum" sz="quarter" idx="11"/>
          </p:nvPr>
        </p:nvSpPr>
        <p:spPr/>
        <p:txBody>
          <a:bodyPr/>
          <a:lstStyle/>
          <a:p>
            <a:fld id="{4CD561A4-101B-4C7B-87D1-8EDCA554B104}" type="slidenum">
              <a:rPr lang="it-IT" smtClean="0"/>
              <a:pPr/>
              <a:t>‹N›</a:t>
            </a:fld>
            <a:endParaRPr lang="it-IT" dirty="0"/>
          </a:p>
        </p:txBody>
      </p:sp>
    </p:spTree>
    <p:extLst>
      <p:ext uri="{BB962C8B-B14F-4D97-AF65-F5344CB8AC3E}">
        <p14:creationId xmlns:p14="http://schemas.microsoft.com/office/powerpoint/2010/main" val="8954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4539DBE-E4B3-1015-1AB0-CBFC1AFFC19A}"/>
              </a:ext>
            </a:extLst>
          </p:cNvPr>
          <p:cNvSpPr>
            <a:spLocks noGrp="1"/>
          </p:cNvSpPr>
          <p:nvPr>
            <p:ph type="title"/>
          </p:nvPr>
        </p:nvSpPr>
        <p:spPr>
          <a:xfrm>
            <a:off x="561975" y="1485899"/>
            <a:ext cx="10744200" cy="219075"/>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BD6A1C2A-DF69-9476-682D-2F29981F1429}"/>
              </a:ext>
            </a:extLst>
          </p:cNvPr>
          <p:cNvSpPr>
            <a:spLocks noGrp="1"/>
          </p:cNvSpPr>
          <p:nvPr>
            <p:ph type="body" idx="1"/>
          </p:nvPr>
        </p:nvSpPr>
        <p:spPr>
          <a:xfrm>
            <a:off x="561975" y="2028825"/>
            <a:ext cx="10791825" cy="41481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8" name="CasellaDiTesto 7">
            <a:extLst>
              <a:ext uri="{FF2B5EF4-FFF2-40B4-BE49-F238E27FC236}">
                <a16:creationId xmlns:a16="http://schemas.microsoft.com/office/drawing/2014/main" id="{6A2BEC55-BEFD-2364-F423-9414913FE7A4}"/>
              </a:ext>
            </a:extLst>
          </p:cNvPr>
          <p:cNvSpPr txBox="1"/>
          <p:nvPr userDrawn="1"/>
        </p:nvSpPr>
        <p:spPr>
          <a:xfrm>
            <a:off x="10344867" y="556535"/>
            <a:ext cx="1060385" cy="246221"/>
          </a:xfrm>
          <a:prstGeom prst="rect">
            <a:avLst/>
          </a:prstGeom>
          <a:noFill/>
        </p:spPr>
        <p:txBody>
          <a:bodyPr wrap="square" rtlCol="0">
            <a:spAutoFit/>
          </a:bodyPr>
          <a:lstStyle/>
          <a:p>
            <a:r>
              <a:rPr lang="it-IT" sz="1000" dirty="0">
                <a:solidFill>
                  <a:schemeClr val="bg1"/>
                </a:solidFill>
                <a:latin typeface="Titillium" pitchFamily="2" charset="77"/>
              </a:rPr>
              <a:t>INSERIRE LOGO </a:t>
            </a:r>
          </a:p>
        </p:txBody>
      </p:sp>
      <p:pic>
        <p:nvPicPr>
          <p:cNvPr id="12" name="Immagine 11">
            <a:extLst>
              <a:ext uri="{FF2B5EF4-FFF2-40B4-BE49-F238E27FC236}">
                <a16:creationId xmlns:a16="http://schemas.microsoft.com/office/drawing/2014/main" id="{A705E1E9-2D2D-4AAA-8A51-FA5BB56351F0}"/>
              </a:ext>
            </a:extLst>
          </p:cNvPr>
          <p:cNvPicPr>
            <a:picLocks noChangeAspect="1"/>
          </p:cNvPicPr>
          <p:nvPr userDrawn="1"/>
        </p:nvPicPr>
        <p:blipFill>
          <a:blip r:embed="rId13"/>
          <a:stretch>
            <a:fillRect/>
          </a:stretch>
        </p:blipFill>
        <p:spPr>
          <a:xfrm>
            <a:off x="0" y="4976"/>
            <a:ext cx="12192000" cy="1219200"/>
          </a:xfrm>
          <a:prstGeom prst="rect">
            <a:avLst/>
          </a:prstGeom>
        </p:spPr>
      </p:pic>
      <p:pic>
        <p:nvPicPr>
          <p:cNvPr id="13" name="Immagin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621078" y="243940"/>
            <a:ext cx="2353586" cy="682817"/>
          </a:xfrm>
          <a:prstGeom prst="rect">
            <a:avLst/>
          </a:prstGeom>
        </p:spPr>
      </p:pic>
      <p:sp>
        <p:nvSpPr>
          <p:cNvPr id="15" name="CasellaDiTesto 14">
            <a:extLst>
              <a:ext uri="{FF2B5EF4-FFF2-40B4-BE49-F238E27FC236}">
                <a16:creationId xmlns:a16="http://schemas.microsoft.com/office/drawing/2014/main" id="{684CF1C9-74E5-8FAE-4F88-8314C6D06E57}"/>
              </a:ext>
            </a:extLst>
          </p:cNvPr>
          <p:cNvSpPr txBox="1"/>
          <p:nvPr userDrawn="1"/>
        </p:nvSpPr>
        <p:spPr>
          <a:xfrm>
            <a:off x="6712747" y="6458656"/>
            <a:ext cx="5317225" cy="307777"/>
          </a:xfrm>
          <a:prstGeom prst="rect">
            <a:avLst/>
          </a:prstGeom>
          <a:noFill/>
        </p:spPr>
        <p:txBody>
          <a:bodyPr wrap="square" rtlCol="0">
            <a:spAutoFit/>
          </a:bodyPr>
          <a:lstStyle/>
          <a:p>
            <a:pPr algn="r"/>
            <a:r>
              <a:rPr lang="it-IT" sz="1400" dirty="0">
                <a:solidFill>
                  <a:srgbClr val="EEB339">
                    <a:alpha val="85000"/>
                  </a:srgbClr>
                </a:solidFill>
                <a:latin typeface="Titillium" pitchFamily="2" charset="77"/>
              </a:rPr>
              <a:t>Missione 4 </a:t>
            </a:r>
            <a:r>
              <a:rPr lang="it-IT" sz="1400" b="1" dirty="0">
                <a:solidFill>
                  <a:srgbClr val="EEB339">
                    <a:alpha val="85000"/>
                  </a:srgbClr>
                </a:solidFill>
                <a:latin typeface="Titillium" pitchFamily="2" charset="77"/>
              </a:rPr>
              <a:t>• Istruzione e Ricerca </a:t>
            </a:r>
            <a:endParaRPr lang="it-IT" sz="1400" dirty="0">
              <a:solidFill>
                <a:srgbClr val="EEB339">
                  <a:alpha val="85000"/>
                </a:srgbClr>
              </a:solidFill>
              <a:latin typeface="Titillium" pitchFamily="2" charset="77"/>
            </a:endParaRPr>
          </a:p>
        </p:txBody>
      </p:sp>
      <p:sp>
        <p:nvSpPr>
          <p:cNvPr id="16" name="CasellaDiTesto 15">
            <a:extLst>
              <a:ext uri="{FF2B5EF4-FFF2-40B4-BE49-F238E27FC236}">
                <a16:creationId xmlns:a16="http://schemas.microsoft.com/office/drawing/2014/main" id="{763D7E69-E363-8DF7-9FDB-5027BB59AADD}"/>
              </a:ext>
            </a:extLst>
          </p:cNvPr>
          <p:cNvSpPr txBox="1"/>
          <p:nvPr userDrawn="1"/>
        </p:nvSpPr>
        <p:spPr>
          <a:xfrm>
            <a:off x="467556" y="6452828"/>
            <a:ext cx="894520" cy="307777"/>
          </a:xfrm>
          <a:prstGeom prst="rect">
            <a:avLst/>
          </a:prstGeom>
          <a:noFill/>
        </p:spPr>
        <p:txBody>
          <a:bodyPr wrap="square" rtlCol="0">
            <a:spAutoFit/>
          </a:bodyPr>
          <a:lstStyle/>
          <a:p>
            <a:r>
              <a:rPr lang="it-IT" sz="1400" dirty="0" err="1">
                <a:solidFill>
                  <a:srgbClr val="EEB339">
                    <a:alpha val="85000"/>
                  </a:srgbClr>
                </a:solidFill>
                <a:latin typeface="Titillium" pitchFamily="2" charset="77"/>
              </a:rPr>
              <a:t>TeRABIT</a:t>
            </a:r>
            <a:endParaRPr lang="it-IT" sz="1400" dirty="0">
              <a:solidFill>
                <a:srgbClr val="EEB339">
                  <a:alpha val="85000"/>
                </a:srgbClr>
              </a:solidFill>
              <a:latin typeface="Titillium" pitchFamily="2" charset="77"/>
            </a:endParaRPr>
          </a:p>
        </p:txBody>
      </p:sp>
      <p:cxnSp>
        <p:nvCxnSpPr>
          <p:cNvPr id="18" name="Connettore diritto 17"/>
          <p:cNvCxnSpPr/>
          <p:nvPr userDrawn="1"/>
        </p:nvCxnSpPr>
        <p:spPr>
          <a:xfrm>
            <a:off x="0" y="6353175"/>
            <a:ext cx="12344400" cy="0"/>
          </a:xfrm>
          <a:prstGeom prst="line">
            <a:avLst/>
          </a:prstGeom>
          <a:ln>
            <a:solidFill>
              <a:srgbClr val="EEB339"/>
            </a:solidFill>
          </a:ln>
        </p:spPr>
        <p:style>
          <a:lnRef idx="1">
            <a:schemeClr val="accent1"/>
          </a:lnRef>
          <a:fillRef idx="0">
            <a:schemeClr val="accent1"/>
          </a:fillRef>
          <a:effectRef idx="0">
            <a:schemeClr val="accent1"/>
          </a:effectRef>
          <a:fontRef idx="minor">
            <a:schemeClr val="tx1"/>
          </a:fontRef>
        </p:style>
      </p:cxnSp>
      <p:sp>
        <p:nvSpPr>
          <p:cNvPr id="19" name="Segnaposto piè di pagina 18"/>
          <p:cNvSpPr>
            <a:spLocks noGrp="1"/>
          </p:cNvSpPr>
          <p:nvPr>
            <p:ph type="ftr" sz="quarter" idx="3"/>
          </p:nvPr>
        </p:nvSpPr>
        <p:spPr>
          <a:xfrm>
            <a:off x="1543050" y="6413500"/>
            <a:ext cx="6448425" cy="365125"/>
          </a:xfrm>
          <a:prstGeom prst="rect">
            <a:avLst/>
          </a:prstGeom>
        </p:spPr>
        <p:txBody>
          <a:bodyPr vert="horz" lIns="91440" tIns="45720" rIns="91440" bIns="45720" rtlCol="0" anchor="ctr"/>
          <a:lstStyle>
            <a:lvl1pPr algn="l">
              <a:defRPr sz="1400">
                <a:solidFill>
                  <a:srgbClr val="EEB339"/>
                </a:solidFill>
                <a:latin typeface="Titillium" panose="00000500000000000000" pitchFamily="50" charset="0"/>
              </a:defRPr>
            </a:lvl1pPr>
          </a:lstStyle>
          <a:p>
            <a:r>
              <a:rPr lang="it-IT"/>
              <a:t>Carlo Volpe - GARR</a:t>
            </a:r>
            <a:endParaRPr lang="it-IT" dirty="0"/>
          </a:p>
        </p:txBody>
      </p:sp>
      <p:sp>
        <p:nvSpPr>
          <p:cNvPr id="20" name="Segnaposto numero diapositiva 19"/>
          <p:cNvSpPr>
            <a:spLocks noGrp="1"/>
          </p:cNvSpPr>
          <p:nvPr>
            <p:ph type="sldNum" sz="quarter" idx="4"/>
          </p:nvPr>
        </p:nvSpPr>
        <p:spPr>
          <a:xfrm>
            <a:off x="8305800" y="6413500"/>
            <a:ext cx="514350" cy="365125"/>
          </a:xfrm>
          <a:prstGeom prst="rect">
            <a:avLst/>
          </a:prstGeom>
        </p:spPr>
        <p:txBody>
          <a:bodyPr vert="horz" lIns="91440" tIns="45720" rIns="91440" bIns="45720" rtlCol="0" anchor="ctr"/>
          <a:lstStyle>
            <a:lvl1pPr algn="ctr">
              <a:defRPr sz="1400">
                <a:solidFill>
                  <a:schemeClr val="bg1">
                    <a:lumMod val="75000"/>
                  </a:schemeClr>
                </a:solidFill>
                <a:latin typeface="Titillium" panose="00000500000000000000" pitchFamily="50" charset="0"/>
              </a:defRPr>
            </a:lvl1pPr>
          </a:lstStyle>
          <a:p>
            <a:fld id="{4CD561A4-101B-4C7B-87D1-8EDCA554B104}" type="slidenum">
              <a:rPr lang="it-IT" smtClean="0"/>
              <a:pPr/>
              <a:t>‹N›</a:t>
            </a:fld>
            <a:endParaRPr lang="it-IT" dirty="0"/>
          </a:p>
        </p:txBody>
      </p:sp>
    </p:spTree>
    <p:extLst>
      <p:ext uri="{BB962C8B-B14F-4D97-AF65-F5344CB8AC3E}">
        <p14:creationId xmlns:p14="http://schemas.microsoft.com/office/powerpoint/2010/main" val="3492311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2800" kern="1200">
          <a:solidFill>
            <a:srgbClr val="EEB339"/>
          </a:solidFill>
          <a:latin typeface="Titillium Bd" panose="00000800000000000000"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Titillium"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itillium"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itillium"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itillium"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itillium"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genda.infn.it/e/terabit-febbraio202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82379" y="2422014"/>
            <a:ext cx="6356571" cy="1338828"/>
          </a:xfrm>
        </p:spPr>
        <p:txBody>
          <a:bodyPr/>
          <a:lstStyle/>
          <a:p>
            <a:r>
              <a:rPr lang="it-IT" dirty="0"/>
              <a:t>Stato di avanzamento di progetto</a:t>
            </a:r>
          </a:p>
        </p:txBody>
      </p:sp>
      <p:sp>
        <p:nvSpPr>
          <p:cNvPr id="3" name="Sottotitolo 2"/>
          <p:cNvSpPr>
            <a:spLocks noGrp="1"/>
          </p:cNvSpPr>
          <p:nvPr>
            <p:ph type="subTitle" idx="1"/>
          </p:nvPr>
        </p:nvSpPr>
        <p:spPr>
          <a:xfrm>
            <a:off x="491904" y="3952874"/>
            <a:ext cx="11178986" cy="577081"/>
          </a:xfrm>
        </p:spPr>
        <p:txBody>
          <a:bodyPr/>
          <a:lstStyle/>
          <a:p>
            <a:r>
              <a:rPr lang="it-IT" dirty="0"/>
              <a:t>WP leaders meeting</a:t>
            </a:r>
          </a:p>
        </p:txBody>
      </p:sp>
      <p:sp>
        <p:nvSpPr>
          <p:cNvPr id="4" name="Segnaposto testo 3"/>
          <p:cNvSpPr>
            <a:spLocks noGrp="1"/>
          </p:cNvSpPr>
          <p:nvPr>
            <p:ph type="body" sz="quarter" idx="10"/>
          </p:nvPr>
        </p:nvSpPr>
        <p:spPr/>
        <p:txBody>
          <a:bodyPr>
            <a:normAutofit lnSpcReduction="10000"/>
          </a:bodyPr>
          <a:lstStyle/>
          <a:p>
            <a:r>
              <a:rPr lang="it-IT" dirty="0"/>
              <a:t>25 Febbraio 2025</a:t>
            </a:r>
          </a:p>
        </p:txBody>
      </p:sp>
      <p:sp>
        <p:nvSpPr>
          <p:cNvPr id="5" name="Segnaposto testo 4"/>
          <p:cNvSpPr>
            <a:spLocks noGrp="1"/>
          </p:cNvSpPr>
          <p:nvPr>
            <p:ph type="body" sz="quarter" idx="11"/>
          </p:nvPr>
        </p:nvSpPr>
        <p:spPr/>
        <p:txBody>
          <a:bodyPr>
            <a:normAutofit lnSpcReduction="10000"/>
          </a:bodyPr>
          <a:lstStyle/>
          <a:p>
            <a:r>
              <a:rPr lang="it-IT" dirty="0"/>
              <a:t>Bari – Data Center </a:t>
            </a:r>
            <a:r>
              <a:rPr lang="it-IT" dirty="0" err="1"/>
              <a:t>ReCaS</a:t>
            </a:r>
            <a:endParaRPr lang="it-IT" dirty="0"/>
          </a:p>
        </p:txBody>
      </p:sp>
      <p:pic>
        <p:nvPicPr>
          <p:cNvPr id="6" name="Immagine 5">
            <a:extLst>
              <a:ext uri="{FF2B5EF4-FFF2-40B4-BE49-F238E27FC236}">
                <a16:creationId xmlns:a16="http://schemas.microsoft.com/office/drawing/2014/main" id="{2F8F2AE0-74AA-8639-239D-1CC1770902A6}"/>
              </a:ext>
            </a:extLst>
          </p:cNvPr>
          <p:cNvPicPr>
            <a:picLocks noChangeAspect="1"/>
          </p:cNvPicPr>
          <p:nvPr/>
        </p:nvPicPr>
        <p:blipFill>
          <a:blip r:embed="rId2"/>
          <a:stretch>
            <a:fillRect/>
          </a:stretch>
        </p:blipFill>
        <p:spPr>
          <a:xfrm>
            <a:off x="6838950" y="2410291"/>
            <a:ext cx="5353050" cy="36028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4272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1975" y="1321777"/>
            <a:ext cx="5932610" cy="213230"/>
          </a:xfrm>
        </p:spPr>
        <p:txBody>
          <a:bodyPr/>
          <a:lstStyle/>
          <a:p>
            <a:r>
              <a:rPr lang="it-IT" dirty="0"/>
              <a:t>AGENDA (</a:t>
            </a:r>
            <a:r>
              <a:rPr lang="it-IT" sz="1600" b="0" i="0" u="none" strike="noStrike" dirty="0">
                <a:solidFill>
                  <a:srgbClr val="0099CC"/>
                </a:solidFill>
                <a:effectLst/>
                <a:latin typeface="Liberation Sans"/>
                <a:hlinkClick r:id="rId2"/>
              </a:rPr>
              <a:t>https://agenda.infn.it/e/terabit-febbraio2025</a:t>
            </a:r>
            <a:r>
              <a:rPr lang="it-IT" dirty="0"/>
              <a:t>)</a:t>
            </a:r>
          </a:p>
        </p:txBody>
      </p:sp>
      <p:sp>
        <p:nvSpPr>
          <p:cNvPr id="4" name="Segnaposto piè di pagina 3"/>
          <p:cNvSpPr>
            <a:spLocks noGrp="1"/>
          </p:cNvSpPr>
          <p:nvPr>
            <p:ph type="ftr" sz="quarter" idx="10"/>
          </p:nvPr>
        </p:nvSpPr>
        <p:spPr/>
        <p:txBody>
          <a:bodyPr/>
          <a:lstStyle/>
          <a:p>
            <a:r>
              <a:rPr lang="it-IT" dirty="0"/>
              <a:t>Mauro Campanella – GARR/INFN, Silvia Calegari – INFN-CNAF</a:t>
            </a:r>
          </a:p>
        </p:txBody>
      </p:sp>
      <p:sp>
        <p:nvSpPr>
          <p:cNvPr id="5" name="Segnaposto numero diapositiva 4"/>
          <p:cNvSpPr>
            <a:spLocks noGrp="1"/>
          </p:cNvSpPr>
          <p:nvPr>
            <p:ph type="sldNum" sz="quarter" idx="11"/>
          </p:nvPr>
        </p:nvSpPr>
        <p:spPr/>
        <p:txBody>
          <a:bodyPr/>
          <a:lstStyle/>
          <a:p>
            <a:fld id="{4CD561A4-101B-4C7B-87D1-8EDCA554B104}" type="slidenum">
              <a:rPr lang="it-IT" smtClean="0"/>
              <a:pPr/>
              <a:t>2</a:t>
            </a:fld>
            <a:endParaRPr lang="it-IT" dirty="0"/>
          </a:p>
        </p:txBody>
      </p:sp>
      <p:sp>
        <p:nvSpPr>
          <p:cNvPr id="6" name="Titolo 1">
            <a:extLst>
              <a:ext uri="{FF2B5EF4-FFF2-40B4-BE49-F238E27FC236}">
                <a16:creationId xmlns:a16="http://schemas.microsoft.com/office/drawing/2014/main" id="{E5A20587-F06C-EECA-9EA5-BE41AC42DEA0}"/>
              </a:ext>
            </a:extLst>
          </p:cNvPr>
          <p:cNvSpPr txBox="1">
            <a:spLocks/>
          </p:cNvSpPr>
          <p:nvPr/>
        </p:nvSpPr>
        <p:spPr>
          <a:xfrm>
            <a:off x="6649321" y="1347352"/>
            <a:ext cx="5194813" cy="3134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EEB339"/>
                </a:solidFill>
                <a:latin typeface="Titillium Bd" panose="00000800000000000000" pitchFamily="50" charset="0"/>
                <a:ea typeface="+mj-ea"/>
                <a:cs typeface="+mj-cs"/>
              </a:defRPr>
            </a:lvl1pPr>
          </a:lstStyle>
          <a:p>
            <a:r>
              <a:rPr lang="it-IT" dirty="0"/>
              <a:t>Partecipanti </a:t>
            </a:r>
            <a:r>
              <a:rPr lang="it-IT" sz="1600" dirty="0"/>
              <a:t>(in ordine alfabetico)</a:t>
            </a:r>
          </a:p>
        </p:txBody>
      </p:sp>
      <p:sp>
        <p:nvSpPr>
          <p:cNvPr id="10" name="Segnaposto contenuto 2">
            <a:extLst>
              <a:ext uri="{FF2B5EF4-FFF2-40B4-BE49-F238E27FC236}">
                <a16:creationId xmlns:a16="http://schemas.microsoft.com/office/drawing/2014/main" id="{1BF5BC0A-EA36-B897-5BF4-F5FADA389CF7}"/>
              </a:ext>
            </a:extLst>
          </p:cNvPr>
          <p:cNvSpPr>
            <a:spLocks noGrp="1"/>
          </p:cNvSpPr>
          <p:nvPr>
            <p:ph idx="1"/>
          </p:nvPr>
        </p:nvSpPr>
        <p:spPr>
          <a:xfrm>
            <a:off x="561975" y="1682066"/>
            <a:ext cx="5534025" cy="3640927"/>
          </a:xfrm>
        </p:spPr>
        <p:txBody>
          <a:bodyPr>
            <a:noAutofit/>
          </a:bodyPr>
          <a:lstStyle/>
          <a:p>
            <a:r>
              <a:rPr lang="it-IT" sz="1500" b="1" dirty="0"/>
              <a:t>25 Febbraio 2025</a:t>
            </a:r>
          </a:p>
          <a:p>
            <a:pPr marL="285750" indent="-285750">
              <a:lnSpc>
                <a:spcPct val="80000"/>
              </a:lnSpc>
              <a:buFont typeface="Arial" panose="020B0604020202020204" pitchFamily="34" charset="0"/>
              <a:buChar char="•"/>
            </a:pPr>
            <a:r>
              <a:rPr lang="it-IT" sz="1500" dirty="0"/>
              <a:t>Agenda e Stato Progetto</a:t>
            </a:r>
          </a:p>
          <a:p>
            <a:pPr marL="285750" indent="-285750">
              <a:lnSpc>
                <a:spcPct val="80000"/>
              </a:lnSpc>
              <a:buFont typeface="Arial" panose="020B0604020202020204" pitchFamily="34" charset="0"/>
              <a:buChar char="•"/>
            </a:pPr>
            <a:r>
              <a:rPr lang="it-IT" sz="1500" dirty="0"/>
              <a:t>Presentazione ed uso delle HPC </a:t>
            </a:r>
            <a:r>
              <a:rPr lang="it-IT" sz="1500" dirty="0" err="1"/>
              <a:t>Bubble</a:t>
            </a:r>
            <a:r>
              <a:rPr lang="it-IT" sz="1500" dirty="0"/>
              <a:t> di </a:t>
            </a:r>
            <a:r>
              <a:rPr lang="it-IT" sz="1500" dirty="0" err="1"/>
              <a:t>TeRABIT</a:t>
            </a:r>
            <a:endParaRPr lang="it-IT" sz="1500" dirty="0"/>
          </a:p>
          <a:p>
            <a:pPr marL="285750" indent="-285750">
              <a:lnSpc>
                <a:spcPct val="80000"/>
              </a:lnSpc>
              <a:buFont typeface="Arial" panose="020B0604020202020204" pitchFamily="34" charset="0"/>
              <a:buChar char="•"/>
            </a:pPr>
            <a:r>
              <a:rPr lang="it-IT" sz="1500" dirty="0"/>
              <a:t>Use Case SHAKE</a:t>
            </a:r>
          </a:p>
          <a:p>
            <a:pPr marL="285750" indent="-285750">
              <a:lnSpc>
                <a:spcPct val="80000"/>
              </a:lnSpc>
              <a:buFont typeface="Arial" panose="020B0604020202020204" pitchFamily="34" charset="0"/>
              <a:buChar char="•"/>
            </a:pPr>
            <a:r>
              <a:rPr lang="it-IT" sz="1500" dirty="0"/>
              <a:t>Visita a </a:t>
            </a:r>
            <a:r>
              <a:rPr lang="it-IT" sz="1500" dirty="0" err="1"/>
              <a:t>ReCaS</a:t>
            </a:r>
            <a:endParaRPr lang="it-IT" sz="1500" dirty="0"/>
          </a:p>
          <a:p>
            <a:pPr marL="285750" indent="-285750">
              <a:lnSpc>
                <a:spcPct val="80000"/>
              </a:lnSpc>
              <a:buFont typeface="Arial" panose="020B0604020202020204" pitchFamily="34" charset="0"/>
              <a:buChar char="•"/>
            </a:pPr>
            <a:r>
              <a:rPr lang="it-IT" sz="1500" dirty="0"/>
              <a:t>Monitoring</a:t>
            </a:r>
          </a:p>
          <a:p>
            <a:pPr marL="285750" indent="-285750">
              <a:lnSpc>
                <a:spcPct val="80000"/>
              </a:lnSpc>
              <a:buFont typeface="Arial" panose="020B0604020202020204" pitchFamily="34" charset="0"/>
              <a:buChar char="•"/>
            </a:pPr>
            <a:r>
              <a:rPr lang="it-IT" sz="1500" dirty="0"/>
              <a:t>Uso Federato delle tre </a:t>
            </a:r>
            <a:r>
              <a:rPr lang="it-IT" sz="1500" dirty="0" err="1"/>
              <a:t>infrstrutture</a:t>
            </a:r>
            <a:endParaRPr lang="it-IT" sz="1500" dirty="0"/>
          </a:p>
          <a:p>
            <a:pPr marL="285750" indent="-285750">
              <a:lnSpc>
                <a:spcPct val="80000"/>
              </a:lnSpc>
              <a:buFont typeface="Arial" panose="020B0604020202020204" pitchFamily="34" charset="0"/>
              <a:buChar char="•"/>
            </a:pPr>
            <a:r>
              <a:rPr lang="it-IT" sz="1500" dirty="0" err="1"/>
              <a:t>MoU</a:t>
            </a:r>
            <a:r>
              <a:rPr lang="it-IT" sz="1500" dirty="0"/>
              <a:t> con ICSC</a:t>
            </a:r>
          </a:p>
          <a:p>
            <a:pPr marL="285750" indent="-285750">
              <a:lnSpc>
                <a:spcPct val="80000"/>
              </a:lnSpc>
              <a:buFont typeface="Arial" panose="020B0604020202020204" pitchFamily="34" charset="0"/>
              <a:buChar char="•"/>
            </a:pPr>
            <a:r>
              <a:rPr lang="it-IT" sz="1500" dirty="0"/>
              <a:t>Tavolo di lavoro – Definizione di un modelle per l’accesso degli utenti</a:t>
            </a:r>
          </a:p>
          <a:p>
            <a:pPr marL="285750" indent="-285750">
              <a:lnSpc>
                <a:spcPct val="80000"/>
              </a:lnSpc>
              <a:buFont typeface="Arial" panose="020B0604020202020204" pitchFamily="34" charset="0"/>
              <a:buChar char="•"/>
            </a:pPr>
            <a:r>
              <a:rPr lang="it-IT" sz="1500" dirty="0"/>
              <a:t>Sostenibilità, discussione</a:t>
            </a:r>
          </a:p>
          <a:p>
            <a:r>
              <a:rPr lang="it-IT" sz="1500" b="1" dirty="0"/>
              <a:t>26 Febbraio</a:t>
            </a:r>
          </a:p>
          <a:p>
            <a:pPr marL="285750" indent="-288000">
              <a:buFont typeface="Arial" panose="020B0604020202020204" pitchFamily="34" charset="0"/>
              <a:buChar char="•"/>
            </a:pPr>
            <a:r>
              <a:rPr lang="it-IT" sz="1500" dirty="0"/>
              <a:t>Visita di una scuola – classe 5 Informatica (100 studenti)</a:t>
            </a:r>
          </a:p>
          <a:p>
            <a:pPr marL="285750" indent="-288000">
              <a:buFont typeface="Arial" panose="020B0604020202020204" pitchFamily="34" charset="0"/>
              <a:buChar char="•"/>
            </a:pPr>
            <a:r>
              <a:rPr lang="it-IT" sz="1500" dirty="0"/>
              <a:t>Prima parte – Presentazione di </a:t>
            </a:r>
            <a:r>
              <a:rPr lang="it-IT" sz="1500" dirty="0" err="1"/>
              <a:t>TeRABIT</a:t>
            </a:r>
            <a:endParaRPr lang="it-IT" sz="1500" dirty="0"/>
          </a:p>
          <a:p>
            <a:pPr marL="285750" indent="-288000">
              <a:buFont typeface="Arial" panose="020B0604020202020204" pitchFamily="34" charset="0"/>
              <a:buChar char="•"/>
            </a:pPr>
            <a:r>
              <a:rPr lang="it-IT" sz="1500" dirty="0"/>
              <a:t>Seconda parte – Visita presso il data center ed il </a:t>
            </a:r>
            <a:r>
              <a:rPr lang="it-IT" sz="1500" dirty="0" err="1"/>
              <a:t>PoP</a:t>
            </a:r>
            <a:endParaRPr lang="it-IT" sz="1500" dirty="0"/>
          </a:p>
        </p:txBody>
      </p:sp>
      <p:sp>
        <p:nvSpPr>
          <p:cNvPr id="11" name="Segnaposto contenuto 2">
            <a:extLst>
              <a:ext uri="{FF2B5EF4-FFF2-40B4-BE49-F238E27FC236}">
                <a16:creationId xmlns:a16="http://schemas.microsoft.com/office/drawing/2014/main" id="{06815BE6-1EC4-C275-1780-0CE4627289D9}"/>
              </a:ext>
            </a:extLst>
          </p:cNvPr>
          <p:cNvSpPr txBox="1">
            <a:spLocks/>
          </p:cNvSpPr>
          <p:nvPr/>
        </p:nvSpPr>
        <p:spPr>
          <a:xfrm>
            <a:off x="6649321" y="1838818"/>
            <a:ext cx="4816270" cy="365743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Titillium"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itillium"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itillium"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itillium"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itillium"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it-IT" dirty="0"/>
              <a:t>Claudia Battista (GARR)</a:t>
            </a:r>
          </a:p>
          <a:p>
            <a:pPr marL="285750" indent="-285750">
              <a:buFont typeface="Arial" panose="020B0604020202020204" pitchFamily="34" charset="0"/>
              <a:buChar char="•"/>
            </a:pPr>
            <a:r>
              <a:rPr lang="it-IT" dirty="0"/>
              <a:t>Giorgio Bolzon (OGS)</a:t>
            </a:r>
          </a:p>
          <a:p>
            <a:pPr marL="285750" indent="-285750">
              <a:buFont typeface="Arial" panose="020B0604020202020204" pitchFamily="34" charset="0"/>
              <a:buChar char="•"/>
            </a:pPr>
            <a:r>
              <a:rPr lang="it-IT" dirty="0"/>
              <a:t>Silvia Calegari (INFN-CNAF)</a:t>
            </a:r>
          </a:p>
          <a:p>
            <a:pPr marL="285750" indent="-285750">
              <a:buFont typeface="Arial" panose="020B0604020202020204" pitchFamily="34" charset="0"/>
              <a:buChar char="•"/>
            </a:pPr>
            <a:r>
              <a:rPr lang="it-IT" dirty="0"/>
              <a:t>Mauro Campanella (GARR/INFN)</a:t>
            </a:r>
          </a:p>
          <a:p>
            <a:pPr marL="285750" indent="-285750">
              <a:buFont typeface="Arial" panose="020B0604020202020204" pitchFamily="34" charset="0"/>
              <a:buChar char="•"/>
            </a:pPr>
            <a:r>
              <a:rPr lang="it-IT" dirty="0"/>
              <a:t>Daniele Cesini (INFN)</a:t>
            </a:r>
          </a:p>
          <a:p>
            <a:pPr marL="285750" indent="-285750">
              <a:buFont typeface="Arial" panose="020B0604020202020204" pitchFamily="34" charset="0"/>
              <a:buChar char="•"/>
            </a:pPr>
            <a:r>
              <a:rPr lang="it-IT" dirty="0"/>
              <a:t>Giacinto Donvito (INFN)</a:t>
            </a:r>
          </a:p>
          <a:p>
            <a:pPr marL="285750" indent="-285750">
              <a:buFont typeface="Arial" panose="020B0604020202020204" pitchFamily="34" charset="0"/>
              <a:buChar char="•"/>
            </a:pPr>
            <a:r>
              <a:rPr lang="it-IT" dirty="0"/>
              <a:t>Lucia Rodriguez Munoz (CINECA)</a:t>
            </a:r>
          </a:p>
          <a:p>
            <a:pPr marL="285750" indent="-285750">
              <a:buFont typeface="Arial" panose="020B0604020202020204" pitchFamily="34" charset="0"/>
              <a:buChar char="•"/>
            </a:pPr>
            <a:r>
              <a:rPr lang="it-IT" dirty="0"/>
              <a:t>Fabio Pitari (CINECA)</a:t>
            </a:r>
          </a:p>
          <a:p>
            <a:pPr marL="285750" indent="-285750">
              <a:buFont typeface="Arial" panose="020B0604020202020204" pitchFamily="34" charset="0"/>
              <a:buChar char="•"/>
            </a:pPr>
            <a:r>
              <a:rPr lang="it-IT" dirty="0"/>
              <a:t>Stefano Salon (OGS)</a:t>
            </a:r>
          </a:p>
          <a:p>
            <a:pPr marL="285750" indent="-285750">
              <a:buFont typeface="Arial" panose="020B0604020202020204" pitchFamily="34" charset="0"/>
              <a:buChar char="•"/>
            </a:pPr>
            <a:r>
              <a:rPr lang="it-IT" dirty="0"/>
              <a:t>Chiara Scaini (OGS)</a:t>
            </a:r>
          </a:p>
          <a:p>
            <a:pPr marL="285750" indent="-285750">
              <a:buFont typeface="Arial" panose="020B0604020202020204" pitchFamily="34" charset="0"/>
              <a:buChar char="•"/>
            </a:pPr>
            <a:r>
              <a:rPr lang="it-IT" dirty="0"/>
              <a:t>Elisa Zuccolo (OGS)</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highlight>
                <a:srgbClr val="FFFF00"/>
              </a:highlight>
            </a:endParaRPr>
          </a:p>
        </p:txBody>
      </p:sp>
    </p:spTree>
    <p:extLst>
      <p:ext uri="{BB962C8B-B14F-4D97-AF65-F5344CB8AC3E}">
        <p14:creationId xmlns:p14="http://schemas.microsoft.com/office/powerpoint/2010/main" val="196011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CD7768-9CF9-1EB6-19BE-EE24A2680B44}"/>
              </a:ext>
            </a:extLst>
          </p:cNvPr>
          <p:cNvSpPr>
            <a:spLocks noGrp="1"/>
          </p:cNvSpPr>
          <p:nvPr>
            <p:ph type="title"/>
          </p:nvPr>
        </p:nvSpPr>
        <p:spPr>
          <a:xfrm>
            <a:off x="289391" y="1407489"/>
            <a:ext cx="11363325" cy="228601"/>
          </a:xfrm>
        </p:spPr>
        <p:txBody>
          <a:bodyPr/>
          <a:lstStyle/>
          <a:p>
            <a:r>
              <a:rPr lang="it-IT" dirty="0"/>
              <a:t>PRINCIPALI AGGIORNAMENTI</a:t>
            </a:r>
          </a:p>
        </p:txBody>
      </p:sp>
      <p:sp>
        <p:nvSpPr>
          <p:cNvPr id="3" name="Segnaposto contenuto 2">
            <a:extLst>
              <a:ext uri="{FF2B5EF4-FFF2-40B4-BE49-F238E27FC236}">
                <a16:creationId xmlns:a16="http://schemas.microsoft.com/office/drawing/2014/main" id="{D0225163-8429-47AF-5259-C47F15C10BD1}"/>
              </a:ext>
            </a:extLst>
          </p:cNvPr>
          <p:cNvSpPr>
            <a:spLocks noGrp="1"/>
          </p:cNvSpPr>
          <p:nvPr>
            <p:ph idx="1"/>
          </p:nvPr>
        </p:nvSpPr>
        <p:spPr>
          <a:xfrm>
            <a:off x="289391" y="1816712"/>
            <a:ext cx="11619575" cy="4006942"/>
          </a:xfrm>
        </p:spPr>
        <p:txBody>
          <a:bodyPr>
            <a:noAutofit/>
          </a:bodyPr>
          <a:lstStyle/>
          <a:p>
            <a:pPr marL="285750" indent="-285750">
              <a:buFont typeface="Arial" panose="020B0604020202020204" pitchFamily="34" charset="0"/>
              <a:buChar char="•"/>
            </a:pPr>
            <a:r>
              <a:rPr lang="it-IT" b="1" dirty="0">
                <a:solidFill>
                  <a:srgbClr val="0070C0"/>
                </a:solidFill>
              </a:rPr>
              <a:t>Stato attuale di progetto</a:t>
            </a:r>
            <a:r>
              <a:rPr lang="it-IT" dirty="0"/>
              <a:t>:</a:t>
            </a:r>
          </a:p>
          <a:p>
            <a:pPr marL="971550" lvl="1" indent="-285750">
              <a:buFont typeface="Courier New" panose="02070309020205020404" pitchFamily="49" charset="0"/>
              <a:buChar char="o"/>
            </a:pPr>
            <a:r>
              <a:rPr lang="it-IT" b="1" dirty="0"/>
              <a:t>Avanzamento Finanziario</a:t>
            </a:r>
            <a:r>
              <a:rPr lang="it-IT" dirty="0"/>
              <a:t>, concluso fino a Bimestre 12 (dicembre 2024)</a:t>
            </a:r>
          </a:p>
          <a:p>
            <a:pPr marL="971550" lvl="1" indent="-285750">
              <a:buFont typeface="Courier New" panose="02070309020205020404" pitchFamily="49" charset="0"/>
              <a:buChar char="o"/>
            </a:pPr>
            <a:r>
              <a:rPr lang="it-IT" b="1" dirty="0"/>
              <a:t>Avanzamento Fisico</a:t>
            </a:r>
            <a:r>
              <a:rPr lang="it-IT" dirty="0"/>
              <a:t>, concluso Bimestre 12 (dicembre 2024)</a:t>
            </a:r>
            <a:endParaRPr lang="it-IT" dirty="0">
              <a:highlight>
                <a:srgbClr val="FFFF00"/>
              </a:highlight>
            </a:endParaRPr>
          </a:p>
          <a:p>
            <a:pPr marL="971550" lvl="1" indent="-285750">
              <a:buFont typeface="Courier New" panose="02070309020205020404" pitchFamily="49" charset="0"/>
              <a:buChar char="o"/>
            </a:pPr>
            <a:r>
              <a:rPr lang="it-IT" b="1" dirty="0"/>
              <a:t>Avanzamento Procedurale,</a:t>
            </a:r>
          </a:p>
          <a:p>
            <a:pPr marL="1428750" lvl="2" indent="-285750">
              <a:buFont typeface="Wingdings" panose="05000000000000000000" pitchFamily="2" charset="2"/>
              <a:buChar char="§"/>
            </a:pPr>
            <a:r>
              <a:rPr lang="it-IT" dirty="0"/>
              <a:t>Gare: Chiuse  le 3 le gare INFN, chiuse le 3 gare GARR, aggiudicata la gara OGS-CINECA</a:t>
            </a:r>
          </a:p>
          <a:p>
            <a:pPr lvl="2" indent="0">
              <a:buNone/>
            </a:pPr>
            <a:endParaRPr lang="it-IT" dirty="0"/>
          </a:p>
          <a:p>
            <a:pPr marL="285750" indent="-285750">
              <a:buFont typeface="Arial" panose="020B0604020202020204" pitchFamily="34" charset="0"/>
              <a:buChar char="•"/>
            </a:pPr>
            <a:r>
              <a:rPr lang="it-IT" b="1" dirty="0">
                <a:solidFill>
                  <a:srgbClr val="0070C0"/>
                </a:solidFill>
              </a:rPr>
              <a:t>Avvio della fase finale di rimborso: accesso alla piattaforma ministeriale </a:t>
            </a:r>
            <a:r>
              <a:rPr lang="it-IT" b="1" dirty="0" err="1">
                <a:solidFill>
                  <a:srgbClr val="0070C0"/>
                </a:solidFill>
              </a:rPr>
              <a:t>ReGiS</a:t>
            </a:r>
            <a:r>
              <a:rPr lang="it-IT" b="1" dirty="0">
                <a:solidFill>
                  <a:srgbClr val="0070C0"/>
                </a:solidFill>
              </a:rPr>
              <a:t> (MEF)</a:t>
            </a:r>
          </a:p>
          <a:p>
            <a:pPr marL="971550" lvl="1" indent="-285750">
              <a:buFont typeface="Courier New" panose="02070309020205020404" pitchFamily="49" charset="0"/>
              <a:buChar char="o"/>
            </a:pPr>
            <a:r>
              <a:rPr lang="it-IT" dirty="0"/>
              <a:t>In attesa di essere contattati per la formazione sull’uso di </a:t>
            </a:r>
            <a:r>
              <a:rPr lang="it-IT" dirty="0" err="1"/>
              <a:t>ReGiS</a:t>
            </a:r>
            <a:r>
              <a:rPr lang="it-IT" dirty="0"/>
              <a:t> (metà marzo)</a:t>
            </a:r>
          </a:p>
          <a:p>
            <a:pPr marL="971550" lvl="1" indent="-285750">
              <a:buFont typeface="Courier New" panose="02070309020205020404" pitchFamily="49" charset="0"/>
              <a:buChar char="o"/>
            </a:pPr>
            <a:r>
              <a:rPr lang="it-IT" dirty="0"/>
              <a:t>Al momento risulta approvata dall’unità di controllo solo 1 domanda di rimborso dell’avanzamento finanziario</a:t>
            </a:r>
          </a:p>
          <a:p>
            <a:pPr marL="971550" lvl="1" indent="-285750">
              <a:buFont typeface="Courier New" panose="02070309020205020404" pitchFamily="49" charset="0"/>
              <a:buChar char="o"/>
            </a:pPr>
            <a:endParaRPr lang="it-IT" dirty="0"/>
          </a:p>
          <a:p>
            <a:pPr marL="285750" indent="-285750">
              <a:buFont typeface="Arial" panose="020B0604020202020204" pitchFamily="34" charset="0"/>
              <a:buChar char="•"/>
            </a:pPr>
            <a:r>
              <a:rPr lang="it-IT" b="1" dirty="0">
                <a:solidFill>
                  <a:srgbClr val="0070C0"/>
                </a:solidFill>
              </a:rPr>
              <a:t>E’ stata sottomessa la domanda di Variazione Straordinaria su GEA in data 07/02/2025</a:t>
            </a:r>
            <a:r>
              <a:rPr lang="it-IT" dirty="0"/>
              <a:t>:</a:t>
            </a:r>
          </a:p>
          <a:p>
            <a:pPr marL="1028700" lvl="1" indent="-342900">
              <a:buFont typeface="Courier New" panose="02070309020205020404" pitchFamily="49" charset="0"/>
              <a:buChar char="o"/>
            </a:pPr>
            <a:r>
              <a:rPr lang="it-IT" b="1" dirty="0"/>
              <a:t>In attesa di valutazione</a:t>
            </a:r>
          </a:p>
          <a:p>
            <a:pPr marL="1485900" lvl="2" indent="-342900">
              <a:buFont typeface="Wingdings" panose="05000000000000000000" pitchFamily="2" charset="2"/>
              <a:buChar char="ü"/>
            </a:pPr>
            <a:r>
              <a:rPr lang="it-IT" dirty="0"/>
              <a:t>L’ETS è stato informato</a:t>
            </a:r>
          </a:p>
        </p:txBody>
      </p:sp>
      <p:sp>
        <p:nvSpPr>
          <p:cNvPr id="4" name="Segnaposto piè di pagina 3">
            <a:extLst>
              <a:ext uri="{FF2B5EF4-FFF2-40B4-BE49-F238E27FC236}">
                <a16:creationId xmlns:a16="http://schemas.microsoft.com/office/drawing/2014/main" id="{85AE837B-66C4-CEA7-4C23-74C068B66584}"/>
              </a:ext>
            </a:extLst>
          </p:cNvPr>
          <p:cNvSpPr>
            <a:spLocks noGrp="1"/>
          </p:cNvSpPr>
          <p:nvPr>
            <p:ph type="ftr" sz="quarter" idx="10"/>
          </p:nvPr>
        </p:nvSpPr>
        <p:spPr/>
        <p:txBody>
          <a:bodyPr/>
          <a:lstStyle/>
          <a:p>
            <a:r>
              <a:rPr lang="it-IT" dirty="0"/>
              <a:t>Mauro Campanella – GARR/INFN, Silvia Calegari – INFN-CNAF</a:t>
            </a:r>
          </a:p>
        </p:txBody>
      </p:sp>
      <p:sp>
        <p:nvSpPr>
          <p:cNvPr id="5" name="Segnaposto numero diapositiva 4">
            <a:extLst>
              <a:ext uri="{FF2B5EF4-FFF2-40B4-BE49-F238E27FC236}">
                <a16:creationId xmlns:a16="http://schemas.microsoft.com/office/drawing/2014/main" id="{57145B90-1446-E25D-DC57-DA886273E47D}"/>
              </a:ext>
            </a:extLst>
          </p:cNvPr>
          <p:cNvSpPr>
            <a:spLocks noGrp="1"/>
          </p:cNvSpPr>
          <p:nvPr>
            <p:ph type="sldNum" sz="quarter" idx="11"/>
          </p:nvPr>
        </p:nvSpPr>
        <p:spPr/>
        <p:txBody>
          <a:bodyPr/>
          <a:lstStyle/>
          <a:p>
            <a:fld id="{4CD561A4-101B-4C7B-87D1-8EDCA554B104}" type="slidenum">
              <a:rPr lang="it-IT" smtClean="0"/>
              <a:pPr/>
              <a:t>3</a:t>
            </a:fld>
            <a:endParaRPr lang="it-IT" dirty="0"/>
          </a:p>
        </p:txBody>
      </p:sp>
    </p:spTree>
    <p:extLst>
      <p:ext uri="{BB962C8B-B14F-4D97-AF65-F5344CB8AC3E}">
        <p14:creationId xmlns:p14="http://schemas.microsoft.com/office/powerpoint/2010/main" val="341104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C8A5313-4ECD-13D8-08D0-F2E31730AC9D}"/>
              </a:ext>
            </a:extLst>
          </p:cNvPr>
          <p:cNvSpPr>
            <a:spLocks noGrp="1"/>
          </p:cNvSpPr>
          <p:nvPr>
            <p:ph type="ftr" sz="quarter" idx="10"/>
          </p:nvPr>
        </p:nvSpPr>
        <p:spPr/>
        <p:txBody>
          <a:bodyPr/>
          <a:lstStyle/>
          <a:p>
            <a:r>
              <a:rPr lang="it-IT"/>
              <a:t>Mauro Campanella – GARR/INFN, Silvia Calegari – INFN-CNAF</a:t>
            </a:r>
            <a:endParaRPr lang="it-IT" dirty="0"/>
          </a:p>
        </p:txBody>
      </p:sp>
      <p:sp>
        <p:nvSpPr>
          <p:cNvPr id="5" name="Segnaposto numero diapositiva 4">
            <a:extLst>
              <a:ext uri="{FF2B5EF4-FFF2-40B4-BE49-F238E27FC236}">
                <a16:creationId xmlns:a16="http://schemas.microsoft.com/office/drawing/2014/main" id="{08A5F39B-244D-A7B9-6B25-C8A9146833C7}"/>
              </a:ext>
            </a:extLst>
          </p:cNvPr>
          <p:cNvSpPr>
            <a:spLocks noGrp="1"/>
          </p:cNvSpPr>
          <p:nvPr>
            <p:ph type="sldNum" sz="quarter" idx="11"/>
          </p:nvPr>
        </p:nvSpPr>
        <p:spPr/>
        <p:txBody>
          <a:bodyPr/>
          <a:lstStyle/>
          <a:p>
            <a:fld id="{4CD561A4-101B-4C7B-87D1-8EDCA554B104}" type="slidenum">
              <a:rPr lang="it-IT" smtClean="0"/>
              <a:pPr/>
              <a:t>4</a:t>
            </a:fld>
            <a:endParaRPr lang="it-IT" dirty="0"/>
          </a:p>
        </p:txBody>
      </p:sp>
      <p:graphicFrame>
        <p:nvGraphicFramePr>
          <p:cNvPr id="9" name="Grafico 8">
            <a:extLst>
              <a:ext uri="{FF2B5EF4-FFF2-40B4-BE49-F238E27FC236}">
                <a16:creationId xmlns:a16="http://schemas.microsoft.com/office/drawing/2014/main" id="{3FF9BBA8-7286-1D7B-9846-CB1BB2B5D74C}"/>
              </a:ext>
            </a:extLst>
          </p:cNvPr>
          <p:cNvGraphicFramePr>
            <a:graphicFrameLocks/>
          </p:cNvGraphicFramePr>
          <p:nvPr>
            <p:extLst>
              <p:ext uri="{D42A27DB-BD31-4B8C-83A1-F6EECF244321}">
                <p14:modId xmlns:p14="http://schemas.microsoft.com/office/powerpoint/2010/main" val="1300966409"/>
              </p:ext>
            </p:extLst>
          </p:nvPr>
        </p:nvGraphicFramePr>
        <p:xfrm>
          <a:off x="2067516" y="2121332"/>
          <a:ext cx="8435340" cy="4212908"/>
        </p:xfrm>
        <a:graphic>
          <a:graphicData uri="http://schemas.openxmlformats.org/drawingml/2006/chart">
            <c:chart xmlns:c="http://schemas.openxmlformats.org/drawingml/2006/chart" xmlns:r="http://schemas.openxmlformats.org/officeDocument/2006/relationships" r:id="rId2"/>
          </a:graphicData>
        </a:graphic>
      </p:graphicFrame>
      <p:sp>
        <p:nvSpPr>
          <p:cNvPr id="11" name="CasellaDiTesto 10">
            <a:extLst>
              <a:ext uri="{FF2B5EF4-FFF2-40B4-BE49-F238E27FC236}">
                <a16:creationId xmlns:a16="http://schemas.microsoft.com/office/drawing/2014/main" id="{A4668918-B38F-0D3F-B41B-E0DA93AE5428}"/>
              </a:ext>
            </a:extLst>
          </p:cNvPr>
          <p:cNvSpPr txBox="1"/>
          <p:nvPr/>
        </p:nvSpPr>
        <p:spPr>
          <a:xfrm>
            <a:off x="0" y="1439182"/>
            <a:ext cx="5885793" cy="369332"/>
          </a:xfrm>
          <a:prstGeom prst="rect">
            <a:avLst/>
          </a:prstGeom>
          <a:noFill/>
        </p:spPr>
        <p:txBody>
          <a:bodyPr wrap="square">
            <a:spAutoFit/>
          </a:bodyPr>
          <a:lstStyle/>
          <a:p>
            <a:pPr marL="971550" lvl="1" indent="-285750" algn="just">
              <a:buFont typeface="Courier New" panose="02070309020205020404" pitchFamily="49" charset="0"/>
              <a:buChar char="o"/>
            </a:pPr>
            <a:r>
              <a:rPr lang="en-US" b="1" dirty="0"/>
              <a:t>Budget di Progetto: </a:t>
            </a:r>
            <a:r>
              <a:rPr lang="en-US" dirty="0"/>
              <a:t>41.000.000,00 Euro</a:t>
            </a:r>
          </a:p>
        </p:txBody>
      </p:sp>
    </p:spTree>
    <p:extLst>
      <p:ext uri="{BB962C8B-B14F-4D97-AF65-F5344CB8AC3E}">
        <p14:creationId xmlns:p14="http://schemas.microsoft.com/office/powerpoint/2010/main" val="100606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608B3-4A7A-7554-128A-3907F57D01A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A3BAA72-7762-ECA1-0628-83466FAA5C9F}"/>
              </a:ext>
            </a:extLst>
          </p:cNvPr>
          <p:cNvSpPr>
            <a:spLocks noGrp="1"/>
          </p:cNvSpPr>
          <p:nvPr>
            <p:ph type="title"/>
          </p:nvPr>
        </p:nvSpPr>
        <p:spPr>
          <a:xfrm>
            <a:off x="581950" y="1468143"/>
            <a:ext cx="11363325" cy="228601"/>
          </a:xfrm>
        </p:spPr>
        <p:txBody>
          <a:bodyPr/>
          <a:lstStyle/>
          <a:p>
            <a:r>
              <a:rPr lang="it-IT" dirty="0"/>
              <a:t>Deliverable da completare</a:t>
            </a:r>
          </a:p>
        </p:txBody>
      </p:sp>
      <p:sp>
        <p:nvSpPr>
          <p:cNvPr id="3" name="Segnaposto contenuto 2">
            <a:extLst>
              <a:ext uri="{FF2B5EF4-FFF2-40B4-BE49-F238E27FC236}">
                <a16:creationId xmlns:a16="http://schemas.microsoft.com/office/drawing/2014/main" id="{60C1C875-B203-8ED2-EBFF-BC61099B5FB8}"/>
              </a:ext>
            </a:extLst>
          </p:cNvPr>
          <p:cNvSpPr>
            <a:spLocks noGrp="1"/>
          </p:cNvSpPr>
          <p:nvPr>
            <p:ph idx="1"/>
          </p:nvPr>
        </p:nvSpPr>
        <p:spPr>
          <a:xfrm>
            <a:off x="561975" y="1946764"/>
            <a:ext cx="11372850" cy="4148138"/>
          </a:xfrm>
        </p:spPr>
        <p:txBody>
          <a:bodyPr>
            <a:normAutofit lnSpcReduction="10000"/>
          </a:bodyPr>
          <a:lstStyle/>
          <a:p>
            <a:pPr marL="285750" indent="-285750" algn="just">
              <a:buFont typeface="Arial" panose="020B0604020202020204" pitchFamily="34" charset="0"/>
              <a:buChar char="•"/>
            </a:pPr>
            <a:r>
              <a:rPr lang="it-IT" b="1" dirty="0">
                <a:solidFill>
                  <a:srgbClr val="0070C0"/>
                </a:solidFill>
              </a:rPr>
              <a:t>Bimestre 13 (Gennaio - Febbraio 2025):</a:t>
            </a:r>
            <a:endParaRPr lang="it-IT" dirty="0"/>
          </a:p>
          <a:p>
            <a:pPr marL="971550" lvl="1" indent="-285750" algn="just">
              <a:buFont typeface="Courier New" panose="02070309020205020404" pitchFamily="49" charset="0"/>
              <a:buChar char="o"/>
            </a:pPr>
            <a:r>
              <a:rPr lang="en-US" b="1" dirty="0"/>
              <a:t>WP1: </a:t>
            </a:r>
            <a:r>
              <a:rPr lang="en-US" dirty="0" err="1"/>
              <a:t>nessun</a:t>
            </a:r>
            <a:r>
              <a:rPr lang="en-US" dirty="0"/>
              <a:t> deliverable</a:t>
            </a:r>
          </a:p>
          <a:p>
            <a:pPr marL="971550" lvl="1" indent="-285750" algn="just">
              <a:buFont typeface="Courier New" panose="02070309020205020404" pitchFamily="49" charset="0"/>
              <a:buChar char="o"/>
            </a:pPr>
            <a:endParaRPr lang="en-US" sz="800" dirty="0"/>
          </a:p>
          <a:p>
            <a:pPr marL="971550" lvl="1" indent="-285750" algn="just">
              <a:buFont typeface="Courier New" panose="02070309020205020404" pitchFamily="49" charset="0"/>
              <a:buChar char="o"/>
            </a:pPr>
            <a:r>
              <a:rPr lang="en-US" b="1" dirty="0"/>
              <a:t>WP2: </a:t>
            </a:r>
            <a:r>
              <a:rPr lang="en-US" dirty="0">
                <a:highlight>
                  <a:srgbClr val="C0C0C0"/>
                </a:highlight>
              </a:rPr>
              <a:t>D2.3.2 &amp; KPI </a:t>
            </a:r>
            <a:r>
              <a:rPr lang="en-US" dirty="0"/>
              <a:t>«Delivery and Testing of the Packet Equipment. The results of the installation and validation activities are reported. The integration aspects of the systems within the overall GARR-T network design will be addressed and validated through a validation activity»; (IO2.3.3 -  Packet systems installed and tested)</a:t>
            </a:r>
          </a:p>
          <a:p>
            <a:pPr marL="971550" lvl="1" indent="-285750" algn="just">
              <a:buFont typeface="Courier New" panose="02070309020205020404" pitchFamily="49" charset="0"/>
              <a:buChar char="o"/>
            </a:pPr>
            <a:endParaRPr lang="en-US" sz="800" dirty="0"/>
          </a:p>
          <a:p>
            <a:pPr marL="971550" lvl="1" indent="-285750" algn="just">
              <a:buFont typeface="Courier New" panose="02070309020205020404" pitchFamily="49" charset="0"/>
              <a:buChar char="o"/>
            </a:pPr>
            <a:r>
              <a:rPr lang="en-US" b="1" dirty="0"/>
              <a:t>WP3: </a:t>
            </a:r>
            <a:r>
              <a:rPr lang="en-US" dirty="0">
                <a:highlight>
                  <a:srgbClr val="C0C0C0"/>
                </a:highlight>
              </a:rPr>
              <a:t>D3.2.4 &amp; KPI </a:t>
            </a:r>
            <a:r>
              <a:rPr lang="en-US" dirty="0"/>
              <a:t>«Reporting on the procured system (M24). This document will detail the services provided by the HPC system, including the underlying hardware components that make them available to users. An overview of available resources through the lifetime of the system will be documented»; (IO3.2.4 - Validation tests and acceptance of Tier-1 system)</a:t>
            </a:r>
          </a:p>
          <a:p>
            <a:pPr marL="971550" lvl="1" indent="-285750" algn="just">
              <a:buFont typeface="Courier New" panose="02070309020205020404" pitchFamily="49" charset="0"/>
              <a:buChar char="o"/>
            </a:pPr>
            <a:endParaRPr lang="en-US" sz="800" dirty="0"/>
          </a:p>
          <a:p>
            <a:pPr marL="971550" lvl="1" indent="-285750" algn="just">
              <a:buFont typeface="Courier New" panose="02070309020205020404" pitchFamily="49" charset="0"/>
              <a:buChar char="o"/>
            </a:pPr>
            <a:r>
              <a:rPr lang="en-US" b="1" dirty="0"/>
              <a:t>WP4: </a:t>
            </a:r>
            <a:r>
              <a:rPr lang="en-US" dirty="0">
                <a:highlight>
                  <a:srgbClr val="C0C0C0"/>
                </a:highlight>
              </a:rPr>
              <a:t>D4.6 &amp; KPI </a:t>
            </a:r>
            <a:r>
              <a:rPr lang="en-US" dirty="0"/>
              <a:t>«Report on the final installation of all purchased hardware»; (IO4.6 – Tender for acquiring hardware resources awarded for both A4.1 and A4.2)</a:t>
            </a:r>
          </a:p>
          <a:p>
            <a:pPr marL="971550" lvl="1" indent="-285750" algn="just">
              <a:buFont typeface="Courier New" panose="02070309020205020404" pitchFamily="49" charset="0"/>
              <a:buChar char="o"/>
            </a:pPr>
            <a:endParaRPr lang="en-US" sz="800" dirty="0"/>
          </a:p>
          <a:p>
            <a:pPr marL="971550" lvl="1" indent="-285750" algn="just">
              <a:buFont typeface="Courier New" panose="02070309020205020404" pitchFamily="49" charset="0"/>
              <a:buChar char="o"/>
            </a:pPr>
            <a:r>
              <a:rPr lang="en-US" b="1" dirty="0"/>
              <a:t>WP5: </a:t>
            </a:r>
            <a:r>
              <a:rPr lang="en-US" dirty="0" err="1"/>
              <a:t>nessun</a:t>
            </a:r>
            <a:r>
              <a:rPr lang="en-US" dirty="0"/>
              <a:t> deliverable. Da </a:t>
            </a:r>
            <a:r>
              <a:rPr lang="en-US" dirty="0" err="1"/>
              <a:t>sottomettere</a:t>
            </a:r>
            <a:r>
              <a:rPr lang="en-US" dirty="0"/>
              <a:t> il </a:t>
            </a:r>
            <a:r>
              <a:rPr lang="en-US" dirty="0">
                <a:highlight>
                  <a:srgbClr val="C0C0C0"/>
                </a:highlight>
              </a:rPr>
              <a:t>report</a:t>
            </a:r>
            <a:r>
              <a:rPr lang="en-US" dirty="0"/>
              <a:t> di aggiornamento </a:t>
            </a:r>
            <a:r>
              <a:rPr lang="en-US" dirty="0" err="1"/>
              <a:t>delle</a:t>
            </a:r>
            <a:r>
              <a:rPr lang="en-US" dirty="0"/>
              <a:t> </a:t>
            </a:r>
            <a:r>
              <a:rPr lang="en-US" dirty="0" err="1"/>
              <a:t>attività</a:t>
            </a:r>
            <a:r>
              <a:rPr lang="en-US" dirty="0"/>
              <a:t>.</a:t>
            </a:r>
          </a:p>
          <a:p>
            <a:pPr lvl="2" indent="0">
              <a:buNone/>
            </a:pPr>
            <a:endParaRPr lang="it-IT" dirty="0"/>
          </a:p>
          <a:p>
            <a:pPr marL="971550" lvl="1" indent="-285750">
              <a:buFont typeface="Courier New" panose="02070309020205020404" pitchFamily="49" charset="0"/>
              <a:buChar char="o"/>
            </a:pPr>
            <a:endParaRPr lang="it-IT" dirty="0"/>
          </a:p>
          <a:p>
            <a:pPr marL="971550" lvl="1" indent="-285750">
              <a:buFont typeface="Courier New" panose="02070309020205020404" pitchFamily="49" charset="0"/>
              <a:buChar char="o"/>
            </a:pPr>
            <a:endParaRPr lang="it-IT" dirty="0"/>
          </a:p>
          <a:p>
            <a:endParaRPr lang="it-IT" b="1" dirty="0"/>
          </a:p>
          <a:p>
            <a:pPr lvl="1" indent="0">
              <a:buNone/>
            </a:pPr>
            <a:endParaRPr lang="it-IT" dirty="0"/>
          </a:p>
          <a:p>
            <a:endParaRPr lang="it-IT" dirty="0"/>
          </a:p>
        </p:txBody>
      </p:sp>
      <p:sp>
        <p:nvSpPr>
          <p:cNvPr id="4" name="Segnaposto piè di pagina 3">
            <a:extLst>
              <a:ext uri="{FF2B5EF4-FFF2-40B4-BE49-F238E27FC236}">
                <a16:creationId xmlns:a16="http://schemas.microsoft.com/office/drawing/2014/main" id="{ABFD1741-CE03-C83F-122A-D80832A31F79}"/>
              </a:ext>
            </a:extLst>
          </p:cNvPr>
          <p:cNvSpPr>
            <a:spLocks noGrp="1"/>
          </p:cNvSpPr>
          <p:nvPr>
            <p:ph type="ftr" sz="quarter" idx="10"/>
          </p:nvPr>
        </p:nvSpPr>
        <p:spPr/>
        <p:txBody>
          <a:bodyPr/>
          <a:lstStyle/>
          <a:p>
            <a:r>
              <a:rPr lang="it-IT" dirty="0"/>
              <a:t>Mauro Campanella – GARR/INFN, Silvia Calegari – INFN-CNAF</a:t>
            </a:r>
          </a:p>
        </p:txBody>
      </p:sp>
      <p:sp>
        <p:nvSpPr>
          <p:cNvPr id="5" name="Segnaposto numero diapositiva 4">
            <a:extLst>
              <a:ext uri="{FF2B5EF4-FFF2-40B4-BE49-F238E27FC236}">
                <a16:creationId xmlns:a16="http://schemas.microsoft.com/office/drawing/2014/main" id="{DAA9583E-2B0C-FC91-6E4A-406F766F4190}"/>
              </a:ext>
            </a:extLst>
          </p:cNvPr>
          <p:cNvSpPr>
            <a:spLocks noGrp="1"/>
          </p:cNvSpPr>
          <p:nvPr>
            <p:ph type="sldNum" sz="quarter" idx="11"/>
          </p:nvPr>
        </p:nvSpPr>
        <p:spPr/>
        <p:txBody>
          <a:bodyPr/>
          <a:lstStyle/>
          <a:p>
            <a:fld id="{4CD561A4-101B-4C7B-87D1-8EDCA554B104}" type="slidenum">
              <a:rPr lang="it-IT" smtClean="0"/>
              <a:pPr/>
              <a:t>5</a:t>
            </a:fld>
            <a:endParaRPr lang="it-IT" dirty="0"/>
          </a:p>
        </p:txBody>
      </p:sp>
    </p:spTree>
    <p:extLst>
      <p:ext uri="{BB962C8B-B14F-4D97-AF65-F5344CB8AC3E}">
        <p14:creationId xmlns:p14="http://schemas.microsoft.com/office/powerpoint/2010/main" val="88746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1CE0E-146A-994F-A409-A100FFA6F6B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24599F0-A802-81A1-1D6B-C756149B5436}"/>
              </a:ext>
            </a:extLst>
          </p:cNvPr>
          <p:cNvSpPr>
            <a:spLocks noGrp="1"/>
          </p:cNvSpPr>
          <p:nvPr>
            <p:ph type="title"/>
          </p:nvPr>
        </p:nvSpPr>
        <p:spPr>
          <a:xfrm>
            <a:off x="581950" y="1468143"/>
            <a:ext cx="11363325" cy="228601"/>
          </a:xfrm>
        </p:spPr>
        <p:txBody>
          <a:bodyPr/>
          <a:lstStyle/>
          <a:p>
            <a:r>
              <a:rPr lang="it-IT" dirty="0"/>
              <a:t>Prossimi deliverable</a:t>
            </a:r>
          </a:p>
        </p:txBody>
      </p:sp>
      <p:sp>
        <p:nvSpPr>
          <p:cNvPr id="3" name="Segnaposto contenuto 2">
            <a:extLst>
              <a:ext uri="{FF2B5EF4-FFF2-40B4-BE49-F238E27FC236}">
                <a16:creationId xmlns:a16="http://schemas.microsoft.com/office/drawing/2014/main" id="{99435E36-434D-61B9-AF32-8BC5D5688FC9}"/>
              </a:ext>
            </a:extLst>
          </p:cNvPr>
          <p:cNvSpPr>
            <a:spLocks noGrp="1"/>
          </p:cNvSpPr>
          <p:nvPr>
            <p:ph idx="1"/>
          </p:nvPr>
        </p:nvSpPr>
        <p:spPr>
          <a:xfrm>
            <a:off x="572425" y="1836319"/>
            <a:ext cx="10368844" cy="4365185"/>
          </a:xfrm>
        </p:spPr>
        <p:txBody>
          <a:bodyPr>
            <a:normAutofit fontScale="25000" lnSpcReduction="20000"/>
          </a:bodyPr>
          <a:lstStyle/>
          <a:p>
            <a:pPr marL="285750" indent="-285750">
              <a:buFont typeface="Arial" panose="020B0604020202020204" pitchFamily="34" charset="0"/>
              <a:buChar char="•"/>
            </a:pPr>
            <a:r>
              <a:rPr lang="it-IT" sz="7200" b="1" dirty="0">
                <a:solidFill>
                  <a:srgbClr val="0070C0"/>
                </a:solidFill>
              </a:rPr>
              <a:t>Bimestre 14 (Marzo - Aprile 2025):</a:t>
            </a:r>
            <a:endParaRPr lang="it-IT" sz="7200" dirty="0"/>
          </a:p>
          <a:p>
            <a:pPr marL="971550" lvl="1" indent="-285750" algn="just">
              <a:buFont typeface="Courier New" panose="02070309020205020404" pitchFamily="49" charset="0"/>
              <a:buChar char="o"/>
            </a:pPr>
            <a:r>
              <a:rPr lang="it-IT" sz="7200" b="1" dirty="0"/>
              <a:t>WP1:</a:t>
            </a:r>
            <a:r>
              <a:rPr lang="it-IT" sz="7200" dirty="0"/>
              <a:t> D1.2.4.3 </a:t>
            </a:r>
            <a:r>
              <a:rPr lang="it-IT" sz="6400" dirty="0"/>
              <a:t>«</a:t>
            </a:r>
            <a:r>
              <a:rPr lang="en-US" sz="6400" dirty="0"/>
              <a:t>The deliverable will present the infrastructure’s overall capacity planning, basing on the knowledge of the scenario at the beginning of the project (m3). It will be revised to take into account its evolution throughout the project and with an outlook towards its longer-term sustainability.</a:t>
            </a:r>
            <a:r>
              <a:rPr lang="it-IT" sz="6400" dirty="0"/>
              <a:t>»</a:t>
            </a:r>
          </a:p>
          <a:p>
            <a:pPr marL="1439863" lvl="2" indent="-296863" algn="just"/>
            <a:r>
              <a:rPr lang="it-IT" sz="7200" dirty="0"/>
              <a:t>(IO1.2.2 – </a:t>
            </a:r>
            <a:r>
              <a:rPr lang="it-IT" sz="7200" dirty="0" err="1"/>
              <a:t>Capacity</a:t>
            </a:r>
            <a:r>
              <a:rPr lang="it-IT" sz="7200" dirty="0"/>
              <a:t> Planning)</a:t>
            </a:r>
          </a:p>
          <a:p>
            <a:pPr lvl="1" indent="0" algn="just">
              <a:buNone/>
            </a:pPr>
            <a:endParaRPr lang="it-IT" sz="7200" dirty="0"/>
          </a:p>
          <a:p>
            <a:pPr marL="971550" lvl="1" indent="-285750" algn="just">
              <a:buFont typeface="Courier New" panose="02070309020205020404" pitchFamily="49" charset="0"/>
              <a:buChar char="o"/>
            </a:pPr>
            <a:r>
              <a:rPr lang="it-IT" sz="7200" b="1" dirty="0"/>
              <a:t>WP2:</a:t>
            </a:r>
          </a:p>
          <a:p>
            <a:pPr marL="1430338" lvl="2" indent="-287338" algn="just">
              <a:buFont typeface="+mj-lt"/>
              <a:buAutoNum type="arabicPeriod"/>
            </a:pPr>
            <a:r>
              <a:rPr lang="it-IT" sz="7200" dirty="0"/>
              <a:t>D2.2.2 &amp; KPI «</a:t>
            </a:r>
            <a:r>
              <a:rPr lang="en-US" sz="6400" dirty="0"/>
              <a:t>Delivery and Testing of the submarine optical network components. The results of the installation activities of the terminal elements of the submarine line inside the landing stations of the submarine cables as part of the management system of the national optical network are reported. It provides on-site verification of network performance by measuring performance, in terms of signal/noise ratio, to be compared with the data provided in the response phase to the tender</a:t>
            </a:r>
            <a:r>
              <a:rPr lang="en-US" sz="7200" dirty="0"/>
              <a:t>.</a:t>
            </a:r>
            <a:r>
              <a:rPr lang="it-IT" sz="7200" dirty="0"/>
              <a:t>»</a:t>
            </a:r>
          </a:p>
          <a:p>
            <a:pPr marL="1797050" lvl="3" indent="-196850" algn="just"/>
            <a:r>
              <a:rPr lang="it-IT" sz="7200" dirty="0"/>
              <a:t> (IO2.2.3 – Submarine open line system delivery and testing);</a:t>
            </a:r>
          </a:p>
          <a:p>
            <a:pPr marL="1430338" lvl="2" indent="-287338" algn="just">
              <a:buFont typeface="+mj-lt"/>
              <a:buAutoNum type="arabicPeriod"/>
            </a:pPr>
            <a:r>
              <a:rPr lang="it-IT" sz="7200" dirty="0"/>
              <a:t>D2.4.1 &amp; KPI «</a:t>
            </a:r>
            <a:r>
              <a:rPr lang="en-US" sz="6400" dirty="0"/>
              <a:t>Delivery and Testing of user autonomous management endpoints. The technical documentation describing the end-user north-bound APIs interfaces and the related web GUI portals. The document will be the platform user guide, describing how WP3 and WP4 will request for new services, how leased resources shall be controlled and updated, and how to get useful knowledge on the resources’ status from monitoring, alerting and analytics features.</a:t>
            </a:r>
            <a:r>
              <a:rPr lang="it-IT" sz="7200" dirty="0"/>
              <a:t>»</a:t>
            </a:r>
          </a:p>
          <a:p>
            <a:pPr marL="1881188" lvl="3" indent="-280988" algn="just"/>
            <a:r>
              <a:rPr lang="it-IT" sz="7200" dirty="0"/>
              <a:t>(IO2.4.1 GARR-T </a:t>
            </a:r>
            <a:r>
              <a:rPr lang="it-IT" sz="7200" dirty="0" err="1"/>
              <a:t>Infrastructure</a:t>
            </a:r>
            <a:r>
              <a:rPr lang="it-IT" sz="7200" dirty="0"/>
              <a:t> User Portal)</a:t>
            </a:r>
          </a:p>
        </p:txBody>
      </p:sp>
      <p:sp>
        <p:nvSpPr>
          <p:cNvPr id="4" name="Segnaposto piè di pagina 3">
            <a:extLst>
              <a:ext uri="{FF2B5EF4-FFF2-40B4-BE49-F238E27FC236}">
                <a16:creationId xmlns:a16="http://schemas.microsoft.com/office/drawing/2014/main" id="{BEF2B485-1A40-F985-79C6-B794FDE2870E}"/>
              </a:ext>
            </a:extLst>
          </p:cNvPr>
          <p:cNvSpPr>
            <a:spLocks noGrp="1"/>
          </p:cNvSpPr>
          <p:nvPr>
            <p:ph type="ftr" sz="quarter" idx="10"/>
          </p:nvPr>
        </p:nvSpPr>
        <p:spPr/>
        <p:txBody>
          <a:bodyPr/>
          <a:lstStyle/>
          <a:p>
            <a:r>
              <a:rPr lang="it-IT" dirty="0"/>
              <a:t>Mauro Campanella – GARR/INFN, Silvia Calegari – INFN-CNAF</a:t>
            </a:r>
          </a:p>
        </p:txBody>
      </p:sp>
      <p:sp>
        <p:nvSpPr>
          <p:cNvPr id="5" name="Segnaposto numero diapositiva 4">
            <a:extLst>
              <a:ext uri="{FF2B5EF4-FFF2-40B4-BE49-F238E27FC236}">
                <a16:creationId xmlns:a16="http://schemas.microsoft.com/office/drawing/2014/main" id="{F8507485-ACF1-6A68-7206-25786FE0E700}"/>
              </a:ext>
            </a:extLst>
          </p:cNvPr>
          <p:cNvSpPr>
            <a:spLocks noGrp="1"/>
          </p:cNvSpPr>
          <p:nvPr>
            <p:ph type="sldNum" sz="quarter" idx="11"/>
          </p:nvPr>
        </p:nvSpPr>
        <p:spPr/>
        <p:txBody>
          <a:bodyPr/>
          <a:lstStyle/>
          <a:p>
            <a:fld id="{4CD561A4-101B-4C7B-87D1-8EDCA554B104}" type="slidenum">
              <a:rPr lang="it-IT" smtClean="0"/>
              <a:pPr/>
              <a:t>6</a:t>
            </a:fld>
            <a:endParaRPr lang="it-IT" dirty="0"/>
          </a:p>
        </p:txBody>
      </p:sp>
    </p:spTree>
    <p:extLst>
      <p:ext uri="{BB962C8B-B14F-4D97-AF65-F5344CB8AC3E}">
        <p14:creationId xmlns:p14="http://schemas.microsoft.com/office/powerpoint/2010/main" val="86334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BF62A-B81F-FE74-AEC2-E3ABB30EE9E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A78324B-F330-2970-4EAB-B9271E4EC2F8}"/>
              </a:ext>
            </a:extLst>
          </p:cNvPr>
          <p:cNvSpPr>
            <a:spLocks noGrp="1"/>
          </p:cNvSpPr>
          <p:nvPr>
            <p:ph type="title"/>
          </p:nvPr>
        </p:nvSpPr>
        <p:spPr>
          <a:xfrm>
            <a:off x="572425" y="1289467"/>
            <a:ext cx="11363325" cy="228601"/>
          </a:xfrm>
        </p:spPr>
        <p:txBody>
          <a:bodyPr/>
          <a:lstStyle/>
          <a:p>
            <a:r>
              <a:rPr lang="it-IT" dirty="0"/>
              <a:t>Prossimi deliverable</a:t>
            </a:r>
          </a:p>
        </p:txBody>
      </p:sp>
      <p:sp>
        <p:nvSpPr>
          <p:cNvPr id="3" name="Segnaposto contenuto 2">
            <a:extLst>
              <a:ext uri="{FF2B5EF4-FFF2-40B4-BE49-F238E27FC236}">
                <a16:creationId xmlns:a16="http://schemas.microsoft.com/office/drawing/2014/main" id="{5967D46F-0833-6CA9-5BAF-90A202FD50A3}"/>
              </a:ext>
            </a:extLst>
          </p:cNvPr>
          <p:cNvSpPr>
            <a:spLocks noGrp="1"/>
          </p:cNvSpPr>
          <p:nvPr>
            <p:ph idx="1"/>
          </p:nvPr>
        </p:nvSpPr>
        <p:spPr>
          <a:xfrm>
            <a:off x="572425" y="1626112"/>
            <a:ext cx="10936403" cy="4365185"/>
          </a:xfrm>
        </p:spPr>
        <p:txBody>
          <a:bodyPr>
            <a:normAutofit fontScale="25000" lnSpcReduction="20000"/>
          </a:bodyPr>
          <a:lstStyle/>
          <a:p>
            <a:pPr marL="285750" indent="-285750">
              <a:buFont typeface="Arial" panose="020B0604020202020204" pitchFamily="34" charset="0"/>
              <a:buChar char="•"/>
            </a:pPr>
            <a:r>
              <a:rPr lang="it-IT" sz="7200" b="1" dirty="0">
                <a:solidFill>
                  <a:srgbClr val="0070C0"/>
                </a:solidFill>
              </a:rPr>
              <a:t>Bimestre 14 (Marzo - Aprile 2025):</a:t>
            </a:r>
            <a:endParaRPr lang="it-IT" sz="7200" dirty="0"/>
          </a:p>
          <a:p>
            <a:pPr marL="971550" lvl="1" indent="-285750" algn="just">
              <a:buFont typeface="Courier New" panose="02070309020205020404" pitchFamily="49" charset="0"/>
              <a:buChar char="o"/>
            </a:pPr>
            <a:r>
              <a:rPr lang="it-IT" sz="7200" b="1" dirty="0"/>
              <a:t>WP3:</a:t>
            </a:r>
          </a:p>
          <a:p>
            <a:pPr marL="1430338" lvl="2" indent="-287338" algn="just">
              <a:buFont typeface="+mj-lt"/>
              <a:buAutoNum type="arabicPeriod"/>
            </a:pPr>
            <a:r>
              <a:rPr lang="it-IT" sz="7200" dirty="0"/>
              <a:t>D3.2.1.1 &amp; KPI «</a:t>
            </a:r>
            <a:r>
              <a:rPr lang="en-US" sz="6400" dirty="0"/>
              <a:t>Tier-1 system Technical Specifications (M12, M28). This reporting document will describe the goals and the overall principles and guidelines used as a framework for the system requirements. The document will include the technical specifications for the tendering procedure.</a:t>
            </a:r>
            <a:r>
              <a:rPr lang="it-IT" sz="7200" dirty="0"/>
              <a:t>»</a:t>
            </a:r>
          </a:p>
          <a:p>
            <a:pPr marL="1797050" lvl="3" indent="-196850" algn="just"/>
            <a:r>
              <a:rPr lang="it-IT" sz="7200" dirty="0"/>
              <a:t>(IO 3.2.1 – Procurement of Tier-1 system </a:t>
            </a:r>
            <a:r>
              <a:rPr lang="it-IT" sz="7200" dirty="0" err="1"/>
              <a:t>evolution</a:t>
            </a:r>
            <a:r>
              <a:rPr lang="it-IT" sz="7200" dirty="0"/>
              <a:t> in place). Aggiornamento;</a:t>
            </a:r>
          </a:p>
          <a:p>
            <a:pPr marL="1430338" lvl="2" indent="-287338" algn="just">
              <a:buFont typeface="+mj-lt"/>
              <a:buAutoNum type="arabicPeriod"/>
            </a:pPr>
            <a:r>
              <a:rPr lang="it-IT" sz="7200" dirty="0"/>
              <a:t>D3.2.5 &amp; KPI «</a:t>
            </a:r>
            <a:r>
              <a:rPr lang="en-US" sz="6400" dirty="0"/>
              <a:t>Reporting on the procured system (M24). This document will detail the services provided by the HPC system, including the underlying hardware components that make them available to users. An overview of available resources through the lifetime of the system will be documented</a:t>
            </a:r>
            <a:r>
              <a:rPr lang="it-IT" sz="7200" dirty="0"/>
              <a:t>»</a:t>
            </a:r>
          </a:p>
          <a:p>
            <a:pPr marL="1797050" lvl="3" indent="-196850" algn="just"/>
            <a:r>
              <a:rPr lang="it-IT" sz="7200" dirty="0"/>
              <a:t>(IO3.2.5 Tier-1 system </a:t>
            </a:r>
            <a:r>
              <a:rPr lang="it-IT" sz="7200" dirty="0" err="1"/>
              <a:t>opened</a:t>
            </a:r>
            <a:r>
              <a:rPr lang="it-IT" sz="7200" dirty="0"/>
              <a:t> for </a:t>
            </a:r>
            <a:r>
              <a:rPr lang="it-IT" sz="7200" dirty="0" err="1"/>
              <a:t>pre</a:t>
            </a:r>
            <a:r>
              <a:rPr lang="it-IT" sz="7200" dirty="0"/>
              <a:t>-production)</a:t>
            </a:r>
          </a:p>
          <a:p>
            <a:pPr marL="1797050" lvl="3" indent="-196850" algn="just"/>
            <a:endParaRPr lang="it-IT" sz="3200" dirty="0"/>
          </a:p>
          <a:p>
            <a:pPr marL="971550" lvl="1" indent="-285750" algn="just">
              <a:buFont typeface="Courier New" panose="02070309020205020404" pitchFamily="49" charset="0"/>
              <a:buChar char="o"/>
            </a:pPr>
            <a:r>
              <a:rPr lang="it-IT" sz="7200" b="1" dirty="0"/>
              <a:t>WP4: </a:t>
            </a:r>
            <a:r>
              <a:rPr lang="it-IT" sz="7200" dirty="0"/>
              <a:t>D4.7 &amp; KPI «</a:t>
            </a:r>
            <a:r>
              <a:rPr lang="en-US" sz="6400" dirty="0"/>
              <a:t>Second report on the integration with the WP2 and WP3 infrastructures</a:t>
            </a:r>
            <a:r>
              <a:rPr lang="it-IT" sz="7200" dirty="0"/>
              <a:t>»</a:t>
            </a:r>
          </a:p>
          <a:p>
            <a:pPr marL="1344613" lvl="2" indent="-201613" algn="just"/>
            <a:r>
              <a:rPr lang="it-IT" sz="7200" dirty="0"/>
              <a:t>(</a:t>
            </a:r>
            <a:r>
              <a:rPr lang="en-US" sz="7200" dirty="0"/>
              <a:t>IO4.7 – The purchased hardware resources are all in production</a:t>
            </a:r>
            <a:r>
              <a:rPr lang="it-IT" sz="7200" dirty="0"/>
              <a:t>)</a:t>
            </a:r>
          </a:p>
          <a:p>
            <a:pPr marL="1344613" lvl="2" indent="-201613" algn="just"/>
            <a:endParaRPr lang="it-IT" sz="3200" dirty="0"/>
          </a:p>
          <a:p>
            <a:pPr marL="971550" lvl="1" indent="-285750" algn="just">
              <a:buFont typeface="Courier New" panose="02070309020205020404" pitchFamily="49" charset="0"/>
              <a:buChar char="o"/>
            </a:pPr>
            <a:r>
              <a:rPr lang="it-IT" sz="7200" b="1" dirty="0"/>
              <a:t>WP5: </a:t>
            </a:r>
            <a:r>
              <a:rPr lang="it-IT" sz="7200" dirty="0"/>
              <a:t>nessun deliverable</a:t>
            </a:r>
          </a:p>
          <a:p>
            <a:pPr lvl="1" indent="0" algn="just">
              <a:buNone/>
            </a:pPr>
            <a:endParaRPr lang="it-IT" sz="7200" dirty="0"/>
          </a:p>
          <a:p>
            <a:pPr marL="269875" indent="-269875" algn="just">
              <a:buFont typeface="Arial" panose="020B0604020202020204" pitchFamily="34" charset="0"/>
              <a:buChar char="•"/>
            </a:pPr>
            <a:r>
              <a:rPr lang="it-IT" sz="7200" b="1" dirty="0">
                <a:solidFill>
                  <a:srgbClr val="0070C0"/>
                </a:solidFill>
              </a:rPr>
              <a:t>Deliverable attesi nei primi mesi del 2025:</a:t>
            </a:r>
          </a:p>
          <a:p>
            <a:pPr marL="971550" lvl="1" indent="-285750" algn="just">
              <a:buFont typeface="Courier New" panose="02070309020205020404" pitchFamily="49" charset="0"/>
              <a:buChar char="o"/>
            </a:pPr>
            <a:r>
              <a:rPr lang="it-IT" sz="7200" b="1" dirty="0"/>
              <a:t>WP1: </a:t>
            </a:r>
            <a:r>
              <a:rPr lang="it-IT" sz="7200" dirty="0"/>
              <a:t>Aggiornamento del «Data Management Plan», nuova release in relazione all’anno solare 2024, in accordo con le policy di Open Science che si adotteranno.</a:t>
            </a:r>
          </a:p>
          <a:p>
            <a:pPr marL="1344613" lvl="2" indent="-201613" algn="just"/>
            <a:r>
              <a:rPr lang="it-IT" sz="6400" dirty="0"/>
              <a:t>Aggiornamento del sito web con una pagina dedicata alla pubblicazione dei deliverable.</a:t>
            </a:r>
          </a:p>
        </p:txBody>
      </p:sp>
      <p:sp>
        <p:nvSpPr>
          <p:cNvPr id="4" name="Segnaposto piè di pagina 3">
            <a:extLst>
              <a:ext uri="{FF2B5EF4-FFF2-40B4-BE49-F238E27FC236}">
                <a16:creationId xmlns:a16="http://schemas.microsoft.com/office/drawing/2014/main" id="{0746C7B7-9EEF-F416-B2D8-18F4E88710F3}"/>
              </a:ext>
            </a:extLst>
          </p:cNvPr>
          <p:cNvSpPr>
            <a:spLocks noGrp="1"/>
          </p:cNvSpPr>
          <p:nvPr>
            <p:ph type="ftr" sz="quarter" idx="10"/>
          </p:nvPr>
        </p:nvSpPr>
        <p:spPr/>
        <p:txBody>
          <a:bodyPr/>
          <a:lstStyle/>
          <a:p>
            <a:r>
              <a:rPr lang="it-IT" dirty="0"/>
              <a:t>Mauro Campanella – GARR/INFN, Silvia Calegari – INFN-CNAF</a:t>
            </a:r>
          </a:p>
        </p:txBody>
      </p:sp>
      <p:sp>
        <p:nvSpPr>
          <p:cNvPr id="5" name="Segnaposto numero diapositiva 4">
            <a:extLst>
              <a:ext uri="{FF2B5EF4-FFF2-40B4-BE49-F238E27FC236}">
                <a16:creationId xmlns:a16="http://schemas.microsoft.com/office/drawing/2014/main" id="{0D72C039-7A7A-A2A4-12AA-367DAA479294}"/>
              </a:ext>
            </a:extLst>
          </p:cNvPr>
          <p:cNvSpPr>
            <a:spLocks noGrp="1"/>
          </p:cNvSpPr>
          <p:nvPr>
            <p:ph type="sldNum" sz="quarter" idx="11"/>
          </p:nvPr>
        </p:nvSpPr>
        <p:spPr/>
        <p:txBody>
          <a:bodyPr/>
          <a:lstStyle/>
          <a:p>
            <a:fld id="{4CD561A4-101B-4C7B-87D1-8EDCA554B104}" type="slidenum">
              <a:rPr lang="it-IT" smtClean="0"/>
              <a:pPr/>
              <a:t>7</a:t>
            </a:fld>
            <a:endParaRPr lang="it-IT" dirty="0"/>
          </a:p>
        </p:txBody>
      </p:sp>
    </p:spTree>
    <p:extLst>
      <p:ext uri="{BB962C8B-B14F-4D97-AF65-F5344CB8AC3E}">
        <p14:creationId xmlns:p14="http://schemas.microsoft.com/office/powerpoint/2010/main" val="755877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F5A53-A09E-9C62-7C29-1454EC8D217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2BFD158-7AC5-8610-F284-5947C5506780}"/>
              </a:ext>
            </a:extLst>
          </p:cNvPr>
          <p:cNvSpPr>
            <a:spLocks noGrp="1"/>
          </p:cNvSpPr>
          <p:nvPr>
            <p:ph type="title"/>
          </p:nvPr>
        </p:nvSpPr>
        <p:spPr>
          <a:xfrm>
            <a:off x="1121209" y="1468144"/>
            <a:ext cx="9429558" cy="156180"/>
          </a:xfrm>
        </p:spPr>
        <p:txBody>
          <a:bodyPr/>
          <a:lstStyle/>
          <a:p>
            <a:r>
              <a:rPr lang="it-IT" dirty="0"/>
              <a:t>Elenco Eventi da organizzare per il 2025</a:t>
            </a:r>
          </a:p>
        </p:txBody>
      </p:sp>
      <p:sp>
        <p:nvSpPr>
          <p:cNvPr id="3" name="Segnaposto contenuto 2">
            <a:extLst>
              <a:ext uri="{FF2B5EF4-FFF2-40B4-BE49-F238E27FC236}">
                <a16:creationId xmlns:a16="http://schemas.microsoft.com/office/drawing/2014/main" id="{0F506FEF-5D13-4A3D-3300-93026E9B1534}"/>
              </a:ext>
            </a:extLst>
          </p:cNvPr>
          <p:cNvSpPr>
            <a:spLocks noGrp="1"/>
          </p:cNvSpPr>
          <p:nvPr>
            <p:ph idx="1"/>
          </p:nvPr>
        </p:nvSpPr>
        <p:spPr>
          <a:xfrm>
            <a:off x="1111683" y="1836319"/>
            <a:ext cx="9934689" cy="4365185"/>
          </a:xfrm>
        </p:spPr>
        <p:txBody>
          <a:bodyPr>
            <a:normAutofit/>
          </a:bodyPr>
          <a:lstStyle/>
          <a:p>
            <a:pPr marL="285750" indent="-285750">
              <a:buFont typeface="Arial" panose="020B0604020202020204" pitchFamily="34" charset="0"/>
              <a:buChar char="•"/>
            </a:pPr>
            <a:r>
              <a:rPr lang="it-IT" sz="2200" b="1" dirty="0">
                <a:solidFill>
                  <a:srgbClr val="0070C0"/>
                </a:solidFill>
              </a:rPr>
              <a:t>Incontro  dei gruppi di lavoro eterogenei (TD INFN, dottorandi, studenti di master, TD OGS)</a:t>
            </a:r>
          </a:p>
          <a:p>
            <a:pPr marL="1543050" lvl="1" indent="-857250">
              <a:buFont typeface="Courier New" panose="02070309020205020404" pitchFamily="49" charset="0"/>
              <a:buChar char="o"/>
            </a:pPr>
            <a:r>
              <a:rPr lang="it-IT" sz="2200" dirty="0"/>
              <a:t>Maggio (in presenza o virtuale?)</a:t>
            </a:r>
          </a:p>
          <a:p>
            <a:pPr marL="1543050" lvl="1" indent="-857250">
              <a:buFont typeface="Courier New" panose="02070309020205020404" pitchFamily="49" charset="0"/>
              <a:buChar char="o"/>
            </a:pPr>
            <a:r>
              <a:rPr lang="it-IT" sz="2200" dirty="0"/>
              <a:t>Settembre (in presenza)</a:t>
            </a:r>
          </a:p>
          <a:p>
            <a:pPr marL="285750" indent="-285750">
              <a:lnSpc>
                <a:spcPct val="100000"/>
              </a:lnSpc>
              <a:buFont typeface="Arial" panose="020B0604020202020204" pitchFamily="34" charset="0"/>
              <a:buChar char="•"/>
            </a:pPr>
            <a:r>
              <a:rPr lang="it-IT" sz="2200" b="1" dirty="0">
                <a:solidFill>
                  <a:srgbClr val="0070C0"/>
                </a:solidFill>
              </a:rPr>
              <a:t>Inaugurazione collegamento in fibra - Sardegna</a:t>
            </a:r>
          </a:p>
          <a:p>
            <a:pPr marL="271463" indent="-271463">
              <a:buFont typeface="Arial" panose="020B0604020202020204" pitchFamily="34" charset="0"/>
              <a:buChar char="•"/>
            </a:pPr>
            <a:r>
              <a:rPr lang="it-IT" sz="2200" b="1" dirty="0">
                <a:solidFill>
                  <a:srgbClr val="0070C0"/>
                </a:solidFill>
              </a:rPr>
              <a:t>Novembre Evento Finale di progetto</a:t>
            </a:r>
          </a:p>
          <a:p>
            <a:pPr marL="1543050" lvl="1" indent="-857250">
              <a:buFont typeface="Courier New" panose="02070309020205020404" pitchFamily="49" charset="0"/>
              <a:buChar char="o"/>
            </a:pPr>
            <a:r>
              <a:rPr lang="it-IT" sz="2200" dirty="0"/>
              <a:t>Prima parte – presentazione di progetto e risultati;</a:t>
            </a:r>
          </a:p>
          <a:p>
            <a:pPr marL="1543050" lvl="1" indent="-857250">
              <a:buFont typeface="Courier New" panose="02070309020205020404" pitchFamily="49" charset="0"/>
              <a:buChar char="o"/>
            </a:pPr>
            <a:r>
              <a:rPr lang="it-IT" sz="2200" dirty="0"/>
              <a:t>Seconda parte - Simil-</a:t>
            </a:r>
            <a:r>
              <a:rPr lang="it-IT" sz="2200" dirty="0" err="1"/>
              <a:t>Hackaton</a:t>
            </a:r>
            <a:r>
              <a:rPr lang="it-IT" sz="2200" dirty="0"/>
              <a:t> da organizzare</a:t>
            </a:r>
          </a:p>
          <a:p>
            <a:pPr marL="2000250" lvl="2" indent="-857250">
              <a:buFont typeface="Wingdings" panose="05000000000000000000" pitchFamily="2" charset="2"/>
              <a:buChar char="ü"/>
            </a:pPr>
            <a:r>
              <a:rPr lang="it-IT" sz="2200" b="1" dirty="0"/>
              <a:t>Gruppi di lavoro in base agli use case</a:t>
            </a:r>
          </a:p>
          <a:p>
            <a:pPr marL="2063750" lvl="3" indent="-463550">
              <a:buFont typeface="+mj-lt"/>
              <a:buAutoNum type="arabicPeriod"/>
            </a:pPr>
            <a:r>
              <a:rPr lang="it-IT" sz="2200" dirty="0"/>
              <a:t>Sottomissione degli use case da parte degli utenti;</a:t>
            </a:r>
          </a:p>
          <a:p>
            <a:pPr marL="2063750" lvl="3" indent="-463550">
              <a:buFont typeface="+mj-lt"/>
              <a:buAutoNum type="arabicPeriod"/>
            </a:pPr>
            <a:r>
              <a:rPr lang="it-IT" sz="2200" dirty="0"/>
              <a:t>Use Case presi da ICSC</a:t>
            </a:r>
          </a:p>
        </p:txBody>
      </p:sp>
      <p:sp>
        <p:nvSpPr>
          <p:cNvPr id="4" name="Segnaposto piè di pagina 3">
            <a:extLst>
              <a:ext uri="{FF2B5EF4-FFF2-40B4-BE49-F238E27FC236}">
                <a16:creationId xmlns:a16="http://schemas.microsoft.com/office/drawing/2014/main" id="{665A77CB-00AA-811C-D432-63A532C9B91D}"/>
              </a:ext>
            </a:extLst>
          </p:cNvPr>
          <p:cNvSpPr>
            <a:spLocks noGrp="1"/>
          </p:cNvSpPr>
          <p:nvPr>
            <p:ph type="ftr" sz="quarter" idx="10"/>
          </p:nvPr>
        </p:nvSpPr>
        <p:spPr/>
        <p:txBody>
          <a:bodyPr/>
          <a:lstStyle/>
          <a:p>
            <a:r>
              <a:rPr lang="it-IT" dirty="0"/>
              <a:t>Mauro Campanella – GARR/INFN, Silvia Calegari – INFN-CNAF</a:t>
            </a:r>
          </a:p>
        </p:txBody>
      </p:sp>
      <p:sp>
        <p:nvSpPr>
          <p:cNvPr id="5" name="Segnaposto numero diapositiva 4">
            <a:extLst>
              <a:ext uri="{FF2B5EF4-FFF2-40B4-BE49-F238E27FC236}">
                <a16:creationId xmlns:a16="http://schemas.microsoft.com/office/drawing/2014/main" id="{A59E2934-EF50-FF19-ED69-16C67214247F}"/>
              </a:ext>
            </a:extLst>
          </p:cNvPr>
          <p:cNvSpPr>
            <a:spLocks noGrp="1"/>
          </p:cNvSpPr>
          <p:nvPr>
            <p:ph type="sldNum" sz="quarter" idx="11"/>
          </p:nvPr>
        </p:nvSpPr>
        <p:spPr/>
        <p:txBody>
          <a:bodyPr/>
          <a:lstStyle/>
          <a:p>
            <a:fld id="{4CD561A4-101B-4C7B-87D1-8EDCA554B104}" type="slidenum">
              <a:rPr lang="it-IT" smtClean="0"/>
              <a:pPr/>
              <a:t>8</a:t>
            </a:fld>
            <a:endParaRPr lang="it-IT" dirty="0"/>
          </a:p>
        </p:txBody>
      </p:sp>
      <p:pic>
        <p:nvPicPr>
          <p:cNvPr id="7" name="Elemento grafico 6" descr="Calendario giornaliero contorno">
            <a:extLst>
              <a:ext uri="{FF2B5EF4-FFF2-40B4-BE49-F238E27FC236}">
                <a16:creationId xmlns:a16="http://schemas.microsoft.com/office/drawing/2014/main" id="{9FC21EE2-B87C-C499-EBB8-48B1AB9AF9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7283" y="1167123"/>
            <a:ext cx="914400" cy="914400"/>
          </a:xfrm>
          <a:prstGeom prst="rect">
            <a:avLst/>
          </a:prstGeom>
        </p:spPr>
      </p:pic>
    </p:spTree>
    <p:extLst>
      <p:ext uri="{BB962C8B-B14F-4D97-AF65-F5344CB8AC3E}">
        <p14:creationId xmlns:p14="http://schemas.microsoft.com/office/powerpoint/2010/main" val="180220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9700" y="3846894"/>
            <a:ext cx="5883275" cy="715581"/>
          </a:xfrm>
        </p:spPr>
        <p:txBody>
          <a:bodyPr/>
          <a:lstStyle/>
          <a:p>
            <a:r>
              <a:rPr lang="it-IT" dirty="0"/>
              <a:t>FINE</a:t>
            </a:r>
          </a:p>
        </p:txBody>
      </p:sp>
      <p:sp>
        <p:nvSpPr>
          <p:cNvPr id="3" name="Segnaposto testo 2"/>
          <p:cNvSpPr>
            <a:spLocks noGrp="1"/>
          </p:cNvSpPr>
          <p:nvPr>
            <p:ph type="body" idx="1"/>
          </p:nvPr>
        </p:nvSpPr>
        <p:spPr>
          <a:xfrm>
            <a:off x="529700" y="4573562"/>
            <a:ext cx="5892800" cy="424732"/>
          </a:xfrm>
        </p:spPr>
        <p:txBody>
          <a:bodyPr/>
          <a:lstStyle/>
          <a:p>
            <a:r>
              <a:rPr lang="it-IT" dirty="0"/>
              <a:t>Mauro e Silvia</a:t>
            </a:r>
          </a:p>
        </p:txBody>
      </p:sp>
    </p:spTree>
    <p:extLst>
      <p:ext uri="{BB962C8B-B14F-4D97-AF65-F5344CB8AC3E}">
        <p14:creationId xmlns:p14="http://schemas.microsoft.com/office/powerpoint/2010/main" val="21277416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10608</TotalTime>
  <Words>1121</Words>
  <Application>Microsoft Office PowerPoint</Application>
  <PresentationFormat>Widescreen</PresentationFormat>
  <Paragraphs>115</Paragraphs>
  <Slides>9</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9</vt:i4>
      </vt:variant>
    </vt:vector>
  </HeadingPairs>
  <TitlesOfParts>
    <vt:vector size="17" baseType="lpstr">
      <vt:lpstr>Arial</vt:lpstr>
      <vt:lpstr>Calibri</vt:lpstr>
      <vt:lpstr>Courier New</vt:lpstr>
      <vt:lpstr>Liberation Sans</vt:lpstr>
      <vt:lpstr>Titillium</vt:lpstr>
      <vt:lpstr>Titillium Bd</vt:lpstr>
      <vt:lpstr>Wingdings</vt:lpstr>
      <vt:lpstr>Tema di Office</vt:lpstr>
      <vt:lpstr>Stato di avanzamento di progetto</vt:lpstr>
      <vt:lpstr>AGENDA (https://agenda.infn.it/e/terabit-febbraio2025)</vt:lpstr>
      <vt:lpstr>PRINCIPALI AGGIORNAMENTI</vt:lpstr>
      <vt:lpstr>Presentazione standard di PowerPoint</vt:lpstr>
      <vt:lpstr>Deliverable da completare</vt:lpstr>
      <vt:lpstr>Prossimi deliverable</vt:lpstr>
      <vt:lpstr>Prossimi deliverable</vt:lpstr>
      <vt:lpstr>Elenco Eventi da organizzare per il 2025</vt:lpstr>
      <vt:lpstr>FINE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Silvia Calegari</cp:lastModifiedBy>
  <cp:revision>201</cp:revision>
  <dcterms:created xsi:type="dcterms:W3CDTF">2022-08-04T16:11:53Z</dcterms:created>
  <dcterms:modified xsi:type="dcterms:W3CDTF">2025-02-20T14:09:19Z</dcterms:modified>
</cp:coreProperties>
</file>