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3" d="100"/>
          <a:sy n="93" d="100"/>
        </p:scale>
        <p:origin x="356" y="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Gallone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11/12/2024</a:t>
            </a:fld>
            <a:endParaRPr lang="en-GB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866640" y="4784253"/>
            <a:ext cx="325896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A. Gallo</a:t>
            </a:r>
            <a:r>
              <a:rPr lang="en-GB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RIUNIONE CIF LNF – 12/12/2024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496193" y="8942"/>
            <a:ext cx="5972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RICHIESTE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supporto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reciproco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DA e DR/DT</a:t>
            </a: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204957"/>
              </p:ext>
            </p:extLst>
          </p:nvPr>
        </p:nvGraphicFramePr>
        <p:xfrm>
          <a:off x="525800" y="487807"/>
          <a:ext cx="8319970" cy="4203801"/>
        </p:xfrm>
        <a:graphic>
          <a:graphicData uri="http://schemas.openxmlformats.org/drawingml/2006/table">
            <a:tbl>
              <a:tblPr/>
              <a:tblGrid>
                <a:gridCol w="1431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8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18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Richiedente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Destinatario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Impegno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[mesi*uomo]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MoonLIGHT-2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defTabSz="179388" fontAlgn="ctr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supporto per SCF-Test - ciclo termico -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bakeout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, utilizzando criostato ed evaporatore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6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LiteBIRD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approntamento del sottosistema di criogenia del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minicriostato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77729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FLASH</a:t>
                      </a:r>
                      <a:endParaRPr lang="it-IT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supporto alla installazione e gestione degli apparati sperimentali criogenici del laboratorio</a:t>
                      </a:r>
                    </a:p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riattivazione e gestione dell'impianto criogenico per il raffreddamento del magnete di FINUDA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67592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Installazione linee di trasferimento per impianto CO2</a:t>
                      </a:r>
                    </a:p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aggiornamenti SW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533823"/>
                  </a:ext>
                </a:extLst>
              </a:tr>
              <a:tr h="3419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 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Meccanica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disegno flange criostato 4K</a:t>
                      </a:r>
                    </a:p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cavità decagonale lunga</a:t>
                      </a:r>
                    </a:p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piccole lavorazioni per QUAX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Last minute! Accettati </a:t>
                      </a:r>
                      <a:r>
                        <a:rPr lang="it-IT" sz="1100" b="1" i="0" u="none" strike="noStrike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2 mu</a:t>
                      </a:r>
                      <a:endParaRPr lang="it-IT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64541"/>
                  </a:ext>
                </a:extLst>
              </a:tr>
              <a:tr h="26091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PADME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Meccanica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allineamento del setup nella configurazione di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runIV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12160"/>
                  </a:ext>
                </a:extLst>
              </a:tr>
              <a:tr h="63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PADME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Vuoto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vuoto in PADME con nuova configurazione elementi di linea legge (crociera scambiata con soffietto)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1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Vuoto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100 brasature per capillari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Previsione di massima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SPARC_Lab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Officina </a:t>
                      </a:r>
                      <a:b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meccanica DT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Stampa 3D e rifinitura di ≈60 capillari lunghi 3÷10 cm per accelerazione</a:t>
                      </a:r>
                      <a:r>
                        <a:rPr lang="it-IT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PLASMA 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791963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39552" y="4803998"/>
            <a:ext cx="2482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Richieste ai servizi DA</a:t>
            </a:r>
          </a:p>
        </p:txBody>
      </p:sp>
    </p:spTree>
    <p:extLst>
      <p:ext uri="{BB962C8B-B14F-4D97-AF65-F5344CB8AC3E}">
        <p14:creationId xmlns:p14="http://schemas.microsoft.com/office/powerpoint/2010/main" val="375816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10737</TotalTime>
  <Words>190</Words>
  <Application>Microsoft Office PowerPoint</Application>
  <PresentationFormat>On-screen Show (16:9)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Sans Unicode</vt:lpstr>
      <vt:lpstr>Verdana</vt:lpstr>
      <vt:lpstr>Wingdings 2</vt:lpstr>
      <vt:lpstr>Wingdings 3</vt:lpstr>
      <vt:lpstr>Viale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Sandro</dc:creator>
  <cp:lastModifiedBy>Alessandro Gallo</cp:lastModifiedBy>
  <cp:revision>40</cp:revision>
  <dcterms:created xsi:type="dcterms:W3CDTF">2021-12-13T12:53:53Z</dcterms:created>
  <dcterms:modified xsi:type="dcterms:W3CDTF">2024-12-12T15:54:44Z</dcterms:modified>
</cp:coreProperties>
</file>