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8" r:id="rId2"/>
    <p:sldId id="289" r:id="rId3"/>
    <p:sldId id="287" r:id="rId4"/>
  </p:sldIdLst>
  <p:sldSz cx="9144000" cy="6858000" type="letter"/>
  <p:notesSz cx="6858000" cy="99060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FF6600"/>
    <a:srgbClr val="CCFFFF"/>
    <a:srgbClr val="FF3399"/>
    <a:srgbClr val="66FFFF"/>
    <a:srgbClr val="CCCCFF"/>
    <a:srgbClr val="FF9966"/>
    <a:srgbClr val="FFC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888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176" y="-112"/>
      </p:cViewPr>
      <p:guideLst>
        <p:guide orient="horz" pos="3120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B78733F5-94D5-AF41-9DC2-AC98B6DEC9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83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6938"/>
            <a:ext cx="502920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F9DF3A40-6C4F-954F-B564-E5BD58ED8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44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52F47-9ABA-1F41-955D-60FBE9F0BDD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8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9019B-3292-1343-8F6F-FBE26B206D8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7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E09BA-F0ED-8047-92BC-1695AC5B7D9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1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SVT-TDR Pisa-Jan, 27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BA1D3-28BE-8E46-9BFB-A80C236BB85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8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1B933-5BA0-6446-8859-D22F4D1AFAA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2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932CA-3646-1E43-95C7-6B439CC0110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8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77C86-5576-4142-83A1-7DBB859D7B9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3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DD55F-8D0D-204E-A68A-0E5E522B9D7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0AABC-08B3-4D49-BB43-2AD8763E4DE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28D96-B652-804A-A06D-983B7FB497F9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91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73938-48CF-A144-BB95-D15B63351B9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3246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SVT-TDR Pisa-Jan, 27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AA799565-43A8-3C4C-A7BC-9E60E0AF97E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Rates March 12 </a:t>
            </a:r>
            <a:r>
              <a:rPr lang="en-US" sz="2400" dirty="0" smtClean="0"/>
              <a:t>(after Vienna and normalization fixed for pairs and rad </a:t>
            </a:r>
            <a:r>
              <a:rPr lang="en-US" sz="2400" dirty="0" err="1" smtClean="0"/>
              <a:t>bhabha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D55F-8D0D-204E-A68A-0E5E522B9D7A}" type="slidenum">
              <a:rPr lang="en-US" smtClean="0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30857"/>
          <a:stretch/>
        </p:blipFill>
        <p:spPr>
          <a:xfrm>
            <a:off x="1219200" y="2841171"/>
            <a:ext cx="2587876" cy="28738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2209800"/>
            <a:ext cx="4787900" cy="3505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0" y="1371600"/>
            <a:ext cx="8077200" cy="734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numbers and plots from </a:t>
            </a:r>
            <a:r>
              <a:rPr lang="en-US" dirty="0" err="1" smtClean="0"/>
              <a:t>Riccarco</a:t>
            </a:r>
            <a:r>
              <a:rPr lang="en-US" dirty="0" smtClean="0"/>
              <a:t> Cenci can be found in </a:t>
            </a:r>
          </a:p>
          <a:p>
            <a:r>
              <a:rPr lang="en-US" dirty="0"/>
              <a:t>http://</a:t>
            </a:r>
            <a:r>
              <a:rPr lang="en-US" dirty="0" err="1"/>
              <a:t>www.pi.infn.it</a:t>
            </a:r>
            <a:r>
              <a:rPr lang="en-US" dirty="0"/>
              <a:t>/~</a:t>
            </a:r>
            <a:r>
              <a:rPr lang="en-US" dirty="0" err="1"/>
              <a:t>cenci</a:t>
            </a:r>
            <a:r>
              <a:rPr lang="en-US" dirty="0"/>
              <a:t>/</a:t>
            </a:r>
            <a:r>
              <a:rPr lang="en-US" dirty="0" err="1"/>
              <a:t>bruno</a:t>
            </a:r>
            <a:r>
              <a:rPr lang="en-US" dirty="0"/>
              <a:t>/</a:t>
            </a:r>
            <a:r>
              <a:rPr lang="en-US" dirty="0" err="1"/>
              <a:t>svt</a:t>
            </a:r>
            <a:r>
              <a:rPr lang="en-US" dirty="0"/>
              <a:t>/plotV3/</a:t>
            </a:r>
          </a:p>
        </p:txBody>
      </p:sp>
    </p:spTree>
    <p:extLst>
      <p:ext uri="{BB962C8B-B14F-4D97-AF65-F5344CB8AC3E}">
        <p14:creationId xmlns:p14="http://schemas.microsoft.com/office/powerpoint/2010/main" val="408949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838200"/>
          </a:xfrm>
        </p:spPr>
        <p:txBody>
          <a:bodyPr/>
          <a:lstStyle/>
          <a:p>
            <a:r>
              <a:rPr lang="en-US" sz="2800" dirty="0" err="1" smtClean="0"/>
              <a:t>Compairison</a:t>
            </a:r>
            <a:r>
              <a:rPr lang="en-US" sz="2800" dirty="0" smtClean="0"/>
              <a:t> with old rates </a:t>
            </a:r>
            <a:br>
              <a:rPr lang="en-US" sz="2800" dirty="0" smtClean="0"/>
            </a:br>
            <a:r>
              <a:rPr lang="en-US" sz="2800" dirty="0" smtClean="0"/>
              <a:t>Pairs </a:t>
            </a:r>
            <a:r>
              <a:rPr lang="en-US" sz="2800" dirty="0" smtClean="0"/>
              <a:t> </a:t>
            </a:r>
            <a:r>
              <a:rPr lang="en-US" sz="2800" dirty="0" smtClean="0"/>
              <a:t>May 2011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D55F-8D0D-204E-A68A-0E5E522B9D7A}" type="slidenum">
              <a:rPr lang="en-US" smtClean="0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35100"/>
            <a:ext cx="6680200" cy="3060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17714"/>
          <a:stretch/>
        </p:blipFill>
        <p:spPr>
          <a:xfrm>
            <a:off x="7467600" y="1295400"/>
            <a:ext cx="965200" cy="32004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447800" y="4724400"/>
            <a:ext cx="6324600" cy="1897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luster rates: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L0-2 within 10% from May2011 data</a:t>
            </a:r>
          </a:p>
          <a:p>
            <a:pPr lvl="1"/>
            <a:r>
              <a:rPr lang="en-US" dirty="0" smtClean="0"/>
              <a:t>In L3-5 still a larger discrepancy </a:t>
            </a:r>
            <a:r>
              <a:rPr lang="en-US" dirty="0" err="1" smtClean="0"/>
              <a:t>w.r.t</a:t>
            </a:r>
            <a:r>
              <a:rPr lang="en-US" smtClean="0"/>
              <a:t> May2011 </a:t>
            </a:r>
            <a:endParaRPr lang="en-US" dirty="0" smtClean="0"/>
          </a:p>
          <a:p>
            <a:r>
              <a:rPr lang="en-US" dirty="0" smtClean="0"/>
              <a:t>Strip rates discrepancy seems higher (code ??)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0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Rates March 12 </a:t>
            </a:r>
            <a:r>
              <a:rPr lang="en-US" sz="2400" dirty="0" smtClean="0"/>
              <a:t>(after Vienna and normalization fixed for pairs and rad </a:t>
            </a:r>
            <a:r>
              <a:rPr lang="en-US" sz="2400" dirty="0" err="1" smtClean="0"/>
              <a:t>bhabha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March 1,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D55F-8D0D-204E-A68A-0E5E522B9D7A}" type="slidenum">
              <a:rPr lang="en-US" smtClean="0"/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30857"/>
          <a:stretch/>
        </p:blipFill>
        <p:spPr>
          <a:xfrm>
            <a:off x="1219200" y="2841171"/>
            <a:ext cx="2587876" cy="28738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27714"/>
          <a:stretch/>
        </p:blipFill>
        <p:spPr>
          <a:xfrm>
            <a:off x="5029200" y="2743200"/>
            <a:ext cx="3822700" cy="2984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7800" y="1600200"/>
            <a:ext cx="9652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672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28915</TotalTime>
  <Words>117</Words>
  <Application>Microsoft Macintosh PowerPoint</Application>
  <PresentationFormat>Letter Paper (8.5x11 in)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Rates March 12 (after Vienna and normalization fixed for pairs and rad bhabha)</vt:lpstr>
      <vt:lpstr>Compairison with old rates  Pairs  May 2011</vt:lpstr>
      <vt:lpstr>Rates March 12 (after Vienna and normalization fixed for pairs and rad bhabha)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418</cp:revision>
  <cp:lastPrinted>2000-08-10T00:09:18Z</cp:lastPrinted>
  <dcterms:created xsi:type="dcterms:W3CDTF">2000-02-14T09:03:40Z</dcterms:created>
  <dcterms:modified xsi:type="dcterms:W3CDTF">2012-03-01T18:46:44Z</dcterms:modified>
</cp:coreProperties>
</file>