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CA84-5434-5F47-B25E-541F24BA172A}" type="datetimeFigureOut">
              <a:rPr lang="en-US" smtClean="0"/>
              <a:t>17/02/12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04C8E-68A6-E346-82BA-2E4207D8E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31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40381-D77F-8449-93B5-47A2A71617D6}" type="datetimeFigureOut">
              <a:rPr lang="en-US" smtClean="0"/>
              <a:t>17/02/12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59915-58A5-AA4B-A469-9FC3A28DD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56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3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6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9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1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3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9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0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5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8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5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17/02/12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B152A-9D41-8547-B912-F937F1372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31558"/>
            <a:ext cx="9144000" cy="2157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35480"/>
            <a:ext cx="9144000" cy="19970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4683" y="446847"/>
            <a:ext cx="6852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Estimate of strip detector parameters   (not completed, under revision)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phi - side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122" y="3831558"/>
            <a:ext cx="83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z</a:t>
            </a:r>
            <a:r>
              <a:rPr lang="en-US" dirty="0" smtClean="0">
                <a:solidFill>
                  <a:srgbClr val="FF0000"/>
                </a:solidFill>
              </a:rPr>
              <a:t> - side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1</a:t>
            </a:fld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8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4684" y="446847"/>
            <a:ext cx="8452116" cy="5786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comments: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contribution from the </a:t>
            </a:r>
            <a:r>
              <a:rPr lang="en-US" dirty="0" err="1" smtClean="0"/>
              <a:t>fanouts</a:t>
            </a:r>
            <a:r>
              <a:rPr lang="en-US" dirty="0" smtClean="0"/>
              <a:t> has not been included yet</a:t>
            </a:r>
          </a:p>
          <a:p>
            <a:pPr marL="742950" lvl="1" indent="-285750">
              <a:buFont typeface="Lucida Grande"/>
              <a:buChar char="-"/>
            </a:pPr>
            <a:r>
              <a:rPr lang="en-US" sz="1600" dirty="0" smtClean="0"/>
              <a:t>important for z-side, but it’s also present on phi-side, where they are longer than in </a:t>
            </a:r>
            <a:r>
              <a:rPr lang="en-US" sz="1600" dirty="0" err="1" smtClean="0"/>
              <a:t>BaBar</a:t>
            </a:r>
            <a:endParaRPr lang="en-US" sz="1600" dirty="0" smtClean="0"/>
          </a:p>
          <a:p>
            <a:pPr marL="742950" lvl="1" indent="-285750">
              <a:buFont typeface="Lucida Grande"/>
              <a:buChar char="-"/>
            </a:pPr>
            <a:r>
              <a:rPr lang="en-US" sz="1600" dirty="0" smtClean="0"/>
              <a:t>data on capacitance/resistance are scarce; we expect to have a Ly3 </a:t>
            </a:r>
            <a:r>
              <a:rPr lang="en-US" sz="1600" dirty="0" err="1" smtClean="0"/>
              <a:t>fanout</a:t>
            </a:r>
            <a:r>
              <a:rPr lang="en-US" sz="1600" dirty="0" smtClean="0"/>
              <a:t> prototype within next week, on which can perform some measurements  </a:t>
            </a:r>
          </a:p>
          <a:p>
            <a:pPr marL="742950" lvl="1" indent="-285750">
              <a:buFont typeface="Lucida Grande"/>
              <a:buChar char="-"/>
            </a:pPr>
            <a:r>
              <a:rPr lang="en-US" sz="1600" dirty="0" smtClean="0">
                <a:solidFill>
                  <a:srgbClr val="FF0000"/>
                </a:solidFill>
              </a:rPr>
              <a:t>particularly uncertain appears to be the estimate for Layer 0 </a:t>
            </a:r>
            <a:r>
              <a:rPr lang="en-US" sz="1600" dirty="0" err="1" smtClean="0"/>
              <a:t>fanouts</a:t>
            </a:r>
            <a:r>
              <a:rPr lang="en-US" sz="1600" dirty="0" smtClean="0"/>
              <a:t>; input needed from Mauro C.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radiation load (in terms of 1 MeV neutron equivalent fluence) has been taken from old estimates (09-2009) from Riccardo Cenci. Needs to be updated.</a:t>
            </a:r>
          </a:p>
          <a:p>
            <a:pPr marL="742950" lvl="2" indent="-285750">
              <a:buFont typeface="Lucida Grande"/>
              <a:buChar char="-"/>
            </a:pPr>
            <a:r>
              <a:rPr lang="en-US" sz="1600" dirty="0" smtClean="0"/>
              <a:t>what time period we refer to?</a:t>
            </a:r>
          </a:p>
          <a:p>
            <a:pPr marL="742950" lvl="2" indent="-285750">
              <a:buFont typeface="Lucida Grande"/>
              <a:buChar char="-"/>
            </a:pPr>
            <a:r>
              <a:rPr lang="en-US" sz="1600" dirty="0" smtClean="0"/>
              <a:t>contribution from surface generated leakage current after irradiation has been considered to be negligible at this level of accuracy (remember the safety factor 5 !)</a:t>
            </a:r>
          </a:p>
          <a:p>
            <a:pPr marL="742950" lvl="2" indent="-285750">
              <a:buFont typeface="Lucida Grande"/>
              <a:buChar char="-"/>
            </a:pPr>
            <a:r>
              <a:rPr lang="en-US" sz="1600" dirty="0" smtClean="0"/>
              <a:t>the pre-irradiation leakage (important contribution for the outermost layers) has been assumed to be 0.2 </a:t>
            </a:r>
            <a:r>
              <a:rPr lang="en-US" sz="1600" dirty="0" err="1" smtClean="0"/>
              <a:t>nA</a:t>
            </a:r>
            <a:r>
              <a:rPr lang="en-US" sz="1600" dirty="0" smtClean="0"/>
              <a:t>/cm (just a little conservative for a ‘normal’ strip), but it can be increased, in particular for the wide-pitch readout on layers 4,5 z-side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On z-side only the ‘ganging’ connection scheme has been considered(NO ‘pairing’), and for each layer the worst-case situation (i.e. the maximum ganging multiplicity) has been considered. </a:t>
            </a:r>
          </a:p>
          <a:p>
            <a:pPr marL="742950" lvl="1" indent="-285750">
              <a:buFont typeface="Lucida Grande"/>
              <a:buChar char="-"/>
            </a:pPr>
            <a:r>
              <a:rPr lang="en-US" sz="1600" dirty="0" smtClean="0"/>
              <a:t>measurements on paired strip capacitance are being made in Trieste </a:t>
            </a:r>
            <a:r>
              <a:rPr lang="en-US" sz="1600" dirty="0" smtClean="0"/>
              <a:t>by </a:t>
            </a:r>
            <a:r>
              <a:rPr lang="en-US" sz="1600" dirty="0" smtClean="0"/>
              <a:t>Irina. Some problems in making the necessary interconnections of strips by wire bonding.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L. Bosisio  -  SVT-TDR Meeting 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152A-9D41-8547-B912-F937F1372947}" type="slidenum">
              <a:rPr lang="en-US" smtClean="0"/>
              <a:t>2</a:t>
            </a:fld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17/02/12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84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315</Words>
  <Application>Microsoft Macintosh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Dipartimento di Fisica, Università di Trieste and I.N.F.N. - Sezione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Luciano Bosisio</dc:creator>
  <cp:lastModifiedBy>Luciano Bosisio</cp:lastModifiedBy>
  <cp:revision>5</cp:revision>
  <dcterms:created xsi:type="dcterms:W3CDTF">2012-02-17T10:11:53Z</dcterms:created>
  <dcterms:modified xsi:type="dcterms:W3CDTF">2012-02-17T10:56:53Z</dcterms:modified>
</cp:coreProperties>
</file>