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letter"/>
  <p:notesSz cx="6858000" cy="9906000"/>
  <p:defaultTextStyle>
    <a:defPPr>
      <a:defRPr lang="en-US"/>
    </a:defPPr>
    <a:lvl1pPr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50000"/>
      </a:spcBef>
      <a:spcAft>
        <a:spcPct val="0"/>
      </a:spcAft>
      <a:buChar char="•"/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accent2"/>
        </a:solidFill>
        <a:latin typeface="Comic Sans M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00"/>
    <a:srgbClr val="FF6600"/>
    <a:srgbClr val="CCFFFF"/>
    <a:srgbClr val="FF3399"/>
    <a:srgbClr val="66FFFF"/>
    <a:srgbClr val="CCCCFF"/>
    <a:srgbClr val="FF9966"/>
    <a:srgbClr val="FFCC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>
        <p:scale>
          <a:sx n="100" d="100"/>
          <a:sy n="100" d="100"/>
        </p:scale>
        <p:origin x="-912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176" y="-112"/>
      </p:cViewPr>
      <p:guideLst>
        <p:guide orient="horz" pos="3120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B78733F5-94D5-AF41-9DC2-AC98B6DEC9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83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06938"/>
            <a:ext cx="50292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733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10700"/>
            <a:ext cx="29718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673" tIns="46337" rIns="92673" bIns="46337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F9DF3A40-6C4F-954F-B564-E5BD58ED8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44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E52F47-9ABA-1F41-955D-60FBE9F0BDD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8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9019B-3292-1343-8F6F-FBE26B206D85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079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E09BA-F0ED-8047-92BC-1695AC5B7D9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71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SVT-TDR Pisa-Jan, 27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BA1D3-28BE-8E46-9BFB-A80C236BB85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80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1B933-5BA0-6446-8859-D22F4D1AFAA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52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932CA-3646-1E43-95C7-6B439CC0110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88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77C86-5576-4142-83A1-7DBB859D7B9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3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DD55F-8D0D-204E-A68A-0E5E522B9D7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0AABC-08B3-4D49-BB43-2AD8763E4DE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28D96-B652-804A-A06D-983B7FB497F9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916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30-Gennaio-2008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73938-48CF-A144-BB95-D15B63351B9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81000"/>
            <a:ext cx="7239000" cy="8382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/>
              <a:t>G. Rizzo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3246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r>
              <a:rPr lang="en-US" dirty="0" smtClean="0"/>
              <a:t>SVT-TDR Pisa-Jan, 27 2012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Verdana" charset="0"/>
              </a:defRPr>
            </a:lvl1pPr>
          </a:lstStyle>
          <a:p>
            <a:fld id="{AA799565-43A8-3C4C-A7BC-9E60E0AF97EA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3300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accent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239000" cy="838200"/>
          </a:xfrm>
        </p:spPr>
        <p:txBody>
          <a:bodyPr/>
          <a:lstStyle/>
          <a:p>
            <a:r>
              <a:rPr lang="en-US" sz="3200" dirty="0" smtClean="0"/>
              <a:t>News from Vienna workshop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Discrepancy with Belle estimate on background rates from pairs has been solved! Our result is still valid.</a:t>
            </a:r>
          </a:p>
          <a:p>
            <a:r>
              <a:rPr lang="en-US" sz="1800" dirty="0" smtClean="0"/>
              <a:t>The initial factor 15 was in part due </a:t>
            </a:r>
            <a:r>
              <a:rPr lang="en-US" sz="1800" dirty="0" smtClean="0"/>
              <a:t>to </a:t>
            </a:r>
            <a:r>
              <a:rPr lang="en-US" sz="1800" dirty="0"/>
              <a:t>some </a:t>
            </a:r>
            <a:r>
              <a:rPr lang="en-US" sz="1800" dirty="0" smtClean="0"/>
              <a:t>“problems” in the initial Belle estimate and in part to </a:t>
            </a:r>
            <a:r>
              <a:rPr lang="en-US" sz="1800" dirty="0" smtClean="0"/>
              <a:t>some misinterpretation of our simulation results by Belle colleagues.</a:t>
            </a:r>
          </a:p>
          <a:p>
            <a:r>
              <a:rPr lang="en-US" sz="1800" dirty="0" smtClean="0"/>
              <a:t>In a recent Belle note the discrepancy quoted was only a factor 5, but during the meeting we explain them how to interpret our results (it was not simply a track rate but included also multiple crossing and other effects) and the discrepancy is now solved.</a:t>
            </a:r>
          </a:p>
          <a:p>
            <a:r>
              <a:rPr lang="en-US" sz="1800" dirty="0" smtClean="0"/>
              <a:t>There is no difference in the track rates from at generator level and also the hit rates expected in Layer0 for both experiment is consistent.</a:t>
            </a:r>
          </a:p>
          <a:p>
            <a:r>
              <a:rPr lang="en-US" sz="1800" dirty="0" err="1" smtClean="0"/>
              <a:t>SuperB</a:t>
            </a:r>
            <a:r>
              <a:rPr lang="en-US" sz="1800" dirty="0" smtClean="0"/>
              <a:t> estimates also agrees with their measurement performed with SVD Belle data. </a:t>
            </a:r>
          </a:p>
          <a:p>
            <a:r>
              <a:rPr lang="en-US" sz="1800" dirty="0" smtClean="0"/>
              <a:t>This is a good confirmation of our simulation results (we should anyway apply a safety factor to take into account meas. Errors AND possible significant variation of the IP coordinates).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G. Rizzo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BA1D3-28BE-8E46-9BFB-A80C236BB85A}" type="slidenum">
              <a:rPr lang="en-US" smtClean="0"/>
              <a:pPr/>
              <a:t>1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6847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457200" marR="0" indent="0" algn="l" defTabSz="914400" rtl="0" eaLnBrk="0" fontAlgn="base" latinLnBrk="0" hangingPunct="0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accent2"/>
            </a:solidFill>
            <a:effectLst/>
            <a:latin typeface="Comic Sans M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24749</TotalTime>
  <Words>182</Words>
  <Application>Microsoft Macintosh PowerPoint</Application>
  <PresentationFormat>Letter Paper (8.5x11 in)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News from Vienna workshop</vt:lpstr>
    </vt:vector>
  </TitlesOfParts>
  <Company>INFN &amp; Universita' di Pisa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giuliana rizzo</dc:creator>
  <cp:lastModifiedBy>Giuliana Rizzo</cp:lastModifiedBy>
  <cp:revision>386</cp:revision>
  <cp:lastPrinted>2000-08-10T00:09:18Z</cp:lastPrinted>
  <dcterms:created xsi:type="dcterms:W3CDTF">2000-02-14T09:03:40Z</dcterms:created>
  <dcterms:modified xsi:type="dcterms:W3CDTF">2012-02-17T10:02:45Z</dcterms:modified>
</cp:coreProperties>
</file>