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letter"/>
  <p:notesSz cx="6858000" cy="9906000"/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accent2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FF6600"/>
    <a:srgbClr val="CCFFFF"/>
    <a:srgbClr val="FF3399"/>
    <a:srgbClr val="66FFFF"/>
    <a:srgbClr val="CCCCFF"/>
    <a:srgbClr val="FF9966"/>
    <a:srgbClr val="FF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91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176" y="-112"/>
      </p:cViewPr>
      <p:guideLst>
        <p:guide orient="horz" pos="3120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33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B78733F5-94D5-AF41-9DC2-AC98B6DEC9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83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6938"/>
            <a:ext cx="502920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33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673" tIns="46337" rIns="92673" bIns="46337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9DF3A40-6C4F-954F-B564-E5BD58ED8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44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52F47-9ABA-1F41-955D-60FBE9F0BDDF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8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9019B-3292-1343-8F6F-FBE26B206D8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7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E09BA-F0ED-8047-92BC-1695AC5B7D9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1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SVT-TDR Pisa-Jan, 27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BA1D3-28BE-8E46-9BFB-A80C236BB85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8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1B933-5BA0-6446-8859-D22F4D1AFAA4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2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932CA-3646-1E43-95C7-6B439CC0110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8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77C86-5576-4142-83A1-7DBB859D7B9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3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DD55F-8D0D-204E-A68A-0E5E522B9D7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0AABC-08B3-4D49-BB43-2AD8763E4DE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28D96-B652-804A-A06D-983B7FB497F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91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30-Gennaio-2008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73938-48CF-A144-BB95-D15B63351B9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239000" cy="838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246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 dirty="0" smtClean="0"/>
              <a:t>SVT-TDR Pisa-Jan, 27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fld id="{AA799565-43A8-3C4C-A7BC-9E60E0AF97E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239000" cy="838200"/>
          </a:xfrm>
        </p:spPr>
        <p:txBody>
          <a:bodyPr/>
          <a:lstStyle/>
          <a:p>
            <a:r>
              <a:rPr lang="en-US" sz="3200" dirty="0" smtClean="0"/>
              <a:t>News from Vienna workshop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sz="1800" dirty="0" smtClean="0">
                <a:solidFill>
                  <a:srgbClr val="FF0000"/>
                </a:solidFill>
              </a:rPr>
              <a:t>Discrepancy with Belle estimate on background rates from pairs has been solved! Our result is still valid.</a:t>
            </a:r>
          </a:p>
          <a:p>
            <a:r>
              <a:rPr lang="en-US" sz="1800" dirty="0" smtClean="0"/>
              <a:t>The initial factor 15 was in part due </a:t>
            </a:r>
            <a:r>
              <a:rPr lang="en-US" sz="1800" dirty="0" smtClean="0"/>
              <a:t>to </a:t>
            </a:r>
            <a:r>
              <a:rPr lang="en-US" sz="1800" dirty="0"/>
              <a:t>some </a:t>
            </a:r>
            <a:r>
              <a:rPr lang="en-US" sz="1800" dirty="0" smtClean="0"/>
              <a:t>“problems” in the initial Belle estimate and in part to </a:t>
            </a:r>
            <a:r>
              <a:rPr lang="en-US" sz="1800" dirty="0" smtClean="0"/>
              <a:t>some misinterpretation of our simulation results by Belle colleagues.</a:t>
            </a:r>
          </a:p>
          <a:p>
            <a:r>
              <a:rPr lang="en-US" sz="1800" dirty="0" smtClean="0"/>
              <a:t>In a recent Belle note the discrepancy quoted was only a factor 5, but during the meeting we explain them how to interpret our results (it was not simply a track rate but included also multiple crossing and other effects) and the discrepancy is now solved.</a:t>
            </a:r>
          </a:p>
          <a:p>
            <a:r>
              <a:rPr lang="en-US" sz="1800" dirty="0" smtClean="0"/>
              <a:t>There is no difference in the track rates from at generator level and also the hit rates expected in Layer0 for both experiment is consistent.</a:t>
            </a:r>
          </a:p>
          <a:p>
            <a:r>
              <a:rPr lang="en-US" sz="1800" dirty="0" err="1" smtClean="0"/>
              <a:t>SuperB</a:t>
            </a:r>
            <a:r>
              <a:rPr lang="en-US" sz="1800" dirty="0" smtClean="0"/>
              <a:t> estimates also agrees with their measurement performed with SVD Belle data. </a:t>
            </a:r>
          </a:p>
          <a:p>
            <a:r>
              <a:rPr lang="en-US" sz="1800" dirty="0" smtClean="0"/>
              <a:t>This is a good confirmation of our simulation results (we should anyway apply a safety factor to take into account meas. Errors AND possible significant variation of the IP coordinates).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BA1D3-28BE-8E46-9BFB-A80C236BB85A}" type="slidenum">
              <a:rPr lang="en-US" smtClean="0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684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24749</TotalTime>
  <Words>182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News from Vienna workshop</vt:lpstr>
    </vt:vector>
  </TitlesOfParts>
  <Company>INFN &amp;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giuliana rizzo</dc:creator>
  <cp:lastModifiedBy>Giuliana Rizzo</cp:lastModifiedBy>
  <cp:revision>386</cp:revision>
  <cp:lastPrinted>2000-08-10T00:09:18Z</cp:lastPrinted>
  <dcterms:created xsi:type="dcterms:W3CDTF">2000-02-14T09:03:40Z</dcterms:created>
  <dcterms:modified xsi:type="dcterms:W3CDTF">2012-02-17T10:02:45Z</dcterms:modified>
</cp:coreProperties>
</file>