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4"/>
  </p:sldMasterIdLst>
  <p:notesMasterIdLst>
    <p:notesMasterId r:id="rId18"/>
  </p:notesMasterIdLst>
  <p:sldIdLst>
    <p:sldId id="335" r:id="rId5"/>
    <p:sldId id="392" r:id="rId6"/>
    <p:sldId id="393" r:id="rId7"/>
    <p:sldId id="394" r:id="rId8"/>
    <p:sldId id="395" r:id="rId9"/>
    <p:sldId id="398" r:id="rId10"/>
    <p:sldId id="396" r:id="rId11"/>
    <p:sldId id="397" r:id="rId12"/>
    <p:sldId id="399" r:id="rId13"/>
    <p:sldId id="400" r:id="rId14"/>
    <p:sldId id="402" r:id="rId15"/>
    <p:sldId id="401" r:id="rId16"/>
    <p:sldId id="40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7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4196B3"/>
    <a:srgbClr val="5A8593"/>
    <a:srgbClr val="002D4B"/>
    <a:srgbClr val="C7E2EB"/>
    <a:srgbClr val="0000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0F924C-4924-4B1B-A55F-13C163D30C25}" v="15" dt="2025-06-16T10:38:20.0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2" autoAdjust="0"/>
    <p:restoredTop sz="94189" autoAdjust="0"/>
  </p:normalViewPr>
  <p:slideViewPr>
    <p:cSldViewPr snapToGrid="0">
      <p:cViewPr varScale="1">
        <p:scale>
          <a:sx n="104" d="100"/>
          <a:sy n="104" d="100"/>
        </p:scale>
        <p:origin x="840" y="108"/>
      </p:cViewPr>
      <p:guideLst>
        <p:guide orient="horz" pos="3672"/>
        <p:guide pos="3840"/>
      </p:guideLst>
    </p:cSldViewPr>
  </p:slideViewPr>
  <p:outlineViewPr>
    <p:cViewPr>
      <p:scale>
        <a:sx n="33" d="100"/>
        <a:sy n="33" d="100"/>
      </p:scale>
      <p:origin x="0" y="-1920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ia Farinon" userId="8904544a-b63c-45aa-8ae4-015ed5536e67" providerId="ADAL" clId="{D20F924C-4924-4B1B-A55F-13C163D30C25}"/>
    <pc:docChg chg="undo custSel addSld delSld modSld">
      <pc:chgData name="Stefania Farinon" userId="8904544a-b63c-45aa-8ae4-015ed5536e67" providerId="ADAL" clId="{D20F924C-4924-4B1B-A55F-13C163D30C25}" dt="2025-06-16T10:42:10.964" v="572" actId="47"/>
      <pc:docMkLst>
        <pc:docMk/>
      </pc:docMkLst>
      <pc:sldChg chg="modSp mod">
        <pc:chgData name="Stefania Farinon" userId="8904544a-b63c-45aa-8ae4-015ed5536e67" providerId="ADAL" clId="{D20F924C-4924-4B1B-A55F-13C163D30C25}" dt="2025-06-16T10:39:17.517" v="536" actId="20577"/>
        <pc:sldMkLst>
          <pc:docMk/>
          <pc:sldMk cId="3339515517" sldId="392"/>
        </pc:sldMkLst>
        <pc:spChg chg="mod">
          <ac:chgData name="Stefania Farinon" userId="8904544a-b63c-45aa-8ae4-015ed5536e67" providerId="ADAL" clId="{D20F924C-4924-4B1B-A55F-13C163D30C25}" dt="2025-06-16T10:39:17.517" v="536" actId="20577"/>
          <ac:spMkLst>
            <pc:docMk/>
            <pc:sldMk cId="3339515517" sldId="392"/>
            <ac:spMk id="2" creationId="{FC2378E9-97ED-CB0A-A8A2-BA5B67E98C5C}"/>
          </ac:spMkLst>
        </pc:spChg>
      </pc:sldChg>
      <pc:sldChg chg="addSp delSp modSp mod">
        <pc:chgData name="Stefania Farinon" userId="8904544a-b63c-45aa-8ae4-015ed5536e67" providerId="ADAL" clId="{D20F924C-4924-4B1B-A55F-13C163D30C25}" dt="2025-06-16T10:38:20.099" v="535" actId="478"/>
        <pc:sldMkLst>
          <pc:docMk/>
          <pc:sldMk cId="1542659499" sldId="393"/>
        </pc:sldMkLst>
        <pc:spChg chg="mod">
          <ac:chgData name="Stefania Farinon" userId="8904544a-b63c-45aa-8ae4-015ed5536e67" providerId="ADAL" clId="{D20F924C-4924-4B1B-A55F-13C163D30C25}" dt="2025-06-16T10:13:40.411" v="109" actId="20577"/>
          <ac:spMkLst>
            <pc:docMk/>
            <pc:sldMk cId="1542659499" sldId="393"/>
            <ac:spMk id="2" creationId="{7D7F2A71-6F49-1524-4CB3-4AE742D31BB9}"/>
          </ac:spMkLst>
        </pc:spChg>
        <pc:spChg chg="add del mod">
          <ac:chgData name="Stefania Farinon" userId="8904544a-b63c-45aa-8ae4-015ed5536e67" providerId="ADAL" clId="{D20F924C-4924-4B1B-A55F-13C163D30C25}" dt="2025-06-16T10:38:20.099" v="535" actId="478"/>
          <ac:spMkLst>
            <pc:docMk/>
            <pc:sldMk cId="1542659499" sldId="393"/>
            <ac:spMk id="4" creationId="{6B6263A8-AF89-222D-1A92-2252DA9B8762}"/>
          </ac:spMkLst>
        </pc:spChg>
      </pc:sldChg>
      <pc:sldChg chg="modSp mod">
        <pc:chgData name="Stefania Farinon" userId="8904544a-b63c-45aa-8ae4-015ed5536e67" providerId="ADAL" clId="{D20F924C-4924-4B1B-A55F-13C163D30C25}" dt="2025-06-16T10:39:38.726" v="541" actId="20577"/>
        <pc:sldMkLst>
          <pc:docMk/>
          <pc:sldMk cId="2555273112" sldId="394"/>
        </pc:sldMkLst>
        <pc:spChg chg="mod">
          <ac:chgData name="Stefania Farinon" userId="8904544a-b63c-45aa-8ae4-015ed5536e67" providerId="ADAL" clId="{D20F924C-4924-4B1B-A55F-13C163D30C25}" dt="2025-06-16T10:39:38.726" v="541" actId="20577"/>
          <ac:spMkLst>
            <pc:docMk/>
            <pc:sldMk cId="2555273112" sldId="394"/>
            <ac:spMk id="2" creationId="{1DC75EEF-58E3-41E6-D42F-4E1D55B1A138}"/>
          </ac:spMkLst>
        </pc:spChg>
      </pc:sldChg>
      <pc:sldChg chg="modSp mod">
        <pc:chgData name="Stefania Farinon" userId="8904544a-b63c-45aa-8ae4-015ed5536e67" providerId="ADAL" clId="{D20F924C-4924-4B1B-A55F-13C163D30C25}" dt="2025-06-16T10:39:47.661" v="542" actId="20577"/>
        <pc:sldMkLst>
          <pc:docMk/>
          <pc:sldMk cId="1679932012" sldId="395"/>
        </pc:sldMkLst>
        <pc:spChg chg="mod">
          <ac:chgData name="Stefania Farinon" userId="8904544a-b63c-45aa-8ae4-015ed5536e67" providerId="ADAL" clId="{D20F924C-4924-4B1B-A55F-13C163D30C25}" dt="2025-06-16T10:39:47.661" v="542" actId="20577"/>
          <ac:spMkLst>
            <pc:docMk/>
            <pc:sldMk cId="1679932012" sldId="395"/>
            <ac:spMk id="2" creationId="{6E168204-C369-EA0E-403F-C15808F689BD}"/>
          </ac:spMkLst>
        </pc:spChg>
      </pc:sldChg>
      <pc:sldChg chg="modSp mod">
        <pc:chgData name="Stefania Farinon" userId="8904544a-b63c-45aa-8ae4-015ed5536e67" providerId="ADAL" clId="{D20F924C-4924-4B1B-A55F-13C163D30C25}" dt="2025-06-16T10:22:00.678" v="281" actId="27636"/>
        <pc:sldMkLst>
          <pc:docMk/>
          <pc:sldMk cId="2152782969" sldId="396"/>
        </pc:sldMkLst>
        <pc:spChg chg="mod">
          <ac:chgData name="Stefania Farinon" userId="8904544a-b63c-45aa-8ae4-015ed5536e67" providerId="ADAL" clId="{D20F924C-4924-4B1B-A55F-13C163D30C25}" dt="2025-06-16T10:22:00.678" v="281" actId="27636"/>
          <ac:spMkLst>
            <pc:docMk/>
            <pc:sldMk cId="2152782969" sldId="396"/>
            <ac:spMk id="2" creationId="{E1052B3C-B0A7-7A05-7591-CD38B7EF9199}"/>
          </ac:spMkLst>
        </pc:spChg>
      </pc:sldChg>
      <pc:sldChg chg="modSp mod">
        <pc:chgData name="Stefania Farinon" userId="8904544a-b63c-45aa-8ae4-015ed5536e67" providerId="ADAL" clId="{D20F924C-4924-4B1B-A55F-13C163D30C25}" dt="2025-06-16T10:22:52.558" v="287" actId="20577"/>
        <pc:sldMkLst>
          <pc:docMk/>
          <pc:sldMk cId="337226458" sldId="399"/>
        </pc:sldMkLst>
        <pc:spChg chg="mod">
          <ac:chgData name="Stefania Farinon" userId="8904544a-b63c-45aa-8ae4-015ed5536e67" providerId="ADAL" clId="{D20F924C-4924-4B1B-A55F-13C163D30C25}" dt="2025-06-16T10:22:52.558" v="287" actId="20577"/>
          <ac:spMkLst>
            <pc:docMk/>
            <pc:sldMk cId="337226458" sldId="399"/>
            <ac:spMk id="2" creationId="{F2F876B9-6C51-2259-D73C-F8661635CE0E}"/>
          </ac:spMkLst>
        </pc:spChg>
      </pc:sldChg>
      <pc:sldChg chg="addSp modSp mod">
        <pc:chgData name="Stefania Farinon" userId="8904544a-b63c-45aa-8ae4-015ed5536e67" providerId="ADAL" clId="{D20F924C-4924-4B1B-A55F-13C163D30C25}" dt="2025-06-16T10:36:03.238" v="526" actId="113"/>
        <pc:sldMkLst>
          <pc:docMk/>
          <pc:sldMk cId="3658408241" sldId="401"/>
        </pc:sldMkLst>
        <pc:spChg chg="mod">
          <ac:chgData name="Stefania Farinon" userId="8904544a-b63c-45aa-8ae4-015ed5536e67" providerId="ADAL" clId="{D20F924C-4924-4B1B-A55F-13C163D30C25}" dt="2025-06-16T10:36:03.238" v="526" actId="113"/>
          <ac:spMkLst>
            <pc:docMk/>
            <pc:sldMk cId="3658408241" sldId="401"/>
            <ac:spMk id="2" creationId="{BB1BFBE6-6CB4-4E44-40D5-7C345BF600FD}"/>
          </ac:spMkLst>
        </pc:spChg>
        <pc:spChg chg="add">
          <ac:chgData name="Stefania Farinon" userId="8904544a-b63c-45aa-8ae4-015ed5536e67" providerId="ADAL" clId="{D20F924C-4924-4B1B-A55F-13C163D30C25}" dt="2025-06-16T10:35:12.590" v="507"/>
          <ac:spMkLst>
            <pc:docMk/>
            <pc:sldMk cId="3658408241" sldId="401"/>
            <ac:spMk id="4" creationId="{BE77C85E-238E-122D-7894-F4D40CA524A5}"/>
          </ac:spMkLst>
        </pc:spChg>
        <pc:spChg chg="add">
          <ac:chgData name="Stefania Farinon" userId="8904544a-b63c-45aa-8ae4-015ed5536e67" providerId="ADAL" clId="{D20F924C-4924-4B1B-A55F-13C163D30C25}" dt="2025-06-16T10:35:12.590" v="507"/>
          <ac:spMkLst>
            <pc:docMk/>
            <pc:sldMk cId="3658408241" sldId="401"/>
            <ac:spMk id="5" creationId="{1BAB6719-47A7-44C4-C36A-4E297766EDEC}"/>
          </ac:spMkLst>
        </pc:spChg>
        <pc:spChg chg="add">
          <ac:chgData name="Stefania Farinon" userId="8904544a-b63c-45aa-8ae4-015ed5536e67" providerId="ADAL" clId="{D20F924C-4924-4B1B-A55F-13C163D30C25}" dt="2025-06-16T10:35:12.590" v="507"/>
          <ac:spMkLst>
            <pc:docMk/>
            <pc:sldMk cId="3658408241" sldId="401"/>
            <ac:spMk id="6" creationId="{5674389C-06AB-8A6E-E82F-BFB5A6AD5B3E}"/>
          </ac:spMkLst>
        </pc:spChg>
        <pc:spChg chg="add">
          <ac:chgData name="Stefania Farinon" userId="8904544a-b63c-45aa-8ae4-015ed5536e67" providerId="ADAL" clId="{D20F924C-4924-4B1B-A55F-13C163D30C25}" dt="2025-06-16T10:35:12.590" v="507"/>
          <ac:spMkLst>
            <pc:docMk/>
            <pc:sldMk cId="3658408241" sldId="401"/>
            <ac:spMk id="7" creationId="{F4C57845-8D23-734A-CB55-3BD00CBC3047}"/>
          </ac:spMkLst>
        </pc:spChg>
        <pc:spChg chg="add">
          <ac:chgData name="Stefania Farinon" userId="8904544a-b63c-45aa-8ae4-015ed5536e67" providerId="ADAL" clId="{D20F924C-4924-4B1B-A55F-13C163D30C25}" dt="2025-06-16T10:35:12.590" v="507"/>
          <ac:spMkLst>
            <pc:docMk/>
            <pc:sldMk cId="3658408241" sldId="401"/>
            <ac:spMk id="8" creationId="{AC33ADEA-A46F-E30D-78FA-516AAAD5819C}"/>
          </ac:spMkLst>
        </pc:spChg>
      </pc:sldChg>
      <pc:sldChg chg="modSp new mod">
        <pc:chgData name="Stefania Farinon" userId="8904544a-b63c-45aa-8ae4-015ed5536e67" providerId="ADAL" clId="{D20F924C-4924-4B1B-A55F-13C163D30C25}" dt="2025-06-16T10:36:26.787" v="531" actId="15"/>
        <pc:sldMkLst>
          <pc:docMk/>
          <pc:sldMk cId="347459196" sldId="402"/>
        </pc:sldMkLst>
        <pc:spChg chg="mod">
          <ac:chgData name="Stefania Farinon" userId="8904544a-b63c-45aa-8ae4-015ed5536e67" providerId="ADAL" clId="{D20F924C-4924-4B1B-A55F-13C163D30C25}" dt="2025-06-16T10:36:26.787" v="531" actId="15"/>
          <ac:spMkLst>
            <pc:docMk/>
            <pc:sldMk cId="347459196" sldId="402"/>
            <ac:spMk id="2" creationId="{915F622F-D88E-3AD5-5513-96B8E50FA213}"/>
          </ac:spMkLst>
        </pc:spChg>
        <pc:spChg chg="mod">
          <ac:chgData name="Stefania Farinon" userId="8904544a-b63c-45aa-8ae4-015ed5536e67" providerId="ADAL" clId="{D20F924C-4924-4B1B-A55F-13C163D30C25}" dt="2025-06-16T10:24:16.135" v="309" actId="20577"/>
          <ac:spMkLst>
            <pc:docMk/>
            <pc:sldMk cId="347459196" sldId="402"/>
            <ac:spMk id="3" creationId="{F1EE5CCE-6713-3F79-AB4C-DE780631790F}"/>
          </ac:spMkLst>
        </pc:spChg>
      </pc:sldChg>
      <pc:sldChg chg="new del">
        <pc:chgData name="Stefania Farinon" userId="8904544a-b63c-45aa-8ae4-015ed5536e67" providerId="ADAL" clId="{D20F924C-4924-4B1B-A55F-13C163D30C25}" dt="2025-06-16T10:35:52.095" v="524" actId="680"/>
        <pc:sldMkLst>
          <pc:docMk/>
          <pc:sldMk cId="786642948" sldId="403"/>
        </pc:sldMkLst>
      </pc:sldChg>
      <pc:sldChg chg="new del">
        <pc:chgData name="Stefania Farinon" userId="8904544a-b63c-45aa-8ae4-015ed5536e67" providerId="ADAL" clId="{D20F924C-4924-4B1B-A55F-13C163D30C25}" dt="2025-06-16T10:42:10.964" v="572" actId="47"/>
        <pc:sldMkLst>
          <pc:docMk/>
          <pc:sldMk cId="3846972163" sldId="403"/>
        </pc:sldMkLst>
      </pc:sldChg>
      <pc:sldChg chg="modSp new mod">
        <pc:chgData name="Stefania Farinon" userId="8904544a-b63c-45aa-8ae4-015ed5536e67" providerId="ADAL" clId="{D20F924C-4924-4B1B-A55F-13C163D30C25}" dt="2025-06-16T10:42:06.094" v="571" actId="404"/>
        <pc:sldMkLst>
          <pc:docMk/>
          <pc:sldMk cId="244504017" sldId="404"/>
        </pc:sldMkLst>
        <pc:spChg chg="mod">
          <ac:chgData name="Stefania Farinon" userId="8904544a-b63c-45aa-8ae4-015ed5536e67" providerId="ADAL" clId="{D20F924C-4924-4B1B-A55F-13C163D30C25}" dt="2025-06-16T10:42:06.094" v="571" actId="404"/>
          <ac:spMkLst>
            <pc:docMk/>
            <pc:sldMk cId="244504017" sldId="404"/>
            <ac:spMk id="3" creationId="{B10291F5-3170-DA95-F727-F0DC66A3ED9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31DFB3-42E8-9540-92FB-4AE3F4203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2000" cy="6857999"/>
          </a:xfrm>
          <a:prstGeom prst="rect">
            <a:avLst/>
          </a:prstGeom>
          <a:solidFill>
            <a:srgbClr val="002D4B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ADE53E-A555-14B0-9631-6D4A57ABD20E}"/>
              </a:ext>
            </a:extLst>
          </p:cNvPr>
          <p:cNvSpPr/>
          <p:nvPr userDrawn="1"/>
        </p:nvSpPr>
        <p:spPr>
          <a:xfrm>
            <a:off x="0" y="0"/>
            <a:ext cx="11823192" cy="64922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3C1B90-0A14-7B4B-B05B-357A6A88291E}"/>
              </a:ext>
            </a:extLst>
          </p:cNvPr>
          <p:cNvCxnSpPr>
            <a:cxnSpLocks/>
          </p:cNvCxnSpPr>
          <p:nvPr userDrawn="1"/>
        </p:nvCxnSpPr>
        <p:spPr>
          <a:xfrm>
            <a:off x="1036261" y="4159793"/>
            <a:ext cx="10122586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90097E88-8912-8A4F-9D00-BDA132434FE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33153" y="4728131"/>
            <a:ext cx="7806047" cy="2811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8E2CE6-6A25-40B9-BD31-82C750738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313" y="1656344"/>
            <a:ext cx="7805737" cy="2113466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1C010F4-E1E5-354F-9B4A-6253D3DC2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6641" y="3044590"/>
            <a:ext cx="4868860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285750" indent="-285750">
              <a:buFont typeface="Wingdings" pitchFamily="2" charset="2"/>
              <a:buChar char="§"/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C2F7C8C0-EB32-3C44-930E-DE05403C543A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285649" y="3044590"/>
            <a:ext cx="4868860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285750" indent="-285750">
              <a:buFont typeface="Wingdings" pitchFamily="2" charset="2"/>
              <a:buChar char="§"/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06473F2-000A-7C44-9048-A0C0D4B65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6A0597E-7AE3-F242-9DDF-F678A5E11458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EAB7162A-656B-3447-976F-951853C325A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41616" y="2328554"/>
            <a:ext cx="4963884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C8B98E47-9A5A-E54C-A093-86D516AAD0F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58199" y="2328554"/>
            <a:ext cx="4868860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274C5-9C2D-4A46-AEAE-9DBE1C417477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/>
              <a:t>September 3, 20XX 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19017-8DD9-4B28-B0F1-E82FFB8C1DFB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BFF08-A844-4449-9EC2-5B6B6C2D62AF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75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2476683E-62F2-7746-A136-3A729C70D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6641" y="3052691"/>
            <a:ext cx="307815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285750" indent="-285750">
              <a:buFont typeface="Wingdings" pitchFamily="2" charset="2"/>
              <a:buChar char="§"/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EF5BDE3-656A-414E-BE18-702CA738A9D2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039099" y="3044590"/>
            <a:ext cx="311540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285750" indent="-285750">
              <a:buFont typeface="Wingdings" pitchFamily="2" charset="2"/>
              <a:buChar char="§"/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EAADDF0-090D-2C4F-BE2D-160C2C550298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539760" y="3044590"/>
            <a:ext cx="3115409" cy="19421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285750" indent="-285750">
              <a:buFont typeface="Wingdings" pitchFamily="2" charset="2"/>
              <a:buChar char="§"/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E0EAFBC-DE77-7648-95EC-91DDA529F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2A16A97-402E-8040-9B48-1B6ED23ABC4F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B4BD319C-69C3-3D46-977C-F80FD35E3C6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41616" y="2328554"/>
            <a:ext cx="3173184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4F6FB95E-AD0D-3843-8241-AB907F5915C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466252" y="2328554"/>
            <a:ext cx="3115409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CC85BB87-C622-304F-9F58-8716188AA54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933114" y="2328554"/>
            <a:ext cx="3115409" cy="645284"/>
          </a:xfrm>
          <a:prstGeom prst="rect">
            <a:avLst/>
          </a:prstGeom>
        </p:spPr>
        <p:txBody>
          <a:bodyPr/>
          <a:lstStyle>
            <a:lvl1pPr>
              <a:buNone/>
              <a:defRPr sz="18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6B0B5-56D6-429D-BC3A-5E501EDADA88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/>
              <a:t>September 3, 20XX 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8DFE9-DB89-4EB9-9FB1-D484EC0C1B58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C09F4-4087-4A1E-B8B8-85A748DC901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80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80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5D6FA74B-53F8-584F-85D3-47FB14D40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C152369-C198-1E48-8F65-F6AC0534DFF6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8921E4-02B0-3748-9844-933F71005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2321923"/>
            <a:ext cx="4876800" cy="3825952"/>
          </a:xfrm>
          <a:prstGeom prst="rect">
            <a:avLst/>
          </a:prstGeo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3048678-0BD6-C448-8690-BD61FC6095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48400" y="2286000"/>
            <a:ext cx="4876800" cy="2746375"/>
          </a:xfrm>
          <a:prstGeom prst="rect">
            <a:avLst/>
          </a:prstGeo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C8134C-ADB9-4E1C-97DD-12E5DE2C775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September 3, 20XX 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0C24D-14BB-46C9-A4C2-DB15E4FB9B2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3D085-5F13-41E2-9C46-08E3E2846CC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89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35C0DBA-B958-984A-8540-551D3604D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7107" y="999068"/>
            <a:ext cx="48768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0C9ECF50-A899-D84A-8DA7-545D7B1945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57107" y="2286003"/>
            <a:ext cx="4876800" cy="233272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23E260-2F88-C54F-893E-80966D14934A}"/>
              </a:ext>
            </a:extLst>
          </p:cNvPr>
          <p:cNvCxnSpPr>
            <a:cxnSpLocks/>
          </p:cNvCxnSpPr>
          <p:nvPr userDrawn="1"/>
        </p:nvCxnSpPr>
        <p:spPr>
          <a:xfrm>
            <a:off x="6261560" y="1869925"/>
            <a:ext cx="4872347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41785DC-164D-344A-8D61-85C59CABE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990600"/>
            <a:ext cx="4837176" cy="483717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Content Placeholder 13">
            <a:extLst>
              <a:ext uri="{FF2B5EF4-FFF2-40B4-BE49-F238E27FC236}">
                <a16:creationId xmlns:a16="http://schemas.microsoft.com/office/drawing/2014/main" id="{8B57D363-927D-CE43-AD8A-2F5E6CC59E9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57107" y="4659581"/>
            <a:ext cx="4876800" cy="543031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 sz="1200"/>
            </a:lvl2pPr>
            <a:lvl3pPr marL="914400" indent="0">
              <a:buFontTx/>
              <a:buNone/>
              <a:defRPr sz="1200"/>
            </a:lvl3pPr>
            <a:lvl4pPr marL="1371600" indent="0">
              <a:buFontTx/>
              <a:buNone/>
              <a:defRPr sz="1200"/>
            </a:lvl4pPr>
            <a:lvl5pPr marL="1828800" indent="0">
              <a:buFontTx/>
              <a:buNone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2FDBC3-20E9-45B6-850D-2F34EA22D1B8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/>
              <a:t>September 3, 20XX 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C17A152-7FD0-42FA-9937-8667D4B7515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687AABD-BCAB-4325-8510-954CAAD92A9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5415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128414"/>
            <a:ext cx="9790973" cy="1013800"/>
          </a:xfrm>
        </p:spPr>
        <p:txBody>
          <a:bodyPr/>
          <a:lstStyle/>
          <a:p>
            <a:r>
              <a:rPr lang="it-IT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461248"/>
            <a:ext cx="11029615" cy="4397552"/>
          </a:xfr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it-IT" noProof="0"/>
              <a:t>Click to </a:t>
            </a:r>
            <a:r>
              <a:rPr lang="it-IT" noProof="0" err="1"/>
              <a:t>edit</a:t>
            </a:r>
            <a:r>
              <a:rPr lang="it-IT" noProof="0"/>
              <a:t> Master text styles</a:t>
            </a:r>
          </a:p>
          <a:p>
            <a:pPr lvl="1"/>
            <a:r>
              <a:rPr lang="it-IT" noProof="0"/>
              <a:t>Second </a:t>
            </a:r>
            <a:r>
              <a:rPr lang="it-IT" noProof="0" err="1"/>
              <a:t>level</a:t>
            </a:r>
            <a:endParaRPr lang="it-IT" noProof="0"/>
          </a:p>
          <a:p>
            <a:pPr lvl="2"/>
            <a:r>
              <a:rPr lang="it-IT" noProof="0"/>
              <a:t>Third </a:t>
            </a:r>
            <a:r>
              <a:rPr lang="it-IT" noProof="0" err="1"/>
              <a:t>level</a:t>
            </a:r>
            <a:endParaRPr lang="it-IT" noProof="0"/>
          </a:p>
          <a:p>
            <a:pPr lvl="3"/>
            <a:r>
              <a:rPr lang="it-IT" noProof="0" err="1"/>
              <a:t>Fourth</a:t>
            </a:r>
            <a:r>
              <a:rPr lang="it-IT" noProof="0"/>
              <a:t> </a:t>
            </a:r>
            <a:r>
              <a:rPr lang="it-IT" noProof="0" err="1"/>
              <a:t>level</a:t>
            </a:r>
            <a:endParaRPr lang="it-IT" noProof="0"/>
          </a:p>
          <a:p>
            <a:pPr lvl="4"/>
            <a:r>
              <a:rPr lang="it-IT" noProof="0"/>
              <a:t>Fifth </a:t>
            </a:r>
            <a:r>
              <a:rPr lang="it-IT" noProof="0" err="1"/>
              <a:t>level</a:t>
            </a:r>
            <a:endParaRPr lang="it-IT" noProof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EBBCBA-1DD0-418C-9798-529D58492136}"/>
              </a:ext>
            </a:extLst>
          </p:cNvPr>
          <p:cNvSpPr txBox="1"/>
          <p:nvPr userDrawn="1"/>
        </p:nvSpPr>
        <p:spPr>
          <a:xfrm>
            <a:off x="581192" y="6427694"/>
            <a:ext cx="70247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noProof="0">
                <a:solidFill>
                  <a:schemeClr val="accent2"/>
                </a:solidFill>
              </a:rPr>
              <a:t>STEFANIA FARINON - Introduzione ad ANSYS e alla modellazione ad elementi finiti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C1E170-8E57-4754-AB6A-65F3ADF8B580}"/>
              </a:ext>
            </a:extLst>
          </p:cNvPr>
          <p:cNvSpPr txBox="1"/>
          <p:nvPr userDrawn="1"/>
        </p:nvSpPr>
        <p:spPr>
          <a:xfrm>
            <a:off x="7605950" y="6427694"/>
            <a:ext cx="28447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547F39A-202F-4455-81A9-E8182D332BCD}" type="datetime1">
              <a:rPr lang="it-IT" sz="900" noProof="0" smtClean="0">
                <a:solidFill>
                  <a:schemeClr val="accent2"/>
                </a:solidFill>
              </a:rPr>
              <a:t>16/06/2025</a:t>
            </a:fld>
            <a:endParaRPr lang="it-IT" sz="900" noProof="0">
              <a:solidFill>
                <a:schemeClr val="accent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9263C8-B52F-4A01-B370-7C25A01EB85A}"/>
              </a:ext>
            </a:extLst>
          </p:cNvPr>
          <p:cNvSpPr txBox="1"/>
          <p:nvPr userDrawn="1"/>
        </p:nvSpPr>
        <p:spPr>
          <a:xfrm>
            <a:off x="10558300" y="6427694"/>
            <a:ext cx="105250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C3FE276-369A-40BC-ACFF-C0CCAB73EF59}" type="slidenum">
              <a:rPr lang="it-IT" sz="900" noProof="0" smtClean="0">
                <a:solidFill>
                  <a:schemeClr val="accent2"/>
                </a:solidFill>
              </a:rPr>
              <a:t>‹#›</a:t>
            </a:fld>
            <a:endParaRPr lang="it-IT" sz="900" noProof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65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B355133-8E0E-3BE8-6B62-850092A9B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12192000" cy="6857999"/>
          </a:xfrm>
          <a:prstGeom prst="rect">
            <a:avLst/>
          </a:prstGeom>
          <a:solidFill>
            <a:srgbClr val="002D4B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1FF916-4037-9B48-7487-A80C65BBA264}"/>
              </a:ext>
            </a:extLst>
          </p:cNvPr>
          <p:cNvSpPr/>
          <p:nvPr userDrawn="1"/>
        </p:nvSpPr>
        <p:spPr>
          <a:xfrm>
            <a:off x="0" y="0"/>
            <a:ext cx="11823192" cy="64922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648" y="1406106"/>
            <a:ext cx="10546199" cy="4729518"/>
          </a:xfrm>
          <a:prstGeom prst="rect">
            <a:avLst/>
          </a:prstGeom>
        </p:spPr>
        <p:txBody>
          <a:bodyPr lIns="0" tIns="0" rIns="0" bIns="0"/>
          <a:lstStyle>
            <a:lvl1pPr marL="360000" indent="-252000">
              <a:lnSpc>
                <a:spcPct val="100000"/>
              </a:lnSpc>
              <a:buSzPct val="80000"/>
              <a:buFontTx/>
              <a:buBlip>
                <a:blip r:embed="rId2"/>
              </a:buBlip>
              <a:defRPr sz="2800"/>
            </a:lvl1pPr>
            <a:lvl2pPr marL="800100" indent="-342900">
              <a:buSzPct val="80000"/>
              <a:buFontTx/>
              <a:buBlip>
                <a:blip r:embed="rId3"/>
              </a:buBlip>
              <a:defRPr/>
            </a:lvl2pPr>
            <a:lvl3pPr marL="1257300" indent="-342900">
              <a:buFontTx/>
              <a:buBlip>
                <a:blip r:embed="rId4"/>
              </a:buBlip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noProof="0" dirty="0"/>
              <a:t>Click to </a:t>
            </a:r>
            <a:r>
              <a:rPr lang="it-IT" noProof="0" dirty="0" err="1"/>
              <a:t>edit</a:t>
            </a:r>
            <a:r>
              <a:rPr lang="it-IT" noProof="0" dirty="0"/>
              <a:t> Master text styles</a:t>
            </a:r>
          </a:p>
          <a:p>
            <a:pPr lvl="1"/>
            <a:endParaRPr lang="it-IT" noProof="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BEC4E73-6A9F-2F46-89D1-559CE56C12BE}"/>
              </a:ext>
            </a:extLst>
          </p:cNvPr>
          <p:cNvCxnSpPr>
            <a:cxnSpLocks/>
          </p:cNvCxnSpPr>
          <p:nvPr userDrawn="1"/>
        </p:nvCxnSpPr>
        <p:spPr>
          <a:xfrm>
            <a:off x="612648" y="1071138"/>
            <a:ext cx="10546199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itle 1">
            <a:extLst>
              <a:ext uri="{FF2B5EF4-FFF2-40B4-BE49-F238E27FC236}">
                <a16:creationId xmlns:a16="http://schemas.microsoft.com/office/drawing/2014/main" id="{88BFD865-74BB-5B40-8DA8-7D7B921A7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272" y="216188"/>
            <a:ext cx="8652294" cy="645284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4400"/>
            </a:lvl1pPr>
          </a:lstStyle>
          <a:p>
            <a:r>
              <a:rPr lang="it-IT" noProof="0" dirty="0"/>
              <a:t>Click to </a:t>
            </a:r>
            <a:r>
              <a:rPr lang="it-IT" noProof="0" dirty="0" err="1"/>
              <a:t>edit</a:t>
            </a:r>
            <a:r>
              <a:rPr lang="it-IT" noProof="0" dirty="0"/>
              <a:t> Master </a:t>
            </a:r>
            <a:r>
              <a:rPr lang="it-IT" noProof="0" dirty="0" err="1"/>
              <a:t>title</a:t>
            </a:r>
            <a:r>
              <a:rPr lang="it-IT" noProof="0" dirty="0"/>
              <a:t> style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4E5BCF2-D84C-68DD-3F73-9C19E511B2BB}"/>
              </a:ext>
            </a:extLst>
          </p:cNvPr>
          <p:cNvSpPr txBox="1">
            <a:spLocks/>
          </p:cNvSpPr>
          <p:nvPr userDrawn="1"/>
        </p:nvSpPr>
        <p:spPr>
          <a:xfrm>
            <a:off x="9983218" y="6596080"/>
            <a:ext cx="1522982" cy="18288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>
                <a:solidFill>
                  <a:srgbClr val="C7E2EB"/>
                </a:solidFill>
              </a:rPr>
              <a:t>June 17, 2025</a:t>
            </a:r>
            <a:endParaRPr lang="en-US" dirty="0">
              <a:solidFill>
                <a:srgbClr val="C7E2EB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F735FA2-8EC6-4401-E8EF-F24F34175F7E}"/>
              </a:ext>
            </a:extLst>
          </p:cNvPr>
          <p:cNvSpPr txBox="1">
            <a:spLocks/>
          </p:cNvSpPr>
          <p:nvPr userDrawn="1"/>
        </p:nvSpPr>
        <p:spPr>
          <a:xfrm>
            <a:off x="3698112" y="6596973"/>
            <a:ext cx="4795776" cy="1810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noProof="0" dirty="0">
                <a:solidFill>
                  <a:srgbClr val="C7E2EB"/>
                </a:solidFill>
              </a:rPr>
              <a:t>EIC MARCO Solenoid activity @ GE</a:t>
            </a:r>
            <a:endParaRPr lang="it-IT" noProof="0" dirty="0">
              <a:solidFill>
                <a:srgbClr val="C7E2EB"/>
              </a:solidFill>
              <a:latin typeface="+mn-lt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D3EDF4D-60FB-7670-150F-5FBD8DB67790}"/>
              </a:ext>
            </a:extLst>
          </p:cNvPr>
          <p:cNvSpPr txBox="1">
            <a:spLocks/>
          </p:cNvSpPr>
          <p:nvPr userDrawn="1"/>
        </p:nvSpPr>
        <p:spPr>
          <a:xfrm>
            <a:off x="11645900" y="6596080"/>
            <a:ext cx="41275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782931A-7D25-4B4B-9464-57AE418934A3}" type="slidenum">
              <a:rPr lang="en-US" smtClean="0">
                <a:solidFill>
                  <a:srgbClr val="C7E2EB"/>
                </a:solidFill>
              </a:rPr>
              <a:pPr/>
              <a:t>‹#›</a:t>
            </a:fld>
            <a:endParaRPr lang="en-US">
              <a:solidFill>
                <a:srgbClr val="C7E2EB"/>
              </a:solidFill>
            </a:endParaRP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4DB5C868-1486-2A9F-1DEB-8BAB40423EB8}"/>
              </a:ext>
            </a:extLst>
          </p:cNvPr>
          <p:cNvSpPr txBox="1">
            <a:spLocks/>
          </p:cNvSpPr>
          <p:nvPr userDrawn="1"/>
        </p:nvSpPr>
        <p:spPr>
          <a:xfrm>
            <a:off x="182116" y="6596973"/>
            <a:ext cx="4795776" cy="1810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>
                <a:solidFill>
                  <a:srgbClr val="C7E2EB"/>
                </a:solidFill>
              </a:rPr>
              <a:t>Stefania Farinon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DE2FB8-CDA8-6EA4-B7D6-C6FA22D23F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27"/>
          <a:stretch/>
        </p:blipFill>
        <p:spPr bwMode="auto">
          <a:xfrm>
            <a:off x="102654" y="151726"/>
            <a:ext cx="1320704" cy="662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A12F475-D256-B3AD-616E-A48CC38A3E2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230404" y="189284"/>
            <a:ext cx="1618137" cy="6142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942A186-849E-DB84-E4AD-E77C4F8E49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6" t="27902" r="13894" b="25443"/>
          <a:stretch/>
        </p:blipFill>
        <p:spPr>
          <a:xfrm>
            <a:off x="10129276" y="5848076"/>
            <a:ext cx="1539227" cy="575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631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C7B8FEE-6EAE-6163-B851-AD3C33320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0" y="6457950"/>
            <a:ext cx="12192000" cy="4000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35C0DBA-B958-984A-8540-551D3604D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0" y="630768"/>
            <a:ext cx="549275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0C9ECF50-A899-D84A-8DA7-545D7B1945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2750" y="1911351"/>
            <a:ext cx="5492750" cy="394334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23E260-2F88-C54F-893E-80966D14934A}"/>
              </a:ext>
            </a:extLst>
          </p:cNvPr>
          <p:cNvCxnSpPr>
            <a:cxnSpLocks/>
          </p:cNvCxnSpPr>
          <p:nvPr userDrawn="1"/>
        </p:nvCxnSpPr>
        <p:spPr>
          <a:xfrm>
            <a:off x="412750" y="1501625"/>
            <a:ext cx="549275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41785DC-164D-344A-8D61-85C59CABE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88100" y="400050"/>
            <a:ext cx="5803900" cy="54277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3B6347-A35F-4216-9988-7393E598E12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597134" y="6595187"/>
            <a:ext cx="412750" cy="182880"/>
          </a:xfrm>
        </p:spPr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3FACACA-1477-2A66-6BAD-FAFE3EDB3337}"/>
              </a:ext>
            </a:extLst>
          </p:cNvPr>
          <p:cNvSpPr txBox="1">
            <a:spLocks/>
          </p:cNvSpPr>
          <p:nvPr userDrawn="1"/>
        </p:nvSpPr>
        <p:spPr>
          <a:xfrm>
            <a:off x="9983218" y="6596080"/>
            <a:ext cx="1522982" cy="18288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7 Settembre 2023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3236742-C320-9966-0D56-9F38F7277751}"/>
              </a:ext>
            </a:extLst>
          </p:cNvPr>
          <p:cNvSpPr txBox="1">
            <a:spLocks/>
          </p:cNvSpPr>
          <p:nvPr userDrawn="1"/>
        </p:nvSpPr>
        <p:spPr>
          <a:xfrm>
            <a:off x="2536061" y="6596973"/>
            <a:ext cx="4795776" cy="1810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/>
              <a:t>Festival </a:t>
            </a:r>
            <a:r>
              <a:rPr lang="en-US" err="1"/>
              <a:t>della</a:t>
            </a:r>
            <a:r>
              <a:rPr lang="en-US"/>
              <a:t> </a:t>
            </a:r>
            <a:r>
              <a:rPr lang="en-US" err="1"/>
              <a:t>Comunicazione</a:t>
            </a:r>
            <a:r>
              <a:rPr lang="en-US"/>
              <a:t>, </a:t>
            </a:r>
            <a:r>
              <a:rPr lang="en-US" err="1"/>
              <a:t>Camogli</a:t>
            </a:r>
            <a:r>
              <a:rPr lang="en-US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59B46-8D0B-89C4-9684-06C816C5E4B0}"/>
              </a:ext>
            </a:extLst>
          </p:cNvPr>
          <p:cNvSpPr txBox="1">
            <a:spLocks/>
          </p:cNvSpPr>
          <p:nvPr userDrawn="1"/>
        </p:nvSpPr>
        <p:spPr>
          <a:xfrm>
            <a:off x="182116" y="6596973"/>
            <a:ext cx="4795776" cy="1810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/>
              <a:t>Stefania Farinon</a:t>
            </a:r>
          </a:p>
        </p:txBody>
      </p:sp>
    </p:spTree>
    <p:extLst>
      <p:ext uri="{BB962C8B-B14F-4D97-AF65-F5344CB8AC3E}">
        <p14:creationId xmlns:p14="http://schemas.microsoft.com/office/powerpoint/2010/main" val="2426016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D808B2-C5CA-FE45-B556-461D856BF7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425CA9F-967F-1545-8E32-09F4DB0F04F6}"/>
              </a:ext>
            </a:extLst>
          </p:cNvPr>
          <p:cNvCxnSpPr>
            <a:cxnSpLocks/>
          </p:cNvCxnSpPr>
          <p:nvPr userDrawn="1"/>
        </p:nvCxnSpPr>
        <p:spPr>
          <a:xfrm flipV="1">
            <a:off x="1044475" y="1862667"/>
            <a:ext cx="10103049" cy="867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69DD4EBD-237B-7245-A9C2-A37674E23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1577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BA6D65B-10A2-D743-9FFA-D14B8696F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0" y="-6836"/>
            <a:ext cx="11158847" cy="582484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Chart Placeholder 3">
            <a:extLst>
              <a:ext uri="{FF2B5EF4-FFF2-40B4-BE49-F238E27FC236}">
                <a16:creationId xmlns:a16="http://schemas.microsoft.com/office/drawing/2014/main" id="{FCB9F5CF-0F1D-284B-B997-AC308FED47B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951345" y="2286000"/>
            <a:ext cx="9145155" cy="31649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5652B48-7CDD-5645-B29B-54727CA5F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0F4C76-2690-7448-8D03-9692C2BB1016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1C09B5-CD25-4B65-9120-D8EBD79ABC8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September 3, 20XX 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6281DE-BBF4-4AA1-B110-DC418232A01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9333A-6926-414D-9C9D-B62395A38A8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9658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  <p15:guide id="6" pos="63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855E5B9-5A63-2D46-8653-3FD1F538F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0" y="4453"/>
            <a:ext cx="11158847" cy="582484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03FB492B-801F-1741-BD1B-89F9C6BFF0EC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028700" y="2423161"/>
            <a:ext cx="9067800" cy="222740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74545B3-0290-D848-BDB5-811BC52BD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10096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3709460-09E4-854A-889B-491A934DE40F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749A19-BE29-4599-ABBE-E7C61FF9EE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September 3, 20XX 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8F30C11-6611-47E2-9CF7-8EE77F4CD10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AF710E8-4CE9-4D79-8121-DD559D321EC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033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  <p15:guide id="6" pos="63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6A99595-F780-594B-8C36-E4E5AF5E1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0" y="-6836"/>
            <a:ext cx="11158847" cy="582484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4AFB169-81B7-454B-BE19-407333C86F3B}"/>
              </a:ext>
            </a:extLst>
          </p:cNvPr>
          <p:cNvCxnSpPr>
            <a:cxnSpLocks/>
          </p:cNvCxnSpPr>
          <p:nvPr userDrawn="1"/>
        </p:nvCxnSpPr>
        <p:spPr>
          <a:xfrm>
            <a:off x="2184935" y="1874704"/>
            <a:ext cx="8973912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C26CF-26CC-354C-BB60-AD3E01D575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2304344"/>
            <a:ext cx="7810500" cy="29892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50000"/>
              </a:lnSpc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A06611-233D-45FA-A146-AB9D4F4A78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525" y="978781"/>
            <a:ext cx="1589372" cy="1325563"/>
          </a:xfrm>
          <a:prstGeom prst="rect">
            <a:avLst/>
          </a:prstGeom>
        </p:spPr>
        <p:txBody>
          <a:bodyPr/>
          <a:lstStyle>
            <a:lvl1pPr>
              <a:defRPr sz="20000"/>
            </a:lvl1pPr>
          </a:lstStyle>
          <a:p>
            <a:r>
              <a:rPr lang="en-US"/>
              <a:t>“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4887C6-2D97-4388-AA65-CEEA6591BFB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September 3, 20XX 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F84EFA-1D77-40D3-B5AC-6652DC26F0E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13CA07C-1BC2-4B16-8557-27C373CFCE9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44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FAD8BFA-14F6-F54A-AB64-29F9F7616A7D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4640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9E731-6B9B-024E-9360-F9F34CC663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8700" y="4313437"/>
            <a:ext cx="1828800" cy="4012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FD3D9C96-2F42-E545-BD97-AC8568E2F4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28700" y="475275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892AA37C-BA0F-9C4F-B098-EDFE391C47D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84600" y="4332486"/>
            <a:ext cx="1828800" cy="40122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EEAAAC92-F1DA-6847-8D56-1ACCD5E3B0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84600" y="4752757"/>
            <a:ext cx="1828800" cy="552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F4E4153D-E2B3-7D4A-8D92-FF6597B2FB5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31512" y="4313436"/>
            <a:ext cx="1828800" cy="4202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0D6B703A-5BF6-744F-A3D3-C65E3F8B3B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531512" y="4752757"/>
            <a:ext cx="1828800" cy="55245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982A9FE5-981A-B340-B8F8-D2DB83C1960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296400" y="4332486"/>
            <a:ext cx="1828800" cy="4202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594B2391-B4C8-5542-8285-39BAD874EC1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296400" y="4752757"/>
            <a:ext cx="1828800" cy="55245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Picture Placeholder 25">
            <a:extLst>
              <a:ext uri="{FF2B5EF4-FFF2-40B4-BE49-F238E27FC236}">
                <a16:creationId xmlns:a16="http://schemas.microsoft.com/office/drawing/2014/main" id="{A2D87BC1-884E-CD4E-BABF-B7AF4DF7869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28700" y="2308936"/>
            <a:ext cx="1828800" cy="183159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DB0763B3-E65F-8A47-AA7C-C9A56C50600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784600" y="2308936"/>
            <a:ext cx="1828800" cy="183159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9" name="Picture Placeholder 25">
            <a:extLst>
              <a:ext uri="{FF2B5EF4-FFF2-40B4-BE49-F238E27FC236}">
                <a16:creationId xmlns:a16="http://schemas.microsoft.com/office/drawing/2014/main" id="{1E0F47CF-6DE7-F745-B9D8-55421009AF4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540500" y="2308936"/>
            <a:ext cx="1828800" cy="183159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0" name="Picture Placeholder 25">
            <a:extLst>
              <a:ext uri="{FF2B5EF4-FFF2-40B4-BE49-F238E27FC236}">
                <a16:creationId xmlns:a16="http://schemas.microsoft.com/office/drawing/2014/main" id="{B4621956-6AB4-E346-8900-9AE2A51ADBC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9296400" y="2314278"/>
            <a:ext cx="1828800" cy="183159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3B64062A-6292-0441-95CB-9A91F49DB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3883EC-FACE-4093-9976-8B0D4C8BEBCC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en-US"/>
              <a:t>September 3, 20XX 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2611EE2-9C8D-405E-9ABF-8EFD1E1D6BB5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FE126EB-13BB-4830-A999-3778C11747A6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632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 userDrawn="1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  <p15:guide id="8" orient="horz" pos="3072" userDrawn="1">
          <p15:clr>
            <a:srgbClr val="FBAE40"/>
          </p15:clr>
        </p15:guide>
        <p15:guide id="13" pos="6384" userDrawn="1">
          <p15:clr>
            <a:srgbClr val="FBAE40"/>
          </p15:clr>
        </p15:guide>
        <p15:guide id="14" orient="horz" pos="321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A116A2E3-682D-BD4F-9FC9-4546B0C9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999068"/>
            <a:ext cx="7810500" cy="645284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D64AC08-85A6-6F44-88B4-3FAE91B70C1B}"/>
              </a:ext>
            </a:extLst>
          </p:cNvPr>
          <p:cNvCxnSpPr>
            <a:cxnSpLocks/>
          </p:cNvCxnSpPr>
          <p:nvPr userDrawn="1"/>
        </p:nvCxnSpPr>
        <p:spPr>
          <a:xfrm>
            <a:off x="1033153" y="1871272"/>
            <a:ext cx="1012569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1056DE-470B-C64D-99AE-5039A021EC5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41616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4ADA9C53-0DC4-4D43-B80C-9B0A9E0EBDE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672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F8E68047-DF25-AB45-A0F0-F4DFE23516C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06672" y="3336211"/>
            <a:ext cx="2286000" cy="24909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61DB1B27-14E7-1549-BDAA-6DD31A1B1FC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839200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4">
            <a:extLst>
              <a:ext uri="{FF2B5EF4-FFF2-40B4-BE49-F238E27FC236}">
                <a16:creationId xmlns:a16="http://schemas.microsoft.com/office/drawing/2014/main" id="{69D66743-22F2-C84F-9FD2-F350766D6CD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839200" y="3331030"/>
            <a:ext cx="2286000" cy="246653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4A38EF55-8739-4A40-A228-67296EA938B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574144" y="2328553"/>
            <a:ext cx="2286000" cy="911029"/>
          </a:xfrm>
          <a:prstGeom prst="rect">
            <a:avLst/>
          </a:prstGeom>
        </p:spPr>
        <p:txBody>
          <a:bodyPr/>
          <a:lstStyle>
            <a:lvl1pPr>
              <a:buNone/>
              <a:defRPr sz="18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268DC74C-B0F9-2649-BEC3-BBA0BD73765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557921" y="3331029"/>
            <a:ext cx="2286000" cy="24665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1422B-E6C5-43B2-9F2B-DECEB381214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68377" y="3331029"/>
            <a:ext cx="2286000" cy="246697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400"/>
            </a:lvl1pPr>
            <a:lvl2pPr>
              <a:buNone/>
              <a:defRPr sz="1400"/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C81DA9-1713-43A7-A2CF-A9525B11AF43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r>
              <a:rPr lang="en-US"/>
              <a:t>September 3, 20XX 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76A8F0-5D79-4C8A-9966-308409EB26B0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Annual Review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85BAE5-43DA-49F0-89E6-66D549C52389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560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648">
          <p15:clr>
            <a:srgbClr val="FBAE40"/>
          </p15:clr>
        </p15:guide>
        <p15:guide id="4" orient="horz" pos="1152" userDrawn="1">
          <p15:clr>
            <a:srgbClr val="FBAE40"/>
          </p15:clr>
        </p15:guide>
        <p15:guide id="5" orient="horz" pos="1440" userDrawn="1">
          <p15:clr>
            <a:srgbClr val="FBAE40"/>
          </p15:clr>
        </p15:guide>
        <p15:guide id="14" pos="148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79F22C8-3EAB-425F-ADBA-3A162D8202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30818" y="6292334"/>
            <a:ext cx="1522982" cy="18288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/>
              <a:t>7 Settembre 2023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C4B4F87-0B31-4EDA-8270-4233B0D8FF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965192" y="6294120"/>
            <a:ext cx="4795776" cy="1810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 algn="r"/>
            <a:r>
              <a:rPr lang="en-US"/>
              <a:t>Festival </a:t>
            </a:r>
            <a:r>
              <a:rPr lang="en-US" err="1"/>
              <a:t>della</a:t>
            </a:r>
            <a:r>
              <a:rPr lang="en-US"/>
              <a:t> </a:t>
            </a:r>
            <a:r>
              <a:rPr lang="en-US" err="1"/>
              <a:t>Comunicazione</a:t>
            </a:r>
            <a:r>
              <a:rPr lang="en-US"/>
              <a:t>, </a:t>
            </a:r>
            <a:r>
              <a:rPr lang="en-US" err="1"/>
              <a:t>Camogli</a:t>
            </a:r>
            <a:r>
              <a:rPr lang="en-US"/>
              <a:t> 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05EC255-976A-48BF-A8A0-1ECEBDFBB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3500" y="6292334"/>
            <a:ext cx="41275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782931A-7D25-4B4B-9464-57AE41893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74" r:id="rId2"/>
    <p:sldLayoutId id="2147483673" r:id="rId3"/>
    <p:sldLayoutId id="2147483671" r:id="rId4"/>
    <p:sldLayoutId id="2147483678" r:id="rId5"/>
    <p:sldLayoutId id="2147483676" r:id="rId6"/>
    <p:sldLayoutId id="2147483677" r:id="rId7"/>
    <p:sldLayoutId id="2147483660" r:id="rId8"/>
    <p:sldLayoutId id="2147483675" r:id="rId9"/>
    <p:sldLayoutId id="2147483679" r:id="rId10"/>
    <p:sldLayoutId id="2147483680" r:id="rId11"/>
    <p:sldLayoutId id="2147483681" r:id="rId12"/>
    <p:sldLayoutId id="2147483684" r:id="rId13"/>
    <p:sldLayoutId id="2147483685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7008" userDrawn="1">
          <p15:clr>
            <a:srgbClr val="F26B43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24" userDrawn="1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orient="horz" pos="624" userDrawn="1">
          <p15:clr>
            <a:srgbClr val="F26B43"/>
          </p15:clr>
        </p15:guide>
        <p15:guide id="18" orient="horz" pos="3672" userDrawn="1">
          <p15:clr>
            <a:srgbClr val="F26B43"/>
          </p15:clr>
        </p15:guide>
        <p15:guide id="19" pos="3984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fania.farinon@ge.infn.it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C99CF7C-AFAB-48F1-8FC3-CCCE98982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312" y="1656344"/>
            <a:ext cx="10781579" cy="2113466"/>
          </a:xfrm>
        </p:spPr>
        <p:txBody>
          <a:bodyPr/>
          <a:lstStyle/>
          <a:p>
            <a:br>
              <a:rPr lang="it-IT" sz="2800" dirty="0"/>
            </a:br>
            <a:r>
              <a:rPr lang="it-IT" sz="3200" dirty="0"/>
              <a:t>EIC MARCO </a:t>
            </a:r>
            <a:r>
              <a:rPr lang="it-IT" sz="3200" dirty="0" err="1"/>
              <a:t>Solenoid</a:t>
            </a:r>
            <a:r>
              <a:rPr lang="it-IT" sz="3200" dirty="0"/>
              <a:t> activity @ GE</a:t>
            </a:r>
            <a:endParaRPr lang="it-IT" sz="2800" noProof="0" dirty="0">
              <a:latin typeface="+mn-lt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7E00BE94-2644-C5BF-5D02-EF84B5A12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22842" cy="2309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8">
            <a:extLst>
              <a:ext uri="{FF2B5EF4-FFF2-40B4-BE49-F238E27FC236}">
                <a16:creationId xmlns:a16="http://schemas.microsoft.com/office/drawing/2014/main" id="{E0FC35C1-6DDA-778A-CC4F-38546DC64D77}"/>
              </a:ext>
            </a:extLst>
          </p:cNvPr>
          <p:cNvSpPr txBox="1">
            <a:spLocks/>
          </p:cNvSpPr>
          <p:nvPr/>
        </p:nvSpPr>
        <p:spPr>
          <a:xfrm>
            <a:off x="976313" y="2960425"/>
            <a:ext cx="10234612" cy="2573476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2800" dirty="0"/>
              <a:t>Stefania Farinon                                        Pasquale Fabbricatore</a:t>
            </a:r>
          </a:p>
          <a:p>
            <a:r>
              <a:rPr lang="it-IT" sz="2400" dirty="0">
                <a:hlinkClick r:id="rId3"/>
              </a:rPr>
              <a:t>stefania.farinon@ge.infn.it</a:t>
            </a:r>
            <a:r>
              <a:rPr lang="it-IT" sz="2400" dirty="0"/>
              <a:t>                    </a:t>
            </a:r>
            <a:r>
              <a:rPr lang="it-IT" sz="2400" dirty="0">
                <a:hlinkClick r:id="rId3"/>
              </a:rPr>
              <a:t>pasquale.fabbricatore@ge.infn.it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605473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844DE61-A705-5023-D436-14C39357F1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review of the experiment layout is currently underway, which includes, among other changes, the removal of the barrel section.</a:t>
            </a:r>
          </a:p>
          <a:p>
            <a:r>
              <a:rPr lang="en-US" dirty="0"/>
              <a:t>While these modifications do not directly affect the magnet, they have a significant overall impact, prompting CEA to revise the magnet design accordingly.</a:t>
            </a:r>
          </a:p>
          <a:p>
            <a:r>
              <a:rPr lang="en-US" dirty="0"/>
              <a:t>On our side, the technical specifications for the procurement are essentially complete and have been shared with both </a:t>
            </a:r>
            <a:r>
              <a:rPr lang="en-US" dirty="0" err="1"/>
              <a:t>JLab</a:t>
            </a:r>
            <a:r>
              <a:rPr lang="en-US" dirty="0"/>
              <a:t> and CEA.</a:t>
            </a:r>
          </a:p>
          <a:p>
            <a:r>
              <a:rPr lang="en-US" dirty="0"/>
              <a:t>We are now waiting for the finalization of the experiment configuration in order to finalize and officially release the documentation.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FB713B6-3F6B-9162-4D63-54A93023F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Project Status</a:t>
            </a:r>
          </a:p>
        </p:txBody>
      </p:sp>
    </p:spTree>
    <p:extLst>
      <p:ext uri="{BB962C8B-B14F-4D97-AF65-F5344CB8AC3E}">
        <p14:creationId xmlns:p14="http://schemas.microsoft.com/office/powerpoint/2010/main" val="1308334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5F622F-D88E-3AD5-5513-96B8E50FA2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Project Responsible: </a:t>
            </a:r>
            <a:r>
              <a:rPr lang="it-IT" dirty="0" err="1"/>
              <a:t>S.Farinon</a:t>
            </a:r>
            <a:endParaRPr lang="it-IT" dirty="0"/>
          </a:p>
          <a:p>
            <a:pPr lvl="1"/>
            <a:r>
              <a:rPr lang="it-IT" dirty="0"/>
              <a:t>RUP: 			</a:t>
            </a:r>
            <a:r>
              <a:rPr lang="it-IT" dirty="0" err="1"/>
              <a:t>S.Minutoli</a:t>
            </a:r>
            <a:r>
              <a:rPr lang="it-IT" dirty="0"/>
              <a:t> (Dir. Tecnologo)</a:t>
            </a:r>
          </a:p>
          <a:p>
            <a:pPr lvl="1"/>
            <a:r>
              <a:rPr lang="it-IT" dirty="0"/>
              <a:t>RUP Office:		P. Fabbricatore (</a:t>
            </a:r>
            <a:r>
              <a:rPr lang="it-IT" dirty="0" err="1"/>
              <a:t>former</a:t>
            </a:r>
            <a:r>
              <a:rPr lang="it-IT" dirty="0"/>
              <a:t> Dir. Tecnologo)</a:t>
            </a:r>
          </a:p>
          <a:p>
            <a:pPr lvl="1"/>
            <a:r>
              <a:rPr lang="it-IT" dirty="0"/>
              <a:t>DEC:			S. Farinon (Dir. Tecnologo)</a:t>
            </a:r>
          </a:p>
          <a:p>
            <a:pPr lvl="1"/>
            <a:r>
              <a:rPr lang="it-IT" dirty="0"/>
              <a:t>Design:			1 </a:t>
            </a:r>
            <a:r>
              <a:rPr lang="it-IT" dirty="0" err="1"/>
              <a:t>Mechanical</a:t>
            </a:r>
            <a:r>
              <a:rPr lang="it-IT" dirty="0"/>
              <a:t> </a:t>
            </a:r>
            <a:r>
              <a:rPr lang="it-IT" dirty="0" err="1"/>
              <a:t>Engineer</a:t>
            </a:r>
            <a:r>
              <a:rPr lang="it-IT" dirty="0"/>
              <a:t> (to be </a:t>
            </a:r>
            <a:r>
              <a:rPr lang="it-IT" dirty="0" err="1"/>
              <a:t>selected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Fabrication</a:t>
            </a:r>
            <a:r>
              <a:rPr lang="it-IT" dirty="0"/>
              <a:t>:		</a:t>
            </a:r>
            <a:r>
              <a:rPr lang="it-IT" dirty="0" err="1"/>
              <a:t>A.Bersani</a:t>
            </a:r>
            <a:r>
              <a:rPr lang="it-IT" dirty="0"/>
              <a:t> (I Tecnologo)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EE5CCE-6713-3F79-AB4C-DE7806317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INFN Genova EPIC team</a:t>
            </a:r>
          </a:p>
        </p:txBody>
      </p:sp>
    </p:spTree>
    <p:extLst>
      <p:ext uri="{BB962C8B-B14F-4D97-AF65-F5344CB8AC3E}">
        <p14:creationId xmlns:p14="http://schemas.microsoft.com/office/powerpoint/2010/main" val="347459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1BFBE6-6CB4-4E44-40D5-7C345BF600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648" y="1406105"/>
            <a:ext cx="10546199" cy="482843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</a:t>
            </a:r>
            <a:r>
              <a:rPr lang="en-US" b="1" dirty="0"/>
              <a:t>MARCO solenoid is a key component of the EPIC experiment</a:t>
            </a:r>
            <a:r>
              <a:rPr lang="en-US" dirty="0"/>
              <a:t>, requiring high-performance superconducting technology and close international coordination.</a:t>
            </a:r>
          </a:p>
          <a:p>
            <a:r>
              <a:rPr lang="en-US" dirty="0"/>
              <a:t>INFN will contribute the fabrication of the magnet system as an </a:t>
            </a:r>
            <a:r>
              <a:rPr lang="en-US" b="1" dirty="0"/>
              <a:t>in-kind contribution</a:t>
            </a:r>
            <a:r>
              <a:rPr lang="en-US" dirty="0"/>
              <a:t>, leveraging decades of experience in magnet development.</a:t>
            </a:r>
          </a:p>
          <a:p>
            <a:r>
              <a:rPr lang="en-US" b="1" dirty="0"/>
              <a:t>The estimated cost is on the order of 15 M€</a:t>
            </a:r>
            <a:r>
              <a:rPr lang="en-US" dirty="0"/>
              <a:t>, but we are currently carrying out an investigation with ASG to verify this assumption.</a:t>
            </a:r>
          </a:p>
          <a:p>
            <a:r>
              <a:rPr lang="en-US" dirty="0"/>
              <a:t>The collaboration between BNL, </a:t>
            </a:r>
            <a:r>
              <a:rPr lang="en-US" dirty="0" err="1"/>
              <a:t>JLab</a:t>
            </a:r>
            <a:r>
              <a:rPr lang="en-US" dirty="0"/>
              <a:t>, CEA, and INFN is well-structured and progressing, with technical specifications already shared and aligned.</a:t>
            </a:r>
          </a:p>
          <a:p>
            <a:r>
              <a:rPr lang="en-US" dirty="0"/>
              <a:t>Critical decisions have been made on key aspects such as the conductor and mechanical structure, balancing feasibility, cost, and performance.</a:t>
            </a:r>
          </a:p>
          <a:p>
            <a:r>
              <a:rPr lang="en-US" dirty="0"/>
              <a:t>The project is entering a crucial phase:</a:t>
            </a:r>
          </a:p>
          <a:p>
            <a:pPr lvl="1"/>
            <a:r>
              <a:rPr lang="en-US" dirty="0"/>
              <a:t>Final experimental layout under revision</a:t>
            </a:r>
          </a:p>
          <a:p>
            <a:pPr lvl="1"/>
            <a:r>
              <a:rPr lang="en-US" dirty="0"/>
              <a:t>Magnet design updates ongoing at CEA</a:t>
            </a:r>
          </a:p>
          <a:p>
            <a:pPr lvl="1"/>
            <a:r>
              <a:rPr lang="en-US" dirty="0"/>
              <a:t>Procurement documents nearly finalized and ready for release upon project confirmation</a:t>
            </a:r>
          </a:p>
          <a:p>
            <a:r>
              <a:rPr lang="en-US" dirty="0"/>
              <a:t>INFN is fully committed to delivering the magnet system on time and to specifications, ensuring the success of the EPIC MARCO project.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345E0A-0F79-E58D-2A30-D46ADAAE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3658408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1D5E3E-1751-BB3D-5794-1A9A9A5B950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10291F5-3170-DA95-F727-F0DC66A3E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312" y="1656344"/>
            <a:ext cx="10153505" cy="2113466"/>
          </a:xfrm>
        </p:spPr>
        <p:txBody>
          <a:bodyPr/>
          <a:lstStyle/>
          <a:p>
            <a:r>
              <a:rPr lang="en-US" sz="5400" dirty="0"/>
              <a:t>THANKS FOR THE ATTENTION</a:t>
            </a:r>
          </a:p>
        </p:txBody>
      </p:sp>
    </p:spTree>
    <p:extLst>
      <p:ext uri="{BB962C8B-B14F-4D97-AF65-F5344CB8AC3E}">
        <p14:creationId xmlns:p14="http://schemas.microsoft.com/office/powerpoint/2010/main" val="24450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C2378E9-97ED-CB0A-A8A2-BA5B67E98C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 coordinate the activities of the Applied Superconductivity Group at the INFN Genova Section</a:t>
            </a:r>
          </a:p>
          <a:p>
            <a:pPr lvl="1"/>
            <a:r>
              <a:rPr lang="en-US" dirty="0"/>
              <a:t>Our group has been involved in superconducting magnet development for over 30 years</a:t>
            </a:r>
          </a:p>
          <a:p>
            <a:pPr lvl="1"/>
            <a:r>
              <a:rPr lang="en-US" dirty="0"/>
              <a:t>We have a long-standing expertise in the design, modeling, and testing of superconducting systems for high-energy physics applications</a:t>
            </a:r>
          </a:p>
          <a:p>
            <a:pPr lvl="1"/>
            <a:r>
              <a:rPr lang="en-US" dirty="0"/>
              <a:t>We collaborate extensively with industry, in particular with ASG Superconductors, a world leader in the fabrication of superconducting magnets, contributing to major international projects such as </a:t>
            </a:r>
            <a:r>
              <a:rPr lang="it-IT" dirty="0"/>
              <a:t>LHC (</a:t>
            </a:r>
            <a:r>
              <a:rPr lang="it-IT" dirty="0" err="1"/>
              <a:t>accelerator</a:t>
            </a:r>
            <a:r>
              <a:rPr lang="it-IT" dirty="0"/>
              <a:t> </a:t>
            </a:r>
            <a:r>
              <a:rPr lang="it-IT" dirty="0" err="1"/>
              <a:t>dipoles</a:t>
            </a:r>
            <a:r>
              <a:rPr lang="it-IT" dirty="0"/>
              <a:t>, CMS ed ATLAS) </a:t>
            </a:r>
            <a:r>
              <a:rPr lang="en-US" dirty="0"/>
              <a:t>and ITER (fusion)</a:t>
            </a:r>
          </a:p>
          <a:p>
            <a:r>
              <a:rPr lang="en-US" dirty="0"/>
              <a:t> We will be responsible for the development of the </a:t>
            </a:r>
            <a:r>
              <a:rPr lang="en-US" b="1" dirty="0"/>
              <a:t>MARCO superconducting solenoid for the EPIC project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389F41C-EA21-57E3-7516-DEA5BCA24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339515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7F2A71-6F49-1524-4CB3-4AE742D31B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648" y="1276796"/>
            <a:ext cx="10546199" cy="472951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EPIC MARCO project is supported by an international collaboration involving several key institutions:</a:t>
            </a:r>
          </a:p>
          <a:p>
            <a:pPr lvl="1"/>
            <a:r>
              <a:rPr lang="en-US" dirty="0"/>
              <a:t>🧲 Brookhaven National Laboratory (BNL)</a:t>
            </a:r>
          </a:p>
          <a:p>
            <a:pPr lvl="2"/>
            <a:r>
              <a:rPr lang="en-US" dirty="0"/>
              <a:t>Host site of the EPIC experiment</a:t>
            </a:r>
          </a:p>
          <a:p>
            <a:pPr lvl="2"/>
            <a:r>
              <a:rPr lang="en-US" dirty="0"/>
              <a:t>Responsible for the installation and integration of the detector systems</a:t>
            </a:r>
          </a:p>
          <a:p>
            <a:pPr lvl="1"/>
            <a:r>
              <a:rPr lang="en-US" dirty="0"/>
              <a:t>🧲 Jefferson Lab (</a:t>
            </a:r>
            <a:r>
              <a:rPr lang="en-US" dirty="0" err="1"/>
              <a:t>JLab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In charge of coordinating the magnet development on behalf of the US</a:t>
            </a:r>
          </a:p>
          <a:p>
            <a:pPr lvl="2"/>
            <a:r>
              <a:rPr lang="en-US" dirty="0"/>
              <a:t>Oversees technical requirements and project interfaces</a:t>
            </a:r>
          </a:p>
          <a:p>
            <a:pPr lvl="1"/>
            <a:r>
              <a:rPr lang="en-US" dirty="0"/>
              <a:t>🧲 CEA (France)</a:t>
            </a:r>
          </a:p>
          <a:p>
            <a:pPr lvl="2"/>
            <a:r>
              <a:rPr lang="en-US" dirty="0"/>
              <a:t>Commissioned by </a:t>
            </a:r>
            <a:r>
              <a:rPr lang="en-US" dirty="0" err="1"/>
              <a:t>JLab</a:t>
            </a:r>
            <a:r>
              <a:rPr lang="en-US" dirty="0"/>
              <a:t> to design the superconducting magnet system</a:t>
            </a:r>
          </a:p>
          <a:p>
            <a:pPr lvl="2"/>
            <a:r>
              <a:rPr lang="en-US" dirty="0"/>
              <a:t>Developed the conceptual and engineering design of the solenoid and cryogenic systems</a:t>
            </a:r>
          </a:p>
          <a:p>
            <a:pPr lvl="1"/>
            <a:r>
              <a:rPr lang="en-US" dirty="0"/>
              <a:t>🧲 INFN (Italy)</a:t>
            </a:r>
          </a:p>
          <a:p>
            <a:pPr lvl="2"/>
            <a:r>
              <a:rPr lang="en-US" dirty="0"/>
              <a:t>Will launch an international tender for the magnet fabrication</a:t>
            </a:r>
          </a:p>
          <a:p>
            <a:pPr lvl="2"/>
            <a:r>
              <a:rPr lang="en-US" dirty="0"/>
              <a:t>Will follow up the construction</a:t>
            </a:r>
          </a:p>
          <a:p>
            <a:pPr lvl="2"/>
            <a:r>
              <a:rPr lang="en-US" dirty="0"/>
              <a:t>Contributes the magnet as an in-kind contribution to the project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6284E7-F706-A71E-2F87-CA8958DFF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EPIC MARCO – Magnet Collaboration Overview</a:t>
            </a:r>
          </a:p>
        </p:txBody>
      </p:sp>
    </p:spTree>
    <p:extLst>
      <p:ext uri="{BB962C8B-B14F-4D97-AF65-F5344CB8AC3E}">
        <p14:creationId xmlns:p14="http://schemas.microsoft.com/office/powerpoint/2010/main" val="1542659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C75EEF-58E3-41E6-D42F-4E1D55B1A1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648" y="1406106"/>
            <a:ext cx="10546199" cy="500393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 part of its in-kind contribution, INFN will be responsible for the construction of the superconducting solenoid, with the following key tasks:</a:t>
            </a:r>
          </a:p>
          <a:p>
            <a:pPr lvl="1"/>
            <a:r>
              <a:rPr lang="en-US" dirty="0"/>
              <a:t>✅ Finalize the Tender Package</a:t>
            </a:r>
          </a:p>
          <a:p>
            <a:pPr lvl="2"/>
            <a:r>
              <a:rPr lang="en-US" dirty="0"/>
              <a:t>Prepare the complete technical documentation and specifications required for the public procurement process of the magnet construction.</a:t>
            </a:r>
          </a:p>
          <a:p>
            <a:pPr lvl="1"/>
            <a:r>
              <a:rPr lang="en-US" dirty="0"/>
              <a:t>🏗️ Vendor Selection</a:t>
            </a:r>
          </a:p>
          <a:p>
            <a:pPr lvl="2"/>
            <a:r>
              <a:rPr lang="en-US" dirty="0"/>
              <a:t>Select the industrial partner for magnet fabrication with an international tender, in close consultation with CEA and Jefferson Lab, ensuring alignment with project requirements.</a:t>
            </a:r>
          </a:p>
          <a:p>
            <a:pPr lvl="1"/>
            <a:r>
              <a:rPr lang="en-US" dirty="0"/>
              <a:t>🛠️ Manufacturing Readiness</a:t>
            </a:r>
          </a:p>
          <a:p>
            <a:pPr lvl="2"/>
            <a:r>
              <a:rPr lang="en-US" dirty="0"/>
              <a:t>Develop comprehensive engineering documentation, including detailed work plans, manufacturing and assembly procedures, Quality Assurance and Quality Control (QA/QC) plans.</a:t>
            </a:r>
          </a:p>
          <a:p>
            <a:pPr lvl="2"/>
            <a:r>
              <a:rPr lang="en-US" dirty="0"/>
              <a:t>Participate in the Manufacturing Readiness Review alongside CEA and </a:t>
            </a:r>
            <a:r>
              <a:rPr lang="en-US" dirty="0" err="1"/>
              <a:t>Jlab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🧪 Magnet Production and Acceptance Testing</a:t>
            </a:r>
          </a:p>
          <a:p>
            <a:pPr lvl="2"/>
            <a:r>
              <a:rPr lang="en-US" dirty="0"/>
              <a:t>Oversee and manage the full manufacturing process, up to and including:</a:t>
            </a:r>
            <a:br>
              <a:rPr lang="en-US" dirty="0"/>
            </a:br>
            <a:r>
              <a:rPr lang="en-US" sz="1900" dirty="0"/>
              <a:t>Factory integration, Acceptance tests of the complete magnet system, Verification of performance against specifications.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F8CE122-DF9C-3CBD-3725-D3E0C7F6A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INFN Responsibilities in EPIC MARCO</a:t>
            </a:r>
          </a:p>
        </p:txBody>
      </p:sp>
    </p:spTree>
    <p:extLst>
      <p:ext uri="{BB962C8B-B14F-4D97-AF65-F5344CB8AC3E}">
        <p14:creationId xmlns:p14="http://schemas.microsoft.com/office/powerpoint/2010/main" val="2555273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E168204-C369-EA0E-403F-C15808F689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4801" y="1313743"/>
            <a:ext cx="11249891" cy="472951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📅 Kick-off</a:t>
            </a:r>
          </a:p>
          <a:p>
            <a:pPr lvl="1"/>
            <a:r>
              <a:rPr lang="en-US" dirty="0"/>
              <a:t>The kick-off meeting for INFN’s involvement took place on Jan. 31, 2025</a:t>
            </a:r>
          </a:p>
          <a:p>
            <a:r>
              <a:rPr lang="en-US" dirty="0"/>
              <a:t>🕒 Project Duration</a:t>
            </a:r>
          </a:p>
          <a:p>
            <a:pPr lvl="1"/>
            <a:r>
              <a:rPr lang="en-US" dirty="0"/>
              <a:t>The timeline for the superconducting magnet construction is 5 years from T0 </a:t>
            </a:r>
            <a:br>
              <a:rPr lang="en-US" dirty="0"/>
            </a:br>
            <a:r>
              <a:rPr lang="en-US" dirty="0"/>
              <a:t>(T0 = contract signature)</a:t>
            </a:r>
          </a:p>
          <a:p>
            <a:pPr lvl="1"/>
            <a:r>
              <a:rPr lang="en-US" dirty="0"/>
              <a:t>We are considering reducing it to 4 years if the cold test is performed at BNL</a:t>
            </a:r>
          </a:p>
          <a:p>
            <a:r>
              <a:rPr lang="en-US" dirty="0"/>
              <a:t>🔩 </a:t>
            </a:r>
            <a:r>
              <a:rPr lang="en-US" dirty="0" err="1"/>
              <a:t>NbTi</a:t>
            </a:r>
            <a:r>
              <a:rPr lang="en-US" dirty="0"/>
              <a:t> Conductor</a:t>
            </a:r>
          </a:p>
          <a:p>
            <a:pPr lvl="1"/>
            <a:r>
              <a:rPr lang="en-US" dirty="0"/>
              <a:t>The conductor will be supplied by BNL</a:t>
            </a:r>
          </a:p>
          <a:p>
            <a:pPr lvl="1"/>
            <a:r>
              <a:rPr lang="en-US" dirty="0"/>
              <a:t>It has already been ordered from LUVATA, an important milestone given that:</a:t>
            </a:r>
          </a:p>
          <a:p>
            <a:pPr lvl="2"/>
            <a:r>
              <a:rPr lang="en-US" dirty="0"/>
              <a:t>Procurement can take up to 2 years</a:t>
            </a:r>
          </a:p>
          <a:p>
            <a:pPr lvl="2"/>
            <a:r>
              <a:rPr lang="en-US" dirty="0"/>
              <a:t>Early procurement is essential to maintain the schedule</a:t>
            </a:r>
          </a:p>
          <a:p>
            <a:r>
              <a:rPr lang="en-US" dirty="0"/>
              <a:t>📝 Next Step</a:t>
            </a:r>
          </a:p>
          <a:p>
            <a:pPr lvl="1"/>
            <a:r>
              <a:rPr lang="en-US" dirty="0"/>
              <a:t>The full construction plan is currently under finalization</a:t>
            </a:r>
          </a:p>
          <a:p>
            <a:pPr lvl="1"/>
            <a:r>
              <a:rPr lang="en-US" dirty="0"/>
              <a:t>Approval by the EPIC Executive Board is expected in September 2025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AE12BD-8DDC-D4CB-3B96-3AFCD1476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/>
              <a:t>Magnet Construction – Timeline and Key Milestones</a:t>
            </a:r>
          </a:p>
        </p:txBody>
      </p:sp>
    </p:spTree>
    <p:extLst>
      <p:ext uri="{BB962C8B-B14F-4D97-AF65-F5344CB8AC3E}">
        <p14:creationId xmlns:p14="http://schemas.microsoft.com/office/powerpoint/2010/main" val="1679932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13710C9-B9F1-52F9-5363-BACCBB12DC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648" y="1406106"/>
            <a:ext cx="6000588" cy="271331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 MARCO solenoid is designed to generate a 2 T magnetic field with an operating current of 3924 A.</a:t>
            </a:r>
          </a:p>
          <a:p>
            <a:r>
              <a:rPr lang="en-US" dirty="0"/>
              <a:t>It consists of three modules, each housing an identical superconducting coil wound internally onto a brass mandrel.</a:t>
            </a:r>
          </a:p>
          <a:p>
            <a:r>
              <a:rPr lang="en-US" dirty="0"/>
              <a:t>The coils are indirectly cooled using a thermosiphon system.</a:t>
            </a:r>
          </a:p>
          <a:p>
            <a:r>
              <a:rPr lang="en-US" dirty="0"/>
              <a:t>The CEA design, as described in the TDR, while technically solid, presents two main weaknesses that will require further evaluation and potential mitigation.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FF1B4F-517C-1A5A-7EA1-D97E47773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Marco solenoid characteristics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E06B67-92D7-E40E-9D0D-12E478AFE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808" y="1219201"/>
            <a:ext cx="4297656" cy="48516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43FE4C9-E7D8-5843-B3FD-DD969760D58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1612" y="4194164"/>
            <a:ext cx="2829320" cy="22196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A41B8FC-F716-CAED-E105-6F5E445D355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DFDFDF"/>
              </a:clrFrom>
              <a:clrTo>
                <a:srgbClr val="DFDFD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44800" y="4318144"/>
            <a:ext cx="4100624" cy="203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52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052B3C-B0A7-7A05-7591-CD38B7EF91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648" y="1406105"/>
            <a:ext cx="7843094" cy="472684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 typical conductor for this class of magnet is an aluminum-stabilized Rutherford cable.</a:t>
            </a:r>
          </a:p>
          <a:p>
            <a:r>
              <a:rPr lang="en-US" dirty="0"/>
              <a:t>However, there are no longer any suppliers of high-purity aluminum-stabilized cables:</a:t>
            </a:r>
          </a:p>
          <a:p>
            <a:pPr lvl="1"/>
            <a:r>
              <a:rPr lang="en-US" dirty="0"/>
              <a:t>The supply chain that produced the cables for CMS and ATLAS no longer exists. </a:t>
            </a:r>
          </a:p>
          <a:p>
            <a:pPr lvl="1"/>
            <a:r>
              <a:rPr lang="en-US" dirty="0"/>
              <a:t>Japanese manufacturers that supplied these cables in the past, even in recent years (such as Hitachi and Furukawa), no longer offer this product.</a:t>
            </a:r>
          </a:p>
          <a:p>
            <a:pPr lvl="1"/>
            <a:r>
              <a:rPr lang="en-US" dirty="0"/>
              <a:t>At present, potential alternatives in China remain unclear.</a:t>
            </a:r>
          </a:p>
          <a:p>
            <a:r>
              <a:rPr lang="en-US" dirty="0"/>
              <a:t>Given the tight EPIC project timeline, there is insufficient time to either develop a new extrusion line or restore an existing one—such as the Furukawa line in Brazil, previously used for manufacturing the Mu2e Al-stabilized conductor.</a:t>
            </a:r>
          </a:p>
          <a:p>
            <a:r>
              <a:rPr lang="en-US" dirty="0"/>
              <a:t>As a result, the decision was made to use a copper-stabilized conductor, which is readily available on the market.</a:t>
            </a:r>
          </a:p>
          <a:p>
            <a:r>
              <a:rPr lang="en-US" b="1" dirty="0"/>
              <a:t>This choice, while pragmatic, may affect the magnet’s thermal stability, and a detailed analysis is required to fully assess its implications.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587BBE5-6376-25EA-EA86-73EFA0DDE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Superconducting cable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4A95996-803C-CA0A-1EFD-9C905D72C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0734" y="1298546"/>
            <a:ext cx="1863445" cy="239075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3079957-BD68-C935-F582-60BF5243B57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DFDFDF"/>
              </a:clrFrom>
              <a:clrTo>
                <a:srgbClr val="DFDFD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949417" y="3964829"/>
            <a:ext cx="2866080" cy="1966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78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73F5110-DD78-E7FD-53B3-E802549019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648" y="1406105"/>
            <a:ext cx="10546199" cy="486538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typical mechanical support structure for superconducting solenoids is an outer cylinder.</a:t>
            </a:r>
          </a:p>
          <a:p>
            <a:r>
              <a:rPr lang="en-US" dirty="0"/>
              <a:t>To ensure thermal contraction compatibility, brass was selected as the natural choice for this component—since its integrated thermal contraction from room temperature to 4 K (~3.8 mm/m) is close to that of copper (~3.3 mm/m).</a:t>
            </a:r>
          </a:p>
          <a:p>
            <a:r>
              <a:rPr lang="en-US" dirty="0"/>
              <a:t>However, this choice introduces several potential issues:</a:t>
            </a:r>
          </a:p>
          <a:p>
            <a:pPr lvl="1"/>
            <a:r>
              <a:rPr lang="en-US" dirty="0"/>
              <a:t>Fabrication challenges:</a:t>
            </a:r>
          </a:p>
          <a:p>
            <a:pPr lvl="2"/>
            <a:r>
              <a:rPr lang="en-US" dirty="0"/>
              <a:t>Brass is often available in cast form, which has poor mechanical properties.</a:t>
            </a:r>
          </a:p>
          <a:p>
            <a:pPr lvl="2"/>
            <a:r>
              <a:rPr lang="en-US" dirty="0"/>
              <a:t>Forged brass, which would provide the required strength, is extremely difficult to source in the necessary dimensions.</a:t>
            </a:r>
          </a:p>
          <a:p>
            <a:pPr lvl="1"/>
            <a:r>
              <a:rPr lang="en-US" dirty="0"/>
              <a:t>Cost concerns:</a:t>
            </a:r>
          </a:p>
          <a:p>
            <a:pPr lvl="2"/>
            <a:r>
              <a:rPr lang="en-US" dirty="0"/>
              <a:t>The estimated cost for a suitable forged brass outer cylinder could range between 1 to 2 M€.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F438A2-9607-B89E-81B1-86B3FC4BD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Mechanical support (1/2)</a:t>
            </a:r>
          </a:p>
        </p:txBody>
      </p:sp>
    </p:spTree>
    <p:extLst>
      <p:ext uri="{BB962C8B-B14F-4D97-AF65-F5344CB8AC3E}">
        <p14:creationId xmlns:p14="http://schemas.microsoft.com/office/powerpoint/2010/main" val="1820613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F876B9-6C51-2259-D73C-F8661635C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We have worked in close collaboration with CEA and have demonstrated that the </a:t>
            </a:r>
            <a:r>
              <a:rPr lang="en-US" b="1" dirty="0"/>
              <a:t>outer cylinder can be made of aluminum alloy </a:t>
            </a:r>
            <a:r>
              <a:rPr lang="en-US" dirty="0"/>
              <a:t>instead of brass, despite the larger thermal contraction mismatch (aluminum: 4.3 mm/m vs. brass: 3.8 mm/m).</a:t>
            </a:r>
          </a:p>
          <a:p>
            <a:r>
              <a:rPr lang="en-US" dirty="0"/>
              <a:t>However, due to time constraints—as a full redesign of the TDR would otherwise be required—the technical specification and procurement documents will list brass as the baseline option.</a:t>
            </a:r>
          </a:p>
          <a:p>
            <a:r>
              <a:rPr lang="en-US" dirty="0"/>
              <a:t>Suppliers will be requested to also quote the aluminum alternative, which is expected to be the preferred solution.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D971ED-DAAA-5EAC-44A2-E01B4AF51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Mechanical support (2/2)</a:t>
            </a:r>
          </a:p>
        </p:txBody>
      </p:sp>
    </p:spTree>
    <p:extLst>
      <p:ext uri="{BB962C8B-B14F-4D97-AF65-F5344CB8AC3E}">
        <p14:creationId xmlns:p14="http://schemas.microsoft.com/office/powerpoint/2010/main" val="33722645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1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5A8593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ustom 35">
      <a:majorFont>
        <a:latin typeface="Arial Nova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wissPresentation A_Win32_MW_JS_SL_v2.potx" id="{F3EA0D10-81D8-413D-A4CA-F5D1D5CC8037}" vid="{9BA86A48-81B4-441C-9F07-EEAF91A8FC3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4273A0-A4DF-47AA-BF1F-8758123399CE}">
  <ds:schemaRefs>
    <ds:schemaRef ds:uri="16c05727-aa75-4e4a-9b5f-8a80a1165891"/>
    <ds:schemaRef ds:uri="71af3243-3dd4-4a8d-8c0d-dd76da1f02a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82F651C-E5DA-470F-A6A6-D70E9A5EBF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975AF8-B1C6-436B-A274-2C3ADC7798ED}">
  <ds:schemaRefs>
    <ds:schemaRef ds:uri="16c05727-aa75-4e4a-9b5f-8a80a1165891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Impact annual presentation</Template>
  <TotalTime>2812</TotalTime>
  <Words>1376</Words>
  <Application>Microsoft Office PowerPoint</Application>
  <PresentationFormat>Widescreen</PresentationFormat>
  <Paragraphs>100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Nova</vt:lpstr>
      <vt:lpstr>Calibri</vt:lpstr>
      <vt:lpstr>Wingdings</vt:lpstr>
      <vt:lpstr>Theme1</vt:lpstr>
      <vt:lpstr> EIC MARCO Solenoid activity @ GE</vt:lpstr>
      <vt:lpstr>Introduction</vt:lpstr>
      <vt:lpstr>EPIC MARCO – Magnet Collaboration Overview</vt:lpstr>
      <vt:lpstr>INFN Responsibilities in EPIC MARCO</vt:lpstr>
      <vt:lpstr>Magnet Construction – Timeline and Key Milestones</vt:lpstr>
      <vt:lpstr>Marco solenoid characteristics</vt:lpstr>
      <vt:lpstr>Superconducting cable</vt:lpstr>
      <vt:lpstr>Mechanical support (1/2)</vt:lpstr>
      <vt:lpstr>Mechanical support (2/2)</vt:lpstr>
      <vt:lpstr>Current Project Status</vt:lpstr>
      <vt:lpstr>INFN Genova EPIC team</vt:lpstr>
      <vt:lpstr>Conclusions</vt:lpstr>
      <vt:lpstr>THANKS FOR THE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Magneti superconduttori, un’eccellenza genovese Stefania Farinon</dc:title>
  <dc:creator>Stefania Farinon</dc:creator>
  <cp:lastModifiedBy>Stefania Farinon</cp:lastModifiedBy>
  <cp:revision>2</cp:revision>
  <dcterms:created xsi:type="dcterms:W3CDTF">2023-08-10T07:08:35Z</dcterms:created>
  <dcterms:modified xsi:type="dcterms:W3CDTF">2025-06-16T10:42:12Z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