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94"/>
  </p:normalViewPr>
  <p:slideViewPr>
    <p:cSldViewPr snapToGrid="0">
      <p:cViewPr varScale="1">
        <p:scale>
          <a:sx n="96" d="100"/>
          <a:sy n="96" d="100"/>
        </p:scale>
        <p:origin x="200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63AA0A-789B-6ED1-934B-CE15424017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64F3176-8377-3103-B924-C1360A12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CCF6A8-437B-575D-63FA-C744A929D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FBE6-17D3-8D41-A490-FA47EC5EB995}" type="datetimeFigureOut">
              <a:rPr lang="it-IT" smtClean="0"/>
              <a:t>04/12/24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C3FE1F-C835-9155-0404-01EE8156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0DE88D-E059-9511-8FBC-C3D0E964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5102-A828-F34D-80BA-EE1D22B8B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099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84964C-13EA-C5ED-6303-F0F2A00F7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28E3F6C-DC84-17D8-7403-BB03151B12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92CB89-00CD-9BD3-3FFC-25BD1393D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FBE6-17D3-8D41-A490-FA47EC5EB995}" type="datetimeFigureOut">
              <a:rPr lang="it-IT" smtClean="0"/>
              <a:t>04/12/24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9BD82C-7E44-3168-04B9-54C3414C1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FA8A03-E338-6AAF-E15C-FCF8776C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5102-A828-F34D-80BA-EE1D22B8B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69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C6ED10F-B54B-A2E6-6029-9F05C9A77F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2E1D6E5-0BFA-7F3F-B2C5-1394DE26B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90A891-F428-A80F-F445-8040356A6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FBE6-17D3-8D41-A490-FA47EC5EB995}" type="datetimeFigureOut">
              <a:rPr lang="it-IT" smtClean="0"/>
              <a:t>04/12/24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F9ACF5-7297-D8AA-80DB-3EB40906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6E39E4-F67F-348C-3203-3BA559648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5102-A828-F34D-80BA-EE1D22B8B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49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D41F31-DA9A-AA0E-238E-123105C99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2A9873-F55A-11BC-539E-06A762363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BA6A3C-AEB7-21F9-0D18-C99F76C43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FBE6-17D3-8D41-A490-FA47EC5EB995}" type="datetimeFigureOut">
              <a:rPr lang="it-IT" smtClean="0"/>
              <a:t>04/12/24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F4024C-D6FC-0445-5937-00861FB68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D26543-E786-DFAE-8572-F0984E84D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5102-A828-F34D-80BA-EE1D22B8B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776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F4D563-3549-6577-CBAD-FDF6CD65B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37FA4E-CB3B-293F-D82A-8CDAC693D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0DE56C-A32E-D5D4-C45C-D431B36E4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FBE6-17D3-8D41-A490-FA47EC5EB995}" type="datetimeFigureOut">
              <a:rPr lang="it-IT" smtClean="0"/>
              <a:t>04/12/24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F2E601-D6A1-5A83-3338-57BB0D2AB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5168BA-ABDC-CF5C-50A4-0E062B34A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5102-A828-F34D-80BA-EE1D22B8B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50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691640-3CCC-9F33-9CE8-33E1F653D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5FC99A-F747-9DE6-3116-E2DB3F75F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AB283CE-E7D7-185F-3C9A-048116FEB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65EFFE-D259-59E7-52E5-546B0C351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FBE6-17D3-8D41-A490-FA47EC5EB995}" type="datetimeFigureOut">
              <a:rPr lang="it-IT" smtClean="0"/>
              <a:t>04/12/24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FCF27D-3F72-8BC3-C03D-509D3B59D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356210-F8D0-4A3F-C338-2B133964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5102-A828-F34D-80BA-EE1D22B8B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079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0FBE79-BAED-CC2D-BF25-2CA96DB70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0BAA24F-13E1-6824-6E5D-6864E0D6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816D2F-A91C-C7F3-3B3F-D2FD8DA62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400792E-1F27-0F17-6635-960C0F0A6B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8264A5A-0766-614F-E674-FF80122761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8C83F40-61A7-09C5-2918-C2DBBAF92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FBE6-17D3-8D41-A490-FA47EC5EB995}" type="datetimeFigureOut">
              <a:rPr lang="it-IT" smtClean="0"/>
              <a:t>04/12/24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6D7BB25-F9FA-F0E0-68FA-3932582CA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8270135-5F69-D0ED-9CF8-7284AF39B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5102-A828-F34D-80BA-EE1D22B8B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533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DB38E4-1308-EFBE-9970-7F3915353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1017577-D806-B025-DC7A-5DCCEF651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FBE6-17D3-8D41-A490-FA47EC5EB995}" type="datetimeFigureOut">
              <a:rPr lang="it-IT" smtClean="0"/>
              <a:t>04/12/24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00DD009-087D-6AEB-F26D-6608666F9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5AFA26D-89D5-FF43-C91E-79D8516EE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5102-A828-F34D-80BA-EE1D22B8B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5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68A2C76-C8E8-BFC4-8378-8CD23F41B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FBE6-17D3-8D41-A490-FA47EC5EB995}" type="datetimeFigureOut">
              <a:rPr lang="it-IT" smtClean="0"/>
              <a:t>04/12/24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454964B-63A4-A05E-0F10-41379ECB1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5BE7907-08CB-E42F-5C24-59B7C2466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5102-A828-F34D-80BA-EE1D22B8B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23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01A746-C781-9670-AC9D-0EC09F1ED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F8AC4A-8549-A88D-3810-CE9C46ADC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72E0D3D-B31C-2A14-5A86-1F7339B38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2C5A33-0F01-4220-55E9-A899C3CA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FBE6-17D3-8D41-A490-FA47EC5EB995}" type="datetimeFigureOut">
              <a:rPr lang="it-IT" smtClean="0"/>
              <a:t>04/12/24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E5267FC-F2F2-A21F-3B76-3680808C4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827E721-80DF-AB29-60D4-374F764B7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5102-A828-F34D-80BA-EE1D22B8B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02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F44BE3-F12C-3215-225B-1E4EF3888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C7CCC05-045C-E08F-AEC7-5C1495A01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FC8BF34-067C-D366-5D76-5AB1F3A07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5828678-9FA4-0ABE-B68A-FCF28FED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FBE6-17D3-8D41-A490-FA47EC5EB995}" type="datetimeFigureOut">
              <a:rPr lang="it-IT" smtClean="0"/>
              <a:t>04/12/24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E268B1-A985-6243-44DF-B94E3E0C7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7EE3E4E-B11F-A758-CA72-A641AA20C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5102-A828-F34D-80BA-EE1D22B8B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810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E8D0E58-DA92-7C18-F522-DED179D43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983A95-F682-D510-A9F3-13A293EAF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DE68A6-B88E-9820-3B75-FB2FD8444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46FBE6-17D3-8D41-A490-FA47EC5EB995}" type="datetimeFigureOut">
              <a:rPr lang="it-IT" smtClean="0"/>
              <a:t>04/12/24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D042E0-BCC4-8C6E-5C28-5A00782CC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23A05F-1195-02F2-1678-D1B54A458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C45102-A828-F34D-80BA-EE1D22B8B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95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infn.it/TechTransfe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A47D1F-061E-D64E-6462-948C4A3E71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97000"/>
            <a:ext cx="9144000" cy="2387600"/>
          </a:xfrm>
        </p:spPr>
        <p:txBody>
          <a:bodyPr/>
          <a:lstStyle/>
          <a:p>
            <a:r>
              <a:rPr lang="it-IT"/>
              <a:t>Comunicazioni al consiglio di sezione RLTT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32F0639-54C1-850B-A0A9-892571885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/>
              <a:t>3/12/2024</a:t>
            </a:r>
          </a:p>
          <a:p>
            <a:endParaRPr lang="it-IT"/>
          </a:p>
          <a:p>
            <a:endParaRPr lang="it-IT"/>
          </a:p>
          <a:p>
            <a:r>
              <a:rPr lang="it-IT"/>
              <a:t>Giovanni Francesco Ciani</a:t>
            </a:r>
            <a:endParaRPr lang="it-IT" dirty="0"/>
          </a:p>
        </p:txBody>
      </p:sp>
      <p:pic>
        <p:nvPicPr>
          <p:cNvPr id="5" name="Immagine 4" descr="Immagine che contiene Carattere, logo, Elementi grafici, testo&#10;&#10;Descrizione generata automaticamente">
            <a:extLst>
              <a:ext uri="{FF2B5EF4-FFF2-40B4-BE49-F238E27FC236}">
                <a16:creationId xmlns:a16="http://schemas.microsoft.com/office/drawing/2014/main" id="{47BF5F0C-CC8D-9889-E6E1-79D0A25CC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8178" y="77788"/>
            <a:ext cx="3594100" cy="205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058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EA6EAB-F2B5-B20F-0F5C-EEBDD215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COMUNICAZIONI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5185FD-50B1-A5D5-9079-16D69FC2E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it-IT" dirty="0"/>
              <a:t>Il 25 novembre 2024 a Frascati si è tenuto il meeting conclusivo del percorso formativo di Mentoring per start up organizzato dal Comitato Nazionale Trasferimento Tecnologico INFN insieme alla Casa Depositi e Prestiti e alla GMOS del </a:t>
            </a:r>
            <a:r>
              <a:rPr lang="it-IT" dirty="0" err="1"/>
              <a:t>Poliba</a:t>
            </a:r>
            <a:r>
              <a:rPr lang="it-IT" dirty="0"/>
              <a:t>. A tale evento ha tenuto un pitch Milena D’Angelo che ha rappresentato la QIP systems. 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261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2B59C5-DDB5-8105-B272-3434D9DCC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26 novembre si è tenuto il meeting dei referenti Locali del Trasferimento Tecnologico, in cui si è fatto un bilancio dell’anno e si è parlato di diversi progetti per i prossimi anni.</a:t>
            </a:r>
            <a:br>
              <a:rPr lang="it-IT" dirty="0"/>
            </a:br>
            <a:r>
              <a:rPr lang="it-IT" dirty="0"/>
              <a:t>Uno dei principali è quello di instituire una rete attorno all’additive </a:t>
            </a:r>
            <a:r>
              <a:rPr lang="it-IT" dirty="0" err="1"/>
              <a:t>manifacturing</a:t>
            </a:r>
            <a:r>
              <a:rPr lang="it-IT" dirty="0"/>
              <a:t>. Una </a:t>
            </a:r>
            <a:r>
              <a:rPr lang="it-IT" dirty="0" err="1"/>
              <a:t>rappresentanxza</a:t>
            </a:r>
            <a:r>
              <a:rPr lang="it-IT" dirty="0"/>
              <a:t> dell’additive metallico è stata già a </a:t>
            </a:r>
            <a:r>
              <a:rPr lang="it-IT" dirty="0" err="1"/>
              <a:t>Formnext</a:t>
            </a:r>
            <a:r>
              <a:rPr lang="it-IT" dirty="0"/>
              <a:t> 2024 a Francoforte e per i prossimi eventi si allargherà anche all’additive plastico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4C5630CA-C7A9-147D-686D-CA972A03AC4D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/>
              <a:t>COMUNICAZIONI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82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0D08AE-F45B-1ECC-24FE-E21D8EB18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SITO Del Trasferimento Tecnologico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533991-6AD7-F169-47EA-28DF710D4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dirty="0"/>
              <a:t>Per ulteriori informazioni visitare il sito </a:t>
            </a:r>
            <a:br>
              <a:rPr lang="it-IT" dirty="0"/>
            </a:br>
            <a:r>
              <a:rPr lang="it-IT" dirty="0">
                <a:hlinkClick r:id="rId2"/>
              </a:rPr>
              <a:t>https://</a:t>
            </a:r>
            <a:r>
              <a:rPr lang="it-IT" dirty="0" err="1">
                <a:hlinkClick r:id="rId2"/>
              </a:rPr>
              <a:t>web.infn.it</a:t>
            </a:r>
            <a:r>
              <a:rPr lang="it-IT" dirty="0">
                <a:hlinkClick r:id="rId2"/>
              </a:rPr>
              <a:t>/</a:t>
            </a:r>
            <a:r>
              <a:rPr lang="it-IT" dirty="0" err="1">
                <a:hlinkClick r:id="rId2"/>
              </a:rPr>
              <a:t>TechTransfer</a:t>
            </a:r>
            <a:r>
              <a:rPr lang="it-IT" dirty="0">
                <a:hlinkClick r:id="rId2"/>
              </a:rPr>
              <a:t>/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49871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160</Words>
  <Application>Microsoft Macintosh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di Office</vt:lpstr>
      <vt:lpstr>Comunicazioni al consiglio di sezione RLTT</vt:lpstr>
      <vt:lpstr>COMUNICAZIONI</vt:lpstr>
      <vt:lpstr>Presentazione standard di PowerPoint</vt:lpstr>
      <vt:lpstr>SITO Del Trasferimento Tecnologico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Comunicazioni al consiglio di sezione RLTT</dc:title>
  <dc:creator>Giovanni Francesco Ciani</dc:creator>
  <cp:lastModifiedBy>Giovanni Francesco Ciani</cp:lastModifiedBy>
  <cp:revision>1</cp:revision>
  <dcterms:created xsi:type="dcterms:W3CDTF">2024-12-04T20:14:31Z</dcterms:created>
  <dcterms:modified xsi:type="dcterms:W3CDTF">2024-12-04T20:48:11Z</dcterms:modified>
</cp:coreProperties>
</file>