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62" r:id="rId4"/>
    <p:sldId id="260" r:id="rId5"/>
    <p:sldId id="261" r:id="rId6"/>
    <p:sldId id="257" r:id="rId7"/>
    <p:sldId id="323" r:id="rId8"/>
    <p:sldId id="329" r:id="rId9"/>
    <p:sldId id="330" r:id="rId10"/>
    <p:sldId id="33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6"/>
    <p:restoredTop sz="94635"/>
  </p:normalViewPr>
  <p:slideViewPr>
    <p:cSldViewPr snapToGrid="0">
      <p:cViewPr varScale="1">
        <p:scale>
          <a:sx n="194" d="100"/>
          <a:sy n="194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12d70e8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12d70e8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A82A-F5A5-B34E-B856-9A766F9A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8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dynelecroy.com/oscilloscope/high-speed-interconnect-analyzer?gad_source=1&amp;gbraid=0AAAAADlzS0flHVzIObDOE9F7N2GrWU-6F&amp;gclid=CjwKCAiA9IC6BhA3EiwAsbltONtl2kr5U-rYEw5MxwxX-O_LdtgboiBgj6GMw4vRoJU-7iOWkuMFiBoCjW0QAvD_Bw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accent1"/>
                </a:solidFill>
              </a:rPr>
              <a:t>Characterization of (High Speed) Transmission Lines 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C504-D419-5841-B589-E35F094C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945E8-8E6B-5A48-AB02-0D67A7D5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400" dirty="0" err="1"/>
              <a:t>Nanni</a:t>
            </a:r>
            <a:r>
              <a:rPr lang="en-GB" sz="1400" dirty="0"/>
              <a:t> Darbo – (ex)-</a:t>
            </a:r>
            <a:r>
              <a:rPr lang="en-GB" sz="1400" dirty="0" err="1"/>
              <a:t>Direttore</a:t>
            </a:r>
            <a:r>
              <a:rPr lang="en-GB" sz="1400" dirty="0"/>
              <a:t> di </a:t>
            </a:r>
            <a:r>
              <a:rPr lang="en-GB" sz="1400" dirty="0" err="1"/>
              <a:t>Ricerca</a:t>
            </a:r>
            <a:r>
              <a:rPr lang="en-GB" sz="1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Claudia </a:t>
            </a:r>
            <a:r>
              <a:rPr lang="en-GB" sz="1400" dirty="0" err="1"/>
              <a:t>Gemme</a:t>
            </a:r>
            <a:r>
              <a:rPr lang="en-GB" sz="1400" dirty="0"/>
              <a:t> – Primo </a:t>
            </a:r>
            <a:r>
              <a:rPr lang="en-GB" sz="1400" dirty="0" err="1"/>
              <a:t>Ricercatore</a:t>
            </a:r>
            <a:endParaRPr lang="en-GB" sz="1400" dirty="0"/>
          </a:p>
          <a:p>
            <a:pPr>
              <a:lnSpc>
                <a:spcPct val="150000"/>
              </a:lnSpc>
            </a:pPr>
            <a:r>
              <a:rPr lang="en-GB" sz="1400" dirty="0"/>
              <a:t>Paolo </a:t>
            </a:r>
            <a:r>
              <a:rPr lang="en-GB" sz="1400" dirty="0" err="1"/>
              <a:t>Morettini</a:t>
            </a:r>
            <a:r>
              <a:rPr lang="en-GB" sz="1400" dirty="0"/>
              <a:t> – </a:t>
            </a:r>
            <a:r>
              <a:rPr lang="en-GB" sz="1400" dirty="0" err="1"/>
              <a:t>Direttore</a:t>
            </a:r>
            <a:r>
              <a:rPr lang="en-GB" sz="1400" dirty="0"/>
              <a:t> di </a:t>
            </a:r>
            <a:r>
              <a:rPr lang="en-GB" sz="1400" dirty="0" err="1"/>
              <a:t>Ricerca</a:t>
            </a:r>
            <a:endParaRPr lang="en-GB" sz="1400" dirty="0"/>
          </a:p>
          <a:p>
            <a:pPr>
              <a:lnSpc>
                <a:spcPct val="150000"/>
              </a:lnSpc>
            </a:pPr>
            <a:r>
              <a:rPr lang="en-GB" sz="1400" dirty="0"/>
              <a:t>Enrico </a:t>
            </a:r>
            <a:r>
              <a:rPr lang="en-GB" sz="1400" dirty="0" err="1"/>
              <a:t>Robutti</a:t>
            </a:r>
            <a:r>
              <a:rPr lang="en-GB" sz="1400" dirty="0"/>
              <a:t> - Primo </a:t>
            </a:r>
            <a:r>
              <a:rPr lang="en-GB" sz="1400" dirty="0" err="1"/>
              <a:t>Ricercatore</a:t>
            </a:r>
            <a:endParaRPr lang="en-GB" sz="1400" dirty="0"/>
          </a:p>
          <a:p>
            <a:pPr>
              <a:lnSpc>
                <a:spcPct val="150000"/>
              </a:lnSpc>
            </a:pPr>
            <a:r>
              <a:rPr lang="en-GB" sz="1400" dirty="0"/>
              <a:t>Ettore </a:t>
            </a:r>
            <a:r>
              <a:rPr lang="en-GB" sz="1400" dirty="0" err="1"/>
              <a:t>Ruscino</a:t>
            </a:r>
            <a:r>
              <a:rPr lang="en-GB" sz="1400" dirty="0"/>
              <a:t> – </a:t>
            </a:r>
            <a:r>
              <a:rPr lang="en-GB" sz="1400" dirty="0" err="1"/>
              <a:t>Cter</a:t>
            </a:r>
            <a:r>
              <a:rPr lang="en-GB" sz="1400" dirty="0"/>
              <a:t> </a:t>
            </a:r>
            <a:r>
              <a:rPr lang="en-GB" sz="1400" dirty="0" err="1"/>
              <a:t>Elettronico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687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3DFBE2-1D73-3D47-8635-82BB967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Preamble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199B3-68BE-FD4B-88B9-61D1F645A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Experiments today use detectors with front-end electronics that have to bring out the signal to the back-end R/O sited far from where the signal is generated.</a:t>
            </a:r>
          </a:p>
          <a:p>
            <a:r>
              <a:rPr lang="en-GB" sz="1600" dirty="0"/>
              <a:t>The signal generated in the front-end must pass through a hierarchy of interconnects from chip to board, to flex circuit, to cables, to connectors, before being passed to optical transmission or arriving at the destination DAQ R/O module.</a:t>
            </a:r>
          </a:p>
          <a:p>
            <a:r>
              <a:rPr lang="en-GB" sz="1600" dirty="0"/>
              <a:t>The signal from the front-end could be high frequency digital and/or low noise, either </a:t>
            </a:r>
            <a:r>
              <a:rPr lang="en-GB" sz="1600" dirty="0" err="1"/>
              <a:t>analog</a:t>
            </a:r>
            <a:r>
              <a:rPr lang="en-GB" sz="1600" dirty="0"/>
              <a:t> or digital. You want to optimize the quality of the received signal: low error bit rate and low distortion of the </a:t>
            </a:r>
            <a:r>
              <a:rPr lang="en-GB" sz="1600" dirty="0" err="1"/>
              <a:t>analog</a:t>
            </a:r>
            <a:r>
              <a:rPr lang="en-GB" sz="1600" dirty="0"/>
              <a:t> shape.</a:t>
            </a:r>
          </a:p>
          <a:p>
            <a:r>
              <a:rPr lang="en-GB" sz="1600" dirty="0"/>
              <a:t>Today, measurement techniques and CAD simulation allow to check the integrity of the signal. In particular, time domain reflectometry (TDR) is a powerful way to extract the parameters (Scattering matrix) of the interconnect.</a:t>
            </a:r>
          </a:p>
        </p:txBody>
      </p:sp>
    </p:spTree>
    <p:extLst>
      <p:ext uri="{BB962C8B-B14F-4D97-AF65-F5344CB8AC3E}">
        <p14:creationId xmlns:p14="http://schemas.microsoft.com/office/powerpoint/2010/main" val="95183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8102-1747-A746-B9FE-E6F0EA1C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23B12-E48C-BB4E-BFC4-0A9F499E6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euc-powerpoint.officeapps.live.com/pods/GetClipboardImage.ashx?Id=9bd783ce-a510-4eeb-9624-aad3c39c8970&amp;DC=GEU4&amp;pkey=bd46807d-4310-4c97-a303-c12a2c326610&amp;wdwaccluster=GEU4">
            <a:extLst>
              <a:ext uri="{FF2B5EF4-FFF2-40B4-BE49-F238E27FC236}">
                <a16:creationId xmlns:a16="http://schemas.microsoft.com/office/drawing/2014/main" id="{1FE4109D-557A-0C49-9AE4-5FC2C98D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CA9453-071D-8740-94C4-FEC568326D88}"/>
              </a:ext>
            </a:extLst>
          </p:cNvPr>
          <p:cNvSpPr txBox="1"/>
          <p:nvPr/>
        </p:nvSpPr>
        <p:spPr>
          <a:xfrm>
            <a:off x="5657850" y="3975100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Teledyne </a:t>
            </a:r>
            <a:r>
              <a:rPr lang="en-GB" dirty="0" err="1">
                <a:hlinkClick r:id="rId3"/>
              </a:rPr>
              <a:t>LeCroy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WavePulser</a:t>
            </a:r>
            <a:r>
              <a:rPr lang="en-GB" dirty="0">
                <a:hlinkClick r:id="rId3"/>
              </a:rPr>
              <a:t> 40iX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6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9ED9-509E-C742-82BE-6C195B96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Signal Integrity – Examples form Experiment’s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A3CB7-A958-E742-AF35-EBD7D480A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The first example of the use of TDR is to optimize the design of the 1.28 Gb/s line that brings the signal from the </a:t>
            </a:r>
            <a:r>
              <a:rPr lang="en-GB" sz="1400" b="1" dirty="0"/>
              <a:t>ATLAS-</a:t>
            </a:r>
            <a:r>
              <a:rPr lang="en-GB" sz="1400" b="1" dirty="0" err="1"/>
              <a:t>ITk</a:t>
            </a:r>
            <a:r>
              <a:rPr lang="en-GB" sz="1400" b="1" dirty="0"/>
              <a:t> </a:t>
            </a:r>
            <a:r>
              <a:rPr lang="en-GB" sz="1400" dirty="0"/>
              <a:t>pixel modules to the opto-boards.  The differential electrical signal is transmitted through flex circuits, </a:t>
            </a:r>
            <a:r>
              <a:rPr lang="en-GB" sz="1400" dirty="0" err="1"/>
              <a:t>twinax</a:t>
            </a:r>
            <a:r>
              <a:rPr lang="en-GB" sz="1400" dirty="0"/>
              <a:t> cables, and several kinds of connectors before being converted to optical. Impedance matching and eye-opening optimization are the reason. </a:t>
            </a:r>
          </a:p>
          <a:p>
            <a:endParaRPr lang="en-GB" sz="1400" dirty="0"/>
          </a:p>
          <a:p>
            <a:r>
              <a:rPr lang="en-GB" sz="1400" dirty="0"/>
              <a:t>A second case is the characterization of a bundle of unscreened twisted pairs at cryogenic temperature to be used by </a:t>
            </a:r>
            <a:r>
              <a:rPr lang="en-GB" sz="1400" b="1" dirty="0"/>
              <a:t>DarkSide-20k</a:t>
            </a:r>
            <a:r>
              <a:rPr lang="en-GB" sz="1400" dirty="0"/>
              <a:t> for the readout of </a:t>
            </a:r>
            <a:r>
              <a:rPr lang="en-GB" sz="1400" dirty="0" err="1"/>
              <a:t>SiPM</a:t>
            </a:r>
            <a:r>
              <a:rPr lang="en-GB" sz="1400" dirty="0"/>
              <a:t> signals. </a:t>
            </a:r>
          </a:p>
        </p:txBody>
      </p:sp>
      <p:sp>
        <p:nvSpPr>
          <p:cNvPr id="4" name="AutoShape 2" descr="data:image/jpg;base64,/9j/4AAQSkZJRgABAQEAYABgAAD/2wBDAAUDBAQEAwUEBAQFBQUGBwwIBwcHBw8LCwkMEQ8SEhEPERETFhwXExQaFRERGCEYGh0dHx8fExciJCIeJBweHx7/2wBDAQUFBQcGBw4ICA4eFBEUHh4eHh4eHh4eHh4eHh4eHh4eHh4eHh4eHh4eHh4eHh4eHh4eHh4eHh4eHh4eHh4eHh7/wAARCAWFCE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z4R8Ghf3fhjRGXdg50+LP/oNIfCPg9XCr4W0Qgf3rCLn/wAdqSNNQixtDyDOWLNkmrqI8lzvXIVh0x0rwfaT7s9r2cOxnnwd4NaXcnhXR3J7fYIsD/x2m3XgnweyCRfDOjKc8gafF/hWza2/lu6yMVUn5SDk1ckjaLBDA46HPWn7Sfcl049jl38G+D5lWGPwvo0bAcubGLk/980xfA/htZBt8M6EzA4INhFgj/vmurfEmPMUDHIK9/anKqZ3NwR0x3o9pP8AmYuWPY5VvA/hJmZX8L6MpbI4sY+P/HaQ+DPCdugVfC+jtxtDHT4j/wCy10qTTSXM4kiVUGNhJ5NOicMMcBh60e0n/MHLHscpdeAfClwNq6BpKN1BGnxAf+g1RPwx8LF+dH0zPUFbKPj9K7l85Y/nUUKbckSElj3pqpLuHLHscG3wv8Nx5VNH06QMc/NaIMe3Sn2nw58PLIm7QNKIV8nNnGf6V3oZSmfMBOaraitxFbu1ntdz90YwQ3+FPnn3Hyx7IxofAHhtQXPhvQ8E8ZsIuP8Ax2iXwn4ViQxDwpoXnfwk6dEQf/HatT6jrVvEM2Mci7sbi4B/xqFNbv1uf3ltEIxg5WTJHv8AX2pe0l3F7FPoLB4P8KvbtI3hPQd+BkDT4sAj/gNOh8KeENvzeE/D5IHJ/s+L/wCJq5b3jXEKTR71PUgjHHpV1AG2uv4+3rR7SfcPZxXQyJvCPgtSM+F9CAPpp8X+FRt4O8INlT4Y0MAd/wCz4h/7LUmsXrWs6tsk2Z28HjPWmDXFlLwSRJHPtBUkjoe49TR7Sfcr2cexk3XgTQ0ZpbTQNGPzA7G0+EjA9Pl71mXfhG2keNU8M+HwckkrpkXPpxiu40+4juIUbzNxHUHgn8KvBpJmENuEzjrnGKl1Z9xqEex5dc+GbfIZfCehI4GCRpkYUj6EdRT00OwhVTH4M0SdQd0gbTYx8voDtr1G4hiZWDNuKnkjsajFrmEukhIOOG4oVSfdlcsLfCjzJ7fQ4po2l8B6GqkkFRYxkgjn+70NX5bTwzFN5cngPRuDgn7BFgEjIx8nf3r0D7DF5ayGLnndgZ5qI26MXhaEFXXkPxT9pPuFqX8pydlpfgi4XzZfBejxgtgL/Z0Wf/QaXVfAfg/VYpPsPh3SY5s5UpZRgE4x/dxXSPZxuihVVUUYC7ug9KnSxijsWNu4+dhudW5B9CKXtZ9yfZwvscKvgrQLVgtx4b0oeWBuD6fEdwH0WtM+AvC9yBNb+H9EQHnBsI+P0rpshkWFpSzKBz1NThgrrMAGjAwc8c+lHtJ9x8kOxy7+C/DqNF5nhXQGGPvLp8Qz9RinJ4R8JRgu3hfRCoGcf2dEfw+7W5xJO+2THzcBTnafegebESRMG4xyMcYp+0n3Fyx7GLY+FvCN1aiZPCOi4ZujadECP/HakXwn4Qixu8J6EwJx/wAg+Lr/AN81qQTTmWNTFmLBzIG4BqW5C7ViGd2QSc5Ap+1n3D2cexiy+EfCBAQ+FdDUhuf+JfF/8TUV34V8IWYBbwnobRkcH+z4jz/3zW1O0kdo2Ychj16k0Wq+YgjDbh1w3al7WfcOSPY5YWfw/jlMU/hTR1YjIK6bGQMjjJ20yK3+HEn/ADL2ixtngNpkfQ8f3a7NrG0kdWMEPmY2klQcj0qhe6Np7XsrraQ89SR3odSp3H7OHVGAtr8NMO0ug6ANoJ+bT4hx/wB8ipJdP+HXlYj8O6AwLFQwsIuDjOPu1qy+H7O5iSO4t7aRd2dvljiphpGnxSBUtVX1wtL2lTuP2dPsYFrofgl+P+Ea8PkYG1jYxDOfwrTbwj4Pb5V8MaB2wfsEP+FN1LQbaSMrCTG5GN7E4x2qlF4VvGwsmsXe3I+UOcD1pqrPuHsabNK18HeDY2bPhfQcHk/6DCcH/vngU+XwX4NaQoPC2h8qcn7BF/hWJeeGNTgvFuLfVHBCFdpHBHrU1rp+uRMkv9oK0icE4/Kj20u4vq8C4fBfhOPG3w1oLhcBgdPiJ/8AQauQeDfBO1WbwvoZY9V/s+L/AOJqotxqsLh/K81wcNlsBqS41+a3w0tqSf7q5JA70e1murGqEexJL4Q8HB22+FNEwD/0D4v/AImkbwj4PU7P+ET0Mg/9Q+L/AOJqq/i2P+0HRbOcbMZDrgN+NDeLhG+77Iy46FQTz2o9tLuHsF2Lj+E/BYifb4W0QOo+6dPiyf8Ax2q0nhDwjcRpt8K6GAWG4fYYlOP++asW2uQXEkFx5Up3ru+YY5rThaO5cSOoyCQCB1p+1n3E6KW6Ml/C/g9D5cvhHQgcgIV06I8e/wAtA8K+FA5D+E9CweB/xLoeP/Ha6QHaZJWRfmUAexqJ42wGVQS/6Y96aqT7kckF0MK88H+E44QX8K6HgY3FdPiBx/3zRd+D/CkQDx+EtBZD0P2CLk4/3a3fMkEU7tgFNoGR19cVC7ExiOTJhLAjb2Pan7SfcOSHYxl8LeEpgf8Aij9EUjuNOi5/SpW8I+D1Ax4T0PJ6/wDEvi4/Stt5EhVVbgHofekju445UiZlBkByfSj2k+4/Zx7HMXeh+D7Nf33g7RHDdxp0XHv92iPRfBLOFbwdoyEjILadEB/Kuknij2/MMAthcc/lSLaxlyr4chONy5IqfaT7h7OPYwZtB8ErAXHhLQyw6D+zosH/AMdrOOk+A3Qn/hHtCjGQN39nRYGf+A11MmmQG0CfZQmD1U4JNVH0WzFwI18xSfRcj170nUqdxqFPsc0vgvwbdSsLXTdEYcMwFjF+nHTNUV+Helqjo2i6SyryHFlFxg89vSu9h0u3lDOyAEjGQAM1Zt7a3idgpDhuGDY4qeep3Y+WC6HBWXgvQo3+XQtGaPHRtOiJ/wDQanttF8LRQzLJ4W0ZniY4zpcWWH/fNd3cRJEQyxJgA57VUuIbQSENIu5v4SRx9KOef8zGow6xRyo0vwQZvLk8OaErnHB0yLnjt8tWV8PeEZ3Rrfwz4ekQEEgadFyPyra+xWG2JxLGdnzDLA0RWNrHN5kMow331XHzCn7Sf8zDkh2KcXg3whNHuHhfQlOB/wAw+Ln9KE8IeDVDRyeF9BLdsafF/wDE1sqjW4GJAYz2BGaq3K738xWKYPBPQ/Wn7Sf8zJdOPYzD4M8JxyZPhfQnj/68Iv8A4mnT+CfB6Kf+KT0bDjn/AEGL9PlrS2TPG0TAmRT2qzFcSMgJRiU657Yo9pP+Zh7OPY5aX4e+DZmI/wCEb0pGYcL9ljH49Kzrj4ZeHZFbZoOlhAwORZx54/CupXU2jlInVRlyI39D2BzU5v4LyN2g+WReJADR7Sf8zDkh2OVh+GXhJhubQ9OVyMH/AEWPH4ccVP8A8K78L7/n0DSSR1Iso+f0rp7eQqmGBLEHGKsxt542shWVRkc8EUe0n/Mx8sexzNt4E8J7SH8NaOwPf7BFkfpUreC/BqsjN4X0QDp/x4R//E1rE3Vuz/xbiOh4Iq4ilof3irjGKPaT7sXJHsc83g/wjFIc+F9CJxwDp8XI/wC+ajn8H+DplXb4W0QMCCMWMQ/P5ea3b9UhERj3E4PGOcVFtV9lwNq7hn/636U/az7i5Y9jKXwf4TWMN/wiehshz839nxcf+O0R+DfBwf8AeeGNFIzxjT4v/ia2I5o1/wCWgMbcY7Z9qkU/e27cgZXPel7SXcOSPYwZ/CPg2I728L6HxyAbGIZ/8dqsmi+B8OW8KaK3y/NjT4uOe3y107puRRdRAkjOeOBTJ9J0+5Z5PIOePmHX05p+1l3GoQ7HMf2V4AYP/wAUzoQUd/sEX/xNB0nwHLHtTwzoD9srp8YP1+7WvJotnFcBfs4j3jbvTg57Un/CPWu4DYwZwW8wnBzn2oVSfcrkpdjIi0bwRDED/wAI1oDAnq2nxHB9CdtXBofgKRT/AMUzoO8Hnbp8J4/75q0vhm3ZJEP3S2WA6McUwaAkIwqqpyMFAelP2lTuHsqTKsvhLwfdAND4Y0RM4ORYRY/LbSyeDvDSxMo8K6EyEf8AQPiyPf7ua1LWzmg2byAVPOO9bNkPLRtz7uCBjnFCqT7idOHY4iHwboMKfN4R0NyPm5so+R+K1Vk8LaE1wv8AxSugpkE82EYwf++a72cvHuypdeq9zUL/AGWaP5lKEjnPFP2k+5PLHsYFv4X8Jy2kSjwroHmgZZv7Oi+b6fLRH4N8Ks4b/hGNCDNg/wDIPiwP/Ha3LUbQYAfMlQkqwHBWnSbFcSMu1VbDAcnNHtJ9w5I9jCn8D+FLjcsnhvREH8LJYRD/ANlqWLwL4X2vs8O6DsQDltNiOf0rZlmjVlAaTEg2/d4B96mt2ceZG4Xj360e0n3D2cexzUvhPwlhQ3hPQ8nOdunRD+lT2/hbwcYVE3g/Q0ODn/iXRfn0rbvHRlZW3NIASNvNZ0LTNtdi6kjkGj2s+4ezj2RnzeCvCnmxyw+GtC8ssM5sIsfT7tVrrw14Ut71o5fCmiGIjO9NOi+Xnp92ukt5GiRkaLzIs846g1JLHBJEJEUbSD8ppe0n3D2cexhQeE/BsjFT4b0IsMgY02Ln6/LUo8F+ESSv/CKaFkDr9gixx/wGtp9qTl0CMFPXHbFNt22thT8zEA+xp+0n3E6cexz9x4U8IRqGPhXQTxyDYRDHP+7Ui+DfCEnK+FdCGR/z4Rf/ABNbfl2MkkgmXZkFSRzgZzSxNb7454pV4GDzyfwo9pPuL2cexip4Q8IMB/xS2hK2en9nxc/+O1WvPDPhG1Ds3g/QA2flX+z4zn/x2ullt4Y1EgkkOTnA55pAIp9srpufnrx0o9pPuLkj2ObPhbwY8Hnx+FtDQBQ21rCI545/hqtbeH/CLbJG8J6M38QQabFyB1H3a6SL7PBLKI0cqeSrNkDoDTEnDSsGg8tAnL5yQaPaT7lqlDsc+3hnwiSyr4T0TGeNthFkf+O1ci8K+B3tlceHtBwQQQdOizn/AL5rUgsSqB1mDBm4Y02ewt2YrnajHDE9B+HoaPaT7h7KHYzm8I+DZPnTwxoQXgY+wRA5/wC+aX/hD/ByAGTwroY5yG+wRf8AxNaF1aSS3C7JVU+WMBRkEjoc1MDdKqblwMAOewPrR7Sfcfs4djBuPCPhUS4bwnoqx7T8y2EWQfptq3beCvB/lI7+GdBdtoG1bCLJP/fNa0s7RyGVZllwpyMZqpA0nlqQpLHls9AfQUe0n3J9nHsV08F+D4JWJ8JaHIGXjNhFwfb5aSHwh4LkZ1HhHQ0YHobCL1/3au6bcXO0fbImMu4jK8rj15p8+pRW7PlZHL8hgM4FHtJdxckexmXvg3wWrSE+FdFBUDaVsYsZ9MBaz9P8J+Hblph/wiGjxGKQxhn0+Ha465Hy1sHxRpqSfvAyvzgFMAjHT8KD4g02RNqME+XGG4AJ5z9aPay7h7Jdjm7zwboq3xSLwzojRuSVxp0Xy5HA+72qqfB9qszJ/wAIroAXI2/6BFkgdj8p5Nd59usiIybuJCU/vDn6/wBKjuLiON9ySK4wSCpyOOtS6ku5agv5ThofDdpBHtuPBegMqkeY/wDZ0Wc+3y962F8MeElhie68I6JGXPIFjFx/47V638QWotmd9zRM23ODxUq6xps0KKJlljK4weGBzxmhTn3B00/smNqnh3wnbXpz4P0ponC7SunRFRx9Kil0LwS0e9fC+kAAj/mHxdP++a6aC9hlO3ejIp+6DyBVi6hsJ1XzLeNiMtuI9aftJdxezj1RzUnh3wS0XmweGNBHO1wbCM8/TbxQnhDwnDeR248K6PJGyl94sIj+HIrYNjaCTfAduT8wPY/SnLG6q0YVnkDAqVPAUd6ftJdw9nDsY0ngTw1KzOnh7RFjJyitYRAj2OF9azz4A0+O5ikHh/w5KFHzj7CgBzwf4a7G2ZlmbzCDkEHHNWPtKj/VKXJPPHT0o9pLuHJHsjz5fBtnDLNF/wAIjoDAnMTizjIA98r1rRtPC/hvfHHN4R0UyAnf/oEWMev3a7O1u/MhLSW4HzfNzgenFQoZpJzGIxnHHOMmj2ku4Wj2OWufCHh/y0W38LaEJd5ZidPi27P++apyeE9FjuoYz4T8PmMj5pBZR9fb5a7Kd/K+VR854PHGPrS2jRO4jkPlkA7QRzml7Sb6jUY/yo5KLw34eyvmeEfD/wDwGxiPH/fNah8H+EWJjXwtojFQCwGnxZA9fu81ty+WYl2IBIB12806ckRLJkKcdV/lR7Sfclwj2MaHwb4OLEHwxoQ572MXT/vmnN4J8HLI0n/CK6J5atwfsMWCf++a09qzE/vxCxHoAfei7jK220EyBMZOaftJ9xOEbbGSfB3hMxgf8InoCtnP/HhFn6fdqaXwf4T8tC3hPQY2zj/kHxc/+O0Xi3lwiXK3Yh3uQxAxtAHH61nXVlqRaOaG+84K43FCSCM80vay7jVGDLUng3wl1/4RrQs9tunxc/8AjtB8IeEPLX/il9DD+g0+L/4mqci66JC0REi46HgZPU8j8qltrjVEg/0i3BlSQ8rxuHbnvQqsu4/YxJl8JeDo5Sj+FdEzuAybCI8+n3aJfCfhNA5i8J6CSOzWEXX/AL5qfT5JpsYKBmcyZfIIIHetGOZbi1PmxqJuvB+8PWn7Sfcn2cTk7jwnpTJMI/CHh0qwJRhYR5Q9v4elL/wh/hV2ji/4RjRQx+8WsIhyOvOK6vciiORJCo4LBeeKnn8kXAfyvk7AjOD/AIUe0n3Dlj2ONPw/8JXM3ljw7pMZDhgyWcfbseOafefDvwiXW4fw9pmxVP3bKMAn8BXYwCH7yKAWJBJHQ+1JcS5iWNFBjA5U/Wjnn3Dlj2RycfgPwjFIGk8M6U6gcsbKMKP0p8fgrwmsrPJ4b0UrnII0+LHXp92ukja5IlGWkt3XJjJ6GobcSKhjRHVP9rmnzy7i5U+hlt4P8ISSRyf8IvoWASSosIhkfTbTbzwb4QYs8fhXRVDjAAsIvl/8drfkEUo/dArIe5wMD1qOObFy0LqTx8rD+tLnl3F7NdjATwP4RACv4Y0R5MZOLGPj8MU+PwX4MjDtJ4Y0XABPzafH17dq38JkMAAxyAe5oZYZEPmbmKg/KTxn1zR7SXcrkj2Ocj8G+Dsqf+Ed0HGCSDYRc/pTn8JeCmbH/CP+H49o3FfsUI4/75rak8lnVfliV1KqQOc1Vk8OwSvva6lQMACuASRjkYPajnn3Dkh2MaXwr4RjlyPD3h8jJb/jyhORjgDC1J/wj3g3dG0nhvw+kRXn/QIQG49cVZl8I2QV/LuLgOFKkLxyR1yPamv4Z/4l+2NMEBV3y5JwBjIGfSk6k11KUIdkQW/hvwdIsnleF9BZlHAbT4sZ9ztps3hfwlMpSHwvoaH+LNhEMH/vmpjoNxtWeO8A3g9V7D7v5VBHo+o7hHLeuVKhMY4bjkg+pNQ6s+4/Zw8jOvPBvhxmQQeHtHD8gk2MWMHqQNvJ9KhTwfooysPhzQ3AwTv0+Pn6ccV01jDcQlfOjDshPU8g/wCfSr8U8UrIrKfnBHC8g9qftJ9xKMOxxR8H6RHEwTwxorSLjj7BEc+o+7/nFSr4T0HIWfwxog3EbXXT4uAf+A/hXaSxxm73xZB2cc8g1DFGJFeaRTJCo2jaeRT9pPuO0exhWPhHwwtk4fw9oM0nmEhv7OiwFzx/DVv/AIRTwbEYw3hTQizDOPsEfP8A47W1EYxbeWG2s+AoGCSKlkEakwqQQg6E5waaqT7i5I22Ofl8G+EJMbvC+iR4O4bbCL9flpreCPCeCT4V0ViRncLCPH8q6H5BCWbdl/lUAZLH0pTDceYscOdiAA5OM0/aT7kckexyTfD/AMF7C/8AwjuloOufsSYA/KrbeBfBr7Wi8O6RIGXhfsEY/pXSXBV4GjKlgvAwetVobrfNhG8h1+ZeMg0e0n3Hyx7GEPBvg6JjGfCekMQRj/QYzk/981L/AMIR4ReISHwno3Hb7DGD+I21vRswmLXDbmOcYP8AnmnOZGtuXyxJGSDxT55dwcF2OafwT4TWX5PDmg+Wccmxjx787ajTwD4RZxs8O6MWJPIsY8Y/Kty1EzW5jBBVHJKFeme9WkBchgMZOCfUDsKOeXcnkXY5dfh/4OdefD+khlPP+gx8Y/Clb4d+FbmQSjwzpKHPUWcYXH5f0rq7n7hUouGB6jmo18xUjfbtXvk0c8u4uSPY5mLwL4XjukVvD2jeX0VvsERBP/fNWrvwZ4TXK/8ACNaJkMFJXT4v/ia3IYDNmYyMqtnG09qrxxzLdPErZUHqec//AF6OeXcOWPYwrrwj4Xh8108M6LKFAwo02LOf++aRfB/hhX3N4Y0Ie32CI5/8drpVh2hnMhBOOnPNNuLcSswaQq2cEgUueXcfJHsc9/wh/hNlB/4RjRAwIyfsMXI9Pu1WvfBvhuaXdD4a0VBn/nwixj/vmuqkhVQW2sE6Ar3qNVMlyFDPt7D0o55dw5I9jlrbwh4dinXzvDOhMm4ZH2GL/wCJq/J4X8JbHb/hFvD4XacEWMX/AMTW5cWqvdE+cWA/h298Uy60/am5GKJgAnA4Pejnl3Dkj2MKDwb4NkU/8U3ozEcsBYx8D/vmpB4M8Goc/wDCL6MxUAbfsMX+FbTWLRQ/6NMN5NNCTRFfMiVjndvZupo55dw5Y9jHfwV4QaKQHwxoajcDxYx5x/3zVdvBXhT7GsH/AAjGjuFk3lxYxBiPTpnFdMZGbEjrwDyDzioxI0gMxGN2QBjpT9pLuHLHsc6vhHwfvEp8M6MMHG37DHg/+O1YuPCvg5gzJ4V0RR6mxix/6DWqE8s7mDMDjJwetVbu5Jcxrasyc7TuAyf8aXtJdx8i7GdceDfDUqkw+HtDjYfdC6dEQeO/y1ky+B9JCZj0LR2woH/IPhGTn/droF1iG2j4tJs79gz396mg1i3ZW86HygGwA3OTj2pe0l3GoLscofBNggTHh7SJHPpp8O3jn+7+FPj8L6VG7lvC2iMrcEtp0Xy5+i9O1dnbXkN0rTRRx7VOBjI3e4qVZ4+FOF+boRwTR7SXcLR7HLxeF/DBWKKTwtogkYfe+wRfX+7VgeCvCB+/4Z0ltvUixiA/9BrovlaVPMi784XpVgRRuCV5Q8gE9frT9pLuRyx7HLHwR4PLB08M6O4JxgWUYx+lIvgDwhcIsjeHdKVgT8gs48YB+lbwPl3McTsAsjbuvQVPdzxoCsK5IGFx6etHtJdx8sexyifD7wuLjMWgaOUUfMGso+/pxTl8C+GUwp8O6IxB72MfP/jtdCWXyw0kiqAuWx1+lMe6gWEOzcZ49z6Ue0n3HyR7GMfAvhWWUbvDejxgDolhF836Uj+B/CEbLt8N6RjjObGIn/0Gt+C+jkVpFXD9gD2pjTZJAwh+8eDR7SfcORdjmp/D/guF2jfwvoiYfazNYRdfypsuj+BhEUj8N6GWYgbmsYuMnsMV0VxbWcymG5SNuc8jqaqQaZpvnJIiKHU8ccDHTrS9rPuNQh2MxvCnhC4ZWj8PaGYWXqLCIMf0qNfBfhhJMf8ACO6NhjkbrGL/AOJrXWzH2iSSHZg+vVaSaZxIsUzHrwe1HtZdx8kOxlXPg3wvg58NaIN2eFsYsj9KguPDXhWBU8jwno0isRh3sYunQ549a6K7k2wFoWBfAAOM0yBbmW0Esyq6pnAZOv0o9rPuDpw7GJZeG/DAm8uXwjpH8Jx9giPUf7tS/wDCJeE5btAPDOjr1JBsYwOn+7Vt73U87bWFJFVto3ZGe9Uby+1MTK8NqE25UEk+nXij2s+4KlHsXj4P8J4U/wDCM6HgnBzYRcf+O0SeEvCSZx4X0FgOn+gxc/8AjtZV5e+IdvmbAUAxg8YGKl0+51Vplaf5xtA2AHI9cZp+0n3B0ollPDHg5iQ/hnQ0bP8Az4x4/wDQasHwn4SGNnhXRWPQBbCI/wDstWofMeQK0O1io2k84PvUm+5tmcN+8A9Rij2k+5HJHsUJfCPhSMZ/4RbQ2JwMfYYuM+vy1Xbwd4XDfN4X0XJOeLGLH0+7WvpE63UazMvyM3RuDxV1lMeAsaupGetPnl3E4R7HNDwf4dWPbJ4X0JGySv8AoMZJ/wDHaWHwj4Z2v5vhbRMkcE2EX/xNbT6jZxyBp3KtgkBh0pU1CzkjDNIE4PJwOPzo9pLuHs12OcvfAHhfz/3fhrSlOP8An1jwf0qsvgLwzbxNHN4e0suHLA/ZYzjj/d5+ldcl1bnBjePAbk5B7d6VmjuH3F1jA7+v4Ue0l3HyLscb/wAIp4fhjXyPDWjSDcclrCM/0plrpfhjfJ9r8H6Om08AWEXP6V1e/LiFnyfvnaO1OlmtHkjVo9oyeNvtRzy7i5Y9jEtPDvhGUBv+EV0QZG7DafH/APE06Xw/4Gjdlk8NaBuAyQbOMcflWmxttzGSIjjaCPT3qK9022kEcixquByd+Dj0xR7SXcShHsZK+HfBZTcvh3Q2DHIIs4v8Klj8K+E9w/4pvRDzz/oMf/xNTDSLNSojiEZLcZGBV7EUDZaTy89ee1L2ku4+SPYzG8KeEXRd3hjRwynPFlGOPfimN4T8NsHceF9CwV4xZR8f+O1srNahgGuI95GMDt/SlNzbqd3noqk4G40/aS7i5F2OPbw5pUTux8I6KUAbGLKI5PbqtRPoWmeWJn8E6UqdF3WUKlv0rtxNB0TY2P4zTpJkmUHy9zqML7Ue0l3KtHscPDp3hfkXHhLSNqjlxYxjt9PWr2k6P4UuvmXwpoikrwGsou//AAGumuPs4h2sFCg4HydfT9agWxtpisyKxwTsAGCuO+KfPPuPkj2KS+FfBplB/wCEb0UnnI+xRY49PlpD4b8ISNtj8L6InsbCLn8dtB8PxhHIuJcZ+8WwRioo7K5jJijunKdiTnGKPaT7h7OPYenhLwvksvhnRDjqPsEeP5VF/wAIj4W+83hrRgpbnFjH+XStC2kuLfC3MnK4wM/e+tPnuQ25hKEwPwz9OtHtJdxezXYzn8H+Gd+6Hw3o2MZ2mwj/AJ4pV8L+Gf4vCuhbV6H7DF+vFbMl4kilVKqMDO0YqIzQqxEjEDGQMZo9rPuL2a7Gfc+GPCQ5/wCEZ0NWbABFjFgf+O0s3hzwWuD/AMIto3v/AKBHjp/u1bnWOWApnaCOqetU108Wtx/rnk34O1jjFL2su4ezj2Gx+GvCItwx8M6Lg9/sEWQP++aik0LwXJKEj8OaKGUc/wDEujA/9BrQxcskiSMiKDxj0pu5UjZfkOQSecmn7SXcPZx7GM+l+DIpdreHNEO4ZybGL/4mkXTfAjjYNB0M5ycixiA499tbIsoJFM0kcZXHHTNRPpNjNHskgUL2UCj2ku5XJDsUU0XwaFdv+Eb0Eq3T/Q4uP/HaZHoHhGSRY4/DeitzjIsIsZ+uKsjwzYecslrBIM995IB+lJ/Zc1sAI5m3MOQF6c0vaT7h7OHYjfwx4XKF08N6KwJ2Liwjxu9Pu1I/hbwpCVWXwxpDMRuwtjF/8TV+D7TDEkbAlEydvXnvSmKS6CvEWGeqsKPaT7kunHsUj4b8JiNdnhLQ2Y4yGso8j/x2nSeFfCuP+Rc0RT/dGnxfz21dljks4DHHKrPwWOc0+fUY7GVDO6yKVLMMdsdaaqT7kuEexmTeFvDbMrJ4T0XAXLYsY+n/AHzUZ8L+GGw6eFtGVQOhso8/+g1fg1SGVci5dYpCOdp/KrEU1sZgjTABujN1NP2ku4ckexkP4b8J7Vx4W0fdjk/Y4/8A4mqlx4V8NQK8ieGNLlGM4+xR+v8Au11NwkOwQx5z6gcn3qs7xxhWmMjt/dUZGfajnl3HyLscl/Z/hzzNkngvS45NuQH0+MDH5Uraf4V2bF8KaKjcjc1nGQP0rrS0NzKFkQFjjACc8etL9mEZBW3XA6qVGB70/aS7i5Y9jmE8K+H5LhJoNH0APIhUobCIqvHUcdaSHwboYkZW0DSX/hTFlFyf++a6SdYXujJ5YiKrkEKKns08uMSN0UcsKOeXcOWPY52LwX4fj+WTQtJ3g5INjH/8TUn/AAjPg7yys/h/RlOepsox/Sul8uaZwysoJ5JzzWRfaTHLMA7Sk7twIal7SfcFGPYqw+GfBokx/wAI/ohHYfYozk+nSo7/AMMeHJQ32Hwno7lAMn7FEAT+VSvoe9Qslw7jcSuQTtzVmy0mSGIxRXDxKpzkN94+tHtJdx+ziYg8M6WFbzvBuiovXIs4/wDCrA8K+GRJGzeGdICtjrYx9fyrclW/hhknf98qY5zk1Q/4SGOMBpFbhueM80+eXcPZx7Edz4R8NvcCGPwzowx1xYx/j2p8ng7wmQu3w9o6gDDH7FEf6U6TUIb598bEk5JJ4NLDbK4YxkZUDgDG6l7SXcXIuxHB4U8KNK0a+H9DOB1axiAJ/KpJPDfguKYo3hrRGUYyRZxEfyp0cdwiYVV2Y55BxV0tartZlUnAXhRnNCqS7hyLsZh8OeE1mZYvCGjy45BaxjwPbpyahfwZ4ckcu3h3RoQP4RYxnJPttrZWR4LXEcxYHjnqajiE00kjI0gf0J6Gj2ku4ci7GQ3g3w2Dt/4RzRx9bGP/AArjPi54c8PWXgLU5rXRLGGePytssVmi4zMgODj04/GvVokiaPbNNK0+OuK4j42xFfhtquLg7f3JCHv++StKUpcyuzOaXK9D1WPbtEgYYamyvtBZVzj8s1XsYDCjIZCFU8e9TtIyklsBSa4DuMm61qeBbqT7KwEONgCk76oTeK5oPKe4tZEWQbvlXcAPfHNdU7QzqV8ncB+lQtYRyH5ljKAcDAFGpakluYf/AAmOms7RPIqbBywzjNXR4m06R0nNzvGcN8nGAKdPoOljfdSRxEY2kYBzTYtE0wA+WhX5ORnqKFcT5WX2v7aVw8ciEbQflPUU6R4ZIVdXwT0INYypBbkfuCp3mMKqnPt+FULjXLWF2Vt6KvzFWTlSDRclRR0FmswkZXkVxn5QOuMVbIbJGM+1cwPFFr5LSKsruSduE4IHemJ4vtY51aWGZQWUH39aaYezOq8sI674xjPepxJBHKGUZJzyR0rCm8Q2Ml9HbFmyyF9rcEZ+6PrV2O9gubT7RFIpGduMYOfcVdybNdC3PP8Au2ZuRnjjPFczq+rR2yKqWT3PmZI2L0XOPzrcjkZFwwAX60+VYpo0ztJGQFApblRdjnYNcWER7rCdFYfKWHp1/KtHTfEUd0vlpEwkHY8VNfRW8ax7YJBlST8ueaoS3kMEsQ+xSMw5OUzx357Uim0zdhuIbiIiSEtzyDg1H/Z1jt86O3iD4wDt5FYT6y32wRraPDI6/IWIww7U+W4+0/ZxG22Nm+c5xtHY/iadydTXks1jieZSjOwPyD734UkWA+xMqxTJX0okuzlTCCpQLl2/i96ngC72mY7w69CMVKYEZmVIWjWeMEn5sjpQLg84DYK8HHBxUk0EVxA8ghQOpwPlyDTkli+VpFaMAcqv86YEDLcySxPa3BjlzkAHhh6VlyafrMl1Oy38rysd55xj1A/CtiRreIboJo2AO5e/PpUiSyMCw5ypOe9AJ2MKHT9dguZ0kmeaNgDEzsBtNKbq7gdY2ZEyfnbJ4Ira+1HyzvBbYOcdaxdS1PT92LpZIlbO1tuenUf561Je5ZilhuL4KsoWXbu3If1q4k8yo0TSB+c881jHV9EchkOCBt3qhGaYfFGj27bRICCm7d1GO1FwUTVsvLhluJI4Cru4MjZ4bjrip/tcLXSwbW3MDkmseDxVpfAij3yOoZQx25B+vWpn8Q6FGQxlRCD8o7Z780rj5X2NWKLyGLJI4Rs5U9KU7yy5A+nrVKDX9OuOUvkbY2MbThT71cnvIL6b/RZY0kjQfdHGau6Isxks+2IQkJG5k+U1aiUqGYbVY8PkZyfSsy92sUhkQ793zEDPNXYI2RBtlwScnPemmInkXfCVAHHT0qlciUMcTkgtztFP8108zcpDZ6UFpnj+ePC8bcehp7gT237y52Q5P7snn6VWW4lVyHVQ3Yg800uVyqyENn05+lPIgYCQkvKOnHSmMa0x3JuRpF9fSp/l3BVwo/vetV2MQlWNzgOfXpVh4j9nO07mH3UHp61JJJIqrCPMUs27sx5FMKl8qfQ8UtuzyR7T9736rRL5yqzSnIU8EHqKLDI/s6vAJJFdEz94GkmtoJY0G0lT1K+1OaCGVRh5OeQA3Bp/9nsLctHNIhA+6D1zSaBSK9xY2TqRJCreh7/yqNLCxZtpt1KqOG96nDTCXbcsix7RzjvinKIlYRhWyy5DDtRZD5mV4LSztsLuYKM9T0z1pJZNN2/JcBVGd2D0Jq5IiyRBW4J/iABOayLvw88xDfMvzbmIAwf/AK9MfXVmja3Ecds0i3Ab5gpDMDwaT7fHbAs0yCI4yA44FYq+Fmmk8lonEed27dtHHSpD4Vh3bGBORycgY/8A1UK5VomrNqcEjcSLtB4YN71ZtkGwyLMJI35BFY58P+X8yfd2ngmrVvaTQxxoZG2p91Vp6iaXQvTQCX5opFJx90mqcFskkqSzwoWUHBA6GrcMfmDzjkryBSoBGoXccDuaCCH5cjO7ap4xVkJz5ygN8v4il2/u9y7gScdOM1GZJUhHqM4Yc80AU2v7uMNGVY4Pyr1NVjr0iTbfInUEY+ZMZ/Gr0LJMZC/zF8E49R6U+0X7W0kU9qDtztOetLXoONupSt9ds5od7eagVgoyvQmpInjnlPkyAISVPPINW4LOy+ziLyVj2PuJI/EVNbrbRs37ld3QH196NeoOz2K0anLxu7FUXnnOfoaSWwt7xQpDE44OelWAY2dlZSqZwe2aWSOMb1hcgDnihCMUeHYAR8rK6ghTuOOe/wCFQL4fmtXXZcSHHPXjpXQfbCI4o5PnIHXbzUwn52GMOhGckdKVx87OYm0m55dZCOmASfxogs76EvJLeF1JI2uc5/8Ar11CyRhyrqOfu+1VZrPLBotofPIY8GgfOULa4dXRftG0Bfl9c+9WvtYBRJ5NrZznsajuLZYriNZYxg88dj/+uol09ri7hYzkeWxZhj7wpk3NR1trpf3u0KPSoxY28JPlQg8/MF4GKcbaCSQru2jHXFLHH5JYR5JbqTzQTzDZFjwDGpwOuKaEEqHDY5zkdRU6ukMRy0YLHkk08PZKo2yKATzz0ouUYl8uo5xCE3huvqvaqKXPiBZ1XYrpjDYXv3rq0aEs/wB05TKsD3rMu9Q+zBJGhLI3dTnBpBFtGUbrVkfddW6uMdyQRTTeSFH3W8iH7oPUe1Xm1y0aYLNF8zdM46dqtXP2cxeZHtUY7d6CubyMeLTVv4xHvaJtu7Oep78U2TR9QtUVrbUN23nYeB7VtxGJYlyQwXGSByKfM8MamLzicL8pIzx70C5l2OZkvtQLiGeJXZQMnfx781eg1qVZGj+zOkjoQQjZBI6VrJDCzdFct/AQPTmn29vEblkeMRqEJDjsfSgXMjPa48swzPMzuQMKepNa0knyLMoA3defbvVWS1jlC5jUjucZ5pYZWt0kil2sAOMj730poW5aQyIm47PLcZ46inRk7dsm4BuQcdKwrrWpbOQeZYt5RI+ZT600+JdmGazmBI4wevPQj1p3K5WaN/fIYBIuQQCWUDkY71lrrshkf9xK+E3ZA61Yj1tJV3rbPtYcnGOavfuWmYBACoBwOSPpTGvMyl8V2u4K0TYb1Ug57VZ/tiyuv9TLG5ADFT2BNTXVlYOuWg5/vDrisieDS3u1aO03EkBmI5UHqc0tRqxrR39qLh5FR1A4welWvtrL+6it0eNgCWPvWVC2mTTrBCsgyce1XYytuiwMwbblQQPSmJoLi5ZIyqwskmcMeox24qVcsSNu35MAgYwalVUYh+BgckkHNSbVf5dxwRx7UErUpWsU0LEursuO3IzSbnZSfLYgdRjt61OgZlJ3lGHQdvSh/tCKFDiRSOQKAZBIs1udoOFJBPuPSpEbLhWUAdj6VZZQ8KSPgHGNuclRVS42mUxpheRlyaAJmGIVV9wdhg88dab56tPtYGPbhGz0Pp+lSyebbzRKVEkS9SpzTZ5EkWV1XzGGCFxyaAI2tyhk2DfuALAc8VXuLMtGNmEfHyYBAGe5FU7zUrmGNX+xSK4cgsGxle1VRrlwZk82GVE2blbr8wHQ0Bytm/bwyra7XlMjdMgcVOhjiTEuSo4xjjpXOW3ihY2jE1tcRxPjJ2ZxnjmrUetRkBjGyxsCvI5z9KBcjLsnyOjFNyD5gR0IzViaCN1CIihDggj+VU7S5guEVV3KgX5M9xVq2XyYljVmwnBLHr6GgpaENtCsKyKdxUOQsfYe9Z0kmsNJKbplZWOUwuAvNa8su2VioOSBnNOaV2dSynaU53dB6GgDPhjkUeTEZQzKSFPTJ60y7triaJSs00TIoXeeSx7k/Wr1xdyMEikHKk7Co+anxXhe32yfwsOo5NA7mG1hqrOTBPPFlSeWyeRyAcdKqXF9qlu8UU0jyyb1wuz7xA+6f511IunMm0QZDDGQaYDG0yySR7mjPfsfagOZGEviJmnS2ltXjZvlkDvtAz0H9at22pRTzxxSW6KhBEeDxjn+oq/eW9tcwlxGjPt+U45Xn3qtZxItsI2RGYHkEDIx3FJoXNEikFvOqq1qrDIyNucZ6mmvoej3SAz2QG1jtAPB4xmtVArQvuRSxHBXjnPNIARbLCMrsBOe9HKJTZijQdOEb7LRtwAA54AXpVm0sVeBcSGKTONuMYHpV+NwWd237ghKDHU9801o8k5ZlyM5WjlQ+Zka6TGVAO2QN14wFqJ9JschvLUsCd20/kfrVvzrgMUiSSTbjeDgAiozP5j42hCTz6imFyjBb6dHOUXcjlQATnGPWtSyiWKJt/7xAcHBzwO9VXSHz2O1W8vgE9eaUTRwgKy+WO2B1oJepant4bh/OMYVwuAV6ADpSshaXfuIYLg7fpWXJqwhk+zZIZWO0kegzjPpiq0Pia1vke5j3gK21j6NzigVjYsraOKTDKxyeXJ5FP3SsJYTtTkgFf4gPWobHUre4tvOuN5jxzjjJ7f41YK4Qx4HmnlWz92gLEUYjYeQ33iOFbrk9qljxBcJJJ90Ehlx09Kr3dx5cO6RsSIuS+39c1dR1OmtMuZNyjeR/OgkiS3EjyFlKpsJOGNR3NrumjmZN7Qk4IPKjpVG4vriEgi3YpwCVbO3PU/hUFtqlzGPOktSTIrRlgSec8fmKVmNI0tVsFu4htZ4SpI+9w1UW06+jgEwv3dyw/0cjKKAOhP61rP5NxbtIu5HUDch759KbIyqBtx8wweeRTKu0cqlrqUDxpc3iux6secHOev0ratHuWdUjuBKcgHb/Wp7rTILpCrFVfpuU8+4qlL4dLyRmO8lg2KVKxt9/PrS1HdNGtIn7l/tBXAGR7HtUNokH2X/AFyKcnCqOKw5tCvMr/xMJh5R+6T1Hb8qZFpGoR3Ik/tOWIKCoReQo7c9znmlqHKu51N1GpQNxu3KSBgcUydbdiUYJngAs2KxLKG6gt9kt491KWyCy42n0/GrVxZNcbZi88ZYneIzgMx700hWLklqvluyxxEg8N1J/CoHs3kkXysIojO+QtyKzGbUbO5X7I3mRrwjM3BAHOajTX5TG8klrcBRgEEccnHNMXKdMI0GAFjKsASQPanL+6kWR1cBlAJU9B9K5geKLeFCJY50G4+X8h5XOP1pG8TWoJ8zdEFO1eDzilzIfI2dMyoY5GVtwXketQqrbcHAOCDg9Pf61zi+LNOkw0kihBgPkEYBqy3iTTBMsbSKVIAR15Vt33eaOZC9m+xsagym3UW+G+XLAZz+NYL6rfLcPttWcbvlU54/z3rTttVt5pfJE0LrGACwOBzVhTaz7pIysgQ4I5O0mjcpJroc5capeHbN9jklBUldvr0AP41ZbUboOxktpFXKk5GDx1rcneMQOfIGW6FegPbNIXBgG61iI7vknNKwXRjrq8jgB7VYgG3BgwOfY/StPBREIy47BRk8+v8AOnPHbMx8qzQq3/LQqMCoLv7XbRb7V3bLfMpIGQeOPpSFdFzZIjFfvZ77RgUjj92mSVlXnJHashLvVYrgQ3smEyAu1OSv/wBemPPqhZQVXD8Y555689OKpMVrm/IxEIyVDtyFU9R60xZLlo/mmxhgvqRxkiqSPOhSTYxCjBxTyywOZ3IBfqvUsf6Urhylp28xU2qFAGFA7e9RK4kjcwzeVtBAO3IB9aiSYeXGFzMxbDN93bmkkEEM6LGyiJCGYluv0oDlHWflyWzoWZyCQST973qe8hjjiUwOSzY3N0we1VDc2KB2lkQAvu9DtqV7m2nDYkKtu6buo/pVNkjY7eLfI+3Mind1xtHpTItwtW3y4i5yOgqdpNrbIWO/GGGecVXvJcRJbvMNu77rcmlzDiixEVziTblVwMfTiqzKI53mEp55JHc1QufOW9MalWiG7kSY7cf0rOvNS1SOUL5Z2ALjy16DPOT3p3uXY6ucyrEjBZCeucdOKSO4/ceRvCZOWd/eudOr6sqpNLE7oi5Zi5BOOuB0NPW7Zlh8y3ZhgyN83I9qBcpp3EQWQfZ7jIBBb3PcinJn7K5WI8tnC8Ee9Q2U0K28t1u2sW2ojnB59qsox8su8wVhjOD0oFZotiNFSJVAUAb8tzzUrszncdpJ+YFeB9azXv4QWWWdMDhsc5I4x9KaurWMgMNvcLmNtvBx+HNJsRYu2uRMot1UlyFbc3A981TuL7VLZzDb2vmBBnAfhSTUl1qNrG/l5VjkAqrAke1LJcQRwNGA4nGWCii4bGPe6rqysr+WBHvBk2nLfQfzqT+2rz7M6R2Uzncc7x7cdPWrUN9ZTuiXMZaVDwdvpU095DaTurAorMoGR94nsKWo7+Qy11K5mGHtpIljIyAOPz7VpW95+5xFG+9jjY3+NU4r6080b2GSdoU8Nn6f0qNL8tdbgyuM4ORt/KrJauO1CXVTMVt42VORtB5wP8arQyXcSrHczTtJuPPUY/H8qkbWIFaWXy95HGd2B+dV7rWIpICg8tTuGfnzz1x+NJsaNfTpnuLZkkclNxwDwacoKIxkUZJwFbsM1y7XKyR7VvZI52BUKGJG4njH9KrWV1NaqYvtzSTIxMjswb2x7Ci6DlOzlkWNHdivbBH3j7VSivvMTKBtq4+8O1ZttrF4xc/Z1OGx6ge9WIbhZIpN0bo5744xRdC5R8uoQtGEmuAmGzgH5uO30q6dStJ4dgYZAwORgfWsM2dmYSpuAVL+Z6EY9DVGTSbQ73iYoSo8tY5GySPX196LjUV3OpS6WSIs86kAkDnn8qri7keZF3J5eDjJwc9jXLf2RLbpIzSyCRwQS0uQAevFI1ldW7KbeQyR45JbHI75pXHyx7nZpfFR5cmc54XrxQzW6qJDgjJ4buTXHHVNUSFVcjI+8z8jNX7fVG+z+TPCgO7KOrEg/WjcVkupsXM1m5AmjTcxAXH+eKWFLVVUQqhJJP8A+usizuXkmeEKrZO9W6YwKmhkEjhhKMnPQ98UcrC5qyINqGP5VDdFGKpapcXmzEdkWUsCuDj603+0HSIHdhU53N7GpP7UimwzbSeeB0NHKF0ZsOoahcXKqIPKXhWG/wDi7/hTJdU1yOTy2jVY+TnPPUjA/nWjPPbx7N0aMz9CQOKinuII8eWkcnduTgGizBSRRi1DUricLHbkDod3YAdfxrXsriSWQLMg54Z+/wBazl1FHG4IuQCcD1qquqXVvcPJDGhJPyhs5x9KB3R0R8tSzK7bS2Qz9KgnW3kgLeZHtDHB9D7Vi6jKt1LtkNwivydrZAJHpWetqzj7NDd7I929m3Zbgdv8KZJ06NbpbZR49yggk+pxmo9K1aC6k8kqDg7QzZANYKQ3P2qJ2uGlRPwJPvUix3DzebvkUIxwo5HNBSaOha4V5RJjcEbsc5Pp/wDXpYbjEriRMAE5J7VgPcSiHczeYARlQKWK4kki7AZGARyB1oQPU6aOSGFJJUYOuemOpqOTy1ZHdY228nccYzWFPI5UFZJEypKjdg+xqlcySXFuY2uASXG5ySS3rTFY6aOW3MxW3ZW2gk5Jxn2q3DPAqDdKWY9ielcksszHajRgbflw2OKsrcRZWJZpDkZYk8A0wOiluoGCLtBX1AFVDd2zX7Q+WSuM7Quc1hXFx5N15ZKsMHYoHU06zuZWuC2UjOMnPQc+tArnSST2oiYnB5A49aqRX0TSksrcD5cnjNU7ieB8xxMW29WHANVJWkGQgJI6Y9aQro3Y7yFZOGPmY6Y5DdqihuXaM+bIGO7aOxPNZKzNtkDKxBIUsTzilWZgu9pQT6igLo2Tc+TCUjjVjgjcWwMU/wA5vKEagKF6ZPGa5mG6nSWXymiRcKAXOTzURk1GRiYb4yNu+bGMED8KZR1LWazLwoBU4LDk1k3Wk26s7qcgEjHQLmsqOW6Y7Jd3lj+LOMt69Kmt7ubBNzHgA4GAfm9Klq4XsW49Pt57lV2soPUKeox3qYWTqQdzEoflT7tZ/wBqfzAwQQ4OVPPP1qb7duJ2sJpFPOScUWC7NMXNzZv+8VEDD5pF7VFcXgwkkMYkTPz56/hWa7yyfMYwq7uuc/hQkreW4nBWIdDjg/SiwM3LMm6jRpMLk5GeePepFgfzGDgCN8k55LHPasO0vvL3CJw/pkcYqX+1CqmFpDGo/hPQUyDSkg25VQdpOeT1qtJZwyDDRMHHQls8VUF2rN5kj+YD/d/pUpuGuNscMipjIJ7mgLjZdFhxlZXJYcjeRj8qb/ZNvHIfLeTziCMI3GD9aRpbgyDy2ZfxBqX7RJFOEMhYN1AoHcsrZxrsbzJt6gYHmA81YkHlyrN5xDD7qAdPc1nO4CrjKgHPI5zUT3ihywkyTngA/L70Aah3XEX7zHXPHHekmjaMKG3q3qOK564vr3ypjHIQPT0qGbUNU8mOSOQ/McfvDTA6RwqwpCAzK5y571W1GxjVFSC4nTPJPSsee+m8xAzOQT8zluMfSmR3E0hE0d2WQOckDjHtQUi3Jplw2Q80qx4woD4ye9VZdHuvMOye4UschS24Crn2p5MQkKysCxahrpo0EexgQPlJoHzIqfZ9Sjk8yZ5UkU5BPIORU9pqcKIftFrKxJIMh56VZt7l0ZZbpg5YntwBUU1mt1cCXzIvLHJUdTRZhzos2mqWs4KW8xjkAzgipZJvMJeU7iFP4iqEs9rBG6+TsX+LaoGfTmmx6tp8YRY8Fsn5sk4pEGx51qsixsXYN/EeQaGWP7V523y1ZADurPOpWyxqZHDv/DlgM1Alz9qnIaVPLzxmTFAG15sThVQgqONwqwQhj2+Wmf72eaxDdJAVWAbix2nnP41bVvldWYxkdGPTFNIlmg8z28RWRgqAcKOeaiMqNBK5+XIGDmqcslise1bovKwwWZgMfhVcSR+Yu25CleeMYJp8oFs6jDE+xjt43HK8KPU1GPENuIiokVoy2OD/ACqtc/v1Cu4YOfmOKpzaLZsVfKyAHOMEfjSsVoblrqmnM22GZCerb+cmi7WK6CuGQ5AJJUHH0rA/sHMR+zyuueCAen50v9m6hZMWjunlU/wnGRTsPQ0DH5lxmFW27wACenNOOnOtyJlClt2TnP6VSRruIrMS+8nvwMe1aNvI3Es1wu7suOcUrEsmRCN3mYBGcEMeBUTLc7d6urI+AUPOB65qw0kcm6QHdt4zj86igKyFg33M5PHU+1VYm5JHbyQzCQMqcEZXoBTzNM6bVZTuxlj6UrvCHAaZBgY27v6UNc2atlBu9FHY1SgTzDrtt0JbbtU8bsdAO1Q/bIYXAnkiG4bgC2c+mBUyXERG3Jx1we1Z19b6fKxaR2QluvOKfLYLlw3MDt53mllPA29KiiuVNy+5CCBlcelZbaXA7MkN5JGhO7KtgA+1TXCxWqrDHI7nGDIzZLVFgNhdRKRyKscTMBwpGR+VZ13qF0yJlAGJOQFABFFrfW8UBbbiYHkYzkVMl0sy+YFwKBmZdXl0luWE2N5ACK3GccmprGO3dF3Q7pQfyrQcqVBdEPpwM1WW7gilDMwEnPyAdKBuRZtbKIFlSH92Qc5HekXT5FQLHIdi9sVF9odl86SUg9ApNJPctDkLMHJwdoNNInmKmpWMuPkmZZU+8xOAf/r1nNb6xuZlllRu2CCvt+FbEOopcSMXiO1CefWlS6UxY3LkHqKClIyIP+EgjlzcTuR2AAJ9qu2C6tkyNbyiP/noR1/WrzXQaPzUYTMO1T2N5E8TieNy7Dag/uilYpy8ihcagLVlkmkC7Rhscsa5D4y6pFdfDzVI1iK7hCwJ6485K7pLK3mlf/RzvyCzHHFcV8adKtrf4d6rOWZpf3OCf+uyVpSvzoyqW5GeinXoVfypNzOAGwByM+1Rr4j0ucyBpHIBwQQR+lXH0qyllZngCZOSR1/OozpenTMyIEdlOWBriO33SH+39PWPfDIYxgKwYE5xU2n65Z3E/wBmFzEZCThd3P5Ug8MRRh5FdlgY5P7w81JaaVY2rEwLluuR1oKfKWovlY4clc5NOke8W6jkiWGWA8MeQy06No1lG+MhCck0vnJ5z+Sx2HoDQZj7lyzmTA244z1plzZ2kuxmjDBx8xZQSKWRUmiwpDEEZFJG0wLJJuVd2F78U9ARn3Gi2y3Ba3yV3cA4AI7dKkGmw7SrWqknoBzg+tXpCAxj5VgcDng0h8+Nd+R04I9adkHMzn5dNEUhuFt5Hkfvjn8asW/mQyKGtiu4nGTycVqxSM8EzyRq2xdwPf8AKqctywto7izhW5BBLIwwVOOnNFgbuJfXYtYt00ZB/u9c1l2utTfaFLKBD1BCnKgdO9S6/dXV1bRxfYHEwbafbjOc1Ttri4+xok+mO7LgZGMj/wDVQI6exv0vozlWVv4TtxV1WRUG6MOoPP5YrEivA0UH2e1mUY2ygj5gc4q6J1kUW/nSKzA7Rs70BYJnsWJMtqhCfd3DBFUkvtHd1SIqI1HK4NaYtYprYCVfMZB1K9azv7AsJnO+ER7uCQxBGe9FilbqK9xazJNHazRrmMFRtyFNW445I4v37lfl7dPrVT/hHbQOVjjUc5VkcgnjFRy6TsjEMd5cqUbdy5OfY+ooHZMvYSPa6TP8y4AJ4Ip0cjRxbpVDqpOSO1ZdxDPCiRmQZ8wZ3HJx7VsxSW/lOrBTuAKMG4BHUYNAnEjkto5mjlUBcc4H+FI0fm3AuIH8t042g8EVKwtlnVjKxY/dKNx71L5f7w/MASemaYgWKSGFGjRpGbknjg1XuliuE23NuG9QwqdXnti5ZMqx+vFTQXqeUUaIBmzuOB0pCuzJl07Te9qCMchaZ/YOlzWx2aevzcA46881sJJGUIjK8HByvOPSnxzLGcFyqqeh7UWHzyOan8PaeRGFs4/LBIAfkD6VLb+GNLZNv2WBe+FHWti9iRrd9ruSvzLt7ZrE1DT9Tkt2ktb50kxkLjAb246VLSRam31LjeFbFYzdeSMHG4LnJ+tR3GjrApkhkMXuWPBHSqGnR+IVXab3ylA53ZY49Kdrd9qAmiik80jcA21OCD3/ADp9B2be5pBbgK7uFabaOD64qzZ3Ma6cv2mMrMD93FcPqN9rMNyJ1XZEowzkdSD1/KpU1nxBOhKWqS/Icnplu2KVivZ6HbiT7QNpj2Z6c04SIE2RqQVIGM8AVwtprXiGSKJ2sfKXlXRyM7+xB9K1LHV9YMe650doWz97dnIqlJE+y8zpT9lDFpiocngk0/8A0bPlx3UJHPzDpWMskl7GSJUSQqcBhkZrI/snWGnaWG5hiZTlY9nyv9fSnclU79TrJooXlVWCK4HOD94VPp7YiMiKctwBjtXGyx+IJJWkM0SqI1G1TznPzfnWlp0uowxFrhd4ReWUYJP/AOqldDcLdToEZQ42n5mGCD1FO+VQflVhgjDdK55vEmwFm0+YYYKZNuevtSt4gZWy9vLs45C56n0ouieRmrG2w7Tjp2HSrP2gnb5Y6Lhvesdtat1m8v7NNuB+biry3dkUFxFOqxE4OTjFO4uQtSfOv+rICDLsegqOWOCI+a7HeVxn2qubqPaWhuVkSX72WyCKrXuqW0Q2zzKyZ2+uOOlAWNWBUd0wQwIyD6ilmEisGZjx0XsKy7TWNKSFbeOZHjUbQAwBX6ZqRNUhKFhcB4x69aLgXhKzxHazZXt61PDJkKvc85PWs6K8jkj8yErtZucdRVoKj/Ok6nuMHpQA6RpPMbKAn+Gs6e61GOMotsC33lYkDJ/pWg8jM6qzZPanrtKjcm4571QXsYDapqcMeyWwmXL54IIxj/Gol1HUXXEdm7lcZDAH6mujHlgD5c54wwzimOirKSI1UjjgdalhzLsYVtql6L0W01rJ5bLnzAPun0PpWpb3jRF2kjY/KRyBg5qZVklVlQru5yNuc1C8chQRSLHsQYTPBznvSBWJ08loFKMEyp3gdjQPlbfasWKgc+tVxp8nPkyKrN69KhEGrJIu6VMZx93rTGaKiXLSFN+772eRms68ikOdvmqrZ3YbBHpiplmuIZD5+dmeSBxVkzhiDxg9MHPFAGTMNX2QpEoaGMAKSeffNUl1LWLZXLWyiQ+uDxn/ACa6PzyjEDO0+lNUQ8YG5h1wM8Uh86XQ58ahqbEkWu/CFivcVe0/UZJLd5Jl8qQkbUkGAfpir7Jas21SVbPQnAFQXi7o9pQblPy4707Dc0yYN9oXaUwTj8qqPY363HlxzLgHPLH8Kv29wrRgFQGHBHHSntcQkso644OaLEjI98Z3SLvXOMe9Sqiuzb1xu7g4qvLdqrBWfDNwpHT8aoX11PHMPJdZoic57g96ZLRpzKsZwnJHQE9alIfcCAY2IrEl1CQIjSqVYNyVHBqzHqTzBmZkJBAzip5hWRZksY7styUYn5jnr+FUV0V0n2mf5QDyFJ/GrS6icH5Q4XjNObUFYlSmAR83NFh81inBotxayFVunkDcoem09qtw2s7LtGNwPOaiF/tUqJSAD8pNDX2c7ZRux3Peq5ROZYktoWcmSKMsPboKUR2UWLfYTGejDgCqL36Dbufaw647003aYLpKpPfNKwc7NOD7KrGON95xz6027kjhA3xkhhxkfzrGjuoo3EjREMCeQeops+sRyAIythfun+hp8oORsxzac99HtUxT7SVw3XA5qdhEjbGlKuF3ZPeuba8jkTh4wRwMjAGfepPt2BuZ03AYB9KOUV0bM8yrs8ttykcnHepJnhaNBKd3ON392udOpNk/Oc5zwODUf9uHzSshiKdNppqIXOiWGFctNIqrx94df88UyS0skZJIzGXcnORyfesX+24m/wBYQ/8Ass/HtTZNctxtV5EBAwORwKfKHPY2pI7fcVkVAN3BFLF5EcqyR43jgnOc4rnW1qxOWMinHJ+aoE16xTDJIMZ5+bkU+UTmjsWmgkV2QgZHPTms9IrWMt5k2+FiVIKkYzXNTeINLL5eZoxjqDzQniTTgmDcs4Y9C386OViU0jUF5pcO5/LKGM7gSMk9uKYNb08sFkZoJgCoV1wCPXFYlzrmjzlladckHjdg/hVObXNNZUhuZVaNF+Quwzj69aXsylNG+0jEyxWl8S7Z2rjADHpx7dagvdT160CkpvRGXcoOcADB/wAax18TaGrMXkjkPG3B5GKcPFWjKoUTIVDZA6n6UezY+dGtc+Kfs4MM3IwGVwOCp6Vdt/FlnCR5jE4I3Be3auXuPE2hMpDeW3mDBPljFUbrxFo+0FcNGuRgR4//AF0ezkPnid0/ijTt67cqWGQT0PsfpUdx4msGYboy52ZwDzken+elefNrujEY8vOPVeD60kniLQztZrY5HQgYxR7OQc0Wegw+ILWGWST7TJ5cu3bGWHy4Gf1qdfE9kWMij5hjk9AD615gde0zd5iQ4BHy4Hp0qrba5pyrKpjfy5Mbhu5z6UKmxOUe564fEFhI7RyOrMw49CDVv7bp91ZNH9lRXU+mcivHk8R2KIF+zSHrjB6ZqV/GQUruST5Bt4cZxT5GTzrueordWMQaMqCCeCOMVWF5pVw727XAjYA53cfMOorzmTxpDOmDHKp453jnFUJPEkE6NuhmDA85Iyeafs2L2iPWYry04j3hnC7dudpHHBFTQTlrhImlUpKvyy54+hryI+JI2wUhmXbnjPfNMl8XTxj/AEeJkfDDLt0z6Cj2bHzJnput6jqcc7NaoqnJGDzkjp+BqObxFqyzrGLNp9o+YdAeOoP6V5wPGd/F921HzEFnZs5wOlMuPHWoJNbCOBvLL4l+bGF7frR7Nhzo9Th8RRyECWNomBOSR0/z0qG614R3Hl+S24j5c8BvWvP4/HETL/qQpznLAEmny+OFLLGLUYHViOvFP2TH7RHfjxTbqdrq/mBCxQHB+lT23iSzdxtB2Pg/MPU15q/jOJ8NJYx7h0IXmli8YQAECy3g447ACj2UhOoj1hNTtzJ8gU9RlW6ipnurdZSqsCAu4sRjr/KvIT4yjVMrY7BjIwcd6ZL42kkRs27kcryeDjpQqciedHqNxrVvEkssM6DAC4I4HOM1DL4oWGaSGbcJYxu3KvBA7j868zt/GMjxpDJbpjZt4GB709/GUIcR/ZXlHY96PZyBSR6WPFFvJkCdzLjbjHOT2/SpU1yNg0hcEA5PJB9uK8lbx1YwuQbC4bnG7tmnRePrfI227Lx0+tHJIfMj18343J5cwXzE3feqM3zYCuYyqn5x3I9a8vi8eLsz5J2kgkcc59PSnt46ikGPJcHGSKXs2LnR6oZ7GUNIFbLDgH19acmoxSEQSQxFscY7Y7mvJj45QAbYmyPftVkeO4wuFtJlPZ+CenNL2bFzo9F1OaADeVQnj5gc4Hf+dFhdWaRGJTAWbHRAA5Xpn8684m8eWq2x327y8fdXvgUL470uYFjZyw548v0p+zYKoj0O8vnaby4VjCuNxjJyQB1IqqNUvopX2SgjO0FuvX/CuIfxXaNhvLZcdDnn35px8X2ZJVVb23DvRyMr2iO7i1K8kZ1ZotxYgIwOcVo2eqNGGHAI4ZBxzXmcXi6ziBUM5BbIPofrQ3jCzO4t5hkIx8vTNHIx88T1ZdRtPvy4XA+YDn8PamT3lu0pkidDAQNuCOv0ryObxUrHMd0w453tycmnReJLTKtJJklw5CnK0crE5LoerNJMzAw4kXbyfQelV5JNQL/LLCjMo2gL0P8AgRXAR+M7dA8ImIRiWKg8Y9KUeN7eMgCaRmAOD6DsPxp8jFzI7aObULePzfOBbZ5bLt+UE9/rWhZag8oZpT5eO+epxXmE3jqGNg3yyDsCfunH9KhX4g2kjrkPH0yAuFGeP/r0cgXPWGu42kDOCqDk5PFCXUK52spC/NgcEA9K8qPxD03LfvpSATw0Z7cVZs/HWmPy0xbaOflI3D0FLlYcx6X9uto5njkVidhbJ4/GlbUIvNjXeNpGcA9K84bxZpN04Z5pBxxu9OtA8S6YqgRXSt5mS4kXqPY0cjDmR3731rM8yRryuApXoRmnLLDGhEIQxnkhume/NcCPFmk/v8XoiQgKFVCQ54pB4i03qb95Fx93ccEUezY+ZHezy2/moGSKSMqN656+1UUhslmkbMatlcBj97r1B9ulcO+uaWwZ4rkoVztJJ9al/wCEo04hGuLo+Yc7m96n2b7FKpbqduLfTHV2+Ry4KtheMenvVeO206KU20ccaoxDqP7p9q5IeKtPixHJNuG7IMZA/SpZPFugySjy5pVwSctR7MPaeZ1ptbORHVkXK/d9PrU8T/Z9yxNt3AYUHg4riX8ZaY0gK3ALIPmBB5FLL4w0/wAt/LmVC2OW7Y9KPZidU7eK6FuQWmUBsttduD9KR9etYJVt2k4+7w2B61wQ8YaQJEWOd5fl+ZmGcH2/Gq8nifR2cCSZwT1O0k5p8guY9AHiKzU7ftKbQMkKeg9aa3iCzukCm4Qxj5lweT+P+ea8+fxDoMqhtzAAf3OTzxTG8Q6MjZdlHGOExT5WO6PQp9cUyRujh9rAF9vbvT31S2lZniYHPQdCDmvOJPFmkxn5W8zGNpVduM/zqI+LdPDHd5jFufu4x/8ArqeRhdHpdxqBSUpNC8inBOw4zUcmowg+SzSRknIYnBUdcGvOV8dWayhlZ978cjA/XpR/wmVjt3yszSEgLgdPenyBzI9KLKxfyLmRi4bJLcYzn86qXUDXGxxdukwJwwPQV58fGVopykbDPB3D71K3jiBofLAcDIye3uKXs2HOjsdQt7e3llaK9JLAmRZBn5exHtT7e1S68uYXzgMvymMBR/8Ar964abxvHLEY3RpARyMUyPxrGFCRQlEUdMYwBT9kx+0R2j2k0N1MRqUxuGG0OW4OevH0pPJvbdi5ug78fKGIJx0rjpvHhZci3JXryBg//XqNvGoZyyxFmxjJNP2Qe0PSI/PjtyZZPMJHzAd6cb27WIeWC46beuAO1eb/APCcMqLE1qgPUOpNV5fGl15nEIZAcjacc0KkR7Q9Ta7ZX2vJk9TGxyR7Ust6iKs0cbxgHBPXn29q8obxvfOd0lssrt97acGm/wDCb6h5RWO3BJPO45war2Qe0PWL2XzFSZ2GCMks2Oe1U5WkuolUs5GeDuHPvXld14t8RTMfKkTa55DjcQO30qhJ4h1zzEb5SQNoPUGj2THznrajbIIwX5zlgc5NRrpVqrhA0rBvuru4B/OvLovEWtLK5JywHDMOBTrbXtWjU5uThWyNxyTznFHshe0PTrexitllm3tuLg8A5DeufwrQt5W+2hZpd6yYJ4xyO/XpXlbeLNUQlvPwC3Cgd6RvE+qSHPmKD15H6Cn7MPaHql8yzWrrEcncVBU4A/2v8KpahBJcy2shuJpZYlXhm+XIPWvMW8SaoybRMQnA46fWkOv6qCuLhlJXORT9mL2lj0WXT9S3faWvg0vm7zgZ5J5x6cUyGz1CO58z7WX5PDtwM9687/4SPVzhXupCAOCetMOuag3WaQcc54xS9kHtWeoxpJArxrNG2WLIH6AH19al3QI2I1jbGGfAGzdjk15JJqmoHd/pD47VHJq18pXc0pLYyVfgUeyE6jPY7SS2XM0k0Kr/AA7TjmoGXT45HAuICpBfBPYnofWvIpbuSRypunYDkAEgVC7zSuF+0SfMP71P2Qe0Z6/PdRxjzWvFKLxtU+vc4qkPE9vCuG3LvII3scf/AK68uD3EaALcMuVB5PJpJbiX5DPKWwCVyefY0nSF7XyPUxrlrONwlt0YjBzn6fhVmDWLUurtfrnoAB0968jNy3leZ5jn1BJOKjuL9oDlRu+XcdvU0ezQObZ7M+r2ob57hCp9cZOKhOs2ikf6Qm1f9qvFTqsiuu5GPOByeO5pP7UlmO2OCbpkkk/1o9mrhzM9qj1rSFJYyJuzk5YFT+FNHiTTY0dUnh2nHb/OK8U+1P5pDLI2D3+7VuKSMqo+VPqafs0LmZ6qPE2n+cWeeNRnGVpV8TaczDyJBvOeccV5evlKSpOevfNIFjPzGQ49mxVKHmHOepzeKbB4xE7qWyOjHHHtUQ8T6eAvlXG0gY55xXl/mxKhH7zb7dDUBvLNH2lmc9PYUvZ+YczPVJfFtipIaZWBz2HH50xPE+mpna4wcFgCPSvLl1Cy4KzR7uhU80GVWXcnz7iOgxTVNBzHpr+L7GEMY2xuPqAAKiTxpZqN2DJuHB3V5rPcTLtXyFA6dzmlgkumUE4U5wMDijkiLmZ6PP42tMN5Nv8ANjkt0/Cqv/CawK3KMCOhVcH9a4eNQF7lmOc+9SBdwKjhvUjNLkQczO0/4TSFtwVWDd2I5qT/AIS+NQpUHkZ61w7xlQdpbIx1PWo3Mztyv4U+VBzM7c+NX3YMO+Njnd2zTH8WrJncgHHb0rjBI5G0cD09qR23bduOvQHt6fWjkiHMzu18ZAOf3b5HygZpjeLUkjAMKoUwdze/XFcUrSFQiuUCnk9yalBzGyYcnjnFPkiPmZ1j+KIniTy1DMGJyMjIpyeLrfaY2hG3qCoNcZwpwCNw7ZqwnlhT5swX09KPZoOZnXReMrZW3iMMyjjPFSL45i+YraSNuxuBPGPSuMk8pVBDLtJxlSM1H8jYyeeSAO9PkQuZnax+MguflEYI6DgCnJ48jT/Vwqf9o8iuFLfuyucg84FRgxGNtw2kgj6Cjlj2E2zvX8cJId3looPUqRyKgfxPBM+RI4Hs+M1wT2cLn5WPTrmlFmysfvD3z2pckew+Znbf29Y/8/Fxu9OSAf61NF4nVUCLcbxnow5riYoXB3ZcAD160+JPmUNkjOcdqXs0PmZ3j+K7OYBNowDk81LL4wsWHQ5H8Iwa4dWOxo1woJ5yO1CqqsI+57inyIHJnaJ4sspGO2N27Hpg1LF4qgjGVjRSex5rhyGP3uAD2pBCuMZ5o9nHsLmZ3A8Wo75jhZj3IxgClk8WQCcB3CqM8EZAriCqhPL+bn+EDr+NIYNqGSRwP7uB1FP2UQ5mehQeI9K2FvOiCg9NuMVDPr2k3APmSquVI2g15+pQc7WPPHpTgsXMjhlBPYdafs4k87O4i1bTFzEtw20nOFOcVafxBYogC3RHB6dcH8a84kClD5eSCKrS2+3725Tj5cmpcEPmZ6pHr+mKrM9xIHIHQ4/OoTr1iJAy3fA9Wy1eaKW/ibJ9aQrI0qq0nDdAPWhQQczPVF8R2J3brxGz2c9Kc2u6e/zrPGuAM4OBxXlf2IrHxIB7k1A8UwI2yueenUYp+zQc7PU31a1cBlvoVLZzjpSDVbXG0To4wOvWvM188KfMfIAAGOKWJpGBZnk9O/FL2aDnPVIdXs872kiBxtAIqU6rZOV3TKoBztHSvK13Fdw3pnpk5pq+Zs5lYtk557UezQc7PWX1K0zuFxGBjAG7mnJq1izbd4ZuMc15KTKvWRsdualUtGnzSyRycFfm6U/ZoXOestq1rhhIwHGB7UxNZs05jkXoeRmvIZZWeT95NIOcjDnmpVmvMEwzSBOgy1Hs0PnZ64byxu4gzujKfbFVL2HSpsrHIqKRghW6f4V5Yt7csWzcTNt7BsCmC+uGG7zmX23E0vZoPaM9In0y1DJ5UzvGo+cmTrTjZIvEd1HFnjDHJ+tecNqFwMBZnPHrSrdXM+f9IdfrR7JB7VnpqzQ2IDSTE8Z4Of61cXXLNrcq11EBzxxkfWvJY4riRTJJJKEXqSxAzUW1nLN9om44yGpezHznq8mpWNzK2Crsfm+UdqjDowAEuxWGWUYJ/OvNLGK7LBftptkJyXkY8ikmaRZykd1MyDjLMRmj2Yc56ol6sKCNX3qOeRzmrEmpQbEWSUKSOcHGK8k+1SRkM0zbe4yTmpFv5cfu8sMfLubPWn7MXOeujXoY49qzQkk9T/8AWpU1SC4HNxEARjG6vJUuZ/s/mSuEJbCqD1pHaWKJzJcMHz93dyfwpqkxObPUdRnWaNVF5uwpCgNjFZh+1kjydRwRyASK4NBdmMSG5cA8gb+RTbZriV9v2ohQeSSRS9iw9oeg28upeZ894JI4xlumM+nFaJv12J5t9DE2AFj3cn6479/wry29uZxHtjvHZQCDtasqTVrlRhlncr1IbBHvT5LBz3PXbwwsryC4QuRwfM5z3qq19NCq+XMRkYLbuP8AIryuLV/lB8y6385y+Vx2qzHf3XP+kN5ffnrU8rDnR6A+sXsfy+cH57Vesdet3RWvZ2ZxkCJWP4V5m140xVUYuOmATxVq0dgJP9H3lVw0nIx9Kapt9R8x6THq8Mm4rJ8o6qG5Apn9qWy8/a4y3cN6V5oWby1dpsoDzg8inq+GPlXBbHQE9afsvMXOekRahZ7jKL63UDnAIz9Klk1S32LIJsBuPvV5dPO0zKjRBCD1CkZ/GpxeSFydqIcYVR90e+KPZoXOeiT+J1gUvvUR/dQ8Hr3qtJ4kcMstveRIzZGSO3FcC0MzL5skLMpyc5wBQcKwRkdTjggU1TQc5258SXEjGS4ljlG7Aw1WbHxAJ5dvyQKM5dsEY9K88LzAAb+B60/eqQh2jaRieOwzT9mLnR6U99bNAN1wiPztx35qRry1RSTIOOSc4BNeTorSHEjbRnk5PAoeCdh8srnnA+Y0ciDmPbNHulu03qyEFTkL2rWjh2sqxuwYcnC5rgPCWm6nDpkTQXDI7KGdnJGT6VtxX2uqxEgy4PVeRXNLc2R0l1KUzDgAcZYDk/WuG+Ml4q/DbV4nVju8gKT3PnIa1JdS1RSGa3V+fmJGcfhXPfF7Vo5vhvqEFzGqzHy8eWoA/wBcnX8M1dKXvomonys9rTBLD2zTHQQyFgqrv4bjk1ZWGMecWm3bzx8uNoqveyOJ4kDbl9fSuU6iVp5m05gGCBeBzy1NhBWGOQfexgk96aVZSUYA0ZRP3HmZZfm2Z5pWGxGV2KrvVWJ4zyBUDtcLJ8uz0DFeCaseW8gD7RtPQmm4uCTEPLGOclqLCBg3ll9ipK3PAxk1NFLI1suUUHuT1qJN5VfMwwU9M8io/Ln3M6yblxnGOlFhk/7tRukXB7Z55pY7hreVBIwZD/Djg1VnV5okwxBBprGRikcisQxwH/u0IC1c3sZmdmhUDHQVBDH5fyI6y72yPx7VMVjC+WZA5Y4G49BVbiLcjEAZ+TAqgLxQBhGQEbIyTzUMtmon8wjIzzgdfekE8gjVrkbvQqO3am3tyysqNJtPoPSk2A1VhhLzKrq7DHJyOKsp+9tVb5fMxkeuK5/U7fWpJAbV0aMEkZbGPrWetx4gGoxDzVQKpVien/16Vx8tztYg3kK8eSwPzLntiopAWjyQT2wDgmuPT/hK0Xa1zC3VgyEcf41c0281KaIrcTRO+MoAmDkdQaOYPZvudJDuCZRjnsOuKinEU0UiyyGGU9GBqrps9y1rGTGAHJ3AA5FW0jhaATeSkjFs5PPFNaitYxrvQZlZJG1CfHVSvp/WqzaMWmMyXUzByRhgR/Kum+V1wZxt7DHQ02COaTb5LINh4zQUqjOem0PUlhXZI6yqcq6Pjg9e/SpbaPXbN3aa8ilYj5UdcY+pFdBdrcxYkK7u30qu08scgBQPG3fHQ0BzGJJqepRSf6RboBnsTyDWpaXv2i1SQ25UL0bGQTVsMJbUtNGpOcE47U5RFsCov7vGOKGmK6KcF1ayAhWfzQTnHT3q4QsgHl4kZsYNQWtvG12xEHl7RyT3qwsZilEkL7hnOO2KEJtD1jlhJ/0gBsYIAzSRSXSAqyJID0IPansYyrFoWwxwD7nvVeGOA3JVHYMvXNMUWTsSWG1c5NNZhJM8bqAMdanFu6sfm4HpUUoVSyr8zqOff8aBkflw+WY5lMikY2kcVHBDEoJWERpn5cjmpg21Txj60y0niuYxKuQoJHIxmgeo2eFZMo0KvxnApZVhNwsTLImV4I5UexqSFk+2fvCyDb8u0ZpJYycMkm0ZwQfWhJCIGt4QjOsZ92xy1PspCo3c7j0BFJDIzzNbsz71OUJ/hq4s3kqwkjUk8bwvQ+tCsBAiqQWdIiSx3YHNSReUrltoPHC9gaSNGEk3lsr5UELjFMUsGLOuFzxRZDGvEsjmT5RnqoGM05bO1kDZCrIq9GGKUsqMgCOwZsEjoB70XMMMr4j38HGQcVI02Vzp9vkzvEm4n7yjmoZdItig27wv3gFHGexq+EdcoytkccnrUsEc0mQrxrjorfxUrlJs47VtDKzPOzSRgtuVY/lAxXCateQx3JWRp9vmHfg9eOT+NewapIFtH3rg4I6d68E1hpGnkGScE5rSC5jKdRo021bTfMGxnR92SzDH1q/DqmlJ5arfMMHIyx61xfDH0NMkX071v7FGft2ejWPiCytCzDUFZc8oXHFbkHjLSUhEYulDseCCDz6V4s8IY/OACOhHehLaNAZEXHG0nvn1p+yF7Q9yXxlZ/LIsgIXu2O9XbXxRbXBaRJomQD8vevAhCUAxK3+fWpop72KIRR3BVAMcAdKn2bRSqI+gV8RW2WDzw49N/Ipx161YfLJGT25r56e6vgTtujn1z3pkt5r0rAm/2EjAKrip9mxOa7n0R/a8L7WWaPOfXpUj6zC0RLeWSOjDtXzg1/4h5H9rNgf7NNXUPEoyya1KPYgGj2bDmR9F/wBtQBlLOuQflw2MVBqHiA7UIdG9w3U188S6v4q2jOqOx6n5abbar4kEhW5u2cp0J43UcguY+gG8UM0e3cpyMHcRTTriDPzoG6cc814VHqWquxBvHHPPNPjvLx1Lm8fOehzR7MOY9xj1zlRJNHkjucU867EshPnrExA+70rxDzrhxiSQ5PocUjCZgQ1xLx0yxp+yuHtD2OXXI1chrmFlYclm9qYPEFovK6gpPpnpXjBaRWC+a7d8HNSxsJPlPyn1p+x8xc7PV77xFBg+Xd+W+Bk54x7VlTa8uM/2o2TnJBHFefsrkhGYsoHGe1RvCgJb/Jo9mu41UfY9BHidYQ0f9pgnPy5Gccdalh8bQwD9/cM7/wB4DAP4V5rlcliQp7EDinvHISCcD0I6GjkXcftG+h6LP8Q9KGRIxzkdjVWb4laHGc+aB1zgVwqQLIMTKuRjnGM1EbOzZiohAPOSaXIgTud4nxQ0oMQsjFT94Y6j1qGX4j2LSMyPL83TPJAriZNPsmHzRrj1B5qK40m1OGjOfY0JIGjuG+IKSAiJu3GaQ+NpicxhW9xXBrZQxuD8o9RVgQ22zjKHuKq8RcrOyfxxcFSMqPrVZfFups/7mRBu5xXNxRQunIRhk445qN0hgk3I5z6U04dxcrOmn8Xa0xCtKpJ7Cq7eKNUkXHmov86x42gibc1wpIHr0om+zBfMMsecZwDT54LqLkbNT+3dUCkLcnr07Zpj63qskeHunHrWRJd28YyZA3HYimHULbGNw3f71R7an3H7OXY1H1TUlU5upD9T0NRDULxgGa6kB9Qao/2hb7fvDPuc1G9zAxDR3EasP4SeDR7el3Qeyn2NSO+vCDtvJWbuGqOS+uDlnuJBt9TisIaldLK6iGDHO0g/lTbXVAWCzwhVbPzYOB7UfWKXdD9jPsbSzSSr5yXLMpGDzTXMxjXbI6vkknJ5rPGoRxsI40Vo89uMVKNRtRuUrtwv3geCaX1ml3D2M+xaEkyg7i5xyeaTcGYkvJnuMmqy6han703fpSPqFqM5kBB9qPrFLuL2E+xdh+Zyu7cuPWiTzRnnvjJqgL6zA+V2GfRTThqloEfJLHdkEIaPrVL+YfsKnYvKVZFTOGHt1pQm/eSADjgfhVEatbqNrRuW7fLTBrCGNgyOSSMfIeBR9apfzB7Cp2LoQ5HODnpTl/1Jj3HGetUf7YgIQeQ4PQkCkOsW2NpgnIzzhaFi6X8wvq9TsaCxhBhWOAMj3p4U7QDg5HftWaNbt9w/0ebjuU/+vSnWYSQfJnzg/wAFH1ul/MH1ep2L2JUY4UFcYpVXIY4UtgcVnf2xDknyJwOv3aUaxbDcRbzhyP7tH1yl/MH1er2Lb28bYGAu33xQIAWzsCxkcnGTVJtVhZcNBOX9dnSibWo/LK/Z5iduCdvNH1yl3D6vV7F024EwKlyCvCkU+MEDLR4wMYqidbgLD91cjC4+53pg1eLP+puCf900fXKX8w/q1TsasSqActz6Uy4jX5WC8jFZ661GD/x7zA4/uc0f2zEQfMtrjPYlaX1ul/MH1ap2NGNiQMxgIuOTTGVSecEdSD2rNfVo8fJBN04ATAqKbUEnHzRTHjptNH1ul/MH1ep2NZraN1CqFJznJ6iotpXcr5B7Me1ZbagynC+fgqOi9amOqxyDDQTL6nHWj63R7j9hPsW5iISW83dg84596bBqMcTFWYc+o4OaqQXVtEp2ickjGGU8097mxkYNJCxI4XMZpPF0/wCYX1efY0I7+0kTd8gUcORzzSIySHhht6ms77VZJlVhkAPX5KQXlqpBxLuHT5accXT/AJg+rz7GqCpJVVJ2noRTSBkYB61nLqMay7mdguMEbDUh1O1bBMh6n+A1axdJ/aD6vPsXRCrMI8ZQ88jvUhsolTbtLD8qzhqVvglZeex2mo5dUJjDLI2/nhgQB+lH1uj/ADE+wqdjTNvCg+VfXG7nHsKTy14+Ug9DjpWWutSIQrr5i/wlRnp/+upzq1vu2sJOD1C0fWqP8w/YVOxd+zsqnqRjjntTwCBxwCBwe9ZEupPIiiOVQQCOQfwNV5L+4J3GeM7WyFOeRj/Gl9cpfzB7Cp2N11DZCswPGBVea3mZAsZIyepFY6alcAqf3RORwOi+tW7fVtzbZliU4++PrQsXSfUHRn2LgikjRc4OAF+pphvFGA7jr2X3oS/09Qd8yj/dFQ3E2nyOf3q9fXFV7en0kifZS7F6VoocL143YzilyvOCu0joKoH7I/S6jIzwQ/NK81nvGycOeh+YUe3h3Qezl2LU0yqQqp/D26UjSr91Y2OfQYqm9/bKoy+3HTj8KT+1YSCwjKkHkZAJxS9vD+ZB7Kb6FvKyDy2BUDncSOnpT0cLjLblwcleoqg8trdSneSgX/axTftEIQG3dFcZ4Y8H2o9vDuHsZ9jQXa0S4jCL1z61HEsZLAqpB9RVOG6VogJXi8wZyAcDPapzcRI29bhTx2PSl7aHcfspLoKy7XdsK3zd/WnlFJCqpJ5yenPtVaW9jWPZuDA5Azzg0+K8hRo9zKqtzjOcD60e3h3D2UuxJuWMblYJxg0ou0RWbcHIzkE0wvDLDgzKQT/eFVDZWsjbZJ1GAclXx1o9vHuHspdUaDTwsDmVOByAeaVp4No2OqkdfU1nixsjKXRgGwcsX68df0qGOzt883AHIy2/kcU/rEe4eyl2NRrmNSI1bc3Q4pVkjYbkRXOfTms9LeGFAY7tZDn+8AcVJAwYuokUn18wf40fWI9xeykWkZi5/c4HXI/lUc0o2coUJ65+tSGTaQGaJgB/C4/xqhqcc08EiwXEaF8YO8HA+lL28O4vZSLsav5QYcbvTqalVW3MVRfmxnIzisoSXUcIQSxsQvO5+9CXVwqgS7H3k5O/AAxS+sU1uylQl2NiNWbP7vnuAKHVY8dh2GayYdQvPMkWRUA42sr1J5/mFWeYDnnmj6zS7h7Ka6F5DKo3cnsOOgpUJcMWUdipz3rNkk+dglwuPUt1qKFpkH+sHJ9eD60fWKfcPYy7GrEyvuVkDA8ElsH8qcJG3eW3b9KyxcFlVSyqd3Jz6VoC4t1H+tQ9OSeaPrEO4exn2LHzfODCuD/E3OaaIyOdq5HXFRR3ttjmYqQcYPOaUXttk5lUcU/rFP8AmD2M+xIobAzyo7UroOSuFB6D3qAahZ/89QfamSXluy7g3Pan9ZpfzB7GfYfIzoxKqD+NIsyyEp8u5V5I5x7VX+0Rl8/MRjmov3R3nkMzZJHeoeLpL7Qexn2LzHLcqBk87RQ0nzMqcYOMkVWjuUWTbtkHHpwfenfaFJDDv1zS+t0v5g9jPsSiSYMC4DYPY4p4kYDhMZHUnPNQfaIc7m3Zx6UwXMZX5Sc0fW6S+0P2M+xcQqcgjJzx9fWgzwpkFm9SfX8Kqfa9kitHbyOdvG48UR3StHia2c55O05KkUfXKX8wewn2LX2licjgd+OvFPt5xMrbZAu3sewqlJNG23YkmcdNvWhJoQp/dyJ68daPrlL+YPY1OxcwcHaxIOOaY8briQOAzcAioPtVvkYSZsjpgioZbwMQVhf3Ap/W6X8wewqdi6gVh8x3NxxinhVKkyAjOcZHest57lgfLh8v0JPSluXvWm3w/Mm35ctjnHPFZvH0e5Sw0+xqhSRj5QM4waqT3kccu0rnbwS3QCq0U12JP3yblPUBun0qWdllTBh/TqKn6/S7j+rz7DhfQO+N27g5GeBjrU0d5bMgJkR8ggjPeqRht8bhFIHx1xxg9RUaWlvH8y2zlgc7sd6f16l3D6tPsX3vrbI/0mIE9MNSi5jPzLNG/wDwKs5be3PK2LbucZFOigK58uzKq33iaTx9JdR/VZ9i3J9pjUhFZ2z1I7U03F1gfuWDA4JzgU1POXrC7fjUvnTY2/ZG64560vr9HuH1Sp2GB7pSSvzDZ/EKkCmR1ZxlVGMelNkkmfAW2kHHoaFa8QYW2fHXGT/hT/tCh3F9VqdiyqfIVx1/hHekFurAPIgBP97g4qAzX7sNtmfbGcfypxk1JnDfZGx6EH/Cj+0aHcf1Wp2JI7eMPuGFbvgZo8pJELBgcEgr0qIG/JbdasMg9Af8KRUv8f8AHs+M55BP9KX9o0O4fVar6DngjOPm27u+Ogqs1vMCduxuOoq0DqGAosm6ckqeaXbfdfsTqfoT9ecUnmVDuH1Op2KD22oM/wDx8MvsqZpBY3gXLTFhnk9DitLbqKjIs5SP9xv8KQLqP3fsMv8A3wc1P9o0e5SwdT+UqwwS4PzZHv2+lKtvGH3MG5OSKsmHUX+X7HL/AN+zSJb6iqYS1lP1Q0f2nR7j+p1OwxrSzJ3eUintxyKc9lHHn5yrezdKQWepcZtZiM9NvSppItUkYlrGQk88gij+1KHcf1Op2IQrAKHYkfw84NGRt2s+0Hrk06ax1KZ1JtZFAzwM9agk0e9Zg32S4bnpg8il/atDuL6lU7E4kRSc9vT0qOR2e4UIxC4x97FRxaPqEeCtnOnXOAefzqRNO1BRuNpOc9PlNH9q0e4vqdTsSR7cZ8xt5+9nnj2p4wBkN/8AXpn9n3q/8uc2eOdppxt73OfsUvHbaf8ACq/tSh3D6nU7CMPTjjnFCq20bQcDOT0pvkahk4tpeueUP+FIsOpL/wAsJSOeAho/tOh3F9TqdiQqoX5j19DTklXARiMY7H+dVzHqW35bV/xQ0phvDjdZP+Cn/Cq/tOh3H9Tq9hskayYAleME44571E9lMxJjumxnksCc1MsNxuH+jS8DgbT/AIVNG91GoH2aTIHdTR/aNDuH1Op2KEWn3e5t026M98Y5qzFbSJ/Hwg4PNTy3N7x/o0mD/smoXa6YYeBx7bTR/aNDuL6nU7C7tuO+eKhe48uTAjZ+uFIqRhNgAWkhGfQikV5lcn7CT6ZNH9oUf5hfVKnYiguT5oMkO1jxjHNXRMznbtxjmoJZppArNa4Ix0FKs1wjMy2bZPQkcVSzGj/ML6rU7EvmMv3hsB65706Nwpwchu1QvPKygNbl8Hox/WomkuHYOysT64o/tGh3H9Vqdi+D8p5xxxn1oWbyYsrL83ckZrKP2xECxllGDywznJqKSOYrtWRuevX+VH9o0e4fVKnY1/tUe47mUE9eRSQ3CtO0jYXBAC7s5FYxtXIOGfPqFqOSwdjjz5M89RR/aNFdQ+qVOx0YuI1BOcd+O1U3vUMjhnJwOcVnwR3MI+aRmOc5HGKlYlkKi2UNjDEd6P7RpPqH1Wp2Lf2pGP7vATgZPX3zSGaNsKJM4zjmqpjjYgyK+R2B4pjKqDBEjDuCaFj6XcX1Wp2L3nSSIvkqUXpu9acd7bSzliO7HNVzcZAwDgDGB0FP+0gkNsOKpY6j1ZP1ap2FmnZQ26IcE4461XGoxhd7W5DA9gc1KbsMpV42B7Z5oNxCw27Wweoxiq+uUf5hfV6nYYLneCwYY9+cUyWG6n/eIBtOMVLLNE8QjWBUQd8cmkF2ERVAYgHgY5pfXKX8wewn2AW9w4Q+Sy46EmpyskcRXrnGaF1BBjcrgAY69qY11H/DvPNUsXR/mB4ef8paMOwbFduOTuIprptXdHyCOeOTVU3iMf3rN7YFSPe7guTlV9Bg4qvrdH+Yl4efYgkkvm+byAQOijjFRzXd1HtkmjZx3J61cF9F5ZXkc9e9MubmJwqhyCOpIyKf1ql/ML2E+xWjmXyRcSxthiQobsPWrJnDBY4iT7AVGHtWwGYZHqeOlOWS1Riflz6nIo+sU/5g9hPsTOzxofLjDFuDx3odAsA3Lhv4jUa3kAbKsy0+K6t2k+eQ7e/HJp/WaX8xPsp9hURN42rnnpnoKu20i2sDTC3Q7z8jvz0qjc30GMw7COnJ5xVU3cblNzN1+4vQUfWafcPZT7GhPd3My7ZGyo556D8Kg87a3lgIrY6AUyS+hbgMUU4znmmTS2JQHzC0n06Cj61T/mF7KfYnuLrMoaabHYjd7VHBKd5K7WUd29KpmO1EgKT4OcsSecdqliEPmllnTA9TSeKp/wAw/ZS7FxVid1ErMqA/MFAz9KZfoPJP2UyF1b5WJximLNbhSrSKTnG6nNNZsuBPknqMGqWKp9xqlLsVd+pArMGA2thVLfrRA1405mmRj82WOetWDNaqv+syB7E1PDqMCQmOPy0A/iI5Y4prE0/5g9lLsRSPI7FhnGc89hVi1F1PEoR1VCeQcDNUpbpTk+Yv3ef0pltLuIjEgjBPVjjFNYqn/MJ0ZdjXht2M5iiaIbmwWPIpt/sgjMfmJI5OCyCqvmWyv5P2pAc8tkVDNPDu+WfeAe3SqeJp9yfYz7F9IkdAz2iHIxypHSopYFj+QIAvoBwD9aoPeTSTKPtzrEo+6SMUhuLsxHfdJIpJGwNzU+3p9x+xn2LweRE8uPCjPapEeQRlGf5GPzYNUraWP5TJOEAHC5q0s0LY3TQoD6N2pe3p9w9lImt4IWRh69CDVmPTnT5pl2jPA9qrubYweXHqUUWMHcHHJq5ceU7RhNYhbp95ufrmk68F1KVKXYla1mkCsNqp0AYVVNvdqplFsG29D0rZsrjS4AN2uW90dp4cbBup9useoIsKalBu3fLHG+5vyFCrwezB0WuhzUl1fGQsVlDjoqrgD2pVa6nm82aIAY6MduK3Lu3ltpzDKJJ1B+ViDmql/b/aUHykDpwc4NWpozcWigirOflkSM99zUSqrExi4DBfRuPwp95CtvEI/J+YY3N6VkzpKv72ORVUnhcc5que4mjSMLKwUsmOvHSrKNK20siBFIKgcHGawxNqMEW4WBOQCGYEZ/GrtnqssiBby2IbOd27pVN2QKOp6XZ6zZrYLCscvyr82SMZ9qns9dkaVVW2ZlxxlsYqj4ctI30SO8RB+9Qli3bHGKntISZJmRQvRgM4xivMnP3mdcaehO8uqS3LzRI0Cfw8bgPfmuE+MEDL4KnkmuN7FkIBPJzItdumqalFCxJZVBPBAOa4D4tapNdeFbuOVIxt2YwuP+Wi1ph3eohVVaDPo6e+VsGSaNh/vAcVKWRkHljcAOua5mTwukki75bshuWXfwatWGlvasxtZJQy4yC2QKwuzeyNmeaOC1NxJvJX05qgmsaXJPvyTcGM5wnzYqdGu5M28yb0ByTiln0uyf8AeNAAwGCU609wshkWq2q24WQylNxxlTwKI9StnST5vkHQnjinf2RZRxr8pAPOMHP41JFp1gdypycbduelF2GhFaahazHFtIWLAMoIIwPbPaotS1Sa2Mjpas6DglGHP4Vct9PjUmOONI2AOOKRLZo4yFQOM8k0aj0MA+LI44901ldRbDl1x0Herk+v2P2OOaRJ1SRcoAMknsCB0rXMEEpImVTnruGaqHQdNgd5oo0XeeWUdc96NR3XYq6dfwX0KySRspQnPy9P/rVce9tpfLWRlwncYqSDSbeJjGjBSR93jpSjT4DGRJbwlvXGeKaZLZeh2tC5h2FQcFT3qEx+buWaNGGOGHaqcNusUrRweZGCuflPHvirMU0yZS42Kg+6xYAtTYgiE6v5bY8scg1OkKSxsFiXIPXPNMt5PnG54XTPJ9PeoddS4eKR7OYjj/lnQFi35cSfuVhCyjoNuf1qCa1QyxzQw888gVkm61tbkFYH2rGGG9eTjgjPv1pseoa3CoMtqGwfmwuP/wBdIXKWEg1VNYRW+a1Yk7uFaM/1FaihsjLEgevpUKXk8uxX+Uv907e/SrM8bAyR/eOMZxwapA0xu2Nl8yPa2DTlSNX5UgsM1WtBJ5af6NiRWORnGBV2MediTDAj5Wz3pgFxIyRBy6lBjcWPWmC5t2I8oRH1UN1ou7UTRPHIAUwQWPYVjjQ5Fw2FbByjrmgehoXFyYd2YGMeOfSsh/EFq24vaTLz95cDB71pG1kAXfMfQ5BP+RTjaWBJ8yMEk5+7xSbHoQaXrVvdySbYyDGMHeMFvQYqpe+IfIlKNYzqw7KC3HqMVsPp9plZDDG/oQMYoZbcMV8k9OPWkg0KFjrsUgDKkisw4DrtqYX1pKWlCsj/AHW+WnPZRTjaI9nPBCjP504WccVxtMIYjnDDgmmDt0IWk2gYuGZScdfm49angnW6U8uBHgHA4NJcWNrcSbnj2SHk7TgH8qbawxWsklvbh8yqBlznH0piJYrtAwzayyDdhjnjHrUiIkwlQEpHjjd2NQWcMlpEI3UAZODuyTzUrRvPGPLlCqD82R2oC4luyK4YyKQp6g/0qZWEhO1wxU85PX2rK1LSmkG8zbmByoAIIpbSzkCMwuV+YguCDnIoA1jJC6szKIm7kdayvFN9NpehT39uIpGhUsVfofSrP2cLMrF5WY8gluGrH+IMfk+A9SZZHyIwSrD1YDFc+Im403JdC6UeaaRyB+ImtBdy6TA4PIKyEf0qKz+JGrQ2Zt7jSTO+SfNMuGAz06VgQSFbZPmA+WkMkmD8+B9a+TWbYlPc9v6pS7HX6f8AFRoLcx3WhSuexEg4qzH8VdN8rE+l3sbZz8qqf61wbMxPLZGPSoJWPoCfpW0c4xHUn6nS7HpkPxa8OttV7XUYyOrG33fyNSJ8TvCb58y4uUOejWzc15Q/POB7VDIqAAbEz9K3jm9XsZvBQPXr74ieEbizaNdS+baQoMbLzj6V5NqGo2EkjNFOpbJ5xwaqN5e7iIH60x1iAP7peetdEc3qL7JjLL4PqNe6t2JPm49hjFJ9phAyro/sTTdsYbIjXFP2xn/lkgNaf21VXQh5ZTfUQ3VuyYZth7YHBoiubcJtZiM98U4rEOkan2IpGbPSNMY9KX9tVn0QLLYLqKZoMhl4UfeAHNK11arJgI5HY7TSZBxujTP0pNxAwEUfgOlL+2a/ZD/s6n3HC4tc/Kj5I5+Q0gubUrukhcAHg4o/iGAo7HCikz04GB2xS/tiv5D/ALPpjZLi3UlRC/1xVV7pU4ET5zg5Xir0bsp6559Ke0jfeZuc4qf7XxFyll9MpLcyMnFsxU/pUZmmHy/Z2bPIrQW4fP8ArMf7tPFxKBgSGo/tXEjWApmYbifGPsrHp/DSCW9J+Wyc/WtUzSt1c/T0ppllG3Dng8c0v7VxHcpYGl2KBn1Jvv2H4DvQ8+rP92wYY9Wzir7TNgDzCQPU9Ka0wxzMD680v7UxPcr+z6XYo7dXYZa0UH+dO8jWO9qnPTmr3nQnGZAPbNHmxEZ8xan+0sT3LWAp9iilrrGD+7jUnqcjilNnrGNjSR/mP8atG6hUnDZBoF7bn7xFJ4/EvqP6jDsVjp+qNnMsSggdSKUafqXA+2xIB0FWftsB/wCWmfapEkEsYKOpB9DWTxuJ6sPqkF9kotpuokZfUkI9j/8AWpv9lzlstqXPcgda0CPXJNNKr6Z/pU/XK7+0NYemuhSGlMWJOosSfY05dIUj/kIy89ipq1gbs4we1LxzkA+maX1mr/MP2NPsU/7Etec3kh9ttK2j2jAZu7gj6Vb+627qcdaaKn29V/aH7Kn2Kg0fThn/AEi4/QU5dH03BAkmq0vDqzIHUHJX1GaknKPK72yGONjlUJztHpQ61T+YPZQ7Geuk6Y2MiUjvz1p39j6YB/q5Mduf/rVZUfNtoXuScg9PcUnVqfzMfs4diBdL0z/nk5/4F/8AWp32HTxj/RWK/wC+anHbFGTjuF7il7SfcOWPYg+w2GP+PTP1Y0q2Gnqf+PRf++jUpODhsnIoHB3d6XPLux8sew0WunL/AMuYJJ67jSiCx/58k9e9P6HjrS+i859KXPLuHLHsMENj/wA+MGPQgmnbLPay/YYPX7tCqPzoU4x60uZ9x2QiragZFlBx1+Snhbbav+hW4PT7lID9KOcHjHrSbY0kOEcAIP2O225/uUBbcKAtrbnpz5dJk44P0ozxgZ4pajsuwoaHIH2W3HPB8ugeSp+e2gOP+mVHU8UhyPvD8aA5UODw8H7Jbn3MYFO8yMrxawe37sUwYzg0oX/aHHOO9BPKKTHuI+ywdMjKDrTlaIAN9ngHqPLFNPNPVQCec/rUsdkKGj5Kww49fLFKHX/n3gP/AAAU3aoyMEetAXgAHBpDshxdD/ywg/79ihSu474YQen3BQfTnOKB94ZFK4aEm6Mg4gg/79j/AApcx5Gbe3P/AAEf4Uxcjnt2oPXBApBZD8xMS32a2x7xj/Cg+Xz+4gx3zGKZt5wv4CnEbWHzHPtSv5hZD1aA4P2O3PbmIf4Uh+z4ObO1zjg+UOKZBiQnYcYODn1p5AUjuPahtp7gkgAg5/0K1x/1yFJtg7WVpjocxjilGM89OlCj5uTz3o5n3HZCmK1b/lxtOT18ul8u0J/5B1pjH/PMUnPDH07UAnH5Uc8l1FyocUseV/s+05P/ADzpDHYg4XTbX8I6ReqnoeKcewzR7SXcaghDb2RXc2nWvPqlNNvp2Tu021PsFqQfMo+bkUEc53d+eKFUn3HyIi+y6WxUf2Zbf980gg0sHb/ZdvkdhmpdrZPQ/wB00Kuctkg/zp+1n3FyLsMFrpbDjS4B7ZNMNnpQ66bHx6E1L5ZP3WHSjHX1wM0e1n3J9miL7Do55/s2MdMfMabJp+kclrAfQOasBeOR2/I0CNQPvGn7efcPZrsVRp2ik5XTv/HzS/2XoxP/AB4/+PmrCx9dzdelO2ANwTij28/5g9nHsVP7J0bH/HiR7iQ5oOk6Pj/jzkPt5hq2emN36UgjP95R9DR9YqfzB7KPYp/2Pop5azcj2lNL/Yui44t3PH/PWrm0qhO4ccUFcFgT3/Kj6zU/mF7OPYoSaHpRKCK1dRkbsyk8UraLo/GIZiP+un/1q0NuMDOKaRwM54xR9Zq/zB7OPYof2Jou4HypT9XobQ9IGT5cwHtJV4rznIHuKVVYYUPkdcelH1ip/Mw9lDsZ76Joh/5ZTEZzzJ/9ak/sLRgcBJ/oH/8ArVolQe2KcFAAO456/Sj6xU/mYeyh2MwaFo//AE8Af72f6Up0DRdvC3P/AH0P8K0iuPQnGaMDjHQdelP61V/mH7KHYzD4d0Ru1zn6il/4R3RRgYuPoSK0SvQgjpzxSn5ieePek8VVf2mL2UexQHh/Rf8ApuB/vf8A1qUeHdFOOLjP++M1fUDBwwpRlSfm696n6zV/mY/Zx7FI+HtFx924J/3v/rUn/CPaIzEP9pHoNwP9Kv46AkHPb0oXO3Byce9H1mr/ADB7OHYof8I9oKjCxzYz/exTl0DQ8cQy5/66f/Wq91x3x2oZATknp6Cj61V/mY/ZR7FP+wtFBw0Mx/7af/Wo/sXQ1yBHcA9h5n/1quhO+eKQLjnqaX1mp/MP2UexTGj6OOPJn6/89f8A61Iuh6Kc/wCjy4/66f8A1qvjA+tPhj3Pt6cE9aX1mr/MP2cOxnDRNF7WsnA/56kUNouihgGt5T/21PWrzAs2T6CgrkE5Gcij6xU/mYvZw7FP+w9HHBtHz6GY07+x9Fx/x6OfrM1XH/eHc2CcdqTA+hpfWKv8zF7OPYqf2TovOLDvyPOanHSdFH/MOzx18w/41b28+oHOadxnjkUvrNX+YPZx7FJtK0YH/kHKfrIxoGlaR1OmqfrITVzHHQc0H2o+s1O4ezj2Kv8AZekA5/syP8XNA0/SBz/ZcP4lqtEDYMMW/vDHQ0HPZjS9vU7j9nFdCuNP0np/ZkQ9eTSpY6QuAdKgK9CeSRU+OTuJPGaMH2596f1ip3Dlj2IDY6SBk6Xb/jmnLZ6Uv/MLgHP901ZPlfZ1Ctk9+M1EuFUk9MelJ16ncOWPYj+z6aMbdMtRzzlKBa6fjadNtOuOUxUyqhK4Yg9x2pdq8/N7YFL20+4+REJtdOXj+z7Nu+RHSi3sOANNsz/2yHFShQp5A46DNB5z0GTnA4pe2n3DkRGsFnnjTrXH/XIU4Q2YwDp1pj/rkOKcent9aFZs9M0vaz7j5UNMNtnAsLQ5/wCmQpyrDn/jytgT28pacM5P0PA+tGe4POM0nVn3DkiNXys5Frbg9v3Yo+XoLa39v3YoIyeufc0o4OeM4OD6Ue0l3DkiKO+63hxnH+rWleQLMsaxxH5c8IOfrSRsf3ik/I5+bH6Uj+W0rSL1IAo9pLuHKhxlZRjYgH+6KBO277ibcD+EU3ueaPl/iIFLnl3HZDxPJxkR/wDfP5Uvny/7PX0qI85G2l6kYHWnzy7hZExuJMArwe9N+0XHOH7VGDyfpRnqenPSlzy7hZEhuZxj5z0pDdXHGXIP1qPPpRx35NHMxWRIbm4AyJWBpDcTgZ8wn6mozSd6OZ9x6EouJj95qPPm672B+p5qKgcElcAe1F2IkNxMT/rG/M0hmm4/eP19TTCKTPPei4D/ALRMGH71vXqajMs/HzFjn1o7ilHHSnzMOVCmWbdxIQe3PSgT3GABI+3oOaYOvPWmn86abE0TGWQYxK3fqev1phnlIA3NimflRk470CH+fLj77fnR502Sd7Zx61HRmmA9ZplGPMYfQ07zZMfeJ/Go24HrxSfxUXYWJftFx08wj2FMEs2eZCPxppNL/hT5mFhfNkUbQx/OgTTAffb8+lNx7mg0XAd5soBzIT9W605pZMffI6Yw1RHpx/kUD6n0ouwsP82TP3m/Ogzy8fvGBqNuKTnHSndhoPaeUj75H4037RKo+8Tx0zTc/jR90hu45FO7FYsqZVUeYwDkcd6a8kyjk4GfWhWJQZIJNNumyip1wSetJN3FZCNM/ov5ULI5bBAz2qJev9M0pOQf50XY7D97HPCn14FCPwMooHsBTC3pwKcBx2ouFl2HFjjasaHn+6KYF3f8sEA+gNOUntQD37UXYadhmyLPzQREZz/qxSmOButtB7fuxTm4HXtSbiB8v60cz7isuw1o4Rk/ZYM+0Ypnlw9WtoT9YxUjMT8u4c+g6ikP9armfcLEXk25xutbY5/6Zik+z2h66dan/gAqYk+tJuXAWmqkl1E0uwxbWyyD9itj6jyxQLOxLAf2fbH/ALZ05fvBhT1ZwcAn6U/aT7i5UQta6eWKnT7fjvsP+NH2PTu9jbH/AIAakEjZxn8aVRuo9rPuLlRANO05mA+wW6n/AHT/AI0sumacoP8AoUJ+in/GkvdStLBykrMZM42qM1nvr4J+W1YegLiuuEarjcfsr7I0Tpum4/48IM/7pqNtM0vBIsYs+xIqg/iB8ZFuR6ndSf8ACQnp9mPPuKv2dbuL2L7GgdM03b81jH+ZqJtM0vI/0NPTAY1VPiAf88Gz6Zo/4SGNTn7O5+tL2dbuHsX2LjaRp+QDZp9dxPFL/Y+m54s0PvvNUz4kVv8Al3fHsacfEMZX/UuPyp8lZdQ9i+xcbR9LCgm2+uGNRnSNMJI+y/X5zxVc+IImIzA5XuOKs22rwXL+UsZUn+8azkqyV7idK3Qj/sXS8/8AHr09XNL/AGRpZHNvj/gRq2/3M5I9xTEbcMjpWPtan8zBQj1RUOkaVn/j3Y4HHzmo30fTOMWv0+c1o5pNxpqtU/mYckexRGj6Xj/j1x7hjQujaXtI+zEn/eNXSaVWbpxj0o9tU/mYuSPYpR6JppB3W5I/3jSjRtLBwLc4/wCuhq+JPl2+g6/jRG2VyVxzS9vV/mYezj2KH9j6X0+zuPo5o/sTSf8Aniwzzw9Xy3XrSeuTyBQsRU/mH7OPYpJoullv+Pds8c+YaVdB0tgVMDj2Mh/wq+v14xxSx9SFY5xihV6v8wuSHYoDQdKMpjW1OPXeaRtD0cfKbc59fMNagU7z2OOcc1GfLX/WSInYF2AH61rGdZ9WS4xM6HQNJdzutWI9fMNSSaDo6n/UyAdeJDVxJ9PUYa9t93s6mpInt5WJEykfWrlOrFatk2izNOh6R08mRvfzDQNC0rcP3MuPQvWjN5e4eWcVGzcj5z9M1mq9Ru12P2cSoug6SJMiJ15zkSHNKfD+l7yMTKOp/ef/AFquFm3c52sMUlzKS4LEAADmr9tPuLkXQqNoGmRvuLShQN2d2c/55ru5fBekaT4dQ2hf+0Y5oJTcE8FZoi2Me2K5aO0u9SvIdNs4TcXNz8kcaDJP5V7zqXhS4Gjt5ka7swDBP9yIJ/MmvpcpouopSPKzCqoWjc8gvNJYuF85bnAH7wsUA9cDvWDqemyWsQaFi+T94kY/CvZPEng86Dp63TMZtwIKq33T+P8AnivOr+a4lSWN40EatgfL6VricU8NLlkc1OKqRujiXiuCxAjEyhfmG/ms64VRIGkt5Io04+bsfrXQ6lbyRh/It1ywI8zb0rMumnFh/pkhUh8AAdOKKOYqc1FClSsrmVLM0imCMNtzgAdKt6Vp806sqxbV7yMMAVBHcwW8e/5VkkGVUck1ZbXJbnEAZwAMEgcV7F9GznW56P4a0520C1hSaNt0Z+UDvk0yS0kTh1k387kC8jmk0W8+z6RZPGpDiMDJ4IrY1CC7vikkcix5GWbeAMV5En7x3J6GQbmwa2ZZFnMrZBDDaAK4f4o2NqfBWoTxyS7V8oIrL38xc1va01/Fcsi4lKtg5PB9Oa5f4gXEsngzUUmmiTaIiI8ncf3iV1Yb+IjGr8DPpVpmXC7Q6f0p1usZLCML8xyfamLBIqhUYEA4+opWSVUfykPPXAqLGg2e4W1YyNtwRgjHGPWpLeaKayYRyLvPzKRzWfNPPsz5DSBe3eoI9StrG3aeVWiBPCsPzovYepsKrSAmQ5faBxTVWNXEkybUUH5s96z4NZ0+eCO4gvInWQ4HPf0qk3inS8SWd3cRjJxtLcn3FFx2OhZhsL7QwbpVeLcoZVyPbNU7PUNP8qCOG8UogyFduXH1+tXWdWbzUdW46ChCaYGJpIxtGx89+4pl7DdXNn9kj2QerL1pEvrhtreUp3HG0jmpLk3RmWOCIkDljTtoI5p7PxDbx/LcRNKG5kxnI78GjT5vE7QI11cWwKt/zx++PwNdOk8qg+aFz3xyMVFeypEiKEyrnAx2oSL5iC1mmfc0iBOxX1+lR6rZw3dvCJSR5RJB9jxirEC21z8onaFkHzI3GfoakntgqJ8zOm7J57UxczMo6MkcQZZS0X3eR2py2N/HAZLO4Az0EgOMCtNCisFIbaTxntU4l3krvzt4xiiwr3CKedrVY5MbgOSO9Pk3TMR5IUoMgbutCTCO3dML97g+lRqf9KDB2ZyPugdfpRYLleRWcjZwxOCDxSzTtaSYILqV+XnoasFfnfqCRxu61YXyvLXaI2cnlTzx3pibMG48RrEvmtDKmSVLAZwRUH/CaaWiMFZnkH3k2kdK6FrewSVo9skfmjk5ymfpWYthZhvKkgt5gvO7YKRSlEWx1y2vllCNEAgDEMeoPpU9tqkXmeV5ZBPUE4/Q1XbSNN3K8NoqkJtHovNSXGjwvOlwqRiRBg84+U9RQJ2ZevHMdvuQKTnIG4c1DGYZoceSwZh6kUj28fykqSo6YNWYoyiszBV7Bie1MCGIKwMaSPbnH3SchqlWebjMaFge461CzQ7g8pBUYLe3oamlWBQQjbs9CKAJJJvMBAQLnjI9ahlDK5V2LMAATg8j+lNZSuEOSx6e31pFWc7n+Xcg+ZeefxougF+zL5hkt5yoI+4/P61VaO+jvRuVJICedp5FWX2Mm4QlcnLeop6s3kssMijjBz296AM1vtS3G1DgdVJXpVq1ulnGxo9sgGGI7+9Wo3k2kSKGOB8wFNMMb7ZYQBJGvzH1oFZA1yq43KqbRjPr70sgjby5V4fHDA8YqJ4QzETRhlIOCKcnmeUirg7BgA9xTGkNmkSBC7SAHOcE9K5v4k3QfwXexg7jIi+/G4VparZ295MUkiMUo5IDHnFcZ430drPw/czxTlYgQpjYHuQeDXJjP4MvQ2w9nURyUAzbR+6g4pG2t9aSEgQITnG0Uhz/ABda+Dtqz6BiYwcdeefpUb4Y4XI+tSr7gis/UL2K2HJyx6AVpCLk7IV7Fhlj53NjjpVC5u7dGOXHtirGhaBr/iWXNtG8dvnDSfwr9T2rvdE+F+kxWzPqV2ZXB5EQ4x9TXq0MunPVnPUxEYnmL6hCucIWBJx71H9sibjbJj6V6rr/AIR0C10ycw2EpaNSw3S5/THFeM39xLZXLi3AXbg4f5gRzXZ/ZckYfXI9jSWeBmxuI9zVjy1IykoOe1c6uvmT5bmxgfPUx/KQKvwpM0TT2auyAbnXrge9YVcFOBpDERkaIQqSuB+dNPB68dcVFb3aT5U8MOx9Ke/DBeuM5+tcnK07M2vcd83oKPmyCcdPWkPpScbqCh49wPwpDnnGMUwZp2DRYEhT0yCetIw3EE5NKf600g7h3yKEA7BPf9KcPyNIBjrTqTAXkD1Hp60k0iR27N37DvUWpF10+d1OHVCRj1rlmkupbJWkuCQQK2o0PaK9yqa941pbg7yWY7f88VCbqEk+p781zj/aVYt5zsB+IqeO5uMfPdQoOANygGvS+qJLRnfeMVdm39ri5baxA56d6UXyK3+rk+u2sqb7RDGrzXypFJ8yEEbeaRZL7ylkt9SeWLOP3ZHB96X1ZdQhWhJ2NU38bH7j/lSfbBk4gYgYI471itJqDKcXVxz3LUhW+I4uLv1PzGn9Xj3NtDeW8jVh5ytGP9r1q1aXUKzKscyHccba5WdLjaFupp2XPAZj1qfRo0XVbYc8yAde1TPCx5W7mVa1jvAB5ZzyT0pCi/QmnSKqyHHb3pp2nGefTFeIefLcPyxj160g49v1pzYwTzxTD1wO1NEgeCck9O4pM0dvUUvfimAD16etJ26UH9KOMEUAJ1NHrR3opgKzNwF9eh70iNux8vXml75qe1Ee2V5Mb9pI3Um7ICAE575z+lC9OpzRwvQUvA5/OgAJ69xmj8aKB0ApAAI4HPHalPU5oBGaUY6EfSgBPb+VOPUNwOaTvjp9aXPT0yPwoHcTvSnrkHmgYwMUHnnvSGmIDnPTgdKDnnB+tKecfTnHejClug6d6BgfpS9sUvTHemnjigB6/h7d6U9PTvTF6ev4VIcYz9KliA5znsKdnGeCOnWkpVb07etIBQSad1A96b+XOeackiLhm5HHfrUsY9F3ELxnBxTAu2MHJ7DmrBePAO7HHGKiaSNw64OGG0ZqU2AEhTkYBH6Uk5mVA0aMT/Fil3A/72eppVc45zz15oAp5lkuI5E3K2758+n9atjJ2huvtSlsj/PApM8D1pydwA9z074pVI9evqKcNmF2nJzTWY46c1IB/OjI3EHkDtmlPT5utIDgdh+FAxR0GaFwD170oAzx+dL0/CkAAc5PpTsjAIJ69PSk3Lj71GMetIYD8aO/9KD65NBAxQAfgOaP84pPqefXFOAzg5oATP4DpxRxjpz60vrSZ5I9BQApYCgdMc9KTcOM9acMds0AJnjigcA0pxgdvel2j2P+etIBjNggHkn2pevBpW+UjC8j1pcfL+n4UCAt65PSg/ePTHfFA4H160nFIdhTyMDik5I60oUYyZFweAKMcA9jTATjIznrSH0peO5A+tKRz8344GKBDe9BxxwD6/Wggc96dwB2oAQEY/nRnA6c0vy+meKdu9QSe3pSAb0B9O9KvPUHHc0pxmj7ynGcUAKDk/MMH1pepHp1pg5HtS55AH0pFDs8kUZOCMcfWkB5xn6ZpeRySMUhCj04oDZGc96M9MdO2aQ4GF4x2oAXPU9B3pdxO7kr9O5pvXHccilAzkkd6AEjzjLfjinmkGMHBA/pQDyMnFIA6GlGOvWjgv8ALjpQP1pALj/Z/M0o2/8A66BgHnv6UvHP86QAMH0owMH0xzSfjQceooAOSdw698UH37Hil9uKX8qBjRz/AFpP4qfz0GM59KUsGA5xmgBq469znGKQfMvUc9RSjg8evWkHJweB0oEDHKjHPH9KbDIZIywTC9jmnqQF9+/vQu1Qqqu3B45oHYkZWClvl5qL6jJ780pOfvEsfU0vA+lIAx6+lLt59R9aTGCecZFKoPT/ADigA2jHQjHvR6FTzSHPfpmjndgc0AAAx3IzjrRjng1NamPdIJtp+Q7friq6BvL+ZcHnFACj5hnHWlwM4zgdhS8nsQPejnB9O3FAxCMjj07UMMt044pSOhxzRx0/rQGgfmaaR+VLnmjmgQg6D5ucUvGdvbrmkxxzSe2RTAc/+rHHPJzQMH1o+VR159M0jdc4FIQu3nrj6Unej6daU9TwKAEI4/rTecAdBS+po96YCZ/lR3pccelIRxQAnbnpR2xS5HQ8GkP0/WmIQ89qaR/Kn9abx3646U0ITt1pO9Oxxk5pOMn8aYxMHHb8qOfrSjpSEUwEPSj+fOKU/hz2pD0A46daAAcn1+lL+opOlHbnjigBewpQrMTtyAM5ptB3AthiM0AK3GCT7U0nmmTBmEe0biCeM/lQAwH7w/N37YqrCHHqKTPQfypPxo4oEL39KCQSNvSjjvSEA5569cHFAC8NSY29PpQuM+nNLQAfrRnHf8MUn0NL0xQAY+v4U4dOmKbzn5s5zSj/APXSAcPvdeaazBY8twAMk0uSowPzxUc6CWJo933vyppagPiZZIw6/d7UEncRnIzwKZAHWALJ/DxxTsjIPAFDWoCYAckenNGfyo6jJ59KAOTQAKOBThHuzyOKXt2oTdu4/KhCYBAFzmk2tk9f6U8hgMkZqNt3UcHtTsIjChT+PNaXhzSLzWb24t7Q5+y2j3UrHgKiEfrzWfhi4AwD710nw9t726fxDDZ3aW2NOLzFlJLoN2VGK78uw8cRXjCWxhXqOELo8wtrqLW/Gf8AYlir3N1LKwDEYUBQWY59gCax7/WLa2vHhLAEcHKnj6VrfDBBafF8k7h5VlqDYY9xbsK4/Vhu1KfkMd2TkV9bPB0qcFZF4etKcrM1v7etM/eUj3DU7+37c9GAB/2TWEqD+LkUoUD3H0rmdKn2Oy5tya5b8Hcg98GmDXrVT88kR+oNYu3JPyjv0FNljUA7lznij2FNhc2h4isc/ejyPf8A+tSjxBaZ3bkx35/+tXefB/4UaL4q8MLrWqXzQu8rqsQTOADgHrXcL8DPD0l1FbwX7fOwXJt89fxodCknax51TMacZcp4auuQzXCQwbGkY8AVpJIxjWXoT6VQ8R6bYaZ4/ttNsSj+XcNEzL6gkVeCbSyDsT+dcuKpRha3U76UueNzsLWQTWkLE8MgyfwqRo1jG1ar6ev/ABLYT3IFTDgHrXz1VWkYPcG/Wk574x9KewKr83XHGe1RRqdwH5+lZIB+PXAoIXH+NAHTOMgc+9L69aBCBR+NSbVCn5ic0iRuwyvFKykKKTYxO3OaUYA7DNL5cvlh2X5fXHSo33YJxx9Kai27A2PGWcIo3E+lT6tdWPh60E1+0j3DjMduB8x+vYV2Hhex03wv4cu/GHiPAePaLaLhihK5XCn+Mjnn7o59K8jvbq+8Ua1LqEwKozFwrNlUB7tnqfrX0eCyf3VOZ5dfHJaRK194g1rUnZLdhYwHosfDfi3U1QOmMzBri5Ls3XOWJ/E1py2jADy3hmYckq2Tj+QpLKI3WsWthcX1paCaVYzNcybI48nqzY4r2aWFow3POni5soahp1rAUjtXEjY5+XvTLTTNSeWMWyygtwNjEc+le/r8FLWw1m1iZrzWLaRVcyW7ABgfUnoPw717F4b8F+HNHVEstHt49hyC43kceprvWXUprVHHPM/Zu1z5V8L+DfiFcXHlDRbidB181ChH4967f/hWmvWax3OsCCyieFpGMsgAQgcL9SeMV9H6lf2uj2Ml5dFY0X7oxyx9K+cfjjr+uazcm5WXbZwtiOMdFwepFeXjcswdNNvc7sNmFas1pocS2Vn/AHknl4XAQEFs/wBKoSKBMXM0smCSQ5GPyqKxnW7g84NkkkMGPIapDGWdicdOPavk5rlk0e9DVG94V1q60fxHpep287AW9zGuwfxIxw6/iK+sp13zvHI2Rw2O1fGemgPrelRyOI4vtkW4n03ivsqbc10x7mvsuGm5UZJnzGfR5ZpmF8SI2n0BNuAn8VeEXycSQqxZQ3P1r33x7GV8LSKzYbHBr5tubi9+2yRwuAFJyCMZrzc+j+9Nctd6QzXUmWzRu3tXOTBXsHCIxYyjAPJJra1I3ktu6NzjBAHb1rKfcdM84qwZZcEj6VwZfG9aLOit8LKF/pcyuj3EWwMvRhj8qfb2kgmSRYUCqQB6fWqszNK6/vJJJWOFiUE1bDXtvd28d0siIpUlH9DX18vhZwa3R6R9mV5bddqbuCemBV/UDaCAxxTJFLnA2kkMff0rOhmkkha5hh2wjoSeT6AVbWKw8kyXkywttJMJ4YtXjte8d0djGivLKC7eKaWBpsY+cZBP+eK5L4s3Nvd+G9R8m1ClEjBIxx+9Sui1fR0llea2ebO07dq5H51w/jS3vk8J6kVtJ5NkcQllKkYzKn9R+tdmF/iIyrK0GfTIhlW6V0Y7GHJHY1Y/eZ++xz155qXYrx7g21e+KglbyY90b5IIOfSpNCRoN0BZW2yY+Wq9xZxzQKswBcE5xyD+FTDU7NnCySESAFshcDNJDd20hMnmLluR7mgNSg/h7TcDyFZXxu2g4x+FQx+H7WPB8mJz6sORW2ZE8veCu/GRioIvMXPKljjODk4o5Q5mZ1r4fsxcNMbVZG2beeg79KdDYNbRAbtw6BR1FWLua6EhQSbRj+7yDTIzqDP+/SMJjAdc0wuSpHkjJOOw9DUn+keWVW4dlxxnio3CvdxwxNt43M3+FXLgELujGNoAbnr71QGVIs3nbUIL5xg9K0rOPzEzOy/Lwf8A9VNBVsssqYXGD3//AFVJJFF8u4hkcfeBwQ1ITFnhi8tPlXc2ckelNjTy0/1oKn+HNV7y3mMB8mTDA8FvSsW4XV4XUJcrJGdwJwMg9uKBxV0bl0/2fad/mLxkAdOaR760hl2M0UaswUFiAc1kW2pXCYiuoiyhMZC8k+lW1sLe4BmmhaU4yqN1FAbF3zYXYS25iKnKsNwKn3qMXUaXxihOy4iwSfSqsOjKsLNbSzwgknZ169aaYZbeNjHGJZeFcsuGIoEajXPmuZJM5Y4Ix+tNjO2RGRQOfvdDisy/1O6tY18qxVnzy3OMdqz18Xp5rwyWjrIpxj196ZSg2dObhpbjbCA0gB+U9zWFcTamH8y1hiL45R+x7irWk6rDcSBUB8w5wR6961LV8ByyKxByzYzj6UCs0YUWsahboWv7JYvm2h1BwM+tJa61psZlaXUYjvbK7X+6PcGuinVbgDcqsh5BI4I/rWJfeGdPuHdmjU7/APZ6CkWrPclh1vS3dRLqMO0cZB6VoeZb38RSO7Vx6pgmsMeC7LzS9vIFPcdqk0zw+dNYpb/IG5D560EtIdqOjzyFvs9wVx2K54//AF1kXNrrFvJEsdwcEj5lBxke1db5NxCQq3Gff+lS7ZAu9VBUd80WBTsc9DPqnmhmhLxEgMcHJI71ENaEdwfOaUSJngJgGum8kyW8qs7Aggrg45qjNpFncSqZRIGXlvnxk4osVzJjbPUYbtvLWUhsfdYYIqSOS0mfymmKuOf/ANdVYvDsLI1zBNJH5ZA3F8k+1QR+HrqO6LR3TSZ6B3x9Pxouxe6aNxeQ290iPMqEqFB7Go4dXtfNKfu5AR/C2CefSornSWkGy8iD8dd2cfSqs3hbTrtkmhJjKE8DjFTdjSiav9qaYzERvu7EZ5U+lLJNazRFYXOT9wE4+tZK6Ham5ZZHXIwAyDaT9fWphpqq5iad2KkFWHUUXDlXQdK32cqyh5G29Tya5r4lXJn8GXYCsDviAOcc7uf0rcv1uEnMkTMyswCtn+lYHxK3L4RdZF2t5iEgdOvSubFv9zI1oR/eI4GI/u04ONgFALEnOKVPmiT2AoP3Twc4r4Xqe8U9SvltIc7SXY4WtP4feEJNenOqaoWS1U5C9Gb0x7e9ZHhnTZPEniiK22u0Qb5iv8Kjqa9qksPs4ht7fzIFQfID02j+lfRZdg0lzSRw4irbRFyz0+Ozs1s7JfLth1UcHPue9MMMlsCUld89V25wKjsY9Rju7hJ2ge1bAhKk7z9a0oIrlSZfL3xYAPHIFe4cBzHi1WuNHumzJG/lHGFODxXz9rtu5Zyc7j8vWvo3xQrPotwS2wBWIA7H/CvDNZi3NKz4OPmYAdq0irozlucTEpRxlTlTjPavZ/g/bW32K7uiEkyPLAIBB9Qa8mnURT/IcIwztb1r1j4YiOXQ2hifyyXy2BxzUyStqVDcj+JPg+MW7a9oEPlMgzc2ydPd1H8wPwrirK4WeIHowHPv+Ne2RWN2B5f2lNjggZGR+P8AhXkvizRW8OeKJLFmV4ZV8yIjuD1H58V42NoK3MkehQqN+6ymevP6UhH+cUikHp+VO27WKtkEV5R1sSlHLCk9DSjgEZpgg53DuKFbgcfjRnj0B6Ugx2oAcD6j8qPrz9DSA5Hp9etO7cUgK+rtt0uc558s8/hXOIMacmMYx3+lbviMldEuf92sI5WzjUYxjBruwq9z5l01eRT+1tbllWNX3YwSelXLefRbq3ddZt7kXCj9y9oq4P8AvAkVmTndIOg4o25PYivTiktT0J0I1IWkbMV/ozsLfULG5ls1RRH5bgOrDvzx3qrNeWsDY0iOaBCSSZMMW+vGKo7cL0/MdKVh0UYP40276MmnhqcHoWkv7tZB5cxTcOcAdfyqxDf3X29Ibh5FQtt8zpj36Vm7WaT5eOK6Gy1+/v4l0ie0sp0hjZTLJbIZFQDP3uvHao5F2OfFzcXFRZj3V9dPEYZ5mkiDn5Xwfx6cUlvItndQ3fJhVgxPUikvZbfy/wBxMzvn/VvFhWH1pkOIw7LG0kTfLJC3UD0Pp7GjlVjWr8B3i3Ed1Es8LB0cZBFKoOO+PrXIaVLd6Q++3D3NjJnA7r7H0P8AOtyx1kXUwh8kxEqTuY4HAzivHrYSUJe5qjg50aWSexxSAMeeaxR4huBjGnyEY4yaY+uXzZ8uwdT2PapWFq9vxDmRu847/lQvuOK5mbVtYiwZo0UP0yD1om1PWYmWGTZl+VAFX9Tn3X3i50dSVYAt29MUwfNyDxXMHUtYSc2vnRh2HB9jUn2vW4iVKJN3BXp+Yo+pzXVD50dHtOaUoR9K53+0NeJOLcD6mm/btcPPkxj6ml9Vn3X3i5jowjd89aNnTqfrXOC81zuka/jR9s13H+shH1NH1WX8y+8OY6XY3t+FHlnA6VzJu9bA/wBZB/31SNda4fvTwf8AfVH1SX8yDmOo2c/wjFGxvT6cVy63GtY2/aYAPrSiTWsA/brf/vqj6pL+ZBzHUeW2Oh+uKAhA6c9wa5fzdYIx9uth7bh/jSGTV2Oft0Gc/wB4f40fVH/Mh851W3+8Qp9cUbVP8an8MVyu7VMf8hC2H/AhRnVf+glbHH+0KPqb/mQufyOrVRjPOenA4pWQ4zXJ/wDE276pAPYMKQ/2qT/yE4en94Uvqb/mX4hzo6vaG43AD1zThGvY5/lXIkap/wBBSEf8CFKRqfP/ABNoOP8AaGKf1N/zr8Q5/I68R88eg/Ck8okDBBBJ/OuSEepnBGq2o/4EKANUGf8AiaW3/fQpfU3/ADr8Q9o+x1wQjinBRjJIFceW1bHGo2/4Ec07/icf9BK16f3hS+pP+ZfiPn8jrtvPUZo2++a5MNrK5xqdr1/vCl8zXOv9pWpH++v+NH1KX8y/EPaI6zbx0H4npShcL0GPauSEuuZH/ExtT/wIf404TeIFH/H9ZhfeQf40vqMv5l+Ic6OsCyDAYcA8ZpRGcc/UVyXna7u4urRs/wDTQf408XPiJcAXFqO/3x/jUvBS/mQ+fyOtEbAfLjpRskxjp26VyQuvEROfNtSf98U77Z4lxjbbn6tUfU5fzL7x+0XY6wIx7deKb82fXvXK/bPEo5EMBOOzU4X/AImxn7PCfxo+pS/mX3i50dOqsxHGD6U8r/smuY/tDxRkf6HGfotH9o+J/wDoG/8Ajpp/Uar2a+8OdHUEdjSY/H+tcx/aniYdNLJ+g/8ArU46t4lGCdJ4+h/wpfUandfeg9ojpwOTwQM+1BxXMLrPiEE/8Sdz69f8KU65r/fRpPTv/hR9Qq+X3oOc6bZzn2p4TP3Sfzrlhr+tdP7Jlz/n2pf+Ei1hf+YROD1P+cUngK3l96H7RHUeXjnn3FIUbpyefWuX/wCEl1Qcto8n1zR/wk+oD/mESj8RU/Ua/l96D2iOndWVWPp2oUE5HcVzB8UXef3mlzc+4pP+Eqm6NpM3uaf1Gt2/FCVRHU7fXv2pCjHI9+tcz/wlrDO7TJQD75xSjxdx/wAg64+vBpfUa/YfOjpdpz94n8OlPVGweD0rmf8AhMI85ayuB64UVIvjG1wM210PbZUvBYj+UFUR0WOOfWnBSe1c0fGFmpGILr8Uo/4TKz/ihuAP9yl9SxH8o+dHSEc9P/rUYOcdPSudHjPT+vlTk9PuUf8ACZadj5UmB7/uyaPqWI/kYe0R0GDuORx7UpBz0PFc/wD8Jhp27O2TGOPkIpT4w03+9L/37NL6niP5GNTRvEdsdutLjj0BHSsAeMNL7mbP/XM0f8Jhphb5jIMf7HSj6niP5GPmXc3yPlzjP40jg4J5xjrWF/wl+k7ThpAfXZSjxdpH9+UcdQho+p4j+Rk8yN5lwSB74z26U0J6cj3rD/4S/SduFdiPdDzSjxfo+fmdj7hTS+qYj+Rj50boHznnpxSY5OD9cCsUeL9GwPnYd87aD4u0g4zOxPrtNH1Sv/Iw50bYyMbhjmgdFwcccGsMeLNHzu85j3+6TS/8JbpIIO/8wRR9Ur/yMOZG4eeOB0zQecE9eoIrEHi7SDnMnHGSBSHxZpGR+84980vqlf8AkYcyN4A8GlxwQeR7Vg/8JZo4B/eDPrg0f8JdpIGBMc+m00vqlf8AkYcyN7HHOce1N6n0rCHi/S+c3DKP92l/4S7RwP8Aj4J+qU/qdf8AkYcyN3DbaURyEdj/AFrA/wCEv0fn/SHyf9gmqqeNrcSszWtwsA+62OtUsDiXtAOZHUbWX5Tj8DTiv16flXMDxpACxuLO4jJG5dw6/T2p1r4uSaV4fsEyy7Sygjrih4DEfyhzo6cLjnI6HtR0Pt9a5e38Z2gYC7imhf0K5yKnHjLR9vWTr/zy/wDrVLwOIX2WHOjofpx/KlA49ulc5/wmmj4x+9Pr+7PFKPGWk5H+t6/88zmp+pYj+Rj54nQ9gaUjntXO/wDCZaTt480nJ/5ZmkPjPSsdZfxiNH1LEfyMXOjpO1HP1xXNf8JlpPbzvwQ0h8aaYOiz/jGaPqOI/kYc8TpsD6/WhhzzzxXM/wDCZ6af+Wc3/fBpP+Ez09TxHP8A9+jR9RxH8jDnidPjg7sgdM0bSqgkfTvXLHxlYdfLuD7eUaD42ssYENwR2/dU/qGI/lDnR1Q4Hahgvbk9fauVHjWz7W84HulH/CZWgHNvOf8AgFH1DEfyj9pHudV/Fj+lIMdj09a5b/hM7f8A59bnHr5dIfGluoGLO4z7pjNH1DEfyhzrudYOnBPFB6dwR+tcl/wmkIXH2GfPfilPjSI5P2G49uBR/Z+I/lHzrudWfxoA4IFcm3jNdoxp9zn8KG8ZSFvl024KkHOSOtP+z8R/L+QvaR7nXMp44OfpTl5yCw5Brj/+Exkz/wAg+5Ppkij/AIS6TORplxn2Ipf2fX7fig9qjrI0baVyePel2j3/ADrlE8XXHI/sm4Ytwemad/wll1k7dFuGY+4p/UK/b8UL2sTqkVmLlR9zGaQ4yF2nPWuVHiu/Tekej3CBgAwBHPpTB4o1Dtos2TR/Z9ft+KF7SJ1pGDzj8KUDj2rkm8UaoSB/Y1xkf7XFIfE2r4/5As5NH9n1+y+9B7RHX7T7ZppXPPNckPEmsEf8gSb/AL6/+tSnX9YJH/Ejl/E0f2fX8vvQe0R1YBz0FOCn6Z6VyQ13XM5GgzZHI/zikOt68R/yApR+H/1qr+zq3l96D2iOtKnsG9KAMjjAPPNckmteIcH/AIks3tnj+lOOt+JCuf7DYe5B/wAKTy6t5feg9qjqiCD2Jo247Acdz3rkzrXiTHGhkjP90/4Uh1nxK2f+JGRzz8pH9Kf9nVvL70HtEdZjvwB25oHUjiuQOseJioxor8fWnR6x4mVgf7GI+ob/AAo/s6r5fehe0R1bfl70hVu+c1ysmq+J8/8AIGz+DU3+1fFGeNHH5Niq/s6rbdfeHtEdYA2QMUmMHof/AK9cp/aPirkjSh+TUv2/xZnJ01c9wdwprL6vdfeHtEdSSfTtSY4+8K5X+0fFg6aen60pvvFef+Qcgz6g4o/s+p3X3hzxOq2/xetBxjn071ywvvFn/PjEPzpv23xWD/x5QfkTS+oz/mX3h7SJ1XzY7UhVupAwK5b7d4rz/wAeUOPYNTftninobGEEfWn9Rn/MvvFzo6oqW6UBWHNct9r8U45sof1pDe+KO1jGPfDU1gZv7S+8Oc6roO1IfXjNcv8AbPFJ/wCXSPHvmj7X4oH/AC5xn2GaPqM/5l94c6On3cHnBx6UEfxda5n7b4qUf8eKf98mkN54ozn+z4uueh/wp/UZ9194udHTgf3RkUvHtXL/AG7xPnP9nRfXDUv9oeKP4dOix/utR9Rn3X3i50dPjGc8EetIT8p47c5rmGv/ABP/ANAxc/RqQ6l4nB/5Bqj2Iah4Cp3X3h7RHTr1HTrQd2M/5Fcz/aXibvpijHoG/wAKBqniTP8AyC88+jc/pS+o1e6+8PaI6XJz2zQMnr1Nc2dU8R4AOksM/wCy3+FH9qeIgP8AkEn3+Vv8Kf1Cr5feL2iOm+6fX60gbjpnjtXNjVvEA66Qx/Aj+lN/tnXs5bRW/An/AAo+oVfL70P2iOmDH8acHUD37Vy/9ta+c/8AEnk5+v8AhS/2xrxP/IHYc+/+FH1Cr5feg9ojpS3y4HWkKsMcYrnBrOuAZbRWJ9ef8KQa5recnR3Htk/4UfUKvl96F7VHSjrjbx7ijIyR+PSuZ/t7WV/5g7fief5U5PEOqIcvojke7Gj6hV/poPao6cLld2KRuBuxjnqOlc3cal4mWxfWJrOOGyJOxCMd6pyeItYhUXslrCIG5C44Ga2/s2fcj2x2PmZXbg9KaRt9eB3rkv7e1u12TXFnHiYYjBHX2471JB4g1aFy15p3mqegXjFJ5dNdQ9qjpyVDgk4I611nwudov+EpughdV0pozg4xuV/8K8y/4SeQn95o9xyP4ZR1rY8O/EKbQ9N16KHQ5pZ9UtBbRMz5WM8gscc9D2rty3DuhXU5PQxxH7ynZHN/C9Wk+KF+zAs0Wl37/Q+V/wDXrkNUYjV5gP73Ndd8LJ1tfF+q3l/IyvLot6mQANzsFAX9Ris2DQzqfix9Fs7O81DUZGLNHBhQoAGevp3NfS1ZqdNWHR9xvmOdL9P6UqtnA4J716Fq/wAMdY0qBZ7/AETUkV2CqA65Y1yGpW+l2Mxjkt7xWXsXWuOyOqFaE/hMxjzxims2RznkdauPJo4GWtr05H99KaZNHBH+j3eOuCy00jTmKkV1f2uBa6hdW69/KnZR+hqSPWtaDBo9c1Xg8EXkgP57qWJtCe8iWcX0duzgSOuwsqk8nHevo3TbP4CLBbrb6xafdHMl2ASffPStLuJxYipTpO7jdnzr4fLDxXps0m5sykksOvHvXRKzM8hIJO41s/ECbwtJ8VLbTfCskU+nRzfJPGwZW/d84YdeayAV3yEf3jj864cbfS6O7DS5oXOsspFawt8Z/wBWD09qsAgHcPwqvYofsMKt2QZwParDYBOOa+arK82ZMbNIzcGlUnb1OD2pp+bkn9KeiceorJiBmUEdaF5x0PNRTyRRYWR+evFRfbIhjylZj78UKDeyGXCw6D8x2pWmVfvdfas2S4kY53bMnpionuGKEA5q1SYWNO4ul8jBbAz061ufDm2h1DXWmuo91paAFQRxJKSNik9h3PsK4d3f+KQ4B6dq628vZPDXw3mmhx51xEC2f+es2cH6rGOP97NdVCnyzj3ObFNqBnfE/wAW6Z4m8RMY4tQns7QMI7W3VUUZPzuWPUk98YxgelcTM9tDp8pjXyZd2RGAXLL2yc4zXK6RdX0eqfao5pfnDRuoPG09RXZ6RayXkvlwMnmFhnPQZr6qUppWbPAlGzKpvtc1SR2nmdYVVd6xoEUjtwOvSrvhq30y48Qadba1LLb6aJma7kEfmMU5PA/T8a2Unj0qeeB7ZSEBjxu6N0B9+9UoL6C3kjlaMNKvC+jHsT9DRFK92zGTurHv/jT4pQ2EyaRoc6W1vaWyAEj5s4GF6dhiua8KfFfxF9pWCW9eRGzu3xAkHHUe1eTJcNczmSXDlyS5PdvWrmmXkNnMR5Kebu+Vi+K6XippaGEcLBu7PUvF3iy+1orDNdO0ZxnC8/8A1q5t2v5JJI2hZ4G+UhjuOKZE6sqlUVSAOF7mrkl5cMihpNgIwoXH+FfPYivOc3zM9elCMI6Hnmu2Mmi6xkhkR/nwePlq60imctHypAIFbPjTTRcaK98xdmgGCTzkHj+dc5o9wJrJGZRlT5TZ9RxmuGsrx5j0cPPoW4VWTVbBV6G5i4HrvFfagiVrpRzXxZbsqahYzdAlwjHnsrA/0r7SFzENPW+RgUkiDqfYivpeG58tOZ4mexcpwR598YdZjdV09ZSkaj59vc9hXk0yhBzEoLfxHrXUeKrhbq+e5mzhpCy474zXMXLB8FgVXG75jjoK8rMarq1W2bYeChBIy9Vj2QHPy5GDXMzvt0KcHORMAMH2NdNrMqSQ7ckZG7PsKxNGke4W98qG2kVHHM5Cgce9PAL94hVm7HP2Sxrul8xY2jG4NzkmrujSxSazbJLulaSRdzsSSo9MGmaw3+keUREJi27EZBX9Kv8AhyCS61uDzhDHxkGNMYI9a+pn8ByR+JHYaisMytDGZNgbO7d8wNT2Ni0sgkk3TIgwck8n61LEkUMiMIzK5yc5wMj2rUtZGn09l82CE53mPPzPXk9TtvZGbcu0LMqQBEXoA24t71x3xM+0L4K1bdlU2RZGcH/XR4yM131taXJuRl4Yt4LbnPauH+Ljb/C+skzifbHCpYDr++SujC/xYmdZ3ps9el15vOeC4jcbXK/KnH1q1bTxtFk8humOoFTCziZwSflU8570s6RDbsVY1A4xSLIrixiusSxx/MM7gDgkY/Ws+Tw/axzQ+X5yyLh1G8nHufzrVjwFRllIdTxgVfmHksJ5yDuAB9zQFzFNg6qYxIQvHIbOOatxxmOVv9roRTZgwJ8vegZe/NMt47uKBV88sV5+ZKpAX1mZpUEiqVPBaqOrJKsbCFiVz0UkZqQhtqeZnI9KminaNQcoTzlWp2AyJdPupLdZ4pWhaMBeWJzjpWZp8t+jy21xeMJHGME5xznINdnLu8uJejMN2DVC5s7O5vFae1HmAggjggjvSaHFlG1W6I8ohQASdwHJqKTUNZigKNZxZDEkluPbgVamikjukEO5Tkk4PGKuwgxB5GCMx/vjNKw20c7/AG5qMyjzLMFtxxtzyv8AjWhBdGR45PKaPDA7WxkitKWGNl8xUVWPXA4FMjtwMXDRKxH3setMnnQ24vJJotjWsakkYII4qpqN9fW8qp9j83OGBU5247VbtbdUeTzHIZzkL6irSuqkqUPtmmNMwP7d1BWzLpsqpsdgw6Eg9PbPaoT4k86SJZLWaNsjBxkHI9q6dG3YIAPHKnp9ajuLSFZFkSNBv+8cZwTRYZXS+jVxbFSrFclsYyDTpIraUB3iRyOFOB3qa3tYZXwGjZ8dxg1GYWY+WF6HI/Cm0GosdmqH9wuG6DpgGkj/AHaO7uS2fug07T1uP3iyAjIyPQ4qwljaT20h+zqWJwxz+tITIBJvZYmcqgG4D+77VYhljRJPMkUL/A2e9ULOzitWlX52DnOeuKdLZqyKxc4Byo6UCTIrHWbFrqe1XUYFuIgDLH5g4HY1fS4jcHbPF3I+bvXPf8IdpLarLqhgC3UwVWYSfeA7Yplx4Sdcm3vJIwRggyE4AORRctRXc6QL5yBvM47896kVGVCjNyDwMjFcj/wjeuBWW21PC7twYnkfpTpdG15mLyaiQxxypouNwXc61GZTsB5XvSy+XvzJjd0yK5zTLDVGt3W61F8qc7ug+n9arz2WqiZSLyR41H8MmOc9aLhyeZ0rSWtqpjMpQufummOWfDQuN3bJ6VzE+n64x3R3wkwThZAGOKijt/E1rOsp8l4+QS2D19vai4eyOvNxILXdNhnXuvNSWtsr2P7wsvmNu9MVxn2rxArqpVNnmbmZEx8vepLm61ia5VLZ3ZPl4kfbtI61DYKn5nWfYgsZEQ3YBJJ6nHpWVdAsjSxyBD027uT9RUVjqGrxWUyXLI0+4CI4zle+ajmmjKkSKIsnIIGCaQ1CxirbXzRBRckpnl884Bz07VkeO4po/DZDuzKZk+8eck11F7Dbsywo7RlgDgcVzfxKjlh8Ox/3fOjwT35rkxv8CR04f40caMiMc9AKpatcPb2Msin5gpxg9z0qfzPlVTxwP5Vl69KHtFiBHzSoOvXmvkaEOaokeu3oepfA/TII9AutRKYklk8lZM4O0dcfj/Ku6V41dFmmHDH5icj8a5jwDpU8fgywjUHfJvk68DLHOatS6HM0jNI0ZBOepI+lfYUY8sEjyKjvJnRuLYFVWWIMxIGDnNAn8uNkjuGT2zgkj2rm4dGnkUNOxBDDbhvu46EUDw5dbSf7Sudgb5d+GK5OetaEJJl7xTdCTSJ1IAZYyMYHNeGakm4yZ4BAH1/+tXrviHw7dTWT5v3cbHzIThgfWvF77T7iB5GNwzKScDPetYXM6iSOd1eJ0nJVTt25ArsfhRq7wrLatCx6dP8A9VYM1vJJH++BBxgZqhompXHh/wARQXSyARZ2up6MD71UoPcUZH0Lp17FcR+W2Y2U5wTXGfGyJQNKuwvzrK8ecdmAI/UVv6Hdw3dtHc27JKJB3bPFYPxju0l0nTYmyHN0MA+gU1x4mP7t3N8PL30cMVDHdu/L1p31Ykmlx7AUDpXzVz1gxxz0pP1FOx+VHQetIBMc+vFAHGO+aXBo9e/tQADqaUdaToPwpw9qAM7xQf8AiSzDPXA/UViXHFun6+1avi9j/ZW3+8y8/jWVccoPpXo4Vfu16v8AQ1o/EUVtWmUTCVI8Hb83T8+gqxOl7ZsiLYieJgD5gBKn6HpVGddzspyRnOD0rU0/WdUsLQ2tnfSwQ53FBgjPtkcV6HqdlaM5JKLHapb31riS003zYjjexBIQ8ccfX9KYLU3VtHJN5FlNg8NJtDD1GaSx1nWLF5msNSurczkebsf/AFmOmc+lVbmaa8uDNdSNLITks5yTSsrKxFKjVi7yloTxWkDsGOpW6NnoTWxcXSTgbLawgmERR7mEOWYYxk9q5yPbHMCRgA8n0rX/AOEev9PJ1JbmzmgKAkLcqThvbOf0pcrs9TLFTUZxTVzPvLeBUX7PeLK/QrsYZ+mal01jvAbYsvT5icP7GqtyrmVQCC390das2hjmcec21uPm9frUS+E1q/CaCRhWZoZDAP7rdR/jQ3mSKEe8DD02/wD1qUt8vF307YPH6Ug8vOHvHB9gea5Nd/6/I86wIjKB/pbYHoD/AIUHzegvJOe6ox/pSny1P/H7Kf8AgJoDQE/NdS+xw1H9bf8AAEMkhM2zzZJncHgmJv50+a1jaRnaS73LgKfKPB/GoNQJW5hW3mnaIkbiWP50lxIv9ogiSbyuN/zk5q0paWYWLD2MTTGZkvQ+B83lVZi0+JiN8lz06bMYrMO3+1iWac2+BkFycH/Cpwlo0h2/agPY8frUSUrLUcUaB0y2PXzyfoP8aUadBzzMfy/xqiYbfAIS4NOWGHH+onNZ2l/MXYuf2ZagDPmn1y60f2bZ4xtfP/XRKpm3j/595QfU0ogj7WslL3v5v6+8LFs6dagfdb/v8lJ9gtQ33UP/AG3Wqv2dSP8Aj0ko8iM5P2RiB0os/wCb+vvEWlsbXBOI/wAbhKBZWeSNkeP+vharCAAf8eLe3+cUC3bP/HmSfeiz/m/r7x2LRs7P+7Cf+3hKQWtkP4Lf/v8Aj/Cq4tn/AOfAn86T7O2fm03P5/4UW/vf194WLJt7HOAsHT/nuP8ACgQ2gH3Yf+/4qAQMemnkfn/hQLd8/wDIPz+BpW8/6+8CfybE8EQH388f4U9YbNeAsB473Aqt5JwcaZ7Z+al+zsBzp5z3zmlbz/r7wsTtFY9NkA4/5+B/hSiKx5G21+n2j/61QeRzxpfH1NIbduf+Jb+QNFvP8f8AghZk5trE9Ba++bgUeRY9Ctt/4Ej/AAqBbVt2f7LOB9f8KQW5yf8AiVjP1NO3m/v/AOCBYFtY4PyW3H/T0o/pSfZbPcBttx/28rUHkKq/8g0j/gR/wpfJXvYt/wB9Gj5v+vmK/kWDaWXZYMcf8vaUGxsc8pEfpcp/hVQwwk86bID9Tz+lIYY+M2Dgc9D/APWp283/AF8x38i39hsSSPJBHtdpQNNs8jEY/wDAmOqnlwk5awlP4/8A1qcY7X/nxmz/ALw/wp693/XzFfyLf9lWu3O3J/6+I6T+y7M/8sn98TIf61T8q172cw+hFBisuv2W4HtlaWvd/wBfMLrsWjpVr/DDKP8Agaf40z+ybPODDc57Hcv+NQeXp/QwXQHflaDFp6k/JeY/4Dmq97+Zhp2LA0m07Jcj1xj/ABp39k2uPu3uPYD/ABqns0vv9uH0C0ix6aBjzb4f8BFK0/5n9wWRbGk2uRj7Yvv5VA0q3x9+9/79H/GqoXTQf+Pm+/74/wDr0Y04/wDL5fD22H/Gn7/d/cOy7Fr+y4f+el//AN+m/wAaVdMi5xdXw9vJf/Gq22xz/wAhC6A942/xpy/2djH9qXY9f3bf40lz939wiw2mr2vL/wDGF6QaeB/y/wB6PfynqFfsO7jWLoe/lv8A40Ztgfl1q4/79v8A41Vp9/wDQm+yyY/5Ct4Pqj0v2ecAbdXuR65WSoR5OD/xP5AO3yvSAqfua8x+qPRaff8AD/gD0LAhuu2sXA/B6DDd/wDQalP13VD5kgHy69j6q/8AhSedNnjXU+uW/wAKVp9/w/4ArRJtuobeNacj0JalK6gASNax9WP+FRefd9vEEZ/4Ef8ACl8+/PB12L/vr/61Hvd/w/4A7IkA1Hr/AG0n/fQp3/Eyz/yGIT9XUf0qMSXxP/Iatjn1kHP6U4DUiP8AkLWhz/tx/wBRR7/df18hNIXGq8/8TS1P1df8KULrLZA1Gyx7vH/hTNupcZ1Ky59Hj/wo2amRxe2TD/eiqbPy+7/gCtEDHrHe9sifdo6Vo9Vxj7RYE/8AbM0vl6r2uLAn/eioMer8nfYH8Y6dn3X3CtHsIItWLYE1gT9I8Uvl6wDj/iX/APfMdIYdVz/y4Z+sdAt9Vwf3dgx9vLo97ugshPJ1fP3NPP8AwFKPK1Y/L9nsG/4AlKIdW/59bM/98f40oi1Ug/6HYsO/C/40Wl1sHLETyNVH/LpYH6olIYdUzzYaeR/uL/jTxHqfbTbH8h/jSGPVs/8AIJtM+w/+vRaXl/XzDlQnkap/0DdOP/AF/wAaQw6k3H9l6f8A9+x/jSmPVv8AoE2/H+znP60GPVcc6Pbkemz/AOvTXP5f18w5YiCPUlOf7F038YwP60CHUO+i6afYJ1/WjbqIPOjwfih/xoZdT6HRrc8ddhP9ad5eX9fMOWIhhvs/8gTTvpsP+NNEN9njRNP/AO/Z/wAaeP7SH/MFhP8AwBv8aD/aQ/5gcOP91/8AGmnPy/r5hyxGbL7/AKAlgPpGf8aPKv8AvoNh9fLb/GnH+08f8gOL8Ef/ABpQNT7aNEf+AN/jRefl/XzDliNEV7wDoVhx/wBMz/jR5d6cY0Kw/CM/404jUh/zBYv++W/xpMakf+YNET/uN/jRzT8v6+YcsRBDfd9DsPrsJ/rS+TfDP/Eh0/n/AGD/AI0v/Ey5/wCJLD/3w3+NJjU/+gHH+CNRefl/XzDliHlXwxnQ9O/79f8A16TydQyCdFsPwj/+vTtup7cf2HF9QjZ/nSgann/kBxf9+2/xpXn5f18wtEjMepbeNG0/6lP/AK9JrtpqmoWTxtZwW32dVMnlyrs/4CPxp8iaowwNEhz2+Vuv51BrhbTbaSSfRrGNjsyMtuTPIJ+uDWlPmutr/wBeYcsSTVbTU76KDFtEgs4PtDM0oIIwBge3A496W8tNVv7+xvkt4Y9peVEaZcDBBIPt6ZqPVpGsYYWk0fTna4iEQxIxYNgHJ5469KW7d7O9tLJtI06SWUeUGUty2ceuAQa1Tm7fMdkTSSatcSK402zIAxulwzHn1pAmqBsmw07r2iWnPbatCwC6bazIw4dFLDjjFIINX/6A8P4x1zPm8v6+YWQoj1THFhpo+sa05U1X/nz05frGopFh1fGV0e1/GMUnkax20m1x/wBcxU2l5f18xWiKE1bA/wBF0z/vhKUjVt3MGm5/3ExTVh1j+HTbX/vgU77Pq/8A0DbT/vhf8aLS8v6+YWiOK6wf+Wemf98x0bNYA4XTMewjpBBrGM/2faf98r/jQLbWOosbP8Qn+NCT8h2iKBrOef7N656RUbdYH/LXTx9RFTfs2s7v+PSzH/AY6cLXWgf9RYj2xHRZ+QrR7BjWOnn6f+UX+FJ/xNh/y86cPqIv8KcLbWsY8mxP/fqk8jWQeI7IH/tkKLS8h2Q4/wBtbf8Aj808d/8All/hSE6x3v7H/vqL/CkFvrbdrMfUx04Wetg9bEfjFRZ+QWQ3frA/5iFiB9Y/8KXzdZU/8hWzH0Mf+FOFrrGf9bYD/gcNBg1hQdtxZAf9dIaWvSwcsRvmaxj/AJDFmMejJ/hTlbV2H/Iatc+7L/hSeVrQ/wCXqxHv5kNAh1nqbyw/7+xUNS7r+vkO0RWfVxnOuW3/AH2v+FNMmrEf8h6BfpIP8KUxauP+X6yH/bWKjy9YAz/adko/67R0Lm7r+vkFkIG1TGTr0eR/00H+FL5mp5411fwc/wCFAGr8j+17Mf8AbZKXGrYAOsWgx6TJT97uv6+QuWI0tqJwDroHr+8b/CjdqXONeZSfR2pzf2oCc63bf+BC0gbUT/zHLb/v+KV5d/6+4OVCf8TDHza/J/302aQC94H9vTrz2L04tqB/5j1v/wB/hTS98euvwEf9dqLy7/19w+WPYXZeZ/5D05/F6TbeZz/blyfxemk3H/Qdg/7+H/CkzcD/AJjsX4St/hSvLv8A19wcq7DzHcEZ/ti5z7CSk8q4HXWLzH+7JTf33JOvRAf9dG/wpPnxz4ij/wC+n/wprm7/ANfcHKuwvkzc/wDE4vP++ZKVYZx/zFrz8paYQw/5mGP8GfH8qFX+9r8efXdJ/hTvPv8A19xNl2JDbyN11W+z/uSHP6057CdNu/VL4FhnCpIf61EVX/oYY/zkz/KkKQkf8jAPcfvOaLz7/h/wB6En2Jix3alqP/fqShrEEfNqGon28mQ4/WotkAH/ACMP1x5v+FG2D/oYDj/dl/wo97v+H/AFoPGnx4z9s1DPp5L/AONH9mp3udQx7QP/AI1G0dp315v++JaQR2eP+Q8//ft6Epd/w/4AaEn9mxDrcah/34b/ABpTpceP9dqBB/6YsP61CFswD/xPHP8A2zko22XT+2pM9/3clO0u/wCA7RJX0mHja2ot6/uW/wAaX+y4O7ah/wB+j/jUWzTv+g3KP+2L03ZpvX+2J/8Avy9Jqa6v7h2RP/Zdvnlr7/v0f8aX+yrf+9ffjF/9eoVTTP8AoLzf9+X/AMaDHpuP+QvN+ELf40Wn3f3C07En9k2m3k3rH/rmaBpdqMnbeD/gHH86gMOmZ/5Cs/1MDUGPS8/8hKcj18pqTU19p/cFl2Jv7Ktucrd49k/+vQdJtzgf6b/3z/8AXqLbpX/QUuSfeBv8aCul8f8AE0ufxgb/ABpqNTu/uFoSjSomJ2i/IHomf60NpUQGVS9J/wBz/wCvUSHToycalOR/1xb/ABoKaaTn+0J8Hv5Df400p92Fl2Jm0yFlXfHfKfaOm/2XDn71+D7R+9R+Vp+P+QlPn2hb/Gk8vTs/8hS5/GFv8aLS7sLEp02NeS13x/sHn9aQafbf3r38YzUezTv+gjJx/wBMmp2zTD11Sb/vw3+NHLPuwsuo4adCD/rLzH+4aG02HIw17/3wf8ab5WmDn+1Zsevkv/jSFNOH/MUnJ/64t/jRafd/cKyH/wBnx/8APS6x/uH/ABo+wx9PNvgPZT/jTdmm4/5Ck/08p/8AGmlLDtqkxH/XJ/8AGjln3f3BsSfYYc/LLe/98H/Gl+wqFH7+/wD++D/jURi0/wD6Crj6xPSmOxzxqjn6o9Fpd/wFp2HfY+f+Pi9X/gLf405bBT/y9X3t8jf41HssRwdUZfpG5oaKxyCNWf8A79vRaXf8AHNZsDtW5vT/AMBej7F63F7n/cf/ABpGW1OP+JwR77JKQra5/wCQz/47JQub+kA/7If+fq+H1jf/ABpDaSD/AJfr0D/rm/8AjTQtsSM6xxn+7JTGW0+X/ic7OuTtkppS/pCZJ5E2eL29Hrw9O8mb/n/vB+D/AONRBbVgCda3f8AegLb541rbx0Cv/hRaff8AD/gCsSeXcHpfXft8r9KTF0qNt1G4HH92SgJFgf8AE+BAHo+P5UGO3aF8a6v4eZ/hTSlff+vuB2JGjNzaG3m1meVNufLaB2Pr1IplnZQ6ibWzn1Z0g2Zx9mbcMDjp1q7eXS23hdbuDXpbu7dPLeIcBF6bR36Y9KpvqN/pNhaXtlrMv2jYFGApCAqegroSkYtj2igvWtkn1kbkY4XyGG0g/e6e1KJr5XZYdRkVAx4ijKg5PXpUGoXd5aJYw2+qSOGcqXZVwoJ68f1qe4gmgj8xdYUswwVc7XGD1wOOazkmkncEM3X+Sv8Aas/4hv8ACmTG+eJ8apI2B2DYo825/wCgwCPaU0jfaNrs2pLjHzDzOv6VKlK+5rFal/4Uw+Z4m1VzB9uePQ7t1DJnYwKYf8Kq6DqHiDRviXc6joMMVxqzPJH5XlvICp64C8+nNTfDC8vrPWtdmtWDySaHcQv/ALKu8eWJ9qo+EPGureC/iFca1ptvFqVwFltxFIxAYEjJBHP8Ir2o3dJEVftaXO58c+KPixqehi01aK30yxLl5hbQujPkYwS+Tj6Yryi9ikvLhDdXUZmdwpLfKAOAPoK9K8f/ABg8ceJtAOmXGiWumRO4aSdQZWIx0G7hffqa8r/tzVkmwLqEFDnPkqcn8RU8rY8Iny7WJ9RsdLtbt4f7VSQocb0iYq30xUBh03j/AImCgEj/AJYvUDSNPK0krh5GO5m9SaVlGBuyFoukdQR2dhNewwDU4o45JFRnaNuAW5PIx09eK9+074W/DGQi3j8Qxz4GWkM0RB49zXi2l6CL2zgleaKNriQJGJCAuN23JJ757V7Fpv7PehtMIbjXkeXALkRnk56DmlKa63POxklp71jgvG2j+H9D+Ktto2gXC3MdvNt8xWBXGzkZHHXistwV35wp8w5wfetbxb4Z0nwf8UbLQ7G6Sd7adlcg/wCzk/TmsiQ7pZD/AA72z9M1yYveJ6eD/hI7KzVjYQn1UZp3zbjz+FFq3+gwKx6qMfSpDjd+NfNVH7xD3GbW96r3DN5sWWbZ3AFXS3OB64NRSFiY37Iw/lUp6iMedSs56Eio3LAfeJP1qysZkLSFiPbPtV23s/POIY2YggHIHNdcW9kg5kjMUS7FfDYzU3kP5O/acZxxXR2+jskIEgUEdBWhHp9qNPaVnUkNhlxz7VvHDVJa7GbxEdjjRaySQttUYb5QSe9bnx3hMOn2NtGx8me4kYgdhGFiH/oJpl5NbxmKONSqrIu446gMM1l/G/XkvbTSXtuBG1wjDdnnzS38mFaYWk/bJdjjxdTmged2EdrbahJbNvPBwe2a27GchSscRHzDjJGcdP8A9dc9ZSKk7Sbw/mLgj3NbuhzutxuhhJJU7QecHHUV71WXunkPUv3N4sy+Z5ZBc8Atnvikn2rcYIG7OAM8VXmO+Efu28wdh9etNu/LE4d5MHqAfWubnJ5S/a+YCpeRBlvlBbnipzNk7pE2E4xnvWfZSW4cNIzO4bcB2A4q41xcXl8NpG0/KnqBTc3Ym1mdfo9/dSRRyKFRR8vA5JxWoVLXKsM5PJ9f/rVy9ldfY5Q0suQnC4PAPrXU291azJ9qN9G0jc7VPIrzK0HzM66c9CfWLUyaHdwx+Zh4H+964z/SvNvD5BjuUOQFkBP5V6FcXhXTruXzmdFhc/MOny15v4bJNvdMQTvlA/JazlH90zvwy9427eJZLmFVdldpFUHHTJxX2Hq5ttP0KC3aTAWIKi98KtfIWiqkmq2yz8J5yZOfrX0BrWqyyXFq0kwmEeks4U988bvyrry3FKlTlHucuZ07zizhb67hm1GRTu2pwOKyb2SPeV4ePGBmn6ldJG0xgUtOw64+UDFcXqmpajC7pvUx7PTAyazqQc5GfMkizrWqJ55ihRfL243FhwKxXjD6Rc7GLsZlb3PWsjUbi6eSNV2D5uVHPNbfh+BfsE8NxNHCcCRyx6Af1rswseWojCpK6KFtaXELQPMVjZ+d2ckCun8FRtNrheFS6D5d5GAT0rn1liutS/1nk2/AVyMnH4etd/otnb3NiPsbLBAmFLHClj6nmvdrO0DKnqzpJB5UiRmNCyjgA5NUptNu7i6CQxMrnHHQ1Fut7GePy5VZ06PnP41dt9V1ZIWnYsYpTw5UDP415t9TrsZ19pl/ZybGuf3hBBGQ34VyvxHa6tvh/rCSeXmRYcnI/wCeyGu4CW1wSzNK8zEk9K4z4r2pt/BOrSSw53pD5Z3cj98mTXRhf4qMa3wM9y5Fx8w+UnimSrMXw6gZPHHAq0wlVN23OD0zQzyPtYoNp6g0GpVLyo6H925X+6uM1IJGmty+10yckPxz7Up/4+CqptXnp2rA1yPXGuc20aeVnqHzkY/nmkNRuzoradzH87IETpnvUk05KjjJPQjpXFR3viC1RUuBC8Q+Y7osYz1FT6X4guYIJf7QhEeHwsig4waLjcdDp445py8buhmX+EHtWZdaTeSb/tM6wlhgd8H61NaalB57LHKkp6rtOTntUtzqMcZZ5ozhm5wMkMaolIz4V1iC4hWWQzqi7ckY+nStKZrkysY23N2GKpt4t0yEpbyNIVfjJQ8VdtNV024UslzEAueCeeKLjdyRVWRA1yvkvgDr1qVbeMAsrb09N2eapXV7ZySbnnXZngg5GaSK+sBlTfRpkjGWouhcrLnyRP5bbmEucEdqRLj7LEySMjqemfWmPdWzTQr9pTa33WJHJpLyPT5QAsiM3PRsgfWmIWOSwnlHIDDkBWqaWLaEkR8q2eOtULUxRsxa2tmzxux19Kmgm8tPvhh2waAsXBGqoGblm+6KVWiAPmKTg525x+NUbqxmuodv2htvXCtg/nWNc6DeTzbrXUbljGvzpK55B64NO5aR00P2PzPMjbDikMkYkDKhVe7b/wClcgfD+siEbLiWG4GdoLEgkdD+VWYv7btl/wBMuIsZ7KSMe9LmK5fM6K4kd7eRrdhu7HpWTNc61bRCSyt0kZsFlZ+OvPNT2GoRxwSCSSMN2I6HitFLiRoMfu3UD+EUXEtNzAGp6zHGrPZDBLZCnJrRtNSjuI44Jt0EjcAOOT9KuDyZCuyPHqcVD5NtLlTaj5WODjH5UhXXYhY3CEKq5KNg5PUVfWYy7f3ZDHqM4pgYozmVQUI+T2qncBoJ0mXdiTAIPbHemIuok8co/eouTwOvFL9pm37TtYY6Y61RjuZkuCHUld2cEdBVgyx/f+fBzgA4oQD5S0b/ADPGEZTnB5z6UrbUWP7REyIw4Of51ArRSQSozbhwSp5INETteAiQNxwN3agB8YdY2VodxVsqQcHBphmYttCNwMYK/wA6kl8vK7icrjgdcUl3Cm3DAguQQf71FgZX27g5jILBsMvYVYRIRMG/dqBn5mHOak+z+UDsU4xxk0IFIAMX709DmlyiuxjwtsLI6sexNVpYftUXkswYDkcAk1dVnil2lCcjj0zVe6KwM/mQsDnnb2pNFqRzmrreSShYWRtv3OMFDXHeO5L8aTAtyzBRKMgnr1/rXo7MqyiRlJbsTXC/GJ8afYsig5n5wOvyn/GuHH/wZHVhn76OHLZw59B/KsfW8LEr9AkqMfwNW38wSA8gentVbUYXuLZ4kzhu9fN0VyzTPXnse+/DeT7R4D0xoScojIT7hjXSI0bI0bFUPfnrxXmP7O+vR3WiXvhy5kH2uB/OiH95cfNj6HH516ZKI+Nw2ke/86+qou8EeJVi1JjyFX5d6/LQYmlXZuAyeDjvTywn2syFBtxuQZ596akcgUBc5ByK1siLkWq2reQ8ZUO23scg14Nr1uYprkxr8m8jB9RxivoO43eW8gyTt6V4f4th8vULmBtq5fcQDnGTWtMzqM426YFNxzuHYnpXM+I0LRgqckA/LXSXZAJAB64rmNfkOHDLg54+tXJ2REHqWfAPjJtFukt7iR/szHp/d+ldd4r1SHWdXsRazedawoZN3qx45/KvHbRWnvPJ2k85GK9P0izW008ZX944HXqBXj5nW5IKPc9PDU05XJtylSy9c9KF7Hv60FdoPJXHQClHAPrivAPRF4HtmkPSjGeP0paQDSR3OM9KTPPWnMFK/dyfWkCjAx19x0pgHQ++aemO5OKaBjk+1OTGKTAyPGBX7Dbpn70oGMdeKx7s7UH0rT8YN8tmvP8ArvX2rKvuijdn5a9TCr93H5mtD4jOZsydzVgRSOo2xsQfQUgbT8IZFldz9/Z1HtzxWiuiDz01CPXIGtc79hmCug/ulc9a79/I6q9Z07WVymtpK+MRkD1pkqmJgsmQ3pjkVo3ul2+ppLeRa9bWzqSPs0s3lk89R61X8y3jijhk8y5dF+aTcOTUNNJMVKvKpKzVirFhpgDgZOBuOOa149B1PSIbm41a2aFzH/ozMAQWJ6j14NUYbizbcXsC2DxmTAxUsVxaXEbyRos6xDcytMxIFF3Z6Gdemp1E7lO8urm6Ef2hkPlnCsiBWH5dfxqzp8ieYGcwycfMSGGfyqK7uIJiiw2SxAfeIcncfxqzp4mYbRAmAehrOo/d1RpV2L6SQkMVSD5evyvTWkiPC+SAO+xqeq3AB/dQ/T0/WhzN0Kwg/h/jXFpf/gnARmSMfddM47RmkMvyZBz7eVmpA8y9GgH4LQJrhTvWaEMBx92n/X9aAI13sMcZZhJnlBABSSXT+bJH5sgkyCR5CgmorhWmuop2uojIOibulOZAb37Q17CsqnCrkkEVSURPYebpXuXVZLnzBgbfLXNXI75kby3juAyjBzGgI/Ss4QxrdPKt4hkOF4yQRV6O3kI/eagCccZB/wAKzqKFhxJRfjH3Z/yX/Cj7epH+quM/7y/4Un2c4H+ngj/dP+FH2Uf8/wAx+it/hWNqfb8yw/tD0S5P0Zf8KPtsmeYrn/vv/wCtQLY5/wCPx/8Avlv8KX7GSPmvHP1Rv8KP3fb8w1EF9IePLuCc/wB//wCtSfbZMfLBcfUSGnfYxji6mH0jbmkFmf8An4nP/bNqf7v+rhdgb2b/AJ43BJ/6amgXk5Jxazn/ALatThZZ6y3H/ftqFsDj5Z7r6hGpXp/1cNRBdT97SbHvI1BvJB1tZf8Av61ONi3e4uv+/bUn9n5/5aXX/ftqL0/6uP3hv2qQkf6LIAf+mrUedcFQy2sp5x/rWpTp+DzJc++Y24oGngf8tLkHsBG1F6f9XFqIJp1z/ocg/wC2jUhnm7WkvHfzH5qQaf8A9Nbof9s2pzaeO813n/rm1HND+ri1IvtE2P8Aj0kz/wBdHo+1XAH/AB6Sc/8ATR6k+wL/AM/FyP8Atm1ILHj5bi54/wCmb0c1P+rj1I/tc/a0mx/11enG6lI4tJx7+a9PFi2B/pNyT/1yej7A2fmuLkf9s3o5qf8AVw1I1vZlwBazn/tq1Kb6T+KzuB/22NPFn6Xcw/7ZvQLT1vpx9Y3/AMKV6fb8w1GjUJj0tbrHp5p/woGo4H/Hvd5/66H/AApxtec/2hKD7o/+FAtpF6alLwD1V/8ACj932/MLsQamT1ivB9HH+FH9oKR/y/D/AIGv+FH2d/4tTP4h/wDCjynxgasP+BA/4U7U+35/5Bdif2iB/wA/34lT/SnrqajHz3Y/BabtmH3dWj/P/wCtS5uRx/akDH8P8KOWHb8/8g1A6oOz3WPeNP8ACmjVIupkuT9YUpWa8GP+Jhbt9dpxTWa8OCb62Ppkp/hTUYW/r/INRf7Uhx/rJ+en7hMUn9pQHGZZR/27pRm/5xc2jHHPCUA6h2ktG59I6fLT8v6+QagNQtSMeece9stIb+zOczjPvbClA1DHWy5/2EpR/aWOEsj/ANs0o5aff+vuDUT7dZY5miz6G2P+NJ9ssc/fgP8A27kUFNQz/qbI+2xf8aPJ1HA/0K0/BR/jRan3/H/gE3Hfa9NycNbgdswNmk+0afjmS0J/65PSNDqBOG021bHcKP8AGk8i+/6BVuf+An/Gi0O/4oLsd9o03r/oLD3jko8zTcDjTwfpIKb5N330i3+vP+NIYbgnB0WIn23/AONUuTv+IXY/zNN9LA/jIKXdpjdUsP8AvuSozDNzu0FcexemlcHnRR06b3otHv8AiF32Jh/ZZOPLsD7ee4pTHpZ/5YWWM9pzVfaufm0FyPZ3oeO3A+bQZl/7aN/hT5fN/f8A8EdyY2+m/wDPG1P/AG8Un2XT+0MA+l0P8Kg22v8A0BZx/wBtT/hSMtn/ANAm5H/bT/61Fn3f3/8ABE2WPsdiekEZ+l0tA0+zJ+a3X8LpKqkWK8tptyv/AG0H+FJu07cD9hux/wADX/CnZ93/AF8w5i4dNsCf+PX/AMmUoOl6fn/j3f8AC4jqkP7L72t4PxU0Muk/88L3P/AafLLu/wCvmLmLx0mz7QTDtxNHSDSLTqYLj6b4/wDGqRGlZ/1V917baQ/2P/0//wDfK0cs+7/r5hdF/wDse16CC5H/AANP8aUaJbt/yxu8fVP8azgmkZOft3H+yv8AjTgukdpr5f8AgCn+tHLP+Z/18wuuxf8A7Dtu0d5/47/jQdFtf7t4D/ur/jVHZpAOftF7/wB+x/jSbdL5/wBMvM9vkH+NLln/ADP7guuxe/se2/6f/wAEH+NB0a37fb+T/c/+vVHZpmP+P29/79//AF6Cumjj7deewMf/ANenaf8AM/uFddi7/Y0eP+Ygf+2X/wBekOjp/C1//wB+/wD69VMacAR/aV6D/wBcz/jQF00/8xS6HHUof8aLT7v7guuxcXR1z9/UPf8Adn/Gj+x+OH1D/v2f8ap7dP3capdY/wCubf409Rp+07dXuv8Avhv8aLT/AJn9wXXYsDR1zzLf/wDfs/40o0mPH+tvc+vln/GqoXTznGrXHXvEx/rSFbD/AKC1wR7I3+NLln/M/uC67Fv+yRgfvr/6+WaP7JHaW/P0jb/GqgXT8f8AIYuR9Ym/xpdmnDprE4x/0yb/ABp8s/5n9wadi0NIUr/rNQ/79n/GkGkI3/LW+/79n/Gq23TyP+QtcfhGw/rSeXp+P+Qtcf8Afpv8aLT/AJn9wadi0dITH+s1AH/cP+NH9j8j97f4/wCuf/16qBNOzzq9x/36b/GneXp+MHWJ/wDvy2f50Wn/ADP7g07FiXScA/vNRHpiM/40y802KS2liuDrMixgGJHg4BPqf5VBJHpe3/kM3H/fpv8AGovEE0K2WbDVLq4eTar7pD83XOV7YIH51rTUrpX/AAEy9c6fDcRA3S6xKkUGY8xYCt659KV9NS6nt5Lj+2JHWAnIgGA3UEH+tZ+sPHBBaraaldOZI1EuZf4So6jsM5GPajUmto9Ts4bS/uUgHySOJi2EJAyPqO1WoPTUSbL40sTgyzy6g7nqSg/xpw0WD11D/vgf41XuodGEitHqVzHkcoD5gGOnzcdaYI9Kx/yE7vJ/6ZHp+dYNT7v7h6Fr+xoM9NQPuFH+NB0i3x92/wCP9kf41VEelEYGpXX08s/40eXpRx/xMrz6eV/9elaf8z+4aLQ0mDPC3/4Bad/Y9vj/AFd//wB8r/jVPytMH/MRuj6fuv8A69Hl6UDzfXhP/XH/AOvRaf8AM/uHdFv+xbb/AJ5X/wCIX/Gj+x7cH/U32f8AgPP61VC6Pjm8vc/9ch/jSbdHzn7Zen/tkP8AGi0+7+4d0XDpFuQf3N8fqVx/Oj+yLY8i3uj+KCqe3SP+fy++ghH/AMVRt0c8i6vyfeJf8aOWfcLouf2RbDrBdD/gSf40DSbfP/HvdD6vGP61T2aPjBuL7/v2v+NIV0fODcXp/wC2a/407S7sLl7+ybXH/HtP/wB/Y6QaVaZObeX/AL/R1UA0Xgefe/8Afpf8aFTRu0l8f+2a/wCNK0u7C5aGl2uebeT6efHTv7Ns/wDn1k/8CEqrt0bgD7af+2af40pXRT/0ED/wBP8AGlaXd/18w5i0NNssDdaP/wCBEdO/s2x5/wBFb/wKQVSP9iZO1NQP/AU/xpf+JN/zxv8A64Shxl3f9fMObyLY07T1/wCXU/8AgXHThp2nnkWgP1u46o50UEHydQYfVBS7tGb7tpfjB/vJQ1Lu/wCvmHMuxdGn2Wc/ZY//AALSl+w2HH+iQ597tcVT/wCJPj/j1v8A8Sn+FA/sftZ3p45+ZOP0qeWXd/18w5kXPsljnBtoR/29rTTa2APNvbkf9fa/4VWLaV3sL4enzr/hRu0njGn3pz6yL/hRyvu/6+YcyLX2XT8f6m2x/wBfY/wpv2fTunkWf/gTVctpmTnT7zHpvH+FJu0w4xpl1+Mo6/lS5X3f9fMakTm309fuxWX/AIEf/WpRBp//ADysv/Ag1XU6dnP9l3J/7aD/AApwNgwI/si6P/bT/wCxo5X3f9fMLk6w6eD/AKuywf8Ap4P+FBXTxj9zYc9B5zVD/oOT/wASi4P1lP8A8TS7rHOP7GuB/wBtT/hRy+b/AK+Yr+RKP7OH8FiP+2rUrf2d1CWH/fxzURa16jRZ8f8AXU/4UB7fH/IEmI/66t/hS5fN/ev8w5iUHTf+eemfTzJOaN2mZ+5py/R5KjDW+4H+wJfxlf8AwpWa37aBID/11f8Awqreb+9BzMdv0sE4XT/zkOaDJpxbg6dj0/ef0pmYc/L4fb/v6/8AhR+7x/yLzf8Af1/8KOVd396FzMkMmm9xpp/CSkE2mA9NP/BZKjG3+Hw+c/8AXV/8KUj/AKgB/wC+no5V/TQ+Zkv2jTzwf7OX3MclJ52n/wB/Tcf9cpKZg5G3w9/308lG2TO3/hHV9/mko5V/TQrskM+n/wDPTTvwhekFzY9fOs/whek2zgf8i9H9d0n+NGy4zx4fj6Z/5af40uSP9NBdi/abA/8ALxaf+A7mka4ssHElr/34YYpCt1/0AIyPfzP8aXZdA4/4R+Aew8z/ABo5Y9/xQXY03ViP+WkA/wC2DUpu7HbzJB1/54NQRcg86Hbfm4/rS7LvGf7Bh/J/8aFCHf8AFBqgF3Y9RNbn627U03Vj2ktTx/z7GgrdA/NocH4hx/WgC66f2JbD8HP9aOWC6/iguAubPaf3tvg+lsaPtVjuP763H/bqf8aXZd/9AWAD0w/+NIwuv+gLbj2If/Gi0O/4oNQ+02DDmaA/9uzf40guLHOPOtx/27mhVujk/wBj22Po5/rQq3LcLosBPsH/AMafLDv+KC7ENxp458y3J/69z/jS/aLHH+ugx/17N/jSlLpeDosPPs//AMVQVuug0a3H13/40Wj3/FCv5CGaxB4kgPPe3b/Gmm4sQw/eW4/7YN/jUm2453aLbf8Aj4/rQVnx/wAgO3H0L/40Wj3/ABQXGfaLEkf6Rb4/64NSGeyBz5luf+2DU/EuMnRrb0/jx/OkImB+XRbfJ7Df/jRaHf8AFA2IZ7E9ZrY/9sDmg3FiMYktsf8AXFqcFuP+gLAfxb/GgLLkj+xoB+L/AONK0e/4om4yS7szz5kHHbymqOO4tGJ8z7Mg7ExGpmjlbro0Jx6FqB5hIH9kW/8A30/+NNKK/wCHQhjXFiek1s31iejz7HA/eW4/7ZtUpWTvocBH1f8Axpqh2AK6DFj2Z/8AGjlj/TQxgnsP+elucf7D0eZZsDte3wozyjc07bKB/wAgaMfV3zTSrNk/2JGOOPmf/GhKPf8AFBcaGs+P3lseOQI3pQ9nuGXtvptenFWx/wAgNM+vmPRtYt/yA156fO9Oy7/ihCbrIH71qPT5XFNmks/KZQbb0P3+tOYpj5tFjOe296VtrJj+wFx04lc04pd/xJkTQCxaG4/c6OCtvkkO2Qfb3pLa2sVVW/4lOPIOG85sgY6n39qXXZprrQY9LtfD/wBge2QGSRFJL8kksx5PJ/CqF9azXVhDbW+lSrswxOzqoHTPeupJdzFo0tCisVuNNuJ7XSZ4w+4pJcFN4z0b0FV72XT5by4YfY0zI3yqzFVGeg45FV7q3nvJrJbbSpRGDkqIsbgD04qxKbVh/wAgiUlMhyMxgn6dqiSVikNhj0xo2ZmtDj0Zhn9KNliAcLbdDwHOelQKtu33dKmHr+8P+FNlhj2kiweP5TyWP+FRbXcuO50Pwdgt7i58VNIIsxaHIcvk4HmJ0/L9ayfCviXSfCfj+71i4tYr3yzLGId3zZJ4YZGM1L8OFKS+JXHnwp/ZJLBFz5g85Pl6dP8ACqngDVvD2hfEmXWPFGmSX2nL5qxwiESYcnhsHjivbil7JE1Vfm0O28e/FGy8S6AtlZ+F4bNmbJnuWBIAHRQoA/OvLLeW2W7gElhZTEyDK+ay7snvXsPxJ+JHw/1XSILXw54WlNwrtulkthCsQx6Dlz+QFeJ6xtvLl5obXy0c4VFTtnAGPWsYqz1HgY2htYs6hp101/MY4IEXzDtWORSFHoOearSade7R+7Vef7w/xqF9Hv0ba9g6sCcjyjkenakGmXYPFrJ9Nh/wrSyOkms9C1W+voLG2tlkmnlVEG8ABicA9cV7VZ/s++JVhjz4oVJOOI7qRcN7Y968Ot9K1S41KC0srG6Ny7gRbEIbdkYwe1ez2Xw++N++Mf8ACQamp3A8XoOz6/NTk9Nzz8b01OO1jwkvhn4rWmj3OpC9uopJDcSb9xJ2ZySeScnvWcu3zJARxvJ/nV3WNA1bQviTFBrl4bzVHMxuHd9zl9pzls89az4SR5nXPauHFu9v66np4T+Cjs7Fd9rAzH+Fen0qaTHmHHPpUVoGW0hzz+7H8qlP+eK+aqv3mZt6iDr25qG6XFq7dMEcflUrq235ByagZWeOVf8AZwT6cUo7iLukRx/Z02xrIWGTuFamnedbxPC21clmDdf0rH0ueWHTDIuCcBc+gp8U0nnAzMeVx9K9mi1GKOWady8lxN5qtIS23npin3V8sEJkUAMTwDzniqUkh3Lz1Oaraq7GNehB5rSdZwi2hRhci1LLq0hZTvztGfes74g6XY2/hOWfcJLoTwTxc/8ALOSPkY9iOaGDbS2V29Dn3rP1+1e6sWK5JRT+XpXLQrWrKTKrUbwPPdMLRrhtrEsSMnFdDpU0hnRdpRh02msG4tHt5W3EjbjBrZ0fPySsN2eK93ESTjzI8dxs7Gpe3SjZDbbiM/M5HOaq3KrJcrESM45BPT3q9PbxquXzGoXjJqhdLbq6iFiXwctmuNSuybFqGPcTGduem7OBitoQww27N58UeOAN2SfpXMWq9STuftWtBb3LRKo+cemelaX0sTKI99zQeYxO3+EY61LZ6vHYFdocg/wt/OrP2VxIkEk0TnYMKrg4qtOI7clAkbuDhm6ispU1a7FB6mlq2uwyeH5o42YyTfKTnj3/AJVV8PIsemIzLzJmTB9//rCsK5/4mF5HZwoqITzt5wO5rqIlAjIyAgAVAOgArjxNo01Huevg431Lumlnu9vA4JHrnFeuRXfnNazTLll8PJvA4GSSOPWvJPDj41ZZuphBbHr04NexeMXtbS3jk8yIFdHijEee7MT/AC/nWeFj71jDMXZo8x1zVnjgmexAYrw/HT/GuJvb67mcrPcM6H5sDj8K6DVLK6WFpNyIm4kA9651ZXUuWjRnU4BHpXrVIOKPLU7gkbkq0atvzkDHepJVkWKeOdy7naTsOeOuMVPDqj2cEjRqROx+ViitiqFhLNLLcSNJkhBkEYBOf0qqD99CZZtWtSr7lIlx8meFH+Ndd4T8P3mr2rSw3R24x8z7FHrWFDbaWLOWZxP9oQcK0a7c/XOa6Dw3aSPpK+UBEu47Szfj0r2K/wAI6W50FnoEtnOjX+pW5VSdw3ZyfQVLJqDy5hmmY2sfCInA/wDr1BB5q2qRyQPgcM/Y1qaZaaabfdfQvK2f723b6fU1wcp13MeXXoDciOKPZLwi7Rjd9a5f4n6pbt4T1m2mWPztkIHzngiZCcCu81aO0aDyrOGJFDjDuoJb8a4n4m6VYReBNWuLi1IuykBjdTxgzJk10YbSpEyrfAz3RbxpUIkZEKHghutPgmXG4yAj0zWXdaTNNKkltdNHImcgqAD+FU47LVYklF1dIrbfkKjrzzn61N7G1kdTP9mwroTk4zz+lPidYzwgbt9K5FLLUCq+ZdbSQQVCZBFXbM3NsUaaUEbtoUDjb2o5iXE6C8YJaI2wH5s4YZrm/Fkc1x4bd1hKgHzCuOSAfat91+QlWHI6ZziqiXVnFCLSRQQxwMnPWhoaucJof25tVS4s4XVUx5noRXoa26yx+ci4wMszetPtW0+GFsJGhyOMAcetPiuYA4JfHfAP8NCQmVzb28kILqpJbhtozimrottFkL5LBudw4PrU2ocwRzWmXQg4DH+LsKxLjUdZhl3T6ekYAGGV8jPenYPeLVx4ftJXCLG6q/Xy5Dwahk8LWqtt23QIyMhgcg9fepotb/0ZWu4XG1SWKKcZq3Fq1jJcrbtM4lOOCDyMUWC8jFi8GW63SzxTSZjX5Cz5C8enTNSxeFLyO1ih+33OVGC+ACe/OK2zNDAG8iQMM9D1qNtStzIYZZ2jYqWJbjGOppjUpFKPS75Hija4aWIJ+8ORksKpT6LdGZ7iG+dlO4iNRyc9vwrWXWbBfLVbpGEmcNnAOBmmw6pZy7pLSeJyhGQGz1GadkHM+xDprXdvaRje7FVx+9GDWhFJeeSWdImUrt5JB471Rv8AXtO8qPz/AJ33FQqLycVCfEWl+aId1wr7VYZiOACKBWZtxzSNBiVuexHf2qvJawXJBldlYHI5PP8A9aoZ5IZbdCk2GyGQjgimz3UqXKquGVs/MaBNNFObw7AltKlpNL5cpBdd2ce/tUM8t9YlEjilkhAOXVMgY7cVpXs7QlWDMMg/Ljv3qRIf3YK3Bwy80i1J9TnZdV1u03L9jWfP3WAIyeucfSrVlfapNbI7Q4k/iUdq2lO0kMA69/WmCWCKUtgKvc46UBdPoMtrmbY3yggnBDjkGpJpnkRVlUDH8WOtQm90vz9v2iJS3Ay2Cajvbi2ETRJchWGRkNkgnvQKxakDZI3bV7k1IkaqgVumfWs+wu1EKBpFm2kKzE8mr8k8bxsQSme+OlO6CzJvs0UbsyIDgckelRrLFtDMCoz8r9jVLTrvUIvP+1RRtGPuMhzuHvVj+1R5flvCu3qAAOlAWLayQsriRQGb+JgMYqYNbFgrlHI5HoKpWk0V2flUrlto9KkSBXk8vA5HQ8c0JisWI0jZ2UyozDkKDjrTRBCrFwg3nH8RpotVG5ZQnT5GV6jhhmj5WQk5570AXCqEZkjO4dB3qtcBAGMzbkbqOmKknjmb95IWyOhrPvIzIrstx5bYxtK5yaTGio6KZzHGpKnvXnnxilUWunQ42sskhwehIArtrZbyOV0Zg/GDgdK89+MjBr6wTzMhY2IBHQ5H+FcGP/gs6sN/ERwxkdhyxPcj0pAcHNA6UZXPqa+eserck8N6xeeFvEcOt2e4oGxNGvG5O4/GvpTRta0rXdNh1TS7mGWKQZCn7yHurD1r5llCMpDDNO0DVNU8N332vTH3wsw861Y/LIP6H3r0sJiuXSRzV6Cnqj6ee/hjdkkZIT6AcH/Cn2txDztkDMw4GfWuB8JfEDw/4in+yXBSwmC/6q8ZVyf9ljw1dwLG1aVJo0AKbSMHg4r141FLY4JQcR15ePbmNfJZ0dtpZRkj3x6V5Z49tUTXbg7TyQRivT7maCBd27PBPrz6V5r8R7u1i1CKVX2u8ZyCOuOa1hNRepjNN7I4DUITA29WwP4s1w/iHzGkcZDMT0xium1bU47oBbVhJIRg4Xoap2OnIJmuLoiRs521y4vHQhojehhpSd7FPwroS26fa7hRnsDXRSSFmL8DJ59qY7Bm6ADsKNo9TXztarKrLmketTp8isKGz05PfFIMeoNHGB1znvQNuRxge1ZFi84/Hijlh0NJ7jI96X6c0AGePTml5IBXPTml7ZGKPrzSAQA+4+op0cchY9B9aTcWPJJHrU6yR78qTik2xpHN+LGPnWUfBIkY8euKy74Zf6qOlaXikk6taKDwCzVlai2CR7dq9jDL3If11NsP8RQX/WMDzg4qVFUdFBOfSokVxKWIPXkmr1pFBdOIYZ184/wHNdkmdtScYNJsrNg9QMj2pQcDjFTMtmsnlzXKRyZxytJPbvDJs27hxhgODU3LhOM3oyO0aMTfvkYxHIYqece1aNxpulW8TNpN9dTOww6tAAMH3z64qlZopDQzb0WQYLbchfer0dvDY6Rc2VvcRXUkroQ8QJ+UH1xxTcrXOCtFuvF2KMkM1vOscqmMgHgjk/Sr+mxySAMgQDHVhWe4eNgJQwIxw2c1oWH7wl5OADworGq3ym1Ze6XRBKBlvJH/AAEdKXyyG+9Bn/cFLtTcWESAehcUmI/4Y1zn/np/9auK7OAURtjmS3X3wKTywWAN3AmT1KilKpuHyRH6yn/Cmvty2LeHr/z1PT8qNf6sBE9xIuox2wnDRdm2Dg/1oM7nUTCZcx53KxQLzUytH5qbktRg+pOfbpRGYzs2NZjDnI2txVXXboS2V7a5kmv5opZmEeMhsAH6emauLIMYj1JvcFTmm5hZ3ZZLXaWyQqN/hVmGW2XO2S2IPX5GNRUfZf19xUSESyd71/1p3mt/z9y/manWe1BwHtxxz+6NH2m3z8skWf8ArgcVld9v6+4uxW83/p9n/DdSbumbyY/XNWjcwkD54en/ADxP+NIbqHP34z9IKd32/r7gsV9yhsfa5v1oZlB2i5nPHUk1Y+1RbstIq45/1H/16ma4svsquspMxfay+QOBjrSu+39fcBQ3KDhrm4Hr1oLRAk/aLnj1P/16ufa7cc+b/wCSw/xppvISRiQD6W4o5n2/r7gK2U5xPdHjj/OaP3OdxuLrH1/+vVo3sfeUH0/0ZaPt0JHXvz/o607y7f19wrLuVj5Q6XFx19KCY8j/AEi5wfUdP1qc3sWeJCD6fZ1/xpftcXUynJ/6dx/jSvLt/X3BoViU/wCfi4/Kkyp/5eJ859TVw3kW04lz3wbZaDdRkf6xR7C2H+NHM+39fcMro9uGPmXV0y4/hHSkZ1YDF1PwTk4P+NWBeQjhnT6/Zx/jSm8tyAPMTHb/AEUf40Xfb+vuAqbk/ivZ/wBf8aXzOPl1C5H4sP61bF3a/wDPeIf9uo/xo+1W+cCWE+wgo5pdv6+4CpuPGL+4H13UofbkLqcoPp8wq81xZ4x50BP/AFxNMFxaZ/1lv06eSaXM+z/r5BYrB3/6Ckg+pagFz/zFWB7ctVnzrb/npaj/ALZtThJaEfesv++Xo5n2/r7gsVlkkxk6wBj13GnebLgH+14z+f8AhU+60/6cQfUl6TFmx5bT/pvcUrrt+CC3mRGaYdNYiP5n+lKJ7j/oJWzD3A/qKlKWa8ZsD9Jm/wAKZ5dn022Z9P8ASD/hRddvwQWE864/h1C0P1C/4VGZrzoLyzx7qlTCOz4/c2x/7eT/AIUnk2eeIIc+11/9ahNdvwQWZGHvCPluLHHbKpRm+wPmsH9gsdPe1tCT+4U59Lhf8KFs7Mtxan/wISnzr+kv8wsxmdS/552X/fCClA1Anm3sT/wBP8aX7DanlbV+f+myUn9nw/xWkv4SJT5o/wBf8OLUd5Wp4+Wzsz6/Iv8AjTTHqa4B060OR3Uf40h0+3xkQz5J6ZXj9aPsEOP+Pe7Ix1G08/nT5o/1/wAOKzBY9RyP+JdbE4/hH/16XytQyf8AiWJ+G7+hpH06M8eVejH+wv8AjSDTo+uL0D2jH+NO8f6/4cLMAt/n/kF59MNJ/jQPt4HOkSMP956U2OD8sl6PTMZpUspCp/0i+A9kalzQ/q4aoZ5lznDaXMPpNIKf51yvXT7gf9tpKb9kdD/x+Xw/4C9H2ebtqV0PqHovD+rheQ43M3BNhd/9/wB6Q3ci8m1vse07f4UghuBx/a8q+3z0FbnGP7bkH1L/AOFFo/1cLsUX5/5978f9tj/hQL/n/UagPrLmhTdf9B1vxZv8KA93jjXAf+BH+op8sf6uF2L/AGioPMV+P+Bj/CkGqw9dt9n13Kf6Ubrw5xrMTf5+lKDek86rbk++P8KVodvz/wAh3YDVYhz/AKbz/sp/hSf2vGDnddfTy4zSh9R6DUbTHuq/1FAk1Pp9tsWH+6n+FNQp/wBf8MF2NGsQ84kuOf8ApjGcUv8AasJGfMnP/bvHTjJqWcG5sG9/LjpRNqeMeZp7f8Ajp8tMV2N/tS3PPmSk/wC1bJTv7Utzx5xz7WiUeZqfT/QPwSOnbtUznytPb/gEdLlh/X/DBdkZ1O3bOJB/4BpQNSgB/wBdGf8AtzWpF/tQkf6Ppzc90SnY1PBLWemN6/u0/wAaLQ7/ANfcGpCNTtieZof/AACX/Gnf2hbH/lrb8jnNkMU4f2qw/wCQdYEe0a4/nTWGp450+y/74X/Gjlh3/Ff5D1D7fa/89rfH/XmKGvrLAPnW30+yCl2akeul2Df9sx/jRs1EY/4lNh+CD/Gi0P5vxRN2J9uscZE1tn3tBxSG8se89t/4C0pTUe+kWX/fA/xprR3+ONHtMemP/r0uWPf8UNNgbyyI/wBZb8dcWtH2yy5/eW5/7dv/AK9GL7H/ACCLP/vn/wCypfKv8Z/sa0x/ukf1o5Y9/wAUO7E+1WOP9Zb++begXVj/AM9rU/8AbrS+Vfc/8Sa0zjsD/jSGG9zk6RbZxn/PNLlj3/FCvIBeWP8Az2tTn/p2pReWP/PSz+v2U/40bbwDnR7UnHHy/wD16At9j/kCWn5H/wCKp8se/wCKC8hDe2WeJ7T8LT/69H2qzP8Ay2tfxtSP60uL7/oC2v4qf/iqT/TRjGjWefpn+tO0e/4oLyI5bmxZNqzW2SeotjS3l1arDc/8THTcuqggWbbmHHT3p7rflfl0azGfVP8A69Q6/bapdWP2drGOFbUK7bCAo4xx9a1pKN7X/ImUmPlu7dEkLanpWfswCj7Ecn2B9aSK+s0MEbX+lhkhbg2JJ+h96L/TtSv7aKRbFEjtY/OY7gF24HH6frTbmz1K/wBQs7xLBQsQMqhiAGUHOD9BxWsXF2ELbXlmsIUT22fQ2fNS/bLQn/WwfX7HSSS6hNtb+ybeQAYDyAFiM55IIpQdQHy/2PY/98c/zrncYvr+KKVxDfWeP+PiD6/YxS/b7XtNb/8AgEKXOpf9Aex/74/+vS7tQz/yCLD/AL55/nS5Y9/xQX8hhvrcDImt/wDwCFH9oWvQzQf+AYqQNqXONGsfwT/69G7Utv8AyB7Lr/zyH+NHLHv+KC/kRjULTvNGP+3RaUahZghvPT/wCWnE6h30mw/CMf40K2prwNMsf+/a/wCNHLDv+KC4h1K03f8AHwv/AIBJQdStf+e4/wDAJP8AGlzqmP8AkF2HH/TNT/Wjdqmf+QZpo/7Yr/jRyw7/AIod32EOp2mNpnA/7c0pP7VtlYbZ/wDyUSn7tT/6B+nD/tkg/rQG1T/oH6f/AN+0/wAaOWHf8UFxn9qQd5m+n2VKBqlqD/rJM/8AXpGakDarz/oOm+37tP8AGg3WpRpue00zHtEhP86fLHv+P/ADmY3+1bfJy8n/AICR0f2tb9POlH0tI6WK61OT7tnpq/WFBUnmat18jTP+/Uf+NLlj/T/4AXI/7Xhz/rpj/wBu0dH9qW55M1z/AOA8YqQyavj/AFOmf9+o6TfqvQppv/fEVLlgF2J/a1vjiW9z/wBco6T+14Qf9de/9+o6cJNU6f8AEsH1jjp3nasP4tMHuI4qXLANRn9rQHrNe/8AfMdB1a3A/wBZfe/Ef+FPE+rdRLp4P/XOOgzauTn7Tp302RU1GmF2iP8AtW2J4mviPqn+FL/alvkYk1DGemU/wp5m1Uf8vWnj1+SOk8/U/wDn9sPwWOlaAajTq0GM7tQH/A0/wpG1aIL/AMxIj/roo/pUnmamf+YhYD2xHx+lIZNUAydTsc/8A/wo5Ydv6+4V5EZ1aM4/5CH/AH8H+FIdSjz01D/v8P8ACpPM1TG46ra/hs/wppbUD11a2ye4Cn+QpWh/V/8AId5DTqUWOY9RPp++/wDrU3+0uAogvc9yJjzUm/UOv9r2+ceq/wCFHm6h/wBBq3z9R/QUrR/q/wDkF5EX9oAHPlX5+s5/woN/z/qL76eef8KmL6hyf7dgHoM//WpC9/8A9DBHj13n/CqSj/VwuyMX7Y/1F/j3uWoF+3/Prff+BDVLuvwf+Rgj/wC+z/hSFr48/wDCQL/303+FFo/1cNRov/71pe/+BT/4UhvvSzu//Al/8KkJvAf+Rh/8ef8AwoJvMZ/4SEj/ALaP/hT93+rhqQm8kZsrY3eB6zvik+2Skf8AHlcHnoZnqY/bGHOvyEf9dH/wpo+1cf8AE/f65k/wpe7/AFcm7I/tUuONPuf+/smKBdS42nTrn6efJmpCty3XX5OfeTn9KUJcAf8AIflH0Mn+FP3f6uMj+0XJ4/s64Hv5slHmXLf8wuY/9tJP8aesdzkn+3Z/qDJQI5M/8hu4Pt+8pe7/AFcQ3zLkcf2VN/38k/xozdk4/smX/vuT/GnGOb+HWLr8DJSNDLg51e5Pt84/pReP9XGML3QPGkOD/vSUpN5/0CJPr+8pfJmB41a6/wDIlL5M/wD0FLv8novD+rj1I912fl/slz+MlO/0vAzpTD3y9KYpu2pXh/CSkFvN/wA/16P+AyUXj/VxDc3X8Ol/rJTgt6f+YQx/7+UG3lP/ADEL7H+5JQLeX/oIXpz7PxTvH+riFK3g+9o7nHvJTQt50Gjn83NO+zyZ/wCQhffgr0q20h66he59CHNHND+rhqGzUFj3DRX2k9cv/jR5d7/0B3yO3z0fZ5Nu3+0L3AO7G16Ps02Ri/vcH/YfNK8P6uMbi9ByNJYf990m29BOdJf8nFO+zSL/AMv14P8AgD0ht5Mn/iYXpPsr807x/q5LuAW8z/yCW/DfQVvAcf2XJ/4/QIZO97fZ/wCB0CF+f9OvM+4eleP9XCwqrdlR/wASpgPq9BW8AIOmsAe3z0nkOP8Al+vfyenGKXte3x/77o93+rkjf9Kwf+JWQMf7eabGl3twNNk9+XqTypun2y+Hv81J5M5f/j7vP/H6E4/1cBCtzx/xLHX0/wBZSH7TnP8AZz4HfL04W83Q396PbD0hhmz/AMf17/49xReP9XAb/pOf+PGU+wZ6aWusf8g2TH+/JUjQThQ39oXXPQ4akMVx2vro/i2KE4/1cCPddcf8S2X1+89OJucDOmSgf77/AM6Xyrn/AKCF4D6YelEV1n/kIXo9xvFVeH9XAbvmHH9ny5/33pss1x5fFjMq9wHfNWMTKuf7TvQR6lqhuftCw5fU7wdvm3etEeVv/hxE9+5s9Na7uNJ1GGOeP9y8l42G5PJHpxS2+o29ksM8+lakQ8RUKL0jcxHp6c1Bc28N/Z3Ec2rSyJbxhkV4X3N2wSewzTDbR3iqsmrf6pAyAQkZbH0rqXKZE0OoR2c9qk+n6oJc/dF8efZQPyqNryUSM0ljOoYfKDOxJH170kdlFeXdq0usKrA8AQMdh69AKueZc+TsOpsqrwqqjKAPpiom42Aorf7OGtbjgdp35ptzeBrdgtvcgsP+e7HFWDHdYLHVpee2X/wpsyXIt5Cb5pB5ZwpLD+lKLV0aR3Jvh1fCGfxAm04m0sxLlurGaPAGfbNJ8Nb/AMHW/j+7m8akx6bGkgjZpJNpl3DBIQZ6bqsfCu2zc+JJWlWSWLSt0bSLuKN50Y3Lnoef1NQfDXQfDOr+Nb1fGOpfY7JYnkjdpgnmS7sAZPHSvbjb2SIrbSOz+J3iz4Pr4eVfDKXF5qErEKLYMFX3cv8Apg145Hq1jHMs32fUx84KhZQCuPT0NepfE/w58NdM0GOTQ9XWa5Z8eTEwkIXHUleB+deU22n6fPOivq0cSFvmaSNwF/Soi4hhPgKl1dTXE7z+fcqJGJ+eZi3PvSeZcFci6uMnt5jUtzEIZ3jhJKKxAYjqPWkydo7jHanzHWWLOHWVeC+s3vdyzqInR25fPA9+a9i0uT9oNplmSS7R+CA1jGc/XINeT6drmoad9n+yyonkurR5UHkHOPxIr1bT/iT8ZpV8xNBt25/itZAcfQGm3JrQ87GX00OGvrbxFa/E9brxTO0upyNO05YAHfjnAHA5NMi+6zf7Zqa5XxHq/wAUf7Q8Tt5N5cCeSRduFU7SSoHaqy7VVsMW+b061w43Vo9TC/wkdnGyi2jKtyyinlwCBz9aZAF8iNc8CMAEfSlZa+aq/GzJrUV3Vc5IJz2NMDpsYf3xjIPTimyKT39OtARNpDHFSkgFhnitdPWCR/3rjf1z6f4U/wA6LYv7wMSfmrCWMeY3mEnBIDZ7elWAq54JC+vHFeh7VxWhHs7msuoRrFjPygDJ9BmqV5eNMw+XbGBhR3quFj4XkjPT1qS4EKrkZGOxNZzquWjHGnYrTSFhg5wKesy7TkZPOajYK4ysZUEfxGpikO0fLycZJpOyLtdHHeKbAs4lRfkznIP6VR08yK4UErlcD2ruZYYZ4tmwFTkEEVz+o6RPav59uoZevHJFeph8WpQ9nI87E0NbxRXlXYxEm9mK8c1CkIVfMckn696dbYuBNcTSANH2bgn3qd2t1ZVjBmKjLketa3cdDz3Boqusu4gDZkdCOTV2Ke4WzdIpHJHUA1UupPMuxlgowBj0q4kix23LxiMEc9z+NEm7Ii1xsM6rxKkrTKOoOQPrUd5ctFCsTDdJJ0C/pUkGqSkyWulW/nvKNryFOF/OtDS9LjsnE8ziW5xyx5Cew/xqZyVNXl9x0UMLKTuSaHb/AGO3Z5wBcy8H/ZHpWvYzW/kXCzYDbdsYIPUkZNVwgckrtJJ45pywb4mUkBge9eZUmptykeuoKEbIueGJVOvrGzhUc4yTwCT39q9K+KCtdNZrFtiH2KLO5cdBnpXl+iWol1JdrNkKdoA5LY4r3nxvYxL4eY3EZ81ordF45wAK78BC89Dxc1nZo8k1GwnmtoGmy1sVyWIPA74rmdTubSOVLe0tGVe7k5JFfR/jbwj/AMUTafZ7bdJFbAOFPKnbyfzr54vIYrRys9uwkCHcDxg54Fe3iKUrXPHp1LmPc2weLy4HdpHbcQwA2/jV7S/J0a43rGl5cxqXYdVB7cd6yJpoTIzFp1JXgDpUWkxXT6g0a7cshwztgDp1rho2VRHXbQ1tQ1zUb2fzL5YHcAGNY4wir+ArtfAmo/adMae6gluVif8Ae7DhV/8A1Vx02lrYRTT3N5bySMwVAjZBGK7zw6scPhsQ28plWTJYRthGJr2cR8IUviLkOoTS27ywsfsm44BBAOKZJrN3MhZUjjRAPLTbkycY/OpYNNDRQTT2xjto+0Yyv0qW1iht5xC0ccMcrfelj5Ue1cR1lXTtXmhPmy2TkAlt7LkAH2Nc58VZJ7vwbrF1LPuR1h2jGCR5qc47Cu21FtMWX7NZxNKXPzSP1+g/rXH/ABJsJx4C1qRbdo40SAl3yM5nTAGa6MNG9RMxrSXIz225ZYW8y4Vm5z7ZpL5RfWb24kCFmBGKsQuLiEJNEmByGDZzTkyI9i24UcgEDJrM1K4tsCJFDsNo3EEcVR17SrqW2VrecRuM4YpuAPbIzWq7gQ7ZG+7gccZFLFcxMo+0Fnz9/p+fSnZBzM5fTIdftI41vryG7YvjdApXC+mDW39hb7EouV3HO7kc1qFoJIsxvlQMqCBx+NQxMJF8o5LMTtFNIfMzGu9M+0p8rTRkDhkbmqa6HdI6v/aV02CeHA6Y6V0rMqnbu2EcYpJCqxrIwDI3TB5/KnYVyjptrdQ26WiyNKijKl8g8VcklAiZXbD9gOlMe4UahCqxzgddxOAKklRlPmYGOTjvmkBFEPPZo5NjrxwRUF1pkXy+TZYxkeYjcn8aljm85ZWzsY47YKf/AFqkka88tVEgAIyNpoBGUkMyzbpFwqZB7Zq61la3Tk3ASZCCMlv4fQ1cRn2eSdu8jnjrTBZrtG1VLY6D/Ggd2Z8Gk6ZtRlto9oY7QTyM8VJBoWnwDZbxrHyW+U/1rQTBg8sD51XGcZFNQyQunB24xk0xczK66DZTwFnQSFjzsPAPpUMmjwwyKJYMRjgYYn86uPvXKoWXuccc0qyv5yxlwwPqM4oC7IfsVnI4CxxkqMBwccU6KZUKwKwYISMd8VaMMik3KohR++eRUbW0bSBww3knGO9AXHtNazWojb53Xjkd8+tI0MbMCsZXAx14qGa12oRHhWHXBrOnOo2zoiFpY3Qlg2Dz2IpDTNVbeTYS0W7r0YA0qJZMhDoykDnPJrMtbq8LL5zhx6nC4/WrUV1aySlHlUO3oetFw1ILjR9K1GMyNaxyqpKhu/vVT/hF9LV98VmePR+a3rLydpWFkyGywBBzTpAvzcDcOhHFAczMaDSUtYcwQqq7vmQnJI9frSxx3kMzeTFtt3HzIxyAfY1oSNtZnkzs4yOtLA0qu32fbtY7eegqR8zM4idN6wIZX6lR0qKTVzHhbuzO/wBSMZFbE0c8S4XGSeoHWoolLOVlj59cgg0DuiK21HT7i3aRIlgwQSd39KbcanaRfIbmKQDPzEkYpZtOWWQjm3GOirwfeoItJt1mZZjuXGFbbg/ShXHaJImp2QK7p4whchTuzkgcihNc0t5hFHeqWxuAzgFfY1HL4f05ipkSST6np709NB0tcRQ2yg4+TnH8+lK7DliX7S580MkcpcLzg9cetNu4Uk/eiTY2OR2JpkWn/Z35d4ZFjI4bORUdy00LBJI22hMsTx+NFybLoVbQShnbzFff17E15J8WZBJr0MasPkgH15Jr1OBkS63SOVY9O3HavIPibKj+MpwuSERFHtwa4Mwl+6OvCR9853qeg475puMNmmjPuQTk075s/dGO9eHY9IXr160mxSeP1pV/WjnPtSAhltYpM+ZGGB9qns59RshjTtZ1OyTj5YrhgPypQx6UhxwWBq41Zx2Ycqe5al1fxJMNsviPUZAcZy4HTp0FVJkkudjX15dXfljC+bKSFFO+lKPQ0Sr1JbsPZx7CRKqDZHEqL2wKci9c8nvQCfoKOQe5rJlIdtVTxn3oIoB5yTmhs5OBmpGH4cGjHHTJ780owR9aUK3UdqAAKKdtyMbsUnQjrRz3/GkwF8tG69MUh64wcUhWTPyhic9u1KwcEZHXrzS+YChfl+h6dqVV59KbyMjnninoe+PpmhjOZ8Rf8h2H2iJ/Wsu/HLEHnHFaetKX8R7M9IwPzNZmo8TOmOQxGa9rD/DFeR0Yb4itbX10rjb5Zj/iB5BH41rDUNEhljuNP0y5guQmGDzBo92McDGe9YVujMW7YqUKxzjmuxpJ6HdVwsKrvI3LjUvD89ukj6BMl5xvkFwPLc9/lI4qg2oXLMQsvlRFuEB4A7VTEMncrj+VKI8H1x3qXZjp4enS+EtRX16LZtk8jqoOE9amt9QuJbKQtmGdSv3SRkH61U0y4uNNJvoGO6MgngENz0I7itnUb5tX0yHUb1IrdRI0cf2a3Xcx6nPsM1Moq2xxzbWJUb6GRK7zOJJ5HlOOCW5q7YybWZSRnbnOOF/GqYVPOZY2dhj7zgCtDStLuNTkEcTCO2XmaQ+noKyquKj7z0NK/wAJfssXSZtLZpyDyw5qz9h1EnjTX/M1sQxwWUAgsU8uMHqRy1KWZupJ968eWI191aHBymN9h1ID/kGnPoW60PZ6lComOmZCntzWwGkB4J9uacrtjIbkfqan6xLsvxDlOYazvnvPtrW8mOhTaB+lKlhfxyG4No5DH+73rpPNlZsmQ/jT/NlOf3j5/wBmreLn2QuQ5W3tNStJnuRbuRITtGzjJrRNhqjqH+z2ybgGxwPwrXEknd2JPcmnDdJwTk/Xt60p4qT1sh8tjHGl6pgjbaD/AIEtJ/ZerEAYsyOnVetbABIHXNBG3gsRjt7mo+sS7IdjIXS9Y6ZswD7rQdL1QdZLH8xitcHgZY9T35o6Dgkmj6xLsgMkaTqfaWy9Scj/AApTpGpqf9fZ/VWFagXJ6H86cig4C9PTOKbxMuyCxlrperbf+Pqyx2yR/hSnTNTzzcWXTJ5H+Facp2sBnt6UsW9fmUKeMcjrU/WJdl9wmjKbSdTUjM9jzyMHP9KX+zNUzxdWWPp/9atLZt+XhQBjj0pVUMNxP4UPES7L7gsZg0vVM7ftNjj3x/hSf2XqijPnWJHpx/hWqwA+tEeDnqMcgYo+sS7L7gsZP9l6oT/rrAH6j/Cl/svVsfNPYH8Rn+Va3B9zjP0oUKR/Fx7UfWZdl9w7GT/ZWsYP7yxPpytH9mazw2LIj/gFbKjaeppmCB2OD60fWX2QWMn+ztZz8sdifX7lH9m62HDLBZ5A4IC/41s7ecD0o25I5Io+svsgsYv9n62fvWdq3uAo/rSnTtYB/wCQfb898j/GtslhnGc9TzjFJubBwxIBxye9L6y+yDlRi/YNYGB/ZlufowP/ALNSfYdU6HRomI9//r1u5/iDenvUnGRgk+wo+tv+X8w5Uc+LHV8Z/sFTx2Y/40x7bUyMHQSMe7f410OWx1I+hpCTxhj+dH1r+7+LFynOG3vlHOhyfm1J9mvev9gz8/7TV0247fvMQOvNKDIWyJGz25p/W/7v4sFE5fypv4tCnH0JpCnZtDuj9GP+FdWJJcfNK59fmJoSWT/nq4OfU0fW12/Fj5TkQqdTot1/wEn/AApp8peDpd4Px/8ArV2Immb/AJeJD+NL5txj/XNj/ep/XF2/Fi5WcWTbr9+wuwPUUitYf8+l4Pw/+tXame4xt84/KOck9ajaacknzcjHemsYu34hynGbtP7w3YHsoo32HXZeYz/cGf512RmuV6soJ/GkE05+9tP1Aqvri7fiFjjvO01ejXi/VB/jS/aNPJGbq7X1xH/9euwEj8fu4uf9gGkPzMA6wcnvGv8AhR9bh1T+8OU5A3VirELqFyP+AGlFxZkEjVLjd6eW2P5114SIHH2WA+v7paRorbPzWVqf+2S/4Uli4X2f4f5BynIi6g/6C0w47qwpVuIe2ssP++66toLRhhtPtM4/54rzSGzsCM/2ba4/3BV/WqXn+AWZy/2gHga2fzf/AApy3Bxxri/iz/4V0os9N4DaVan1+T/69IdN0skbtLt+O2P/AK9H1ql5/gFmc8LiYrxrkP4uf8KN03bXLXPoZP8A61dA+l6SP+YXb/m3+NDaTo+z/kGR8nH32/xo+tUv6SFZnP7rhTkavaHjruH+FL5t121S0J92X+tb39kaKvB04f8Afxv8aQ6NobJkaf65xM1H1ij/AEgszCDXR4+32R/FKcPt3a609vYtHW2dD0PAP9nvnHaZqb/wj+iZ/wCPWYZ9JjS+s0P6QcrMjbqGOH04/Qx0EagAMrYt/wABjP8AWtU+HdDZebecZ9Jj/hQfDWhEf6q4X3En/wBan9Zof0hcsjJVb/P+psjn/pmlO2aj/DZ2B/4An+NaQ8MaMTgC7x7SD/ClHhXRckf6YPq4prE0e/4f8EOVmZs1DvZWefZV/wAaULf9P7Psz/wBf8a0P+EY0XbxJfD6uAP5Uo8KaS2AZ7xf+BA0vrFHv+H/AASkmZ+2/wA4bTbT/v2P8aCuofdOl2zemIx/jWh/wiekkbvtV9n/AIDR/wAIppfOLy9A7nin9Yo/zfh/wQtIzyuoZx/Y9uf+AY/rSbL8D/kDwZx/cP8AjWi3hHTeCNQvhkZ/h/xpP+ERsCf+QlffkP8AGpeIofzfg/8AMLMz9t+ST/Y8B+qkf1pdl/njRYP++T/jV8+E9PDbRqd/n0KjNKfCVmp41S+AA7qKXt6P834P/MdmZ+3UMkf2LF/3yf8AGk/4mHT+w4h/wFv8a0f+EVsjgtql8fqAR/Og+FLMdNVvfrgf40e3ofzfg/8AMLSM9RqHH/EjjH4H/Gg/bgpLaLGfXIP+NaX/AAiliMMdXv8AqM4Uf40HwpZ5/wCQvqH5Cn7aj/Mvx/zD3jLxfAf8gVPY4b/GkP8AaG7H9jqePQ1q/wDCKWJYD+2NQB9do/xobwpZZ51q+46/IP8AGj21D+b8/wDMXLIyz9uXk6Mh+qt/jSkX3bRoyf8AdP8AjWofClltyus3/wD3yP8AGm/8IrZ9tYv8/wC4B/Wj21H+b8/8w5ZGTIl+cqdET6DcM/rUGsv9jgZ7rR7eMSbQP3rZTPIJGe9b/wDwiliR82sX6nHUoD/WqreFLq4/d3eqI8AX5Ayls+nHB6GtqeIoKz5vzJcZGXqM32K1iaTSYF+0R+WuJmJD4ByfTqKS4kFleW1u+kWjyzKY1KSN97p2PatRvClzcBUutViOxSIuvXHGfT/61H/CKXskn2i51OL7SgzGw5BOc9ulUsRQX2vzEoyKRh1GFVUaTBNGVyroCykZ7HNOxfkf8gGI+2xj/WtKHwvczR7tR1mQMv3BDyB3/Cnf8Ina4ydWv/yH+NYuvQvrJfiUosytl+SR/YUf02Hj9aQQ6gG3f2LGPbYf8a1T4RsSP+Qve57fKP8AGk/4Q+yH/MVvSP8AcH+NL29D+b8/8ws0Zu3UiCf7FQf8AP8AjRs1HH/IHj/FD1/OtQ+ELIg/8TS9PoNo/wAaVPB9iFP/ABN77PXG0f40fWKH834P/MNTKI1Dvo0PH+yf8aBHqR+7o0WP+uf/ANetb/hELQj/AJC99/3yP8aT/hEbD+LV77P+6P8AGksRQ/m/B/5hqZfl6mD/AMgWEd/9X/8AXpTFqX/QFhz/ANcv/r1pf8IbppOP7Svcn0UZpzeDdOB/5CV6ffaM0/rOH/m/B/5jtIyvK1PtosOP+uNK0OqH/mCw/wDfn/69ap8G6Zn/AJCuoEduFpD4N00HnVNQx3yFo+s4f+b8GFpmX5epZAOiWo+sQ/xqNI9Ulbf/AGTbgDpiJf8AGtj/AIQ3TWwp1O+P4LUNj4P0ySEM1/e7gSrABeDmn9ZoW+L8H/mHLIz5bfVnbP8AZtuPby1H9aQ22tYO3Tbf/v0v+Na58GaWG/4/rzb7gZpw8G6Tx/pt7+OKn63Q/m/B/wCYcsjHjttYJG7TbbHbMa/41KseqKf+QbafTyl5/WtT/hDNJzn7Zdn0xij/AIQ3Rv8An6vd3+8tL61Qf2vwf+YuSRmFNTz8un2Y+sScUvl6sP8AlxsSP+uUf+Nan/CHaQODcXrY64Zf8KP+EO0PjdNfZ9nX/Cn9ZoW+L8P+CHLMy9mrHpZ2YP8A1zj/AMaRk1Un/UWWR/sx/wCNag8HaH/z1vf++x/hS/8ACIaH63f/AH2P8KSxOH/m/D/ghyzMjGq5+7ZD8I6cU1c4+WyHPH+qrXHhDQ9oObsjv+9H+FVk8K6NJfm2UXOFALHzBkd/Sn9Yw/f8B8sjPKauud0ljn0zF/jS7dU/57WQP+9F/jWyfCOgZPy3QI7eaP8ACg+E9Axnyrrqf+Wo/wAKX1rDd/wDlkYpj1TP/HzZ/wDfyP8AxpAmoY5u7Md8GSP/ABrb/wCEU8Pr92K5P/bb/wCtR/wi3h7IBhuev/Pb/wCtSeKw39IOWZiBL8/8v1n/AN/Y6Q/2gCV/tC0/7+JW5/wi3h7ccW9wcf8ATX/61PHhrQB/y6z/AE880vreH7/gHLI58LqA/wCYnZj/ALbpRjUev9r2eP8Arqgroh4a0HcALOUj/r4NIPDvh8H/AI8Zc/8AXdhR9cof0kTaZzub7/oL2hP/AF3SjbfZONbsx6/6QtdCfDug7uLBz7ee1B8P+H1POnY+kz1SxeH/AKSHaRzxF5/0HrT3/fijF5212z/8CB/hXRHQtAC86cQCccztTv7A0Afd00H6TN/jT+uUP6QWkc0ftSgE69aZ/wCvj/61IZLvH/IwW/8A4FH/AArpv7B0PqNP/wDIzUn9h6F/0Dlz/wBdG/xpfXaH9IOWRzPmXH/Qxwf+BJpPNuMZPiOEe3nn/Cun/sPQ8caav/fbf40i6Hof8WmoR/vt/jR9eof0g5ZHMtJLn/kZIP8Av83+FHmS9/EkRH/XVz/SuoGiaGpBGlxMfck/1pf7J0PBzpUHHTlv8af16j/SDlkcqZCRz4ii/wC+3/wpDIAP+RiiH/A3/wAK6w6PovIOlW+f+Bf40f2TovU6Xb/+Pf40vrtHz+4OWRyfmpj/AJGCPPs7/wCFIZVHXX0/77f/AArq/wCy9GHI0m2x+P8AjSjTNHOf+JTbD6Z/xp/XaPmHJI5IyR5JOvrn6yf4UeZDn/kPL+ch/pXW/wBl6PnnSbYHnsf8aP7N0fk/2TZ/98n/ABo+u0fP8A5GckHiOMa+oz2LSD+lBkt+QfECn8ZP8K61dN0j/oE2mPxpP7N0jPOkWw/An+tP69R8/wAA5GckZLfcP+J7+r/4UCSHJJ1wD6mT/CurXTdIwf8AiWW/uNppf7N0jPGl235H/Gl9do+f4ByPucmJISfm1sZ/7af4UefAef7cG76Sf4V1Z03Se2l2mO/yf/XoOnaPgAaXbH/gJ/xp/XKPn+AnBnKebCRzrn/oz/CkE8I/5jmP+/n+FdW2naRx/wASu29/lP8AjStp2kKCf7MtABjBKn/Gj67R8/wDkfc5MS22Du14fm/+FK0lv/0Gx06gSf4V1Y0/R2PGm2pz0GD/AI0g03SAf+QVbH/gJ/xo+uUfP8A5JdzlVnhB/wCQ4D7fP/hQZrc8f22M/wDA/wDCur/s7R2b/kF24+oI/rS/2dpGf+QXbfkf8aX1yj5/gLkZyQkt/wDoO/mX/wAKBLb4/wCQ0T/33/hXVNpek8f8S22H0U0q6dpOP+Qbasf93/69P65R8/wDkZynmW5z/wATpT9d/wDhSmWFVAXWlPtiT/Cur+waX30u1x67T/jTXsdIVvm0y356fLQsZR7MORnKmSPCj+19o9y4/pR50WNra0p/GT/CupXTNJHP9mW5PuDTm07ScfNpdqfqD/jQsZR8w5TkzLBt51lP/H/8KTz4eB/bSY+sn+FdYdO0ftpdrgf7J/xo/s7R2A/4lVt9SpH9ar65R8xcjOUaSPaQNcjHtufP8qZIyspA1uMH1Jfr+VdcNJ0ndhtLt+R05/xofS9FAH/EthGRg4zn8D2oWMo+YuQ5zWby4t9IWS316W7luFCuoPA4zx34x1pl9e6jbWlvHDrErfaFCPyOAO/6/pW4nhzRVk3GKckg5Bf/ADmgeGdGjVsxzMWHGX6fgBW0cXSexm6bMWe8vNPurOG21iU/9NGx8nOORk02cNv3tr0RZvmZZZSGB9wK2E8NaRsZNk3I+8X6fhipbbQtItkZRaCfJJLSMc/pS+t0hezZzpZgf+RggwfSdv8ACiUytbuDrkUq4PyiQ/1FdMdJ0cn/AJB8OMZ7/wCNaUXhHRLzwJruti38mWwlhjjC9CWwSTnNdGGlHETUYBL3FdnG+Arq5gfWYrNhN51gscz54RPOQlj6dAPqRUvwm8GW/jrxvf6dqOrz2FvaxtOdvJY7yNo54rC8KySR23iQwyBP+Jaqlgcf8vMZ/pWHc3xNw7S2UEkmfvpKy5/KvccOWCiVySqJqO57n8Sfhn4X8J6RbTQeJn33LMqQyPmSQ4/hXPPPUnpXjWpSvZ3j/Zb4uYpNyE4YAj26Vni9A5/s6MDvmVmz+dSDUMoFbS4SB6TOK5lSae5dGjKnG0ncSXWNQkcyyzwOzHLFrZOf0pjandFcBbU+n+jr/hUn9pQk7TpERx3856Rr23BwdJjHridv8K2t5HQl5C2Gs3lhqVrfLDaTNbSrIqPbjazA8CvbdJ+PnjMIjf8ACGpMeN379lJHQjleK8b0bWrPT9Ysr658OwXkdvMshiklJDYOcciva7X9ovT7cjd4FjYAjIEq4/D5f8aT9DzsbScre7c83u9b1rxB8TZdY1i1NrNcCeUQdkBH3c9+KoxdQ2R19KmvfF9x4s+Jt3rDW62kcqztFAvPlqQeM9+OKZCV2L3x0PrXDjLqS9D08PG1JHZ25xbRjj7i/wAqVs570RyD7NDjrsGfypdwIzXzVX42YS3I34U8jdjv61HmQttGGPoKkc5J9zx/9enWsyxMxK7uxpILoyJVeOeWNsfe6U0NJjC859s0+5kR72fOR89SQyLzwBjp711XaWw1qMVpC3zAAA1HKZXJHQfnmpprgbBtTAPGf89aj8zoM49eOKFfewyMLtJPv+NKdxwc0ryRoeW6nsM800zR9cFT24q9RCxswI6H8OaSTeW+UMe5xSvOoH3cn3oS4X07euaWu9gKk+mwzxt50PHdh8pNZraKik+XPKoz0xW3NKz9+PQCoywYj8q3p1qkVuRKjCW6MOTQBIxeS6ckei1attIs4VBkWSXAzycVpZAGTwKaZVI2k59gKt4irJWuQsPCIkI2LsiRY1z0UAUSQl49rFiM5yD71YTYiBmHU9u1NnuV+RU5GeSRWHM29DRKwy2ikhQ54OOCfSrkc8UFjIFUyzuepHyqtRSXCfZSoUZB64qKEmRW457/AEpavViZ2/wM8Pv4g8cxQyz+TbwRGabH3nUEYA+pIr6d1PSbS+t1QxKcFRjHQCvnb9na4mT4kW9tEu/7RYSrJj+EAg5P6V9LRSmO4YAZyOlfWZRSj7HmsfI5zUftbXJ5Io5rd7ZsEbehHavlr426HLpfiF54oQIiWbb2IxX1CHxLuPBz0rx39orT43gS7ZXxsONo74716GJjzQPLws9T5nluI9/mFdp6bcVY0m8sYbhmmZkkKkgj0x0qF445Jm3c46ACnWlvG2oMsm1B5LYB57V8/HSoj2uiLkV/ZzxNcQsJSpJIkGM+ldt4Zm1TVtMQabp7LGigSSPiNPfHNcxZ6TIkYP2CN7eJCzPFIoGSON3qBXY6BZ3TaRatDcA2wU4RtvBz/KvYrX5B0tza17WINIS20xbqS5njiDsYkBRW7AHviqV3dfbIVutQvC28gDc3J/CtPUdOX7Fb3bXiiXG3yggz9apW/h2a9RZvsNxhSQnOd23vj0FcEr9Dp6F2G50/QrKS8t5rS8vJFHkxDLFD6k9vevO/iZ4g8RXHgjUba+vJJI38ssrNnGJUI/Wuo8Qstjai1tIcSSqcosfIx3J9c15f4ostSHhLUZ5vMZVWPeCSdpMq8V3YXSSOarblZ9YI9vtLZbepyB6VFLJLJcI3lyJEwyHNU/ss+547eV0LL+7fG7Bq7IrGNdzO0sY+bnAb8K5zoGXksU0LwtJsfsSCDWVeQaukJe0kjkhxtwp+b64xW7OyzvGfKyxAwMZolZkRvJXGOCqigOZI5OFvEyPL9nljw6fKksfIPfkelMmvvEYDJLZzRyEgq0YyABwf8fxrr9jGJFbarHsKcI1UEhd5Uc5NBamjkftuttaGNgfPzncUwAB3/Gnw6lqkkv8ApIjiCgDdEM5PoRmuhaKfzpjJDiNQu0ryPelENu5MixqHx8vy4zT1HzLsV7O8M1uWmj+dSQVPGRWhDLFPJtVWwF4J/hNVC6rL88O2Q8FgP51MDA215ImiYLu/H8KpGbG3MDqhljZWV/lIbjFVmmjh+T7OzgqfnGT0qW/voo1XcDgDcu4cZ7iohqsLMuLV15KnAGOBnigQ/wC32smGYTBuMHYRVotG2w28xckfMPSmQzW7FfNhIyD1XIpFaN5CsUQjz0BxyaALMEckiusAG/qPmxUcc2of8tbdQDwoPUGk8uWSTYsghnUcbRiiI3UZCrcAvn7rUDBDKkjx3G3gjGevvVuAhbgvGQY+mQRWde2s9xO0vmlWZQAM/KD61kXWj6gxkMN1FHNkHKs+1hn5gR9OlAKKZ1nnNhg0iq46Jkc/hUOJN5k8rY/XA6YrjrjSPEQxJFeoZOmdpxx061Oi+JvtcUlxdRIqjYVQ/e9PpSuV7PzOqliWVW5yHHJXsagKzRIIVJdFPBPaqljdaoiBbizBQHJdGyTWkm2dfMSKUNjGN3SixPwmTqmnWU0UklxIynGAAeMVj3Gi2w8vZOU+bh89c966uRY97iSCKQdGU88VUbTLFiQYVRj2b7vNFi1Io2+hXkdwk1jdL5mcydtwxj1rXWO7WLy5BsOMZXBJ/GqVvpU1tb/uLjHzEhySSMnpWdqM2rqyJDcFTzgMmMj1oFa5vWkc0MHltlhnksMnFSq0ijCsdrHp2rC0mW8gl2TXAkD5Zt/b2q7HeCMgSMc7tvIqR8peWWSJ1WRVJY/KpamSyrHM+YwDkZUjp7Up8t9khfk8gkdKljaNneS5YTADhlp6EkU80jZMWCmOnfNIJN2OD9Riklv7JVZXuIkHOckDIqs99ZPIscN3CHPQBxSuOzJ5JEUogYCRjgEnqfaqV8upQTeavzxleFx/F6VaLW8pR28t2jO5WB+6fakt7qYXslvLdqUb54T/AEpFXt0MVpNU8lmmuJkPqqcD1GKqX39uXDN/xMo8BSQZFPzD/wDVXZBVKHeqjPt1NVLq0UxmPqoHBIyfpSLUl2PPT/b3kqYrsDDZG4bsrXnfiqeabxBem4IaZJArY45AAr3aGyjGUjUMg6/jXgOvuJvEOqyKQQbp8Y6EA4rzcw+BHXhbcxUTaB3x2pR/WmKe3H405Tx3+leOdo40mR/n1pev1pDikA78T9KDgmmgjIGTShl3fMaCkOHT0pRzTTjdjOKcuNuT1zUjFx2oGe1KNpGKXI9BikFxp+nBpwpGx9M+nal7jk80AAznpShvTNNPT09xSsR2/KkA7qOnNKeaZnGOOP60/qRjn1yaQChiOc+1BfPfOegpOuQQB+tBOeDj8BSsAuc7iKcpw1NJ+lKvUelAHM6nIG8Szt3CKKyL1g0zL6tjNdDf6LfS6lLcweWUcDb82McVz99pd8ofhOD2Ne1hp03b3uiOvCJ8wy2sZpLgx20scsgG4R5AZj6Ad60rG2vZQ6Xmnxxqi8sFPXPFYVpY3YberKrA5B34INad7J4hvsJd6pJcAAACSctgDtXXPlejkjorUalSXuyLRtdUhuRDLppRD1DJ1HrnNQG2t3lbdewRA9BycfpS/aNfktFs5NYuGt4xhIWuGKKPQA1VTT7n+NowBx97NZvlT0ZWHpVIX52aOmxWdtPukvLKdM/Mjhtp/SptQls54ljhnggiVmdYowxGSPU1kixuf9j67qVbOdTy8eMdjUvl/mNHRTlzdRU53ANkE54GK6fwc23TZ1DYDOP06VhWWnySJ/rUGT3zXT6Fbi205o2OSXJyO9ceNqR9m4pnNiOxeP5n1rOvdZt7XV4dNmyrTDKMen41oqB61zOuWEeq+MY7V3MbLYyOjA9GB4z7ZriwlKFSbU9rM4Z6GrqOsQ2WpwWDKDJOQAFHTNPOoINdbSzEfM8rzNw6YzXNPpk1jq+jtdzGa8muNr4OQFA4rWjKt8Q59x5Wzxn6k11VMLTjG6191u/nchS1N3O3PX8Bms7XtVj0iykuJVZgpAGO59K0VZTIQGBxVHXxF/wj9950aSYhcgMAcHHBrhw8YyqxjJaNotvQl0u8N9pkF2FwJBuxntmq+pTa5Hcj+z9JNxCV++rjmneFVx4U00bgpMAJOPUmpdYvxptjLNIxCgf99HsBWiSjXcVG+rViHsZ2japqF1rDWNzZNA8alnBbpxxT9T1HUG1M6fpdkZ7hV3MCcAD61L4UsprfTmvLvLXl6RI+Tyq9h7cUniTVntNtnbYF5OwSPAGce59K2apvE8sIXS+71C+hHpGq3n9rvpepWbWt1gMuTkEfWjU9S1H+1Bp2mWTXE6jc/YAHpzT9N0aa1vm1LUrxLm7VcKI+ij60zxLrEsLJp1nh724KrGO/4mq5KcsRaEb6fK/+RLbtcXSNSuzqsmlapata3SjeAecj1B6Go77Vr6XU5NP0myNzLEB5hBxt+pPFWdL0mW21A3moXqXV4qFEEZ4T25rnjeXkfi7WrWzjBmuXRNw6LgDmt6dChOrKSWiW3S4nJ2Nrw/rE91qcul6hai3vF5C7twYY9fWn6jqWoSaw+l6TaC4njUGUZwFB5HNZ2j2Eel+Nra3SZ55msnkncnq+cce2KualpstxrFxf6LrEFpcSKEu4pGyM+vt0FKdChGu9NLXXYXPLlLGk6levqb6XqVm9vdgb1Urwy+xqtqGralPqUmmaRZPd3FuuZvmwF9Km0PUdTj1iTRdTWGWRU3xSxHIK+metZdra6nceK9efTbq3thvRX87OOnGKUaFNVZOUUkknvpvYfM7GtoWqXEupSaXqVm1neqofYxyCvrmneK9aTQ7RZGi3ySHaiqOp+tZekxX1v8QY49SmhuJfsRw0X3dvNX/H8mPCt4vyEFRjIBOdw5H5VlKhSWKhG2krbFpvlNmyk+0WFvcbcNLGJMemacm/ady8modLYHSLIjnFugx+FTArsPPPHSvOqJKbS7lrYcC3+IpF5wwxjtSdh+NO3ZHUdDWYDvrxSt0/rTeSD2zSgn2/GkMVt3UsRkdqCeSemMCgnjGP1pCfl5xwc0BYcu7PzGn/ADbuGz9Pao+QVHB9DUpwT1G7njFSwDGPvcc9aD9f/wBVJkYwcDuaXHy8PkUgDAB79entSr/s0gxuFCnCheByO1IBc85/Sm+x+n1p4+ZcqAM8n2pM+9MAX5TkDr1pQN2RjIPFJwOeKAV4xk88+lIBH4J/vE5NIRkHk804HBJ5OeCabjuRTQEXzYGfwpynLc4yRSsFZdpHzVHxxx9arcSJfu/hSrxtycbx8pIxnnHFCjtjB9KVpZHiihk2kQs2z1AJzj86QwHfjB9c0Mex6UEkjK4zk9RTeM8Y/lxSAfnjuODikznnAoGM+vHT0oON3XI/WgBV9/Wgdc4/Ckx74PT60o6Y9KQC7uenFOY+melJj3P0pBwSvOe9IYDBfnIGOfrUgKgEDOfpTeCOmfrSDp2HNDAfnA/TNG4Y4OBTSR/jRz16UrBcXcM+3pT16evsKavpyKcOD0J+vWkxi9KA2fun8qb0Hbgd6D19RSsIcrHHUZ9KXJJzwT6jrTc9D29qQ/WiwD+w/nil3Z9OB6U0D3IPrSjHPTOM4pDHA8gceg47Up6Ht6cVGPTinj3NJgLngjPsaM0Ec+mPagDn/wCtSAQkFs4xSuxKgbQTmlGeO9AGTxjNADeAeFH0p33vUkdfak7lcc49as28KeS5kO0FflbrzQBAGxj+tRnaO3JqcoyxliQc5wMdqjx0JoQxM+gHTFDMOnagdc/lSd+o554oAB26AYpSenzfWjtRn5ssMigBSRg4QfXNAYcfQZ+uaQDhiOO35Uvf60AK2MHcDnsDSHbjaoOCenvSdMjbil54LD5qAAdiNp9MHNKvzN6UgPalLcbj0zQArHn27UfjjtSEncRg4zxmgHbzgkUh6ChiB/nFKTu44IznmkG2gcH+VIVwUtwCRtGccUvzH+LvSdD1xx2FHGfxwKAFBOOtKASdu7H8qRV5GeRSsFDigBoYrhge/pUO5klbyyMn5iuOpqUdhxTlEYyQuSe5pp2Ak3kMAV+bGOe1MO8ktnPp7UZOec/hQDzzxzSAX+EZA6dQO1C9B6fTrSks6xoUztBHHekzzjjk49KQCncB6e1ISQNxx9aM5X3pHCsMlSeOlCGOD7kJA9MH2pQWJI56/pSH04HbFC9d3PTj2oELH8pbGOSM1TtW/wCJve4HKbFJ/wCA1bLiPnjA61R05vNuLq6HSVuPcDgVpBe7JgXyx27cHgk5700k/wB78KD0oznqOCazGGeOc0MDyaMc/wBaQ89RQIOn596X0/yKTjJ9KUdflA5PbNADR14POefSg4H9aTJ7AZz1obNMYA9efpQSenT6dqaOxp2W5Yqc+lMBDnAZdvPegYI/Wgn5ucg9+KTPHTsKA0FHB7HpSUev5GkXg/N3PamJi9TjHfp60vTscU0enoaXPP4d/WgQnvj/AOtSdQMnjtS0dOf0oAOOBjdnPWkLEgcHijp7UDp6imAN+OPWkJ5XIzx+XP8AhStytN7jgg0IAyM45pNw5Hel9fWjjGCTkdKYAQOB2pCCecc+9LjnHX2zSDOB/WgAJwTz+AFNYg+hpSfp1pPTpk00IP8AOaO3PelpBj1A/wA9KYB+dNmjWRdr5x3GaX+ho6Dr6dOaaAgtrFYZvMSRgNuNh6Z9asnr16Uh6HHPoRRyGxQ25asQobB6ZprlixOT06UucnH6030PHXrSSGKQcjt+tGPypO/40E4IOe+aYhTkAY4oKru3EAsOh70mckd+OaDx09fzoC4CgrnkjoaVeZVBJ+ZgM4zih2UMVToD949/eizEBpOevT8aGPO7Hem5yO5osA5ccc5p38Peo9wxx1zThn1osJileAefwoJ4PfHvSFjgc4x+NIzZHByT1rSNhCnp/wDWxQT+VIDweM+lJnA5ycf41QmO58vIOK6C3ZY/gv4oYR5Y6hbgH8BXOHJVumBW0+qadYfBXxKt7cJHLLqUHkxscGTCrnaO5617GStKvqc2JT5NDxvwvfLZ2PiXzIUmkkskjGSQFPmoc/pWGGYtuJHzegpbO+8uO+X7qzxgMCO4fNVYrg4IweB2r6Od5HdRg0ti0CPX9KdnIGDVYzMAPkYc+lIZhjoQCeeOc1lyM1sTluc5I/HrSvKAu5ic+hqp5q4Pyng84U0jXAJ2gYHTpzVezE1oeg+FvhX4y8R6TDqtjpbtaSjKSMyjep74zWtJ8EPHEYZjp5AjUliXGAByeh9Kr+FPjh4n8O6Ja6PYWOlmC3QIrSK+4geuDWjJ+0V4uaGeF9K0weajxs4L5XcMZ5JGRmsuSq3pseVKeLcrKOhwXhvT2svGslrIwJjtpScf7prShPyD0zxWH4avZLjxNcXlxJl3tpBu6YOMAVr2/wDquTnnjNcuMT5lfsj14X5NTtohiGP02Dn8KXvTUOIY8Z+4OPwo3t3z14r5mesmcUndisu48k+vFOA2sMdhyP61GHO0dxxzTMu7D5sDB+posxFC+X/iYyDucGlXH+r4zmk1YSfbh5Y/1gyT+lQqWQtuODmutK8UXFkxhZjwcD+QoljVQCG575qISTf3h0qN3k6Fqai77lkrxrkbee5P9KUR8dMHNQIzlh04HWnOzHqTjpgdqqz7hoPaPdj5gueMU544w4VWwAOTUGX28KT6VI0sij7u0nknP5UrMBwjXayt17GntBCkWeWPc1AGk4JbtTJmkIJ3ZHcGjlbe4ExjVx8wxz2qWK0DELEpcgHNVIo5nUlt4A6c1NHPcRDdGSrZyG9KGnsmQye5gdf3cgCHHQnmmLaxYHJPXNRzTXErvLO7Su5zuPXNRSSTCMruAJPOB1oUZbJiLEsUeSVUDjuasLFB/ZzLGirKGzn2rPRJvJ8xg2D0p8YdYirq3qAD/OhrTcg9X/ZctFXx1qt1tEjR6dhW7qWdf8K9/wAtDIzjq1eH/smWci6h4j1GTgCKGEDPqWJ/kPzr3MQtcSea3yp2FfaZUrYaJ8XnEr12KwlYeZtJHqK5b4yrZw+DfPum2kc5IyfwFSeP/Hum+Ehbm4illLyKhWMD5QTjcc1yn7Q+orHp8Nl5cjnyd68ccn/9ddVapFQZw4WL5rnzzf67tu5o7OOCDJ4byBuqlYXwj1dJHhjnL/KxZT6elQvHI7SShCYwwXOO9WNJghXUWLOiusbMmRnkDNfNKbdT5nuR2Qt7K9zeyRoRHF02IuBj6V6B4S81dFtU8mQxqPnfb788965LSUv/ALFMlp5BUcySeWMlj0AP4V3On65dDTrXT7e0jeC3URyNkj5j3Ne1Wu4IKT941LdLqW1lkQB0Vj5ZIzyKgtb7xBc3CwrNcwuwxtiYqAPpWjHrV1iOCOGOC34xEy8cep9T61LemOAy3awlJdhyVfI6cCuF6M6EziNWg+yaju1ma82fMMxKZCT+JrM8ZvHcfDHXRZ2lxDbRvAfNmI3yMZU7Vf1y8mmV/tNu0b7+6kD9ax/Gs97cfDfVPORUhBi2sFxvxKn8q9HDL3kc9f4WfQsdnsQB8gKMjBpVAZSXB2nvS3sjMirBIx2DLEdPpTrK6lujtuEVQg2jjkmuQ6Rke2JgymR8ccEVLAuIzLHu9we1NWNY7h1Vcbhkn1qG4t1DiYXXlsOCOSCPcUAWVycs2CM5BNDrIwMaqemSBxx61nQQSASE3sjxqSVAHIHpTtK1K3u5ZVjeQtA22TeCOPUUCNA744/lkZxjt2qOIFgS8bYyMN2qSRYdu+JpAH/hPSmRfalhIMiiNj3Gc0cwWGeZCXKu4VuPmPSpL6MQoskIE/pziqsavHGVnKyMSc49O1Wkx9mjjX5RjGc81YEQWK4t/KuE2DOeRyD9ajtNPs7cOuzeJJC+T1zVaexupLl1N1GYT0wpBU/nSG21Yy+VbMdkcfPzfePc+1AzWtrcMdvlnyzk5HT6VX8u3dWVomJTJIQfNj2pqT6iqGRwIwAuFyfoar3FxfJdHyYhIrKeQcFW7UBYt27NNAN0EkCRthWl+8RViRYyN8a4JGN5rBl1DWLdj51q85POUyQPr+NW4Lx7zTma6tHLcArgjkfWhMdjVVHxuZlPHaoBMVVpBGSwbaR3qO1clEA+TIOF+lSLCcnqGxu6UCJTnmbLZbHyN0xSrbxTMPmTB/h54NEhMnlhhjbx16ihEJk+WTyQeMsM/SmkgsMUXUIZYdsgGfl3c4oM14wAw0ZA/hHWpLmJsllI8zocDH40lsJlyZfl/u07BYqJdO05aSF1OMHI61POW8gHazIzdT2qZ/LALMF5psbiWJo1YBT0NJoLClpZITHGgY7flYjpTQPLbymAyeTkdqiM3kHYd2eoI71Ms3mD96ihum7HOKlgU302BrhnhkZSU+YZ6c9qjbRI32Ykn8xV67s1o3QikUDcVfAwxNSQLIgMisHBHGDUMrU5y70W/Ls39oz+WEIIx0JqnaaVeW4VV1B5IwckFid/tXSpI6SGNSWJPQ1LmSHb8qqT2AzikWpMxobG3kCyFRhWyo3Dgimp4fhkMjgDL8A4GQa2Ws7e45kVhzyRxzSi1SLbJFuYY7Hn8qdh87MiDRf7Ok3xsQSMYzkAVoxQyLchQqtk4GegNT3MHmOo8wqQCPrmoZrGaVQQJV2p/C1Kwc1y6MwzILhVAHGOxNUb+R1QPHgljg7e1Vra1nin82Z3lj2bSjdveoNk8jm4tWAXoUcd/Wh7EgsksCsS+1dpbPYV84uxeeaTP33Zv/HjX0Pq9wY9KvprhQDHbu3yn0UmvnNCRbL0znPAryswd+VHdhVuSY2gd6cOB3pnmHdt/T1pdwHYmvM1O0fzQOtNDY56HjgUu4j/AOvSAfznqM/Slxn8e/pTdxPOMUBsjjr/ADpFIeB1OOKXHPtxUYJ9wfU0oPAxwM0rASdOCMUoB9MGmbuCOaVT359s1NhDvXuc0oGTuzx2oO09Q34Gk3YOMHmkUhduW25HrR0YU3KnPU+hzSjd2x0z0oAmmtfLtYp0mDrKSNvdSPWmhNoPfApgZgfw4x/MU7zCCOBj6UncBxXnJ7ikCmobu6NtA88ir5aDJrMi8SRygslu/T0FXCjUmrxQnJI2gvpTtvAywHNZH9tlulsfzpG1tlX/AI9yPen9Xq9g54m18xO3eRxxVO804zOJIn4/un1qkNcbkeQefpzS/wBtSEf8exPTvTjQrRd0i6eI5BraTOGIaIdfQUDSZcjFuvfquakXWpeP9G6/7VKdbl6eQR/wOtb4jsdCxoi6TO2F+y5J4PHel/sm4K8QDk006zNn/VqPqaDq8xHMaH6tS/fj+vIkXR7jGTbDnnqKd/ZFxtP7tAPbHFQpq1w3Cwq/0anm61dm+S0OBjkc0WreQ/rxattL8sbpCufQc1d8poxtGcdh6Vmhdck+7ZyZP+ye1SLaa+2SdOn5PUIazlQqS1bMJV1N6l/byec4/CqsWmr/AMJANW84jFuYfL2+pznNMWw8RnP+gXI+iHP8qlXR/FLfc0+5z15jY/0ojRqQvZ76GcpxEv8ASY7vU7C9MjL9lffs2/f4x17Vn6l4dlvNZfUbbVTaOY/LICbq1DoPjNumn3IHqsTf4UDw94xJP+gXAJHP7lq2pqvTtZ7KxlzIqabo11Y3aTz619sQj5o9hFO1vS11S18gXhtlb7xVd2V7irqeGfGLAkafc4HBPlNTx4V8ZuCy2VznOOIjS5Kzmql9V5f8Aaku5T0PT/7LsBZtdfaUXGxiu3aPSjVtLt9Skt2nZwsUgdlHRsdj+lWz4R8bj/mH3Xrjy6cnhHxw6sBpt1zg5KGl9Xrc/tE9R88bbi/eOSp3Z7Vial4ahvNWbUf7QngcgBFCZ2/Q5raHg/xwDn+zbnn/AKZGl/4Q3xsx5026Ykf888U6dCvSk5Rf4BzR6szNN0f7FdeZ/act18u3Y6YA/Wq194as7rVm1D+0p4JmUbVVQdv0Oa3B4M8a5w2n3Kn3UU4+CvGy7WXTrg7j029PfrVqGIUnJPX0/wCAS5wta5k6Zo/2Cdpf7SnucrwrrgfWm6loVpeX/wDaEVzLY3ZXbI8IBEg9SM9a1T4O8bAHOnXWM4+UD/Gnt4M8cHG2wuSewKDgfnRGGIUnJPfyFzxXUzdH0m102aS4E0l1cScGeVcHHTA5NVtU8PWd/fG9hubixuCoWVoekgHTj6fyrYbwh42zzptxu6nEf/16YnhLxmy5+wzcdtvT9aI08RGbnfUOeJR0bRbfTS80csl1cv8A8t5eoHpirFhpcNnfXl2hZjdururcgcYq0PB/jZcj7DMB0/1f/wBelHhHxsMMNOm2t907OD+tROjiJNtvcfOim2n2v9tDV97+d5HkCMYxjPXNQa/oq6xaram+e2QNlhs3BuhH61pHwj42zubTbnJPB8qmnwn403YOl3J9f3ZP9aIUq8JRknsHOiDTLN7GyS1kvPtW35Q23bx6VYCIqhTwfrR/wivjQKAdKugOv/HufyqOTw341XO7SbkjnGbdulZSwtWcnJ9SlUXcl2r03/NSKq4PzAkYqq2heMQnOl3IGOogfig6L4rVSf7LuAF+8RA3Bx9Kn6nUH7RF0RtjsPb2pdjDGepNZrad4mCu/wDZ03yjLHynH8xUONdjGTZyfTYcipeDqB7RGyI3JLD0z+FCRsSevAz0rHLa4Pma1cfVTSC51ZPma0YYGM81LwlQfOjbjBAOQfXpQV3ccfhWP9v1MklbLIHf+lRjVNQyd1kfxNL6pV3DnRunrhlXp3oC8fdA96wzrNyp2vZEcd3pf7clwT9jbn/aFT9VqdhqSNzNHBAPHJHWsNvEDAf8ebjqOxpU8QMwy1pKwzx8g5pfVavYOZG0oIxg54pQuD6cYx61kpr0YPzWc3BpBr6dDbSenTp/n+tL6vV7D5kbI3ZGPWjknjn3FY51+3/55yA/7lKuuQdQspHH8B/Gl9Xq9g5ka21sHjGaZJkA7Tj3rLXXINg/dSZJwfkNB1y3xzHJ7cd6Pq9X+UOdGoykAscZ9qb82cBRz61VtdQivI2MJJKnoRTrq+jt4hJO6xr6n+lL2cr8ttRJlgZ3Bvm3Y3fQU75z61mrrVhxmQE4xml/tmy7XEeKr2NT+Ud0aa7toXbk+tIyjOR+P1qkmrWbLu88HPUlhipG1Sxf5VuIyR71Hs6nYLoskHPXtTvY49qq/wBpWeP9fHn2PWlW+tW485B6c0vZz7BdFsLkrnGOlLxyMgemagW8tzj94vSlW6hzjzE9Pep5Jdh3RP0xnk45IpDxjFRfaYVXIk7/AFpxuIccSD3pcr7ASDOR8p6Z/CkB4DdRnHFMWaHoWGO/FPWSLJBdQO3NKz7DHZyM9fWhTlSefpTfMiB5ce1P3x5+/mpEKMbgOPypDtYEY4bilVkPU9aX5cfX26Uh3DqxJXaRnjHNKPvdO2cDvQCmN24Y57UYU9HBPtSAQgbeQR60p6EgUo29jzjNAH8WaBiKo6kEH3pAcjv708dmG0CgrkgjHtSFcE5bpnp0pf8Ad560uSCM447UHhqQ7ijHGTxSDIAXkmnbc/xL+dBKg4yMn361IXBW5G0KSCDz2oxgj6+lNYbW29PajcM5zn0A9aYATgblP5CpGLFAi8LjoKZleMnGffpSsvOP/wBVAXJbuZmyQBkgdBweOtV+Rjr2yelSDd0wTmkKjbjnAOKBpjTnJpM/lTmJz26+lJgjuPxFAmxCcf8A6qQMTkjmlIOPbGTTTkJljkmmFxQSB0OeOacMheQTzUKyFiMqR7VIjcnO0DP5U2guO/HAHvR05oAXOd44/M05FYoXbHHHJpBcTvQOvPXHemqrZyBjknr0qQqRxkH1NJjTE54PPFJzwKeUYY9e5x0phVv7tACjnOOwAxS555OKA/P3QT70m/JHPX26UrMQvODQMA+/pQG4IIwQcc96D+HagBfu/wD16UZyOuOp4pAWznPb8qCSOMY70hi9TzjNHPXH0pBwAP50ueB+lIQ1R9NvengcA9v6UmQc+1IzbcEnoeppjuOJ9eBnk0Zx24FIDnH+FK3y8nikAD5cdD6YpfTOM5pM7R+GRxShcnhc49qAEye2RQpHA70NgcHilAwO49qAK19bNcSRq8zCBQS6IMFj7ntU9vHGkaxRoEjXgBe1OAIzk4Gec031wTxVOTa5QFB3c89Bn0ozz0OePypNyjufwpRn+635UrDYAtikwc55/GjcoxlgDSI6lsfrS1JF69OaReG3D8Pak3Lu3BsjNKjAjIyadgEG0MTu/Oj5ffApwBPTgj1ApjD5sD0/lTGHp35owM8Z6Um5ccnk96M98/WnZgKvTP8AM0nbqKTfhgMjNGWOScHntRYQZC9cdeppfxpvHOeM8ZApvmKoGWAOfzp2YEhAxx19fQ0mepwMfWot5I+8P5UbuN27jG3rT5QJcjb757UjYA5+nNReYCvOMjpTkZWdQHUcgEk0crEPB49ulFDMkZlg8xWONu4cgHORg0gbP8efQA0+VjFbvmm4HWk3jHJHp070pkiwe/FKzAG4HGaTcOmeaGZFYg4wDjPXmgspz1LH2p2YriZyBz1FAbnPBpGZFGGLYz3FMMiAZY9TxTSYXJM45/WkzyTk0zepG4ZI7HpTlI/z0p8r7BdC57UdznGMZ5pJGRSMsB7k4zTRJHz82Pxp8r7CuPOMZHJ9KX8abvRujAemG6UoMe47pFA+vWlZhdB8uO34dKQnsOnqKQle8imms0f/AD0U/Q0WE2O6nGeaMnpUYZc/eBP1pSQFycU7MLjs4J/lQThSScdjmmFlx94Z+tIGQkhXU8etFguSfKSMc/SgnHXPtTNyjgt+OaefKK/LJ9afKwuBIztPTvQCB7GozJGvWVc+5pTInUMCPWmosVx5/HFN3GmefCrFdwweuKDImNxcD2p8j7BcevUDtSg++feo/MiJwHXHfnpS+ZFjls+9PkYrjycDNJ6A9ajeSPAzIB+NIrxZx5inHfIoUWBLlFXcxx9TikdvlwvORwaq3ckLW7K0q5yPp1p8VxbuAvm55/CrUHuQ5E27GQDnmkkgjuIpEeONiwzllzzSMUU8NQs0YUqHAb19KuDlCV0CkcrdWsYZozDEuMchB/hVb7IqjIKc8Y8sf4V2VzHZXCfv0DOSPmHB/OoDp+lf88pG991ehCvJLc6VXjbY5E2/H34z6/uhxTTFKuMSLjB58sV1zWOlKfuyeoG8daSWw0zcD5bc9QDir+ssft49jkfIJ/iiPp+6FN+zscZkjzjps6V139n6YMYSQE9t9NbTdOz8yyD/AIFR9ZD28exyHkbupjH1Qc0G12gcxtnqPKFdd9g0wdY5fxcU37BpJ4Hm/QNT+tJB7ePY5OS1QE5ZVJH8KY/lV3TrTzp44I1JA5JP510A03TVJOJSP94VOi20AKQpsHr3rOpirrQmWITVkLI23AbtSBhx65obax9PrTf3efvrx75rzrHM3cDjnj0pQ3PJpPlJODzSbVXnimBS1aXbcxsp5A7VTibLdM98E5qzqsTNKjKRjgZHbrUO0Kc11wtyIaYpf5STwOcUhJPH605YjI3B4A6U1l4+bGMkfjTVixHfGPlwPWhZF68VGVUPnP5igcc5qrILknnIByCf6UquMbvSmKqt1JzT2C4Axhe1KyC465uMD5eBioo5fmz3PanPCjYLNgMO1KtuqkAHI6GhcqQDmmkK7egHPSmrKpC49cdP1qWWDagyDg9OMUNHFFFuByzdR6VKcSWRiRsEMoODxj07GmNKRjoR296cqM/y5z6VO1sigK2WbGDTvFCFa7XyTnJbjaAc4/GmxXKsC7KT6euafNYRN8vmH0wKnNjbR2w+dhx09PeoXI9iWetfsrXS7fFMMjBEj+zyHPUZEn/xNe12WrafcWjGC5jJQfNzjp9a8a/Zn0i3W38RecTJ9qhtSdx/h/ecfzr2e30qwWPZHaqoAwMCvt8susNE+LzNJ15Hzn8ctWn1LWJ1gDrBEoTcwwpbrwT+H61tfFHW7fxN8LdB8SWtwk8kkJtrjy8cS7QSD6d/zHqMyfHnwrPcTfumCQseuD+VN+CPwy+1eC9QXULqQ2V8waGIEjZKuRvGfrisaqnObjYiDjGJ4dJLdRRJE0DlywKRY+ZmJAHA710Vx4Z1DR5Lt9ZhW1u1hH7ksNy7gDjg9fbrWz4x8DXGk63HHZR30uovMPICZyu3oQfXOK5q60jWlR9Q1P7W7q+Gknck56c55Jrg9hyS1R20p8yJVZJdMWztmESklmkc4BI712XhjTwukrM1zHBBGd0kjg5kb0H4V5/bCa9MUWFURvnzFzxzXb2ksVpp1jGxVmCfdyTz9K9Kq/dRpT+I3YZreOeV5IJLufAFuAcqD2yKtSrqOkww3VxIsrf6wxyKQM/SotMkudPthKEK3bnIIXACnpTxfSJO93dP5/yEbJDwPz964+XU6JHM+K9ZvNR/1iKS7BmUJklu1UvGVjdw/CLV7i+iki3GAQhyOR5yZOOorWaOTVLuVY4xFhC+8DGMe9ZHxMa8Pw51Nb2QzyAQ/NncFHnIBzXo0H7yOWr8LPX9P02+snfdfhw2BwD09DmtaJ0ix5O4vnJLDvVdrlVcx+WAP71H2tFby1ChX5JJ5rksdbZYkDhlkZlyx4APaiS3ZFcMEZGOcg9KgFxE77dvbqw6VJFd+aEjm2rszg+tFhDUitm3orgMOo3VHOBHny4lKZ6g9famlYYrlmDqS4+uaVGWcbcFNp/OgCS1laOMbl+VjheelWkj3TDc+AB07VFF5Ue4rNhhwuaiN3DHuaSYse/XrRYCyVj3ElcE859aQCPJ/h9ahSaGSRW3B9wyDn9KlUxtyWRMe4o1GOnC8xou44yrUyMXSjMyjC/xLxUqzCORtjMBjIYjINKLxpI8zPwW67eoHaqQDVuF2ssys4JBBHSnKtuN0xAHpUTTwSjnKqDj0+lQEzMMbw6Z6HgigTZbQwyxvMkzKc7Qmecisu5utRgm2+VAVPTPVuPb3qHTftkN5O2ozQEGQ+RFhQ2z1/WtlZIXO5QhHYdaQ4y7mJFqGtGECbT4YdoznJJ/Cr8etwPGm6YRSgfMGPUf4VbBtyfndSQaoz6TZzSNIsaPhCAMZ4pjumXop/NUGN1YE4zkVKBG2MzAHqNw4BrFbTfJhKRtJBubLFRWZLZ67FII49Sk+z53FhGGf9aVw0OourqSG3M8i7lB5ZecVSPiKyEhjlkUEDPPFZdrc6pGzQuWmTOVLIPmFaNubO43ebap5g43EDii7DQbJ4m0hZjFMxQ4BBYcH0wafD4k0N/9XcIuwFjk4BHvVa50fTZjEzJuYds5xUQ0fTZDJvtY8soQg+ntU3ZfuG//AGpZzMssJSVQo2nOQKUXKNKQEUjOfoDXPXUItYgtnaxoBwSOpqWO4mPyeWu8YIPQUxaGqRbNIy+YflPBxS2c0iuoVgQO2OBVAXjR3EoWOP5AMA85PfFTx3wCjzLcruxyq5NJoRpyyK7rJJCp3cbl6ikCqcqWIx/eGDWf9rt/9WC6Nj5Se341HNPNMQHYsUPy+31pWGaglKbgFGPf1pY5FZwrAjtx0rP+0+UhU/fx09KZNfLBD5kkqYwck1VidDVCKp3EqDxjJ4/ClDSM2RKV7Eg1k22qwTwBgpKN0JO4YoW8h/h3cd05osBp3EMyQsAxkTuWPNYl3d+TLtBJ4+lWb3UsxYjl+fPpxWDqUqyFiTkH361nJFJmd411iKPwnqrgSKZLYqFYY+9xXiKMoTb2wOa9O+JbonhWcK/+seNAM+przH5f8K8fGv3z08MvdHBh7Ypdw+pNM4XP0pWPHGTXFY6RXZtyRx8ljgVZXT75hwv1I7VThG7U4fl6ZP6VJ8Q/E+paXqVvpWlyLAohEkj7QTk9vpW1GhKrLli+hnVrRpRvIuDS7/YSAPUcUv8AZ9932Z+tcb/wlPibH/ITb8I1/wAKVvFHibA/4mjr/wAAX/Cuj+z5dZI5XmEOx2X9l6kR8qcHuBmoZ4Lq1jMkuw9sVz2geLPEn9sQI+oecC4yjoMEZ6cV3Hjpt10pOAGVTjHsTXNiMPKi1rc68PXjWWhk2cF5eKXhVcD1FTjS9QyV459jUthfNo/hC91JVDvDBuQHpuJ/xNeff8Jb4pn/AHp1SRN3OxUXC+1a0MFKrHmvZGVfFwoSszvhpWogEfyFA0vUc8nAHbFcAPFHiY5zrE//AHyv+FDeJvEyjd/a1x9Qq/4Vq8slf4kYf2nTPQP7L1BVLMQF9cVWBx8rkbgcZrR8B6nfax4Nu21GQSTJ8qSlQpI98VmSqVlbLAnPIx1rz61J05uLZ3wmpxugaRfMVAcE9zT/ADNpBzuHcVAFUyZc4PYe9PYZ59+3pWbSLKniWRP7BuFQgbgOPxrzu+uLpJWhjlKr3wcZru/FPyaRt6bnUfrXGTwbp2YYIPvzXtZZaNNt9znqPUoGS5Rd32qY46/McUCS6PAuH3YzgMauQWzLOx3Fcj061OtrubG3aK9J1Ioz5kUA1xj5rqXP+9Sfv+80hP8AvGtF4Y4/vOuDjBIp3kKoA3kepA61PtV2HzGenn/8/Mo7/eNLiQ/MbmQn3NXvs8brkMwIPfvSG1kaPhcEDpnpS9qg5ikFc4/fOQeR8xpRAGkUmWXH8Q3H/GrMllMBmPBJ9e1Q+TqKSDbGDgg4xVKaezHzHQeGIBHqULxyNjIHU19JWizCKFwY/wB4qsRsHTFfMujnUBdx7oyiA8svU19E+FmmutBs5pTLuMakODxx2x6Vzct229TObZ0Cx6rGDJZzAqAch0BAParMF1rqxfvBuXdztQZ6VSt9TaCI/aHK45Ix29alg8S6aolilukU9CWB4/zmlyozuaC6hNNAvyyRODghkIOfemW95qSzbWEckecqQxDVW/tzTllCrcRPuAAIOSDVqG8i+f8Adlj1GOoFUkK5divLg7lkRkOMjmpFkZ18zLIQMcniqPnRsu5CcehGcUitCx/dTNuHUfw/SqsTcuxzyLNwu4OfvBufyp73T8rwQT0YVULx+ZhAw2Y6etE9zFbsdysyt0YdRTsguSvdXEfManaO/b6U0XmQT5gRu4NRx3kMiYEufUGmS28UgYpKoIx9T7UWC5LLcztEWtWLDJYYwcgegrLnv9UMCzYPVlMe3kehqdA0N2jpBs2EhSG/pV8XDNuEgXle44NKzHdGWdTuvLQSI5G35sL/AJ5q1bz3G9X3MB1Oec1IBCwDPHG/rnjI/ClX7KyM8UgDA/cPb6VNhcyHiebc4YxkflTVcyFGZQACVyGOcUNFaqP30oJP3dueKgja1lnMaTMhzjBBANFgumWo2VfljmJf+JWzVCe0ka4d4ppI5G3BGHK5q08X2cyklWzwe+aHRZI4lt3ddwG4dcmjlHzIwZrHW1G+3vGBT5mDchuPc+tDjVmt44/tBhYZVcAnPH169a3OPMRJmyn3WYNyD70+WFY0QooIjGT3z/hT5B85zzjX4ldmnklBUDjjnufbiojJ4igUiSUcHMeVOcDpk/zrYuzcbknslUTB/nDkj5e9aMU4dQ5VWkIO0sc8+9HJ5j9oYkWrapM6eafkRMBh1z7ita31BpAC5ZGIy2G6H/Cnb41jJ2qrZJcBcmm3UP2hWCMQrjhlXlaai11Fz3JUvHJw0uCMdDwc1YW4SUkpJJG2cHjg1z82jzQkBJJSPmIKjAxjjNVYtP1BZYzHq8zKwxmQZ4x/jQ2FvM6w4yu77/c5PP51Wm2biskaZ6YrHtP7YBEVwyThX4bcck9z9PStC3uc+YpjEw4R89Vb2pLUW3Uehtc7fn3qRnA6e9OeQGQKxVXAyR5eM80KQyOdyg9OmCRSlY5FSN+CeAx/SnYLiQSNEoDQwSxhiVGBUN7dWUama4jtoFyAN6Lg/pT5LG32opjVDuzwO/Y1FNp8VxYGO4hjmTOGD55AOf50mgTFkSylETtYWj7icExDmmTabpEkqqmn24jlPAaFcelNENvHLtV2VWBCKDwpPpUTzQwsxuZnDR9GBwMfX/PNRyLsPmK194Y0uLUB5emQlWAOBCMcd6i/4RfSeA2nwqMEE+Spya17C4iMYuvtI2EHYM9a0LmMNacc7grbh2zU+yj2B1GcynhnS2VVl0myCc7mMAJI9RUjeFdDjPmnR7CWLccfuQDWqWlJkRpGDbC27kdO9NciQIxc8qWYY4z61SpQ7D9pLuZ9p4Z8LtLtl8P2QBTIIBGfyq2PCXhE4jfRbM56YZh/WrNxceWqPEA2QBgYwaHvdwBCr5qtwrHmn7OHYTnLuVZPBXg/fJt0a12rn7rP/jUaeCPB7sv/ABI4nVsDiRv8avw6km8tuiDFQGY9xn+lAuEh3ykgxr0KUvZw7IXNPueE3FjbWXjXXtOtIylvBcukSbidqhulZPjKNRYWfHBuADjqBitu5lW58f69OvzLJcvg/wDAh/hWT43TFhanGcXA4/4Ca8Rf74eh9g9jtPhf4M+XfZXIHlq2ftB9Bmh/hb4Rkkb7P9uUZ3DdIOn4iujt7pWtVKBgyxquD/uip4pj5KhsfMeCTjJr2fYwfQ8/2ku5yP8AwqjwpJCH8++56hXUYP5VBN8JfC3lllvL9BzzhT/Su+RsqysqqR/Bnr71FdSRtF5OSoxgZHHX+dUqEOwe0n3PPJPhJoKsVXULzDEBCYlxVG/+EthEXWHUZyysAN0IAPPPevSJkVFEYBLN3JPT2qS5a4jSGNo+Qf4uRz3p+wp9hqtPufPvjrwxDoF1Hb2t2bgvEHO+PHeuTlkeJ8MiEYycMa9U+NEMv9pQzpCmGhMZ29Mhu3515bd/vZdq7i4HQDjFYzoxWxcakmdl4K8GL4i09LoahHbuzkGNlJ2jt3roR8J3Lgf21CMkj/Vtz+tQ/CBo/wCz7qOT926OrKc8Enj/AOtXplnPmRJpFAQkq6nnbjvTWHg9xOvNbHnw+Edxg7dctx6ZRwf51G/wl1JSPK1q3bn+84r1G2kWWRwqoVXlQP4hUrN1UNzjIp/VKYKvPueQt8K9f3ALqkIB6nzGpo+F3iPcVXVoTz2kb/CvYD80YbpwPvcE8/rRcfaJEQI6E84UDAI7Ck8JAr6xM8cm+G/iSJQf7UjPH3fMbJ/Soo/h74q3ZW+gXjOGmP8AKvZEuGkVkkV1YfLyOKrSx5VfMDNubAKpyuT1NT9TgH1iR5WPh34u4DX0Kqe5mAH8qd/wrfxhzi8iJ9BMP8K9bZgvmRhsovC47cU8TFNvy4B7E8470fUqfYPrEjxW98E+MbXcTKjgZHEoP9Kg/wCEX8WeYyCZRt4/1o575r3GWZHOMN5ZHXPI9Kh8uEnpt57jk1LwNPsH1iR45D4P8azZMTLJ3/1q0Hwh46Uk+Uc/9dF5+nNeyIkccvEG9iDnsQKkSVA5j3ICeRnuKn+z4f0ivrMjxJ/C/jQo7GM4Xlt0i8frTT4c8Y4yqxf9/U/xr294027PJiww43cD61XmsLVzJ5iwBD94qvGO/NP+z6fb8A+ss8RXR/FvmmMx5bcFxuXk1L/wj/jUZZbN26k8rwB+NexQafp8mBIqgbhtJUenr9P0pbq1td8EXzIyLhChOCfWl/Z9PsH1k8YXSvGbAMLJwp74GD+tTjw/46KhhYyFT04U/wBa9iisR5qtHO+xQcZHH4U228xI8vcPISSgO3p+FL+zqXYPrLPIT4d8dkgGxkJHZVH+NH/CPePCCV0yU4BJ4GOv1r2e0mEsbfvQzY4OCP0NM+0bnZFLkgAl2+6fwp/2fS7D+tSPHT4b8fdtNcflz+tIPDvj7acacxwcfdHX869ns/3kTh5WjO/jLHqP6UTX0VrdANcjaUwAW4DdqP7Opf0ifrMjxL+wfHzRbv7NlK9eVA/rSjw149ILf2XKF5HIUf1r2p5oln2tIpaSRSH8zgH6VQu9YhguJIZFZgoOMKTnvxR/Z9L+kNYiXQ8l/wCEc8e7gP7LnJ452gf1rP1yLxR4fSGTV7JoElO1C3f9a9pGvxuI3hgeQuuVWRuM4yM1wXxt1WTU/DWlSS4DrdupGOnymongaSV7FwrzcjnTeMB5h4OOcGs7QW8Wa9A91ptj5tsJWj3BR1HJHJ9CPzrKe7mNsctkbDwR04xXo/wEYL4NkkEjBl1B8AD7xKjrXPhMFBqXMjapVdjnYtH8cEnGnP6Y2Y/rUi6L4837RpbFgORsHT869hnmkghWWSOMBW7twR3+lRT6xahY2tZopBuwxc4K56Cur6hS7GCryPIW0vxzuLLpkgHOSqDp+dMaz8aCVY306UO+MZj68fWvZze2pXy0SBOM/fPT1BFSAF4sxyB0/wBk559KP7Ppdg+sM8L1B/FVhCslxa+WjYVcoDz+dZMnijUIxukaFc9ymK9a+IeimbwvMymV2R/M5A+UE/1FeEapprMRt5c9QPSl9QpJ2aBVmzp9P1rWdSmWGz2TOw+6idf1rYGl+PGAI01iD/sj/GuL+HrSWOuRSOq4EgT5uM/hXv2lTzQM0ks0rQgZVF/hPqaawFG70FKvJHnDaX4+QHOmbRuA5Cjk/jTBp/jgvtGlkkjOAgxj869bS8jmzHJGZCSGHynI96lWSFZgVeUIRy3v7U/qFHsJYmZ4/wD2X45YMq6WTg84Uf40g03xz0/s2Qevyj/GvWbeDdlUZgC5ZmD9/Spo50jhcGUyrjnemQp6Yz6Uv7Po9ENYiR5H/ZnjtwB/Zo2+wH+NOGjePBuI03GFzggf416fa3CwhmmkYxuflyeFHb8e1TSX9uiyHrInOwKe3f3pfUKXYf1iR5W2jeOsb209x7lQP61Kug+PuP8AQcZ5H3fT616OuqQzDcwcoh2k7vTml/tBpMzQsu3dtJbp+P4c0fUKXYPbzPNI9C8fSkhdPIOfQD+tLF4c8euRts1x7sv/AMVXqC6teQXiW6XLyDIJkK/J+nX2zUElxqMbMnmrIpztY5+XPfHp2o+o0uwKvM87i8MfEHj/AEQID6Mh/rTl8K/ECQndEqnGTmRM/TrXolnqN6sskcisV2ffBIKgVe8tzbtOkjSgINykdPx/nQsDS7fgP29Q8rXwx49WQDykAz13If60P4V8esSqrGxz2kT/ABr1O2aQIA3lBGXaSByPTFOEkmRBLFHJGpyGT09DT+o0u34E/WZnlg8JePggYqmC2OHQ4P508eDfHzLz5a8cZdP8a9SFzCJjDaYgUE4H9frTJmvDEV3hQ33XbqfXP1prA0ewPEyPMH8F+OMf6yPGdvEq9arXPhnxpbjM06gE44kU16lBd3kccVq3lGZXLd8kfTpUtjJ5xdpYYyEOOBz16U/qFLsL6zM8mXw34xYp5d3Cd5wMTL1pk/hvxrExDNwOmJFx7166Y7RgY1CblZiSQAR6nNRwwob0cgoyYUswwOO1L6lS7fgH1mR5ZZ+EvG1yDtuYtqk53SqMVOfBPjIqc31uOnSUfn0r06ya3aWcYVGEYMkh+bd6D0qN5I4p2gkZQGXcd54HtwP8mj6lS7C+szPNP+EH8XYGdQtxn1lGf5U+HwF4ukb5dRt+O4kH+Fej3t7aKiStuYjGBtyMt/nmmSa3pTzGS337sL8qLjPbpTWDp9g+szPPv+Ff+MfLDf2nbKDnlpfTr2qE+AfFrSSRnW7XKDLfveg/75rv7rxFp8LuTPM0XR90Z+X/AD0qVtZtLhIpDJMm4hUULjHPOcelNYSl2H9YmeYan4K8UWGlXV+2s27pbxGRlSU5IHXHy1g6NrF3LaoZZwZBwc1614sntb7SdYjkb/U2MqxDcR0GfxzXgFnMYiwHQsOnFY18LBxska0q0up08U2qeJPEsGiWN4LYpCXck4DY5J/Kujj+HfiaQ7TrcOOx809O/auS+HbyP8R7TaxDyRSKv/fB/wAK9xdthBXDggqEPHJ/pW1PDw5ErEzqvm0PPh8O/EjyGL+3rfPXmZv/AImn/wDCs/FC42azBzz/AK5v8K7u5kvLWEH7L50nJkA4wO1Vbe51WSZZN2zaw2IW4HtjHXNV9Wp9iPaT7nE/8K48UNO0Z1qE7RkkStgc/Snw/DHxJJlZNYiXnqZWIb9K9I0+aR4zbP8ALKoJO3oRn1qeDm2IaF0BIKHB4APamsNDsR7aR4J4i0vUtGvpLW41Fi8TbWKynA9KxzfTgknUHxjIzL2r0b4rWEYu471Wb/SYsuCB14H8q8rutPj8xwJGJBKgE9RU+winYpVpPqdt4a0O41ezjni8RQoJVJwzsMY61pN4Hu1ba3iKEtnB/eNxVf4U2cV1pN1YzN+7gfzFjPOQRjH0zXb6fotqm5lQRyKpYHsT3H+NP6tDsJ1ZLqc4Ph9fSxqBr6/OAcjfnFWIfhbdtjd4kXLE4wrniuv0y2EMkfm5lkwSE7HPf8K3FRIypjQIQckLwM+tUsNDsQ60u553F8Jrlzt/4SBXHchX/Xmpx8IZyQD4iBPTGG4P5130Uq205jkOVYHAQk1ZgmCbvuxEOFCsP61aw0OxDxNQ87PwcILH/hJ2z/ENjf41FL8J1UHZ4ikdsHjym/nur0qaSU2DTSsTnIOD/nqKzzdiZRtO+QrnpjGePxo+r0+wvrFTucCvwnHG7xEyrjqYyf8A2aph8JIMt/xUbkgZI8ps/wDoVdsJI0TyMqrAA7ucUhn/ANJaMLvRxjJPfr+VH1aBXt59zhrj4SrEF/4qKQlgDjyG6f8AfVQyfCmQOuddDKBx8j/416C0bMrN5wD9Mk5I78VOZYnhCvIVcHkouARil9WgHt59zzlfhTuU7dcGeDwj4/U0i/CW5yAushicno3+NejblJyZxuPXinC6twY4UkYEYJcjGaf1eAe3n3PMx8K3Exjk1oAj2b/GoE+GMmyR5NW2rHkElWOf/Hq9WmCbZN0h3EcDn/OagkaGdY1kcxAYO71x7Uvq0AWImeYf8KzADBdaXKn/AJ5tz+tNHw0Ygf8AE4jY444YH+delzWsYSMQzNJuzgkDFV7pdzQK0gTY2GycE+tH1aA/rE+5583wuuRGrf2hklgANrD+tOi+FszQlm1VBt6qd3+Nek2oMa7lmTcMYHU49BThdeZllVIlIJYj+I564o+rQD28zzJvhk4YqdTG4dgrYP61NF8K2Ybo9WHbOFb/ABr0C7kiLmNXXfxux0qOKZQrRo4VH6dc5prDQD282cD/AMKrOM/2rnnk7W4/Wl/4VYpI/wCJypyeTg8frXfW3nNHnzJwVbnPA6VIHhXLtcMztjqw4p+wh2F7eZ56vwrjJH/E3fk8fI/H60L8KYnd1TV2yoz9xs/zrvjdNHGAkis3OctnFVjcSW+5mkYueMYOTntT9jAr20zjE+FCMzFta2YP8Qbp+dQn4XwsxEerZPYkMAf1rspNUdGZZSwQfxFef8+lIL2OT5cbVGQQV/x7UexgL2ku5xNx8M/s6Fm1ZXPZV3ZH61A/w7jXLNqjA44G5u54713zuixskILbiPTgDrk0xli+VcCRwCS2etL2EQ9qzgoPh6PnL6vsCjkkPjH51Yt/hjPLCZP7SxnlRhs49eTXaIVmIaZcqhyqg/e9Kka9ZWKrGd8hDZ3cYpewiHtH3OFHw1bALakxGOMhv8aevwzVjxq5+mG4/Wu2juXDNvh2nPUjg+30pXu48gSIAR6HBJp+yj2Fzy7nCTfDhYwMauzeoIYY/Wqz+ASse86sQOoJ3f413dzqOmNlJZmVwMnAqqtzZXT5jkB3fIB6Y9jR7KPYftJdzkV+HbhFZtUYk54+b/GlPw9iQhZNadWYZxtb/GuzFz5YP76NCQQoJxUbXlvhTO0UxGOTT9jEHUl3OQf4cjg/20MY44fn9aF+G/Rn1xFB6DDkn9a6qa6Ml2lrCrsmAcqOOeBVg20McR8xju65B7fQ9qPYxF7SXc4g/DuQn5dWyoOM4fH86P8AhXq5IXWR0PZ/8a7aG6iChXhdUHGS1CG3VjM+FXrzR7GIc8u5w8nw+UD5teRTjOGLA0f8K7TYWXxBH7HnGO/eu4e1s70GeYvLgk7x8v0FQto1k+ShIHyk8547Cj2Uewcz7nFP4BHlvIus7wvdQ2P51zmi+alxNCZHdVPBJzXpZ0K1CzRQzXUbNknklSfXmvNdLCx393CuGCyL8xrixcFGDsbUpXZd1aQxiNeQSckVXWRgQwUVJrCjEbM2dp5H5VAknzhtvNefBLkR0k3mMPu9T/Omz70YrIuCDnFRJcNHIJEcqVYFSByDUhuLjVLyS6uXMk0rZPGMn8KrltqVzaDAx9OlGcck8g1ems7xXVDZkMei7ck/lV5vC+sGP5tPYOfmIKnIrJ16cfiaRHtomMG+6COOxpWf5OORk5P5VpyeHtWKLmxUCNduQDWfeWMlvGfN6ggFRkEU41KcnoxqopPQkiSWS3V0jO3dgt7VXlJJ4+XtW34bv4JdFbR2DbhOs/8AvgLjaPTmor3S2ul3WVs0oVtrbPu7vTNN2g7y2E6ltzLRgFP7ws314pJc7eOw6itSbw9qdsm19NjBJGAHDE/rxUP9gatjyjZv5h6IkZOT+FT7Wnf4kR7VFSKNzhl+YAc4brSSzMi7VwSevPStCfTb6xt47a7tUgMZ2ghcHPv61g7v38rf7XSqptVLtO6KU+Y0x9oEIkDZyTxmq8stw0RRJGH+NX7fyPs/myTpGAwyD1/AVXsjp9xdFZrh4gS2BtGOOmT296UN3oOTsj1v4J6hqGkR61rWv3QtYLizQWkZj2iQgscrgY4zj8TXrHwr8SX/AIl8JR6pdRiImV0G0EbtrEZ5+lcL4j1nStP+DehRWiCIXVtvRJAN3I649z0rzf4a2PirWvFQ1CHVL+x0iBz5rRXDJEFHX5fugZ6+tfVYOo6cFE+Vx1NTk5nuPxkvLW10JWnlVJGB2juay/gz4+0S9txoLTLBcw8Ro/yhx6rnqfWvPfiz4y0rVtcY+dI9rEmyNAM78fxfTNeXQ6jM2pRSW1uYmjfdC6/KcjkU5Y1QmcSw7lA+0vFF9Fo+kT6slks1zFGfLKrk5I618oeIb651bWrnWNVljihDFTGThVAH8I6bj2r6Y0TXLa6+F0Gt3029JLfaT94sen5k18peMdUTWNfm8m3WG3jDLHFjIX3PvVY6srJm+Bja9x8Oq2AsCq6fJGxf5H87kKOcdOvqa7q01bSYxaS2Nrt8pApVyCSfUmvPNP08y5gdoBGQqqzsc7vb3rsdP8MW/wBlmlkvJGjVN3y447Cqk/dR2wtc6uy1STWNTZZysI4yWkBGPQelGrWaXl3EkNo9ymOFj56d/pXO6VBEksUFnA7KDtG47mdj3NdEttqkeoRx3Fyts+NpUgg7fwrGxWg+XS7i30qSOW3ngQne7I21gPQd65n4oHSo/hVqrQwzIziELv5OfOjJ5P0NSeOYrm41KO1jvrlM8Ex5AA+tZnxXsVs/hpfR27yPFGkCjzGy3+tTOfxrsw/xIxqr3WekC/mWLy/tBA/hcDkUDUIXIEsisem4cV4ePGWv53BcJ/eJIJNRf8JfqhAaRiOOcjpWXIa8zPeYrpkYuHR1YdzjFKLyIktKSCfxxXg0XjjUNmWvmcZwF2fyqZfHV5tOZjwf7uKagNSZ7pLcx7tsTFvQEYpsd5gHeXjYd91eKDxpftIrJOd2cgkVK3izWGfLuC2PehUw5j1+5upJI28ucLxwQ3JrGln8QBSiXIwQcPjcOvGRXng8SatkHzR04wKePFmtfwTAbe2cZp+yH7Sx3jz+JwNgaNsfN5icEAD0pXu/EiRBY4llUAEs0gz+WK4T/hLdWBY+e5LdQKRfFesRwlkuGVT1Hel7Fj9qjvrPWPFPn/PDbbXIUIG6DPOKmj1jxFbjZJp0L8sdwfoe36V5lL4n1dgNro3Qgk1J/wAJbqse7dNtXGSN3FDpsTqrseqx65dyKFa1Ck5LAvVPUPEX9ngT3ZaNS2B8xOR7V5uni++bkTD06f8A1qo6trN5qiolwwKx/dxR7Jh7RHrf2pdXltb+3uo2MLb0AOGHGMH8K24p3aRsYXAJ+U4NeC6bqF/ZSBoZnUdMEnFazeKNa3Z81MKMA80/ZNg56HssN95sLRqqZ9+oNZ15d3+14laNeBkqxGB36V5YPFutIGYSRMeM4XrVdfFGrs25pChPXacVXsxe0PXNM13U4gwuQkiKP3XynnHc59q0Dr1xO2TBhgODnjFeLyeJtXII+1Pu9FPWq8niLVTndO757E/4UnTDmPbLO+WWXLDypCccsOPehb+GF5Fll5Y5HIrxD/hItQXdtldWwMbSaY+u6szZ8+Rz3Dc/rS5A5j3D+0rQPtjuQx64U84ofVY1+6wIPUNjNeC3V5NLIr7ijDgEMQadHdXkSblmlZu/zkn+dHKTc93GtW8QXzHVe/PTFN/tzT34+22+TzkvjFeDm6updqzSTgE8YcjFRm2kJ5uZWHYbjzRyFcx7xNqkEwYJdQJkfIwcZpE1YwNtN4jjoSGHFeFiO5VBsuZwFOASx4q2rzt8wvH56/PR7MOY9ivPE1nap5khRyOMBuT9KzpPH2lmNhO7xnAxxzzXl2GPMjEg+9At4duMb8jgnrT9mHOeqxeNtHZDIl0rg9mPIFTz+MtGOxRcROmeQX6e9ePSwRgCPyRg96pXOmRtltpUnuvUUezDmR7ZD4u0RNyx3UIQjAXeBTpPF2kbGxdbT2Zec14aNIjxv8xzxzmrFpCiR7RMyqMdTR7MfMevXnjjSY1YC481sZ4Heud1D4i6PFKN0pDkfNheK861eSGFhIJEMie+K5fULiKaRm+QkehrCorI1p3ueneJvFVnr9hFa2fzFJRIxxjA7Vg4wTnAH0zWP4OQeVNIq4BIXittuWPBya+dxUv3rR7FBWgRfrj2pQ3HT8qkgdY3L7VbthqHUbdwG3ArnvqbDtIjaXWFQf3cc+5qLx94S8Q33iWW9s9PluIHjTa0YzjA6Gr/AIXTzNdGd38I/WvS2wON+Me9dVCsqTbMq9BVo2Z4V/whfileTpN0PbaacPBnik9NKnY+hUivbLq7gh+Z5QPbNUJ9ajVsQxlj9cVrPMIxOeOVp9TzHwz4O1yPWopL6xntUjO5mZcZxziuk8ev/p7KrHCKB9PlrbuNVunHD+Wp7AVx2uSPJdTF2Y7wuc+vTNcbxf1ma02O2lhPYR0ZrPot7qvgO9sbGNHuJVQIpbBIGDXnmteGdb0JYn1Wxlt0kO1HI+UnB4znrXt/g+HZpClRyX/oK4r46N5Q06EHOXZiufavRwVV8qiefmFFNc55rsAXDMNx6YNaOm+F9c1KMzWdpJNGrYbbzWXKFYL6hhx617N8J4yPDYkYkZJznua66lTkVzzsJSVaVmRaHpNxongqSG54kkYEjGMEnpXOx/KBnJyT/OvQPGD40grwCWGD6YrgmU7eMn1+leFWnzTbPooQUIpBznjrx2oXePlXH+FNVueSB7d8U8N23c56VmxmP4wnY2EcZbaDMvGOlZQiUWiS+WWOATtFXfF4HnW+eA/zNx1Iq1bzWMVsisyKcDNezgoJ0kcNeXvFJbW3YLvxkjvxQ1ihUHbIvTGFzxWk32BirCVc9Rg96Wa5aPDbHI7Ec12ezRz3ZmzabBPEY5Idytj7xxU0WnxJuVl2j+HvUrala5Ksshc8Aben41PFcqzFHiZMKCCwquVPQfMymdPQAbdzevAzTjZgLldoHfNaEU9q43tjI7gYqUlCMjbg+3Wj2aJc2Y/2Iq/zFs8YxyOtO+zmYFjHkAjdtrWW1WRsrhSMnAGBUi2z+Z8o+o7U1SXYXtDKt1USqy7kx7++K9u+H8wm8MwZYEIxXHYCvJPsEYkD55HbJxWjZ6hqlnD5NtcNGjHcQG4NPkQc7PaBHA3/ACzXjjrQbWGUjzo4zwOCAc4rx1NY1wgj7UWPqOOKDq+rsBuvZMqexqPZk87PX1srSFi0C+WW6hVGKnG3zWCuB3+v414wusaxn/j8l+hNI2s60Sv+mSqPY0ezD2jPazMsADoQsjZAb/EVDvk81ysyZYcKTjmvHRrOsK3F7KPxpX1zWO91k+pqvZh7RnqtpHdW7SRfbDtLbsk8/SrQmZVAlnDc8Z6ivHv7c1rgNcuw9MkUv9rar0Nyy59eaPZj52etSXFvJI6bl81TuyBk49alcnyTJCyeYgyQ38Qrx8a3rWwMtzkqO6gH3NQ/2zq/GLp2wMcCj2Yc57Kt4JUxD5aHHIzx+FTfbHEUcciKTn7wbivEJNe1VU3G5x2wT1px8QatEoC3DDHPWlyE857Ws7MQpaMYPBDfzpjStIu4TKpOcrkZrxuPxFqm0M1w6yf7J4/I05vEmsKob7QcN2IzT9kHMewSai0LBljZwMd/zplxcBz5g2N0Jy2MGvIpdc1MDcbl1wKede1optWYE9NrRg5p+y7ApHsEd0NpZWAfOcD0/GmG+3bvMlHlexIOa8gOu6wXCm8dcjkbR19KQ61rI4N46nv8uMUvZsfMj10XgEhhDLhh94jOce9StcKJPLW8Rnxg7W68dPzrxg61rKyANfMwxgAp0x3qIaxqzKdszpz1Iwc0+SQ+ZHtf2rYwVywbPJzmnI7xg4ABIBJHPevDzrWtRgEX7k+6k59adH4q1mIBWu8EAEO2RgUuXUOY90hvN0e5ZUTnrnnH0NNWeUPu+0Bl69dvIrw9PGV4cCW8GcFi57gVYTxheBQEvw+eMDGaLCuz22a9mOx1k3kHkbu9RtqUg2vgKM8qOcevFeMHxPri/NHcKVbpx0qA+L/FCb2Xay8AkLyO1OwrntsupMuGZGVH7gZ49anW6wW2LjABLYxu968Mi8f+JI0KFU3qMH5eT7c0ReNdXkmQl5IJGUqfRR60rIE2e2PqEbsfMZRIrHAVqY+ppFhI7zAJ6Ejg+leKXOsXl5IXFy4kwuJFJHK9KibUfEEmPN1eSVCeVwM9fXFJxKUj3d76T5W82OXjOCwOM1E2qSN8kTBuuVXH414WdS1kl9l28e3co6d6uW3iHxFbqEaeGZSuP9SB0+lCiVzI9o+3Rq43hYwP4d3ekupI7ph5yoEA/iGQ2fUV5H/wlGtKSD9n/LrTv+Es1xSGaVHB5YMCc0+QOZHqxEQiVZmVAPuCMYAAqyl1Ov7sMvQDcW4+hFeTr421kkgqu7PykZ4po8Y6uOJEXJJ6cfnRyEc565sdpDdJdESCIqy/wkE54qvPJPgSLcSRy5IK9VYYry2HxlqgcbRzjDLjHPpVbXPHWt26KVi3/OBj696Uo2Gp6noNwS4FvHcNyMH5sDjn+dPgiTLJLcPOzuNqk428c4x6141eeOtQWU7rVGIGAM9Oat2XxA1Vpw0NrHCy4PBxms00zRSZ7Amnsm4SXDtJxtwT8uOlNi085AbWLlkZuIi3IOc55rgrbx3rWxN6K24cAnoTSHxhqwu1kaNDEFwYBjBPrntQ4aE+0MlBLH4v1qOSTc6ztlvXnNU/FcrSWVspPS5zjH+yadZ3b3mv6jeOux5mZyM571W8WSL9gt8cN5wP/jprwGv9rueipfuz32Ke3EFvFMrIWVVU5/2RUl00mG8wl0QApwD+I/rXl48bak21RbxsNq4LewAouvHWppIc2cZCDA55r6JU3Y8uVTU9KU3ryJMkkYfGO+RnvSRyX0MYR1eVmYkcdR6de1ecQ/ETUFBP2JSwb7x5xUp+IeoM8cgsFfacE7sVXs2T7Q9JivJ5VDDemD/ER/Kp3mkaDb5/AOdmefxFeZN48ufMBNmuQN2CahHxAuYd7x2A+f5mPXgUclg5zS+LUE7aZBcY4BGdvcn/AAryIrdMNy7sJkEE4JI/nXc+IfGJ1jSzZNZ4kaQEtjoBXPApIrcfPUulcuNSxc+Hvn77m1wzGSPILNjaRzn8c4r02xnnityC8sqEDhsEA8cDHYH+deW6HeyafevcFcjG1l65FdHaeLpId6jTk2n7mxsZHYmj2divaXPRLC7Q27LFbhUTg/P+dT2rXEkcqxs6HOE2HJK+ua83k8aNnLabsPAAD+1Og8bXEaEgSnLE43fdH933FHIyedHp9tfSrMYpVk2gfxDOPam3t7dJkwLEUx8uQRz+HauCk8eqSfMtnYFRhy2cetEfjoK4/wBFVo8gjIwCBTVNh7RHVP4quFcSzRFIQQh3HJz27VO/imzDsVlLBmwGU5Cj1b0rkZfG9rMyv9hO3PKqeM9qiXxbpzvIDZOkbKQcLR7OQc6Oz1LxBHb2ks1q0U0yRlljB3biO2aBrcbQRJcDL7Rv2HhWPauGbxRpUbjytPZVXkYOMmpI/F1qJJJBZsQ4GASMce1Hs5Bzo7q21CI3G5bhlh2lSgxksPWpxfbpFUkbCfl3KcmvP4vGFmG8z+z/AN5jbuXjApW8bW6riO0kyCB1460/ZsXtEehJdtNdM+5oZIj82RwT6Us7HG7cJd/AIGMN/drgB8QIwQFscYPJzyaUePYJY/LeweQglvvHvR7IXOdpLfN5TrLEzKqgZxnb70yzvtyS7o5xtwQW4FcWPHlurE7JYXBBAIJzR/wny4CeSzAHhWAxk96OQfOjunvjHIscscsgKnapHTvSyuLq4it5JPszLGGAQ8fjXCN8QUDKHhKMP4R0H45pjfEDTYpTuDyO3VgTn6c0rB7Q9Ba4hi2f6U3znA5wuf8A69LFfWZdVMyoQTgk4H/1/SvPk8f6XcQrAYyhONoKhgffmq83iDSJLx5ZrSSTfHs+fouT2/nRysOY9Fa5sbgsxukjxnhcbg30pk+rRom2LyZJQ2Q3K4HqR3JrzqTX9D8xNsQDAYbC4GO/Pv3po16y4lUTFs5xxjjpx/npQ4srm8z0m01ON7YeYFRn5Izyp6flVea4sJHDP5bBD0ZeprzmbxVYROWkSd5ODycYA6Cqlx8QtPaYyDciFSNp9fWpsNM9SE1qWSaR4my2SMdu2PWr7TQLKtzKqLxgsgPKn0ry7SPHWl3Aj82Msygn5cYYD0rTfxxp5ACbjtzt9vaqUROR3IWBNzLGGUgge+a8/wDjoIx4Z0lYUEf+mNkAdTtNPHjWxfCEz9j94YzXOfEbXodY0Szt4yS0dyZMnjjaRWNeyiaUpe8jkM/uivUhcfzr0X4IhG8B3KtkAX7kMvUfKtecsmE3DPC/0rqfhlr1vpPh2WCVWKm5MmAcdVA/pXLhLNtHTWlaJ6ake6JF8+SV1+XLd/fng1ObKzlkRW2uw5KhOATxnPtXJw+PNMhj2tbvtzkFWxj/ABqzF430eRPlhlyykk7sfh/Wu72Zx+0N/wAuOzleIQqtsikA/ex36fyqnDqS26tMoDROwwDkH8hWFP410+JDJGkrsVAZR1z9aqaZ4t05YHWa0aEs5IAGTjsar2aBVDstZv7eXR7qDzoi7wkmMv7V4NqkitLJJG+QnCjIyfavQRr2h+bvCuZuVO5BtPrnvXn+qWqtPLcxKAXkLBCv5GplTdilURmxTMl5FceYyyb1Jb0we9e66fqFwLa3cqxjkQ72UDgnp17D+teJLaeZAwk+Vs5UY4rv9B8QWUGlx2l40jlUUEbeOPeohBoJTR3cd5cQYlEjzKvykYwcdxWhJeyG2WRlVfMjIGeCpHp71xI8X6UsSKN4x1z1qKTxnZSbXO6THqw+X/JrTkJ50dJp7JYTwBZZXiO55GU5Jz0/D+tXGu44xJDFNwTtyPv7T2I9M965T/hMNBePyXllWQnhkXp+X+c1Wi8WaL9okmWHa/ynzCRyB0z+P60nAamdla32n3MBjdxth+95ikFST3qT+0LFLwN+8ZAGVyowOOBXn1/4qtbgiSG1a43sN/YA+/HNW5vFOnCEr5c3mEhjnBCn1pKA+c7WC4t5IriGJRuxkjHI56Crtnes6+TtijyvI8sc47c/zrzdvE1oXLtvlaRcFzxtPbp6VctvGWmrYR26RSCdAA7oNwHtz1p+zYOoei2t5artVoNoUk4VBkk/SoEmh83bKRjDcbfeuNHjbS5UP2jzxhvlcr/D6fXNU4/Gtjb7t3mykksNoJYe3tS9mL2h6CswMZjRVA56n/ORSCXbuWZmIJxuRun1rzn/AIT9Y7ltsEuZQQoYZ2/lx6imN45i3Fo0nbIwQVGOelHsw9oejmNYyEkuQygggDt702S5tYW3icnJJKryD6V55/wnVtIJNytFt6ZjzkY5FRt4v0sskf2dSWwyrz6delHsw5jvb7VrF2WCGQCTeV2t3wOgPf61Zj1BXhDKyq0fCKx/mK80l8R6CwHmQzRtuyMH5VPtgVYHi/TQGzIwb0Mf3/qcUezDmPQri+aWFphMR8vDk/eGcdO1Qw3TDzY1ZZEVg2SeTx1ri4vGmmFo98CeWOADkZNNm8ZabKXA8yLJPCdyfSjkFzncy3SxwStblWZiRIrccY6j2zVaC7liG1lVkx3JGT/drkJfGGmeYixwToyqvJ5zxTZ/GOntGS3mBUPAK5/H8KPZhznc299EscztCFjDDO4ck+341HDcWVxmSZnIDbQCMAD2rzd/H1nHFs8x5Ed/My69DimQeP7IqYwpCEk4AwSaLIdz0qVbPysMRIqA7F6kjrz7VEIf9Y5KK2flwcc47/hXDQeOFMW0QkKDks3Jx6dKst40smkG1HwOq4Gff60chPtDtBDB5XlTKoic5wwyOnB/nUIWC3aJkjSOQgKm3O0dulchN4ws5AFkMrHJ74JFL/wnVqMH7K/DKBtz9M0cg/anW3diqabeQbo5Ha3kU5bJA2kkV8/KMgj6EV6fJ40sZVdEilG5WXIHOT2+leZL/rG64IGB36VzVlZnRRlzI0vBlybLxzpNwOB5mOvYqwr2aXW1/thLeYItuyM3mlSR9OK8N06dbPxBYXLruCSBsDknqMfrXoZ8VWfLSWspY8EDkflmtKSvFE1ZJSO0sNYtyzyL5q5IUBu2OfwFSf2lDNPFHAyhnYAAj5iSa4ObxdaxgL5OwHtjPH1xTz4xtt0Un2aZZYTvzx1PTtWvIZc6PQxqTQyGOTC4OAenPQ8VL/aixDC+aRg8D/GvOR4yt2uPMkt3cg5LZzzT/wDhPY40BFqz/Nj6fShQsLmRo/FeRZNMgmC/N8wI7A+gryN1JdmkIDewP8q7fxP4jh1PTRHHatC6tknOa48KoDt13P1AolTbBTR0vwtkVdZljl3CJ49xOO4r1OGOUwKd3kKTwh7j3rxnw1e/2VqMU33owOUCj8R+NdfN47LOT9mKs2CCV49qcYWQc6O+e8QXS5icuvPy/KuPc1L/AGtbLb7pLtUXOOeTk9q86PjfzXZpbFsDJwDke1RSeLLWRNsto0gGSV/Sq5RXiejpr8FuR88YJAAIxkjtj60h1a0Yv5LqrM/BznJ/Ef5NeayeILKQL5VgylR8pJzxR/wklvHuf7EFAUKMnPShQYrxPWG1NntRCxYRMGLkemOaggvoWCzIx244zxkdq8zi8cR25C/Zt56H5cZ96fJ8Q7eTKrbbj/Eu3seOtVysWh6Rd3SGLFwdrN8wKNk89OB1qtHqdv50anhsHBIzjA7157P40hu4wFsgmCPnVyMlc+9V/wDhKY1xttSCOu2Tk4/nU8rGmj0aTWjl1geSV2X5hxj2qdNSmmK/u1TA5KNuwR3xXkl14uhjeTyrJzKcbstjmhPHVxHvaK1MQ5/1bdf60rMZ607iZS32okjJChu/oKgkklaaKbzHChduwZIb3JrzQ+OL/G21tMEqcln657+1QHxhrnAKRsBjAB9PelZgepTyDeGaSQJt5UEbialW6U2xEjOR0BYfNg/17V5GfGeuKwjEKAlSxYcgH3zUf/CYa4Jf+PiNzjhQnA9z709Quetw3vyjbM8a443dc0gu+Af9bg8ZPGe/FeUQeLNW/wBW4jKqCSwXk+9SHxdqTeUVgDLjAIO3of8AOadn2A9Qur5iq7n2FQCUTv7Z9ay5dcu0m/0SF+/3x19645PF9w0aiWBEKt0Bwfzp58YeZ922zjqC3Jo5GHPY6S81zUpAGEBZ8jcUPOf8K0La8knISU7Wb72RwPQVxSeLLhRxaxKT6Mc/rQfFt0uUW1Qck8nrSUGHOkd02XU7Zp9ucNs7+tVvsdopMiGdAvIJOSa4qbxpqERWOK3jO4Y4/mf60w+MtTbCvDGBngjiq9mxe1R3MLTJ80Y2qMbR16etWGvZpt3mSNuwWVm7V54/ibUjhljKgHn5h3qL/hKtXXMaABSQcgenQZ/Wj2bH7Q9LlCJboJJkmc9SeSTVd7spHsbB46Dkt7n+leYXPiLVHDfMqHtjP41DH4n1XecRpI2DjLEdeoo9mHOerW06x220luvIPGe+KVbyYl41KjvtHSvMrLxTfqTvt0Y4wdvG01eXxZesjYgYNjjGCM/lR7MnnR6CL0q/MJLMMc1WtLkyXrTTM2xjjAkIAHrXEf8ACYaksYVrRAQOCeSaWLxddzD95arK3oVA/Gq9mLnR2MtxcO/mRs8cSt8qgk5HpzTLjV1BWNrctKchhngH69/euT/4Sy52krYqEJ529Paq914nvmYiSzRSOODzU8g/aHanULb7QFaJSqrwQRyf8/pTY4rSNneOILO6Fk2c4HrXn7+JrpMf6ChD5PXPPvVeHxXqlqpPlxqx/iX0pco1M766OyJnYNKflwOwxVS6vbhgojgiyx6DgDpgf41wV/4+uUjYSWoU5GcE4+tVV8f3AC7LcBguSoFTyNmiZ6O3iCaFsxWkxcHaWXC5B/HvTT4imWQq9uFfsQMKfXJrz3/hPrhhlrRS3uKhk8cXB3CS1xk84/8A10KD7Duenw6p5iEy20YGBgCTIpJ9UbYGS3WQlchN35dq8uPjVmcebbZI+7u7frU8Hj4IirJbr3AO3NHJLsB6lDrFyIWjFqVXIOA3zHP1qObXvLiEgaaNlJ+UYJb3rzy3+IViEKzI/PcDFSp450p8/u9qgc5zmnyS7B8j02wvnkBaG7kcFM/MPUGvMdMONSuyG43DPFWLXx1o8TuyTSxIyngLn5u30FZejXJlnkeP5mlAbnuPeuLGQfI9DSlozb1AeZABgDB5IrPDcnFWrgOIGMjfl3qmikjd3968ymrROwcEyQuepxV7TISstqY2YM7oAcY55qmeCCecYrS8OQzyyxyIufKYEZHGc8UqrfIwktD0rw9of2/UVSS4be0m5nB5AHT9a7O90mG3kSBZixxgtuzn1J5rhLG916yhWaDT4zGmfMfzSoY55J461Su/FGrtOJJIE6/wzk/0r5HFZdjak73sjzvZyZ31r4fs5NRTzpA3GQO1effGe1hs9QuY4ePljO7vjFSWnjLUbW7jmOnLJ/stP1/HFYfjbVr/AFua51C7SKPdj93HyFAHHJ61vl2CxFHEKdSWh0YenKMtUcnprGK5Vxncqg/jXrHgLSEutBsGklYmRWYg9Adx7fhXmmiadPdF2jjYhFQlh2Ga6p9evNFkgt44FaKD5VVXOa9jNKVWtDlpbjxEW1od5qeiwzapDbW+0DPzE8An3rXvdM03SYY4AxllYZIVTj86isYLyRLDUCksj3CLINwx8rDIGK0PEiy2lh9tkinlMCF3VMDn0FfDVKs3OFNy/wCHOFQOY8deHT/wjD3wK2yCWM4ByxzxwP8APSvDGCx3k8StwshAJ716x4p8Y6prVj/ZcemizhUhmZ5NzMR04AA9fzryiSNo7uYNyQ55r7PI6dWnRca2/wB56FGFo3ZoyRq8CjjdnhgOtWo9HU6db3BaVmnkZWRF52ggfL711fhHwHq174Vl166aC2sY9xUM3zsfp2FUdOW7Ov6VbW14LaV7pI4piM+WWPBI6Yr26FCUnrsZ1K61sexH4a6bbeBrRrqa7u54bNSyTtkpwCFHYAZxXlWoa9ew6bH4agvYoLCJ2aVIgAWJP8R717F4603xU3hi6+3aoXTYA/kjYGA9cc18uyIlnfmNlLBHLhT35r3sS1QikjwGnU1Nm9EMl+1xdYeOLlQRkv7fpWV9u+2akZpP3C7skqPuDpgVLc3V1fQ+bJGLeEt8mDgEVULIuY7eV2Q/ebbjn0rx5TbdyoxSVj0nTvHDD4ZJ4P05pGe1uS73TgqogJJ5PY5OB9K85nmhmvBZxMyRFsNIeC5z/KoR9oEUlmskkcMjBnQHGSOhNMVUjkVYwjgHrkkn6U5Vee1xwgo7HV6MsNvc7bXZPwQXfBIHr9a63TrO81C3dtscEOOXfgHB9K5Pw/aSPqkhULbx/wATSNtG3OMjNaus63bz30kNvcOzJiNMNhRjtx3r6DkvFCvY6+11yx0Df9lC30/l7VnPzFSPRaoWuvT31wis/Ltl3Kc1W0640v7NFYWKm51RF8ySQrhY1xyOtVdXlSGcvLp5WdR80okPH0HSj2b7Bzo0Hvrh9ZSxkwXLF3bb91Bz196f8YJo9Q+GWsXwWGEfuFSOPpjzo65+xurP7e1xeNNH5sRH70MA3THT6Vl/E+8RvAd+lpcQtGRFvVWPH71e35V00YNNE1JLlZhrAjnOOaa1vG0h3RuPoeKmRJ15Ebfl1pxWbH+rIPutHIVqVXsrdyDgA5zwO9H2O1KsCAwJyfWriRzg/NG2cYHFTCyYx7nWRSeuBWdSUYblJNmTNDDEDtt949c1F9saPKLBvC+uc1rsmwfdmwOh8vr+lMMLN80agseue1ZKvT7l+zkZQ1R0wv2ZiB9aWPUHaQr9hb13ZrSa0nx8q8k5PFMW1eNizJk+mKz+tU77j9lLsMt5ldV3Lgnt6VY2K1RbG/55gH0qVVk4/dkg+grojWg1uQ6cl0F8mFvvbsDuKgks7eYfMgI9amzKCVWMj60oMoHEZHt1pOce5PKyobFY5G25Ix69KgnWeBh5Zbn24rR86SP+BQT1BpfOk2nC5Gew6VXPHuUovsYbf2lI5AYqcnBHQj1p0UWpkHz5gvHAXnNbO9scxnOPT9Kau9DxbH8s5qfaR7lcr7GQi34xukdT0JA4qaE3GPnkLsp54rV/flsfZTwM4xmo1S5E7RxWsu5gSPkNS6sV1EqcuxFtWRFZsg56A4NObb/CxBz3qSLT9TYFvssvP+walTS9WYnFjL7ELS9vT7lezl2IDkDI5z3xTSyggMSuemR1q/Ho2rhsjTLhie23/wCvVv8A4R7Xs+ZHYyKGHIkUYpPE0l9oFSm+hj7UYevfkUgWYktsGM55OOK1x4X1wPlrZVHvIB/Wpv8AhH9UVfmWNR6mZBj9al4mkuo1Rn2MCO6he6NtgrKBuI9BVjf2A5rVbQZc72m09Xxje1wmfp1pv9jR5zJrOmRj/rsuKj67S7j9hN9DMyWOM7c1HPZ7wSjMh/3uK110qBDz4h0dRjHEpP8AIU1bHTU+VvE+m8em/wDwp/XaL6jWGqdjBbTrpQzfanOf9riljhuojuEpY4HANXL6aOG/2W9wl3FgfvIkO39RTTIM52n8Oc1cK8J/CzOVGcXqidfMIXcw3AdTSbnOdyc54I6Gq8jiRcfOvuBSI0m3EbOPw4NbcyEoMs5+UbiMZ6Z6U2WGN027Q69aozQyFhh3Ge4GTTTHNC25Z7kgfwlB/Opc0UoMoa1Z2w3OqluxyScVyNxbrHIduB9Ca6nUbqZlkWdQBj7w71ygkeRwFjZuw4rnm9dDppRdztPA9uTZbVbG5s5PoK3fs5HAOapeCYpIrJPOhdRtOQV5rWMMzNxHgEV8liql68tT3aFF8pWMC4ywOKUxxiMjIIximz2lwH3qGCdCKkjsWUcnB96zclbc2VIg0SdrW+luY2OUbg49Khu/iRCLh4naWTHGQoxTrEGNbkryRvPPfivMnjPmM5UDLt/M16WEwtLESl7TpY5MXVlQS5TvpPHdq+d1vcN74H+NNXx5af8APrcfktcQkbEAEKDjBpGQrwBn6V1/2ZhdrficMcwq3PVfDevWusSNHErK6nkMO1UNVbOorH1D8H6hqzfhhDIsssxX5icc/TNXtQ3DU7SYj5PPAY+xBrypUYUsTKENj2KE3OmpSO5n8Sad4Z0CK4vDlXYiNF5Zj7V5r8QfElp4ovrWa1hliSFWyXGM5x/hWh8VkIi0OLBwEkbGO/FcVIwRjnjivYw9NRgmtz5/HV5yk4dBxCtn5ASK7fwX470/SNPj0+9s7n5WwXQAj8ea4T7yFkOaIEMl4iDO8uBgcGtpQUl7xy0Kkqc1ynu3iuSG60a3mgYMkvzIemRjOa5iW2YKN2MkZx6VvawkkehaXCFOdnQDpxWUySMu5sg9j6e1fMYidqh9PBXirlYWKjjjHYdOf8aYLONSR3HfOauBXC8KaDGwPzDGeeRWPtJdx2OO8XRKdRtIecFGJxVmbSbcuAyArgZ5I7d6h8VceI7ZcEHZkZ6ferXZmL8c/XmvqMvX7qPoeViXaVigNLtTxGgUDoDVgQmP7i8dDhqn5UnIPPftRJwNwB2n24ruaRy8xGVQgq0a4I5z1pWtYZBiSLeMYA3Y4pwDHbuHHpTtzLxjA9x0p2J5rlf+ybA8rbsvf/WE1LHYxQgiNCB1+9mlcyMg2yD1B6fhiqby3+T5fzAfkaNEMvIVGdxAPap0aNly/wClYwm1BWBaFZMj+Gp4ri5dSzW5jHvVJksv5wvylgPrSKfmHcdx61VSWQD39zzUiSSNgmMnFIZIb61iO0yGNjx81LHdQyRttkB9xUbwIwLtbK3sy0wafEcmOJkOOnUUAPm1S1RgkgcdP4c1JBe2su5UOdp6HuKYlsQArKx+q/yo8pIgQ0e5fZTkUAT+ZGVIXHPcmkZlIznn3HWqoaJcKu4jOenSlMy7CDn8jRcVmTLOzPhgQP0qcPGxHT8qz1JYg7c+wBpw84bj5bc9OKOYLMnucKeRkHoadasuSc4xwartJKEA2MT6VGgnLtmJ8ZHTpTTDUvSrHHhsIw6Y60GOFmwpwDiqM4uSAIVYH/aqrOup7BsUAnjgHApv0GkzXMUcbMDhj1470pjVSH25A4xWMP7cDrtt1kUkc9CBTWm1dOsHJ9DwPzFFw5WbgZS/zngj0pC0P/PRg3btWMk+r54tZW5/uipftWpk/PYrgeh5xTDlZp7I1Jzgp3cHvTXn3EBiAAefpWWt1eKeLJlQ9S3agT3TOf3OEJ4wp4qbi5WazSRNk9SehFMkMeP4ifc1n7rnHzoFHbCkZFSo0oTLRtz0HNNNC5WWBJHt2tyvvxQ8VvLF5bLGyZ71X3OSAx+YngHsPypCWVht34ByR6igNSWbTbPYm5gFBxjAIwaibT7SORTA3HU9OtKHmY/JDIykkdOKIzIqHdH5ePUUWDUekO35WbIzwB61aUeWR8xGe34VVgmbLKrRnI6+lPeZeAxyc4z/AFp3Qal1Vh2kSEZGOQvWovLgkY7gevcdaheYjACnI6nHWlS4K/K6HB9eDQL3ix9mt1fdHvAx0pnlpnG7PsBjBpnnIH+X5hn9aZNIrn5YZVOcDB6miwak6xoed3Genel/dnBDn2HTrVCa+2/M9vJkenUHOMUxrguG2l4QcgMwovEXvGkqqFPPPfNQXTRbBGWX72Sc44qmPN48u4LgHJ3HrSfYY5m3MhHy8/Pke9J+RSTLYaLzFk+0ArggjPX0NSGT5uNmGyMZ71kS6Ta+crb8ngH5scU6GwtoZj5dw24HIy2alNj0NaMu4KEBjnIIOCDWXrC3qIfLVWO4YB4Iq5bNIvzlnI55JwKg1aZVjyzDd0B3d6JLQaOGvLjUBeTblVJABgVd0m+ugMGKPfxnIzUGo3SvdHbGp45OavaNLFuG8xoV4yT/ACrFvbQ3lsdHbXoUFvJYrjAO7t/SpkuVZV/dkFeG2+tR286G3B24QHkjpUgIZ8jIGev9fpWvQwW4zT2VtSuWGQD0z9RTfEbbrGDdk/vR39qS0Y/2jcsBhdx6iodek3WsKNgES8duxr51x/2g9R/wyzLHIscfmSsGCBenGOKuWryOD5hEinp8vSgzlY4yv8SDv9OtNS4bcpZCuepHSvpYrRHky3LS+UI9jAKc5Bx1olRTAE3HdnqOPxqMMzFgxAGPl4zQGLLlSp3cZzgdadyWQXEEnm5BbGwDlutSeR+4QeeGAIBAPSrEsqc/Mvpn0psm3zWAweM4x1qrE3YxY4m5yfqBSeUuBgYII5o+Zc7VOAOAByT6VAL51yj2siHH3mX5fpRoF2SBQvCpu9SexpskbqSzAbuuBUkMqOMgqCRnkEVLG/A/j9RjpQUrsqLuN0WydmzGw9B71MgG7kEEng+tNuHjRizfKp6E0qXVuY/kdd3Y+9KwNMXaN5YEBjTMycNtxx6e9MS4USDzgVA/ixwTThJuYYYMXzgg8UASRK0km2MqpLA8nAxU5eZPlVhgn5gKpNJH90kHHXmnxTqEZMoRtIO5qd0TZsdEwk3Hbg1OQp25wAD3qKOS3ACpKrHaMgHNPEkbdHU5J60FcrCVkQcdeBzTHeR1KgD86ftyMbh1xyOaJFYE5PGMkjpn0qQsVWdxKEbZnBzn2pobUkcuqwxL3ct2q27BG8wgqR7VAJYpJmhbqBnbjrQNsoS3U63G1o0dSMBhnLCrME8U0Su4KnODnHFTMsRb+EkdNppRHCrj5Ae+elILkqRjmPaEOPlJH6VA2mwyEMzDdnPenkCVg7MQVORjtTlE0nKMSQBjBA/D3p6MLkFvZKbiRXJQZwgPTGOualWOWPduPmIOgJ4x7U7bMjbumPUU8FsZ2jBHPb8aLILsZtSRSIWTB9uaimg3TjcwUM3BI6+3FSZ2scDO7jG2lDBWIV2D4+6Tg0mhXZz2s2k7JJhyQhIUjp7Vy62MjEHzMc9Ca7DWZSLSZdvI55Oa5iJjJNGNvyEg7s9K55Xi9Dppt2NbRdOlYQo8gwsRXC+9a7aPMERWuJNqktzwcmptFJwJeNgXHsT61oudwTa44B3Fh1+laKKsZyk7mU1nJG4VBnH8Waj1GGRLdDJ1J6Z6Yq+0oWUoFP4dKp6s/mWq84+Y9qwxSXszSi3zEMaNszt4K1W0WFptOb52VA2CRV+NyIQMYAWovC7sNMdAAxL8/lXFgtZu51VvhEjsVGY1Ak53AydqfHD5BSRo9isCCA3+frV5WXzlwgz0C/1pgmBmMbxAHOVHpXrWOG5FDdBm2CcE4PB/iqG3vM3pUrgkELj+KrUkdsT5piw30qEIhgWTBiZfUYqhNksbESNvAA/hAOfzqUqqkHzBx0QgHn3NV442aDzoWSQHgY7U5rceZsKDJOSQcUEk82FAEij8B0qq0kjTtGkLDaeXbkNn0pzxvHJtVizH0/8Ar0wm8bgwMGHHJHzD1pNDuyWS1hMcr7QroAcg8mozYw7txjLFhggt3NVDNMpdXtip4zzxntz7U2C4vGZ3LHsqj6HmlZD1J3sLZItqGZTngiTGPaktbTfIN2F3fxHuPwprXL7WgkxI/bC8fpUsV2rP8pAdQAAeTx7UJILsQjLDDYaMngd/Spoi0jO2VAAwOO+OtKkkcbOEIIIyd3b60+MLHlVX3OSOKrQV2JEjOWZ/mGM5qWOLerMMnHbtQjE8Nwo44pwbbuU5MY9G607IV2JDbINzMfMOzbwe/tR5OMfKefbnPenRMq7gqgDHY9DUcjYXftJ45BPSiyFdj1HlnKqWbHG7r+FK0MLIGI5/karvcStJu8mR8ggEcDFOjuG8wF49v88UWQXZItupUb2JGeWHYY5FIbRGctGrYAwpYimST7RmGOTnjp1//VVVrrUCo8uDYgOTkA49velZC1LDwlE3dV4xiljt1kkZZiAgPA684qm1zfvJjcEVegI4P4dqia4vlB3pGSSeVb+dFkV7xcS2bdh9rA+o5zTUs3bcrMyddqn1pkFxI2Ny7W6Yz39qvRPMu5y2dxGCQDz+VHKguysunyYwpAz3brTb638mEgncMc4H5VJdNetJiOYr6ds1l6j9ueLY021/mGGPUnoalpJFK7MvUlRZSiscdT7VFpxgNwVkkfOMgHk/hVWSO985wwMijv1571Y0mxeSUF93mYO4jtXM0u5r0Olsrm0aMqs4K+/VTT4ri0E28S7iDkg9zVOGyaOALGc85IB5Jqb+zJJFXIByM8seP8a3SdjPQt+dA6+ZwOccDNBKKysG3DPPHX8Kh+w+X5T+aMIoGwc5/GpVQSTfKAuexPSizEwWKJpFYRSKAejcZOetZcahnbtx1raSRFKq2Mg/MR3+lQW8CNI0uPlYZXHavPxrULM68L1Rj3KhLy0PQbxkfjW46qk4HXK8ZH86pazbYa1ZV5BJ+vSlm1qOSU5tjGqjGGzgE9CavB1IuBGJi73NMRwsQHIJx9BUTsBKVClznn0rJn1fzPlht5JHVsBR0IqS0up5JlVbeYAjLcY288ZruUos5+Vmk6KoEZOGHG0D7vNSyKVtxtDE56mqE/2plBjc789zjPtUMn29ZiJNzADAG4VdkKxcllk2v5UeQuMK3f3qBWd5Cyx7CScjpU0ckpnLHgH5cbM4PtU8ayyE+bEUAOAR6/SgRDDHGzfvQAc9TVh3ijT5ZFJH3QeoHvUElrLM5VY2MY4yOOv0qN9FibPmg5xg5c8/SnoGpZWW22B9ygn72D0/Co1kjuMurJnPJxUX2BRIHMK7VGOG7DpmlFuy4VYwoxxnnAo0EW02u2FVmJGAQKmCKwzlWPoapt5sUYERZiAd3Y9uKj8+8Z8LyFzkbOuPTmnoK7NS6tYCFEjAkDjA4FRLZweWAjlfl9KrxzXE2BJhcDpnkVPKxACJGF9Wz1zRYd2ItvHs8uNCoycHAyRjv+tSwW0MUwd/KYKDgH6UxGWOQkMxzgHioLoSMoaFyrb/ALpWndEpkk1pZyKXWAFt2Wc/0phsbNwVVVJ5OMHmrEjxeWAqOCRnvjPrUYeYBvKjcnGM+1Fkw5iv9nVC2yLaep44NJDF+481wqnPB25qdZpM4Mbc9eegqW4ZjCsYB29lWlyoakQMsLZ2xjB4yRSw2ce5P3SAD+IkU3bJ542EPwMH09qWO6jSB5JJAuH2gMR19aaig5mSw2fnSPicKq5Y8YxUawxtCFfcTn8qjFwswVYztZ+rdgKjlS8aEtbTALnau88t3z9BTasCTJHsIS4KI29eRz1zT/s8WB5hKY528ZPpVMyalEC7zNM+NoAyMA+/SoQt8QPtDqeencD3qR6lmVIxNGYzhAwI3Hk08+S0jLuBPp1NQQRXMkxc5AHAypFXIobl5WmkgKrgKDgc++aegncrTlFRI0CjnGR1pJ5baO35UFycn2xUzwrJJvSPcRwCATinrDHEWPk5Ygj5x/Sk7AinZ3UE7FRFIEXkuo4NSK0WQzZUKOFBHSrsULmAx28G4EEkjgAenSoFtxIkknzJHHgOwHfsKdg5iGFRIzSlNyg4Gai+zx/vCoLcdM8/hVyOOWWMw7/JgU7nOOg/Kq01zCjCONHIT+IAfMPelYLj7SxZYZJpIiiKp25PU/14qtBK5Vt4HbjHb2qw+o3E8qKsRaBBjb6//XpoDGYKLVlYnHA6mhWFcom4maU+XGNucKzN19sVblsyiBnncOOvy8H2q+sTRSRiW1B2tuccZPPem3ctzeTSTeTsj3ZCgdPaqsDZmQ2Oos4/0x2A+YKGH9auxG4SF5JFLBAd7EjNWILiUTxLb25kuBk4PC4xxmq80N3IzLIyxq5+Yc4FFkF32M37TZiDc7FB0BK4zReS6WlqGW4jlcjpnoT7VoG109I18w7ip45JA+gqC4h09SJZbDC/eUKvzOalxKUrHF6wSkSuuXLNg5qkG+bkAZ4yOtafiZJdxYQmEE7grfXp+VZEU2MbgmfrUxWh1wWg+Z5UHyqG9OecVGLt8YZTz1AqyHwBsUH8RTXyx+VcnB6daaa6oqyKpeNmJAOfcUo6bsdDUiq6glgAPc809VXb90/lVcyGQgd2JOOmTTfmZMnPORUhLFuFIA9RSydBuYjHTjincaRATgBGLqo9K9C8G7Wdj/0zXgDpkf8A1q4QgyI4VSRjrXoHghQofjH7tevWvNzSX7lmkNzUvuVZdpztyKqJkkA1t3dozRs6soIRupqhHBtT5iN1eBTqLlOpIqTYGAuDxXr3gnwq8emWl5ewoFe33RhiehPXHevMtPtlbUrdSqOpboeh4PWvpe+tXg8CaBYhkEz2cMPmDgAkLWsbS1eyObE1uRpdzz7xVq8dvC1hEo4GMEYHt0rgbtsFdx7Z4Oa9hh+HukXlwz3V5dyMTlnBHP8APAqw3w28NoSqtcdO7A/0r5nGcR4ZVHBt6dkOlWhFHhvmBhgNnHtTb8OdIm3Y+Y4B/GvcB8M/DjTjLXG3OeCK5H4veG9I0DSmW08wAkMCXz17UYTOcNiakYU73ujojWjJ6HEfDyXMslv5mN8cShcZz8/Wt7xdBb2l3dXCxl5IgyxkgABiCM1P8BtC/tjWLpAAUt4I3JYdMuT/AErvtU+HcN9cvNqV7JGJZGxFEvRenJ9a97HVIUMP7WexyzrR9o4m3oEhk03SywB22sXUd9oq/r0azaXdIV3boyMULBDaiCCJcRxIsaj2AwM1bvVSWFoQ23cuMjtX5JWqqVbnjte/4mS3PCdSbbezDCgbTxj2rzvTlW48SxQOSENwNx9hyf5V9AeIfBmnW9lNfNM7uBtOeMmvBrpVF9JBAoLrIVXHUkniv0jJcTTrU24anWneOh7fqV99n8Fxrb2spW8BYTP9wqfSue8P+G7ubXNI1J4VESXUcpAOcgN+lQ+LLzUv7DsdLWR1hhtlLADgPjkV7L8MNOitfBGlvMVkmkhWRnbryMivs8upOq0ux4eMqujF+Zb+IMn/ABSF9IP+efGPpXx/4inQag6jdkd6+vPiMwHhC/bjlCBXx7q0yJrDs6MVDZIA689K6s30aRx4XWFyNPKeJFLsfm5X2qy8brGZIWEUUR+XeeTUFtOJJZJhEFQZwpOeaj1B2kt1K5wSOgOK8HXmsdA61lkkvTLdSGRwM5/Co7Oe1W7aRsgofl7c0+zCraTyrCrYXG8t900y1trUQieWXG5yCoXH45q4tczBRHiS6ukluJppgsj/ACkkkda29L02+1SWG0060ljt4vmaQIdue7FqZZ6PeapL9n03bcQxqCdrcL9SeKm1TRZdNtFNxqjBSwQ20dzy3txX2FFWgjnlJMNQXSrfUxptlqM894XG9t2EGByCaq35+1XP2CPU8oX/AHssTkqP8aopZNDdiS0hNuzIRumO/g+ma2nuNF0TT4LaC1mFxtLS3MjcuSey9q1TIHTQQLeSNFqFzew2y/KWygY4+77c1n+PJLOTwFcTNdRR7kjwm0li3mJkZ+mfypRrC6hHPt2jcDjPG0epFZfjHSzc+C7i+m1gXGwIVi+7tzIoq4bkPZn2j/wrTwV/0ClP/AzQPhr4LJ40oD/toaxf+FoWf/QDv/yob4nWuwsNF1H6Yri9o2dPJI2H+Gfgstn+y8H1Ehph+Fvg114s5UIOciY1lR/Ey1+9/Yuoc+g/+tSf8LOiY5/sHU1X125zWckpblKM0ax+Fvg8x4a0mPqfPOTWddfDHwmhbZbzYH/TXNQx/ExZJCn9h3/C7uVxTJPiDG0o3aPfqh64SvNx0P3bsdNDmUtSa38KeH7UqqaZA+1cZdcmkuvDugsCTpVr+Cc1mp8QrXPzaLejrzxyKG8d2Mn/ADB78fhX5JilmHtpOM9D2YNvoSL4O8MTSMzaNBu6k8/yzTD4R8Ihhs0eA/nUY8bQozmLRr1iB3XrXN6l4/vjc5h0ZY0/iRj81VGeZcvuVDohT55ao6N/CXh4SYXSoNp/SoG8K+HWkaNdPjDrjt1rmH8fXW3/AJAoz/vkH+VNi8d+Y+ZtKaJv7wc5NXGebpP3vxR1Rw8Ox058HaHgstogOaYfBujb+LdcHrmsmLxnAwIYTrj/AKZ5ofxRBI4YPMgB/uda53UzS+s2X9Wh2Ogi8I6CEAazTI9/6U2TwjoDA7bNUB9DWCfGFnAN2+aTPRdtQv45jRf3VtKT/tDFSv7UltNiWGibUvg3R8FljmQ4/gfFRr4P0dWZt96M9MXBrnn8dXm7ctugHYkmoZfG2qBv9SMeuOK1VLNHvN/eV7GHY6IeEtNL7fOvwT6XLU4+DdP53NqBA7/an/xrnIvHmoRtu+yoxHHzf/qq5D8R9YWF/wDiUwyI3ck5H0xTdHNL/H+JM4pbROibwd4Zj05muY5SepY3Lhv51mah4P8ACKxq7QXRDEf8vLHj865fUvFWp3lwJpNOZCMYCjI+tH/CUag8YQ2LMP8AazWsKGYJJuo/vRHLTW5HqXhfw+2p+Ta6ffum7724kY/OpIvA2jbsyWsgU9mds06DxDeJIpbSXbPdc/4Vrw+Irie3meTTHTam5VJ5bHYcV0Tr42CVpfiT7nYoR+B/DA2505+vJDt/jVmHwT4VZstpkgGepkNV38S3qnjR7gD0zR/wlN193+yZ8/Soc8wf2396GlDsbtr4D8HsgZtOJP8A12b/ABq5D4B8HY/5Baf9/m/xrmo/FF8TgaZOPQ44qb+3tXCExW6ls9Mn0rknHMG/4r+8rli+h00PgXwYcn+ykyDj/XP/AI1KngvwdnadLj4/6aN/jXNnxLqMQRf7KndioZyoJ5pYfFOoZBbRLlgfUYNaw/tJf8vDKVKDOkfwR4Pf5f7LiPoBI3+NQSeC/CohO3SwVz/z1b1+tZC+KLqIiYaZOhAOFfv9Kbb+LNQKEHTXOT8oAJrooYjHwvz1bkujDsdZF4F8IKedGi6d3Y/1qP8A4Q3wgZSh0WHb/vn/ABrEn8Ya2wVf7HmAA5IXmo08QXWwyS2k6t1wT3raeZ4uO0r/ADMvq8S7qfgfwKzmNtDhJ7nzW/xo07wN4EhTyV0aBUbtk5/POazJPEF7uLLp0jc+lMHiS+DhjpMhP0qFjcbPeX4lqlBI5LU9PsbHxPqVvYR7beOciNWYthcDjJqtPAFRtpI75Aq67SXWtapM8BT592w9ulAhZpEh6bhuHtmumVR812z06UfcRjSW6syyMS3qNvGKQp8hOBg+1awiaOTY204PPvSPChxhBgnNWqxfIc74VUNcynCn5nOCM96n8ew6Bc+F7nd4asoL2KE+Xd20rREMDkEoBtb0PSn+EY995LgYGZMf99U/xhb50C6+UHIxn3ruhiJU8WlF9jhxdKMqbueP2ke/jbu4ycV1nw3gtJNTk+26fDeQYx5chIB/EVm29mI1GzHAxXS+BIFTUHTPJ5/Svdx2I/cy5Tw8JSTqrm2OngtrW2Wb7FapbQFiyxKSwBx6nk1yuor+7jDdVkDdeuDXayxsI34yCCSetcrOoLW6BFYPuA/KvAwlRuTkz6LkSjZHpEej6RrGg2qatp0V5Hs3IWJVlzzwRzVU+BfB3LDRXGf+nl62PDX7zw7YnnIiCn6jirvkEjPH517cKkraHnuhTk7tHMt4F8HMuP7EP/gQ/wDjTYvAvhaC4S5t9MMUkZBX98WH4g10/kt24p3lso21XtJ2BYalvY43xwojntUGV2g59uawmP8ACATn3rovHSeZqVuvT5dzZ+tZTxxgHGAR04rw8TNe0Z0JWSKiggHFAOW+7uPTmrnlRKQOc0rRr7Z7mub2iGed+MQW8WQ4HSFQB6fMaiaSds7Qcketavii3jk8cLGzgARJlqsCxtlJ/fRZHTA5Nfa4CVqUfQ8TFazZz4+3/wB5yMcc09JL51OHLY9q3vsduFL/AGhVbGAuaSK0h5HmKRx6Gu3nuctjLWeXycSblfHU/WnLds6hcM3PWtiOwhkIjW4TPoTzmmpZW4kIeQZzj5m4q0yWipFIX2FY/mGcgjg13ngF4Wvo47qwtpBvHMkQPFcxb2sAmXbKnBHG4c12Wi213DJE1vCrHcG3HgVSJse02Ok+GHs1B0fTydoHMA4qXTtC8N2sbD+zbJkc5wYVIH6VyNrqXiFYvk01GX1Egp66t4kyANLULju9ZXYzrp9C8LyxZbR9PYf9cAKrwaN4fTJi0HTgo6/uRnFc2dY8SY2nSlH0cGmHUvEarvGmEE8H5hRdj1Oxh03R8Z/sWw47eStNOn6NuB/sbTwD1/cL/hXGf214k2/8gojr/FTxq3iMgbNNDf8AAqLsEdpHpehMA0mjacBz/wAu6n+lPGl+HDydJ0//AMB1/wAK4hdW8SAYbSxjHOJBThrPiTb8uk4XP3vMHHNNXYM7NtL8MqeNF03n/p2X/CkGk+F8/wDIF03/AMBl/wAK4o654hEn/IID/wDAwKQ674g3f8gkDHq4phc7hNG8MM20aLpuf+vZf8KRtH8NAHGi6fn/AK91rik1zxLndHo/Ps45pRrniVl3f2O4yem8UBc7L+xfDQI3aJpuf+vdT/SnNpHhcj/kCacT/wBe6/4VxKa54mVjnRXwP+mgp8mu+IFUNJorKPaQc0ahc7H+yPDS9dG08D2gWkGk+GOf+JPp/wD4Dr/hXFnxDr2M/wBiyA/7wNQf8JLro4bRpMj0cf1paj3O6Oj+Fj10jTc9v9GX/Co20bwpkn+x9N9/3A/wrjR4k1sAN/YshB9WFEniPXGQ7dFkyP8AaFGoWOwXQ/CbruGi6cR7W4/wp/8AYPhFemk6f+NuK4s+IPEOzP8AYcvTruGKUeIddON2jSg+mRTswR2z6B4V27jo2mke9utRSeG/CZJ/4kemD6QKK44+IPEKE7tEn24HcVJ/bmu7tv8AYc/4kdKWojr/AOwPCnlKp0bTiq5KjyRgGmHw14QP3tC04/8AbEVyR1nXgrf8SOfj3FE+va1DtA0qZyRzwOKEmCZ1T+GPCHQaHp5/4BTB4V8Ink6HYenEdcrH4k1dmKtok4x0YL1qT/hItVUjGjXbfRaNR3Ojfwn4PXrodiB2+Q00eEfBZAzoenn/AICa5yTxZqqna2hXxwR/BxSjxVqGB5mh3y/8ANK7C50i+DfBeONAscY7A/40q+CvB7c/2DYj6g/41zaeLLro2jX2P+uZp7eLLxm+XRL4r7Jildgb7eDfBfmY/sSxzx2P+NL/AMIV4KPDaLZ/99N/jXNz+Kb1MM2h3oz1O2lHi26bH/EmvunTyzRdj1Oh/wCEG8EbyV0OzyD2Zv8AGmv4I8FYwdHtwfTzG/xrBTxVdSEhdFv8r1/dnig+LZs5OlX4I9YyBRdgrmt/whXgjccaPbE56b2P9aP+Ff8AgmQ7v7DhP/A2/wAaxW8SyMcnTr//AL9EUDxhJGNv9nX/AB1HlE/rQ2y+U2W+HfgkjnR4M9x5jf41Rv8A4deCRH8mkxKx7iZv8aoS+Nc/e0+9BIzkRGq03ivzMbbO9weuYzxS1DlJU+H/AIU3HNnEeB/y3b/GrEPw48G7c/2d9cXLishtcVXG60uyrDIOw9atW/iiJRsNpdkAc/uzVXY2jdj+F/gXywG02U5H/Py2aST4S+A5/vaXIRnobp8/zqnF4zhjVQ0F5gesTf4VJD45tWmVWS4TPT5CP6UczMxzfBX4dZVzo7ZHpdv/AI0z/hTXw7hZGGkyjB/5+jmrh8V288TssdxtU8/IeKpHxpppQsftHHUFTU2E3LuSH4VeBYyStjcjnoLkmnn4U+C1OTaXO1u32k1Ufxjp4PyrcdM/cNSQ+NNOk2xyfaVx328U22EbninjjR7LQvGeqWNlCRBBPsUFsnBVW6/jWLNDb3ksEUsI2FySB1+6a6D4gXEd94r1C6jJ2zXORu4P3VFYZwlzbt1PzZA/3TXzEpfvG/U9lL3D6DtvhP4Nk061kkt7zLRIeJ/UZpJfg/4MIJCahj0Fz/8AWqez8ZWC2FtHJKylYUGD/uil/wCE30pWG64ZSfavp4vRHjy3KSfB/wAHqcD+01Gf+e//ANaqmufCfwlb6c0yXV8hjUn5pAR/Kt2TxlpMilVumHcmuc8S+LtPurGaCO4Y8YyVq+Zkanl2oaHoUU7RLNOoDbeH61p+EvCOgaldxxzXN8EfjKyAmsu/8uWfzI/mGTjFdP4RuotP8uebcNhHStObQVtTsB8IfCZwZLnU1/iH7wf4VMfg94OkPz3WoAdsyL/hVw+LrJowklz830xTH8SaWigtMWGcDvWXMzSzKp+CnhFjlNR1RM9cTL/hSr8FPC2eNU1I545kXn9Ksw+I9LVSq3DBcnj3p6eJ9NJG2bApXY1EzZfgf4VkAJvdQI+qkD9KjPwF8Juu5dQ1MDGAFZQAfyrdh8UaXHBtW6wc1LH4t03H/H4nrRqJ3OfT4E+HVAH9rargLgbiGpyfA/w2uAuqalj3x3rpU8WWDDK38eP94Uh8V2BXeb+Pb9RTTYkc7J8C9Ac5XUr9u38IqA/AXw+5JbVNQBGRwFzz1rrl8W2DAbb+Ej2YUHxhYqRjUIy3TGaLi1OJl+BOgbgv9saguOBhF496SX4AaNHhV1vUiFA7A/1rsl8WabJlhfRE9TyKd/wlFmQP+JlEf+BUDuzkov2f9MmmXzNcvgu0kYjA5/Opv+GfNLJdTr+oJwdrbB3/ABrrJPFtqF/4/IxgdmpbfxZZuxC6onAII3f/AF6u+hNmcanwH0xWdm8RXjOp6mHj8s00/A/T1kL/ANuzn0PkDP8AOutPiqzVuL4EcEnd1oPiWyIydQj9eWqU30Cxyf8AwpGwY/NrUyk9D9nH+NOHwOsAB/xOp2bHe3H+NdYfE9m20m9X25qzB4tsV2lrxD7Eii7GcS/wPtCR/wATuReO8H/16P8AhSNmZNx12QfSHGf1rsJvFFi5z9sQfRqB4rs1AX7XE2PV8UXYI45/glZ8L/bsxzn/AJY//XqCT4KQgbRrM/4QgcfnXbyeKrLgm4ReeMPUR8UWTc/a1X1+YGjmYzh2+Cr4C/23KoA4PkD/ABpv/Cl42YI2vkNg4/0fn35zXcTeKLMwMRqCE44+aodP8S2qSfvL2PkYGXouwZ55qXwAW7UhfFDgY5Hk5/rVaP8AZq2kSJ4pcAZ4Ntx/6FXrP/CVabG2TexADrkiiXxbp0mSuoR4IzgNRZMcZtHmP/Cibi1h/wBH8QLKw6KIMc/99Vft/glJNF/pGvGN8fMvk9D9Qa7R/E1m2P8ATlwBnhyPxp1t4ms48qNRVm6nc386jXoM4xPgZhT/AMVHGw94Dn+dcz8S/havhnRIb46sLoSTCMRiLbyQe+fY17CniqyyCbuA5681yPxm1az1TwrbwwTJKUvUZtvYbW/xrnxjaotmtD40eHxW0awr9MEEe1db8JfhgvinQLjUI9bNo0c5haMxbh0B/rXNwwmRE25weOa9X+AGqW9h4Sv45pljzfBlB9NleXl026rVzsxStAi/4UbKsgMfiJCenFsf8ajuPgneLydeVgvOPII/rXp8viGyA4vIFGeSG/8Ar1Q1LxPaRxtjUIzxgfNXvpux5x4Z4j8HnRbuSGTUkbaQM+X69KzRoqyLtbUIGBIAG0k1q+N5je6rdz+c8gZsBg/FYWlRSpMgaRvvjBPHerWxJ2+hfCVby1SWPWVjjYZGITwfwrZj+BzSHaPEqEDH/LE+n1rT8M6rHZadDbm8VRGxLAnmuitfElpkbtQj3ZzgOM0pSfQdji5PgROHz/wkCucf88D/AI1EfgjMhP8AxPOemfIJ/rXo/wDwksBUE38ZHYlhTH8UWiqM6hECfQipvIDzpvgy7Jtk12I4HA8gjn86U/A9o1JbxNDGSdwzAScH8a7uTxJZMSGvrcjOPvDP4UP4htGRV+3rgD1pOUh6HER/A/g+X4ktwWHJW3P/AMVTj8BWkx/xU0Cn1W2Of513sfiGxjw32yEZPQt7Uo8SWoIb7bEQvOd1DbYro4H/AIUJcYIXxPACe/2U5/U04fAC6bJ/4S2EDHA+y/8A2Vdy/ii18wst/GuVAwGoHiqAK228Q8dd9LULnDx/AORW+bxUje32f/7KnL8A5TwPE8eD2Fv/APZV1s3jKBTuFyCAezioE8cRhiPPUnPH70cUveA5lvgJuJB8ToD/ALNv/wDZUn/ChWTcP+EmBJGCPs/X/wAeron8fx4I+0dScfMOKE+IEGS325AW7b8HpT5pDVjBX4BTyKCNeBGB/wAu3/2VO/4UCyMd2uEk+kH/ANlW5/wnTEgx6vtTgBdw5pLHxzOJH8zUUk3j+KXhRmlzSEY6/Ac52/284H/XDj+dKvwLtyuX16QZ6fuf/r1qv46kaZ8alEADx+86UN45TJUaihOOpk4BovMpGV/woa0MgB1p2Ug5IhHHp3qRfgDppiKnXJT/ANu4/wAa1U8dRpbgfboWkXgsX61Z/wCFgjgLe2gOOd7+1C5hNmQnwB01do/tyfCA7cQDj9aU/AjTFwBrl3kjjEYH9a0m+IU3OL6zywGNjZ/nUX/CwmZjuvIhs6k4x+FUnIzKB+Bulsdi61ekjr+7WlPwA0eZl87Wrwf9slzV1viGdv7vULVD1J9RTj8RJEwzalaPk8YzkUPmGmY7fs6eG3kP/E41InPQhRSx/s8+H4MlNV1BfxX/AAra/wCFiRtkm/g/M0i/EJJGdVuosKOWDcVCgty1KRmRfAzROVXVtQ4P+zS/8KO0gAE61eLjkgqprUm8fRQhAb6L5jyV5rPm+IPOBqCHIFHvFXQi/A3QWPzaxfc+gUUr/APw6/LaxqWT3BUZoi+IBVGzqKbumSCSM+lV4fiLeK751HeM/LxwPUdKPeE9Sf8A4UF4aK/Nq2psCefu14/4o0mHRPEd/pNszvDazNEhY8sAcZNez2XxD+cNNqdvjIJU9a8i8VXS6h4jv747HMtw7hh05PavKzSVlE7cGtWc7fw+dPbp0yQpYfwgkCvdE+CHhhY0aa8vssRjATr+VeLXGfOiYEAhgfbgivan+I22Ta1/GCoXavlN1pZZ70WLFJq1i1D8DfCODsu9S5/2lH9Ky/EvwY0DTdMmvY727JjGcOykY/AVdb4kTBgianEBjktGRzXO+M/Hl9qOn/YY9UjKuwPyqe1etFO5xNyPPbvSbG3lkjTznKE4yQM4rpfht4N0bxFqRS4luYhsyfLwSDn1IrkJ7iSa6JE7HnqB14ro/BWsTaVcmaO9ML9/lODW62IZ6/B8FvCWd3namX295F/oKnHwX8Jb9ztqDH1Mw/wrmbH4i3GBnUskKMnyzj+VWpviFcMgK6ueeoWJv8KhtkpM3j8GfCOCo+3gEYOJh/hQfg34QEajbqBIHXzx/hXPL8RZsYN5cg8c+U3+FL/wsO5CcX07ZB6xPx+lBWpvx/B7woGf9xetwPvXJ/wqz/wqHwiqj/RrvhR/y9Hv+Fcv/wALCuGBxeXoBB+7E5H8qgbx1cSH5ptVPGCAjgY9RRqKzOtT4SeDQN39nz5z3uGP9KnT4VeDVI/4lsh46G5b+lefT+LJvNI+0azyDxtfvVU65KwRftms8AfMPMB6/WldopRfc9QHwu8F5+bS2J7fv3NRyfCrwXnP9ktnPP8ApD5/nXmD6pNu3C71vdjBG6TpTotcma7Vm/tpvm4yzEH6jNHNIfIekf8ACq/Bu/cuk59jcOcVLH8LPCOTu0VefWZ+f1rz9NeuPN3G01UY9UPP61aXxNcOP+PHU+P9j/69CTfUl+p3j/DPwiqkDRlGf+mzn+tVn+HPhRU40fIBwMyP/jXHf8JJdBfl0rVGIHdOp/Olg8UX0S4/sjUnPUZjB6/jRysV2df/AMK78LZ2jQ1O7g5lbA/Wph8OPB+7H9iwYP8A03b/ABrjJfFl5JGyvpeprvJJxCOP1qA+IrtgAukahgDjMA/xppMLs71/h34JVMnQ7UgdjIx/rSp8PPAG0M2h6b6n950/WvPp9eupInVtLvUDDH+rAIHr1qoLiWRNv9l3ZXPPyLmruydT0i48E+A4SRHolhkjHDnp+dVH8FeCVyf7DscYzncf6muFi1G/hb9zpd5jHUooxmlfUtclJ/4lt0AV44X+tZtSZomdzb+E/BvnFf7H08LjK/Nj+taEPgzwOfvaRpxbHrk4/OvOH1HVERQ+kXbHIwRgDgUtrrWsLcmSPQZ3OME5Xp+dCi+oM9Ifwl4FU7V0nTAfTP8A9emnwn4LBH/Ep0/r0/ya84k1HV5JWmbQZt2cj5lzSyaprbSgx+H5wNvPK8GraZKPRW8L+DWXb/ZWmn0AxUU3hrwSuN2k6av4jiuATU9ZhU/8SK4zjsV/xqpLqmptKW/se5DHqPkFTZjR6Mmg+BQuFsNNyTyoI5/Wo5fDXhCSNxFoumhcAjcowTXnP9pa0PnXR5tx+70/xo/tjXmPl/2TKE/iIkUGhqQz0FvCvhRUMa6XpWW46DtUH/CHeG95B0bTmHHI2jmuEbVNaVWxpchcj5B5inP+FP8A7T17aM6S4HHOVqeV9x3PQYPBvhNeW0XTlIGT8o61YTwv4QU8aXpuQfbivOW1DX3zjSJ2z1PmKKrvqGthSh027CHOdrIadmuotz08+G/BoOf7K0tiTnPBzQPD3g/7o0jTDnqMCvKTdXjBA1jfhl4AG0/1o8y4ZWK2F+5HU7l/xouxcp6iPDvhCNnkGi6amc8gDkGsa40HwmHbbpmngdlwea4NTrUgcjSLgRgYGZATikjm1KNQo0m4f3RwTip94EjuY/DXht5cR6FZkdfljq6fAvhmeItPotuCecLlTXAQ63qEPEtnfwjoT/8AqqxceL5FjRWvJ0/7ZnIFP3ijo9R+FfgWcg3GmSRl8kmKVs1jy/BXwDJJjy75OOnnDj9Kxp/F7HaBc3xx1IQ8inx+No1bKz3A/wB+FqVmVzNbM2P+FG+At3yG8BIxnzV/+Jqpc/BTwQm/95qAA7Bl6/lVY+OMn5rpwM9BGarN41+bm7uOuf8AVmlqNSkWZfgf4SaLck99+aZH6VVPwP8AC7MFW61DGefnTj9KdJ45mChUuJ245OOPzqu/juZk8s3E33ueORSaZakzRj+AfhaTh7q8xjP+sXP8ql/4UD4U/wCWdxdYxzukX/4msKTxfGrmX7RfM5AGMmmr40XduW7uUx67jUe8VzM3D8A/DIILXV36YBX/AArzZNPtdP1i6tbUN5cLBBk5JIzz+grsh40mkYJHqdwV9NrY/WuL0qTzL64kcsWY9T3zk15mYyfIbUNWaJXKyL2K1kRMWjBJrY3bldhnp1NZC/LHuxgZrx6WzOwt6fA82q2Fna8z3EqQqD3Zjgfzr6h8WaZLBa6VY+YggtVhRyeCcY5H5V82eBlEvj3w8i/Mx1KH9HFfUvxQh87w5PtzuYbfl617GGwynhKkup5GNm/bxiijCoWRk3LkdAB2pjFmm2jk968o+Gz3i+OBC19eyxGNhslmLgYHofevXBtiYc5Y9a/G81wn1XEuN731NnBxHxphvSvG/wBoDUrJ1e0juFkmjwrqpztPofeul+K2oXsXkx2tzc25KFiYpCuRnHY15Fr9qr6ezElpGOSSefzr2+HsvipwxEnr2OmlTa949o/ZX02KDwdeaoYNs93dFfMYctGoAAHtndXd6n+8vPoTWX8Ljpfhf4W6RHeXUEJS2Esm5wDuc7sf+PVz/iHS9S8Raob/AE291G1icDY9tKyI4/Dj9K/Sc8y1YzARoRlZs8am5PEOUjqZoQ0oyw69KJ1JnRQRx2ryPW9I12xuZd3ibW1dQMEXJ4rGuI/EPnszeKdbZwAci5IwK/O5cH1Iayqr7j0km9j1r4j3Vrp3huRruZI95+VSeSQPSvmvw6qXXixGV1A85nDE44FdRrEVxeAzX+p3d/LFHhXuZS5FcJb29xJd+XbozymQiNRyc19BkmAp4OlKEZXOqMPdsz1v4ma0ken2VvC0CssKrIsXJJHqemTnNbXw0+L2kwacNI1yyuIBbIFhnjXerIOgIHIIrlrvwJ4esPDUV1feITeau7DdbRA4Vj1BHXI/pWP4Z+H+oa/4gg0+1muIYy2ZpPLOI05554+lfWYT6xTknTPNr08POLVRnoPxa+L2hS+Fbmy0EyXM7Bt+5CgUAep6n8K+dEv5bxvPlAVpDk4Ne1fF34Z6B4V8NyzRX1zLP5LNlz1NeFWybUAQ5GOK6cVOdT+ItTCFKko/u9jpXvhLYwWcdpFGkYyzqOZCe5NT3UF9qrJG0kMMaD5IUUhRXPJJKvy5P4HitfTNQeN18xwB615NWM4q8DSFKLepo2vhmWRUWVkMY5YDIzU48JXF+TDBdRQwoDlmJH4Uw6tJnZ5646VZi1TyoJWkuAgXBUc/MfSuD2mJUk2dXsadtS1D4Q1qLTza2+teXbk7pFTIJ+tR3HhOWCwWa3vXmmLZHnr8o/Sob3xNLHZsn2hwpIPXtVNvFiCHyjctgdPQeterHMsVZcq0IWFpM2bPwlrFxerdXV/bSMIxjyuMD0xir8Ogvb6m91PCt7PIPKtzMw2RnH3iMcnFYum+MoLfbsvC2BjFT3njWKVYmjmjLo+4ZFZTzTH7RiaxwdF7kx0HFuEdY/tHmbTKmB069ulc18TdLWPw5f3V7M8kg8tYlVhtUb1rTHiyLbuZ1z7DHXrXPfEDXorvwzdQxMozszg8nDrWmAx2YSxMI1NrmWJwlKNGTiuh9hvcaR8yG3lB9VxkfrTVNmqAhZ3Hvirs+nK07NDDweCS1Ph0+ba0ckqFTz717ntF3OX2aKbvpfBWG4T1Ib/69QgWbOPLjvGwc5zWpHY4kG1T+dTNaFQcvt9cGj2iDkMlo7CW4M0lrcBgAMg9vSqmhI+pX88Mun3NukZ2qZQPmGeCME10S2BkG0Z+tVZ5WsbkcqcDkivNzOuoUW2zajTlKVo7kKeGyoJSJGXnqBmsy5t/7PDyRxRu2McqDg1Dd+Lrm0UwskxMhO0g1ltrRkJeRnYn1r8oxtd1Helc9zD4asm+fYVNeuIL4NcWULxA/MAgBP406+utJu7x5rfRklY4ZldQpH44rM128j+zRy4IDdvesVtaukBMKopxgd6iMalaCO6GGje50M+oJDKIl8M2pLnGVnH8ttTCSFlydBg4GflkU/0rlY9S1C6uG3yKRxjD7aYL/V7edjFcS7AMAM+4flVSwspaaX9X/mbLD26nYLBZyMVbSYEzydwH+FV57Ox81FGl2ued21a5621zWZZTHJGhH94qAKf9p8QtPuh2tnp06VmsLUi9ZJfNmiomu9nbqoZdKtV55JizmmtGu47dPswB0HlCore/1yNClxaByTxk1saXBe3du0klsqMCAwHYetZTlKmrya+8JRjFXkzOjVcZbS7E/wDbMdfWmrG0h5sbRR6+WBxW6+kzRMyu4cdVAOKimhjt4SZ9kYxk5Oc1isQn8JEXCWzMmXyQ2xtFglz/ABL1/KrttHBFpEklzpMJ2k4RQN2KwLjXpYszGJBHuKoQASMd6RfFqfZH3GRyeAAveux4evJKy/Flyo3Ql3PZajNFJpNuySH/AF1o67TnsyHp+Gazpru4aNitrI6gnJYZIx2rIub24muFkhDqxbI2qRg9jWnfnXkf7cAPOK4kkCgeZ6Ejua9R0VGydvmYyw66Gn4Z1lZB9mm05WXPEjLyPTitu5nCDcNPtp8DjjHH4V5zJ4gvbeZt1qiyNgsobhsfWtPRfGNvdoBKyQspwwY4P4VlXwFW/tIx09TDksdM2sQBMtpKgjr85FRHVIZAGj06PPoZCf6VCl/YzRfNIJAfTmnwxIp3QbgOuDXJyRW8bfeNQuSRahFJgPp8e09SDk0so01iW8l0Pb2p7QyFF2ALkg9O1W4dLZ4wWVSR3NZSnCOt7fMfsyOyl0wW4IlmWTJB44/Op1ls3hIjupWYcAqM1attKtDCu5ec8+9WobCCL7saqfUVlPGLZNh7NXMlLNLkfNdONo/jFMe2t44lYTF8OAMN3zWpd2vy/fZieKx9TW4htUjRRkSKScf7QpU6sqj+IcoaGndxqIkVYSrg8knrVG7gLsGbr78itCWO5MnmeWrcdT3qqks5aZLi3CdNuDmohJ9GZ8hRkt5fLKxpzjrVnTopIysctuGJ/iPWlcTsVWEAHocmr9ja3w2vKFK8d+1d1Cq0ZSR5x8//AAkOtKowck4/KoxHc7tzg71Xg5rSuE8vxrr0W3cAmQPwFVlLuGkOWAPzcV61SXvv5fkelRS5CpIsrAOU5xj3pIYySVbcBz16CrRaSRig7deetIWVRIpTnaBgetLndrGjOV0GVoWunjzlPMxj1zWJPealdq6TzMUYklSK6Lwhp1xqd3c2Vr5fnOJFQO4UFs1duvhf42tT82ktIWG4eU4YD2Ne5TlCNSTla+h4ePk7pXOD+xHdlWGPSltUnt3MqStG4PBU84rtLf4e+NZNw/sC4HB5LBaqT/D/AMaW6tJLod4VXrtQsfyHWupYmD0ckeYotbMZ4aurqe2uY7iVpCsRKk9c1WuEKNaNyA27bj6Vo6FYz28Fw1wjRShWVo3Uhlx7VRuzldPxn5Q3Xua4U17WXL/Wh72HT9lqRa54i1u0eLS9Pu/s8ajezqOTuGRisl9f8TZyddujwO4rotV8F+JdZH9r6Tppu7fy0V/IO5kYD+71/IVyM8clvO9pdwy29xGdrpKpVgfcHmvosNyypo+ZxdSpCq0mWn1/xL93+37oH8P8KdpfizxTb6rb51ieaPzVVkcAhhnvxWU0khcoIwXzgfyre0jwn4ifVbKS4024ggaQHe6EKwHcGt5KKRnQq1ZTWp6F4uXz9Rs2yNzQhiaz5ITuUcHB7VqeIo9mr2kOekIX+dUnDJL97jr0zXx2Ml++aR9PFe6isYmIJyBg80LCdjLnnPepoQ2wBxlvf+dMuJn8/aI94zyR2rnTd7Dsec+Ll/4q658wHAhTgHBFUVhs9xy8h/4Ga0fGhYeLbwNgsEjAOPYVlvbrJHujISTHOOjV9/l8V7GOnRHz2JbU2Wo4LFpAklxNGvODvJFPijt0YFWmJ+pxWRJb3pB8soAAMc4psCX8e7dNI3fGMjNegkuxz30NgXSwj5fNJ64JNRz6l9qYK6y/IeCGwalTZJbJ5mGJHJI61KIoWwGhRvQla0jFGcmJbtYyEMrTbvVpOnFd/wDD+T/iawq5cqTjliRiuDNnYqwKRKjH2616D8ObTffWw3ZIYDGOMU3HQi+p7naQ28cKYt15A5xVpTH9nLCCPAOMFea17Sxt1iA2gHHUGpvsluEAkXcRznFcrNTBmtrcxCRrfbn0qGCWwkVoZFUY6bhXSSWcMnyg4ycgVmy6Nvuj8xCZyR71LmzRJPcoRw2EhJEcYA9TTDZ2c0hYKFdfQitdNFh2Fd7ZBOCeetN/sYK6vLKzlRgc4/Gl7QfJEzBYovzxxqSetPWxaSNiIUKdxitOOze1HDGRW4O7tVmCOMJtYgDrwKOdj5Uc62mxAsrW6DK9VHSl/s6FQN0C7Ccbs10vkw4/h6+lSLCm4cA/hVXJ0OZis1RwrRApk4ZTml+wvkKsaFc4ORzXS/Z4ccAYzSNDD/Fx+hpKQnYwfsaqGjS3VwfUdab9iVQB9mC56g9K3xFGhGASfWnzRRSRgZ7+tVzXFocpdaQhVf3W0g8FaoN4ZEsrk5O4ggkniu2SOHzdnmAZ5A3UrwonKoCO+aTZRw58Nsu47kJPy4yRSf8ACOiN2LIAxwOp613W2HK/KBTfJRwyqQOc/e5FTzMdzlrfTClthoFODgkk0y506NCHa1IwB8wPFdS0WMnzAqjvR/owbbLKm49OcU1MlpGClirwBkQHp78U6PS90m4IDhSuPat7dbJ+7LoBnGM96ZILVmB8wA9M5p841BHPnTdp3GLvjhjSyaaPNEkafKOqk10SrCUPz5+lOW1jZC6t+tHOPlSOaktWI2rAik9icUq2jAZMQAHBIauhezikkEncDrTfJC4DYK/xClzCsYf2RWjDLC0gPcE1G9orHasbA+hJ5rfFvGrF0LAjjG7inLbxv8zMAfc0c4WOfXS1bbcPG6L0Pz0+LSl2YTcAT95mree0jxkEyK3Y9qQ20WMKcHBwOwNHOFjnZdPCny/mYjrgZp505tvO7oNpNbLwyKwPlKzAAEg9fWnxL5i5YYxxtJqrhYwbaxkVi3JJGdwyM0r24jYRTLKSTgNuOPWt8W0eTtZlyemacLVD8smHGeppNhY5cmyV2TMof+JVY8VLFbQ3CGNXYDpndzzW9Np1rJOzeWmTnn1qNdNhikEixqDxyDjGKjmL0ObudCk80iO8l+U8gYIxVM6fqUMbxxyNOWA6ttPHau2NrFLE8LdTnpxUN5Zwx2/DKhGeSeTTvcZwcs+rW+1xZSSc7WIbBI/GtKzmDxoZvOimYcoGH61fguI3uSkhXaPU4zWrFa2twg2yK0bZGQc4NCYm0Z0doroMtIrHIxuBFRyaQ/yky5b2re/slCy/vdwUHj3qSGx8ja27B9M0zO6OdXSWjJdt7gnkZqJrJlUARuTnkADLV1s1tHlVzyf4geajaJl2qoUAE5Y9aBXOTksiY/nZ0ZfVff6UkmkXSx+ZDKoznAZQQQen611lzBmMMWVmzjFBhaKIZA/Djii47nyx8SYnTxpqcLdVuP7uP+WaGuavG2NA2f4j/wCgmu0+LYVfibrK4xidDz7wpXG6njyYgOD5nXp/Ca+Xn/Ga9T2oawXofUNhpkcmjWR8srugjH+rB52CoH8PM0wZPKPqPKHSt/RxLJ4f0xVUb/Ijycn+6OlaE1q7JtRwJQOD7V9PB+6jx5aNnH3OgR+bGzQR7c/N+7H+Fcp4x8JLHBdXELCPjco244r102zEorcqD0FZniu1B0G5XgGRGUitIvUzufJ1xp90tzN/ph4fA9+frXW+CWvpr+3huDHNA0qqRsqr4htbXzWa2kk3BsOCORnOcVufDOxju9ThG9wI2ByDjnIwa25dCHI9Fk0yGE/vLdGXcdoMXX9KiJ0hF+ezBB7+Tj8q72C0aRPIk52oArmg6XGpRQkbjPJI7+tc9jRST3OGP9krbmaPTzKuSP3cGeR17U+Gy02cgraxocZwYwO1dqmlwj5VXyxjoOhpTpVr5qt5Y2jjHb60al2j3OUtNM0me3OLWLGSrExVJ/YOksMLaWw6DJjFdOmmxlBEsjImSVUAYqb7FbogTy8sO45zTTE7HLf8I1YLx9ltyccYiHNC+H9O2lmsbb5RhR5Q5rrBBtCxoBjHAwKZJbZkwcY/h9qfMidDlx4bsVcN/Z8HI6+SOlRv4X06QBhp1tuz/wA8sV2aiONVDkc++KiBiKFopF5GAAc0cyFZnFDwvpyq+2wtskf88+aafDGnyQmRLGAHGNpXFdTerMjLLDlxu+dQMEj1qwyFiCinHBJI5PrT5kDRxR8KWinc1pajjIBXrUQ8K2by7V0+BVCnOV5ru9shOGX91tGPX8anitbdSJAuXPr2FS2Ox5hJ4Yijcf6DC0eOSo75pF8LxM3y2lp9GHNekSafHHP8sYC+1A022Vgyxx7+ucc4qb2BM87bw5CioRpsLcnPHAq1D4RtWIQ6dbSE8qStd4tjFMiAoOM4BqxDZhNrbiNueKtO4M8+XwvpgkZJrS3Qnp8nANSP4V0pl8lNMt3Y9Ts4rupbePKMV3EHJ+lN2b2OB8wOPwpXSA4Kfwfp8rgPpluDwFO08ZqB/B9shYNpsHHcCvRBG0cu9myuex5FZ13fWcVw0brMcHAwpIP0pOY+Vs831XwhHDaeZDpkcjKMkKCOO9WtD8P2d/ZbjpcatjABzkH3r0JZ7W4AFuzlhjKsmMZ9c0y00xYdQSa2Zfs0qsJE/wBr1pJ3HZnEyeDbYEw/YUKnkhR39qefBWkn/WacqkDptr0RbdIVVvMyFUnB6mkeBZ0M7HBxgCruSeYP4S0yJtsdjvbt8px/OoY/CVq0haOyh3NwSUIz+telC0ePMhkQj0J7VaitlZiNgCnkFTSKPM08G2sY8ttNgLAjkAjP61j/ABQ8O2uleFRc29ukLtcopx7g8fpXtCWu9nJYHDZGTXn3x+hlHgpJNyhReRcD0wQP51yY7XDyNcO/3iPArTy/lj5BFehfA3RbXVPDeoNNbxymO7Vclu22uCtwvyNwG9a9Z/ZljaTwzrSnkfa0x/3zXjZW/wB8ehjF7hvyeENMVmVbGNwWyoycGsy88KadIj7tPji5+ZuTivUWt8beigeg/SlaySQSbsNvG0g19ItjybnyV45iXS9Wu4oADGr8BRjj6Vz9rqj/AGhDt3/Ov3j2z0r074yaTbp4jn8tcPtUNx+tcDDp1uHUDCr346k9cVrbQTaR6f4cis763tJjo/mGfOcKTyOMda3rfw1aSM27SR5Yb5dw9/rW/wDDTR1bwvbxyJtP3lOevvn1NdXa6UkEpkL5GcgHkDPUVm3YuLVjhD4V0uWM40qPGcY5H9aZL4NsA4kTTQUAxyDn+dekSRwht/ybVGNuBk5qC4uLbzWV1IZMYXGQM96nnEtTz9/CemMxUaaEUcn5TUo8Kad5cTfYYVDZz6gV1k3nOhfjYyk5BIJB4JpYNHhnHmJcyoQBncc9OlLmK5Tl4/BumOXX7CCyjAyTj19ag/4Q+zV939n/ACn7o6n8Bmu3WznUAmdyuOhOatrbfuxhmYMMdKdyGkjzWbwlarEyxWSrKp5BXt+dR/8ACJRFWYWEZHYY4/nXp5CM3lrHJlRgnHUdqmit1YEsqqMYAxRcFY8dm8ECS5bfZeTG/wB0ImaW38GwYZP7PXcvGdvJxXr7W8bgeYd2zoCOPpTIba0M+5GO/ac4HXmo5mUeVL4OsVQBtNBwfmIXpVhfCGnnYI9LC4H7zK5wK9OWGCLJcvtJ3YK5AoR4Ys7ZURSflUrT5h6HmDeHdLVwkel7t3RintxTrPw1pE6MBp/zj7ymPp716dFqNiGMU0iq6AE/jn/CmC60lv3kdwinG4EttwDwDQ5hv0PM28L6ZHJtXTwR3YxVZ/4RvSkDMuno3UYMXX8K9BDWpwskhP8Avt6U0WEDY8u4bK8nDY75pe0ZSijhR4Z017cSjTIVDYYKsfODTn8G2jzDydORgR/zy54967z7NEMs8zsOMpmrX+pj3jCqBwf/AK1WpszasedDwjBiRTo8eeMEIKbaeDI1lz9khGQeqivTGZs/eQnHOD+tMcbgOEbHUAUuYlM4BvBS4DNYoQf9lT/SlPg6BjsWxjUkf3R/hXZT3F5D83lkJnnBzUtrqXnw+ay7Fzxkc4pc4+V9Dhk8G+UGUWcb5bIPlj6elMm8CmNiw0+Bs8EDH513MusLCryOrFA20YHeqqeIbebaqsx3ZxkdOeKOdDUWcNL4P450m2bg/MUxVV/CkO9Wj0UKoXn5BkH869GOopsdxKDgfd3cg/SnC8iaJfM4LenbNJTZex55ZeFt20ppEborZYlcH+dRw+FN+5X0ZY8SDaCM8HvXpguEjYh1bAAxip4ZoXb5RxjPHWjmYmzz+x8J28bD/iTwsM9doHP5V4n44tDaeMtUtVjWNI7qVUAPCjII/TFfV8csbJkjBLdDXy78TQB8Q9YA6faX/HpXlZp8EWdeAfvtHLXMMhCyLkqpweO5r6Lt/CcYUMdPjZnVW/h6Y+lfPs00yWMkOV2l1YjHoexr6rbz/KSTztqqi4CnkcfrSyp+6ysZ0Obm8KeaAzaTDtXtkZNcb8RvBtxHpf2q3sjEd4y2RwK9gimCxArdtI45w/Fcz8SL+L/hHJUdnIJGRxx6Yr1ou7OFny7d6dcLMfmlU525Ix+Ndj8M9JuLrWPJj2zryPm45rG1yRFuSys7SY9CScniu9+CK/8AFQcvk+UTk9+cV0bIzZ6HYeDZVi8t7GE/7W6rTeEGTaFs4wuPmINdXHKxIb7QB22k4p/2vaSrOPbFZ3FqctD4YkAwtvCOnJqRPC8iMSYom6YFdMbgEFQ2DjIzVZ7y6VdqohIyMk9fTNJyDUxD4ZnZz/osSpjjvipf+EZlIGY7ZTyc7elX1vr7yXdCoABxu9R0qsmqX1wdvmKvyAFl4Oe9HMh2ZlXPg28lDbJ4EZkIBCcg9qz28C6sdgGoKSmMnbkHH411Ud1cYlaRm5wV9FHpU0OpFZNplJYDJXPrQVztHHz+B9bIYtcwysc9sAE/T2pw8D6hbSrJFIrgMCfmJPH1ruY77jczhSOTn+VQvfXLYMchznnK8VVg9oznrfwnc78boVDADLDO0VfPhl+FXymPchQOKlub+/dtuFGDk844wMD86qNf6tD8zOp5GAQcUr2Bq5b/AOEbdU2eZEBkHOymp4cAUlzC5z/d7UjX115Km6lYOw+YJ2z6fSo5YbhmO29kWIkbcjn6fSlzMXL5k0nhwOrhWiXOR0FRnwvtCqzIR3+UHNIY5coVmdj/ABZ788mnG8khLyeYTzgAKeKFJi5WMk8IwsCVliBAGCUzgjpVL/hB5ATi8xnIyq9jy2fxrVXVUZVCTGMkn73HHepYNTVvl89CQecHtVpi1Rjw+FfsrktdblAPDgdaY+hW8km1ZcsqHPyjr7Vu3Mkdw+AxYZ5B5qpLG6TsRIoBGFG3gVLUilJGOvh2SRkPyrg5O4DmtC28MxpL5v7vGDnjqKVBJHLuWbPy8hjVy3vJMYadVK8bQKFzDuVD4aRjkygYYEcCpT4ctd5VZ5EPTjpVua7Rx80+GB4UVB9tTK7mDR55cnge9PUz1G/8I3GoJNyz8ccCs688NjbvjmdiTgfIPzq6uoLMGNvcISpIPPFSxXkkyqFkUsByAaLMpXMQeHbsAbVwhb7xH3R9Knt/DKSBnc7i578VqveTxOIztK8cg881Wv4bmYfuJ3jOOgbipsyrogHhm1VhtkBI65xxViPw3ZGMBptx+uKz3ttSKlWc79u1X38D14Heq39mX0snmtfShgOEDEKPajUfu9zZfw1aFW/fFcjjkVCPC9tho1mJ96q2iTWr7XkaUgk7ev0FaFvcSIQ7Oi/pTVyX6lF/B8O/d9rcAdfenQ+FrWNSq3Uu1uorVW9LN8siNz/ewKdu3Lu8xBnquad2SY9x4fsY7dl+0XPzcfL1xWQ2i2kSske4qvDOSAcCuoY4Ys/Q9DWVfWyE+YytIM5AHNFmUmrmXDoMUxIhuokUDgM4zmotR8L3ij92onOM5B4+lXre08xjL5T4xtOBgnFbNrfXX3JojHCMDBHOKl3L5kca3hm9eRUKWkfA3AnLfyq1B4MkcMGW2wc85xXVzWFpPOs0Mm5ipwpPf1qhM88E2GwB04NPVictDDk8FMCMW8DDHPz1Ql8FyPL/AKiDA4wWrtortQQVbHrt7Gqd15H73zptkhPyjzOal6CjLsckngWXHzPbLnt2qv8A8IXMGJ+02JZj0xnH6V0M1xMtozRtIRnBANYd1qM0CBvJklf+6oxjHrWTkzdEL+Cp4GP7u3k3DkkcfyqMeC7uRg32W2jAAPGBxV618Xzx7pprK5RF+UjbkZx0x3pzfELT0+SS1lgYp/HH156Ck5MtK5Qm8EXQU+VBanAPO4AmvHRA0GqXUbEMQwBx0zz/AIV75Y+JrS/SYxQzLsJJZl4247e9fP0czTareMinG4EZPsa8zH6wN6Ctcv28ZkcgHgevWs8/c28/N7+9aVu+XCA4B7+1ZcRZUP8AEQ3cn1ryYdTqNn4ft5fxH0CYDlb+Mgntz/8AXr6y8ZAP4fkLdgSK+RfDMM7eJ9N8htk3nrtI7NnjH4kflX2R4itY5tMEMn3GIDD1GK+hwU1HB1JM8HMX/tMLHgfw13TfEhpVU+UsEqlscZyor1O/kER3BC+07QFqOxtrO3L/AGWCGEA4PloAD+VWo03r25bB96/Ec2xqxWJdS1ktPxPRUlJo8a+Kl5qlzq9usenyJGsO3+8WOT6V554iuLgaeFltJIwTjk4OK+mJbeOS7+eKN8cjcoNeK/HRmt7uUBdi8D619LkOYRqzhh1C1jsitC58DvB8viPw3cXcWkWVokU4jF4xV5JHC5Yc8gcivTbPwT4k023lay8SXVvhciNZBsB+hyKx/wBlK5RvA+rW7Fi8eo7jx2MUf+Br1PVpPJsRhcmTNfpNWFKjhvrEt7Hz1SvN13BbHzd4rvdeh1meH/SLgxkh2Cjk+tc/PfaxNJ81rc88c8Zr6ICxNMd0Me5uuR1pFt7Rrhd1tEWXodo4r84rcT03J+42j3qcbJKx83XF1fR284lsZk3IQufWuY0DVLzT9TF7FDJ5gLICsgU5bj0z+VfRnxPt7ePQpJvs8fmAMc46DFeNfCDS21z4h29iI1ZF3yPk8Ko4Jx+NfQZJjI42lKUYWHXmoQud38I/C/iTxPctrV9JDZadCdsTNGX8w+2cdPWvcdJsotKhEEczTOxGWIAJPqa5rXJ7iAQWVlFe2kCrsCwbFUAVlK2pRxswhvGcHiR7yQt+XSvq6GMoYWNlBtnzNeNTEPeyOK/ao1dI7Ke2WaIsEHyB+cV4FbW8yLEhZHLxq4284z2r1H4/6BdRRyXskUshdAzySnLZP+elefRWSRWcUjOxYIvy7cAcVGJxSqe9a1zvhTVOCSZLaaHeTW7Tt5caKdvzPgn6DvU2m6WXlZTl8e+BWjpsjyWezPy54JNXdPiVHkKydFZmzwOBXi1cTUXMmaU9zGazK3SxC3cs5IVc9TXsHw1+GemXPg2/1vxLaObiQssETMQI1XjdjuSc/lVX4NeGU1yS81K8gWZk2pHI65WM9WIHdug9q7bx9rtzBbSaTp+2OOOIgsXwcAc1tCt7GPtKi0HUbqSUIHjHijwzA93JBa2bxRgcNt4Ipln8ObyXTEumt1VHPDMR+ddPeXVxPpjBsu7KBktn8vxrYi1qNtIgsmjuGRflWNX5A7k/jXiV80r7w7nbCHKrHH2Hw8cWpbyYJOeoGf1q5a/DRbhizQxRRgjccdBXW2F1D9kkjhZoVQ53M+ep6CnWfiA2qSho0c93LZ78V5VTMcc2+Vm8YIxZPhDYebiO4jfI/uj+dch8UPh7pmi+BdSvG85p08oKqR/IMyoCSc+lez2XjC3WP95YOT22Ywa87+O2qTX3gjUtw2LiIgA/9Nk61tkWYZjPMKUK0vdujDFw/cz9D6Rkmj42k+/GKI5FTLY5NZUavsP7wtznmq2ozPITGCwx0YcV+kWPOOgZi4AV1UGnJZGRCVkB9/SuShsbmRXWOSVR1Qhuc9u9ItzqVjp8sFyLmZGfLSwuFIPoQf6VFSXLG9gUW9mdtvtbZVWWQKR1+YCsPWNtzdBLXaxxz3rz++iTUrzdAbuJ4j96bBDH8DVrS457CVrg30yuck7fb1Br5XNsVUq03Gx34XDckuZPUu6vdWVpNFHeGNH5yCcEVHDJpUy7oZInzz8pFc/4ln0zV54ru81aWGTpn7P1x9DVWDT9HYEL4hc8E7fs5r4P6jHl+Jr5HuQeivubepS2vkSbFBVW9jXPXU+n/wBoRxOibWXOCMYpW0uxFpIp1lwpA+YWrcf41zd5pNu06g6xKcdCtqx4+ld2Fw1PX3n9zOiM1sdxpuk6ZITKLfORwQ3SrsmlWKnf/Z6Yx/EM/wBa4K1tLWxuAY/FF3HI38AsJcn+laXmSH73iHUJD0/49JVpVsBVTuqmnzKTudP9n0wJh7SAA+2Mmq1xe6TYniIEjnCMTj8K59reNgGN5fvtOc/ZW/qarTfZOZDJek4wf9H25/WojhE3rJv7yrnVxa5DEAxsb0K7DbuQnOfSpdS8T29iGcRXPK52+WVOfrXEfabdbIxxm+SdpOY9x2Mv+9mo3ZEXdJF8p7vNmtP7NpOV2iXyPc3Lrx/Ncqc2kqnoCsmCB+VZV1rtreKd1vdbl9XLCqM89iiBgsBJPG3mn/aN1u8kMaLxwAK7IYSjT+CFvmKMox2L2rFptO082PmSFi6zpjlOeDWTNDeWcatLCY0PViM/SnWl7cAtG90Pm+ZQe1W21STykWSS2kCnI3xbjn8a2UZ0/dSVhuZreDryO5Y291ebQq/I0jYGfbNbnizUNLk0pII7yHzo3DZV85A65xXndxql1NKPMIHYYUAfpVyBWliJeMHPYcVzVcCvaKrJ28g3My6kW9nFwihnBO3HArE1aaS4jMbaT5E5b5ZlB2sO9dMtvafMioFPfNYWoNfW7JJbSunlvkKMfKPUV7OGmuay/EyqIo+G7jWNF1BVvA32eUbk9MGvTPDfiGznUJMSvYZrgbS5utXTyb+cOUXCFk5X246VFH9pgnwm5AvPXr70Y3DQxTfOrS8jKLcT2tb2FYAy5OehAzT49QinRishXJx0xXA6Pf3Uum7kViytjh6kW81LBZlbjmvmpZbZtXNk7no0L4toxvwxHc1JDK4VvMYbs9Aa4qHVLhpPKkgYuoGCDgVcguZmVjsYHI/i4Ncc8FJbg2dJJI/mDJxjpg1Be3EU1rJHuG9eSM1lGZnw2GXA7HNPWBZoGOWO7J61CoqNmyWzo7SdTaRu2RkdM8Us3lyJuUYyKxtCdWtvLZuAQOc1faYRny929e59K5p0uWbSMHuNwFcZbAzzWzDJttl24cYHeuYv5lXO+XGT25q5YuGiDCQqODjpXZQvHUzkcZdSEfEHWeCAyD/0EVB5YJfLd/wqS4yfHWr7SOg/HK1CAfLYYLD19BXt1fj+SPSo/CTJHuXbhM9SD1qOWHaZNy88844xUEBlYtyV2dqlG7cVYElhjJPbPFRZp7ls5rwtCr3NwvI2ySbcHod1dufEniJIRCutXgjAG0bhwB74zXEeGG23lwGHJkcn8623vrWMkO4DZrtxXN7V2OWUaUn75rnXPEB+b+3dSB9rg1HJrOvOpzrmp5/6+WAP5VktqVooH7+McZ6imtq9gF/10eeeh61goVOiDlodkWZ9oimeYmWaUHc8hLMePWuVvo1RdObjJ3E49BXR/aI7u1eSFlYBT0+lc9fr8tgw6MGyc+1deFupO/8AWjLVuh23gGSS2uw8FxNA7ptJjkKE98cV5/8AEprm58b6lJcSvcSLty8jZbAX1+ldp4WkMeqW6jczEBgg6kYI/rXA+Nil54y1Oa2fdEzgBgPQAEV9HlUm6aPnM3Ub6GdbbftUO4J8pDA9+CK9+tbieTSrZXlkZdoJUk4BPoK+f4bVmmR1LMQeEPUnI9PpXtWi67pNzBBYpqEIuQqgwucNkdsV2Yu5z5c49TN8UY/4SKHnAWMc++aiwhctxkVN4nVv+EhjVevlj+tVhEySEq2eeea+Nx38Zn0UNkM2LkYz8vvzRElvCzSmEZbgE09opDtHGOxz3psazLJtbBwcA+lc8X5hY8p8fvIPGGoiNSWCxD9BWdbK4iGSQeua1/Fb58cakX+X5UH/AI6KqIoyNuGHGTX6XgI/ul6I+ZxT99jR+9Q5YZNSCGThhIvHQYNP/dlgoIH408LsxncM967kjlGxxuA20HAPccCrBVNiPzg/zp6NlAxOfpTFZHQKqnAJrZGMmErIsYLfeYdfSu9+Hk/k6hA6EMDt615/NhVOF3VueE9Ugt75UMLOI+w7+lTIIPU+sbW+LqvmFQAowBU7XGUxICxPeuKsPEemGGJWWSIsgJDDgVfTxBpuI0Nwu8nhe9ckjq5GdK9wFwVU5HanpfdfNUrz3rnTr2nK7K06KwOMkjrS2+uafI7R+erOh+cDtUFKLOjW8XJBcY9+KSS6BIH3x1+lYzTW0jARzbT1HuKbNdiKRV+YehzxihCZtw6kkyMI1V8HBHcUwSMHJVRgjoazvtcCw7iNhJ6jmmC6UkfKC3TOabRNzUNwBxgLx+NQz3ky4WIhmIyAKpu1rITv3LJjgjPFCSwyMI0Zi6jlQMUco1MsS/bJo9yXG35TlMd6oyyarHOzeZEUJJGQQQK0opIvK2+YQwPSq0lwrTrIspwoOVx1o5WWqgyC71FSWLxzR4HCjBFWFujsUvknHIqCeSM7mSFlb2PWktZFcHJGSePQUuVhzrsWS0EhFxuXIO0CnC5kUgsyqpqt+6wVYop64B60ySeEbY+u3nr2o5GHOi/Fcb1DkHGcZHamQ3G9/lAA55JqtBdYyEj3D06Ug+zs5Zlkx1BHFHKxc6NFpE8rcMYXrUEscdwQzhM5ByOpqCSSJrUR71Dk8deaigdo32xYdu4Pek4hzroPuLPzpD/pLRnG3Hrzn86rzaa6SoYJpQu07tp+9mpo7ppiyglSvGT0pxnXPcsCfY0uRFqo7FKTTbmCIC1u5IRksxc7j9KkXUr2wARibhAFBwuSPenLPLINsjbeM8nk1HFIkmdzMGAxyKORD577kw8TRQybJo5F69V96E8V6ZJK8MjLlTgkH05NV2mZWMc1upQdGI5HvUEkFlLMJY4ot20jgdu+ankC8DVg1mymIaGdeoUE9Ce1WWkF06Sxzj5V/gPB+tYL6fAYJG8sncuDt6D0xVa3spYZT5F1hGUxlWOOvf60crD3Wdgku1Qg5bvzTVuEjfaV3M5z1rj7exvYSA16zljwd5PNPMd8twjLM7up4JJxjtQHKu516XH7wsZFwo5FUW1i1SYq7qj5OM8ZAGTWXNLdxxh5LbLY3Eg/eHeuVu/GdrJ4gETaabnTgAjyBfmVu+B3H86idWMN2OMLnoC6xZsf3c6Fmxt/GnDUYmlU5j24+Y56Gse2tdMvohcW6q9uwO0hsAUTaJDI3yyOg3BsK+egx39qtO49Foa/9pDz0/dYUE5+bpVqefdjGDnkHPWueubGSOJoo3DIoHDv0xVS4vLizsjJEN7DHysDwppaiaT2OkN0vlO0pXzAOp4Arkdb8UWrP9lVkcKcZ9TXF+KfGd08/wBhi8oKQRIcN8xXrx6YrGTU7OWNftQTOTgKehzx+laxiQ7o619XhkuPMADRxsCCc5Bq3aeLJbXCpJCyGT59qnI9DXGvJBcW6qkxTDYZc1UeZ0kb9+eD0Uc4+tVykOR7rpGuQ3lqtxCyFQMAbuQR61rRXcMoHKMB1IPQ14NpmoSQxtJHOQA4IQnBC9+ldTp2oy3VswhvJ8bsksfX0o5bISPUXuoYmTp1POelVp9SgkQmN0Yc5G7oBXJ2d1MEHmyB2bhvlOCfXH5VHf2wF0JN0YTbglPTqQaTuWonQ3c8nLwyhuwHvVz7ZJLbK21cgjII/SubjLt/o4k+bjB9R/8Aqq9exxmCLzGbKyYGw/eJFQinZHhHxaJk+J+tM3KmSM/h5KVx+qhRZCTHSVe/sRXW/FLK/EXVSuc/uiM/9c1xXK66S+mbiNpEq8569a+XqX+sfM9iC/do+t/DMip4a0qRifms4j/44KuyXi+aEXBfGcZxWF4ZkV/CGjbmO77FB17/ALsVPeSRkLIXVWXqPWvqYfCjxJ25nc1zeW8aZ3gN3GelZXiTUEayILKA6nb3xxVeS3t5JFSSEMJACZN2CDj/AAqjqmmoUkk3biIgg3EkYB9KqO5Oh4d4ik8y9kKNlHbaCh5BrQ8DX0mnymRuX3jHYDJ6Guf8V280GqXsccwCpM0iqF4Y56GsjRnvHmUCQpLIjBm3cEk11XtEytdn19p97G8EZ2hQ2e+e3rVh7hPPCgqB3ya8s8Oxap/Z9nJ9qcFkG0Mcgeh/Q1tW9zqFqjJcxhjGQDhuq9c/ma5bmqgdheajDDKY9jNtGW2rnH41UXWLdmWHe1sXJA3jGeKrRXlm9umZHErqCARjPtUVx5MuI5CAU+bGR+dDjc0VkXL2G/nCNBdbhsAyT93nr+NZcN1rtujI0puAoP3eQOeCD+lWbeSGWKVIWG1SQcMeMVCN1qJhLckM3zJkcKOmKnlDmQ6117UXuBHNa+WNu0SMvJbqOB2qKLxJqUk7xrYrMFbkbjkAdf8AGrLzRswPmfNt+Xj72KghZ3u5BHFIGVcg7gA3HOanlY+aL6F+11CO8R7iZWAjO3yw/BPrSwmN7tLhVaNJEOFbBGe9YxuobS7T95jA5U4xT0mtyFZZQW3bl/2c+/pTSYm0dHBOw3b5Iw54yrcVJPPG2Yd2SMHIPWsJ7jbtQMrEcuScVHbzBSLmZl24yNvGQelXykNHR/2hDsHIXJxyR260xby1LFVkRjnBAesmaS0u4SJ2GP7oOKz5LXT7do2guyoQZ2FujZzz60mhnUHUIYwxaYGPOAT2PYUj3VvMjNDLtdcZVjjIrnHks28xEuIw8jA/eGN3bAqWGZFmkZmDkYVtvQY70gcTajvXhB+XgHHPBzVi2uQ8Z6nBwpJrI3Qr5TeaJWPA3Z5NLOfMyyvsbGGXOBVJMi5pNeP5hXGFA55GTQZdzITlcruB9ayn/d22WkBlxjjt7U17u3cxu0+1lUcZzilyhc3I5oZN27aB65xmoo1jjjKqu5d27tx/9asTVL6QpHJawiaMyASFWAKr606K9t2j3rI6v2J+630osO7NSZIjKNq7XwAcdx6U/wAwbAsK4IJA5wPxrMuHypZJWiwBk5HOaS7uhG6wxtl9o4PTNNKwczI9btdanEP2LUzbhC3nN5QYsvYLn0q7ptyz2CeYkzOOpk6mqc8upBRJGAqBgCS2flA6jFZNzf3qqkCq2CQx2nGM9evpSsWkb11dxuz28u9oQw4U985psPiW3+0GIQspXIBzwfT865kandgnfEeCc4xk+n/66t2qWl5axK2GZgCUYfNn1pajsup0sOv2byNztb0z/nvXI/HWZLn4fb1IDfaoePT5jWg2kR26CNZShjcgEj7y1y/xUtWh8CMzbi32uMHLZGN3GK5sZf2EjSgo+0Vjx62VSY8gZHNesfswTJHouuK2QFu1+YdOleVWv3o+xx2rt/gDfXFtYa1FDFJNvuFYhCB0B9a8XKn++PRxSvA9+EgbO5h7VBNMxQ+W7Kp9+nFchN4guPlkazkQqNpG7cRzzkDtjnircOqPIqh/3qNwdg59Rn+dfSKWp5DjY8c+MUt4uvmbzDkrtP8Ate/5VwEF1dxusbrtjEgbCjJ9Otek/GANJqKtlQQhYgdRz/hXnEckjOV2Dnnd6V0x1Rk9z6K+G2qKuiAfO4j4Ubudvp9a7EakPLZ2UFdufSvK/h5cr/Y0UcMqAhzlSMc966/7c5jUxujo5G719wDWE46mkTpbe8iliLNEGDKMnv7fhUUUlqGJmgXBOAQcnFZUV3M7fKSh2lA5HfuRj9KSKZ7dzDKS5IyGVeFrPlGmdETbbAqFm3DhSeBULXIjxGIWZvu8dPrWMl9bQ7DPKYVZxgsOSf8ACll1zT45BcSXDGLBYgjJznFOwrs3Pt9usY8zhscj+dL9rtVCBm254UHrurl7vUtMkkLxTEkZDYBzkdKeNc0x3jhinWaVeGwuCCBmmkNROse6hiU7sDA5zxn0qs2qLGF3R7Q3SuTOp2tz9o8vzQ6qu4ux6t3Ge9JZhGLS+dJIWboeg7ZqXcpwXc6c3sczfKd2GJ4NJa3yZdY4SSW57frWO8tvbGINcIVK/MM9OasSarp8FusTSRllHGSCTzTsTY011MSfukjDMCQctx9feopriEviW3hII28NyBWbbazYwksBG7KT35AxxioLjVrVZrgPHucpuCJwAvfnvRy3Gk0ak1jZXUOLiFG2nPX+orPiurL7RLapbq7oQMk8kds5qCPXkitIo44kkBcFyWHTrtJ+nftVG71+1nlM1rpcxc7t7KnJXsR9aHEtOR0ry28kLTQoDJHgdTnHr9KrRX/kTOHkJlYbtu3PA/wrCg8RXwaNv7L2SOAQGYDcPf0xVo695kK+dbBZurMF+Qj0GKVrDu+p0VlfQz2wmJXPVucc9qfHqXnuyq0bKoB+YdR7Vzq6okUQ/d8tn5C3P09KH1qzgjDyPHDMSBsY8ZPQVSRm4nQyXlslwF8oxlurY4H/ANaq15rtvarJujmSJcAuB1J9P0/OseHxFavE6NNG5BLMAcBQD29qgOpWz3IkMkZV22tyDz3PNDDlNldeAVJjFctCynDMvBqxHJJcqJEBVDnJ7dKxbPULbyZHfc7Z2YccAc4Ip0mpI9sAkrlVUYZOxzU8pVkbttc2YxC08ZyCCo5JJ9qqXtqsAZ1lVo3xtXABFYRjZSsyAlpXCv5bYcKD1zVyXzrVWlknZ+cAOTkg/WjlC9tmLpfnsiqrGYyMwLEDI571sx2Nxx5zIcHOM8Z9K5ptUjgZmhKq2OQpwf8AJqtH4kuv3aRRySbmwFQ8k9yR7UcpOrO6lt5BAytg5+Y881UljmtYEVXO4+vUVzja9PLGE8uRJW6BnIxjOM1G19qu9ZpP3sEmAByuz159aTGkzsLR5mVVkbcSc5xXzb8R1x8RNZzgbbl+vfpXrcF/qyXjqt1K6M2duT8uevP06CvGvFrtP411WR8qTcv169RXlZr8CO3BRtJlIxhvDl/cbFbypogWz0BPH8q+mba9huoYW3mOTylJQr0AwK+akUf8InrR9Jbf/wBCNe/N5d0sMxheOMKmSH25+XrWmWRSpk4qSvqac91axh0mukibldp4Prn8q4n4k31mNAYGVZACoxsPzAjOAa6i5jtjGY5IhMwxh+MjBGBmuI+KUax2EcAuDEpzuaMDoP65r06adzjujyO5lMjhsBDx1OMiu8+EDQf2uRLdqiBRt5zuGeOPrXlN7Yj7S/m3FwQefvfeOa7j4VaaZNSlyWIXDByxG0//AKq6JbGStc+hhL2+3QKqnoTk1L5P2g7FvFRkOWAX1HArmNKt4UnBEi4jGwgnlsdM+tEl3dLcyq142TwmzHH1rA0sjqY7VVKK8pP48Yp5t7P7qTMZFyM7q5e51CQMSkkrqf4SACCacuoJgNnZtG5tr/5/CgXKdKtio+VZnZFHAyPxqb7GuFEcqIO/FchZ6ubm48lVJh7Fu571YfVFRZALjbjK7SR97/61NWEdRH5MIMbOXJPIxxn1qE2amV51niGSVPGDtHQVzEmrRbvKS4SP5Rl2bBJp66sBbNJ9pB2cDLZB/H2phys6tVjAOXV8DJz0PtSxzwMdqspbByB39K43UdVkW8ihjuFUv33cY780yLWNkqo0gdlP973xRcXKzrJkQl2YFcHp6057mxxukkXaq4wDzn3rk7/V28ppmd8HITaeCR7VyXiPxBp+m5uIZ1ku2Kq6GX5lOOp/rQOx3ev63p2muBcyx+YcBVJyzZ6ce+KpaJ4s0zULia0jnHmIcCNnww49PSvD/Eeq3mqTpNLdIzBjxt9e34Vn25kt5FlSfY4H3upBz7Vajclpdz6sjuLYqGHynHAbvRM29j5SBkxg8c/SvBfDWvahfN5UuoSyMoUHDYBOeue1dbpl1qSSJFFdyMWbnd8x5zk5qJJplpK256IAJDG6xRhScAFOTSxQKu/dbqi5PAHB+tcxaXl7/q0uHwTuLMMkY9PWo7i81kyvE1wVVpCzLjOBjg0IlnXxvAuei9sdOamffIgO9FQeo5rz8rqRSRGnIj+4Dnble/f1qMXGqRqfLvEROCzGXJPr16ZHarTJ5F0PQk+zSgsNhHaqN/YfxpIqKzAkhe3pXFx3esSOqC9kKrlsIwB44UZxyMH8SasWmuXVvaM8rsyY+7I3II7Yp3Fym0mlXCq7SXcrsScHAG0VVk8PSXFvNHbX80auQzKHxnGeCPSo7zVdREaOW2q+On9081LDqMhy6xyKp7+tJq5SmUU0GeBjCk7hpCPMboAP881tW9q2nwp5befIxAYDgEVBHfRSyurMqu2G+b1qhd3GpyRMBcbipAXahAPPSlyjc7nUxIpi3eYm48nAp8NzbxjytxxnAY15+qasscjteXBYMdu04HPelZ9QVCBK0mRtJB2n3NPnFynfyyfuy0bqT/jTEkVgY0b5/TFcFb6rrsebeGBGRANzOw4H1PU96UeIL4KZp8MMjlV6e1HNclxZ2V5aTFWk+0snHyleefXHess2873KHzpXCx4AHT6ms5vFSRqsTFpCwDAKvGT/AJ4qO48SRojeYwUElVUnBGOpPtSEk0a8Vm4bEckjP0Ydsmr1tGsWSxO0D5Wb+dczHrm22bZyHOQ+/wC8Kjl11REWMincCDzuxn2plXOvtrm3kAzNED0PPPFSzTQPvW3lhMg4wTgV54L7TYrNpHmVZCRh1m+ZQD9e1UbrVrNFVIdQkSMZ9/f8aVwsu56r9ot0QKWH4Djp1qu9xZTDJmXHXG7ivHbnxHbSSfur+5kY7lJCZFUX166hm2XV7ckcHEceDj0zik5FJLue4pd2YkVY2bkYAXrVDUrjz2XdE6KOTkda8bPiRDM0sbX6Mq8I0n3j+HSu28K+JVmijtpo3fzF53HkVLYi/qWtSwvtj8xYwCAxXGSfb1rCuNbjNwzSSTu6/wAJUYJAqbxPrFjAjbrZ328564rzXxH4zjtXKWNuGY5DO4I7dqznNRWprBJnsNldtdW0arFhWAKqw7deTVs3REZwCu3sAMtXhOm/EqYJmTz4+Pl57jrmtqX4i28/l/6UxO3pjPX8a53VSNVBnqV2tpcxPK0oUFRuzx9DWQtvpomVJnQI3zDI5xXll98Q5Zl2iUqnOAq5J/OorzxVMtms0zSMzJmMYAJX1NS6yK5WexPHpP2WRIpokG0ttIxk4rwyyZTqV6VYbC/QGn2/iiNjJLJcXZYjCrjjGO9UPDh83z5NxIyM5+lcOMlzQZ0UU0zcth5k6qP4gaoDEfmAn/lowrR01c3q5OFwefwrLvWRbqUAlgzFuB90V5sEdJr+DPNl8X6clu370zL5ff5s4FfVPxP1YaNpNvPLudFOXCjJxivlbwLq1poXiW0166jMyWBMwj6F+2P1r2X4reLYNSdYU83BhjkRexVxmvQ9vTp4OcJPVnl4jDuriIu2hbt/iJ4OdMvqqwt0KPGwwfyqaP4ieC0kUf21AFwWyQ2Mk9OlePqlrIGO0ZJPJHNZXiBIbd4o4QuTH8+DzknNfCLh/B1Zte8vmv8AI9COGS6nti/EbwaLl2bW4AAOysSfpxXjHxa8TQeI9RkksoHW33YVnGCw6A+1ZK+WF3MowO1VfEUQjsk427yDx6V7GW5PhcFWU4Xb82dChyo93/ZRjlHhvXn2kQ/akRT2LCME/wAxXr2rmP7EssrAbD0Poa8q/ZX+X4daiTjc2pvn3/dR16L4vYr4elZRlsjj8a+7qUYzwDjLsfJ1nbFv1MWxU3N4+wc5O2tix0WfeZ5yEAHT1rM8Kh11RS42k849DXXXUjBhkkjd+FfnGQ5BhsZUlKtrZtHpYvF1KSXKeL/HLUEs9OewgVpJSrF2xwBjpXnv7NG1fihcB35axmRfc7lP8ga9C/aGh26c8igk88gdOK8v/ZvUj4oWZ3ZPlyg+/wAhr7LA5bSy+p7OmtLl1Kjq4Ztn09Jswqrhig7imvG7RhtpKbhkj1qS5jaQkLhRntT2Zo4lhUkg4yPpX1sacX0Pl5Tkpbnkv7S1vu0R8qqkleT6Aivnu6uJZP3TMSFG3OK+iv2kFzoQZslvlySeOtfPE8iteN5KqQD2HFfPZjb2+x7uHf7tFyxlhWGGPOP73PQ102gaRca9q9ro2nku87AySf3EHU1g6LYtNc/LtMf3mP05xX0L8GPCq6PpLapOo+13+HyRzHEBwK8yhh/b1klstyauI9lE6KeK08I+EorLT1WGOJNsfHfufrXj18lxqV3NdTuzbidu49RXSfFTxR9o1E6da3AHl8EegrkbC6kLCPfuY/lXn53iHKfs6eyOzL6bUOeW7LsVqY9IRmITCgHI9PT8qv2sEstkWggMvdn25Yn0zWZe3Vw+lKrlAqvj681Y0jU7qPSmhXmIsScDqT718/OEuW/mekiLU55IbZlYFIgORxliOtN8P2H9poYwxwy7iuDwB70tsqG2K7EMkrFnLc4A6CtPwfOsF1deZhAIHAceoqnGXJyw3KUkalxFbabCkiiFwTj73PSuK+MSRzfD3V5o14Hk8/8AbZK3RZtfaEutNKzwiQxp747/AJ1x/wATrt2+HmrRrIzL+5+8MHHmpXdk+XVqONoTn3Ry4uqpUZ2fQ98ivbnazCNmQHHUcD60G7fedzFQexNZySzLC5tW3KeoFJcSyMFSRipCenWv0Gx59zV8+RZtnmt74GBUnnSuu3aWX0PesCa58kIxmKksAMiraXMhuRGQxbBPYVLSYcxdnYKok2BAWxyeBWPr+qva3kMbRoRIjKW29OO/51otOGVo5Y3KnrxWLroDGJZcYGW968rM6UXRkdOHm+ZHNaldMNG8xQuQ4B496uWc0v2eMgDLKCcisjVnU6GcMR+8U4I681pptkgVUkKnA5Ffm84LkWnVnvwmx9zcyqpXgH0qk87seVVSPWr0EKKWdmz/ABc8Vn6oBcu7K23cc4xSpKN7GikUp8T3UE4AbDcnFTM0jXDsw/TiqMV4sGppZPFkKPv9s1ZuxuuFwSFznjvXZKLTSfY052SSCVY2JkQZB4HWua1G/lt0by3Zmzg1vyyiFdz52jjOa592ha+Z2OIy3SunCxV22rik2zEm1bUpGxGXX02jFSwtfPGGn3Y9WatZcOG8uFVPYgUq6bdzEWzMcN2YYr0HWglskTZlEG0trSOWS4LSsceUBkipxqB+zNHFgpKR06iry6Bbji4cHaOoNQ39hHAFWBgGUkjFZe1pTdtxqLMo29yZC0shwBheOgqTc9sgLKZhjIwelWlkbaFdvmB5zSZt3Zf3oyP4TWvO3ui7EQ1qPCq1q2B6UHUmEgZFfZtHfpVto7fJDKAD0xSv5AjMQ2k4x1rO9PpELsqrqbEco2/1zUa3UMkm2ZSpJwDnikjtGEhZiuM9Ke9jG7l35B7Vp+7TC4zUrf7JFIbdBIGAIZTyv+NVIJ/NiBZ8vGMNnrWqoDr5YH3gRz2rIurb7PdbUCknr71dKSa5ZbkNHQeENQWEy28mDu+Za3HuIXP7tcYGetcLdstvepNDuSMjIAPSuls5o5bFZFY7j8tcWKw65vaLqCk9jdkuT5gjaEbdoKuD1pq6hHBG6s7IeT7GoHkgJQbiSQABU7wxvBuZcqeMHrXmuMVa6Hcrf2yvljaxLemDVlddjSARgFWPr0psMcRJ/dBQOc5xV5bK2uLUkqDkde4om6K3iJlCC+vEkSe0ZXTzRuUHjHeumW83KAWX23Vhafb2y3kinagAG0ep71fSSA5XehwOOelc2IUZNWRiyxeyIX7FeOR3qW3lHlrtboQAKy7iW3QLGsgJPq2TUSXSrj5iMHPynrURpPlIb1M/zAvjbUCWByin8dopoIBKnAOeM9+arWTLN4nvXJJ+QEfgBV9YU/5aBlViSST05r0qllJei/I9Kj8IwtjKnPJ5FI3KmRWPTHHBFOkjMZyu0x5wMdKR4x5GRj73FQrGhx+lyPGL1h95Vk575zUdnqdx9lOQhAHJIGRWr4Oh02bWJIdUaaOzkZw7xclQT1rsPHngXwjpnhia/wBB162mliUMYpZ1DOM9u+een4V7fuOTTXY8PGz5ZJHnf9qS+V8zDAXn5RVR9TldtvCoOg7057Z4Y45GCsjj5ehzW74Q8P6DrUky6rq6aUQAULR/Kx54zWqVKOtjhbk+pV8NOuycrnDRvkH2H/16j1FpCliDjZhsYrYXSrbTnu4bO6S6hjVgs6KVD5A7Hmsi9UfZNMLZ5Dg+3SuaMlKq2v60Z7uHVqZn61O5mkiimdW8gbGjYqwIGc57VlaZdTMRmT5j97dySfrXr/hnw98PdX0/7Rq2qT6fqQgwBNxGSRgN05+maXTfhT4Ult47j/hOISSpHy220Z/E5Fe1ltSKVkz5vHwlOo9H9x5Xd3ULMG8vyZM5yO9RWSNJrVqx5cyhtw6jn1r2FfhX4TUjzPGcTLtwf9HOc/nVKX4c6Pp+twXel69HexKdxj8oqwP+FejXknE5cPRmpoZrLZ8UQsOT9nXNRylzvYRk4z07n0FLqmf+EoUsv3Y9uCCOn8+tPG6OLYzZweTXxONt7Zs+rjokVLe882JZGt3i5PDDBqdZiXC9QepxUr+SypyN/wDEe30oCx4wG52jHHGc1yq3NoOWx494ziW58Z6pGGKjKfNjPRVrKl00ZXZeSRqGBI2cZxWv4nO7xvqsg6ZUY/4AtUlEhc7iCCTj24r9QwMF7KPoj5bFP94yp/ZYWT5LjcqnKkEjryf1qwy6giJHFMjL3G3JP51ZjY7drAjAp65OOMAmu1RSOVyGWZudr+Ydx6g7cVLFLuYhgQ/cAYANTwFVViXBJwBg9BUiMpdmIT1PtWqZi2NVipxtUjvkVv8AhiKwkmS3lhBbepVgcdD0rEMYde2D6Hmtrw7IZL2GHyYwq4y3emNbnvlrZWksQXyQSqADpkj606PSNMmnP+j+XOFHJI4FFgB5MMgGGIBPHFWYn/eSSp8rcA8VyySOhTkupTfQLMxjKqXAwDn8qp/2HbxXDbo4xn7+0FS341rtzlmP3euOc04S7iuQpYdQetZ8qLVSRWtrdLcfuXG0LwrnOPoansZvP3gKSqgFgDUlytvcQlH3JKflA6ZFY8+ixtJ/o008b/xFWwDx+oo5Qvfc1Y7+0TfGl1A3JDAnpinGaN4wsc0QwQOJOveubbw/GdkfmsWJyCCRg+9O/wCEZjmJ8y4lBwTuHX8qQ7LudJ9sWRncSRuqKAMN1pwu1CmSNEJxgqTjP41ybeHZd20aq5G8ELjGcdBU9rYSpCI3MrBH+XPHFGo3GPc6yWaNiZFynGNrVHJKoO7dtJ7VmWTsjBjux/EG5zUWoaeLlWbzplYjKsnY9qepFkavmMSdp+78xX/69SQPHIpUt5Rz949K5T+y9QdA1vcvvDZYt0x6YqOLT9YiuD51xlGyQEDD685oux2OwklRImAk+bt8uc1XMyrFuGWkA78E1ztrDrasm25JVQW5boBWnE129uPNJfa2CxGD+HrTTFyo0Ib1Wl4UOMgEKeQfeoL3VJIMxm1lZN3BXAFULrTZJBuaaVCRyUOMjt0o8mSOBo3uzIXJ2hxk/pQx2RYPia1aJGuIzCSVA3D1PFWE1ezntnnSdSFyS0Z5x7VleZpsOMruO7bgrkE461O8dpcFJIWWGUrwuAA34etS2PlRpEeaq3UMuVYDORSSXqLHvllwxbaFXv7VVyYUXy0XfGNuwk7WzTraRZIpUaAQOGxg8jNAhgvrPe0y3eJG42uTwParv2mMbCXV/k4w+AaofZ7ZWdmjjcSLgso5U+tLb2zRyxqpVgBn5lJz7UBdl6ad5j95tqDG0HpULyDCeXJxkhgeopksJeBpBJKjMTxgYHNRutxEcRqGBGCxGMUDNNJ4EiSOSRmyQATxnNUwb6PU5luLPNntBSYEcNnpQis0SLIxZ9oLEDKke3vVW7ukjjkkR5nQnAVj0/A0MEaVwGe0LQlVbOV+bt9KI52wGLNjocH86zYTG1vGS3yx/dw2Ceay/GfiU6XEbW3CNeXC/IMfcXuTXPXrwowc5GtOm6krIreL/EH+nroOmz5eY/6TMvWNP7ufU815ZqV74u0vxrDZXXm2do8qmGPYNjQk4DfiAT1rVRWjBbcc53Fs8k9zWmdZuZI0E8azeWMIWcnb+Br5b+1eeTc1p0PWeCaSsXrbxBe+HdYMlofPtZlDXFsWxuPqueh/nXomh6zY6lbx3drMZYH4cgfNGx/hYdq8buZ2mmaSXl2qPTtRvdHvhe6fLslH30YfJIPRh/WqwWaShO0/hYV8EnHTc9vu7nyVdnkU4O3gdz7VwfjDxAyxS6bDdOxz8z7vyGaqa98QIbvR1W1g8m6cETK38Jx1B6YrzmbVkL/NvfL9/wD69fUUqkKi5ovQ8icJQ3RpXV07eXIFJY5+YccHisfWEvYbaR7SUs6jcqqnJ9smrS3EJO1WUKBwc+9LdSlbIOuSuTnHPGa3TM7sx4pdYhiWQySKWI3KfWpdP1HVGDo0Lx4G0O6k7mz1FTwSv5Z3fdzxkc1YlkLAqCVGQcZwDTQMuWEuoLoDzzMsoFwEUgbShx09xUOn69q0M7O/mxyRkAbRgY/xqqZGjtWVXY/OSq5yufX60yTz4/3eBv68+ta2RPU9a8NeLl1azgLxoLgJh4i2N3uPWtaK4t2ni3DKbiWw3GSOM14Yk9xb7riORlZCMEDkV1PhHxTBeDybqPZOCOnST2+tZSWpcZanqrvHbkMrsX3nADYPWtGKZ5LZXlQf60suOTjHNc1plwskqu7Bwq5AxW0ssIFvIxZczchecfhUpFSZ5F8TmU/EvUskMPLh/wDRa1y3iL5dKJ/6ax8fia6b4lRr/wALT1BVBCtDGef9wf4VzniNdujOwxzLGfzNfLV1bF/M9ml/CR7ppGuxw+EdBhmhcH7FGoI43nYORU914gigUW8lrKMKGACZIDetR+G7aG88GaD9oh34s4mTjnO0c1rQRwSTfZ3QNtJLl8bj1719LBvlR48nG7uU4/FVm7GOHc7KuSCpB4wKkutetcGOUbS3Qk8ZFWhDZsGVLVT2X1wenSo59PgktfJNumCABI49P8KqO5LcTw7xjeIup3TQSqP3rDleME1h2Nx/pcax7c5yG7Vt+NNOt4tYvPLyUEzH73Q1zS26vebhNKhwQArcCu2OsTmk9dD3/wALajNJo9sykPsiXBXpn2rbhkh80x3GWEuNmR0471yXw6E0Hhm3LBWTaCG28kgkZNdNbeYyhpNjSHoc9u2a5pLU0i9CxZqQokYgQxH5RwWz2pshiaAM/wA8753BOcL2pvlhli3gBncl+eMCpEe0XaoEaxk8f3qSQ2ytttRbtbWs5OJCxO4jGeo/On/aoWnyWLqwAQD5uadugimWbMcgkTaqenfJxTInbdJJLAiIMkBOpp2C5Vkjzdfamu5BGuf3fXnGAfp/WraXUcFmiqWyCdxZuWGP6UkbeZGN0bCI5yAP1NMVJIZzna4AwBjjHpmiyFcS2khkfdGys5VWKnk4/wA9KdcRGCc/u0ZjwB0XH/1qfb3C2lz58kafvFAZGAJHFUy0hYKF/dRkybgMkn8adwUiS5mkU7VhJLA5Ctnmq8upXEUaRtGoDZyZB0FW5ZBgNMnlEpy2OV/EUw2cMshd7xDtwFV165/lmm2XzIhbVBIEhhCFgu5iz8+5H8qnNpDLA1y6sitwDn5gB/OqBtYrXZcFgzsCAyKDmrixwGERefM5bGTn5QfapsK6K91p8n2+3Wztitm6sjuX5Q9RnvWjFYXUUMHkyLgLl9nf2NZF5qMtsIkn81AjkbwM8Z745zT4Nan8ub7PLJIrYGUH3D34J9OlFguzoGeQW2VjXzAOAeOnf2qmL7URMMxK6EtgbgMemc+tUre+neaOKRWcPyHLYC+x5/ya0ZgfOAwrAevTFUkhFKcXlxblIpys+CGzyu71x+lZt5puoyYge6jboyKcjOO3HaujREZysRWTaRuC8bqSdpPLgDJmEMSAeo9s07IfNYworHUvJIMhgyx+SOQ7GH+f0qxaQanCrbwdgI2AjII9u1bET+axbIUYAUAYA9jR+8LMrBxt5U7uOtFkL2hTmupFIhmDYXpnoDn17irsl2lxGpPlLIjEL2LDsaZPH5jAfc2nJBHWoGjZbqSWRUK7QEHQj3pcqFe5pRyKrBpN64AI5zyfaq19dwOzqpEoQglh/CfSn3KwxwB53I+bhRzn2rKvLWVbN2kkBYsGUhcZpNARm7jaZfMXYoJC5YY9qfp8zNezbmX5NhwB0zXPT6XnLC6fqS2z9PyqjBN/Z17Et5fsz5QFIxuPzfdJHXrzUWNFsejzyMu5pM7QAGO7Irmvix+8+H9yzY+S5g298gvU01xdW+4hZ5leNiUP97t+dc58RtWa58CXcRtp4m8+AHeOM7gTj6Vz4pfuZehdBfvEeb27bWjbA7V2v7PrbbbxCOpFxH7d2rhbcsVh6duv0rpPg+03ma6kRwgnRmGOoy/FeDln8ax6uKX7s9m3xnb8mXBILgYz7cVEG2RERJtycN1zmuej1a8tmVbgKrY+VRxz9a1rS8uPLV5IRDJjIPJB/TpX0yWp47bPLPi9FjVAFUpIY8sQ2SevNeZpHdxzSebJJnG1fb3r1L4xNN9ptGkK73gy+0e5rzl5yUEbMGx1wO9dMFoc8m7ndfC1NTSHzd+YhIc789R0P0r0+H7WFiV2bLHB+Xbg+tcX8IZY1s5GkfH7wDPYMRxXbXOqE6gkUm1IjlQ7EAhx2/Ks5RNIyZLD9r2vb+YUiVD824kk57e9KhurWASAs5ZyGXnBBPXNM/tTT5WaNZo/Mx2P3iaz9RvNUNyJbQxtbKgSQleM55IwfTp71Fi7NmtM0TxzzTufNUrHGrcg59agsrXyTPJLGjK+4ht27jPGKxLi+1SV2aJYgWOI42jJZuOD/PNLDqF7Z7EmsDBGVCZJzyT39zRYdmjobiws5IYsNveNlbA+U8dPxqrNp1nBvaP90SSG28luc9aW3uJpmj8yLlTywxl/RvUelTR3u67khELkDnIOcn/CjluTzMqXNzHZSp50wbHBi3ZZ2PTI+nNV5tejuLP7Pbq6JnA57EHBB9zV+4s7W6Mkk1uyyAYODg57fWoYbG1hgWYRF3B2iM9iO9TaxSnEqW18jNDAC6ui5Bc9Sev15/Wlu7SwvLBEXcs4JIY9zk5z+HX6VPa2kMsjMyBG52kHpUTfumkjeF3jJHlAHv6k0WC6IItNlWNY4rkfMoTBHIGev5cVbmMlrI/lwTHKBV4ycA/y6YqSL7RdTmCFhEyr8yvxhfrVmT7R5YykLKuFUb/mx6/WmkJyK0SrcXLOVmM4QBUI4XPtV35Fj/eiEcjgDHX6d6qSCW0WNoZmhD/ws2Tj8e1OjVEtzPcZmjLbQfQiiwuYex2T+ZHF5pU8ZbHy/wCNUzqN3FZCFtPwDySJAVx1yPYVK16AuDtdmONvrk8fTP6VA4hWWVjGScknnIUY9P0o5QuVkuI7uS4lnWSEofkWQbc9eOtJM7i1woj2dCxIOD2Iz39Ktrbtcxuzv+5QCQoE+bAqxNH5cELRWu+M44BBI5zzRylKRmx2EUkMcNz5g3DdtVugHt708R2sUS2MU6tMPmOVzgHqfarzeWt1IbmQxb02Aqfu56YrMjjt9Ptovt2HlTiSSMfM6n36/wD16LWHzGuLcRO8b7pCAFO08HI4/wDr0+3hhmLxmYIqdcEjnpx6msmC4N1bxyRqXjMqtnowXPQitYyQ3CTyeX5CLwNrdT64o0ExHZVZrVJN4jGVLE5c+3sKqaj5wiKL5hIw/tn0psVzIRHCIwpxu3n2Pp/Km3ryRQPtkKsVLKGGR+dHQRz6SaxPcRNbyRZEg81SmdyDr09eK29Ogne5SbcCeQPKG38c1TiumULPFHGHkTDKrcHucY6VXsvE1nPIht3mBGXaJVO8Y45HapHqdPJFHuK+XktjJJ5yfQ0qtJHLLbNGxjjAZcvwxHas+21JZLNJLZt2SSm4fcx1Y+2eK0La+twrG4j8yZlwuOMHuOetGgrFiOdxOrMkkKuQSvX5vTPuK8V8YuT421RlBA+1ScenSvZdsgnhmLHyupDHJz6Y7V4t4qJbxnqz7gwNzJk/iK8nN7ciO7BbsgLY8KapgjBngBz+Ne0WsYtgnlyzSqVUsGbcM45+leLXrD/hD9R2nBa6gHSvdIYIUKbGZQUU7D0JIHPT861yzWBGM+IbHdKYyY+WHTI7k1wfxPmkht4VmjlbliOePr7iu7kVTNIpCqo5JTufUV5t8TJ08+FGLLtTBBz3zXqwWpw3PO5Rud35BI6jvXd/DS3uWhvJ0fIyq5PrXDycsFU/KSMHpXqHwr3f2fNIWyWkHA9cVrLYzT1OpeDVkz5U0Dqx8za+QVPtg9MfrVNNFupLtopZhHC6MU3SEFMHPX1zWreapa21ytvcCXewBUr3GeTx71bGpadKGhUAyA4JfjGPbrisGtDZTObGkXcYlie6IfBZZS+Tk+/06Voi3M9nHGoP7pg0jZwzn1A/lU+pXsccSNFaPJuDbAqEhiOgOOlYlxrMkDBorOVEBbeG68Dn/wCtUlJNmndab5imD7WIWLK2fQn/ADzUd7oUrTATagsmCArbRknvnHX3rMm8S3Es4t7eBR8qvK7HIDeg9u1atjrFx/rjp/GBgMc9aNAtJFK70GWJAv2lJTJhdxyMc/pTI9HuFDN58MT9dnLKPw9uvvWnp2pXGqJNJdaY1kC+E8w/O4Hc+mayfFfie30W1W0t9lzqGMLGCCsZ9WI7e3es6tSNOPNJ2RUOeTskVdWt7HTHjuNRnW4mOfKtYSUM3HOR29c9q5K4v7lblrg3DxHzB5kUchPB/h9jVJLyeTUWvrydp7h+rt2H90DsK6Pw3dadY6jFdzWM15DA7ShCFKzEg8EnoAT3rxJZgqs9HZHZOi6a2MfxDrcEcSy6fcTtcYLYwQBxwSM9ulcjF57M7XErOrKG+bnB9M1seITHNeSNbIqIP4V5HuKx7ctEhyACxI29RXs4HEQrx03Ry16coasYomdHwAN3/jtSx7gB25wcdxSoMbuwI+mPwpijd/GTnt2NeirHG9Se2vpbe682F0EaDLcdR9fwr1jwl4gW809GidUONrEdR7H+teRAKqKARj0x0wKt6HqF1p97EbUkpIRvTGeMUSSYuZns9smofZG828WQ7zt2Rk8Z/nT3h1HaxWQFXIXLdj2HqcVn+H9YkmhiiikIDcYbrj8q3w8nyqJN47Bj0Pc4/lWLiXdFHzLyCxdJozK6g8qDzjtVLTLi5kuxG6pHGDlm28njp+NbUt5DErQTFgm07mBzz/QCsg6tZafdPbYZ+OWzk+vpQmUjXkkJZF8olNuVYcZ9+v6U2YwSTeTAolUIWkJP61z1z4ksgBI/nAFsKdpwM9M+5q3b6zC3ksxRI9jENuGAAMHP+HrQwaZbuWjt0LQxzSFFAAkbIyf6U+K9wGEn7pcjgNkkdwPeqU95p7xKobczdicA++aZGtvOyPEVKspGzdx160g5TSTUUCmW3Yh84YgA49D/AIVBqGq/Z7PzVXzHiBLjvz/Ks2dItpZZFV2+7Gp4/T9KfqZtTp/2aOFV3RfNIedx+tVe4uQSDVxOscjSLAXBG0nG714qb+0IIiPMnwccMzjaPwrz2cRvLgyD7u3cDjB7VTWKae5SPDEdVPODz1PPtRzRIdz0eXXLJfMSW5iyOODksaxb3xZaxRyQohcFv4Rg8Vx1zuRd8nB+boOpHpWRqcesKyk2txFuCyKZItpZT0xSU4XIlJo7V/En2iORIIlReGYPwT6D61mXerTy2zTI8ccu8Ku3BGO+a5kDUmgCzxxxsQSDuANLpUbb5JrkbkXdhPMGM+pqlOn3J9ozTbUNQmvVgnuZn/hRVbCg9un608Xd1sdvtCbFbYGbn61zrTzxTYXyWHZhJ1NNSTUyvlxmz253fMxPNYTxdBdSuaR0Vxe3O1kWWIk4yAOc08TTW7ZnZSx4IJJA79M1zsc2rvcr+8t4R0Yxx7iPfmum8M2ulNYzprNlq15fuG8t454kiX0JBO6sni6T2ZTk0RNqUlvMBEyZBGWEfArd+0w/Z2uLmXNwWURoR83PU4rE8U/2UrW66PYXkAC7ZhczqxL+204xxWK4um2t5e5uh3Tck+1YvGU11Fzs6aa+t1nbOSWORhhnPatdbiws2jkS7/0vGWQMcDj2ribK4urWYNLodrKuRuzhiQPTmvWdH+I3huznP9k/DuK6VVVfM2Ijk9xg5/nVRxMJEyquPQ5m61VrrTirQq0LSAEEnJOK4vXE02OdlkurYleSgbOPrXtniDx3DfaU7Q/C+/8AJkVlSdYkBU4xkFc185+L55kupLiPT2t0kwNr/MwIGOTjv7VnXnTqWhGV2aUKzkx93PpikRWqI5Yc7ugP51BYSWT3wRwkMZznk9awzqEynIjY4HA5FRvqMit80D5AB+WpWGkdiqHTPa289/HbwnCM2N+DwPrUup2lrGPnvVkPAU57AcVyUetTIx8uKfcehzTzrF48TlPPGCAcH+WaPqtUpVbHRWscMBlF3GWG0lOx+v0q54WljVp13Kq7lwOATxXHXWuajdM11ctPNKwAO9B90cV1/hHUtsrs2mpOzbflaLPb2rHFYeUabv1NqdS7Ois5VWUkcgA9/rWVcyN5zNGwRXHOPY1NcSGS4Mi6VNGDn5FjIArB1STbEGbzY8MQEUd686jRvKx1ROn8JWVrq2sSWt0zlBaTOu3++q5H4Zr0X4ow3R8UWukabatLcSW0EMUa/ebC/wD1q8W8N3kltqJnhvbm0cRsC5UNxjpj3rttD8T3T/ES01m78SeY4tjH9rktvlX5cY2EYz71jjMNNSck7pLbzJm2ndHUx/DnxltK+TbjAG796OP1rIj+Gfiy9vpyIowFbaXLgDjt1rtLbxLNceaw8e20BZvvfZBlvwPFYVv4y1G2t5mi8a2LAO/E1qdzcnHTHXrXz9KtmL5nHl+6X+Q41WZyfCzxM8pT/R/kHzsZBjNcd4+tLrTJPsl9tDodnynPSvaPhn4o+3WWoS6pq1jLcK6qheZYwVIznBryj47X1nJ4klW3uobk+aP9UcgdM8iurK8VjKuO9jXjouqTNfaaanr/AOzRquk2fgK9gvNTtbeZr5ptkkgU7SigHn/dr0bWNY0zUtHEOn3kM+5/vK3HB55ryX4VTeEbT4f6Wbw6Qt3tYymRkMhyxxnPPT+lehq2k3EETQtamPb8gQgDH4VebcV18MnhYUtNrnjSwcZ1vaXLunTwrfeeJV2jrk108V3b3FuNsik55wc1w8dta3cDoqqE9F4qaDSEb/VmWID+4xGa+cyniP8As2Tbje7OjEYRVVuc/wDtBCP/AIR+TMyxsy5C55bivGPgAy/8LJ0wLk5lfOPTY9elfHHSrGHQlup7iQzIjeXvl6+1eT/BXxLo/hfxQmo6ta3E6EFIZIMHY54yQe2CelffZVmqzOP1hKyuKpR9nQcUfXRj8s+Y7YU9Bmo51ZbhCGyPSubi8eeFL0qq30qnofMhZQPfpit/Tbizv9s1pcRzJwdysGGK+xoYijUV4zTPlpQqRfvI8l/aXYHTF5xh1XB6V4XfgGdlQLCnBGO/Fe0/tFRwagsds2o21uwlDnzZMZ7AAd68m+IdxpceoBdLCCFYlQELgEjgkZ618/j5c+IXL1Pdoq0EbXwqsYdd8W2OjLnyyWmuD1BRRkj8eB+Ne/8Aj/xFbeGfD0iIyC4eLEaD+BewxXjn7L9qZPFGsatJIix2WnKD9XfP/tM07xnfLqt9ctcXDSPL83LYx6AUKSwuHco7s5vZe1rq+yOSur4z6gb26Z8yvuYZ6e1dDa3kTH7RbxyEAZHHSsGKCFpwpX5UU5BPfsK6SwjW1skuJ2QF0KgA+tfNYq01c9um7aFectLp0uNwUuSiZ6c11Xw5hS9uJY58PGsfyqTghjXIajNHIjMdyqAOh57V1fwsuUh1NxIh3NHhW9MVxVI3p/M05tGRanp6pK0CMysjEv6AZ4rPjh8kzBJN7bGG1RjBPWtPxJdbr9lZypkuW3bRgYB4pFVTF9o2/O2R0x/+uumhRVkyXJ2PQLWysx8NrCGFoniWJMlB3xz+Oa8h+LVkV+HupugBCiIMc9vOTFe2eGNOs7H4T2/2WNt0oSR2c5JZhk14/wDFyNz8O9akZlGPJAUd/wB+lfbOiozoSt2PFjK8Kh6CkMlpCn2U78DgA/zqmmr3FveGO6g3I65jJzwa6G3McjKYkEZyAc8ZqC+wkyvMsZCk4PXB6Vszq0Oen1l32tNpwk2sDlTngHnrWpZ60t1d/LA8TAcbu/PSrJtnCHfCpUf3e4PNW7SC3lJkliaIY+Vscg1NmLQgF1Ih8tiGyc471RvpFnuVUYGc7T6n0rVks1Uhg3OevrWTr0UgkhlDLgMx2g+1cGY/wWbUfiRyl/bmawigZsMHBOPrVvjaoTjHvWZqt/FDawuz4lLDIU+9IupcHyoyR33Dg1+culOUV21PeizYb5oyd49PvVlyyFXO+UFQcDFU7i7EiPukVF6nbWPf6haou2OTJxwea1oYWTZSZq3FzE03zcc/e2mszWr6SJGmXfKU6IpxurGnvptyyNcNtB6Zqw11HLGA7IwI4OK9OGF5Gm9S0WTqxuIRGIWjU9M8mrul2JkUvJ8w6YNV9Jt49xkbAQAVZmldZD9nkwP0rOo1rGnoaQRopPBB+5+zhT1zWfeXs3mkxkZB470xJnaImXaWB69DT9sbqJWdV9jisowUXdmtiu2o3uWYgYz/AHe1MF1LM/zxcn1FXZ9mz5JBnBwB61EqllAckNjnFaJxtsBAFWTLSRkEe3WllslZtwjHpVqAMYmDNkD2qQN6kfQ0nUaegzPe32xgq+fbNRjyursI+ew5Jq3cNGDlsVlTrukLMwA3etbU7y3JZc3A46keopSWZuOw61XtZIii7XHHWpjNGEDRsr88jPNNxs7WETW5wwV+eODUGqwRzxGWHPmR56D7xp7svVWI9Dii0VwzEsHVuQalXi+YaMqFjNbz28ykMo3o2PTqK1fDzM2mupzkPWdf+ZbuzR8EklT2B9Ks+C7yO7SWN2Vcnha3rpui5LbQh6M6eZQUjbaoYY5Aq1aMzBgfXkelQzNAsiqkufl/Wq0xl8zzomUSDggmvG5eZWA0giqxO9iT61LGj+SxUjPQmsxZroEi4XA9R3q3YSNJuVg2wHK+496ynBpXuDH2KeZLKp4+Xn1FMGn7kfy2fO7IG7rUtthr4OufulTjuKt4WN229GI/ColNxehgzHu9NkjaB0kYneN2QPyqVbCPO7pgHODV+6ni/wBXvG4EEgHpSyW77WZVJG7jHPFUqs2lchnPaZ+78UXcaJx5YH6CrbrOd21Rgj8KpWcjJ4pvMZDeUAePYVbE+TxjBf5eOetdVVPmT8kelR+FCxzSLENuCwzkdjzSu26M88kbvpxxQQRKZOMEng9KSNkIK4bcuevTFZ2W5ozA8K/8f854B3OM/jVvxMhGlT4UFiR2FZ/hi4WG9uHkBGGkPrxn/wDXS6pr0d3C0MVuwUsOpFelOnN4i6WiscGJqQjFpmJELxofJ2sQMnb2ra8OK32QKzMsizA7WHUYPP61Sj1QRq8flr6ZPaktdYmgdJDEropztzjt6111Y1JxaUTyaMlGep2ocR2VxFsDNKpUn+6NpNcpdljHp24/wtxW1pGtW2oWVzmPZII2OM9MjrWJqBVP7ObIYbGOfxFcVCEoy5ZLX/gM9ym043R0Nvt+zRKw/wCWYx+ldh4bYNpxR1BCSHH415rfa0tokUCxhnCAnnpUum/EVtMEkR0szq2MESYzXXgKE+ZtrRnNXxVNLVnqu0HPybRnpSMuG3DtXm4+Kkmcf2DJ/wB/x/hVzRfiZbXWpxWl3pc0CysFDhw+CfUccV68qMkrnFHGU3pc0daJ/wCEqj5OPL579ajKyBztcFQehNSa4w/4SduvMAxTyJGxtRR6Zr5bGP8AetHop6IhEbLgLgDqfahfM3EYDLjpinGTLEAjGcGpeDIFViMjiuWPxBLY8b8UHPjLVcEriRR/46tVD94fNnn8qs+Iju8YasSekq5H/ARVYHn73cda/UsC/wB2vRHyuK+Nji87MG2j0IzkU+Rd5BDkBTxTFcCPrhscin/Q/pXccctxps2ckq557AY5prWUpRI/O4ByD1J/GrqhljOzJkGCvofxp0RIj2uCrE9cdBVqJF0Z5tb0Y+faBx3rV8Nwagl+pjus5YDgYwPxqPfIDjccZ65rU8NM7XyZYZ3Y/CnbQIyPd9Im1FLeKO6kTcqLnHfitPTZCzSxnd97OT0qlbSLDZrI7ZAjDZHUkCnpqDLbxNHau6uRnPGMnmuN7my1NOSPCFtx2sex7VG22OURyBgOqsKoSatHBIfMhlQHoSpweatR3kM+Cd+3oCQcH29qC0mkXHlO754wzHJHcY9ajt7yRpZYXRSQPkIPanRLCy/LnHoOKjki8uXcnJY9cfdpk2HS7c7jjOepoRi8gG3c3r0OakcZI+78vO3HXiojNJNu3wPH83UDkUxWHl0DLuibJ6YHQ1XnmTcyyP8AN3ANPWZlkIlL4HBIH61HHaW8t08zYE2zaD/eFA1cRETarkMPx4NTR+XuMSykgj+LsfanqtuqGOZZNoJ+6M4qOF7KSdoI43Vx0LcDHpQOzHRotvKS8vyEY6cCrC3Uy4A8son3eOKpy3QtZjbyQbvlzjdkBc9c09I0mUyqWXnqDkEUhXZUku/Jk3NcRqzDkD3qOXX9NUOHu0Ii++ueRjgmrlxa2kyOksW5iR94cY9RVW40W2mkVwkLRsPnGMH/AOvUlXRN9vsy7q8yIxwqr5mSSenFQk25dZ4nymDknnHpimr4d0+4nW48tWljYPvHUMOh9+KJdDtyWKXU4QncFU4A/CgaaGRWdvNGyiWIKfvdmHOciludHt5A0kkjlN24srEHOME0LpbbCjySuC2QwHb0zUqWs8AeEXLbTjgqST/hU2ZXN2HafAu1II3YRLFhGJ5OO3NSwtxIHhJdD8gA+ZfrTIJJPLaNyruvKN0wPeq11qDx3kbCN13py5xs465P0oEX1eSQH5cqR/D1H1qZHKMiichcZJx3rH/4SOzSEzNuIyV/dqDkgf1pI/EelyRLIrFkPbHzDPt1HpRcqzNgsx7+YuTnnBqk86w4jmkO9s7ATyfpVa51uwhdYWuSiyAYIXj6E9qgj1m0RjGShkUEhn+YqPUGpctR8rNXaQVaJnUhemcYNQyx3TEs7jldwJ6596hi1S1nYt5oCAnILY59vWqWp6xZwWz3bT4iRcgHqxPQD1qZ1IwXNJ6DjCTdkQeINVg0SxMzLHLcMdsce7G8+tefSSzTXD3N1K0s8pyzfyA9hTr28uNTvft14QXxiNR0jX0FRZ56546GvjMxxzxM7L4Ue/hcOqUb9R4fnj86C/198VHn5aaWxnFebynWLIwz1OR7VXlYZ3NnNK784GM1E7fMOR9M1rGJDepHMiyDlRUCRfvkj8tG4Jy4/lUrtz1z9KZLtZdpX8c9DXo4TFTw8tNjmrUFURWltFVlkkUR8YGOuarTR7IjIjgoTyRxS3LTWqtIhkdT8w4yQfSqi6sJlZJI+vDKVwR719Rh8XCsro8ipRlB7F2BgYgvyru56VYSRWVRvDAA7feo1U+QJFYcL1H6UpVdoUszbR128muuLOdojuVt5rAEyMG8wOCDwMdRj8aWTc21ygUMuAc8n6U+KFVgAUKwGBg96aVZWVZOAo4G7NacwrEd1JiFy+c9fxziuXvbiWK93wTMrDBBU9810F5NGu9NxZWGc46VymqS27zeckoJIyQw6DpUOYRR6b4A8b291MlhdTrFNgDc/GT0P/169f0ySxu7BfLIYrN80iv8wbH6ivlC0jiaXzOq7sAkjK8V6v4B18fZba1urgkLgKQABnPf1OKSdypIk8fx+X8Rpo0Zn/0eM53E/wAPvXP+JQw8PSMV+USR/wDoVb/jn/kojlWyv2WMg+201ieJufDVz2IaPj/gQr5av/vi9T2aP8I9r8DTTR+C9EaJiSbCPgnpwOa0Zru6XbP8syfdbAyQKq/D1f8Ai3WhzKDj7GgJHXvWpHbIAFVGZMHLYH619HTXuo8eckpMz5dakjlQrYSrBncz7eB7H8arTeIZjbuwtX2IT9znBB5/+tWnEsaFYwJCz5O4j5QPenPb2v2cBVTfnHHGatEuSPCfHepxf2jcqsDth9zFRjbgc5rlre/3MXV4+u4DPP0Neg/EqySPW52KhVkXBC9+OM1w9vB+8AiRQw+ZvcCu6n8JzSep674B162h8NRLdM2yJSzEIGBye2PWuhl8T6ZARIr/ACSDaOOFx1yB0xWF8OoUk8PIWtQVTcpKqOTn0rpo9OtVsGkS2CySEnBQDd65rCa1NYtWRCmvW9x5HzPGSSFJTIJ7/pUd5EtxbedbagyyhyinHAzweD1I7VbTS7OWRAzhiCdiuv3Wxz9KW308GEGVIxtbIHQ/X/CkkVoYRWSBRIt7OC2AMuMNjj8BVyxlntWVbu6+RGJAzywP+fwrRTS4jId8YT92SCx3E/Ss+PQbdEMLO84OSdxznPUCiw7o1JL57cukkgRAAyjIIIx196bfzOwZbeR1EifMpOSD6/QViHw+1vbGGGKebc+5UkckqMY/KrtqvlSuXmRWWMABhkBR6UhNoz5k1hr20YSsX3Hh1AATuf60xb/VY2KXRiG4YQwkkEfT+VdFp8lvcozCRN5JU7uCPwqpNboZQq+UJAcYA5A7nNA00ULTUJzFIZInf5tpBOVbH69KuG8hmcNHbozBsje4wT6Uk6i0nYfKEZNq7B/H1pUWG7tXhGAAQQ6KM5PrgdKAfkWjcW7PkyQwEgHGcEA+gqG8ubW3IxcIm1TjjOfc1RLWqssN8RuVjl2XHH/16ebeK63XkcqiIJ8zomVOOgNAh+m3FuoazkvJLudSSWlXb15xn2q5+7YzNHCUMiDJB4I9qguIDKqGIIcrgnOSelXbexQOpkkMpCgCMHhfyosO6MttStJIEVQyKjDPzY3Y4/z71Yvdbt44y7iTyUQIPl7nt/jSzafb5W4Nqo2Z3bWycZ9Kq6XZR3PnT3FntjUvGEbBDDOc/j/OkhaEsF/mBZBMYYSQVYR4z257j/CrlnqZkh2/JFHEQFkm5Dcdqo3DQJGYhFIcsCAUIAzxVO41nTo40tZdLMGM4CgsGxgfhzTuHLc6O6uggitdgDcOzYwo+lWZZHhj3bXJbOMkDPNcjqWoTXMkqRW/MYETYfBB68A9sY5qvNdas1vBK1s8Qiz5bLIHMgPt+FAvZnWzTzNJt+1KGYcHIz/9eqMs11HMImzLjOSD19Bn0rEW4u2tEZkV2QbwduWO7uatabqrXFmkKxTJIhLtgbC4HGTnt/WgfIa7XU00+JLcxgdPn6DsSasfaIJEKNIHdSU+fr/9es6+ktrq6t0kDxtGquRvABIz19cVU1u11DzGeK7MiYAP7sYAPU5HPtQKxFfavb6XE7cNB5oQknJO444/wq/b21qupyXTQxGZ8KJQvzBB0BP41x1/oLrbPa3Ek7RzYcMg+7g5U89xXYeHUb7P5xKLHxu3HJzn070kBr4JPlSNuUDaCveuS+JUKx+AL75ndRPGVJPbeOf6V2BkVWfchzxjC4yc1zXxOVD8PtSQLjDxuPXlxWOKX7qRrQl76PIrXcyREdc8V1vwOVZL/wAQRuMYkQ8tgY3P1rlbNgIYM+vpXW/A0xjVvE++SNcbCu49fnavncs/jnq4v+EelF5ftJT7NE0QOzzH/lTbgx+SzNEOCBwPlz/9aplVRIN8rZAyqnu3+f0quY2ZGXbIOd25Tlc+n0r6g8W55l8XTI99HFubasOCX9c5yK8xmfYPnZXEoxj0Ar0/4qw+W9kkgJZomyS2Tw3WvLblkR0iPdi2SDgV009jGbPVvhRNBJY3ULsdyMrKM55A6mu5i0qK6ukubuISxpkRh2+771558JIpZILxlcLjBJxzn1r0u0yEXJygBbqKynuaRkVE0u1RfOjLkK+3pyvPQc1bt7W3tXMStleSysTz9O30q6ZXwH2xCB1+uPTiq1qZo7k+dGko6hmJC89iPWp1G5MfbMkGW8gefghHxyoNRZs57nyfMYzZUuHTlD6/Sprmd2uY42EaHG7aFP4E1LdILtx9oVUkwOg2k+30p2FfuUZjHb3M1zF5iQYxl1yD7j/PSopdTt1DGNm3fKMheWOepPpU+owRXKAbvJjyUVTznNUotPe2ClGRsFs5TI9se4oZRZTVXVnKxYD9fTipoZZ5Q8xgEihcJsB+Zj15/Wo7OzkZVeYJFuGSh5AGanss6enkqwAYmRnU5KZ7flU2E7FZpEjnDiFhIoKyRr1J9c9xU8Tb3CB2WQAbRj5ePeldm8zzXmWeJmzhcbyD/iaImle4kjZSMSFjtPK57GnYBLi3dRcTJJkum0kHJ68//XpAghGxF81wNzP/ABKeMVXeSWNjDGiLH1JxyM9h61G8cN3tki84NEcggbcnoRz3ppAWr2/hKu1y26Uk/KADx2b/AApLYLJPDIrpKjMQFI4HFNawt5Y/O2KiovzIv3wAMj61FaW6xwq8bOqOxdctzu9PUCkASQR3F4U8qVCXKq+On40r2sK3ska3JZ2Idix+9jirUNwzFo1YMwHzFuMjrwP61GUjSXPBwMk5G7BpASLHPb3DtHcQhB1QpncmOOfzqJsEyT+e2FUkp7e30pDJLC6vcQLmTAAB/h96spHCskMyrIvBJ4yMemaBlOSHzi0zXRaNs8Hggdu9RRp8nkyXCLzlOm4L0zn8fzqaWD998kZfeTtHQc9Kz77Rwbn7ZuBmZdr+U3vikwLV8sVrciFJFBQbDtcEHvnioTPsx86h2/1YduWH+P8ASqDeHbdnI3TqjEM+XyGwPrn/AOvSWuhWjrIkkpRVcbEPJX5eeetJlpLuXobyA7W+2RrOqbSu8FQTzVS+umm03ZJJG6tghs54B/h/Klt9Dso/MjiV/wB4d5+Qbjjjj8P0pWs4VEdjAqReWmVZzuGAeR/hT6FWj3Mxbe3WUKJHjWPB+VuOeuTWssNvHKskJT7QV27woBJPv6VnmOBTHbizUTeWxlkzncM9ani28fuWYLz8nJ/M9M/pUAbENv8AY2mkdhtMecAgjNWLgTPaPd29ujSKVChuARjr+FQm5jWOWSHcw8sFVkI5PpTvtkUkBXzW4OWTqR+FJgRQ6lMyrHNYMFUguF/gPpj365ryfXG8zxbqQZdubiTPpjP/ANevZ7b7NMNvmO2WG6IDDgjpk5rxzXv+Rv1RcYxcP/6FXj5t/DR24J6shvlUeEL9MLn7VBg/XNezPqFise03CJsUKSzEEccivE9YBOib1JK/akDAfT+derr4X06S4jkiVxIUXJLLgHHOc1plMnyE4xLmNC51TTpISkU6LME4DnBx6g+9eXfEdkmvhhiQkY4DZ7mvRotDgRhubbubbwo5H+RXk/xDsfM12VvtDoQoCgnAr2I7nC0cvE6G9WATZ53HP8q9a+FbCPQ2DAsgkOfm5ryL7OJGCt8qx/dx1NeyeANOH9hRSB9o3cLjAPOeea0lLQz5dTs0hhdjI0IRivJDZYf4UkmnRJLA5IDv86kk5B9/aoLNZwsbzSAzlzu2jAI7dfarQuUkUyCPdIMDcxxgY9KxZVh0ola5SczHaMhlUYGKqXCrIjLcRg5xwBzz159atSyx5cKCAOMdh/jVS+2rAjSNsy3U8DHv6VLHEgeG3LDfCm1gRxjg9sVetYrZUdYf3ingFiM8etZN9NaRohlmURqAxfIwM9yc/wD6q4XxT4qa/iew0ndDa5Pmz5+ab2Hov8656+LhQjeR0U6MpvQ2fF/i6O0abTdHfzp8lHuCciL29Cf5VwiZyWZt7tyzt1JPemRqqDaqgAdADSlun9K+axOJniJXkerRoxpoUttXsc1FIf4QzAem44zSPJjI5OB0xUbygMOKxjFmw7lc7W+lVpx8x2rx16VMzcio2O7viunD1ZUZqUTCtTU1YbBGsrHc+Nv8NOa3dRlQuMcAnpVWdpoyWibk9Mfzqu0l0QHRXcoecnr7V9ZhsVGtG6PFq0nCVmW7hZEK7dp45bPWn6fcfZ7otIpZWUgKTg5rMN1f7hujI+YAjb09akhnkW4ZrkHcqkDC9/WuuLMJROy8N69Hav8AZ5GkXcw2vkELn39K9O0i4zbb4rxCDn52O7APYf56V4FJfW/zJIG3k8DAwR9a6nwZ4st7Sf7HdzMAv3M4GcngYpOxFmetTW6XBIb5yCBkDHTkH3xUP9j2rPv2tl+GY85z7+9Z+neIIbkD7NM5Lbs7V6qO/wDQVds9XDb41R2PCjGB83p9KykXqRS6PLbSCM7WYHcUCcYx/Oq2s28Ol6Uk0sFvN5siIU24Ayc5P5VrLfuJW81kHVSXbmsnxpNbyeHtyMHIuYtrDoAT/nisK03CDZcOZuzKH9rWMoUPAYgijChcgGmQX+l+XmNWaTne3zcAntjvWPbN8xyRgj05NK00UckUbjBkYcgcnFeH/ak09jqVM1ZtQtoUDQxTM+QS2e3fGe9Ymq6xHa6fJcXDrDAj7tztzjsOKsySb5GKs2FBK5FeNfF/WJop/wCx0kJ8zEk2SMj0FduCrVcZUUY7HJjKqw8OY6y+8aeGriUNNq9spUbcxjb+J96ZP448MzCMvrsWEXCqCR0Pt1rxWwtRdM3RAP8AZzk1MdLTdzMAPpX0P9kKS1kzwJZw07NHtGn+PfCNtcrI+o2zoeuQcr7jNJ4q+Jmia9fCW81oThFCJ1ACjgDGK8WOkw4x9oB/4BSNpEeOLgE8fw1SyaKW7M5ZspHqA8W+Hw+4alDgdA2QPrSnxh4fEcgOpQgsONpPH515aNJXH/HwM5H8NKdJX/n6X/vn/wCvR/YyF/ai7noLeJfD+8SR6lbkjnBJ60p8TeH/ADFZdSgB7jJrzg6Muc/auP8AdpBoseTm8x/wGsZcP05a6mizWPf8D0eHxLoCTNMdZhHT5QT/AIVrS+O/DiQ7YNUiDnGWwefUZxXkR0NTjF4P++TSf2Ep+9dD24oWQU1rr+A/7Vh3/A9Wl8baG0itJqUTgdAGGMflTJ/Fvh1wNmqWydT715WdBXA/0tev92l/sFP+ftf++abyCl5/gH9qU+/4M9Pg8V+HVWQXGrxsmcqB1HrT7Tx1oNvdRSQXsSIGDFGZgM++PzryttB/6el/75pp0H/p6X/vml/q/S8x/wBqQ7/gfT/w7+K/huaWbStS8RWsP7hvJnlJWJQBwgHABOeprzL4l+INHml8uz1OCdT8xMTgjPpmvLf7Dx/y8jP0pV0AHreKP+AmuejwvQpVfbRbuUs2hHr+B0K65Yx7oROvIPJ7fjQ2pWski+TPHJkc/NXPHQOM/aRj/dNIdBIXP2pM+mK9F5VFFf2vDub/APaFskn/AB8RKe4zStqFnkt50fvzXOjQz/z8r+VN/sXB5uB/3zR/Zi7jWbQ7m/NqttggTxBeOd5rZ8PeLtNtLljcX7Rpj/lmpzkDjmuKXQWbpcrj3WlOgN2uo/xU1M8opzjyyuVDOoxe/wCZ6E3jjR2lLNfSknud1VbnxfoJV1855GLZB2muG/sFsZ+1R4+lEeihTulnBQZ4Uc1h/YNCGupsuIPNfidzpPjTQrW5kklLMPKZVyhPJHFal98TtFe6gnsoBEYYo1HmJwWA5JA65ryNrFgeHWj7E/8AfX8jWcsnwcndtmv9s1H1R9K/DL40eHptXNt4k/syytRCzLMsDfeHO3BHftiugtfij8MIUaRtSs5ZHBba1v0PXHT8K+TI9OlkD7HUlV3Y555qrKnlsY2+8DgkHIry63B+X16jnGUo+jNIZxU6JH0f/wALb8M6czJZafol2Zss0s8RYoxJ6Vyt/wCMvD15N5lxPasWPOE6fSvF6s2M0EJk863WbK4XOeDXdT4cw1Je62TLNKz6H094b1z4Q/2TbNqVxZeYEAlxJglu/HtV3XvFvwe062RdPurK9uGOQsc0gCjtkjAzXzLY3mgwTLNc6bNdkA/uvM8tCcdzyetNur7S5IpFj0qKFmHyuGZiv5muB8K0pT55VZ+lzP8AtSr/ACn1n4a8Y/DuXTWWTxJD4elH3Sl80it+Gc1l6946bTDv0P4n217bsx2qlyCwH0YZr5j0OTwxFHJJrEGpXEuT5cUBVIyO2Sef0pVttJntbm93SQKrDZEOTn0BPbpz160lwjhIycnJu/dJ/mN5nU6o9e8U+KL/AMUygan4kivPKXCiS4RABn2IFN+HVyvh/wASRXa6lZysMiONpY2BJHbdkfpXlcui6VFbof7VSed1D7YPmRc9icZz61mWVtIuuWkceR5lwgjbHqwruWT0VRdGErK3awRzSUny2Ppr4ma54jvFii1Dy47d2Oxgih3x0yV9K6rTPhprdvpkN1oviW4t2mjEhiLYwCMjpwa4LxxbzPPawy3bSNBDlcnILDAAr6H0GGaGwtYmbf5VuicHuBX5vmeYVcDh6UqTSbvc9m6aPmr4keGPFiXY1DXLgyOoG0twQBxwO1cfMk9zcK0km8D19q9j/aK1i48zyPIMSqAoLd/evKNGtJ/sn2xlB578ivpMqxlWvg41q1k3sEnoeyfs4KIfDXjK+dTnbBFz04Vv/iq5vVrWa41xnMapGc7cdq6j4INOnw+8THaqtPMsi8cEdP6Vk3fmTajKEUNyMMeK68a26KSOKj/EZRFnbrIS2NwU/eP3verFhFGsazTMGI+VV61LbWU95db55oQSpGACM4qyLHc8VvCdvHzFzwB/WvBlSlY9CEhNQjjT5AiBj1I5APtWt4SiY3yBGEjNzkdBjtVTVLKFdNZRNuIBPHGOlS+F1mitBJC+05GOea48RTcYm3NobfiV0tbseXGnzLtc4yV4rI0m9murmG2ZA4RGPA4rT1mGRtNjkO0NJ3zyfWq3ha3a3vnaTB2xMvH0zXZhJOaREtj1Tw7+++FMIxgocZHsSK8a+NOz/hX2qNGoA2wgn1PnpXs3g1hL8MZYVBzFI2ff5v8A69eOfGuF1+HuqsoG1RFk/wDbdK+4kub2DXkeHF2VRHeWcV1BhopfNQDBR2yQaeZjdQPG0BDA845q3cyXC24aS16jcQcAmsC4vbZYixdkJOCK5qtaMNz0FFyNNLuO2dd0rICNvz/pUw1e2hDB4S4Tq45FchqmqWcFvuhXDynA3Z61kS3sgCtJPIWl644A/KvMxGb06Wi1ZtDDt7neTeI7P5V5IJ+Ube9Yetam8sLu0ixAAhSMDrXPy3zK2xIjIwGeelU5vOuX82Ygrg4z0rwcVmdbE6PRHZSoRizmNZuJW4geQc9TU0F1qTW4UZIzknHarmr2arZpJG6kmjTZJFAyARt54pc8XTVkd0dx1tbtNGVlYAhecday7zT/AC5xywHsetdTbxRqrSRqS7djVO/ULt3umT1B7VjSxDU9DQ5C8sbhV37sqT0BpQlxhWwRHjkVtXihtyZyvqvY1YSySOwhZpQN+Vw1dzxNoq5UUU1e6FmkSlyhIp8UepKem4D35rW0qFPnR9rlRlQKndo9w4Yt9K4pV7NpI6IowRJcStiQFcnHWrEEUyllbcQucZIrRlAUgFAPeq08TSEMmcE/MM0e15ulirjoGH2cj5Qw9+lJ5lyELiRGA6AjrT1hhjXEaE59CefzoKrGMsrH2qLq4yE31wq4ZVX0FSRXO5gJMjPf0qItDNtYRNkHkZ5pzbUJJX5R1zVNR7AJdLkmQPlfpWaULlgJD16VpylGhbDAKeeOtZrKqTZjfI75rWk9CZEkNssTLIcoR0IFOCrHKzr1Jzk06OZQNj/nU6CJ2yWHH60OT6kjPtUQBEuGI9PSni9tdpRSQx6ccUjWNuzMzMfmFV001Cflc57VK9m+pT2L06xXGmeYyElW59KyPDFqkWqMPmjjkOBz3zWk4ltrRodw2OMN9ai0pNkbs8ZBV96k04ycacknoyZbnU/2agk8xZiQe2OajmtvJY4ZiT3Iq7bMzRJu2ggDGOuMU+fbt2uQWA4yeTXje0lezFZFIu3yLLIcdgKvWaoGbB4I5x2FVkhj3b95HpVzTyBMdrK3GKmo/d0Bjorb/TEkEsjdflIwKldcgqzKc/wnqRTBvW/i+8Q2e3tRLj7a2WBJXC49qwbbfyMJFe5RCY41VRk43d8VelkmhkGCOMY9Kx5HmuJTGzH90xySMVqyghmUnpjHcVc42sR1Odtfm8WXrH7xQEj8KtJCp3KrHg+neqVs7f8ACV3sm3B8teD9KurPMZT2weQE7V21U7q3ZHo0vgHGOQ/KzAkEbcjvTQg2uWJLnqPamkPtzyO/vQhZg3fjOR/Ks9TVvVHJ6WG33qryxMi4p0WngQYf5PQ9qt+Cbh7PVZLhYY5ikjkpKMqwz0Ir1m58W+FrqzSGfwVCx4OF2que/I5r069d05tI8fGU5yknGNzxVbFRkpNuyOM0wWtu42yPsIHp3r2KLX/CUf8Aq/Alr+MwP81pt34g8LzQsh8A2J38ZEyg/mFpRxl3qzj+rVf5GeZ6FAkUdwYwTmF8kfhVfUwv2XS+h/dtn6ZFdberY2tlcrZWMdp9oBPlBy/lrjoCfU1yWoKAdPX0iOePf9adKopz5l/WjPYoQcadmZ2qQxy6h828Dy17VTkjs/su54pN6ZAkDcZz3GK9c8I+KVsNMFnqWgafqsAGEMihXX8cHNeW+KFtf7e1D7HYtZWxmLi2WUukQ9Mnnr/OvSwVZSklfY8HH05xbuiCJYzvVpDgYAOB6VoaJbxya5ZoqLKxkABA5H5f1qjpEQm1K3jK5UlcjPDDODXti6ZoBjgktfDtpbSphhKjsWJ9weK9utNKOpwYShKc0zA1VVHikDn/AI9V7dKkIw5+bI7e9R6qHPioiPH/AB7jINL5zeZsdc45Hy8Yr4bG/wAZn1cF7qFCo0mFwAeoX+dTLGclm4Pc9iKqHz/PG1Rsx8pFWd0uzHJ44Ga5oO00U1oeLeJAD451pV+b99gcdflWq21gw3Lgip/EPyeNdaODxcYHr90VWE7lw0ifLjiv1LB/AvRHyeK/iMnSL93uDLgHBB604DnJbHbj0pN2VyQzA8ninsCQGXkYzXejjaJ4d0Yy2PUYp27c3GScd6rxTE7l2EEdM04zEDJwSenFXFmciU/fB/iHIB71p+H3X7WhXcG25I7dawpr1o+fKP1q9oepRx3sQkjJLELwc9fam2KO59Jacqy6NGuEZ9i7eeRWvNZwzbSsJx3AbjNcToetxPYWssUL9AMk46VtnxRaLLhZHh45AyQa43a7OhRkacunxFfJOWx3Jzio47e1jCt5Y+Xg4JqpFrdvcSECQFl+ZgDyB9Knt76zu2McLqxcjq2M0mUlIss8KRiWO4CKCMgVD/almJGV5NuemF71IIEZXie3DJ94Y6++fxqhcaLYyQbQrRnLFSjYIJoHZGi91CGDHLDHLqOlT+fG6IyXA2tjjHWudXQf3q7zMDxhg2foTUqeHZICHt7qTg5G5j0+lFw5I9zeuTFJgyKjgZzj+WayLm706PzS7BSEBJLYwKfbWNxHIGMgYZ+ZSex61Ldaf5oYvs28gHbkEUhWj3G22qQSeWVddrD5WDjBH171Yjmt2nLsyKPusMjORXP3vheymeGVJpIyrg4P3Tjtj0pHt1hmcBrjLAAbY8496LsqyNmSa1huEeZgu7Kgu3BB7VPFuVjGFMaqWKqDxtNZdtDO0iR3cazwg7lOzkHtWoiP5h2yKwzjkdhRclpDnX7pmcgZypJoklkUxhGGHJyfTFNhikkG2TYSMkZBHFOSGRlKwgAJ82C33jQSLsuFKiFuFy2SOv1pzeai7kZfNcfMSMqPpUYk5ZvOVMjBXOCKI2xgMVkU8YPrQBZg3eQNr5ZfvKOAOfSmQhpmkEm44xtOeRUQUK26FkiOfmJGeKdkuGEsuG6YHequMS5V2jbhAQflOeSKiRgPlKbN/wB+NlyCe9TJG+0ZbnIxxUoXzHLysMDv0OKWhSM+70eyZBcx24V2PO0fr7YqC40i3eTzGjx8ud6x/ePpWhLJcRllVfLjbv1yaSJr5EYBmkQjcVyBioaKUmZjaTAYR+5V153bhng+1QXGjaa0iiWzhZsAg8g4ArUnuH+ybt5RU/i6En+tQXEvmBckFByWU4wKhpbmkZvY56703SrMNdXFvHHFE2/IkP8AD/WuIv7hb68EkcbJaxArbqxJJUnJJ/GtHxhrEWp3j2Nk26yifLuOkrj+g/WslPl6DAHavlM0xzqN047Ht4WhpzS3FJBzjjHSmMeOOtKxJqJicdh3zXjJHcOZsVCznp3pJHPpURfB55NaqIMdIx59cVCXNI7knrmmE/WtYxIY4H86aWOMUwkn60hP17dKuxLHMe354qpLFHuJdQVYYPHNWO3H1prj5T1ralUlTleLM5wUlZoURRLBGV+dF64bAHvimyBREHVsjd07fWoo91sz7FV0ZcFD2+lQyahbxsyBZuBzheOa+lwuNjVVup5NXDuLLR+WX5WIK8dcACoriONfLUZDP0IJ7daih1fTNq7m2r1O5ep9KWa8s5BIouFRV5Ck4I/xrs5jncWhupWywwFsoWKkZDdfrXJ6pb27PuLHJHWulurOB4zkswb5kKse46Vy97vS/LEhD6lvu/8A66mTsXGOg23jVrnasmCg+UduK6qzUpahUTDn5sgjriuZtdq3kbEru3Y+vtXU2yBVXO1+cccYOKumZVC5aTz3WvxPcSM7+UF5PYCrfi+P/inbs9OU7f7QrK0dceIFTLDI7nPY1s+LNzeG75uMKik8/wC0K+VxOmOR7FD+EevfDGZovAGht5n7trUA+nWup+0x7GUyxhVH3gcZrz74a3k7eDdHt4LpWQ26q0Y5I5JrqVt5Zo7oKx/eKPK3nIBz/hX1MF7qPGqfEy8yyKESNxNDtyrZHQ9uKY6MwJBMZxhSRj8qp241CK1MXybVPyhQcfjTQNSjh2rLG4HzfP8Awk9h61aVmSeafFFCutSeYpz5XPPX0rhoVkQ/eLkryT6eld38UZJJNQIkUkmEbuMYIrgXknZoliATbjJc9a7IbHNPc9f+GjSf2HH5oJK8lFrs7V2mg3ebh42wRjJx2rzD4e3Wqr4fIhJcBsElRwynI+uf6V2djc6oIkzksy/O4j79wP5VzS+JmyWhuq0SyGPzNpK7iWHfPSohLcREhcSdlBGcfSqtrPcXNmZJ7N4QCcFuuO3FMlkvkdDFMGBJI3LyOKaZSRcmjkkRd8IRwPvR/e6+lRyyz70DggL97BwCfSqNzJqs0lsyqu/dieSMdR3PNLb3V7DC0dyYyh6g9ueDmi4+U0XE0oYwSMrKQwZj69vx6U1mXD+XJv4LHPQfSo0lgWPBdA7c7CeSfpUkklvM25J1CKoJw3T86NCfkLLAM255Usu4SY6+3Wqd7ZahcBngnQSDG2YYB2nqPTNaSSx/6xQzvt2qN24GoxNGtsqlYyo6AHHPWhpMV2jBe11OCUR3V1HCd6sZACexDD+VNRNSMcm1hDCwG1om5JGePbNdGNQLzqkjiRWQHbweaNqyJ5gjwu3BjI79iKSiVzGJa3N/5CpcSh1+6odQxb6n9KuWv2pWZZZQqq4HlooHHY5qcQ3EcQGnhQ6ksfNXI96palPq/wBpCwJCrtgZf5VIHU+1NIL3LckkTRMySSwbWy6qo/yau2zLJA0aq4LncjMAMe36VxrT65cXTLFnyHXBIGShzyAeh/8Ar03VLjxQtkVhhBAKmIqhLYHBB/GncrlOrtkkgeaZD5oLfKM8+/FXrLy5RJsWNMDDhjyT14HpXGWd9qlwrWyxR29zahXk3MSrk8FQe1W7WbVlPm3EFvJLLyVjU7fbH4frU3JcToZYY5nHyLOSMlC33fzquYrX7ONsGwocqdo+Yn61AiTNBu+zhWzztbGV96cVKxrFdI3kyNlRuwcUrEpPuOWG2MvzwI0r4Ly9sjjr9MVVupbexEx+WRUdcLnOCeoq1DCio/2XcplBBjbkJ9P6VH9liiT7PKRvkPIOMn2/Ciw/mTItvsDNAQ5XdkN2/CiWC1mhU7yXVfmxySufX0zWckdzau7tdRzQiNSBjDYz0H1rUkXzLaNo5BGZMDGSCB6gUBbzIHs0hjBNsJEUhlDOCfz9qQxxvul2TxvuA+/jPHNSSWlpHYeZ9uEJLbnEpzj356D6VDdahAYSskwk2qCVwCV5/wAOtAJMink2xS3UOJd8e1RIeEPrj1rKjuNR8v8AdIrTZBYbhtPqF47CmLf2cNwV+QnPEPsehxT3u4IruO4ULHbxs0b85AB5XFJmqjoXZ7zXneR0whJ+QRgEjHGDms7x3cXdx4I1VLqHbNF5WQwGdu5fmGOuTXS2E0XlG4a3cuAMbZMhs+prG+IjBvh7qEkkYRl2nI5Jy4rDE39lL0LpP31oeTWwzFAw6L1/Kuq+CdrDceIvE8cqbgpQj1HztXLWX/HjCR1OCa6P4O3TQeJPE7qpOFVmwOcbzk189lf8dnp4v+EerPZW/kmGTe4jbemX6HsM08W9zAiiKXMbA/KeRjBz/wDWqGDUIJLmSCOQMpQFWznLHnH5YzUU32wycygjj92nygepz79q+oPER5p8Ybq6V4cwKAikBl+teUSq8krFvvSHHrxXrfxcfcYWk+UlcbM/d57V5g/lowlXZjBz8w4rqp7GE9zuvhBY3GLuNLhw7fIrhemfUeler2dp+6t7ZljVUP7x0ztz0Arzn4RXVrCtwsswU5UDHcsOn1r0QappcdiH819iu2QwIPHBOKxnuaRvYlSF7S4Z/PykIO1FG7jrmq2oahHJEsyX0sfJDAIBuPvViW508SKUcYclSwJIBHbj61SubNzL5C3I+zs5DQMMjJ5zUlla9+13UccttcsykdVfjPofQelRL/a8sjpNKrfKGQhxkODx9RWrb6aYJ0dnYRy8EIuFB9T/AJ7VpW8ltCZ87XHATcw5HsfrTQc1jn7SHVJLe5t7hFlQgFJs4YEdvfNXbZL/AGvG5EYjXAK9cY/n/Srb6hZxFlVZBtwW+cYUcc/SoF1m1uIx5EUrl/udMGhhzeRnrD4izNLJMpJTZGu/5Rn1IHaoLQa1DbSR6hJujX5cQIPmGO+efetqWSKKYI0x+cAnaOnpmrcMKyXaK7K0UhyuTzj1pD5jm9J1OO3kYySM0YzscoN2McD8TWjHeXE9u0tr5RjD4kkOBufHX39KZd3UMd6sVwGVY5NilY+nfJ9upqiNe0OOUW0l0XRi8myFTmT047EnpSTsHobA1KQkQ/Z41+XnauR7kHtio7j7Q214G8poxwqjOTngH/GspPFsEJh8q3+zW4JVyV/eEDhhj1B4/GnReLYJzBZCCUqzEK7ABk46HvxxVXQWY99L1CS5+0R3EyMS25gx4z2B/wA4pVstXhuP395cmNUUqqRgkEdjxyPSrtrq+2ILImAhyyq4556H0NXnuFlUuchtxO08EH29qSFdroZE15dQt5BtZXkYgM4i5HfJ9j3pkV6jSFWt5QzdS0eMZ71uMhmJVZj5bjJGBziqt7psQDMt9J5eMmIpk+/P86GHNcj0y8tWkaCUuZJ/ubvYUk88QL7ZE8kgZKPyMdQAKzW029e8Ev2xCgUlSI+VBwM/lkVUPh+BrmZ4rplNvhnSOXkHspHXjrSGuXubUOqWEAXy5mGJMKCwIB/u/wBaaLo24VFZJgfmxAcsNxyM9uc/hWS2iWUTo7AyFG3LuHyk5z+NSWiFXKlv3KMG4GN2SeM9qC7RNa4upopB50CuCcZXnj1/z3pl48cSyT2ttH9q6AkkAn+vvVdl2pGfM3+YdyHGMHOP61Yu1cL+7ZZduct6N/hQRYhsL6Zt73Vm8NwRtG0nA3dT/ntU5Ki3fCqc8MwGCMDr9aq75I7lZJYnkiVD35z9Ksyt9oxNbxmKYD93xwV4z+NAGU1xmfbGpw6bFc8AfX260lrGNwuUyrvlSP4c981PqEYYoZJI+mS44GB1GKg0W5hudPhaE7Fm48tzyDk5596TRpFmpNGqwYRTu+9jsc9DVvbfRlIwigYUg7Rkk+hpbyaQ2m2xcbV4kGMcfWqk39pBIxHvJQkDnIOe+PaoYy4U8tlmUbGyNx6AKDzXjuuFT4v1gg5BuZCD/wACr0q8utUt8TX3mhGkCE4G1gfQD0/rXl10wbX9QZdxPmt1HJG4142bv92jtwT95kesP5eiRpjhrtG4+lezSX1jHJ5zmAYX+9k/XFeL68yjR4F4z9rXOT0r1G5srW62XEkjvx/d4X8u39a0yn4CcWveNSbWIZIoyskYcH5VHb2NeN/EC8xrcnmbc7iNx5A9q9ZXSbSGFoyygFcn0z1zmvH/ABUivrEy7Q2XPBr14nBLQ5+1ut026VhEEGVUd/pXq3g7Uok0qzjS4VRgLllOB3x+FeZRWyiUeYqsCdo9RXs/hrTbePRLcQqPmjHXByw6fhTqN2CJpJfJI/7udXK9SRz+P1qaC8mN1IybMbTuwoGcdMVDF9lsVLFlKSDKkDGW7061uI2nWJgglf5WAOc8cH261hzM25dC5HPK0h2uqYBJzyD/AJzVDxA0MGnvcancxRQRR5PUq+ew7k8VU1vxDpWjWjzXbBpWJWO3jY73I4/Ae9eX67q19rt8Lq/YrGn+pgUnZEPb1PvXHicYqSstzajhnJ3Jdc1aTVJSscZt7PPEW7Jf3b/DtVMYGMcVEDx2o3c89K8CpOVSV5HrRioqyROWGfSomdumePrTSx+bB+lMbGOnSoURisxpjMcignB9B60hbIOCD9DVpCFLfQfWm5zn5qbkj1680rYLkqG254yOaqwmI/zKQGIqN2cyL8oAA9evvUh4wKZIqkDnBHINdWFxDozv0OavSU0PbcqIWz19e9NKyEozx7i/zLx1ApwuI3hRY4dzA/MCeRVXUZvNjYySbH6Lg9u1fTRqxlHmizyHBp2ZVkiDuwVkKg9xx9KYkMf2vdAI0c/8tD/D2qFY5DgM2TnqOhqSOJ94w/zf3c+9Q6xDR6D4Q1a11KP7PJ8kkQVTIg2lsdK7WG3jt0Co5SffuGen1xXidi8tlOJo3WNkkDAAY+ua9Q8K6+uo2izCONyE2yEn5lY9OaSq3FaxuXVjbXU0TNGXkZSDl+PfP1rI1Sxs2WS2uLi5cqwYRqeAcflW0IZnljuopAAyfdxnFc3qUlwNauEc7umSO5xXJjanLA0p6sZDptuY8q0qrk7ctk/4VMlqqKZBIXYHG44z9BUyK4h+6R83Apix4GGz15r5xRu9EddzJ8TXy6Ros+ozsUjhXC/7THoK+Z9YvrjUr2W7nkaSSRzyTknnivS/j74lN1qUXh61bENsmZip+8xFebaVbiSYyN92Pt6mvuskwXsqfN1Z8pmuLUpeSL9tD9ntwuecc009Bzn1qSY7mOOlMAxX0qjY+bTb1YlLS0UxjSaBS4FA28ZzjvihBcSgjJpzbc/LnFFDC4g+tBpaac0loAhbg4pgzk81MiqwOQSe2KV4iOq4otcfMloRZpcnHWl2ik2jHSlYegw9R7Uu4/8A16XFNYgUIYOz4GWOO1ICT1pQcimMcdBkUmxpD+OmaUD+6aZu/wCmZ/Kn7j70A0NO6lj3H72aN1AYjpQIV+OM4pkv+rwcgcV0Hw/sbPVvHWjabqMZktbi6CSoGxuGCcZHTpXqHjXWfhZ4Y1q50mXwDcXEluxjDpMNrEd+WzUytysqMdj55dmzhQTzxxSBuecj2r13w3qPhLxJrJ0638L/AGRnV5N3mA4Cj271534hhtbaYwoqoVJ+Udc59a8NV71OTlPScLRUiHwzpcuuazBpq3FvbJMfnlnlEcaIOSST7Zq748tvCulWy6foeoS6lMWJkl+6iY4AH94/lWJbLunQyIjR7hlWOARn2qHxJGy6g52xqhPHlnIHsK6qbXNYdK3NYzFUt90En2pKfE8iMfLJBYFeO4Paur8OeCLu+VLrVJTYWZPJ27pD9F/xrWrXp0VzTdjujCU3aKOSBor1mL4d2PkRzpYajNDJ/q5WUhXHrUF54L0r5kVWhZf4WJJrzv7aw17Jm0sLVSvY8tHX0p7btu3cSM9BWt4h0ObTZjhCYueTWWhOzYuBk5Oa9GFWNSKlF6HLJ2ZJaSTCQRrgluADxWkfPivNKlcMrCZcA9mDDNZNxE0TANjPXg1LHJMz224sQrjbu6daU4J6kpLmUkfV/iO3sp7jSXlmVmZ4MxhQC4dh6ete13NzDpenXN88ZKQLlFHf2r56nljm8T6PKZM7GshtA7DGa908RSST+ELzcpJI4GOetfhud0FGVGm3dXf6H1VPWx83fFfxLe+JNaea5XZEZSqRjkAAda6DTNKiX4XQ33k4aW4A8zHbkAfoa5DxREP7Ps5j94zSD06E16VqaNa/BPREjIQPJuYZJJOD/jX1OJtToUadPRc35F1tGX/hP9pg1PxD4clmA8ixYpGRg7hySPzqhKzrO8MQVS67gxHPTrW14DgV/jjrqqwYDTGyfVmWMH+dZmpW7R3m6CMuVG3JNehNf7NGR59P+IyOx+z2sUfmNukzxjOKu2LXF7I8yxhYwAFBrK0tbltRh85QQ0iKCOwPWrP2yWOST5vLO/acfWvIcmd8FY0bi2RfCtxcM+Zft5j2k9V2KfyyaraZL5JjTapOcjB6CqviC6jOmXcmDuR1YMDg9ad4ejE9t5p3NgAuF/hz61hjNaZqjrPELeXounzIu9dh/wD11heDrt5NRl43ZjZjyeM8V2XiqFI9It7a3UcIMDPTArkfBK7b+4iO5TIhbk9MVGXytoEloesfDKbzPB2rxtxsd+PyNeUfHdpE+HurID8pEP8A6OSvT/hOzPpfiCEk7Q2R9Cg/wrzf45wq/wAOdcfk7PI/WdK/QKPvQovzPCnpKaOh1LVJnti0j+Wo6KOSa4/U2MiwHJCu5Zue1dJfG2SNvPOSFGzuKyrvSLmUWW8xobhlijB4GWbr+HFfnc8VWxD1Z9EoRjsVNUht4dPsxJguFZzx26CsiEwsNkisWxhcdVNXPE9u1vO8NxqcEtzBK0AhjBJwjFTn06VnQf60Jtyw9O31qZQsXE0GWR9kca4A646/Wo2iMKuisct1HUZp6SkAIgyf4iKmlgyoSL73qfeua9tzWJlXcC/2eH3k461HZwOqFyytuHf6Gr2o2lxbaYYpgOQCpFRWDO1qqqpyO5rdTbg7PqdKREk/lyhTuHcgGs3V7iN33RKwHA5PWtjYrtt+Xdgj3rG1ixaGJmJJ288DrW1Bx51cojuGWGEhsbjyKbDJNKgOT0+Udqjt5EubMPdfIyjB5rQi+zx2gEaknbwc10S91Wa1Lga3hOOTzZHYBmVc4p17cBbg/IFcnPFUdFuJATIjlOMZDcfSkuHc3ZaVgGU+uciuGVNuq2zpWw/7YhfG0j1zzUYvAZWUuAoqJ23SNiPKkckUeVG0XClTnPFaqEeoyYzqHCuxVT0Ipj+TJJndJntlutNa3CfMzYIHAY0JsPfle4ppLdEDfLhDhgzrk+vWnXOWxtGRTXUq6tgsPUimGeVJOLcsp+9iqSbAH3RensPWpIVMsIYxfI3f3pZLy2VBJJCTx0IpLO/g2So4ZY35A6YpPm5b2C44wRi3eJVBOO/XNR20CmNVZipHT3qWOeFlbY3U9zzTo25Kqw9qV5IaGjy1A8zA2n757CpvK2/MsgYZ+lNmSTA3RjA6n1pqsygcZHpU7jHXrKYznOB3xVSLUHvcRSOCI4yiDAGF61byJFZHGAemKqWkEWmytdSQm4TkbB+hq4cvK116Ez2OltWlkhV45FIKjr64FVpY7iRju3Dngg4xUOnzrLMdyeXnB/unOK0wDInHAx37158r05EmMbbUg21XcjPXNXdPt7mKfaZirNwRvqySnyqyseeT6UsfyyHDeZt6AgE05VZSVrAx9veGLUYVkuw2G5BPXirE80EMpvJmO8khfQiqNxYLczRSJkFn7IDtpkujx5ZWndjkgjoPyrLlpNq7sYtF4anZyIfmVQQM8mp7m6+basgU9u+TWA+hLnaNyvxj5jzV+eGdXSJlYEcDnrRKlSuuVkdSpayofFN9uOQYl6eoFaCNGSwD4bPHJrI0Rduv3m/jbGA2fwrVEP7xm27VzyfUVpXSUvkj0aHwhNKpGxeW55xyKYjiPHJIzzz1+tJDEok5kIJFPNqxOM8cD6Vn7q0LZznheMNqVwwJ+++B+NdKF2gdR65rlNEm+zPdOvLL5h/Img31xcEO18Y/RQo4r0K9CVSo3fQ4qmJjSdmdVvQfxCpFfnr+XauVSSVoy0mqOCAOFAzUEl1dqw8u/dlz/EoNY/U2+v5kf2hA6zUE3wTs2clMH2GK5a/YF9NxwTG2fzrc0iadtKvFvJBL5cWUkAx+dYWobfL0onr5DZ/OtcLTcG0/60N4VlOOh01owW3jzjbjJrjNUuE+36m23cZQQRj7vPX6VqXVxPxH52xdny471k6btj1CSOSBJzOjRkliCCRwa6sDT9nJybPIzCsqq5V0E0+T7PqFvIjqwR1LK3GRnqK9ttmDWsDLxuQNXh1rawvCkkzOCV2nk4znmuk0PVdbs9atYINRaa23KjRSDOB356171b343PNwVdQk4PqdXqJCeLWLY2+R1I70jzbo2+UsSMcDA60mqIJfFDhs/wDHuGyPenJFEsudsmwnHFfH4z+Mz6aHwoYjsitGQQxb5R04qaBv3mMgLzk54FI8FvI5RJCpxuyemPSnKqKQwXr8vNcsfjQ3seE+Np5Y/FutPCCw+1Bcj/dFY4vrkAAwMyqAMZrovEjNH4q12MKGDXODkew6VSDp5isIxkY4/wAa/UcKvcXoj5TEv32ULG8lZ9rK8Zx8u5e1WLbUGwUeJwSeqnjNWZ44ZMubcqnYdcVFJa27A5MiHpkv0/Cu1XOVlq3eR0BRgyn1xUp+ZgufwrOWxyWkS4YZIPBIp8VvNEctcnGONx4/PNaxZk0XypxhlA9q1NDiSSeNTGPlIIbjOawlk8vDux8sjGc9TWvoMkP2yNo5lBJGD+NNsUdz3/wvp8NxaWnmgERwjBzwGPWtq70WxbhYY2kHAbPHPvWJoVxKLJWYhIti7WTqcCuhWWS4h+WMbBz94ZrkludEWzFj0Owe8ctCsdyq4yvUg+/pU6aVCiL9nC5Q8gDDCrEE5WV2aBsZ5Oc1ZU7ogzKefc8UiuZi2lvNGQpVixHHzZFOiRxqDKxyChx6A1WmN2sLSwMxIP6UgaGSKLEcqSKuS3vTJLnJIKmRc/eGO9KHdXCMrBumew96opcSLOF8yblc5bkGrTSvt/eYBJByv+FO4rE27B3KCT0OBgZoS5YQ7HcqAehFQp5sdwzJvVTzjtmmPeMI28yNpFxwccikCRP5sK4KsG3HC8cZpvnBg8fkKjjkECsiXXYZAY9h2xc7toAFIniaxUDzDJlv4tuB+dK5SizVXgndkSE5Xjii0uJFWQNsfcx4x0qgviSxEyQ+ZiR/ugkcntVgalbSqvmRqHC5Oxhzz3FFw5WT3VxMUVSB5bdgeetKJI9yRCRmJ+UHHArMutXjtZWD2sm9WxlRnPfpV5L61uDEzRlPkEkbY4PbmgHFotupIYGIlAcMAvWq8lt+4G1ioLFZAeq0+S3TzBIpdY1G7IbgUgMBZ1k81SV2hu3XpSFYzLq31qNgLe7hEasdxYcuG689sZrO+wa3FFGJrn7RGh+8smCMcDJ78V08calWMpEgU4GVz+VSERyQhXRXVwMjGOaNy00uhzEJ1e3kYGdpFPKKx+bHfn9KvRXWoxlftEeScHk4I/8A1VsCO3kkf51jmHADjt9KHjtzakgRE46qaVi+ZdiC2vopIDHJC0TKc5c9/XNLJdW6/wAZAbHzHqc9D+NQLLbMgg+zgcYZs5//AFUy9MLRCFmVeAME8gdual7C3Irt2aMmFjheXBHOfpXHeL9euI4m0m0l/eyqBPIDyin+H6mtLxdrUGl2ghtZlmvpVO0jgr/tGvP0zktIzNIxLMzdWPrXgZpmHLH2UHr1PUwWFv78hIo1jUIowBTx0G40p4z6Z6VGW69MelfNbnrhI6jIqF2wAPzpHf5T9O9Qu/pnitYxBjnfnqfcCoWOCe9Ix596ZnPtWqiRcUnBprNz680jH0wab17VokApbpz25pO9JnPXFI3fmnYkUmkPvikY/XJoz39/0p2ARtp46iql5Cd3mqA2O3qPSrIOTjFIcVpCTi7oznFMjgsbG7tSGiwdwZlzypHf6VFe6TZ/wwhio2jLcj8akmU4DIxRx3FV4m88Kq3O2ZScBhnP+Ne1hcWp6SPPq0XHVCNaCODEM0hVVxsLAjOecViagkbXOZ1KDIxu5yK6N4riO1IeZGTcSQq8/nXJ6qt01yVkchQOCG7V31JLQxiiSzhhzvLK78kEnpXTRJGLdG+0bQAPvD864yG1c3CeXI+GxnnjiuhsdOuPLjkAYsuRgyfKRV0ZrYyqw2NXRyq+KIiG3gr1ByDwa3PE2D4a1JtuB5P9RXNaBDJF4miWTjOSPYYNdT4lUnwzqRxgeQcD2r5jGf79E9Kh/CMXwvrl9oyWkkMjGLA3pnjFex+HvEC6vYpcW8wJhIJweQeeMV8+2s121vGkMayLtwAR2+taOm65qGl3K3FogDL8rrvHzD6d6+spfAjx6ivJn0nZ3sXkH96pLMTmnytZLIXkuVVto2gNy5/xry3RfHgu0Rba1uiybS4c4wT1IHfFddB4ga5kgh+yyAbd8kzIPl/2Tz2q+pFjlPiojtqW5WOHizk9QK84ldXKZkGO6k13fxQuoZ9Zt95+cxZZVwTjoD6V5/NbxvcNNCrHnkEYA9PrXTF6GEtz134VMItLZZ5FRRJyW7rj+td5vAQHescZUlJOzeteXfCyJk0+6+0LLJ91dp6EYr0Gzjt2nXLMRtwqNkjn+VYSWpskrGgt5b3Vl5iYzFkMxOMkdeO9R/aIpdkkbjAYrh+D0qu9larCY2LAbwwKvkA0yLT1s451DySpNxiR8hRnJx6H+lSDSNNFhKyfviqD065P86rzQtJCq8MobLMMZdfSqtmJbeHyDO/koxIRmyasjURK0SQsjtkE7RyV96aIdzM1Lw6t1CRazS7SMox4dT3596zxoTqJUWeZ2VRwz5VT9O9daJ7dbzZhhuUjlM4NZzTGKZvJVhv5IkXkYoaLjJoy9E0poG2faXhdEJGScZ9AKvaXHJ9lLQxmRnYY3HGQK0FjuJIUm2LIXULhjg59hTLZmjLI4WJl+UY/h9sChIfMxlvHK940qGFZW+URngDHU/Wr5dICX807WHUDPI9KpxsseJVVmw7MO+4k8cn1qfzpRIGaMQuBxnoRVoh7kiTII/MJaRWGRtHU+9VbqRpVjDwoNz/O/cA9MVW1LULqJVVYwcty27gCq02qzKYFjtWnk2MXAxyD79qTYcpqJNa2kTLbqSqnOCmckVXt7mGWdDcjyl38JnAA60wG1uIyVVY3J+ZwcjPrg/yqKWL7PbLcMQGLd/T2oHqS3UNv9tnjjjUPLwIwcsR1NRR3VqqMs8wj8obmQnLY6c0sFvcf2gWiBzK3MmeduBjFXJdMhuQENsu9m+ZgPvfX270mCMyXWdPt2dPOSXCfMozlff8ACktdc02aSGEyJKcBAGYBievT6VZl0O0JlWJdkx53EZUjGDiq8Xh+H7QJZYgigK4dUAYmkr9C/dsXLeSMySSQTGOMyfcH3lI68Ypss0DsDK2yTlUJHQ5pq2luZGRIpC4AKtnk/X3qy21EEccak8DaRlSM8809Sboq28Twbbd1WUc4cKSOTk1DLNb25kjnd1MYL7gc4XrxWlJA0gKC5dUJyiHBVRn0FVJvD8E8tysjSSlgC218A8Y/CiwadSL7Vp+p2oZLpEgkRW+bqVzx16VVn0fS2uDdRyRxuC25l5wR3P8AWrM+hWjTtK0Lo23yyyPjK4xyvp6U+10aKONo7diUYKjKXyTjnkn9allI5y90yznumncxyKwYblbG7HSls9LAiksZo0+yvghU+97HPt+taV7bxxh4xGdvH7snO0nqAe9OiuH8tQgRgqhRuGOuf19KDRN2NGC1lt7E+XMZAMFMHGfQVkfEPdP8P9Vk3MSyoWDLjYd65p8eoXqxND5QjmiO0jBbLdz9MdPes3xdfXcvg7WI5rfygYlA3Nk4DKc1z13+7l6FUvjR57ZALZxqOc4AxXSfBoH/AIS/xSFOMxLwB1G/Nc/pqbrGF+oxxnitv4UsI/GfiKNlJzGAcNj+L9a+cyt/7Qz08V/DPTbmby5TNFAYxvAUoBnPfNXrmRUVGKl1yOeg/Gs9dqxpBH5e3cASMkj6+1XxNIIZ4HhVtoLR/wC0Mdq+pR4rR5r8YoEkS1khdiQGHsRngmvHBYwAMoiUk5yP517D8W5mK2SABcxEt6ZryiORftgCg56881109jCW56H8INIhktppBhjHIrvnP+e1enLo6TBzcGPYz7yDnqBxXF/B0qmnzzEB/MOCpHT2r0nzbWGZJH3YK8r/AAk/0qJblxloV7ayjQ7Igu3sqjrx1NRT28KynymYR8NIRwQR6U6PUrcXLyJHIFGW+YYGMduKoT+ILmT93Hp826YYyACiH/a4/GpsVqaMkshT77ohIADHBx6U2XULGK45h+fZ90kHaO2frWTdarcQoHurTzBvKkq/Occf59q0/OkvrZD+7KImJhsGWA5z/hSCzM2TypZ9qWKvKoIk2gY2k52n1p+mvosxaMpEk4JZvO+UA45xTrY2JkkuFhMb+YGdckDFaFzptpIzSJHApKZLPgkD60DuZUet6YkjDcXlilKiJEyzKDwaux3unN+/HnoynAYqQAP6VGNOs2vVjXYs+Mg/xEY7Cp7ixht4yoMnzfdB54z6UCuh4mguVMY+V1JC993vVSawsxOZJYQh+7+6iAJB756/4VZmt1gk5bZnDcDAXNOmjElufNuJhFkY4wT+NAnJorTaVp6KrW1rEFUBgXOd/vk0Pp9jC0VxMsO9dzhjxj8q2JEVLH5mEny7lXuvtisu4utskUk0KEA7hj06ZI9BSshqTGw6dYAzSR26l5eUbJyT75q3bIseZZFy+0q+XrIfWpmMqC1CMBlQzY5zzj6DmpbnU3dGl8ny9uQynnJ9fxo2G0zVjnhiIOV3YzszknNI94izbVMRcg5AwcVzV7Z3Eoa4S9YF1HBXJbjqB/Kq+i2OqwBvtDxlXBI+YHj04ouHIu52QJuHz50OORuX1ABwaxrFNLuBc61pot2MshSWVEwzsDgk+o9KXTmmjmihWwcjLMk4HHPBzViJjGRY2i28bk7mREAAHfIHc0CsTRrb+WGaZwB94EZB5zUgT7U4aJFWMR8EkZBBzUBFtbw+VNGiB3HDN1NMlnsRuAVpYnwFKP8AKNue1GgncdPaxArMhVmUntwuetKPLtzuA3GVuoXhR64/SqD3Wjpbu0JkT95tf5+FYjv6VVu9TjhBks90437C2dwAI4JpOxaTN1xDkgyEgLhWcfdP/wBanyxReSZZWXcBjIYDd9KwptUkVVt/IWTcUZWQ7hk8H8uKra9d6s17baesZid8GPcAVK9OT9e9K4Lcs6nI/lMUjiUeXtDnhl9x/hVCyV7ZfOA8yZEBTaeCfpVWSTWVnSGVUj2sFIUbiR3bPv8AyrViJWQSeWZMDHTp/SpuXsOtvtT2vmRTSs24bg2P4TnGP51pWn2zEKSN5krDLKqDCA0QI7IQ0canbnGMHHpVmO3by0uRcBVAxjvn3qZDuV9bgjfTl+aT93OuSnPNeOXPOvai/wD08Pz/AMCNe1+Qlxvj+1DaSB5mBgt649cV4m+BruqRjBCTOAf+BGvFzf8Aho7cF8TINajaXTLb5fk+2qmfckYr2Wya3gTyQwQKvKheSRXjuquv2Gzi3He1/Gyj2yOa9ynhElywmRt+cHHPatcp/h3Jxj98x9QmKW5QEAud7ueSFHt35rxPXrmN7+ZlG5C/zEDGB6CvaNTZFMxg8tVVS5b6ZHNeH67cg3E+zYse/kBu+ea9ZM43G5ThL/aV8tXCuRjNep6dp9wtrEouG3hA2S5xkj07DngV5Npsv2zUULM5ORn5uMZFe7aZEqWwiRQylR15xSm9C4xsZtvY6mXt43u/PhRSEUxDgeuf881T1vWLXQxLDGv2m9kyTGWOVz/E2On0pfFviq1s5HstHCXF2F2PMDlISOuB3P8AWuDG4s0kjGR2JLM/JJ9a8fFYz2fuw3O+jRctZCzySXNzJdXLiSZ8bmx+gpC3p0pHJI9DTC3FeQ25O7O5aKw8mml+evaoyeR6+1NLc/0pqIDnkNJv+UnqM1Go2+vvS5wOTxj0qrAPDcelBJPvTSeKMe/0osA7uc/nRk9OKbn9KTP5UWAcx4xnOOKZ29RSmmn0polkMqBCZAAcfeHTNJcxLNE0gkA4Hy5z+tTN0z3qtdo3kEx5z6A124bEOno9jkrUebVFMQBvvncmfmANWnt1SYybdo2jkHPFZ0b3iNxtJwOqjOalSe9kkwzblPU7cfh+FdvPE8+UCS9aFLds5ZgMnB5zVTRtbl0nUIpY3YRniRQetLqEywwMjbS7feA9Kw7iWCMphgck5G6tKavsZ2PftE1q3n02O6hkE0TDPynJHHQfSq97NDJrk911WRFxz04//XXkfgzxF/ZV6I5GH2Sc8jGQh9a9JW4We4cR+WyDG1kOQe/BpYvWA4aM1fty9FkUnPIz0pNf1ux0XQrnVZZRJJEv7tPV+wqOCzimKqpCkdfU15L8edXQ6hHoNpIHjhG6Yg4+bsK5MuwvtqyizLG4j2VJ9zzm+1Ce/nuLm4RZJ7mbzWkP3sknj6c1pW8ZgtlTjP8AF9aztIt/MmLnonQe9X5n/hznFfodCHLE+IxM+aXKBOTSFsVG0iqhYkAAZrGudXZn/drwO/rWzmluTSoSqP3Ub2RjORRvxXMPqNyWyrlR6da0tLummiy7DIPNSppuyNamElCPMzVzzSk0xDkdadVnJYKKSlpDCg0UjdDQBreH9UtdNgvTJpcd7dTIEtnc5EJzksF6E9OtaWqsG8M2F1fQwQalK7eZGi4O3sT6VyhU5FPkLsRuYn60dbg0mrCs3zHHrSE0zbg1LbQXF5dw2dlC9xczsEjiQZLMewpXY0uxG0mAa6Lwh4D8V+LcPoukzSW5ODcSfJEP+BHg/hXr/gD4R+H/AAvpY8T/ABHurYtHhhbytiGI9QG/vt7dPY1meOv2gJsCx8E2EVnbR5UXVygIx6rGOAPrn6Cg1UEibRv2eJ0VZtc8SW8QxlktoixB9CzYH6Vrf8Kq+FWnrjUPE0jN3L3cSfpXjq2/xD8dTG5ln1e+SQ48ySUpCPwyAPwFaNv8HPERbNxcaZEfdt358VhUxNOnvJHRHDOWqiz1D/hUnwz1BNul+JJSxPBS4jk/lWJr3wDmCGTRNYiuh2jk+Vv8K44/B3xBG26C4sJD1zHIQait5fiX4IlJt76+SFM/upSZoj7YP9KmnjKcnaLQSwzjvGxieKfBXiDw7Jt1Cxmi9MrwRXOAspIYGvd/CPxr03Voho/jvTYYtzBfOxmHp3zyp96d8RfhLZXlnJrfhRxNbkeZ5Stkgdcj1FdHMmYyg0eJaXf3GlarZ6pakCe1mWVPqDXsgvPhp8SJzdX91faXqZQyXMAhLD5QMsCO3vn8q8eg0m+uNct9HWNUuJ5REgkbauT6nsK99+DPwx1Twr4iur+81LTJ0ubJ7dYreUsxOc8+3FKS91hTSurnE2g8EeFbS/vtP1Em6MTJG8md75J4QD6DNePatOLq8Mw3cgdfWvUviN4LudJ0ye6vNUsd8DlQgk5PPAHrXk92AspAYH8MV4saajUcup2ubdkLazSCUFfmweM03xDcySMqt5Y3AHaqjj/CktiQ+4cEdPWoNTYzzpwTITjgdcn+dbQXv3KpL94dT8O9MtUA1O5himkzmEOMhD646E12t5dXVxBllxhsA1kaDY3CW0MMdrKAFHSMgVuXuYbURsGDbiTx3r5fG1/a1rt37eR9hgqCpwvY9w+G9/InhS0VXVokiCujID2rk/iRa6awhurW3SKd1JKoOM59Kn8F3l1B4dg8pFAI2/MD82D1GPrU1/YtLd29zsMhMoBRU6AMCc/rXwsOajjJTctLs7uRONjyHU7drpntL6NtxB2EjGa8s1ywexvXiZehxz2r6e+OOiRWl+2oW8QjWX94gA4BPUV4Z8RIVljt71FAWVBk197kGYKslKO0vzPnsyockuZHBN165q/Je3F0tokwQLCyom1QMAfTrVWby9i7N2ehzRCGyjHO0OK+teqPMWtj6S8J+Xf+I9KIwc3VqnPTOCf6V9A+NfPtfCtw0bLu4GcYrwD4eQrvsLhT8y6tboD2xsbNfQHjbY3hSUFsKdoNfhfEb5cZRj0/4Y+modD5a8WSOuh2ZwGfzpe3qTXpOvtH/wAKj0IJ9T9cCvN/FZi/sqBedwuZc89s8V6XfRxzfCPRWZmJXIAAHpX0eOlaFB/32a19zf8AAZVvjvqyhTibSyw7cAR81X8QtEswgtUJuCGLsDjbg1D8OWuG+OV2UYEtpzLlucLhP8KXWdPE17NNJM+AzklevLdK9Xmvg426nmw/imTYG+jv4o/OhUqwyx6dfatGC3WfU5kwJU3kru+6TVOK3+zyHy2QB8AnuP8APNXdOlWCeaGFBM6tnOcYryWrR1PQiQ69DcyaXeJNaKoIUKB3ANSaFa+Vp4j8z5WfcSp44GBS+IEurq2lS4m8vKH5RwB+NTeErU2spW4ZGQAED14rKtFypG8TodQmDaNapnfJHERg859zWF4Yc/2pOVABKlenQVsvbtJYyeWpbjoD0rG0izc3U3lzZYA7gO3tXPhYuKuD2PT/AIUqNuvqq9Ywfrwa89+N/wDyS/xAB2Nv/wCj0ru/hPKFvdVToDZZxnuCRXF/GZAfhR4kk3ZJNvgf9vEdfe5bLno0/U8LErlnMvRR21tfQNPGZkDfvV6jHtXQfEhtHurPS4dGKtJ5TM2UyqqRgFvRs8Cua2sxaOL5ccNJ2FQXcNw9s8FmxVdvzyFzz9K/PaGIUKcocu/U+hlT5pKV9jkxaxzMI4AskuCGY9WY/wA6bYWbWcdzcyYaZuApPQD+tWbpfskxFmjs2ceZ2X/69Vw0zQySyf6sE4J6vWXNJrfQ0SsEONg7uTljU2sNdGCNrYqi9Gwfmz2qKE/v4iEyGPeti8ijS2WSVSuR261lOfLNOxrDU5TVrjVfsCQXH3Ac8nOKjsTeqq/e2nH5VveJWtf7C/dg52jNZOjs7WjSZPC4Ga66dTmo35banSi1bqxYMy5bHNZ+svI0LIWwScAUovJkfavzbc/iKo6les8X/Hud2c5NaUqUudMohWyd1+bIX1HepoLXziIIy2TwCO1RxzXEoAReeBgd66HQPIs7V5pFDXG4bc9h61rXqypxv1LhHUQaYlrCsI2ySBctyRg1m3iupBVSV71tS3GQzKSJH6jHasu9UkfLJ354xXLRnJv3jp0Gw5xkLgeh4pw/vbgvPWljKvGMZbJwak8kAbQMnPQ+tW33AjmaFnDPuYnvQqKB+7wB6U9kbaSsYyO1Q3EjhFCZjJ9qFroiGLiSMcOMnoMVMoAT5iQ/rms4S3SoS8YYDoTzTRd3BOfJz24HWtHSkwNGT95GYwN3rmqpg5K+VgKPSoDqDIfLeHa3r0qxBqc0cJj8wbGHPyg5o5JxWiBDSIliA2gYOM0Hy4gWYnkcECpVmt5YyNhyehzjP4UNEoAPY9QaL9yrEMeqQbcFm474p6albl9rOhB9Ka+j2by7xkZPTtTW0e33DazE9DjpT/cPuMtRzQsSVcgA1bgSCeM7iDHWQ+nNEB5QJAPPFaFgs0bbVAYcZrKpGNrxYi9aQqb2YZAAxtx3rSCmMbWOSOhxkVRt/wDj/m2oSFIyM98dqtzM0al0UqoPOTnNcFS7aMx2/wDeYyOPXvTIFWW7QqgUdCcdqlbbyVDEds0wqQx27lPXI7VmhMfqEsllDFLFG+d2MipIp4ruEzbisufnHTFSGZJYI/MceYCAQwxmrc1vAjN9njQZIJKjrWTmkkmtTJlJ9mFbzCT0NVrvzjMFhfDj7obnNXZk2/eTBYj5vxpJYDJJvUoB2PcU4zS1Ie5zuimRvEV55ihXKfMB0B4rSBmTeuC2WJyfSs/TG2+J73P9wZ/Sr8F0+0g9Nx57j0rsrXctF0R6FH4SGSOV3jfJA3c459atKzrwrljxtJ4pVul8gfKuMnmkD/uuOQwyDjOKybb3Ro0cv4W06+1a6u7SxgM1xKHVE3AZ5PrVnxR4O8Q+G7KO51XTZIYWAzICGVCegJHGab4LZo7+cxu8ciuzK6MVIOa6bx74q8Q3fhqazu9TlntTsVo2ReRkd8Z6gV63t+Wvyd7Hj42hUlacdjzkyzKEY4yO+zqK1rfR9T1pfP0rTJ5URPnEKFgCO9VbK6haNhdLyPucVv8AhPUrm0mYaXf3dn5jEOYpCuRjODW1Wo4K9tjzqdNzlZFqOH7L4elhaKSGU27K6PnIP481z+oLn+zFZsDyG5/Kurv3aS0uGlkeR2BZnc7mYnqSa5jVeRpp6HyGGPxriw1Tmk36/kfQwoqMDeXwH4vvrKG8sLUXVs8QddrLnp0xWfJ8P/GkDfav7BuztYEhQCfyFb2halqem2Cx6dqd1apIAzLHJwf8Pwq//b+v451zUMf9dzSjjXB2PPqZfVnJtNWOV07wT4unjuGXQb2NPPdlBiI4z71NpnhXXLHV7abVNPu7fDH78RA6cc9O9d94a1rWbj7TH/bF+QpUgmck85z196uXFzfTkfa725n2/d82TcK9yjiVUpJnDHLpwqXdjlLon/hMHU4wtqAfwqXdIrHCr9RTLxo08WSs2API5NSLPG+9t7c8At6Cvncc17Q9mCskRpuMku4bQThRjGKfGu1toPJUgfXIpVdUdXY5Abge9IJUluQ6sFXPGa4ov3ky3seJ+IvJHinXfPLhvtJClVyMjHFZ8a7VAz+Zq14tf/iq9bkUni+P45AqorAggMODg89K/U8I/dXoj5PE/E/UeoGdw3gfXvVuOF/LaVVR1B+bkZ5qpCzbzHg49RU0XmxSjchzzzjj8a70cTZaTaeqnA6dsUy5topgPkBPp2+tSIVkUsd3Sm/w8Ej8KtEPYqHTWRyyklT0Ab/OK0/D2mQiZGZmXLjnJz19agiJU/eYZrU0jd5qMoLsHGAOlNq6FG9z3DSLfy7G0DXHyGMbSBnOfWtm1tmhMkokJTAGelYWmTag1hY/Z7SPCxDzMnoewrQOpztFJG9u0ak4z0zXG9zrS0J8qo2EyMwO5WzTpdeTz0tZplDAkHJAFWrK7tZ1C8RkgdR+lNuNPgusloYpW7EikF0Mtb63jjmaS4UoxAHzZpDqlqjHYyOAOMv1HtUf/COWzKSsSQvjrGcEioP7FiVTCyhlHTntQUuUttqGny7fMQZHQ561He30NvalmicpjlxyP0qOLRIFEnlllDDgb+D+FWLbRrVIAmXVwMtEW3Kff60rsfukFvrNhuwt23mbcsgU8D60DXNLOQLj5cdW4H15qU6LaszNJE6IMBSpqtqGjWkzrbrHkMCdpPT1o1H7hOs9lcqY1VGZhxhOCKJ7GLYcxbEwCy4yM9ziqFtpPl3arb+eNuAoLHANXWVo3bzLmQPj5kbHNDE2uhDJpFlONs1tDISBjAAxikTRbe2ObeNYQOhLe+cVeCyvEm4LGgOUIHJqzK6XSeRcI67lwCOmeOfrSFcqzQQmSOZ5oyuP4x/Wnpa2srEFmywLII2yPemyWrRAQu6gfdww6YqhNoccjSMt1Ih24JzgnnnBHQ0Be5r2StbhUVgsRHU9farKTxnmRQG9c1y8Og38QKx6zLJt5RXYMBzxjp0pLnTNWmIK3kayE8iMclf/ANdK47HT3kymNVWZBLuyuDwagvbVrq3ws3lSBcrsfHIrn0sb21k+0ReYj9GiOWTHcg+p/SpbaXVkKgNEwfnI4+mRQmxKJfNtd/ZLnzJnaUbTGc5Ix1Gfes+SLWFCvHNsI+YIVyD6jNa1k9wWETbspznOQRVhblMtFllkPoaLaXKVkYM91eSpuBdCRl4/K4X8aytb1iW3jFxcqhbaFjXGNxHGMdia3dduFtInvZpRDHEmS2fvD/H0rzTVNQuNWvzdT5VRxFH2Qev1NeTmeM+rx5Y7s78JRVR3exC801zcNc3LmSZ+ST0A7Ae1IW7jrSZC5HpUTtXyTbnJtntpKKshzsAOuDn86jkbB4xjBpkjDH05qFmwMd/pVxiJjnb5hk+2BUDNzx2oOc96Y3TntW0YiBmNNLfjSE9Rjim/StEiRWbOKbn+dIfwppJ6CqSAexyP8KTKim5puadhD8jHSk3HPFJn6fjRTsK4fzprZ9qTI9+vUUH2p2EwPUd6gkiT73Rs8EVKSaTr04qk2iLXGrcMYWinyDjAcDqK57UCxlBB78E9RXQtyu3GV9+tZuq2G7MtuBnPIPpXdSxLbUZM5p0UtUZVlJtlXKthW5+Wups5NsW5VLAdeMAVylsyrcbTgMcls11NrcL9jCwvuDEhsDivYw5w1lYdp0jN4qtehG3H6Guj1/J8M6pzkfZm/CuYtGitfFFpM5CxMFZjn6iut1fa2gau0YABtHP1GK8DGRbxkZHdQf7o4LTvPXToyjbU+8MfliriyRsgLRgk49OtVdPLf2TChAAYH8809XjydrLheueK+opfCjyanxMu2F3NYXQuoGCMvOMZHWvT/CPia11eEQ3BtlkZSVjYYJavJNw2kh1ycYqSCea1lV45fLkU7h7H2xXQoXMGzrfihbxrqlsI9lvKttjKn7yk/wA81xKRzCeQF3ZW5Bx0x1rU8Ra0NWltpL4RrLCnluQT83fNZiTRiQRiXCkDb83GD6VraysZNnrvwgulksZlknC7WBGTgKcdDXoBjtjEwYJJxh2DD8ea82+FtutxoF8IYYp381cqWwSAOa61tBXYZLWWZS6FDGedpI5B/Dv2rCbN4Gw9rGflj2CM/e3c49xVd7e7QSLBfRuoJCq0fQY4waqafpl1YRmTbPIzjDo3TYOhB9asLIxkYQwzQxkDdv5YY7/TvUDsSLFeqzebGshbA57DHWopWgjmBvPvRYYSA4APQfXtTmN0I5o3vDvZgFYjjBGSB6GokDXcLJdXAdEIyNnJbH69KegWNCLyVxItyoDjJ3t1PcA1VlmCS7pkZLZVCq+OSaYbG3XZLLPNGgGdxOMewz+tPilH2drRr+F5nB2FgCBj27HFNIVkU7nVWtU/0dFlkU7sHuM8kVDfeIIBERDbjcMecBkknuK10tLFSPNdlBT5CgyHPr/9amyafpy6LPDG0hhB+bK4wfXNMLowJNeZI9s0RQkDaVOAS3I+laJ1qaa4SOF0eEYYFGDs+Bzx+FStHprBI0+WQLtA2/KewOf1p0NjGNPjFtHGUDFgR1X6+9SF12M+416Y3Ahl0mZEmcKpMeDnt+FIl39nuCqoQcjh0OVHof8APeulZJmfy3hxFGu4Nxxj3qPcsnmvmMNu78547j0pWHfyK0tlb6jZxTMUjmB5ZeOR0GKdHaSPEISV++Mg9F9v60lylzbuk4tpFiJK8DhlI+9ii8Fw8ZQuUYbSpP8Anr6VSQtGJFZ3RkMMrKkaKQqM3X8afa7k8ozTsix5VwJDk56Vn3epalvLf6OqqRsB5zxjr9ec1ELk3iiGf5pyfm8onJH19aQWN1JbZFObgKdo3884PHrxUEmp2kSWy4nZSCm/HyrjnkVUmsbOchoZWBYruVj3AIAPNUYxcWkzWv2WeVMD/WNuQn1z+lUmwSRtmeO4UiJmOGAl/hI+tMaexSS3s47kKXOxXc5Qt25qotrbGBpFu0aYnbLBjBU98/QVadrO5gTbHDHFtAj2DoexP+elFx2RTGpWi6n5c1xE72wO94wCqqeh/wDr07+3LKSAyLNJ5YH31GA2DUd/okcdozxW8Zcx7CEGCy5z1/pUiaRpsluljLGyHYMR5wMt1yam5Xu2L8V5DcyCSNlYsoJV+Mqe1U74SPdTIrCJSA4ViFBPsail0krHE1ltAjYqzF+p7nJp955VvbRIzrKoBLMfnIbPXPpSJSRjytKsrSMH2n5DjkKQOorQ0gJNZu0UyGZhkAryuO1RSO11gKjKCjDcSOcCqWl+XE5+ywSxBmzIrn7wPXn/ADxSZodE0ckUxljWOaRlVXyMDPtWV4+iiTwTqrLDsYWpG0tnB3DmtG1u3jQWN93B2+Wep7AE1l+M5UbwdrUbBHP2R9h/u4I4+n9awr/w5ehVK/OjyzTD/oMJz0QZPr1rc+GEcr+O9fEThXWEH7vuP61j6Z/yDYE44Xitv4azxWvj7xDNNkKtqp478rXzmWf7wz1cUv3Z6RcCXyArOqvjny16Z+9z7U15lSFJG+Z1GxeOR6GoI/EGmiaQNKIlDFArvt4x/d6/41G+vWPnCN7ZBLt6FTgYHWvqUePZ9jgPi7PIZrTZID5kHU8c55NeZCWMykRt8ynAPqa7v4pX9m1zEsfzN5OcMMYyTgD3rzpXQl5NoLnCnIxx3rqpvQ55xdz2L4Qzqmm3pMiqRIuCxxk16pG0Jt2HlxykgBgBnBI4rx34S3Pl6fcbkBVpwApJIJAya9FgbzAYriKS3SRQQwY8/wD16mW41E254omUCXBRhhgCAD7UlvCkalyqCNCMRnHT1qhCqyWyi3csiN0PViP60kzNHCZIwJnDArA3BCjrk0hqL7lLxRDc7I20203Ek7sdQfXPp0rVsfMjgWBkEtwyY2gYDHHrWMdUv/JRfs4VZEzsUkYOenPXHrVmLU5pLTaI3klAKFVIBx2xnrUtodmWBbXUTTLdm1T5skNk5Pp+VWXjuo2kkiaPYVUEueMelZN7qGqy2EU0Vs0jx5Ro5OuF759fQVTGraxyEjODITl4cAgjuO2KLl8ps28nnp50oEcqMQDj5gM/Si4v4cES75F6sdp3AVRtrzUHkYXEsION4EacL7EfnUosHuBu3M0rRkAsdpAPf/PapFyl6UrIYhb7pVMe4M38QHAxVm2ciFYZGZs9M84GO/41j6Tp8lvdMzbsRpgFpCcDPQVcuLyO0eWKSwvJxkcgZHqMY7f1p3JavsXsQ/KoX5s7Tjv7j0okgSSFfLiUJ6kY7+vesK88QBLxbWC1m+0FRuU9Vz0BPb3qE+ILqS8aI2bwlXUESnAYf45ouHJI25YY1t0abywgc7e5pBb20hIZUdHwDxxXNy61f3U0CxxrGIZT54LZAXAHy/Q1qabfSSQRo6gpu5AGCMepouDjJGl5NrbXLiNlkQMCVY4PPTHtmla2MjMzQeXlTt+YY/D1qld3LtDLNBaplVwCxwWHJ/yaqJcXjWsM9r5TM46AE7T3I/pRcErGlbyO0IhaRi8fDADBOe/0qKyj+z6s0gjC+YMMzJ1x0GfWqkd4yxGS4kEJBxMjgg+g571Ql1uP7eZzJK9kmFJAJBbHIHr2zRdCs2dNLZrdW80N1GriTkNnDL24NZr+GrWRmVMoj7Q5WTkKuccfWqMuv2wM1xHLNLFjCKqY2YPPvk9vapk1U3BDW8zLCfuiThmwc8D8OKTsUouwl9pGnWguFLeQGk2n5jh/rnuTVrTtOt0R9kgO4gkYPfpxUQVbzImETkOCBIDk98/1q82z7E6IZFlZ9uQemOeD+FCSBtk8NrasqjcNqgrjp+PtRdR2j7fukhSuGODn0HtVdmt/MWTdk8ZIPQnjNOvbWOS1WNZU5bduI5JHpTsRcoX9qkMTSgF0Zem47vaoogrKGV5ADjocZ+tTXltPAsMIjaVYxxuboO496IvLKoyOrgr0HUHuKlo1voaECs8JAZS+ctjuO1Pd40VoIWOWUEgjgn0pumsY02opXc2Bn+lT3MQeSXzUXbkbCDgdOc1nIQqKFjSSTZkYJCjq1eFSZOu6o2Ape5fAHTG417FrDyQ2jeVImItrbR3OeOa8Zjfdq14w5+dmyOmSxrxM3/ho9LArVjtVhVrKwZl+b+0YkDeg3DNe+T7lWVY8FpCMc9eK8C1fe2j2K87m1JdvOP7teu6VNcRxws3mrKv+sDAEZrbKnakTjY+8Q+K4I4bW6dSdggYtjpnHevnfXVEl1PcSfJGi4TIxuOele9eJLq6bSbxpmDq8TAkDsc8V8/6p5kmoRxmMzRq+THjAI9K75zSWphGL2JvC0Dy3kDrKqyKc/MBtIrvdT8T3U1u+n2JKxZG+47se4X0HvXL2Wnwxbm8lEDHIQEkL+NXBtXgcZ/lXi4jHSleMNjuo4dL3mCIsaBV7UE5J9BSbwB3x+dMLHHp9a8+zZ2Azc4B/KmMfekLc56etNz+OK0SAU54Oc00txnPfvRk9z+VMLfjVJCbH5ycZ59qDTKVjg8A0xXFB6UoamZ6cetL3xQA89qGHPv3pvX5fWiY/v3HHB7fWlYbDqT29qTNH8VH8qYhDjFJj5eozS9P/ANVI1MTKs8Kq+/nB6n0pWeNYmRQT1OTUz9GHJBrOv1mUcEha6aMtThr09NDPv4Y5JWYE5IzWPLZr5m5iw5PT1q1PM8bD16EE1XlmwDlSx4IBOfrivVp8y2OK3cgkg/0jJB2bcE5xweo/Su50C8W30SxfzDuKnJ59Tj9K4hpvMErBQoGeM9a3vtLR+G7BmUFU4x9eRTrwc6fKZTlys7Z/Flrpug32oSHebdMICMB2PQV4De3Vxf3r3U7s80rFiW5PPNbfjbVnuBFp8ZIRTvkHbPasvRYFeVpZM7VHyn3r2cowEaVO73Z87mOK5m30Regj+z24QDB7/WmP0p8pOevFMI5yOte8eCu7MDV5ZfM28he9Z1dTdWq3C7Tj61nyaLlvlkC/rms5wbdz1KGKpqKT0ManRMyyAp1zxWp/YsgPMoxn0rTj0e2WXfbDdgZ+ZuQamMG2aTxlKK3uPt/uL64qfnFNEe006uhHkSd2B6Ugpe9FAhR9aKAKTFMQtFJSMdtACPu+6qlmJwABkk+gr6L+GXhLSPhj4Rl8ZeK9i6m8YIDD5oQR8sSD++3c1wv7N/hJfEHix9avog1jpRDpuOA038P/AHz1/Kqf7QvjiTxJ4naxs5m/s2wYxQovIkfoX/HoPbFK5vFNerMbx54v8QfEbxOkCpLIhcraWUX3EX1P9WNeheCPhro+i28V5rUaahqQ+YhuYoz6Ad8epqf4T+EV8O6OL+6jzqd3HumZl5iXqIx9O/qTXbM3mHDd6+bx+YylJwhse7gsDFLnnqwadQFCbVUfdVRgD8BUDylmO0nA68U9oyEzweelc9458X6Z4SsILi/jmneZiI4oQMt0yST06146UqkrbtnqJJG4hO9eT+XapJGXYVk2SKc5VlBFZvh3VLHxDoNrrmnSF7ecldpGGjdeqMOxGfx4q26yBsNjGe1FnTl2aDdHGeL/AIcaTq9tPd6ZGLe7bkoPusfauR+HXjnXPhxrR0nWGuZdILbZInG5of8AaX29RXsSFo87hnoeByDXKfEzwvba9pEt5FCPttum7IH3x/jXq4HMJKXJNnn4vCRceaA/4v8Aguw8Q6Ivizw0I5FdBLKsXTB/jAH6/nXn/wAGNe0zwz4zvL7WbiS1gbT5IsuS+6TI4HucHFbn7PHjCTTtZPg3VW3WNwGNqG5Ctg7k+h5NZHxv8Jt4f8TTPBn7Jc4khYdMHqPwr6WnJSieDNOLv0PPNf1ZLu+aSOI7Q5K7yTnnjNY7ksdxqa9QiQNxznvUajIrzZ6SZ1RtZMdBncVGSSMYpbKT7PrdjJIoAjuY2OfZgaLb/XgEAjnrx+tQaipjlIQYKH1z071CV249zWi7TTPuL4bWq3FtBK0IZFtARlBsJOec15l8YYI7XxFcxxR4XcDwOAan+Evxb06HwdbJeNI93DbLFIiLnlcjPtmub8T6+3iLU5785VHk4UkDivyfBZfjMPmVSVZWitD7qniKc6SsemfDuCL/AIRqKaToEGNvHJzmvStLgto4V8uBRmMHOOp61wfw8tYv+ETtpJMgScYzgV3kuoC0s490ZConJAyMV8nm0pTryjHuzSnJbnFfGmCOTwsjSKN/mHBx2xXyz48aJdFswrjIyNv419HfFXXV1CxNtCpIUcZHVicV8weKSL/VWtYW3R267Cw/iI7j8a/Q+CcPUVFcy2dzwc4xEVocvLGVs0OAOfxqGNTsD543DirGpRyIQrZx2FaWpaKtl4f069kuk826jMoiAGQueOQecj15r9IvZaniQl7qZ9AfCnTIptP0PVJJGLPquwJnsq5ya948YPnwtdbELEe1eKfCWNx4W8JnaMy6nIx9WG3rn6V7/qCK2kXUbKGBiYBfU4r8I4nnbMIX6P8AU+pwz91HyT4ljj/shZNreYbuQHPTGe1ekWM/nfBu3JOWjkGOOgrgvHy+VEy7SALx8D0ruvBC+f8ACmZCP9WJOD047/rX0uPlfC0p/wB9G1VXZqfC8n/hdF1KVI26XuAJ6ghP8RTtUv5IbqdW2xrjII5JOelR/CiWKb4j3twsm4nQ4xnvnKA/yqtrjINWSNlyxJZhjt2r1paYOKPOgv3rJ9Nt4JohPcySHzGwo9DmtWC3SOQsqEAHABH3vrWfGzRaehuSikODGAMkD3rW0q5lnZysZXt6153LpY7YsxtVFzO8pZ2+XJ2KeCPSl0qO+8r7c2FJTaF/hX3+tWdYtUVZSJnXdkbce1J4XaW60yS2ZQiFdoz1Jx1+lZ1FaFmdCZo+HpLgw3MkjOyupxzwD9KqaS8sPmNGuXaRt23rirul5tbSWEud/OD2xVLQbOaOaWZrgYweA3J/zmuailGOodTufhaWjvJ9+cywSKSR1xXMfGpdvwr18Z/54f8ApRHXU/D9livoFzkFXX865748RiP4a+I0x0aD/wBKI6+zyR3pRXmeNjdJslNuSQvmlY88juadfRmW38qJvKHQkDqKmwGwzEcVUuY5LtniV2SIH5iOrfSvzxaLQ+hOauniiZo7aPcF5Yis26kMjK0jhY0GMr0atO+aOBpbezV5G6Nzyo71zUnnzXKMx2KvAUdBVUYXbZT2Nzw7Cl9fCWSQRIp+XeP0qXxqbhLRgJiVDqBgYGKfpVvvtkZItu05HHU1d1yya4sPLJwAo5rllVSrpvZGtNOxwt/b6hJpM22ddgG4gHBq74ftZ/7OTczbnAIB6V00C2SeHr+LaJG8psMBzmq3h/UIW0+FVR8qu0Bl44rqlipSpyUY7M6lErWGhXDSiW5iEaHk++atzaTZgO5Xhe3tWhdXk06hW+THoapXisY3zkg44zXIq1WbvJ2NUkhtuba3tjJboiH16k1mQv5zzNJ13ZAxVuNVW2+WqtgdtzMjruB5zW8FbmfU1Q5okbJ3gED7tUNimU7mzz2NXLqISdG65A9qxm02ZnbdIMA8HNdNFK2rC5d/ccbfkPtUjSxn/lorH2NZsmnSRt+9k4xTRp7ON0coIPX0rbkg/tBc1zLGq8yKB7kVHK0MgblXbHBrO/sqaN0KuD6+lTpY3CgspHQg4NTyQWqkIsIEEXltgcmmGHbhgwyDxgVQdr2IFSDkEc+oqazmumk2yblOOAe9U6bSvcpO5YuLbzTmQB+ewqIRrGdoXafQircUxU4PHbFO8yItmQqD2rNSktAsVIoB/CWwvT2qRkV2+YkgHPWhXDTsqZ2460u3271TbuAsoAbcGIz1HpSR8cMSB3AOakUZbaGwTVK4tS7HEhU55x0pRs9Gxlos2PUeu7GKtacu1m+Yg/lWIbO6VvlfI9VNOghv0YgSug7+9VKkmrKQmb9ku+5unSXaQ4wfwqy0dw7H/SA2fUdKw7S3uZJ5gLhQxx+IxWnFb6gsIj84HuCfSuWrBJ/EjIfi+Wdo2bORxtqNPtTShVmJbOFzU8f2lZASGOBxgUL5m9D5fR8k4xWd/QGWtTSRrVpNp3pjhfXjNa0TKbVHUncSNyk8is+/u8wbkCq4HOB1FTtOzQpIAGLAEn0rimm4q6MnuMv7pllVAm4ZH8VPeICYurE8fdPSs24md5o4woBEgPzcZrTZpFuNrwjG3dgiqcOVIjdnOaaFk8S37MBwoAA+gq+YFHypKdpYg+1Z2k738Sajs56VohZGG4gE98V2VrqS16L8j0aPwjkjSObaRnjb7AetSsgA2DkEFR+lVnSaUKnlkYz8+MfpU8DTvF5e3leh9TWLWzuaPY5zwmNt5cDjAZ//AEI1d8Uy29xp7QiRCxZQQp9x/hWFo7NGl9ICQ3zgDPfJqptkjYtsz7noa9d4fmr899jysXieVchYS2g7xnIHNX9Dlgt7+ONmCqxLZP0xWYLl1TGwjd1yadIJpR5nklgK1nByTjJ7nmUp8k7o7W8kifT5zEwYBT0PtXN6xtB0ogY/cHPPvWhpyL/Yd7IdwYKTgj6f41j6qJGax3H5fsxK47c/41x4anySa9fyPfhV54XOjF3b28EKvKqHYO/Wj+1LH+G6jGeuawp02wNe3EMjxgKgZFBwcdP61m2d5cSQ7HjKxgckjpRHBqS5rnFPHuEuWx6H4a1jT4LsG4vLeITK3JkAGVI/xNdNBf6ZdSCO11C1mkPRUlBJ+leCSES36fLn5igbGM1r+H7Jn1a1aMGOWOUMGXqcHpXuYbDctKyPPlmDlUs1uei3qK3iqVW4xAM8VJHBGrALkKfvVDqTlvFMxAIzb9+2KkkdmK8DIAXrwTXzGOdqzR7UfhRZW2EOWdR0zknj8Kr2caiZWGMAng+tKxmlXzOqZwADTbEushYu+N3cdK5YfED2PCvGkqxeJ9bZoy6m97dxisv7ZDk7VdDu6uua1PGPPiTWk2qx+2nr06Vk+XCxYLb7SecZr9RwztFeiPlsQvfZq2xabbtYbtwUDHU1JM0xkliZjuQc+1Z4G6PyfNKrkH8RUqW5RZFd3xIOWBrv5mcTiWFkYd+T6Hg1ZU/Kr792ScgHNYy2LoT5d5IFOQQaU2bKNsUhLDjmrTZLia4lVJRlsD0NbWhyolypjX5Sc8CuSa1uNn7yQ5IyA3H05rS0U3sLbWt1fA+U7+Se4ptuxKjqfS2iXEMVhbFYVcmIbgM5Jq9NeWzAI+UJXcSwxiuK0TVLy3sbVf7NfPlKWAY9f/1frXSwXFpcxqsyhgw2qXHIz2rmludSSNKKa28lCrIzFcgEYzVxJ4HMZhVYmUcgHPNYS6JDcAq6yGP5W+Vz24x7cU6PRI2AEbsiE4X5yCD6YpXG4o6I3S7D5kZyegA/lVK4ltcgHzI8+3NQQ2lxGAPNf5CMbyTyK0FJMgaaOKVu/HJouSVnuJIkVfKQxclZB1b2NJEPNlYsTEx6cdaszWatLmNiiAj5c5x/9aneUxi2owZeRyeaLhYroCFaGRpAnXg02aD51O1guOHzkipPLkByI2bbwXxVqJ48DO6Rs4JxyKBWKEkU23iTao6EHkfhUc3kRtv2mVsYJcdc1cLL5nksdobqD1/yaVY5GJAjKqowCehoGUXtg1l/x8CMZ+VOp9qighulwzjgcqC33jWgY2QM4xIpJ3AjjA7VHJCwtjE2drqdpTPy0WARN00Un2gAOQMnGefWkjDNMCsyhMHeuO/QdaN8ylY1iVwqBMuMEn160RXH2UeZepEi5ACjOTRYBBb+bIfLADdMjHFJjy8r5LptIAZeMn0qzNJbzwJNHuLZ9MEUyJTsK4fk8kjJFKyGMlXK7nyAeNwXrmori3tUdY45FLlQRgY/KrUFywJhZVYKx+VgR+VVJVhupVkkTNwM7S3UA0mguMDyQl14EpBAOfbnFVkZQGaWNYwg3bz6Uup2LN5csN2C8YypBwF56VwHjDXJruV9LhY+WrEXDgnlv7oP8z9K48ViY4em5SOmhQdV2I/FesSaxqDRwyMbBG+VezsP4vp6VlHrn86QcLgZAAwKa7fNgfhXxdatOtNykfQUqapxUUgZv4cj2qNu/wClIzZ7Y/rUbPzjjvSjE0GuxNMZvlwMc460Ow5Pr6VEW4yeuK1SEwb9c5pjdDjmhuh+lM3DA5z71qkJiHqeTSHr2+lB7deaYT1qyWOP1x+FN9f1J4pGOQCMmmE885NUkK4pPFAIP4U07e/ynpQcruDDBBwRTsA7d3zmk3dv1pp5z600EYxnvTsIcT07UmTnkY6c5pOePw/KmZHBI9qdhMdnnnnml9ePxz0poYfXNGR6Z9TTsSOPr3pG5H50hpM85xk07CZm6rpUN0PMXKy9yDgN7GlsrdlgO53BHHsv0q91H44qOXzF3GJue4NduHxUqbSlsclelzLQhjjLTFWfeoQbSR0FX4dTvbbS7zT1CyxTxFMsTlcj9fxqjBMftTZySydfSrDYKd+lZVJtz5gguWNiC0jC2sCnBA45qYRx/OThyOevOCagQHywN23aeOaWPcoJUnng9zX0OGl+7R5lVe8xZIIRLvwRxng9MVH5UYf+LJ7nuKm+U4cNxyBjr+NNZ4yx+6MdcE5rvjsczIGs42JPmSAn+Ld0qGTT2IDNPI+PmGTVzC5Co+QwyM9cUyRDtDJKMMp25HfvVJGLZ6L8KY7iLTJXiuHg3yqxZRySOMV6ZAbrCKisZSTzIuAR35Hc968Q8H+J5NHlNrc7lgLBuM5z2NeuaJ4qhltnd3GwEEEDcNp65P8AOsakDaEkaM1wscYeZtsUQ2gc5+vPXmpBrFnGBunKsx2YC8jj0xTP7d0wQRS3snlxSj5Ds3DOe/v9am1CztdQhS4CoxzujbGCR/D+VZK5poSPNBJtjRlIYHn3449qmjeKT5V3I0Q5EbdfcetZdvp8Gm3L3EKkSlTlgxOc9c5/OmRatYwXiSSXiqxP3WGODxye1NMC3qVpcXMJnPMiSZ+duuBjHX/JrFuLGWG1+W4lDjBXeoLqc8D6HvWjLrVgrAGVG+Y7GU5Xg4JpTqtjcCVZHhZomKFSOn5U7oeq6GDaaHqcwY3WpuZN5KqpKoi+3vmrwj1QMLe4muJEVwZGRRgqB39q14po5HEcJ42g4UHOD9epqaCfzBNaoJYZIgAzMOuaYr+Rl2sN55Koro8JxhjgOBnjn171pMl3BEYzB50acDDYY+9OsktlR4pInkBwTIOxHSnzQSRASR7VKjLbm6556etIXMZM/wDaxmRmniiiGG2qc78noR9KqXKaq4kVHZfLdvkI+XGcqMj9a6Kd1kaKXYsbOQ+E/wDr+tJK0cgkTa2x25VTyO350BzeRhW7XcIj+1ahPKpjO1fm4PYe/NWjqDywbZfljIJ81yTgjpj+n41rTCJilvK0kBztBcdfb61G1harGsZ+YqQVGep+lMd0Zl81vCttJLNEEkO351AzgZPJHApsMti1351kSke8ZWPnDeuferWoLp8lkzsFLKzIS2MKByTjsKpW8CWri4sWC2sjFnUDAyB/k/WoEaU1w08LTLCAwPBcjPX0qeSZpY/LzFGkcWdxHyuc+p/zmse71C1W7jjmt3eTgRyYxkN2oudS821lghUosg+7j517Fh7g0XsOzZsN5cyrNJKpBU5CYzx/P3qKBdzNvVSrY2jHOMVy2kazJpmnxW0nmzTIzjLqA+c8j8BWjHr001sjfZzlyQACFdV7d6fMHKy9LIthJMsTyCOUblLPnbz09qsQXCXsUMEsKRkAguB8wGc5/wDr1z8+pq6xGSGUSROV37BuI7H9eKty3Fr9rWXdllRVLY+Ue30/rSuPkfYuMrWtvJEx3KhLEMQAw/xNXFaNrBPLiIR8NhVzx71Qv7+ae1jjhtbeec52swI5PTP5VnpeawxYx6eicrvEmTkdDt98+vai41Fk+oxyNJHFbqyxO2yQR8+WPpVqaG3jkhgKPwQrCNensa5uXUPFF0hK/ZoYyQZCoO4LnkDtx/WpNM1bUAQ1xCSWU/cJ3A9t3YYHNJlWZ0t/ZW1xcWyzyLuibciycFfoeuaqeObcR+BtYk2jKWj5IPUbhTLK6SaArfQr5pAIaQfe59ad4wkmk+HesIrosQtm285DD/I4rGuv3cvQuj8aPLdIX/iXQFuQBg/ma1fh1a2978R9ZhuFZttvuUBsZ+5+fFZWjkGxtj7cjt1NbvwtdF+J+ssyhv8ARM4P1SvmssV67PWxb/dHcXPh/Tbwu1xZxvzkyH73HQ59aaui2n2qOQTObfywFDsScg+9aksu75ZfMDp820DC+wNRxxmWfzliKucOEX+HFfVWseM5Ox5N8YtLtbXVozvxKifIXGOvOP8A69eZSmNnd/MDFvvEGvV/joi3muJLJt3rCvyn26c/jXlP9nIHJGTIxJYjoT9K6aexhJ6nqPw0vrY6Bb2bbdtteSTxuow77l24z6Cu1Gt6dEqLJ5u8DO4N79Pw71xHwr0ZPshUEuIW3YxyCa7dNDhE4MbeXuyQCmRnHJzUyKi1YgOtWKWzPb3MizZJUkbefT6+taWm3SyWYu3YSSuf7mNgFZd7oEk6LHG4leOUEqzdMfX9a0JYbmCMeXIsfbA5/D61jzF2NS1CXUWJYwGjIBJPc88Z61PttXhe4XyUXb6fMMdTmsqF7WRI0juJ1nMg8yMrheOOPQ+lLNGEYE2ZCRtiRd3BX1/rVXRLibOxI4xI8ZnjKAgbs7iR1I96riOIyCQx5dQMgqQoOeP8KrQ300kCtE2yJWAVXXkqPQ1cnu4liaV49kIbKsDksD3PpQibMmIQFpIordXLA7iOvtVhmRbNpGlVW6YHJGPSs2SEt/pSy7kCDai9Ac/5FV7tZ2lk+fyY1TGQTyP8aoVmbcLCS1VTtyRydwGOP51VvLaSRk8uaSKUfeCPjgdOaxoZWmREhZZSB8zg4HuTk1Zhu7j7WskjuyRjax7ZJ7e1KwlFog1XT47fdcBEaTgZ8wAs317VHpdjIWklvpRLvOd6r2xwPTNayIJpj5iqyxMWDNgqx9B7VG8M6phJG65CEfIuTS5S23Yqvp1u5AhiKkn5COw7n3q79nnCJGIUQ52hlxt/P2qK2eRIwt0km9GzgDnbnrVtZ1nV5YZdqk8IwA9KaRN2Z6WV9aT752WWPaFEaEEHPrn86s6cjLEwWNjGGDZzhMZ7c1aaZcbh5TjcN2e3qfw61nXsJnu/3V1KzM3+rQBRz6/WqsGpNrdsmqLBCZcB5DulPIHvjv6DNVBplo94beFiPLJ2nPB9ameKK2l3KzYTcAG/iJ6Y/LFXbfbMJGYLBLtBUjq2O34UrIabRk3Oh+XNuhGMkb1Axg46+9Pj0lJJDOLeN1iUDdwGBB5AH8quXFwwDNGfMnxlgT0Pofp3oj3ugmbasp+8AeCfQUctxuTIJrO5S2Ea26xqzcruyQvPOatQ28TDaEUwAYG3jr+vualLt5YabKjJCnoM+lUXmd7tPJdOeV2sAD6iixA3dJbXHl7RJC7HkpyM9OnatGWWDA3NG+U3FlGAMcfh9KgSKQXDRsxlbplcELVr7AQ0rP8AcC5BIxu4oEUbqfbahYQquRwXwcfjWQI7lS8m9VUc5A469hV+8EsbhI/lijbv0xUjMc7hEGI/I1EjSKVjItzrSExPcD5s/NjG73q0P7UmkXzo7dYWGH2yMRxnt3rYsy7eadqs5UBc4/IVTC3C2y+TI3meYd525O3JrORaIrWb/RxDHauYmIHzjBI+nsa8bE6W+o30smQDK2FA68ngV6rNPrDT+TsEBEhO5hg7ewzXljfM824DPmsc9e5rw82a5YpnpYJasqF7i61OyklUrGlxH5cY/hG8frXuOTIWcOqov614qu77ZabRk/aI+B3+YV1XifXL/TZk3NGty7szQBsnaenPTA60svrxhTfMXiaXPJWNPxhfRWOiTm4mzLO/7tQeWP8AdA9PU15hBCFZpWQbyaszy3N1OJ7y4eebGN7nOBjoPSmSZ4rDFYp1npsXSoci1EJwfl4ppb8PWm/LUbNkk+9cyib3Hs3U5zjoKYcH6UwnnIpCevGOeatRDUeW/WmnGeabnjNJTsOw70x+NIeo7Gk3dCMfjSH8zTsIdkevFBJx1zTf89KM84p2EO+lGfTpTc+nSgH8qLATwMqzxlum4ZqJsGRuDgmkB4zxkGjOBSsMeD056Cim5GOOtLnBGQD360hMQ0hOPemljn0pGPG6qSEDYwOnHY0yVVkjKkAg+tKeuB+lMcnGFz0ORVozktDMstJM+rLFcSqsUg+9jJPsPSqfijSv7PvP3fMIA2knkccj3rdeElA6uUdeVNQ3kaarCYbhvLkX+IDvXr4Sqqi5XuebXpuLucWxYQORgccCtK/vIoNDtHkztEZLHp6dvwrP1mNtMlks5yVccLzkMMdazfFt2kj2tpDLu8uBN4zwGwOK9XD0PaSszysbV9nDzMW4Z57gswZ5JG47k1uwx+RapH0IHPHeqOhQmSRrp8YQ4X/e9qvzEs5r6OlGyPkcTU5pcnYioOaDxnil6A5ra1zEXHSgUUhOKQC/Lgg9e1NAxzSOfak3UAkSd6DUe40qtQOw6lpobnpShvwoEOopKYzY70xWHHGM1FK21d3oKUtx7VLBB9pu7e2HBmlSP/vogUmXFan0hocY8Bfs5tdDKXt7B5m4Y3F5uf0XivEvhfpCeIfHtnFcgtBbK11LxnJX7oPtnH5V7P8AtNTiy8D6JpMWfLZm4HHCKoH9a8l0LxnpHgmygl0fRJr+4ubVft8k04UiRWJO3APycgfhWGJhUdF8iOug4usuY95bP3dxYdd2KgvZJrTS7u8hj3ywQtIilc7iBxxXix+PNxuU/wDCORgf9fJz/wCg1LF8fZUcFvDm8c5U3eQf/Ha+XWW4i+qPo/rETY+DvjXVdT8Z32ieIJpb5Lm2klhZUC/ZpF5AIH8J9+nFdf8AEbwxo2v6VBDrGpQ6YY2OyWRlGQeowSM15tZfGSxtTNe6b4Cs4LmRWHnLP/F23YXOM9uK4uCLxB481VppxcajeyEscKWCDpnjgCul4Gbkpy92xjUxkY/Crn0H8P8AS9D0Pw9Bo2larFfQpK0jyLKrFmbG44B46YrzLXPiL4h074oKk2x9PiuVhFn5QIZN+Dg9Q3cGuHl0/wAR+CNUjvPIuNPnT5h1CuPRh6GvdvCF1pHirR7PXptLtZL1o8tKY8lGHDDP1Hesa1FUJupL3kzTD4hVbxaszpLpQ184haQxBjjPUjtS258uYrKNy9NpHBFVLS5sr9JZNOvbe4ELBXaGQOFY9jg8Gpdx3feJHPWvM2ex1WPDPirpbeG/F32zTS0L+YJ7dl4x3xXrvxC8nxt8HLLxBDGplhiSb5D0Bwrj8COlcd8fI0ksLG62gMWZM45wOgrpf2dp01j4RaxokvzfZ3mjAz1BG4V9fgKjnTTPnMVT5ZyifOeqxGO4ZWxwSKqrtxyTWv4lh8m9kQZIDHk9qyFHFZ11abMaTvBElsP368MwB5ApmqFluTGsTR9cpjkZqW0YR3CSDKspyDjpUeqXTXF9LcfO25vvHv71lH4zaG5Fo2oXWj3QmTf5L8OmcBh/jXoOiazY31lEIZMSlizxfxLzXAq/mRYl+cdt3rmrcK6e0ShYTHMCcurFa58Xh6dfWSs+520cbKkz6/0C4MXgHSGj4DnHPHIzWzHr+nxaKt5rF/BaW7BlJmkCoQOTjPWvkrRvE18sENhqfjDWotPtVYxW8DAkN2AzwPrzV+XWvDF20smrXGtas0VuFtlvLnKeZ3+UDgV8TLg6EqjlUndXvoj0Z5v7too6P4l/E231iV9J8J23kRsWRrlvvuvQgemR1/KvPIjHYsJJWV2JAYDt3qxbN4W855Ly0fgHbsucBT68fyp0X/CGhZjNZXMr4DRqbg7T6jgZzX2uA9jgqap04Ox4mIk6z5pMwPEF5DdTErHk4xwB+fFVI1Z9KJZZD5bALxwAT6/WvQZdf0KUxQ6d4b020hUAbYoizOcdCzHJ/wDrV2HjXQtUuPAVldRaDZWsaOCJYY9pdMZ5H+eaupjW5fAOmkkoo9L+GFvFH4P+H5XjAnck8k8H/wCtXr11PFb6XPcO2/CM2CPbpXlPgp1W28EabFIomjs5ZJkXnblQecV6J4mTyfC90Xfnyxkmvw3iK1XHRv1/+SZ9XhtkfOfjm6huvMZfuC+f+HAJ29K3PCM4Xwve2azCOPaz425PI5rkfEfzaPuGTu1GTBHfCit/wS+21eGRQRIhDfka+zxNFRwiS6M6au6Ok+Bdm1v4j1m9kYHbpYK/NnhmOP5U7UdzarBIuHmbhlPIA9aqfBWbZrfiWAKcHTzhT22kn+tFreOdWWFYQcoXZweg24xXp4h/7MjzYfxWaupWFx9qjEsixo67sK2QfStqxU20ITJ3Fccd6z9RcLJDIzA7U2kepqWK8U2cSgMc5LlRyPxrzILXU7A1hDDAZnBLZ53HpVbwkGWykdmyqEhWPpSa3K8lq8zbmTC43fWpfD6NbaVFbzIRI+4k/jx+lZYjZG6N2WFEtTKygM54zWRbhm1BkhIQBTnK8Z9q07wtL5JZyQigVPp1qpdSuCzs3JrkhLmixmr4RVoLqy8wgt5jAkDHasv9oxhH8PteC8BvIP8A5HjrZ0sbLixDEA+fg4/Gsn9ptQnw+1hQMfLb/wDo6OvseHp81Jep42P/AIg2MySFS3yp3zxmrToQ7J5eEYfKQ1Z0unzG2Ci4d2H3R0qJ4tQtWT98zAcbOtfn7k1o0fTKKZmeKHXTxLb2Nnh2wTIT1yOnvXIwzNJdJBIvzFhz2zXV+MY5odIMjA7mYNvJzXI6ZFJNqEUgZTg5xiuuilyOTEzv7NBZWYwwIzwDSs0jWE0jNlUXO3HaklK7YkJ5wOe1SyB/sU8bLkMhGVOa8PrdnRDcxBC0enXNwjhoXiOQo6cHrVTwvEklhuBIIb8qgvZLizEkSsUhdD17iptB2pZBoTk9ea9JxapN33Z0I143XczmMnGBVDUJoVZjytW5nULkAFiRnHSs+/QOOVJGMkisaSXNdmpWhuoGgOxxjPc1Bb3ULXMq+aoOKiTT4WjO7cybugOKqrpcP9obI1cAjgsf516EYU9dQTNMXULEBRkjv1pvmLMxUyIDVb+y0+8qtFjPOetQpaeW3zM34dqFCn0ZaZfmZWwG+bt/9aoGGyPZEoA6UoH7oIBnHQ96em5VyyDIPektB6AFkjRfLwCB36U6N5HUlvlPeiaZtgBjyD/dpi3K+SFMb59hSs2thXHSI7YwRjHJPrTZlkYJGxBX1Aqpd6l5XyiPj0qk+qSNOCsbKFP1zW0KM3rYLmtLEWYSL0GKkIjdctGrcdu1ZB1h9x8yI44607+1eQUVtncYp+wqdguX1h+V9rYOQVH9KI5ZIwWEYbtjvWedVxIGQEr71KdViPSIhu+KHSn1QXNBd23cyBRjINJtLPuTaRjms+G+SQ7WXaOlXIpIXJ2yZwBxUShKO5RIdobK5APpR58ikqseVxjOegpp2YHzNnPAp0O7cwcqyY4I71NhMtadGrXkyiXJQLjjk1pNwEO4YI/Wsy1hddSnMTN0GARx0rQW3Z41V2APHJNclW3Ne5kSbZUw6hSB1+bINLMy79zEc9hVa4s5I9yrKNp6VnX0FxGVUtjJyDzUwpxk9wZa1WbZLHHGVBdgvH1raklKuFC8HAJ6Vyeq2E8JguPMWQKy54INdVGl0rKfMXy2HIZM4NFeMVGNn3MHuQ3B3XKRkHbuHJxVq5WCSZZPtBQhdu0nIK1Rn8xb6FGcOeuBUxtgZPM81sAAYrFpJLUnqYehgDX9SwdwBH5YFa1u6tHJ5bZIJzWXoiH+39SG7BGOvpxV1YAbZpEOz5+gOQa6q9nP5L8j0aPwlmWV1hbZGHc4wDxTUdksDKy7JN33Qc80pV9g+QqQO/elaEPZuyyDK9RiufQ2a0Oa8DW1hf3s0GpXgsoXdg023O3JNemS/DfwytsDH4wslLAEtK6cj6ZrzDweoeWbA/if/wBCNdEM53FVJ6V34uo1VaTPNr4R1mmpWOlHw+8MqhDeNdJz6mVP/iqjk8A+HlgLW3jfSvOHT96oUn/vqsBk7/L9MU+FVEq7lBAPIx2rmVaXcx/s2X8/4Gjqmhx6b4Wuwt9b3d1JCznyhlSgPDA/QZrg9UZXk0pc8fZWBJ7fNXdavdfZdQu2YfugAu0dNh4x+VcPqMbNqtpYqpDRwlVJ6NluCPwrvw87v7zrpw5Y8p6b4X8N+DNX8Lu9xr4sblwgYTuEEZGCevXjNeYatHb2eoXVlBqlveiGZo/MhOUkA6MD0IrttN0S/e3hSSGNI9gLbz+lcPqmihdVvobY4AkIX656YrpwtCU001Y8TGpUpczle5nyWy3VxCkLhXEqEEKT1PPA5r0u38Dx2M1ndWuvWN9jJIhDbhnrn9e9cR4d0+S11u3uXfPlzDcNuOeK9ftMJAnrgZr1acZUoOLMMNCNZ8xzEqgeLbkFQcW4HB+lTIdrEsoKqfmqG4Xd4ru2/uwCpRGJCww3IwcHHFfIZh/GZ9HD4UCzeS+VbKPkAHpmrEcu4sAiAEYJAqCO2YnYSD3yT0qaGFVLxu3zEYB9Oa5afxIJbHgHi5lbxfrmBvX7a2MfSs+QhWHzckdO4FaHilVi8U64VICi+YZP0qmWgc87WYDjH61+qYdaL0R8riPiY6JonbBX951OfrVkHkbTnjHPSqg2bw6naTxipWdmwnHl47etd5xskKpzuK46dafFFj955gf1FRRsUyRhgOcEfpT1kA6Kq55IFaJmbuTFs43R717+1amlyK067kH3xt5rI81SQNrbe+K1dFdfNjZGz06j1NN7Exvc9w8PzI0FvuBVTGoI6gmuphWzm2hYA2DkfLkEd81zvhto1+xCSPGbcZLL3HIratoCt750d4wTd/qh39eK5HudKLVvMjExRytDg42qOOKZMsovEdJV2joQo4qd18x3ZTtcHPTrVeAeQWuOZU6EZyAfUUDJlnkaZlJVipxhjgHFPN1E6oFZV9VLcVBFGzZdWXaScqOopQYVPzsgdSDhu/pQJk5xkvDJkjPR+KjaM4UrcyjPU4B2mlHkOeJEjUndgdz7U1Li3iPzSGJgSMFeT9aYGfe2t8bhlF8fLxt3AkdR1+tVJbXXGZWW+KhRg5UfN+Nb63SM+1NrKe+MYoSaBpgspKBT8wVeo9qRV0YdmuuRWjR3Ewl2chl+9/k1es5p/JPnNM5z3Xoa1T5UkLSQyKEI+VW4NUL+9vEhWQWZnQHja38P16UDvdWsThbhYlZXIU9ARzVht4i3gsABg+5rnTrU/nhVtHdAoKnIyPXPPapU8QXHkrIbCX7/AFVhtx6H3o5kKzN+L9+eG2soAOQOtQPbw29wsk0QnSQY3M27a3pVEeIiz5XT7hUb7shZfm/Dtmrqaha3MGA2AfvIRgrj1o5kKzFuLmaOBXhgVgCQQw7His2PW5bcohtVQFcsBnIIPzfUVrRXUDQLPcqijOAVyaRltrgq0bAup6beTmpeuxUTCg8SC4k8n+z5l3BiGk4AI5HPuOall1LfbsWUkMRlSQCFJ6jFWL2zt/IZW8wZJX5Tz/kVyXi7UptGjjEFxFJdzEYAJyFHcj8qwr11Rg5SOiEFU91ITx9r62Qi0vS5UklKcyDkxL7+9cQqeWoUHI70LvMjTSOXkc5dj1Y0p4Xjmvjcbi5YmpzPY9zD0FRjZCScKcenaoC5PJpZmz3GKiZvwx0zWEYnQKzcc4zUbNz68dqRjg8HnNMbPXNaJEMR2+XPQ1Gzc98frSyHj9KjHHHpWqQXFzx/OmHj264pWYYPPao2PJyRVpCuIzYGNxH9aBnsR+VJ7Z/Ck/i55/pV2EKe/wDOkzg+p/8ArUhP44FIOv3hjpmmAfXkU1mJbLNnnn1pSflpppoBCScmjrjpkc0jY3be9JnqO+O9VYQueuD+FGcAD19qaW4zTdwA6/hTSJHZ69xQWHX86jJGfX1pjyKo6j6ZquUlk5Ybd3PNRTTbMjjPrVrRtH1TXJsWUDCEMFedhhFrs9N8HaJaR/6WZNQuAedxIUe20f1NZ1KtOj8bFGDkedm6T1z9KU3C45VwPXBr2COO3gRfsen20S/d2rAPz6U4zXHlktDCVHVTEP8ACuX+0qfSLNHQbPHEmj7EZqUP8px09a9QuLDS74YvdGtHBH3kAQr+IrnNW8CpNG1x4fvCrZ/49Lls7v8Adf8AoRXRSxdGr1sYzouJwN/JdCXEChgF4475ppk1JY1/cxsobnkg1azNa3kmn30L2t3GcNHIMHNOlLbWRlbk7icV9LhNIpHjV1aTuUlkuo5DJsSRMnah+9+Ypr3gUFmIx12gcj8auRJ5cZUZdgOuPekIVlEbFfM+8WxXqxOKW5RfUrXO10dCeM47YqW01C12AIPlUgDPFTypGYleNVKL94Y6moPs8PHyhSc4OM4zVohtFp5YHG6OQMex9q2vDfiCTTpWidxLCwJZWPeuVu7VZLfDSHG4HK/LmpDIsQRYATv4BPOKpxTJTs9D2DRpINUAMbpJE8igRLkKPX3+tdjbx2UECMl0xxwEUkBcDge9eG+HNfk0W+j8o5Td86nv717J4e1TTb+yiugEaLPI/jT8KxnC2xrGodTD9ojtjcSASK4GzZgsOlNn0+zkkEjAkscNuTgt6HjjpUUQGxvJZhvAI3cqB2qeGadwkCspc/KxXkHvg1jbuaXKzaTAsreQ3lKCQYyow2RzgVENPs4XKrNHAfu7HTJY/WrT+THdzSPLNJ5yquCMeXjuPrUV3bJO8M6s48uUPz044wc0g52Ni091ijSCZ0libcHK53HOafphaa5uY3VjLksxdz+f+FWoTOt15pDGMHonf60252qSkK4kkHAPU+1UF2DXyzFLaYW8TeZhVDdT2qNrPIZftHyFsYPI/Oqw07dcTiMvEzxHClMgOR94H19KpW+gmOaN4766DKo3hpPlYDqCPekx2v1NWeEwD94uWhyWIYjBNNgjW3kmuI7qOOS5XI3DODWXPp9y7SJPqFxO8g3YRwuB6/jUEWnapHseDUIkO3lXDNuJ78e1LUfL5nRBDMoExSZBgsQ3WrCQ20IwkhDoM7M5JJ6VzNroOo31m5XUFV4X2HyiQvHK5p0en3trJA7XJklyVLSNkYHOM5/yKdw5PM2otDtpBcGWMRJcAeaEPCkHOfxNVW06OG0MNvudHJKsGzj6+1JNfRwTQz6jOkKsB8qEldufb1/pRpmp6fDdvb/a8CYl4SRlce3tn9aBaj1gMyRRzR+SyDBOclvepIbK2uInlLkmM/eP8I9qtmaBysimOVlPODj8D+FVGeGSOVYi0MT8sQev+f5UWC7RXvrCKe4iYxyKrcq6Lzjp61FLosdo6oI3mUt8pZgWU+hrRVRbBRJMwV1AWNTu2jt+FPePzN9v5hy3yncTk/8A6qVh3fcoWenxyNJJEpiKttwQcge3vSrpUUkm2bLQ7iWZDgNgcZ54/wAatwxXSP5Mt8khX0GCR6GrMH2dZAhjctt5ZOQR68UWDmfcq2EUcURWG5iSUEKI2GSf0qWSOF7UPMqufNBJB5wf1FFvHIl8N+I3LElM5yoFNnhRmuGa4SKQJwQfvH0P1oaEmzLe2jWZVhIHz4wBk4z1NLf6fHJerNZMIzuHmEHhgO3+etQhNRVlZbiDc+FUsvJ9jUiTG1vQzx+afM8v92cbc/XripsjRNlpIkvNP8kRqmQBlsZ69jWR4y0l4vBepbro+TBaSMsYGMnHJNdC9v5NurK26N2KsncHjvWX4qgX/hEdaXlQllJ1HTj0qa9vZsdJ/vEeTaPhtJgLeh4/GtTwXDM/xM1SGCRw/wBiBGzoeE61maQMaVCOTnI4+tbPgNM/FG8XaWY2Kjr04Tmvlstf+0s9jE/wju7mxusRNcSurx5I29zjvWnZpb2brJudn2Y3F8BiR701nMcioZ47gg52ucAdtp96rXkM1/bsl2hj8vLDywQp54II719YjxWzzL4s7P7WSTzUwYwvLDjmvO4j5c7N5nOTgBgc12XxS0xH1U/ZpR5DxgsrHcc+x/CuAk09XEQJMW3I6feB7YrohsYTWp7L8KLm3h0iZnO6V5SoXoTjnrXaJqE0iOfKEaMpJfO48eledfCywebTivKy+aSsnOORzx7139haTl285lY4+ePIww7cDpWU9xwK0Nvf3RWWKblX79Dg9/61QuoZH1SSz829uizYZIm3LDnkE/Tt7V0Mt3Zae4+0ssaEZ3DJXj/Co/7Y0ZUkVZmEm/lghUnjOM9+DWbRtdlSGzvrWZXhikMAOMtkEt9ev0qzHuWZpoUJDjZNGzFstnqB3FWJfEdrtW3W1fMcbSMzOPnI6H6kVRv/ABJZfaS0lpcqqSKGIGTgjjj68U0Cu+hbiRnka1dUKIMhU45Pc1VtrSeYuqzokUbfOsibizHoajXXIXt4o4tOuERZctIVAbnk574H86qX3ia3M52abcbC4wF4PHr7kUXBRfY1oPk1UG4cJZgF5HXIyRwAPSpTdQb0iiErgtyMnIHWsS78RAsPs0ErxSOQr8MAg7kfX9Kks9c1CazWZo4Y5eo2DDFQefypc3mVyvsaN1f2ySNEbaf5PlYJHjJPPaqsupW8iJDCNm5g8eXyG9vqfSoLe6nvA8v2iOIBSm1xgtzyOvXvVtdNt7u2ZXkhdyAyoB8wbGfwP9KepNrAfEGnK6eZINuTuI/hx6Ae/wCtWLPWrC6fhWjVjlXJAUqP1z61QtLWyaRZrizBZhlCDxj1APXmr9nb28x3rHHIM5KKAM89fzpq4nYutcf6HcfZCkshPysQTx3HsazLlbxpEljkiRAFG5Hxlu5A9BVq0u4XmmtmXymgCkrtI69cn+dOvbiwEkUixsylDygHDjsR64NOxNipDdajscyKhk3Mc4HzL/d/rWpp9xGjKSABgNhjnHrUC6hCkAT7KxUsdpVMjHqR+eKItQs0Vrh4ZCwDLtK44xnn8qNQ1LsMtq8svlhX3ucBjyF+h70LHGzb1KAheMnr2rAbXoLe+ZVtZt83RFHzKD0B9M0lz4mt3X9xZyxyHeJDKM7eMBgAfXiqugszeVsIGjiCj+MjByc+vtReGXylhtrqED5txIOcY4Ue/wDSuZivry5uSjK0DlM5BO0HGMY9v61owXTrOJYoo1jUBQobr65/nTQmrEV6uoskCzMzEMciNyM8df5UsUV0BDF+6O0/f38/T/PetoRi4t44mmUNnOTnByM4HHFUpbTlYpBnkZBPUdqAHXELW/8ApEStvVQGxn1zz7etVbXxJDdtIY45WbnaBkfL0z6f/WrVeAtC6YIjdTu2noQOetQxJBJAqRwLtIwDjA5oCxi3viRIYYneNAJFPmMQegHJP41nv4hKTosVu8iqPmKj5RW09paCOQ+SJEjPQDIFMmtbQxsPLeND0cL2rF3NFy2KVv4nu7eRlNuSueQxK8dj+tWj4jt41i8uG4O8lTuQAf7341NDBbCSPEYfgqfMbls9qW/sEimUqqRqh9NwzUO5a5H0M/xH4jt9IsWvNwlfcARHGXY+gx/WvLY5EkUylWXexbb/AHcnpXo/ivyk0O6uJJFLAqFA4A46/wA68rkvoLa1Dyybc5J9/pXh5onJxij0MIkrlqSRlljkgkKPEwaNh2IOQailkaSSWa4meWeRtzu3VjVS2/tC/ANvbeTERkSTNtz9B3q0ujyk/wCkahz6Rp0/M15zioK0nY7LXIhKoHFMaRWHOatnQYyNyX0w4ydyg1TuNF1KE5gljuV9BkMfwNOLpy2kNojZhgjr3pm457VUMzRymKVGikHVWHNTCRW561vyNE3JCx65pM5zz9aaDnPXPNNJx/KiwEg3AnbyANx9qTPXGKYDu470buDgjkZosA/uOOKUfSm9+9LnkH1oATOB396XJwefxpD0OSKPb1oAP1HalHWkHSgdBxigBe1L170me/QdxSEjPPNADvrzzSHnHoev1pCc88U3qaEgHcZ5zzTWfGBjJzQx60g4PtTSENJwcelKCM+npSN79qCaogcWx8p/Oq8i4IkQDzFPGeh9jU1Q3DBI93cEcVdNuMk47mU4p6M5PxLKtwDdXWDIm5jkc89v0rhpWaS7YRp8ztwM11PjW9jkultEH3F3SHP8XpWNotvmZrxslE+VT/tV93l9L90pS3Z8RmOIXtJdkaUMf2a3WAEHHU+/embuOeaV23H7tNAr1EfPLXVin9abTuPWkG31pjF/Cik/GigAJ4xSfjQaT8M0DFpM49aPwo9u9MYoPuKM/hSfhS0CCmn8aUHmg0DG1d0ZgPEOlcdLyH/0MVQkyASMfjXQeCdFGoXcWsahdJY6XZXMQaZhlppSwKxIP4mOOfQc0mjSEbu577+0Pot3rVnpm2aK0tLeOT7Ve3DhYoEJHJ9T6KOTXg/xC0PTGaCfRJprTQxEire6iDE12+OXjj+8VOODj617j+1Zdx2WhaG8dus0m6QQCVsxxkbfnK9Gb0z0rxb4VXNtqvjWdfElumsXV3AzRyXmZNrDkgA8Dj+VZVarp02zpoQTn5nnEiaXExCyT3XuBsH9aHfTRGTHBMHzwGbtX1PF4d8McH/hHNKAx/z7AcU//hH/AAisbvN4b0sJGjO+22GcAZ/pXk/2tT/lPX+qy7nypFdW8MZCxsQx5XecV7P8CPEWkQeELvQbGCDT/EEt35zXl3eBEliIwFRcZJGDnt0NaHgbXfBPiLxY+g3ng/T7KK4Ei2kgQMXYdj/dJAPPqKo+LfhNPJM50I28lsT8sUhC7Afr/Sor4ynUXs6mlxfV50nzRVxvx/8AE2lXVnp2k2t1BeahGzNO0LB1jUjAUsO/U4rV+GGl3lz8HpLCNvJmu0laFmyBhmJHI9cVz3hf4MahLepJrskFrZo3zQxMDJKB2yOldPcfErRNF8YQ+GV02SHTbd0tmulfHlnhc7cdB+fFc1VxdNUqL5mtTajTm5uclYzvg14W8UeHPEWo3N/bfZtPltmjKu/+tYkFSB7c816VublW9eeKt6j+5leHzFkVTgMDwR65qkAxYtnjPANeXXrOpLmaO9HB/Hf/AJAGn9j5z4+mBWh+yZ82l+I4s4HmqcfWM1z3x71A/wDEv01T8wRncehbp+grY/ZKmaN9fh2FlJjbd2HyN/hX0+Wxaoo+dxjTqs8n8W27yaheMu3CMWIzzjNc2nAxjmuw8UyIlxeLHCBKJCHYtnIJ6VyUaqWIPSqxWkziov3WLHGXYdKtR24BGTj6DvTUCqAd1WIGORvJAI61zxjzE1JvoSRqFjZTtYDpkCrdu0RTYIUIzkkAGjT7ey3ubuSYKU+UoM/NjjNSxxxh1VeCR0B6/WuiFB6HHUqeZLBJbrN+7gdiCd4KA5FaEy232SIrBukdAWzHwDzUVujRgtsLB+MgZJwefpU7RgNEJ5cqT8qA5xXT7GPY53Wl0ZRtjbSKqmCMMM/wDJNSGCAx7mgQn0VRUluq7lkR1ChiOB8xGetSJMuTu6Dqc8j8KFQj2D2s+5PpFjYrqllc3NnF5HnxeYuOcF1/pmvrr47GCP4aXHl26DBARQAABjivk2YMmku0anYcrj0wP0PSvpK71KDX/wBmzTtUvJiWa1iWVycnzV+Uj65Brjx6jSpSaR6GAlKc7NmD8LfIhk8OLAkUTtYytMduWZzt6mvRvFlus/h+6SRjgJuJPTiuH8CrNF4r057p0kxpZeIKoAXLJ29cV2/jPJ8NXbu23cnHPX2r+f8AN255jB+n5s+/wy0R8v8AiGBY9CiVMtjUH5z1O0VteHZFj2MWABUZ3d8is3XNp8LW7886hKf5CrmisGKxgKg2A5Pevva/vULPzN6zu0dJ8GAsnjHXlUsFXTpMn1OavTwj7dBLAihiu0k+n/6qpfBz914+1ZFYjdp8oK4znkVp232hrxvPj2omBnIBrrra4eJ58H+8Zo3kW65jHy+XtXOauW8axwOFhDcnr3FVLuCGdnIdvKCbSR64qzpc0MWmpbqTuHXPVh61w9TrRheIra8uLIiNlhhwM/nSrdSiaPzpGDcKM1t6mwk0hysQPzYA9qxIXjnvIVKrvaQR/N24rmxNuS50xOhhPnW7S/w7RUXha5nl1xIWyUVse3Sr9xEEtPs8bKXxzgYxTPBlvKbhpWVQqTc/lXJQ95NDZ0K4XUrYY4F2vP41nftRxlfh5qr9ilv/AOj46txy+Y7SAYCXan/x4Un7VrK3wuvWU9Yrc/8AkdK+s4Xf7tp9zx8wXvJjLdvMRWCkHFSOhbfkbVI5yKSNREGXO8/dGO1SKHmhMLZ54r4PnfU+iOZ8Utaf2XJHLI4K8gAdRXPeGbC0nufOyEjUEgj2rp/EVpGbNo3VQ24DJHJFZk2mpp+hgbSrTOCuD270Rqe449WX1Gvdie5I/hT7p65FaIZTp7MW+Yj0rI0qxhaURxbgTjp1Fat5Zra27Mw34UkZPIrlqqCaijWBTv1gl0mRJMMNh2kjkGsfw4wjtgHK7WB6/WpbuxumtZphLlRGzAZ9qy9JtZJNNiVGJ45ye9dtOEfZSXN1OpI3Qzq62zbeX4Oc5HtUN2zRTuARjPBrN8mZWijMzZByAP8AGpbuN12nlx6n1pqkk1qaD0G1GXggVBAqLqmOu5aktPMZmjIAUDrio3eNdWRWOPk61ot2vIEWJD8r+gPSqAZm35bPPTFWLq6hRSm4bjnNUoJl80sW+83HNXTi7XsUSNuVc9s/jT1l2qD5ZA9zzSOM9P1pjM7DawwT3zV2uVsThsBWjyecEUTNhV6flUSfKvOSc0ryMqngEepqeXUVyGezjmYOzenT1p0dpb4bdGSoP3s0RmQ/ewU9M1JCrZ27i0Z7Z6CrcpJWuOxGILYZ2wgr69cUw2a7/MRxt7gipkTAO3JXcRgdxQysuWVHI6kEUKT7hYYtrCQQFHAqubQITuUbM8AVaOAeuDnFQTLc89SOxAqoyd9wFW3t1XiM59m7VIiJFhhGORj3qq4vwNzKCOxHWnQXj5CyDIHrTcZNb3As5UgMvTvkVJAAJtoz8x4xVdr3C8IMdxSi+jM6vHHyoxg9KhwlbYGbsUc/2iRUKYCjqKutHMojEmCTgEKelc9Hq1zBqM8clq4IA/hPPHFWY9Zd8K0JTA5JzjNcdShUutDO5uXCwqBvyuPese9mMsrBVLr2PfFLLqYl2RCM8gc1YiVtu/ygMd2OKzhB09ZENkN80Q0tFcO2CN3y9K2GLHTUnh+YbVNY93sdJImB5Xt2rWs1aPS4Yc7iEHKj1qKvwr1Mr6matws1xEzOo+baCOMVob1MhKsGGMYJqOWJSIzcJtKPwFGMjB5qRWt2ZgqgYHFTJp7IlXuYekKD4k1Rffr+Aq2kcqwDanybjuHcGqmkceJNVwRjJ71sW9zL9n8stlPcA9/WujENxnp2X5HoUX7hEI2lGMpvI6MwBP50xhJGGViQOpHrU06GcErg9ec01X2jbMpxjBJPQVjF3N29Dk/B0gjkupOcBm/LdW011dyjzLewd0xnJbGaxfCtrNLHfTQgGNQ7HJxgAmtO2mvWtF+ybGVj/Fk17NTDSq1m4q542KxvsnYtR/2oU3NYogLYBknVQT+JqrLqV1DI8cmmyllO07JFbBq8be5k08Wt1f7oWff5RThWxjqOe9SR2McdorhTnsB0Iz1rspZVB/GefLNqv2UX7a4sNb0S8lZHE8Ee10lXDKR0+tYt/GqalorbQu6BmJxyRkVtacscen6qyEFTC3bpWVrX+v8ADfZvsxDH1BYYqKlGNOooo9LD1pTp8zOp1HxLb6fItqLZ5ZhGrMFPQYri7+3lluJ76LKGV2cryTWl4htZhrc7xEcog3HsAKrgyHIZow2M56mvYpxUUfPYurKpJpmVdw3Vui3ltJvkU7sEdT+Nddo3jOKWe1srzT7i3aUKol3Bl3H6cisBnhnhZR8rgn5uhHp/hUWmq/8AbKSZ3BTgjrgmlUimr3FhKsoSUUdRIhk8Y3A/uwZNKxmUFSMEMRt7k+tCceLL3c23dbAg/hVhHZmdWKZ7sxwRXxeP/jM+sh8KK26bOcFc8DHrUtnLLJcFWXGBx71OzfNgbRnHBPT3pUlTfuEYBA3EEcE+lc1J++kOWx88+L9ra9rKuWIN+c7e9ZptIWKyfOCOnOMVreJ/k8Tax2Bv2/rVEr84Vzge1fqmHXuo+Ur/ABMYQkcecMQOenNH2qIS7VZeO+atLGmPmO/HQVY1r+z7kw/Y9NjhaBfmcfef1zXVqcxmtfQ7grMCc5BAp4u7fdsQ5P64qaCONhjywMDutNFrHuMnlBfcCtUiZMmhcSAYYcHkDrWtoYdbmIooJB5ye2ayoYVkLbOCB+NamhxTC5UfeHCgf1q+hmtz3/w4jtZWs8hVlWNcHPNb9wlu2JljPmL8wxwfpXIWNnKNMsWjhlYGNWOMkdOtbMh1eGCJXX91wd4PI/yK5G9ToSN+KVIykjnJwGww/nVGXKlmRjvUlsYwQP61Qj+1wbrmO9W4t2GFjkU5yexPanCQSSP5tu8b7Rtb1pXLSLcdzfKN5i+U8++akEiyIDIuHYZBIxWW2j3iktHJOVOWClyR+H86gn0278tV+1XBfPzxg4yD70XKUUzZS4j+1JFebSh+64GAPeprjyXnMbNHKVzhgeQe9cs2mauu6SK4uTGx+ZGxjJHX1pbLSNSt/KL3NydsQCsZBnhs/MO9FyvZx7nTvHCi5G9SwG3POT/jTnXzIlULhgf4jjOK5RdO1W3WQLfNdRkn5HYggZyMY7irVuNSgidkOZS4ZcEsD/ex/SlchwRuuu51Enzc/wAI6CpLeWBZGXdMD/dqul8Ey0cxV9vIK4XOOgNTW1yk/wB+QqzgfKVxk07k8rGRRQ3HmTTEhgf4RwB7inWc1uyCNRgoeV4B+uKsJKm14pPkH3c7e9Pl8tkIbGQOGAznFKyHcz5rjTXHmOzHBCkjpnPFQy3GmRxDa0Ucinhs4Vhnv6//AKq0Gs4Wjkkk24IwSowD9artoNttLMqmJ1OEI4ApNIaY5Li1tRIyTLJkbcA5UtUb3Fs8YkjdgwQEgDBGewrNvdFttNbFrGD5pxu3khvw/Q1Ld/YbXSzLqMhFvGdxdW2tGRwNp7+mKly5VcuMOfRCa9r1ppNiby486Q8hFUcs57c15hd3U+o6jLf6gw86Q9F6IOwFN1O+m1W+a5kZjbRsVto26qmeCfeozwpK9B2NfI5jjXXlyxeh7eGwypJN7gWwP84xTGc5zSOxzz1qN29689ROxiOeOegqF2w2e3c+1LKxJ+UkCoiw9a2ihXFYnAqN24Hejdgfy4qIt2zmtFEkcxye4qNjzjrQW75ppJ6+3pmtEhD4/KZysrMq4PT1qINxk9fSlPJ/+vTT0+p79apIQE5JzikOfxpOmPXNBPJPNVYBCw/SkB49/rSnpnb+lNzTEL/P60316YpQC38NVrq7SLoxJz0xVRi27IaTZMT0zjpTWJHf8RWZ/aDFvljAHfipYrzd8rHI6+lbexkhuLL0jKzErkKexHSomYYJqF7hRgdWPQDvXSeHvBt/qSLd37mwtCeAw/eOPUDt+NS0oK8nYzsznofNuLhbe1ieadzhUQZY/lXX6L4IEbLca/OoHX7Ojc59Ca6zTNP03R40i0u3SM4O6YjMjeuT/SrBAaHcVyRySR/KvMxOZW92kaKn3I1ZIYY7a0jS3t0GAqjHFA3LEwGM9z60pO5AQowBkkUMNyn0xxgV4s5Sk7tmq0CEzsyJuALEqPeoLW5FwbhUVka2l8ptwIyw+vapZ45JYrKWzmhdUkYXKs20qCvykevNPnMl3b3EJuUS4dCEJOQrY4JrqjGySfX8AuRF+ASAxz3/APrVEwk2blAJzycdKkVI4EiguZk86ThSDwxA5wKeyeWP4SNueO4x7VhyOIzM8R6NZeJrPyb7MV1CMQXaj5lPofUV5dqlne6HqB03WYwoOTFMM7HU91PevYH+6E6EnnNR31tYatpz6bq0AltpTuR+N8R/vKe1e3lubOi1Gpt3OHE4RVU7HjUoZYw0R3YPXJwy1B58ilXjiTO7nIrX8U+H7/wvcATMbrTpeILlfuj2PofaqG5ZFU5TJHB7CvucNXjWjeJ85WpypuzKf9oXCp/qYiM/wnjPpij+0p1T/Vq3PzIM5/Op3VcK20fN1yO1KGRlZlUFl6j0PYV1q5ztog/tCQhQlqwY5JU0kF0szbjCVO7gZHSnnbMqsYymRyc859KFtHVuFAKjOM9KsltFjzIiV+cKc5CscE1p6PrUuj3KtHJn++mcrjHp61jPEzOsjJyRySamNuvl43H7vYc5oa0IvY928LeKrfVrBGtWiDx7d8S/eGB/KustrzO390mHJyV9P6V8z6Pe3Oj3YvLd9j4wQG4YH/PFeweDfFi6hHHCZli8sZdT1yOoFYTg9zeFQ9DheOS4QTM6hmChgfap1tZFmH7xUTBG1h1PaufbX4ni8wbo4lYDKpyc/wCeaYPEGmJI7efnYDlmLYPOPxNZpmqRvRgxhvK2g/eJzxTreRLgpujfI+V2Y9B6isW0162w0zSIsSfdB+905464q9YazDLbnMYVVwC4YDGRz/T86YWZo+d+7WRfkVGIfd0YetQgRzxErtQjPTuBWdNq6RxKvluQVJIVc5/pz2qP+0V3hWI2lsY2cYFSxcrNOKS3NwvlBPMTKcDOD3BqSZnzsDou7ofKwUNESRxTLNDhMMSQq4yamlmSS3P7vc5b75756D60kSVkaZ28n7RiIE5woUufwprmOSQxlgQAQ2eNv1p7mHzotiSKyrlgRjFSyi2YKS21XBVtxx7/AOTVWGZ39kieHfdbBIGO1xyoXtxUMei2QuDMbQINuzevrnIIrUjjhihW3jnEqbsDc3O49s96fLKkjKDKpWNOduDg+9TYtNmAtj9llaOKF5zuLEg8gHqP608fLKYjJJCrAggqAG/Opru9ltp0kWGZmwVBUADGOtZ82twq6ebZXDOwH3lDDJOAMj8/ah2KTbLGnXd9JceSI4FxhSzJ97H+ccVoTXFwsiR28K793OR0rLj1uymMwlt4jBFIQshBLqRx0A9f0qxNq9ooFvLIN+3c0sYOYyBSuP5F26tmihtzDaOJwzMZJGypz1qHUEvGiHlmPACrmPIKj+I/4VSi8SbYHRESZVCsAOoz659uTTxq7edHcujrE+5VijAKtgZznsTRdBZ9iJrrWm33EieYSMoynBQdAPyqvBDqEqzTbXaKIKcsSSxHr9e9a9tem9Y+RAQdwVQy4GPXPpViZGSRreZj8/8ADk4BH9KQKVuhx7wXNxI0jyyRyKxO0N69x6en0q9HaTMB5bbm3qzMwzUlyt5cTt5kcUaIuV2cF/QH3qJ5LySQ2/8AqYHAO08EHP8ACcdaVi00zbuIrpnhH2ZCqjcckj6Yqt41j8rwxrEKO5QWbkMT2Kk4qq8eryXUCeYgVyRl1JZRj8se9U/FDa8vhvWIp0g8lbVx5g/u7elZ1l+7kVTj76Z5tpbMNNj254Q/jzW34CuIYfihqM0uRGLEDKjlThOaxtKK/wBmxjpyfrWx4IKf8LTvMgtGdPAO0dflTtXy+Wf7yz1sV/CPUIEs5VEkkcc/m/MGIwV460XD+Tbl2nWIKuwADP0/WqYSzml8y3ZsBQnlEEbcUt5LtxYXEe4E7yR02jnr/nivrUeG9jzD4pktfgrtXYMHC4Gef05rzqfzhL8m1xkZZv6V6N8UZllvGKhWVkDE5zzg4xivOoZHyVeFAMkDH866IbGE9z1/4Tz+fpNxC+2Pc+0kYLKOMfnXccrboIY9yuwV2HBcd+a89+GX2dtBmt5MIJZCMgfMe+M/hmu60/T7ZYYTJd3cYC5WMv0BPTFZT3LjsWfIg3fuLfYMHHmfMufWmvpNnNDFnY0ivukAyox9Kt28cNvKx8wq20b3I59iB0qQXVrI7yNkHaF3HoeeDipK5mUW0ixkuTI0W/AwqMcgDFRJpEcKgsrOVAAY/X/IrReG1Ee9sDK/MFJIHNT/ALpIDKrboAvy56nOePrTSQc0igNN0+5jHyxtvPJAI6HJ/lVZtOtJ7Yo1llSxyp5OT3+hFaS2SrOHgkMZfB2b/l5HpTRcSQ3A3RRBSpVGEgwWH9KdkPnkZcGn2tvJuWFmOOSq/wBP0pRaWsto8Ku8ZZSwJA4Jq5Ne2dzLHays8HnnLZ6DscHH+RVWSN4m2xRxysHwAr7SEHfmlZD5pGfPbt9oiEQRljA3HHTjp71oWdzDC7NMQxKDAQ4JYn/Cm3QudwlhV12tzsXkcfqOnSmvb3V0jYtZSVIDMcDp6HuM0C1ZNBcWsyNvAAjBYlhjHOOMVDaSxxTj7PBIxCnLJ1K+/NQT2V4sTSbEDdNjNn3P50QNc2t5GpeFZJQQBnBJoCxO+oxJOFeEH+J9wwACeM+oHeo/tVrM7O2CGf5io+Xnt/n2p0H2I3sXnLsZgwkJOVTjn680siW/neZbfvB12yEDjHp0xwc0XAtRLCqscgBlyFC847CllsrRoTI0eIX+/u9O35Go7W4a1DySXERi3ZJQ8dOFBNPmmeSGWdI3jMgyTIP3eB0we/t6k0LUlbipZWCw7o49kkecmP8AiPueuaRrG3WNbj7/ADt3Ngn8aytI1SNrx7O7QiflML93JHXPrWqNQjjtmR1aR8ZTamAPqfwo0E+YWOGKdN0LiMrn5iByeRim2lr9o04WVz5cTL87mM8MQeh/HrTbnVLKMxNtSL90GKseT2yBUEd9ZhZBDOHy5BCcBcY55/KmnYLSNaRFjWJjK6+Xnnp17VmylbTddL/pD3DEbAeF/wAKqDVLtnjDQSAFyF3Yxjn/APXUcOoTySsp2gOxQsODj/69HMWovqW21e08kmNXYB8BR1BHX8M8VVvNYF7ZGO3ieB8rwOGUHqSenHertnawvO8Sq20Kf3e08E9T9KT7DCyEvbrhTtwG5x60XHoURPtkt4TG6iXgZxnHvUyMmMPhAejZ6fSpYtPRLvdtfCZ2bm6ioYE3O2cKgB2kDO01mwuhbxQEjYpnEnXp/wDqFS3txaR2ct1POlrbxtueWRvlX2+tZevX9j4f0mSbUbpVDZKR9XmOcgKK8b8aeLbzWJ2kuWKQISYrZD8qf7R9Wrnq1lBWWrNqVKU3psanj7xhPrFwlhYh2ty2IUI/eTEdGPovtVbSNHS1dbm+23N5jofuRj0A7/Wq/g2w8q3Oq3Yzc3H3d3VUPb2J4rdY7icDv+VfO4zFPmcI79X+h7FGkooGJZjk0qFs8Y5H5D1poOW6Z5xSRSD7XPCYmPlgZOODkdq8y1zYGkZ3URYC85Jo53bveo1EVolvbBm+bKrn25qUZ9jTaAiv4YL2NYrxAwA4cD5h+Nc1qWm3unky7TcQZ/1ic457jtXV43DkfrQrMp+U9eMdvpXRRxMqej1QuU46O4jZR757+9So4OOlbOqaLY3pM1r/AKJOR2HyH8O1YF3b3OnSBLyMqD9xxyrD1BrvhKFRe69TJpplgdQMj060A5P196hSQMBjGe1OGTz1OKdhkgxg8de1KDgfWovNReG6570eah6EH8aXKx6k3y5oI9DTFYcnnFOBBPWpsAobjqaTOe31pM8YoH+cU7AOBwO1J16+tJ275oHWgB3vTeP8ilzxzRkUAIaPbOeKQn3FEStJnYpYAZJ9KYhMfh9aaT0HINSLFI2e2PXpS3tvJbwwvJg+Y5Xrzke1CavYzI920cnFUryVcnJwqjPPbvViR+vPArl/GupLb2JhVgJZuCfRe9dmDoOtVUV1OLHV1RpOTOM1OY3V/I0YLNNIdo9eTWqirDbpEg6LyfU+tUNDi3XD3R4CDan1q/Kw4Ar9BhDlikj86xVTmnyiUUh/OgfStY7HMBORjj60lLzR3qhiU7vSUD6UAFGOKQn8PSmlvegaQ6j8abuY444pN1AWHmgEUzcW+UAk0c59Km47DyfrTHkVeppMksEVWZyQqqoySewAr6I+GXwv0XwfoQ8afER4hcIu+O1mAZIcj5QV/jk9u1F2VGB5T4L+FvjTxaiz2WmG1s3+7c3Z8tD9O5/AV7dpHwCul0rSrXVvEcAj05WeOCG2JUSuwZpMk8scY5HFc58RfjpqMcU1j4cijsbiRMK7gM9tHjh2PQOeMJ27+leLar4q8Sayyi713VZokzjzbpiWJ5JPOP8A61FzoSUVqe4fta6ppE0Wi6dFqEM1zbvIZoonBZFO0An0PFeC2c66fqI1iwmETWs6vFDISXkXv09utVAPmLMdzHqTyT+NKfm9PepqWkuVmPNaV0fRnh7VoNW0W1vrflJVDEDt6itXEeXDKGjbIIPQg9a+f/Afiu48M3rQ3DPJpsx+dOvlt/eH9a9006+tL+yiubOdJYZEGHU5U18jjMLKjO/Q+jwmIjVil1MTR/AXhrS/EK65Zx3AuUYtGpkyqE9xUnxLuNUtfD8LaW0kWZcysp52joDjoK6Ryu0Hb69DTRgoY2Usp6gjIxXFObm05a2PQgzL+Gus3GseC0fVTK93BdvGk2wAyR4Ugk9yDkZ9qo638P8Awrq2urrNytws4cOyIQEdhzz9a6dPkQKqoAOQoUKF9Rik+bn5QOaFUcZOUNCm7jZ8TTb3bg9zUUtxBbRPPKyrFCrNI59BT5x95mwFVdxYn5QPU1498UPGy6graDo7lrYH/SJwf9aR2HtXThMLLET8jkxWJjRj5nJeMtbk1/xHdXxysZfEY7BRwK9S/ZZ1OwstT1uyurqCGW6SLykkYAvgMDtz16ivG4Yzx/WriWmWX5csOnqK+ypUuWKSPlaldKTbPbfGPwSgmM18mvRkkeZtaIgEk+1eY6v4D1LTmZxbpLCvSROR+lZ9t/acE0LW99eRMHGAs7AflnHeu68O+LtSsZCmpAXduPlBKDev17GvFzZVYSUom+GqUamjZ55b6Hcy5SOAtID9zOcj2pRp13EWEiKhjGSGOD+te42djod9cw6kgKWbSr9qRD1Q8NjHIr2fXfg14L1zRhLpq+XcSR7oZhIWUgjjjOO9XgKkakb3M8Vh3B7nxRDC2FkJO1iO1W4oR5xkVVURjJLjOOa6j4leD77wpqX9n3R2mM/KQDjGex6YrnIm3O8YhMxON3Uk16qR5Ur3JWuknt/JkDg8sXDAAn6elXrW1gYeSFjVmXGXOMc9aoRwNFcfMOG6Ln/P+RWlHb232hZkmdgc5HI2/nVWM76lG4tbe1hWJXR3kJ2MM8HP8qaIlQrblS8vAGOBnPWlv/nlWFWBZW27wOOSOlOv5rWKJHEwLBgcnINEvdWpXLfY9E+IvhKz8LeANFk+1GS6voy8+P4SccfrXW/C67tr39mjVLTzEEVpqMkWS2ThnDcjt9+vGZrPxN4i0CXVmRo9Mt1KrcTykCQ5zhATya0Ph+14vwy8TWLXcscTXscoRWwGIAHI/L8q+czTFRqQlGMj28BS5ZLQ+hNHWNfiFcRxhWNppYUY+q4/rU/xe1SWz8KGOJRmQE5z0GP/AK9UPBUUg8U6lc+YJN1hApJ9x/8AWqf41pD/AMIkHkk2n7iqB19a/F6qhUzOnza7H3GGWh4JqLs/g6yZmbJkdh9S1XYobgQqBhQqAKc9eKbq0Cp4N01YwAAGP1+Y1oahJHb2tvCrFzsVjgdDgV9vOeiUe7NKu5u/A+CRfiTeec/K6dLkBuv3a3LqFpdSgWKIk8BiDwBWN8FxJ/wsu4YsCDpUrk56jit4M/8AbNrGOEK5JFdtV/7PFnnx/is0rqYI0sSwY56DoRjiotLlMiZZPmBwfYVJfxAEMN6u7cEngCpdNsfLtWZBwxzn+deY3c7I7ia+QNNm2gfKp6CuftMq9qzQ7TlS2PWuh1AGSwuFCkZQ8/SsSBCr2qNkF3XJrmxUf3bOmB1ClVt2YIM89RSeE3l8q6Rm2/vTIpx145FXdSRlCquQMfNxWbpcqx30du7YX5t/pnPFebgm4sqWqNLTiWnuo85Xerge9P8A2p/+SX3mOht7b/0elJbDyryWQcKykCnftNkSfByaQj5jb2/P/beOvtuHlZ/M8jH7lCPWhI4QW5yRnOcYq/BL58YMbeWf71QfY7dlKP0HfoajVZPKCWuwIvdia/P530PoBmtxO1xGnmeYRnr396x/Ek0hltF+YERYx261dv3vY3DeWhSHOSTnI9q5m51K4vdSIdF2IcIcHpU0oOUmzS50GgKVfe0fPU1d1Jlns51RgCFpdLJ+yYKjpncB3pLmFTbS+VjIznHrXnzlepc1iY1wyxaXt3ZGzaT7VnaPDF9mjkGUVhz+fFapMf2UmRQfkzz9KzNJVprGNI5MYb8xmvQg/cfqdMUSXNggmilWRVAPJzTLq32yN842P93PerLCFUMcw3dyM1DOqzIqRYVUOU5zxVRlLS7GZIWQ3bbS2D1ptzaCa/iBkC7uDzVlmSScDdtbBzjvUUxhjvLeQnhT8+e1dik7/IaZDd6QjSFtxJHYNVaPTdmd3HPY1eu57Vp96zZxVQanbYYLncDxkda0hKq4miJpbeTerA44wT1qKSMoeh2+1JJqPmZCKW9BioluZw2zy9pZvvE1UYz6jZZZJcYiO5+yng1LCGIHnIN2egqvFMOSd6sucnFDXSrJwPMX1I61Li3oJEkwy58vDUR7s7mUrx2pDIpj3cbcdM1XW8UgDaU+p4pqLaKLg+UggcY5oSXO/wCYrUENx5jDJXPTAapBtYNtLEg85xUuNtxjfMi3bPvHHcd6mRdxA3DBHIFV3Ug7hz7kdKTy2yDvAPt3ptICwpXO05BPp2oeGKTllyR7VUkF0uSCTn2qIz3kY+bafrwaapt7MCyrW6Db8qn+dSWqWnnCSPqKzXHnYWSJ1PrS2cDLMoRnNaOno9RPY6NHjk1HyZgpfygynHPFFzPHGrK0Zf0XjFVAlwL7zPlJCYznnn/9VM1i8gtLAysA57kjpXGqd5JLUwexDLLcLdK4/dc8Begq3bSXM1x++dnT+81YtpqDXqb4j7gmnG8W3cs97IsmCMBc5rqlQfw21Mm9TrTb+bahV2qztjJ7in6Sk3lPErfNH8pDc1iWFxqmoxwx2skpAbBbZjFdpBaXiWwC+XuwMv0JNeViL0lytq4rooSNKrIHAbOecexqs1rK0LyNKWYcgBOcVdvgbIQrMyBicyBMtitKDS90IeKQhGTqoJ6/Wt8HhalZ+6tDCpVS3OF8PQTNreqbSxG/BYjgfWtldNulVEC/KvQ9AaXRHmsvFer2cOHVQsnzKM7jjmuglvr64haBxCsbncf3YyfpTxrdOq0/60PToz/doyE0O6VGbeEXOfpV2HT08vayo0inHzd6a8kmSCjuf4sk1ZR/kVmAbjkNmuH2zumzVttHNfDi+sLG/uk1BIZU3yIyO2ARuNegNcfDVGDRaZLGcf8ALO4UKPpl65I6V4fZ2U6Shc/MWDtyT+NH9k6ABhtDhPGQQ75/nXvUs3pwWiPOr4GFZ3kzrXvPhzsEbWDt15+0p3/4FUE9x8O2t1VbOdQg+UreLx/49XNf2RoH/QBjwP8Abbn9aVdL0BQduhQE9huf/GtXnkOxisrp9yTUrnQYNOvY9MdUEyFVQyb2IPv61zGvMtu2hE8FbQkg/UGuli03Q8YGiRAj0dv8afPa6fdrFHd6bBKluu2AMWG0elccszhOfNI7IUFCPKbdlrngq4s0a+0exuJtg/ei42OT3zST6n8OpUAm0K3J7E3vP55rBbS9EAz/AGHaEdMgt/jThp2jKpb+xLLAP+1/jXR/bcLJI5HllJu5qSX/AMODnOgR84wft5/xrPupvA63AuLC1FnICGP+mGQfgKgbT9FGP+JFZgdeN3+NEem6QQ3l6FattOf4sY/Oj+2osccupQd0QWk8F74i1CaCTdGLfapxjPNTtbu+SoOCOh6mmwwwwSM9lYw2xYYzHnB9uankneRWDgDjHHOPpXjYqt7SfNE9BKwphZYSU2sdvPNOsjIpQHLL3BFR2svLedjnpgcipo/MyNjkk8c8VnSfvoU9mfPfiqRIvEmrvIcL/aD/AJ1TW9tWcJ5m4gdhVzxVB53iTWUdsD7e2R26VQl05jhYWAX8q/VcOvdPlK7XMy9E8ci4LAAcAr3qQiRckEke1RWlt5Nr8vOT1HUUQqUOVLHJ6GuyKOSbGyPJDlxGSB3xwaseZJJ95RjHGKcob5lwd2OCe1M8tmHyuV59K2SMWxyQu7ZUhO5PStDSPOimVg28bvrWPPHeK4aF/MPpVrS11BZ1/fOnbkdDTuEdz6R8OSSR+HbNWJAEanI4rbiuCybXJ2sMrnvXB6G3iJPD9oqXcQdUHzOB9329z1rqYL24xD8uWZfmBXrXFLc6rGxehWs2jYDdlTzz3qrbeY8jb48gDG/ov/66LNryS5HltgEE4xnHsKjuftCTyMUJi38g5P44+tIaJ3+VlKtLntntU6yzNtfcocEZyOcVV85FTzA7ls8DBwKutMix+Y7RrhclttAWK5dVuTGk24k7vmNRuq+cJBcAEL06g+1OEquMskRA+6+aLiaEW5RtrkDI20ATJKpZlxCVfg5b9Paovs6eQMSJH8owEOce1RvLYtAF+yZ3AEueqn8KrSb/ADCtqrCMkE+vrzUspCT6ZPM5LSI6t99A3tVR9Pu0uA8UMm1R0L+3WpUmvo5sbYnR8gjoQfarkT30fz3KuseQCCpZfzFCHzMfHPfR+Ut1bh4zjeFxu5q/HKIt4eJivUhhmsy7uhDOd211K5yOCfpVq1mj8gH5l8wD73IxQKxK00byGJQEwwGP6VFc3NxHmKIo5AzjsBUd2/lsJZW3HHICdfSqgaQn7Qxy2SVX0oY1Esn/AFv2q72mTBIPZB6V4n8QvFr+INS+y2UxGl2z8Hp5rg8t9B2rR+J/i83TTaBpcrbScXkyn2+4P8a8+x5ahUAwO3tXmYutf3EfQ5bgLL2k0dDpup7hiQjI9+DWpvWRS6MN2OBXF4P3lb8McVoWeoPGNsh6dzXhVsKnrE9CrQtqjfd8fzqJ2JH1qFLiOQBl7/lS7iPm4P41zqFjlbYOcZPQetRE0srlm7DHbNRscHmtEiQLeuM96b2+nakZuaYPTPrWiQC7uuf1pM+34etB46GmnsOaaAO3JzSFuMUmef6U3PPHeqsKw6g8H1pufX1pkkgVcseKqwIexB5I6fpxUEsqRJksOMZ/Oqs95k4jAKgHJNUpGLHczZPUVvCi+ptCk2WJ76STPlMU9weaqNkku2CxNIzKBxUkNpeXNtcXEcJ8m2UPO/ZFJ2gn8a64U0tkatKmrsg85dp6cDOas6bpt/qkg8lSkIPMjZCj1+tTrpK3DW9jHH5t1JKhWSJ9wKY+YfXFdMk62lwIBnyGwq8dDilXn7KN0tR0ZRrK8TpvBGhaNp1hHcxIt1fdJJJhzG3sOgBrop90hLSAnd93IxXHaHfNZ34+Y+XIdrewP+Fdiw+XIBx1AzzzXymMlUnK8mTOnyMjwoU44649KaAPL+ViccfU08MwB/dk4B5xSfKqptyzAfMPSuEizCRXaP5WwS3IPSoBNDa6iltK/wC8ZfM8vplc4zUk7T/YZ2s4RLOqHZHuxvPHHP41agmzFCl0qCUDALgFlUjlc+lbQhpzMGjP8uHSbGJo2uJUVliMjjcxy3GcelWhZwSXUt1bwbLmVMtknDFRx9DjvTbJr2zS5a78lE8xsNG+4Mn8Gc9DzzTpIbp71LqO6RYTGVMRBD789QemMcVt0d/mSVbAR3mm29zd2ZSVTuVJlIaJuQfxpUhvFu5VeEra4BjkyCHGOR7EUM0Go2kkC30kEqSgh1GeUPKnmnteW8F7FZt85kjLbevy5xmodpf5dgIkwyljKARgj3zTVRh93B2gAZoht0tLOO2jlkcJwHkOSRk047myOPrWE1Z2TGKAJIJbO8jSW1mG2WFvusMfpXmPjjwhd6CDqOlCS70dj8y8lrc+h/2fevT16HaMnA4zUttcNGrYAKkYdSOCPf1r1MuzOeFnbocuIw0a0bM8JSSORA2QxPQgngelCEIS5jUNnHrkfWu48beBV2z6x4XjDKo8y40/HKjuUHce1cDbzRzx/KDvXgxn5cHvX6DgsdTxMVKLPmsThZUXtoWI5ZosSKAxA7jg1H9tulcMY9wB6dqVWOduSevUU8O2cvtHpgZ5ruOFjf7QVl3SKQW+7g9u+aBdK65QsvBIAI5pl5cQwmNZogd7cELnA/CpA1muWyijPPbFAgKRzxxpI2xWyFzVvT5rqymjube72lHAUrjkehHvUUcMPHlyK2w5A9O9FvHiVpAgGR2HBFFh3a2PWvBPi6G8kEO2CO4+65P8ftXbR2dnfzEyLCpfHQDn3r50tXmt51ljuHEnUFeK9F8EeNDIiWV+NsqkBJRjJ9BzWUodjaFRnqE2iwja00W8Y2M5kwdv4dqsRaba2L+ZDEvlsgj2mTOT3qqbpnRGtSS+0bt3IJ/+t6VeiikmS3mDSq6sSQ54x6EVg0bKTYSacVnWWGQpDGuNrE8A/wCeKx7qK/SQobWGT98rFxJ1Unp+ArfiR/MA3MqgYA4APrSmRZY3XzZVZG5GOmB/nFSO5jxHVoGUG3ilhaQ/6uX5k9O2MetaVq3nyFZQYMqSBIMZI7ikeI+REI1fZnJlA/SpXDSTLGNwLEjcU9fegCncab9qYu3mk9fMD7d5x14qqNCxuiZJFUIpjYsWUhT069f51thJkVQ/mTBR8u3owqGWeQnPzwKeAoTGz/8AV/WquPmMSXQoFilZJbqFWO0IkjA56nAzxUv9n30c6o0uxAoZCG4P1q39rvRPOs8cgRUDRHGTkdfr2P6VYtbqe5MhFv5gT5mGOvv/APWosO+g63jmLx3PmLttzj94v3if51ZWKJo2KqjFgdzEDA9qz7iG8uY0ELOibxsxzxnmrqR7JVtpSqlj94t1x9KeiJbfQRLe0miDPaKrbuVUcAdyPeqjaXYOQojTGTknuOgq5LMhZy84QADagB5/z3qv/aELmWLzm3qct8oAA9KLom8hI9Os4ZZIQqyOTtXZ8u0Y9B1qNtOX7QIUjiaPIzuypXPbPrTr5vJhF9Dbh2AXZnqfU026mdNNado0EpILJgnuCM470tOxXvdxzedDcCJmCw7iGeMHJH9KtxXiiJfM8sHIVE7yL04NRMXuLWK4MPnPgsUV8YODjA75xVFbm4M8QmQvcOhKq2CiDHFFgSZC95cQ3dzIqJFHGDu3KWOB0p9lf3F8iMLcSfLvAIwAPXnoaydRvtUkMkcUfl5QNJtIbBHT/wCvWZY65qV5YXP9mrA00U3lOxzt245yPXP5VLZajc7wW/CNc5Uo3BVt2c1V8WR7PB2uYYD/AEGUnvn5Txms6y1bVLa3X7Rbo6oF8xoucdj/APWqvrl/LcaH4gSSEqEtJFi+bAZSnJxWFd/u5F0otSWp5doxLaaCPlyW6dq2PBbNF8ULsRks7acdpUZwSq//AFqxNBIXTI+CWZuAa6D4fSrD8VrhpH2q2nFc59Qnevmcu0xTPZxL/cnpdtJHDah5nHmhf3kkhxlv/wBdSw3KzRziVmkjmG1h2Ax/XNRywafdQ3EQjSaIkAo/K/rTbLTdPtbORbWIKHzlcdSOM/hX1h4TPLPiqlna6vEixrJblAyQ5wpPt+VedqzfaN4U7d2SAOMdhXpHxgRVvITLyyQgZIGQ2TXm8bhZI42cZfJ3fSuinsYT3PY/hJbW7aOlxJ94zFdhPyjoAcV6LJ9jkV2kjUFcKD6/5715h8KI1bRwyMqJ55eUOeRgYH4Zrb8JR61b6VPb6g0jTRTyqrsNwkj3cE+xrOe5pDY6iVY1kyLsOsnBwOhqK6gLTGOKQNmUKMdB9Kr2UJhYTRRrvxhscbifahraQXJmW8MMjHOzpgdCRmpsXyouCwi8qWMXrB1OFGfmX/EfWnTW7fZU+YosbHKgcN65zWTLbSQr5U0rypKm7eBxx7+39ajhunjjC7ZXDHLyO2doHUY75poLGzbtCbpgrnaVBwx5B7Y+vaiWOF4YzLBF8jMFZmx1/wA/nWYt9aS3G8syAJgsUwST0/8ArVcFzIsq7IllhiZRvdhyD3x6f1oFysZciOdFELRgquW8w9D3A7dBzUodditMqIqgAPjBA/x/pWbDeSR23lNbpOFuAFYgAIh559getQSa/NKqxzWskSSSdV5Qjdwc+v17UXDlZsalcNHGjRrvKjooNMuf3sSP+9DgZVAx6Y71UudRMZbTPLJkLBhj+73OfbsKsee8iMhlUMijzAOmexB74oAaFvPsYmVRIAcPGqYY888n160XC/ablrlrU28aYKuxAwx/yamWOaJERJTIjybhk8c9ifTvVTWLs6VBLHNIWjcgAHGCSKNRXIphPDZTbZo+SShZwceuasKsFvai6jvrQjO1sPyPXr+tcvJeRNbwymZBHJJguMkjHBOKv6bc6esMSnVkmAzjzEHHr9eKGmLmRqNNY3sUTXbXEEMmSuIs547gc/pWgf7PmtJLe3uhcBVww6Y9OD6dqzv7V0pWEa3yMV4Xk4Oc4ANQ314txcDbejzJM8ZA4x39KEh9RY9B8u4S4jmE6tltuMEZpzR6gs4tnjLw5IK9PlPGSfQ1FDeLDLvS4hyV6GTdhsY4xV631KZZIDdW6fZ2zj58kH3pNMakV7nR4JofOCq5BxuY7gAOABjp6Un9j27zLJFEq8clTgfX3/rUNlcPaGeBWeVGkOEcFVTJznI/Wp31BmjUTKpUvk+WeQKFFjcy+9ozWjkTAuCSgJ547Gq0bAnckaoGPzntn/IqvPqCxxEx/ckbjnDYqGx1Gwt42bbIz7jsQ8hQeo9z3osTc1Y7yXJmilSFSDyV+/79fyqN9QkXazQpLGp5lKYIOOenasq81q3WRbeMOyYJDPxkfTtk1Hb6pGgaJmCFmA7kGhuwamo92t4JFCyRuQMBRnJrlfFHiS28N6f5blri+nJaOBWx+Lei/wA6z/G3jmHRZPsGirHcXuwiR35SFvU+p9q8ou7ye8vZLm4mknmkOZJnPzOa4sRXSVo7nVRw7lrIteINZvtW1Jry8m82ZvlBH3Y1/uqOwFZtvbfbdStbIHPmSDf/ALvU/wAqa43dyPr61o+EQD4jclT8kDY59TiuBy5YuXY9KMFokdkyqAEUAKOgpsjLHGzyMFCjLZ7CpGP7wemfyqIeaqzedtYFiE4B+XtmvnFrudQOnneS0UhjKklsD7/oKVy01tJDDKolwQCTxu96N0qzRhYwYyhJf0OelI5htoWkht1+ZxuCZJ3E9aa6ASIzK4DBWYjgY4z3NNiWYLJ5yqCJCFIHVc8U7y1kvI5GVvMWMqfTb16fWo1Md7ZoyvJGBIG3DqcHpz2pAPPr3NGBtxxQzhpzGpBZeWweRR6dOaQDT3+vFEixvG0MypJGequMg/4UvAOcE9cYpGHJPNNOzuMwdQ8Os5ebS5MY58hz19ga565u5raRoJ4WilBwQ4wRXfyukELzOcbegPc44rmdU8i+DSXqCRj907vmB9q9bC4jnVqiuVCkc4Z2f52JBz3NOjmJOc9OvNMnsrhNZ/s62ikndwGRVGSePSo5Y5YZisqMjKcFSMV6rgjXljexrW951DDJxg/WriSbi3fPUVgJI2zbwDip4pnjbchxXNOh2M50zbJ+YZ4pw5PNUbe6WTG/qPWraMCMg5rmlFowcWh/5UZ/nTM5OBQSP7x+lTYRdOn3Q0o6kwCwBxGu5sFyf7o7471Xij3uu8hUzye+KSzia6uUjZyI0PPzcD1wK0tStRbhWThGPHc9OlNwly3Rk6lnYqPaqUabc3lR4AP97mnNI6wiOPBUnGQKJi32aOMXEWGO7AJyvH0qF2K7IlZmC9T6nHesmtieZjkkj24dzyf4Rxn3pNYmZ7Syt2bcg3uvy8+nXr+dMkUohcqcZGFqTV7e3Tw5puoiT/SJ55kMYIwiK3Uj3zW1KF3dCcjJupVSMhuFxljnsK8v1y8bU9Vdo+Qx2x8dhXV+NNSEVibWN8Szccdl71y2gxZd71uAnyxj37n8BX1uR4Xli6j6nymdYu8nFbL8y9EghgWFeijk+p70YFOc88dKbxmvpLo+Tu3qKOtKPemudnLMAB3NU31AfN5Kbx3LHAFTflKjCUti8wPGMUmPesmTUZTkGdB/1yTd/Oo/tczceZdE+y0+c2WFmbH40H61hedN/fuvypwklP8AFd8D0pF/VX3NyI2/2mE3fmm2EimZYsbimRuAz3xnFe2eHNY+Amra1ZaLZ+DddkubuZYoy5OAT3OJM4r5/sIvtWpWlrPqEtjDPOkUlzN9yFWYAucdgDmvouDxL8PPg3pVvceDdCvPF2oSyBLjXZoyIQOrLHJjaeM4C8epNLmNIUElqdKfD/wdX4mQeAf+ETv/AO0nODL5reUPkL5+9np7V87+ObW303xVqVpbKIreC9liQE5+UOcfpX0G3i34Q/8ACbN8Xj4w86+jtCIdHAAkMpTZ93G7Pbnjvmvl7xpq/wDbOs3+rPalDeXDzbXyAm4k4H501J2JeHvJaWPavh74L8O33g/TNT1C3mee8i81tkhHBbFeb+PbW003xlqljajbBDOVjDtk7cCtTSPi/r1jolpptp4Xsfs1tEI4mCyfdH41xnjLXrrxJq9xqt5pthaSuqhlUMDwMZGTXnYZVo1G5PQ7q9GnKmox0PaP2VPBMOv+ILrxbqMaNp2kHZBvX5WnwCW5/uLg/Uj0rnvj/wDES78UeKJLawkMGlWTsloMZLkcGTHYnsfSvV7DzfBf7KNqsEZt7i8sVUuBht85LPn328flXzIII1kMn3pD1LcmvRW1zzpuMHYq28TMdzZVM52ZJyfU+9WvTtTjtx6fSk25IVeWJAUepoMnNyd2EgVIjI7bVHWtLTtA1S/tkuVa1soW5Vrh8M3p8vWrnjTS7jw49pY3VjAlxGu7c7ElmbuR7dq6r9nTT5NZ8fwQ3ExaMSxvceY2Q6c5XJ+nSvLzPMVg6Uqj2idmEwntdZHLN4VlbhdY064cDLJDJltvc4PWotB1rXvCcwEL7YnY77WQ5UnpyO1fSPxY+DOk31hbw6UAl5d3RSFm42YUtwfrXjniZftXhOa3u4UGvaYfs182wZkYHAbj1rzsnzzD5xSN8Tg54b3os6Lw/wDEjRLjbBqnmWUxHIYfIT7N0/OuwtdY0e4Xdb6laOD0xMpJ/DNfNtofOg2sMHPIqGa1h3kmNQfpXbWyak9YOxnSzapF8skfT097ZoN02oW0S4z88oWuZ1v4i+ENILr/AGib64Uf6m0Uvn23fdH518/tbwFgWQEjpmpbW2M11DbQxlnlcKqqOSSazhksE/eZvLNpNe6jpfG3xK1fXo3tgo06zYEC2h5aUdtx/wAiqeheCtevrM3U11p+lqwG2O4mCylT329R+Nc9qU9xYzNbwiKN2lJE23EigfLjPYcV1vg6Lz2YXCi4bywC7HJJ9cmtMRiI4GneCOjCYR4z3pvchvfAniS3gNxZXFvqCgbj5L7sD8Kz9G1Blla1vIzFMpwQwxivQdOmvPCeqR6nYbNrYMsJGUmTuD/iOlZ/xq0/R5xaeItEgeNLgfvMD5cnr+NXl2axxJjmmURpwsY18shtWaFgrABgfoc05NekkENveRwxQ7Qks65Lf72OlVtKma60uZWXJ2YBz0pHtbdlMMsfLKGDZ5ORXp4yjGtHU+Vw8nSbi+52Wg3j6ZdRrHN5tpcNtZ+Cp6jII69q+t/g3rA1bwlHFKwNxZuYGx3UAbT+R/Svj7w5dfavBL2Myxq2k3GIzuJkZHy3PoAemK+gP2YtVmZ5LUqGS6sxcEk87kbb/wCzV8xhZPD4pw6Hv39rTRtftMeG4dQ8OLqvlnzrcEZAznjpXx7d3rG6kWHzI2Z8s3fpivu74txSXnw+1WNVDMqBlz9f/r18NXtlIl/MsjeSA5UnPWvpYvmWh5OJjyS1G2rIlwkmd8jL1boDVxJIneTzGJyxVFQ9+vHqar30lqNNlVIz5ichj3HX/GvWrDwlp+k+G/DdxFb2krXWkiaa4GGLSudzHPtkD8K4cfmNPBQUpdRYXBvEPQ8q1CPUP7Pk8rTmhjjwX3IQx/On2mjWVrY2Oqa1eC8kc+amnxsCNoPAkPbOOnXFd3f+H7rUrpkk8RWiJtDNvIAAxx3qk/gW0c/L4msWfHp+uc14GJzn2rsnZHq0su9myG/1q41v7PFPHEltDgQ2kK7Iox6BRWhqKtb6L4qC2ywGO5jDoMALlVyP0rpfBPgaG/v9I0i3mjlclp7iZBnci8nn8h+NQ+NNNkS68axhdkcjGQbvZBXhqUaj8r/rc9GlDkaOr+EkN7eXN3qF7P8A62CPylGNuMZzx9a0fjbHnwmm6Q5BPFYfwOBXw/5z3JBKLmRwcAADjPStX4l2P9p6DhtXtmSFjKVLhcj29a+HnB/2vdvRPt2PpKD91HkGpr/xQmmyDk7WH5Mal1oxqibWBxGpGPoKn8RrHaeCtNjVlQAOM9eCc/1qpfMJEUr5khKDkDgjAr61PmtJbXf6GlVnRfAZZD8Rb6TJYDSJP/QlroVuD/acOF2vs+Tr69awvgdFcR+JvEF1ny/K0hwDnuXrbRY4dRixI7sAFI5xwa9CtJOklc89J87ZvzNHNdzecSYkTAPbNPgvplt2WGIEKOBjrVLWrv8A0mKOONhE/XI6VPYRzGR+uFXO0nhhjiuD3W7I6E2Mea4/syRpYYw+w9B61kR3RP2CMIGbzVHT/aFaEpkEE+9f3arkAZrG00lEsphIDtm3EdeA1ZYiMFRep0Qvc9C1cslw3yEnaMVzWlXHnajPEIWEgQlj2HPFdNrcm/aEBBZMk+grldIBi1KR4X3N5bBh+NeHgmm36m19Dahkmd/mUhFHU+tXP2kjv+BvmjnNvACf+28dV3cGPEYbDYJ+tS/HTMn7OcrHkosAz/23jr7bIJNzseTjtIlgKkhIXYG/n9KmACA7VyceneqxRAx25UY6ZzTkYAESNxXwXMe6U9aO+wbIAfjt1rAtIIvPLbQw7V1N9GJE3bM8HGOc1x0FnfwzHZcOfmPB9KylrfWxrCx1EBiS32g4AqGcCFJHViwIzispLWSXPlzOp5yN54oms9QCvtumKkcbiTXEqUb/ABGyZAWjazlL8HaRWNpTypp6mLnaxz+dWfJuEjbzXJ3ZHSquhM66fs4HzH+derCKUJa31R0xZP8AbX/jgY/jU0KmT5YFKN1AHapY0V22twMdTRFG0bZjYFveocl0RRn3FmyTi4UfLn5x6VIkEMyNuK5xwPWtCVZfMHzLscfMD61Wlsplk46dsGqVW61YFMWdpgYjAJPJNVm0myVmG0r39auHzUhCeUT/ALRqBZJVLKVLhu9bxlPpIohXTrQAthvQYOKDpsDKoE0mB2J5Bqy+8LgDnHFVLhryM7mt92elXGU39oHcH05tjFp3Hp0qL+ymVdyTsWHQMOtTRXj7WWZB26cVa85kTe0W3jAyabnUiBUj8+NNn2ZcDnd0qK6KtsY2YYY5HvVm3nlkZ0dgMfdwKkjcKuTtBzk5FHM09h8xSVoI1B+zMO/C1Hc36xRmRlKgditayuwic7gB3PtVcqkybtwkHsc0Rmm/eQ+YyxrEMi7cZH+70NT21zHLIoLKCT2q3HbxkM3lJg9Tt60R6RaSEt5e1+oIOKt1KSW1h8xK2306dvWkkVWx8mO9Mj0/qY5Zgc8ZPWgQ3fOyVm4x8wrH3ejHdEUiOrDZGSCe1LZIy3Ab7p6Y9aljTUgSFYEDgjHWpoYZHmV8KuOetVKdla4nJWLMIit9TEjgkEDAxnmqXjOc3GkzQvAik9NsfA5rXN5bQMqxWXnyKPmYjcawvEd5dXEbILdxI54UA5rHDpyqxk1sYSmrbnK6ba3EcQUTKMnACk/rWtYaSz3KPHIJmUgt+fapNI026SVZLi2lhgX77Sf56V2Wm61Y28CJbaUxJ4LgDAH5161apJt2ZySqGhod3qFnpz2tnZxIgPLMMk59KSO3dAZrtrmR3O04yAPpUZ8S3MjRw29o8SMcMQOD261p2N7PHcmO6iLQswBzXHDCwbu9TCVVlW5SFWiSNGRx1Lj+da8MU02yGNjGVXscZGKreIl2PujkRkD7QfQGtXS9slu6su10AUFujcV9JgKcYw0Ry1ZXOJ0x2/4TDWycNIAFJ+mK1S4OwFSWHXIrLsIyvjLXVUZAYcA+uKuqpW4RicjPTFfHZo/9oke/hl+6Rd+0YbzNoQMOcdvSmecrk7id7etMl2yyZdTnOOPSmiKTPyyKT6DtXluzOl6E7SKyBsKGA4A9aYZGIO4lgRge3rSCFnAj3Y7nPGfpUiwchFIB5z7cUtCRAybRhgp9DSSSMsnyv26gdaHgGdm/DZwGHQ+9EluzfMis2BihWEOhkGz7wDdyRTTIDH8uwEHkg9R6Uwxyh/mTb8vSo/JfD4QsOOQapaAWFERRlb72c5HQUmFNnvJ5B4HbPvUQS42H92NucYzSNE0dsWG7eSQVx39RTSHZkocth1OTjkU0ThV2hQR1IHf60GF3YrJhY9obk/lTWXGVAG3G0e/1pIdhhmHC4wN2cDoKkeWJrY7cbgeR/hTTCGVQwA5J+YUwx72b5QvPBAq7hYkLRLCGRM++BSxyp5oYIT9KQ2xdfLyA2O/rTbWMxyorDoee9XTXvJkT+FngniQk+Jdbc451BsioT0G3p2p/iqWO38Q6yZMkNqLgGqBvrVQB5nbghTX61hpLkXofI4he8zSjBaI5OMeppnGD1yeB2pllMsgCpIO+QwoRlwXLKintnrXZFpnI0y3HnYy4wMYLHtUYRsHndz1pEKqflkP49KUfL12c9DntWiZm0KhZGDLnOfStDSrhzPskIAwSARVJSQuQ34VJosxkvQwzxwfWnYUdGfQ/h3bcaHZ74UysQVW7EVpNNbQyRRyyMmCBjZxg9PwrL8Nyx/2BZMZHKlADhegzXQRxxfaDuRXDDhiTkiuOS1Z0pkbXVmq+XESoPO5DyKZJNbybG+0kSkbScckj9KmMFsylfLxk4Iz1BqObTbWOILunjcgEFTkHFTYpMZIZIG3CMXGOcZ5qGXULOZCJIHQA7WOzO00+2iuLebNu7lSwysg6/jV2RZJY2VSiBmO8EZFBRSMenvHuS5LKCAQRjGaLd5lQmKJHiVuHPBI/KrCWe0YkVWjH92pbdY3CqzOgztPse1AXRQksXucNHJIrAlhk8D/61RYuIrnyrmNpMD5WT9e/WtoWrRPjzA6EE5P3uKgW4Zj9n2yg88FM/rRYEyGKe3ghdp0IdiQCeTz0HtUF3qwtxEFnuPJkI4boR3/CtAwwSoVlG5W4Ix39aZ/ZcaqFiIeBs/u2GRn2osCaKt1qVuBENjtvBy7KD7c0q3L/AGLzw5YE8FBnbj27URafHCkqo22MfejAySe+M1DDYWpJnRJFTrsZiMn1xSLsRF7idjIzllIG0E4xXEfFHxZ/YtudH02RDqU6/OwOfIQ9/r6VtfEPxJB4d0oOjiTUbgbLeH1Pcn0ArxWKO7vL55GZp7+5fLN33H09K4sViORcq3PWy7B8372psQQWl2I/ltpWyclipJYnuadcW91bQiee1mSJm2+YyHbnHTNbF9od9Bal3vZXm/54liQ3PQEHrWZo+tXukzOi7bi1lBW5s7nLRSL3BHY+45rzVG71Po6WIhNe69CgZsHv1ppmAzxg+1d1N4VstNiSyu7VJHuYRKkr7gFRhn5T6DOM89K4K4RI53iSQSKjkBx/EB3quVCpYinXbUS7aX0kTEMSFzke1a8Nwkg+8T71zCsykA5x05q1bTeXlVJGO2awq0E9UZ1qKaujoWHf+lRswz/9aqttc70UP1+tTlq43Bp6nBJNC7gerZpCcnHQ+uM032PWm8Z461SRCH56Hp7009u1HoR2/nTf8inYYds8/SkbCj+lKcYznHtTH5HvTQ0VrufylIXBbHI9KoSSPKfmbcCenYU69kLeZNtYqGxnHH5+tV18yRhGisxPZRkn/PNdtOnZHTCKsOZ9vyjBwPypiCSY7Y4zj6YqZbNfJZ5XcMVwm0Zwff2rq7m28MzkSaF4is55DYJMdOm3GRZVX95ETgL15+n0zXXCi2YVcYo+7BXZV0rwbqV14XtfEFtb/bbeS6ktpfKBZ4HGCNygd88VN4a8W22jatFYLpJv1uFktdThzy8DgAAgjAKsAQayNA0nXJ386S+utJtnlWV7S1unAdl6HAOKteMdHvri2aXTbkiSN2kkjA2vICOgI6/Q9a2XJGSSZg8NVqpub0ZqTJeaHrME0Uc1vcpHHII5kAZVYYVx6qfWn39zYapfm3gniguZhnynO35+4Ung+oqWz8X6R4s+GtvH4g1R08XaH+5tCYjm9tjj92xAwWUA8k9vesG9t5NbgWztbbY/ylJV4Kt2JJ7fSliKSk7SODB1p4aq4y0Ni2Z2AjlGJE+VsV2nhq+N5p7QzMGkgIBB6lOx/DpXDtBcWjxm5IeeMBJ2Hc9M1r6ddNY3MV0i7wvXp8w9K+ZxtDlbR9PK04XO0TaoAcnLHKgfwikbasm3IByee+c0xpWngimhUBXHY+pqSYy+bHvUck846+teBJ8uhyEcjL5WWAVxjBpLi0t7z7LMzzJPbSMQAfkkDDkN647U/wAttp7jdjA4yPSgB1ZcNl8cr+FVCTi7oCq8treNf6Vc2paIYimBBUgEZBB/qKmkkktfsscVvI8D7l39Qm0DG70qV981u0ZlIJXar4yVJ6H6VVikutOsoYry4jlZiIywBCu3sPwrdSTjpt2IYS2yrp902mWsf2lmMghTC72PXr0zViFQtunmxhHC7c4BZQeSue47VCkKx3k935zyRzEOIyoHlnGCB65pz58s7c57ZpTqJbavuCQPGkkRDYB5IxVeCNX25wSflAAxUqbtpdmBHAJHemGNgDhUIXk84x+FYOVx2Bh+9fYzGLnBpqKDlcY75HUUEH0b/ClPL5DH8OlK4WFtyYpjIrEN3IPNcv4w8EW+ttLqejrHb6qo3PEBhLj/AAb+ddMsblpCoyuPyPrTEaQENExX0I6k9q7sHjauGknB6GNalGqrSPD5TcR3D2d3AYbiIlZI5MqQRSlmwMAMD+RFeueLvDdl4ohX7QRa6pGm2O5A4Yjs47j37V5BqljqGialLYalbGCZScA9G9wehFff5dmtPEQ8z5nF4CVNtrYkUBlOV455B/Wm/YrZogqsyknqT1NMjulZQrbalSZGKK6odrZBz1NewndHm8rBbNlQeTKSyjgg4NQtLfQODGHAYYb0GKtSOHC/Kck5PoKkG7b8vzjp/jQIqR3F421X8vaQcEjp7VLbyOxI2lWBO0j1qSSPcCwAQH+E8j61XFnJnd5pzuGQrdfegqJ6H4N8a3Eb29hqV4ViiYFH3gLn0Y16rbaxHKhV7iGFWG7KtkH3PqK+Zjp8pO77Qiknklc810PhjUzaTxRalhYlYbJF7AdAfasqlNm9OR9EWk9rco/lXBk2ZI8pgWBPOKktQWkYI5kUfMG7nOfeuM0i0jEDR2MzQpcDzDNHN97Jzj2xXQWFnHJKu550KI2x93B9fxrms0baG4kk0kKDcq7A2Mdz2qpJdaiky+RKlyhRjgxYw38PP160v263RDvkkBVQRgdOcZ+maUavYPCIZp0QqDnA7dzn06UAV7PWtQlhRGt1ilfGY9pyo75H+eKtx6hcSWhYwzblJV49gADZ68jpVhZrV4gWMUeAP4gx+uR1ouZFe3kjhuR5qjAXbnafU+tHzD5Bvmkj3RCMuePJAzgcd+/rWXdR6qqult5VpbhSSwyWb1B/Gp0W8hihazkQPuyd5ABHt7Crc/mtbrHO6Ft25zwAfarQGNHLe2lrbRwyPcgn96MEDJ/iPPHpUmqbrlbcRpIZYH3BIpB83vz19K15WE0S/Z5Ftx1w2O3X2OahlHUBEweFYAE+opMChLrXlPJDNZSSCNFzgfMpPBH9TT7aazmzd/Z2iZSDllG7irM8MMlw6tE/nlVUN/ePp71HdQRRukjZ4YkjHI7dKVgJLvUVhUxCGOTftyV7ZPpVqIs1pOskLKVB2k8Z4ziqRigkJcW2VPGehFaYuFVEKqNm3BOdx/GqGZrazaRp9ne3kRlRArlc5z0FPtrjTrsed9pEUkcY2pjqAcH8zVmS3tJhuUsJA2Oex7H6VQu7O1jmEi+Yz4KyGIgf5zSbEV7j7JDezTRxs0mQRIrjCDuSO9QSJa2gMlrYqqSSFi0KYBY9SR79zT7qOGSdGt4ZECrsAIyc+p9qWBWjiitzFJEQp3SEZGc/pUMZfiVZIwZNsBTjaeFfPSoPFlvG/hrVGWNT/oE3zfRDirNuvk2spMZSM/K8hbkDI5GaZ4kSNfDWsHci7rCX72ScbSAPc1lXf7t+hdP40eI6ZNHDpCO7YIOCfX2+tb/gTyY/ilP9qYCNNMPfHGFrB0mNZdLjbbxuJU479M1t+CY4pfiZdJcMVU6U3J+g/wAa+Zy+31hns4n+Ez0+zuLBrgJG5nRVLNH0zkcGorjUI45EjNsyHJMbls4A6/gKq22jWf2lRFdM07x/L82G2YxVi10wWsqCRSVUHbvO7HbNfV2PF0PLfi7rMZ1KPzLUpKkGWXkgNk8H1OOa85i1CCS5VzDkjk8dvXFepfFm28uZTMhdmTIYtzjPt6V5k8ELzrmPLjleOvpXTT2MZ2Z658KryBdKljDA+ZOY+eCRjivQ4DDIYbhZSUdNpQjkf/Wry/4UNthdfOHmCT5vkzjcMZH9K9ItrcNGsM1xlVJZkAwdvb61lP4hxWhbVQw8xVTcHBAPJOetJdxLezJG0W7eTIp254zjr2+lRM32eYySRBUIJYhtwX0BFSm6/wBEM1vGwRiCxGRx70hgFVIxamTK78BdvpjimyWliBIrn5UGWCjLD1AH60fbCEDbzCoA3N6Enkc0yCUuZGidmJPy/L2x6n86Yteg8aTazW8pkdpU4K7lwQOv8qLeziSLBjV4Nu4OOGx2wO9Sw3DrM+3YrBfuA5BH1pqSSSIXWGWKUY28jn/9dAveIp9Ptbi1Ty13JwXCgAgH/wCvURs7cWZ8xVYmTayDjgDvTkvImY75jxgMV4XHTnHWpreO5vrvbDErkD5dnbHSiyBtoz5LKOQrJt3MqfJnlgP/ANX6U250+yls4VjvLiEMgQyW/DEemP5GrWoXNrHma5SSMZ5wCNx9KzDqmizSysJ3QMNoIUgfhkdqVmPmNCJJYGjheZpIH+SNcZJwP8ec1z3xMZv+EetUkG+RH65xzjnitqbVobVN6XFurKPlaXjg9hXB/FLxCz2kUEbQStKob5fujngfU1cdyJGD4dnEmopbSyOgLcA45yetdhDp8LxXpicObQjcpJG1j0x+deRRavqVjeG7k3MoPyAgADn+fNXbrxXqjLPCQsbORl1J+bHTPritnEx5j1KHTbefV4bWSQDEZkLAjAwO/rz1pul6dp8rXUkdw5JBGB97pzg15O2vanNOHW6kjwAqp6KpzyfrRF4i1mBm8q7dPPH7xUIwB7ZoUC1Jdz0Gxsd92371PLVM5BIyDxx6E1cfR5LkqthfCUgb2DtwnoM15tD4ovorgOZixPXPQ/QelOi8WNaLJJFN5ZPzMRx9OvvRyMnnPRXtBGojm1OVmIOfnO1fY1Qmtr22m2teO2OMbsHH/wCrH4Vw9n47uUimi3B43YblcBskc/lUGqfEG4ujkuir0MZQEn8ulJw7juzrBPe3E0iLfSfJnaNx6elQyXWtRsiQ3UkjEYAJ4+lcCnipmf8AdyIh3dSMflTh4kupZI44bhWlX5uDms58sVcpXOun1zXoWlkxEAmRlxnjvz9aoy+JtWmtnjFx5UL9XUYYj2rOutUu7uEJchFj3btijBJPrVKWQuw5GD0OK8jEYhzdo7HqUKHViyMD8o4UnJBOcn1NMApQMkj060Y/i6CuU7r6CHkYrR8I4XxA4JC77dgDnryKz0Ucj8aSGYWmq2t0xO1HG7HXaeDSlHmi490NS1O+ZgspHPXjdROokgkhYkbiDlTgjBzTm+bDq2R2P8jSoM+pr56zizpWwK8f2wwZXhQSD2z0psS/ZI1ElwZXdsBume+MU4eYyyMsYMgU7fU4HApbaE3KQrdQjcpDAt1U4osvkA1Uk+1mXzB5TABAvUHnrTpNzGHygpj3HzOcEDsce5qNQZlubeWOREyYic43D1BqWOJUCKucKABnnFJ6b7gDhd+RGAx4LAdfTmkPXpSkEHJGeufejBGAakBCM9+ccUAN2UOQenenDAHccVX1GYWtq3JEr8KM/rTinJ2RaVzP124M16UWQMqZzjpnvWTHhrkyAblRsKM9T60SdViX7znH+JrAs5rq916W3uLqWysIH/eFUJGB0Bx6172Ew3MtHsdNSoqNNtnp3h/So7dU1jGy+mTYsoPKR9//ANdZ/wATri1SDS9K+wwzahehZxcfxBSSqrkdup/KtgaxpMekz3kl40j28RxGHGJegVFHbnkn0rzybUF8W6w9xcQzWtzaIphe2bcMD+E575r0ow016HzlB1atV1CxrPg/WNP3SRxfa4kUs7xLnYAOSfpWArYHv6Zro/FXi3xXZ/breLethcQrG06x4cjALAkep610WjeAtL1bRdO+yanE9zcortdq+6LLdc9wB3+lEqelz0oYx01asjz5SDj1/nU8Ny8bAHtTdWs103Vp7OO6S7SNiPNjU7WHYjNQRKZMYYflWMoLqdV4yV0acV2rYI3E5q7aW01yd0iOkXr0JP41kwzrZlAsId3IKOwPaun06Z9RCN5BkRV3Nk8Dt/M1nGgmzirycdicWkFvGjJcIrbcMo6mk1O6SRYkjYKQc5Y1Q1Bdlw0YG3yyVAXtiqqzNn7hZuArbazqT0cIo5Yq7uzQuxF9ltpFl3Nggr6EdqqNLOVG0n3+vrU872cZSGRlkdQcuowAT/PFRB4AkXlMXZHG4lsZ/Oufk11LctCaZFMawxh+SN7EfLuHUg1X157WPwfpaiHM/wBokaSYDGxfT/69LqV0PNPnM/lgDcFbocdBXJeLtaeHwrHpayHdPKzFOu1R057d69XBYb2tXlRwY3EeypORxWsXcmpavJ5WW3kKg/2egrUCCC2jgTAEa7eO/cn86oaFb4V79uMHbH9e5/l+dXpCrEbTn1zX2tGmqcFFHweLquc7ff6jec802aVYl3EZJOAB1JpxYICzdBVB5JZJhsbY5UknP+qX/E1qZU4c712IriSSaQrIN7DqM/Kn1Pc0yO1llY/J5v8AtMcKPwq5a2gaNTysWeF7t7mrp4GMYA9BSt3NpV1D3YFKKxkVcPOVB/hjAApf7Phzy8xP+/Vgtgc0Bzj7p+uKdkZe0qPqQ/2fBj70n/fVIbC2B+9L/wB9mrAbI+lNZx7U0JTqdx+jaTZXmu6baXBcQT3sMUuXP3WcA/oa9m/av1rVm1iDwjHtttB0+CF7W2ijVFLFeG46gDIFeK/M4wobPUEdQfUV69ofx41a30yC38QeFtI1+9to9kF5cLhsdt2VP6Yot5GinJqzZ0nww+Alz4a8feFvEF59m1nT2RpbtHTKxSGMkZU9QCRg+teK/EzTUTxnrMFr5cMYv5tsTL8sY3nAHt7V1S/Gn4hJ4yl8TQ30AMyqhsTGzWoRfugLng89Rg1xOq6jd6pqVxqd8wa5uZmlfamAWJyeKXJoXOrK6aZ9C/DjSvD934B0DULjRdLSWe3BlxF1cMRx19M14j8b4fO8b6vbwRWtvDaP5aIkYHAUelV7Lxj4vsbS3srHW3gtrYbYIvIQhBz6j3rK1K4vdRu7i/1G6e6u7hi0sjYG5iPQV5+GwlSnVlKT0Z11sZFwio7n0v8AHSaSX4A6L9nD7Ge2J2cHHlH+tfLEc7q5XczDPIIwa+qvD3/Fb/szx2sbeZc2VrsIQ/MJID0P1UfrXzLe28QkZW+YhiA/ce9elFXVjhnNc3vLcijkSQbgamt5PJuoJiu7ZKrY+hzVMoyOOCSO4/iH+NWQVZM880jKStqjt/2io5P+EwivpXHlXFrG6kPkA4wR9citX9l6FLrx5BbLJh52XjPTbk5+uM/nXAeLdQvdX0a1hmdTHbL8oAyQcAZJ644HHQV3v7IkVzP8XtL8tVUCKRiW6YEbZ6d6+Z4joc+Dqruj2curRa0Z9S+L2un1zwxatbFrcXryEBsElV4J9hnNfNPiDWNJ0vxB4x1a9g86OZpIhFFyVcyNtJJr3D9oLxPH4TvNLu7i+ijMUErRxhhuZmwOc9vWvjnxd4gm1y/SxtJfNhXl3RQqu3971IHvXyXA2Cr0oKc42Vj0MfOMo8o/R5DIJLkKFR2JUfjRdNucnA6noK6Dwz4V1nU7YQ6Xp8k6JwWPyrk+5ro4PhF4jnUNNc6dbMeqtKWI/IV+mVMVSjpKR8pDD1KlRyjF2PMyfYVvfDqaO38f6HLLgKLxcZ6bjkD9cV1lz8HdeUZg1Cwl46eYR/MVzGteBfFmhulxLp8zKh3CWLkAg8YIrOGMoz0Ukdf1WrDVxMT4kWV5a+KdQgvFVZI7iQkL7sa6LwQUEMeSEPlDk9zXNeMJr3ULpL68eSSQxhWMjfMSOOa0IJGXQoGZkUxjblTgmvIzSm5x5e7PoMsxCjBeR3utzWklhjeu5Cdv41keJtWt4PhHYac0hNzPeyyY7hM8fga4i91HeFWWYxw4+dyxJP0Hc1BdXs3iC/gWKHyrS2URxIo6KOBn3qMny2VF3uXmuNhUp2Nrw822zduxB4rT0tZYY4JBGHMxEYLj2qDToVj2xKQCBmqV3dSKp+fBTAQDjbg819PV9yCufAp+0qSsdj4YaOPWtdleJH8vTGjSPBAwZAN34cfnXsn7NEz/APCR6evCxm0uIgvsWyP5GvA9Mmkt9FebzpBdXpxIvTMan5Rn65NeyfDFZNKTTrp/9GFsgmlkL8/Llm69zzXx9eqnilI+gwkHyan0x4jhWTQNQjMYfdbvgHvxXwN4qA/ty5VoHVd5G1Wzzya+oPHPxK1S50p7PTLbZ50W4PENzFT0BJwBkV4uPD9zfalBHPorEzyBfmwfmZgB0Oe9e3TxkFoYYjDyq7HC2Vis1ncLPDLwn7tycAHvx+NdF4X8SXzeAE0iNfOm06eRFLEllhfoCOwBzivpXVvhB4PtfBj2UFu63sEDSG63Zkkbqc+3oK+a9EiGir4rvUV5IrgJYwFl68liw9wAPzrjziEalC8hYaEqLsjmLxRufzVy7c4Aqp5CSR42jHptzVp2eZGbcd2eOO1T2oMaEMwyVxwOleEpOKOlOV7nuP7LE0ra7dQBVP2LTmRMDBIZ15PvxWF8Y59Y0+LxPcRwxsJ5BGSRnaCPbvU/wR1K28La3putTNLJb6nFJBOFAAjGcq/PUDbz361r/EyDTdUm8TWv2oSh3Qptk4zsDZHbuKxlWpRgnLe52UlK+ph/C3wz4guvCVrfHxXJbwzKcWyWwZQckHqa1G+E9jqUzrdeKbotjcqGEfietWfg/DdTeE9PgiuAYl8xfLBPHOefzrtNVt/s2iXLr5cTRRszSM/I44+lfD43Nq9LHSjTaWvRI+kw8LxTPn34paRJpZi0iLxELuGD5VCrjYT2P6VZstI1CS3WP+1AxiUL8seT0rM19AbJHLK8jXOSTyTz1zV/T9UuFhTY6l1IyBxnmvp6kqjoRUe76I1ry5dDb8IWesWerXUFvq62hurcxyu6AbgDkD862I9N1SO+Lya7as6nk8EH8M1keEtBuPHnjCW1aX7NaW0W+SQqSB2A/Hn8q66fwfoumvJb2shuPlIMzd8cHgVnUwuInSU7/gckKsVKxUm0/VLsNK2uKykYGIQR+hqxb6fqomU/218wTbxDx/Oq40mMfZ44p/LJOGWNiAauyeGZoiuL2VGweA5rzJ4fFd/wR0xqQKOpabqFtayiXVJZxtyflPPt1rN0/Tr63tIGkvVTzADsTaxUZ9exrbm0D9y6yXk5O3kMxNLpuj6fp+l2skNxLdSuW81FXbtfP60/YV1Tbl+RuqkdjtrrTpvs8P8ApkkpK7SWAGfyFYdho88Mks32vaGBAwvTmtyLUPOsYv3WHUcAnnNVLW9lR3gliRwysfvdOa4aGGcbtich32WVY0je5YgkchRmrvxYii/4Zw1mJm3+SbfaT1P+lRgmqXmtvh2bSM5x9DT/AIrSPJ+z/r+QAVkg6e9zEa+s4fnbEJHmY/4ENuEkVxsbAJ5FQu158ybUdc9PatEbeMgfjQYdwwBXw7hc98htJjDbiOaHIx8u3oPaqt6LfcshjXBGSe9TqXVtvls3PXNR6lsUKzKML1BNZ1I3gOO4yJY1IkiC474qR3zG2cgYJqGCa12EBlU5yfmxmoH1K2WNwrrkqQNxrz+STexvAoN/x4kufM3D5QeorG0babRl2jhjxWj9stfsvzNHuC84asfRLq1EE2TzvPINetShLklp1OuPQ0y3ygcUiuRkbQR9aiW4ttvM3PvTGvbWPG6TDYoUH2KNJSZI9jKucd6bBIFJSR0Uj15rOGrWq7tzj5TxikGr6fOrFZBG68HeMA0vYT7aAaFzsChY1UhuTgdaqJGCeEyM1HJf2/yyNMvTsfeoxdwyIy/aAMkcg4q405pFFkQKso3fMDzTinz7gwxjharzQlod0dzISBjg9azZ47p13xTMhz3PBq4Q5upRqSbGwSiN65XNAywK/JgDOGXFZKR3YRjI7liPlIPenIt8F/4+WHPpuNaex8wNBApHGAT6daikjXBMm8noAO9RxxXG4FpCT7pipju85RnI28/Wlaz3EM+xqxzNu5AwoPrTP7PijctGSvtmpb6a4j8o26qx3DOfSrkcDSgb+CeuKTqSirt6AV7e0Cwf60Yz/FSrYXBXcsyv7A4q+sVvAg8yZeOxqKa+gH/HsnmsDyOwrH2k5P3RXRU+z3Ua/dYgGiC4jUkTZB6/KKfPcXuNxVVHYDmmiG38gzO5Eufu4rTp734ESmNmvSSFsoHPOTnpVDdcG9ja4AU5+7U1xEXUhZiPbFS6VaMWjaV+WPcVquWEWzGUnY1ozCZ4o47dQ8gPIJBHHFaNpYXC7Vkh+0bTwX6g+tT21gPt1lKmxSu7nHbFdTDHGzM5YDj9a3o0VypnBOZz8Wj/AGhcyR7iOMD0q3beFbTPmrGEXb0IrYt4ZAd6zxEt0GKk82bCkjbs/ix1rqjEz5ylDo1nDCwk27fY0S2unhViLEDI53c1dkmikyr87h1xwKz54l5EMUfmZzuINbxRPNqVNWtQIxHEEddwOT3FX1EkVu8oUeWoyOetcrrkmpRAtFNDuVlIU9OvIrTsrzVpIlVwkYdtu3GcCvbwi9wxqbnPaTJu8X6yzAnoCfwFahljWc/LkD2x/Ks3Rdw8U607YZl/XGMVpFoxIz+WCSOcdq+EzT+PI+jwv8JEclxtkwhBGfx+lLcNsjI+76HbipGaJlVwgHHJxTtymMqeVAyR/WvNuux0jZSqorHpggY9aiWR9pIJxuHPHNSkozLIxyoHGOKeyxNnbgZGcGldBZkMRYOUY+wPSnybvK8ssWKn16VI6ADqhJxwKa6sHYHyxzwVOe3SgTRC8jBmYq+337U8SMgYIQQwxgjqalifapjcK6AfMPpUJ++xz8vVQT+lO5Ib3iVxhiOfwpBLI8aD5RjBzSBuPmA65IFPDR+Q7eWpbkKN2MU0WIXnKnawHt7CmxszEeZhCy5BP3Sfeg/NHnBC8c9efrQ7SMg2iMMOcPzQgEhK/NvYnI44yB+FV5PPy0kQ4zzzxVteBt3KSRkr6HvUNsXWIqsYO8kj5q1JGRGUBd7/ADc8ZqWBmMiH73NLG22LJVNwHXnFLaKA4U5xz905qqes0TLY8C8Txpc69rO5jn7fIc4zk5NZv2NAOSpwOPWtLxAQfEOrbc7jfu3FZzOyyAfMdwyciv1bDJcq9D5Su/eYSWZOVWYr6ADiqv8AZ0pXaJm474rSRVZDuBXnsakZW7HjpjPaurlOZtoz1s75VYwzr6nk8j0NKtrqG3Ak75JV60U3Ftox/jQVzyAQc88cVskZyZm41FQVL56hSTnFXtHkuFmDbTuzgqO9TGNWypkBweO2as6dEWAbCkA9c4P0qiLnvfw3N9L4Vt8lvkxsRsAgV1kjbQsslu6sw+7uB5rhvBnnPoVmywlmWMICz47/ANK6S3fUFgaZmMThsIrndn3rmnLVm8Yms7p8yoDvOcq2OaYrblWSVGXbgey+9ZKwapGwKzLKxPLOM1ZabVbdWm+xiROPmUDBHuCe1RcvkNhpU3xkN5rcjCgf0o4aUHCL7YrB+333MklrKi4wpiUcH3xUa3mrG2FxAYy6nBDR9eec/wBKBch0r+U244bjjioW2MSrZKj8CTWINa1YMi3FsnzE7sADnPBz9KtJqHkSHzDuUj5sjkU7j5DX8+MxsszJGVHykjI/SopXXyCwmjY9yp4zVBdU0yXjy2JbODzg4PIqZJNNOBnyxnBAzj6GkTy2JVeJ32zMUYKDwfWmuFErssjgDoQ/FOXldkZyuSDu5wKzrrT1mKSFyiI24gZG4/4UwLlzJDIFeNnPlcOfUmsXxHr9n4d0uXVLp96jiOMHl2PAUVJrt5Fp2j3kt1KsMKpvL5xgj+f0rwrxJrl14gvVurlyLeMfuIeyjsxHqa48TX9kvM9PL8G8RLXYrazqV5q2qy6xqLBric/InaJOwHoK3vh3faJp3iSOXxXDPBp92jQrdBCPKc4w+fb+tV/A1rY3Nzc3V1LG0lvt8uBiAZCe/vit3W1spbORr9gluR87H7gx9Onsa8uEXOXMz1cXiYU39XtZdza8WeFL7QpDNPd2l7pcxDwXnmqqSL1wcnr+ee1cJo2my31zd35tirvIwVNvC4PHb2qPwj4UbXLGfU44pLqzs5FR0QliobOHx2X39ab4w1+fQZLaLSdVmtXnt3guYYiDvQHAJ7Z9+tdChz6JHBSi6cnThL5ljxn4q1y6tLXw82oQzWNrEEQi3USR8cpuHauQVSpwMgYIxUEdzHt3zSmAc8yjBJp5vLDn/iYQ5/2QxP8AKplGbex9Fh6caULRHzADrnJ7Ui9eSMf3QKrXlzti+0QsLiHPzMv8P1FUV1Jn7ED/AD/9arjRm0bPVG0srKw2naPY9a1La66B/Tsc1yRvmHVVz7jNK17LkFWCj6VE8I5HFWhfY7QuM8MOlBZVzuYD1rlLe/lY4MmfrVsTSOoxISfQdq5pYRxerOGScWbhmXGVemGcYAYj1rE3Pz85/OhWPOeuaPq67kXZticH7rjPpULX0aEEyLwQaygz544xTW3Mvzcg9c1Sw66hdlrU7ue3jks/N/0abEyqBwwPQ/59Kg8N+IH0HxLYautukyWs26SKQZEidCOfUE0GP7VYtAWBmgBeHnlh3T+o/Gsny2ZgAjGu2kopHVH95HlPXPE2n6PoOpStbWsWoaFr9q1zpkxz+6RucKQeGQ5U+2K4fVzHorWt7otvb+YYv9NkkUyYy2ACD0yMc12nwqutN8ReDdQ8Da/qVtp1xbE32h3NxIESN/44sk9G7j6ntWP51tHpM9rJtf7QCH2jIx7HuO9bXt6Hg0nPD13GRrR8CJYkRUKKUC9ACMjHtUcHn7AbgxmYAk+X06+/tWf4Xurx9Jexlt5JZbMHyGVcebH2AJPbPWtWL93s3oYzgEjOTnFebUvGR9NF80Ucbf2dnpWvJ4hN9HDYLPukRVJbzB1UDvXaalp0ei39le2epWOoWV3bJdwSWzbtx/iRgDwQeuaz9W0+21PTJbNkRRJ824Lg7v731rn/AAdHoukX1zY69eGOVoj5ccEZJZ+xJHTOK76VVVIeZ5ePw3N766Fm8upLHXDqjTtLa3LeVdIWyEUn5SPpW9bblle3Y7go3IR3XrxVWNP7QtpNLt7NYrYkmRpByeOCW7VT8OzlYZNOuJD9ssW/d7uDJFzjn2/rXNiqKmr9jry7E88OWW53XhO8babBySxy8Jxn6iuinZGSEhjkA/UHpXB2k2GjuoWw2MjJ7+n6V2llcfbLCKcAk7fnHoT1r5DG0+W7OutG2pLjd8vQ4GMmlG5WyQRjn68UjLuAYrjpjmhg23ggdRz3rz4GIiupjCcjC8Y/vU3bHJbtHcwJKisJAGH3WXowpG24fbkKR36g96VCvlnd1x+VUpSjK6AYCWB4xgcn3ocyLkFupz68U8Kp3EsQCRj3OKb5eA2wbhnP0/xp6k9SOUjIzgKeoJOcj/8AXSKwYkrwwOOT2pxYHKkZG7GP601opGQbIdwOc5NNbgwLZbaV+YjBGORg1H6q3HIxzTvLmZl+Qbm4GDxSKjdHZeuRTmJDfvEHzCpPXHY+lG8ZAC49PSn7R3xxycjOaiB+UY544wMVICt5bglW74A5BqnrWm2GvWA0/WYmYJkwTr/rIW9Qe49qtkBc5APHPOaYyggDoMYropYmdKSlDQmUFJWZ494p8M3fhvUVgv4fPgf5re5XISUEfz9jWMm4pubacH73eve7iG1uLF7HUoEurOXjy27e49D715T418J3Ph+R7q2ZrvSXf93Lj5oj2Vx7evevuMqzmFf3J6M8DGZe4rmiYHmNkBSAxGQCO1KLr58bZFZBknPBqJDn7jEYPc5FPUY+Z2U4HIBr6OMrnjctty4s3EbLtckcgHpmnbnxjgn2zjFV4/LjUMpVASMgckVIcJjPy4PJz1qhNEisRldpIPQmlO6NixXzE4yuelMVmAbBDfWlZuWkA+bGMDOKe4jp/CHia60m5jQ4e3B+aNudo9fevWtF12K8hM8EiyowAxnG36V8+J5mWKgjHTA61qaZqV9p5SS1lwBxtz1HpWU4XNIVGj6StrwuDLHIrMy4OOeD/wDqpr2FrfWxhkX5D8zYG3Prn2rxvw/8QJoJCt3C5+bJfcMe+BXc6R4rtrx4msbzzZiu/wAp+D/nFYOGpspnVyaXtVJYI40EeQ2Gydv+NNitbhULN50jSnkKMHHvTLPVkMQZVQblIKlgduOcmrMk6sEcE7mAB+Y/Nj3pOJSlcZJBHFKGdJXUDjc36fn0pJNNgurvbcxzKHg2jn5cenP51pW7bYdscMUkG7dtL8uagud8jpK8bI65z5bZUUx3KbeHw1qsSRpFGGyoYA5x1J+tE8Nx9qj8thu+9KseQARwMfh2rRijeFTNDcJ857ng/X0pyXWFDeZGWHKgjAI749aVwuRRyBJ/PL7dqFSW7/4VMJ1ltj9kntopDywk5OPxqt51lcw/v02b1aTqcqAccf4VVSztG2xoqklsKST1Hai4C3SXAgZYZ0bA+Ukn8dwHU+lZ1vda4iiAWkbI/WQPypPfb3A4wK0XtbyNVWzmQ5JD5+6o/wAaic3trbtJLZPcSrwdrDke2aQIybj/AISBoVSeZoWB3CRPukjoMHoDUoutV+zC3mxvdsCdVP7zNb8lhE1mkpklXkMu4/IPY01uHjNwo+U4VQv3ie9GvcrmMFbi7t22SJIxZwpbBA+v0rXju8QxI038PzBVwp5qrqM0cYl8ncwDbQx6KTwCah0ONktbiG7uLdpYnK7y2AAD1x9KlIDaMDTqglxcKykqpwNo+n61neJPPk8NagsmRstJiAwznCn/APXV3zLJrYebexAFfmdDnBH8qh1kxr4T1IQ3QmH2CferfeX5Cd341nW+BlU0+ZHjGhNnRo2X+Fia3vAjBfipMWwQNJY4PII+Xiuf8M5bRUGOctW54J3/APC1ZljUMTpJPzeny5r5nLl/tUj2cT/CZ6nbpY306XFu21RwueGBHYjHAp8/mpI7NsZQRyeRUaQL5j7LURDHyjP3vT8PWpzK8UpjkjcqRztccHFfVI8OWh5l8Y3wIJGIBeP7gx0zXljYLbU2gMTx3xXpvxVFtcX1nHkIksR5HIAB4OPrmvLZmLTPgADOM9iBXVBaHPJnrvwlR5LadwVWQsqEkYzgcCvQYYZRIbgyidpDgqnHA/rXlXwr1aOC2baokBkGeCT0/rXpMPiDSbhBJDOGldiVQD5jk4H8qxmtTSBdtIMb5GBAfnr+vNPtFYWsyqEBR/lc5+Yf0qv9qW6g227q+cqCV43dMZrMazltQY/tM2GUMWdvlwOg/Gs7lJG80UU67JFUkNxk4B4/WmpBby3Cr5gjSM4YKe/p7CudhsyW3LcTRGP5ciQnPepbVZ4I5FW+j8xpCY85OAR0/wAKdyrG8GWNpEmWAqcrhVx15HNRTSSQyQqisqnLFc5B9Bz+dVLa63Qxs00ZyMu2/kdv6Ut5d6f5RjmvIlKkruLdPxP4VXMiVELi7tNxhuIpTuAZWK8NnsKm0u+ggN21rMXWNQvptI/hpiS27wqjTQuCm4MSMAAck+1eVeH/AInzeJtQ1fTfBvhp54rBTPLLJKB5iA4346jJ/nVxi7OXRGVScYtJnodzqCLO37/D9Tznr/8ArqM6tb+aYZJFUgYIlXgVwNxrvjSWRJY/B+wE5O+cfN7D0HtUknjK9hjkg1TwNqUczR/I8ZEin64FTzruUrHaLqVlPcmOS6icZwoIzn6VzusXOnxTXFvPJAzCWPyFaLIfL8gehxXIzeJddkESw+Eniht/mVQj5I9M7asa5qsl9pwu7XRbuDUhMpa2ntmZWGCD82B9a1gtSZa7GNrN1dW4ku1tbfypLhl8m4GSO4OO2cVBBf280D6hLZWrXVq4k2iIhGVurEeoPaso2XiiTfJcWMk0mxmyIn4ABIHIrlbnW/EOE8mygiEkQJVpcHHoa74QvsefVqqm/e0O9e80O4tYZbrT5lkllbBgYKDznG3r+dR6ha6AswuIre/+zvGAoifOw55zmuDGsa6MB9JgZsY4n7flUR1rxErgG2tEQNxG0zZx6dcfpV+y8iPrMO53d6NCcRHZc2kTLjzOvT1H1rIn0+3nvH8rU4YLIFts1wy4IA4OBziuen1rX3QhbC3DdiZiQPoKp/2lrhys1tYtuX+/jFL2DH9ahHqdbc6XaNEPs+q6bO4j+aO3ZufU5NY89kY53zkgKGGDk7R1rFe51clfKt7FGUn5vMJJqvGNWVmLR2rsepEpHFJ4dtbAsbTvudhp2g6ffaeJ47uWNlj3SfaGCoQT0XvmptP0mxs3Fx/aUAhaQoHK5bA9BXHef4g2hVktUVRhQXJwPSq8a69GD/pcHzA5DSZrkq4CpUR0QzGjHdneBUdCrXrLIX+V/LyoWmNFMxPl6jbyBMnG0jOK4Xy9ddgxvIiAegkxmnldeDNsvIUJJzhyTXOsoqLsb/2xS6SO5eKVo90N0rPtBIZMdfTmolcKyLc3JiPVhtyAe3euL2a4Thr6DPTljmlzrzqAby26Y5//AFUnlEx/23R/mOymma3uTDJJHjGdygEYxweKiuGaRWRZo2OMAbSDXFC11hST9uh57bif6U7yda3FjqEIPruI/pR/Y807plLPKH8x6p4U1u+ni/s3Nu80aZXzHILKD6+1dKy6uwkTzrESROFIyeuM14TEmuwurx6lErDkEPWpJrniqRw0mpW+cdQxH8q5K3D85PmjY0jn9BfaPZPJ1mOOVmksmEcYkwCQWHcj1qsJtQmMFwk9kkJVl2u+A7Dvn1rypNd8YTKbddUgZGG0pgtkfjSJqutJbrAv9kxlUO5huJJznPoCaj/V2S10B5/R/mPXQdYcgBbMDywwZpiOM/SkJ1oYIhs3Bz0k/wDrV5BPrni64RRJrMCqBgKq9B6cCoo9W8UQuGXVYPTvUPhqfRIpcQ0O57A02tbwBp0bAn7wl4qbzNSU72tYlHvL/wDWrxw6x4nYbBraqP8AdNRLqXiZX3f2pExByCwak+GankNcR4bueyvqFxCsfnWYTecJ8wII9fpWNrN/KZzNcwskIGSQQwA9TivMrvUPFF2S02uEA/wjIFVpZdekga3fVVaNuGBBwRWlLhmUXe6KjxNho6nX6x4jSxnRoPLkldd3zHAVew+pr03w7dWDaSEt57K6kkCm4VGEm4kdP1r52fTbx3Z2u4txbPC4I+ntVzR49S0icXNpf4mBBGS2Mj2zzXpxybkiuXc4sbxHTrq1z1L4iw6fBeadpPh6FhLcWqtdkfMFlLNke2Bjj2q5pVrDp+nx2cO0Ov8AtAFm9a8hZ9aa4ubiPVzbvcENIsYIDVNb3GtwbRFqkSsBgPsO7A96irk9SUbJm2G4gw9KPK2ewLIXiaNYdysPmDDjHTn1rnbuH+2tUTQNNvZba6SRhbQoSkUm4gbRt5zXBtfeI2JLeIJMeynBpumXWtabrNvrFnqkUV9buWSQQ5IJHU569TTo5RUhux1eIsNM+kfDvhm20XT4bVoYdRv7j9zeP5OV8xfkKqT2GK4LxpHoS+JrzT/DBkjS3Q+fKXBR2U/Ns9Ac4FcRbeOvG9vHdxjXVkF0HyXhwUZgQXXHRsE1zMKajEjBdTC78ZOw5GDnrV/2XUbuzkoZ3ShPmcjtLqRPnCOzbV6uR27frWpolww0+FVlUOx24YngE9TXm7LfZz/azHHzf6v/AOvVkXWqpzHqijjp5P8A9es5ZRU6M66nEGGlE9C1S6aK4eOO4VmXq4/i981VNz5spIm25GOT7ZriPP1Lc7NqAckY+aL/AOvUfmah0+3KB14hH+Nc7yOrfdGCz3DdzuTcZCMxVgOwz09KSa4RgT8gP1rhw19j/j9GM5/1Y5P503/TC5P9oMMnsgprI6vcTz/D+Z2VzdwxDdIykj5iWPYV55ql62qagVizhn2xqewzVq4sWmcNNfXEnr0ANLa2FvBN5sZYnpya9rL8B9VXvbnk47NIV/h6Fv5Y4Y4UUBIl2j396jXrn9BTuuKAOfSvRPBK95IqgK2MY3N9BUFpEzMFkXlz5kn07Cn3i7neDHzPMqf8BHJ/pVi0YsjzY5dsj2HYVR0X5KenUmPGB0xTD97r1px60n8XpSscyPQv2b9F0rXfipFaazYxXtvFZzTrFJ90uMYz69a92+I/hPwQ2k22lSaZ4b0dtTtpvKud4hYXC7TGFY4yOcH+teM/sohT8XSrjcp0y43DOMj5e9ekftB+H5PFNv4E8N6VaxWz3k08aIvzJboNm5snsACam+p1xSaR4b8Pfh7r3jzxFLpmjKq29tJtvL5gTDCPTjqT2H49K+ovBXwV8B+FrdZpdN/tm9KjfcXwDgnHO1PugdfWpdevPD/wY+FW3SbJVSACG0TA3XE7fxuep7kn0AHpXln7MN/4j8X/ABB1/wATazr11ci2g2G3klbZvkJIIX7oACkD61Td9TSMYx0Pcx4T8Hrkr4T0UZ/6c4//AImhvCvhDP8AyKuij/tzT/CtdvbmjFI1sjIPhXwhjJ8K6P8A+Aaf4UsPhXwl5qgeF9HPP/PmmP5VsKowd3AqtYalplxqH2WDULWScPtMaSqWyDyMZzkUhWXY+J/irDb2/j7W4bWGOGGO+lVEjXCqA3AA9K5fJOK6j4t8fEPXh/1EJv8A0I1yoPrVyPOtY9X/AGZvHEXhnxVLoOpSImmaq42s54jnxgfQMOPrirf7QPw5uND1WbXtMtzJpF228bFz5Lnqp9PavG5VDL39sdvevePg98ZLSTTU8K/EApJbFRFHfTDcrr0CynsR/f8Az9aUbxNtJx13R5N4Nsk1KLV9PMSPKthJeQuVyyNCNxx9VyKq+I7VLPVWWNI0jljjmRUYkKHQMBk/U19Gt8HtLt/FFt4k8J30cunzJJHcWzSZ3RyoVJVhww+bpXj/AIy+Hfj6O7t/O8LX0iQW6WokghZxII8qH49QBVOzIcTg4ZCDwRzwfemG2MU/2nT7m5sbgfdkglKkflVrU9J1LS5xDqFjcWchGdk0ZRseuDVV2aNC+7gdazlFW94mLlCV4OzK1zp2oapeD7Vf3uoXMhA+di7NzgdSTXs/w6+GOn2EEN9rFvG8jKGWDJ4/3yOv0pfg74TFjbReJtTjBu50LW0TD/VIRwxHqefwr0J7glvuKQfQV87jsaov2dLQ9/B0JzXNVZKGiQJHDDCgT5VEaAAD2FOwT61BuZRvCg5PY9KzfF3ibT/C+gNq2pJLJl/Liij6u3pnt9a8dRlUlZbs9aKSNY7em4j8akSZlztesbwTr9l4v8OtrFirQpHN5M0MhG9H25HTsexrTCEHdjHb61EoOnKz0ZotUc/4q8E6PrkMrxQLBdyEseMpJx3Hb6ivBvFPhefRdQe3uFntcHAXPyn6Cvpn5lJ9j2PtWL438P23ibRmhKhbyFS0LY6jH3TXp4DHckuWpqjhxmEcoOVPRnzbBo9uxUzTSMPSt60ihtYwsShR7d6o3VtPZzvBNGyFWK8jHSprFrm4kFvbwyTyfwrGhY/kK+soyStZHyGI9rU0ky7FKfOGACRzxTbK0BC3cy7vnO1SBtJz3rZ0fwT40v7nba+GNSc+rQmMfm2BXXRfDK+0qOKPxRcQW0UfztFE+Tzzhn6D8K5M0qqFK7DC4aUp2SM7wdpp1m9e4uLbfBFtQSltqAg5KgY5yPyq34y8SxSXAsbOb5IlKjaxAP8AjUPibxhaW9sdG0AbIkG1pVGFAH90/wBa8/TUTdavBBCrOss6Ru2MkqSM18lClUrScmj2pSjThyx3Oti1S4ni8v8AtKaJlBAVJGCjivb/AIOrb3VzDJqOJZVe38tixPOe344rwS+t5rjWrgadYTCCN2UBYjge2a9M+Bd5PZeONIt9S/dWfm/6y4+UK2045OB1xXRC8pJExcrH0/4hlit9G1G6lXIS2cntxjp+tfJGrXek2ltp0Oq211JYMJrp1hBVmd3Kg5HUBUH519XfEDy18D6wzMhX7Ow4brmvjHxhdSXGjaU88pM+JVRcYHkiRtgz36E596780V6UYmcW1M1P7W+Gm0qNJ1X/AL7b/Gke++G7xE/YtUjx/tGuLikCwBXT5vrS/NKNkUTMXBGBzXz/ALFd3951RqS7Hpvhi80+bVdGXSbWSW0QMY1kOSy/jWzpUiy+KNZs2VQTebVQLkbfLHpXF/D2WWzmRnt3ZrG3fAHPXgH8M10HgfUPtXibWLkh0kFx0xnogJBxXhYyk4xqcutl+p3Rd2jR0ky6LNp8NrK6B22OEOM888V1mrF5tB8QxSzGU+WCAD0GK8/vNRv59bt1SyjTyslEY4xn1Per/hW+um17W7e7wiyWEmUHIyCPWvNeDc5qpLdK/wCJ7dD4TgdZ2/2ba/8AXT5sf71SWrA3aRldkUrAe+O9N1Rt2h23TInP8xVyCxSSzhuZpjGS5Cj2Fe/zJQV+7DFdD1b4GJDD4T8Qa5tLNNdtFDjjCIMD9SfyrXgSOeMllBXb+ZzzWT4MZtJ+CulbQo+0ySTZLYLKWY1PpuowXGmmRN8bRnH0Oa9bELkpxijx4fGy3pqW5vv3cJV1yBhQau3kjxSAInzd2Y1Q014zP53nM87HB2dBWhcIeGj+Yk4OTXmS0OmLdyvcHcjLJgEjrVLSY1ez2RrtVZW3Z61qaisf2LerA5AyPQ5rH8PxyN5+BkCZjzXPiNaZ1wNqHy/swKlmIJO3HSoNPhjku2cRneQdx9BUo3JuTIHPJqFFEcu6NmU4bn1FeY/hNblyyh8648tOg5+lM+LRWL4IeJLfIPzW/wD6UxVpacv2fTTcMvzyE4PQ47VzHxRuJpvg94oaRekluAfX9/FXpcPSk8Yn0OPHawN5ZI2Ho2O9TBfl3K+PX3qhc7p4VNuy4J5PtUltIRJskPyAc49a+WUonuk6QyuWHAz0xUNzCtzE0TBxKnUlcA1LGyYPlSEKOhJqWNo2X5Jg5x1NU+VxsFzn7fT7eY724OcYxTLzQ42TcjNsQHGTVi5heGXl8DOQc1LKXRHYsSChJ568V57qSWxvDU5ZdIWeB5PMHpjHSs3Q9Ktnin3OeJGHIHWugsXb7L8uR8pz+tZOjdbte4kzXoQq1OWav2OyL2CTSbdlKlseuB1pP7FjAC4+THHOa01+bngH1okDfU46dqn29Ta5ZmNo1sg+XAJ9qY+k2u4bo8Meu4cGtZQ/AAA60gO5GUgs2MgntTVep3Aw7nRI43LocRv0weAaSDToULfM+C31rZTcIzG6VVtDGUkMzFcMelaqvNp3ZQG2SAbhKwHfBxVi3WMW4TGRtzmkVWuIwrR5iBzuqeCIs7BeFYYA96wlPTVjI41QJ8ykt6U52UKMLsz04p08fkfNOwx6A85qje6naxxt5fzsDxxSjFzemom7ExtbyRA0aqq+5qMW0quWkkQGkGoXckQ8lcfWpYreaTDTAkHk1fvR+KxPOUJs4bLHd2INQFtYaPbFlVyAWB5AroBBaxqAQq45Baql1dbJAsESkY+961cK19Ixv6kttmF9gvt3+kXTkdfv5q0kjWMXyJ5rZ5PvVwQSyPvkI57VoRWkafJ5YxirqYhfaI1MJ7zU50KxxFAfei2h1ofMyxSr1ww5rpVAjUbVBA65qSJovKX90oI61i8VZe7BD5TENncFizpGM9t3StCytopGjjYyKvIG1uRVh1ViCqhc8evNPjVoriMtjrxWLrORLWheSx1CKfTTDfLLFJkFHGGzjjmtpY7pJmDIdp7Z6GqcbssumsdrKpyfl5AxW+0yeb90MPpXu0Y+6jy6ktTPl+0rCWjRlPb1rP8At2sqoxDKfUMnX8a6KRUYjG5PcDimujxqd9wVXPDDnFdKVieYxoL6+lUmSERoOgOc496k84ja7bVdmwCTxWnDsb7371QOpGKjns4ZV+f7vXaDxVLcLowNcjZsP5cTtkHjqea2bYuyrHgLheeOlYusG8trm1WC0NzE8oVjuxsHrW3bMiyyLIrNuBGRxivbwytA55s4rT4x/wAJjriZ4LdR9BV8qobIye2T35rP0VtvjPXxglVfAz16CtDawchsEDPevgs1/wB4kfS4X+EgwrKFVyGXO3aeae6ncvOD196aGXIkRAMDn6jvRyoPmDcvrnmvNOkWVQx+8NpPPHINLNGvGzPA6f1pqlY03IwJIOBnr9aHmm8j5grDoOcc0agOSJXlBaQIvXn1pWhmD5/1q4OPmytUxcTqqrMFVecFRmpGuolVGVZXJxyF4quViZZmh2kfPs3D7oOeaY0GEx5m0n+HHJ/GnrMGKL83fbxxiogsjScKADwCe3NTqKzHMh+YZ5HT2FI1uzweYH+cHgHgEfWl3no65I4zTJJGUgZJVjg/4U1e5Q63heRTErKQPvZPGaabaTpvdWzhgT0oDqq4UYx93B/nSecxLSOTkjqfWndgNCnzhsKsOV+b1pfKO4j5Vboc0mJChbfjndkjqKN7MAZGkGeQD09/pVXFYmSOQQOpyqucDbTNPQrLjKbiMAk5qNkkWNnbhRg4z+lPtkzISidD+YFbUX76InomeA+JAw8R6k4wp+2ydPrWppUkTQ8orEfKQRWfrm6XX9RYHGb6Xr6ZquY5FIZCwz3Br9Swqaij5Sv8TJLhRHeTJ97DkDB4IpgIJIXdn8abF5jTYSNsHnJqSNSCQzcfTvXbE5pDov8AXAMRkDJpVXAGcA808eYqErGhX1Dc0i5JB/8AHc5rUxkIdu7HynkVe0hQpXcMgms55GMjAxbR6gVc0q4XeEO3k8ZHNUKx9A+CNv8AYVruwQRjnPrXUm3bYiRBQo5bjrXI+BW/4pa3YqWYE7RjjrXUwSTrEjY+bIyC/QGuee5rEnuYmCgsCwb0PY+1Ot1mSIxbW2Z56ZUdutSTPI4VVULyeD3qSG4nUBWCsnOGx1qC22UpvL+fzDJsAG44xTtOltZYdltFmPOORggd+asGaaYNGFA5zyvao1TYN6jywxIBI4osK7CRYXlWNoF2/TIx60yeGNyzR5fd2KZGPT2ona2lRQGlDKw+6eKQyyK7eW0JUjkZ5HPekVzFC4sLfcAkMa/Nn5c/nTgLSFnhErPHkMylOKuXG5G8w4L5yVXjg1F5UNw28KOvzAd/agLjLZVkDMpby85yOhHpUkk0EEZaXCxIpJycBasBY1UqieUg7dvevFvi74y/tS4fw/pEpFqjFbuZTw5/uA+nr+VZVqqpxuzpwuGlXmoxMj4ieKpPFGrPBasY9Igk/dqP+W7D+Mj+Vc7sZo/LjTdnrgZxTYFCoFx2p0kgQYPK/wAS7ioA98V4FSo6k7s+wpU40YKMSEXTaUXmjdBOqn7wyFFbGj+LL7x/fjwvdR+HrGGa3O1xD5bTyJyq7i2FZsYrmL27sWdkgjsXU9QtpNKT/IUtksbXSxrZ2OJAURLzS2gicnoBIDlT6H1r08PR5Y+91OPE0oVemp1OtXuseF54pNH1G40XW4cwvHGoXZEByXU8enrn0q/4D8Nah4+sNT1Rnt729sSnl28yKs0q7eXU4AJ4+771zdjI15r7f25azwOzZnNxK0pYgYQM7fw8AV0njDThc3UejrbxzajJsIaCTKKmODlTjGKh1OXQ8irQlB8q37nL+PfDt/darZWdrYzNNHBukbIKqN3QYzyPSuKuLC6tbnypIz5gx0PBHrXt+hp4V8P+Drmy1e8l0jXbeV5oSImdLtSBhMgH04PA5rj5I77xZqz3cMKRKFC5bAyOw+tX9ZcYnZg8RKF1PZHDWq3NtN5kORu4YYzuHfI71ZuNI+0W5urJcMP9Zb56D1Wtq/tZ9Puza3CFGxkZXBxTo3VW3LwV+6Rx+NZPFS3SPdi+ZXTOcW2lPy7QD9MYoNnMcA46d66W/SK8cyLtWcqBkHiT/wCvWdiRWZWUK3Qg9RTjiHLYHC5RisnUcnj2q5BC0ZAaQjnntxUhO772Onp2oPODk8cZqZTlLc55ULlqC0Rxwx5596nGnp6nPoaqRTtH2yK04LhZMcgNXJUc0cM6LiyH7DH3/nTvscQ/gz9TVsncB0zTW647Vj7SXczsQJCIXWaMKrocjHrVbWLRY2S5jXEU4LDA+63df61eI7GnxoLhHs5WOyT7hJ4V+x/pVQqNO7Lpvlkcy4+8pAIHc8816hr+gpeeFtK8aaLAq6ffxrb3sIbi2uUG08f3WAz7H6ivNZ45IpXhkXa+cHPHI61reBpbY6/ZaXqGryafpN1cDz2Mh8lW6ByuduQcDNejCQsfhvaw5luvyNrVbrULG206/wBPmdbqxiaOSMYZJY2JLAjvwcVpW7mWCGfyyiyKCoI6DHpVC/jttO1SWH+1Ir6WB2TzIDujJBIDIR1BHem6NJNa3n9l3d+r/aMy2iSk5BPVSx7n0qa8edXXQjAYhNcjLx81p3V7faoUYcH5WrmvFtnDYxjXobcTXMRCuGPyqM8OR3xXVgHO0g57jHIqvehZLZ4Zrd7lGG10UZLA8E/lXPRk4STex6M480bGbb67qXiKwlum+yRNGAkkcOI0JA4JHOSagsba2aWXUtRmKT2ybo2JwCvQg+tR+Hr3w34X8UzaDruk3baRcR5ku4m3TqNpwy9sAnp7VLfXErRixazkEahW3Tx7XmU8oxHYHrxx7mvSlH8T5+XNh69+hq27QiGCW3ZXt7ob4pBypHp7d66Dw1fPZ3fky8wyYUjqM9sVw/hi3uF0y7UtIIhKPIH9xscgfjW7bTNNGrAlJIzhvXcO9eBj8PHaJ9FCSqU0z0KQyRhvlUsCc4HOPSgqPIHViDnBHT1qDSL1b+yWRAfNiYKd45YVneI/Fmk6J/x9zrLcsTiCEZZvr6D6187HCVpT5YK5zSlyvU1NpRG8zb90H0HJ6VERJGQiKuP4h+ua8g8SeKNd8QOEkmNpZqfkihOM+mTW/wCCfGksMiafr07lfuxXJ5/Bv8a9Grk9SFPmi7vsYrEK9j0JxIFDK2CpLAZ/OkLMxz5nzdc4xxUoUyKGjwyORhh6e3rVd9qv1Jw3Q8YNeRJOO6Nrjd0m48BRnjK8gU0O6sSuSOme9Spy5yw6c5PQ0zOAnzBSTjGe9KO4myNWaPLYxsORSRnccs7bs/8A66mwyv0BwQcHmmKxBOSB8x79KqQREHII3EYxjpk/41ErN5m1mG7OOvGKlY7WUkE9dpzSDZJh0J4znPrUFkZz5skeT1Cj0NID/GMZU859KfuGQQ2W9T3FNKrknACknOPT0qm0TZjNrFvvMR6Yp2XAMbRpNFINskbrlWHoR6U5i3PB6dqcJFYALweuKcZyi1KImujPNvGvghrJJNU8PRvNZZLT2w5eD3Hqv6iuJXyW2SRDJbqCc17/ABytCqNCccnB6/WuL8a+C4dSaTU/D0aw3i5aazUYSX1Keh9u9fZ5TnidqdXc8XGZff3oHnaDnaXKgnFP2nc24sTkfQ1W8uaRzGyOrKSGVhgqfQg9KiZr2GTahZiuBkjgn1r6dYum9Lniyw81uaDyeXFvZWfnoP8AGkFxGJAgLfMOTms2O5u/LVWRmbcx2kYGKsSFZGwij7uGAraMkzNxsTzNcElLdQWHzb2bj8qpouoRpGX8uVwPmK5UE+mKsxNJEUEURKcZDHgVbRzuzjBHr2qhXRnwTXqRuJUBG4MpJxU8GovDPFIqzISc5HWrLOpX94N31HFJJbwyFipIB+Yc4OKLAmjc0nxxfWEqRebvRmyQ2d2B2zXa+HfiPbOdkiSRyt8u2VsoM989gK8q8iMH93xgdSOnpTVEaMvnXBVVBwx5OankQ+dH0Lp/iPaim1dHj6/KPmPuv+ela+leIHAjF1HEVmOAsaEnOe5z09K+arG4lsJhNBNMsmCVIkwua7HTPiBcRr5d9FvC/wDLSMAPWcqbNFNWPdluTMQI1t1V0435IGT0Pp/jWdfzWkV5It3czvNkoqoeEDcYHpXm9t8RNFtZWksYbpZJG+YOOGOOjZ6Cof8AhLlbVFv5NkCKvK7tx5/nUqDDmR65HpVihjlWUrHuDAAknAGAPahbSOGQGK4KZIwc5rz6H4i2MY8v53JOd6pgj8KVfiBpJjVIhcHYNo3Lzjuafs2LnPSLaCNJw63iy7sqEzhi3oaVJN0TNtPDcnPSvNZPHWlvE2xGV9uSejKR3H0qU+PLeO0jlaeCSLYA37wBmPqR1pezY1M79J4GtpI7icyRyr06Kh9qSWSSS2iW1SSZoVBQHtkcCvPp/iDpKq8f2ndhV+4g24/HqadB8V/DdlqAT7LqThQPmA2pnH9B/Ol7NlKSN24tL+9e6tMSPC21myQvlnv/AL3NEWjJHcGaG1Zp2BMjlid3PXHqK4f/AIWjo4mkeJJ/myURjtwCT1qSz+JVq8gKDzicq5zyP9oeuKnkZXOdxB4flZX825kWMrhd3BwDnbx780zVtIWHw5qki3Ukkotpt43NuCbM4z/j61zf/CewKm9WkIOCWPY+vFGp+P4bjQdRs0w0k0DoGLDqQRWVan7jKp1HzI5TQrm3tvDyzTSLGu9lz2rc8Jzvb/FVpI1EgbRupGQAQO3ejwhqVrN4Hgt7qxhMSTlHiC/JLGRtJOf4s8/hVC9nt/Dvj621XT5Dc2c2mG32ySAtHIMZVse2CDXj4PB8tZzT3PUr1k6dj0c65DbmGS/lLqTsRVBQRlvu59cd6x/G3ikaekcEcR81owWcPwoz29STXPN4xeV2H2SH94oRSSSF98Cuc8QazJdTuJpozx654UV78ab6njTnfYpa9q13qkwE7bSgKgYHrmscxlZt27juOKc88Zl3eYiv05PrVdzlXwSMcg+9dMTE6vwRq66LIZfMOZDskTGQRjOc9jXqvh/UNPnso7hIENxIu7r69B9a+d4VuEnjkjkPzsN/TGK3bDV7+ymVre4OzG0x54Yd/pmolC7LUrH0DY3McEiyWkRkjLlwpcDD45yfrVi8vEuIhJGIlbaCVzkL1yfpXkEHje9DCOKPZEf4F5wfqauweM5WgkSfythwQipgZxjB5qPZj5z0W+tbj7ELqeUMiDPloQcnqMgVmxNG1gZLS4lDxr+980gFmbnKnsB04rjLnxxdWufs8aA7DHtz1BHp6Ad6x9R8RXEcMjyCONJV/gbkZ/Gl7O5SqHpX2Gxl824m+0GRY8NlsBWHIwOhHf61U22ojjkuLeaSPBDEoAQTzz7ZFebp42vGlijN0IkAxuPpjrVvSPGlxNe+TcXUXlSEAyMmQD/hS9jYftGd/F5DJqBbIQ2soijXqvyYJx755rwP9ni71C28Sa1Dpsurp5umsJF0+zjnJXeOG3fdGO/rXcahrflPLcJegs++NSD95SCDxXD/ALPWrXmj+J9c+x6g9k1zpTxM0dg90WAYH7qcrg87q6oK2HmefXd68LnqVteaxCpaNfFOT1zo0DZ/8eqS0m0CVpG8Qa1q9tqLSBmivQ9kEQDA8tY/lYZHPeq9p4m1GFvM/tR5iFCgS6FclRjuOetatg0GrCTUJvGU1rcCQRPbQgWJhTGc+XLlmz6jI7dq8BtrRo9RJEEi+BmhJHiW5yQfu6pcZ/LNchJdeGXuJymqeNNpkO0oxZSB3BY5/OvQDZ2u7LePdRA/7CcQ/pXCXGpW8N9drH8RdWdfNKr/AKL5gOP9oDDfhWlOT7lxihPO8MNC6rf+NJT5bjDMORg+9eOzysxGXc8AAsecDpn3r2g6nB5EgPjzV87GyFsX549e1eLyhWZW3FgR949T7mvocqWkj5vPn78ERzeY8LpHIyllxuB6VL5hNvAjKC8SbS/UtTKUCvX5UeBzaWEm+0EQ+RIQY5A5z39qZO/mTlzgFmyRjpUs7rCI9zbd7bQaa8e2Uq/ZucVLQ4ybSua+leEvEmq2EV/p+j3k1rKWEcscRKttODj8eKyPFNnqPhy5jtdUtJLeaRSwSTKsB6kGvoT4U/EnwLovws0HRtU8Sw2t5ZicXEJV9wJmYjoOeCMV5T+1JrWna543sL7Sr6O+tptJhZJEPCgluCOx6ZFeXTxVWVZwcbLue2sBR9mpXuykngHxgUid9EvVWWNZFJhbkMMjH51h39rc2F5LZ3StFNC2yRSMFTjOK+o9Z+KXgjTo9LiuvEEJl/s22bEYL4/dgc7Qa+cPHWqWeueNNa1Wwl820ubovExGMjAFaYTFVas2pRsjnx+FpUYJwepc8FeAfF3jO1urnw5phu7e2kEUsjSqgDEZwMkZ4roF+CPxNP8AzAY+P+nqPj9a5n4e6V4813U30fwRNqaM7B5/s1w0USHpukYcDj154r3nxToOueH/ANn/AFjSbHxPd6/4htbqOW8ntJ2eWFiVygIO7gdjj6V6JyRpRaPDvG3gHxX4NtLa78QaettDcyGON1lV/mAzg4PHFct8x717X8YmvrX9n/wBY60866tNK08iXGTKRtPLZ5/iFeLCmY1IqLG/N/k0ZftTu1J296ZA3c3c0EsetOxRgUgGhW6gkH60beeuafQKAuM2+5pCvuakoGKAuMAbP3qXdzjP1pT1ptMYpbnuKQM3rRS8dqdxCZOaTc3940tG2kPQATijccg0YxQaQAT3pMtjPOKAM1IeUVc5A6UkBEc460c5p7dOMGk5PHFOwXG/8CpQPTNOC0lAXEG7/GlJY96BQaLAJg+tAz9KUdKTvxSegCjOaU9aKSkAopyglwOmSBSL0p0Y/erxkZFCJIbnjWQ/l5BefgeoBp1txaRD/ZpjHbqkJ6A/aP5GnW3FrFjn5RVWN6nwR/ruPOaO/SlpO9MxPUf2U2Vfi8GJxjTLgkk4AA219J6Gkcl3o06qruNPuTbFpd5IMinrk9RjNfNf7Kv/ACVw/KW/4ldxkAZz93t3r1b49+IpvCEvgXxJpyyTC3luBLESFMkRVd6HHA7Y46is3HU7aduXU4z9pK98WN4R8O2/iy2tbe8knuZXFsxKKgKhN3JAbB9aP2XrDxeng3xHqfhZdKE0moQxKt5n94EGXUkfdGG689+K9l1qz0P4qfDnyrG4int7yMT2sxxmKQcgN6dwR9a898AeJJPhV8PrvR9b8Haml9Y3xhL28GIrp5GARzKeMnOOM/dFNbDStJneXb/FjyLd7a08KpcC5bzYhcSmNodnBLkAg7vQVZSP4iXCwGefQbNzDKsywq8qxvx5bZOC3fI4rp5llms2jLSQSyJtDJgmNiOo+leLw/FjwrpF79j1L4manczwybHjutDBTIOCCyKCPrk0jR3ex6hoo8Xx2l8utTaTcTIB9kmtlZRJ7sh6fma8D8F+SP2ui00UcUgubkHysFC4U9/TrX0bpkz3VklxJ5JWYbk8skrsPTr7UafpOj22pNe2+kWEN1LJueZIFDsSeST1yaAij4s+L2D8RfEOBj/iYynH/AjXJiur+LvPxG1//sITZ/77NcsnSrZ576iBaHXcCMU/HFJQK5teFfGHirwsR/Yet3MEIOfs7HfEf+Anj8sV6r4V/aI8XNfWem3emaVIZZkj80M8eMkA8ZI6V4eataQudd0z3vIf/QxQ0jaFWV7H0d+198+j6HfCBGdzKksgUFtoxjJ+vSvnzwXo7eIPFmnaYys0LSGSfA6xpyfz4H419NfHm1XVBoOmfao4L2WOf7IJWxHcH5cxOe27HFeMaHDN4M1rUtT0/wAOyXlxFAIp9OluPLnsznL4BGZFPGCtYV1P2b5dzWmoutdnqssb7hHCgVVAAUDgAdAKSCGRXkZvmZEZgoH3jjIFeV3XxseGQRzeEJopM52m7/8Asf0pifHiOF2DeGJUYHkG5/8Asa+X/s/Ec12j6ONanbRknwm8catqHxbi0fXmabT7ySSFoI4gBAcEhhj0I5r0bx54Y0/xF4afT9RvBZxLLviuGwNpHHQnnIry+1+NHhy0vJtQt/AsKX7g/vg6hifc4z9a4m/1bxH8QdVZpmuL+diWjtYwdkS54CgV2fUpTmpfDYU8Uqa0Vz6A+GvhvTPC2gy6TpurR6j58/nzyowxuAwBx7V558QfiP4i0j4hPYxKiadbSKn2by8tKvGeeuT7VwP2HxP4K1CK5EF1plwfmVWBVZB3Vh0Ir3jwlLovjDR7HXrzR7OW9YfNJIASjr3J9vWsatBUp+1n7yY8PiVV921mdRqCwpeutvuMZAZd2M4IBwcd+ahR1VgW6VFa31jfvObG8huRCdshikD7T6HFOyCCORjuK8h3T2O9WseQfG/SIrHXFvLcbI7oeYFznn+Ku6/ZLZYdJ8R3nloZUlGG6EqI84z1ArM+Ngin8OWTs2DHI4Z/bHb8RV79lr5PC3iVxyDK4/8AIVfX5fNzopny2Lgo15Ira38fvF0dzLb2OmaXCASFMheUj07ivLvEfjLxF4lvpJfEGsSzc5EYTbH9ABxVfU1lk1l4IIXmlZsIkalmY46ACrVjoWtwmWS48P33zLlTJAwAH0I5rXGwjKOrOClKbdkc9IssxVd21O3pUi252lVxlQW3A4xXRpoV7Oq+dYXUDDGdsLbV9c8VlaxaTabL5cyFCRuCn06Zrip04uO5M/aLc2NM8UXsVssNnfz20oQGQM4Ckjrtz+dWYPFusxiRryeG+hddpMrZ257jHeuRDLMF3KpP0p0UUbIF53Agn0rneCXNdGn1qaVj0pvifr9v8M5fCqMyx3Ny1w08spZ1jwoEajjAyCfqadpOrLpWi6DqV9YW2qrLphiVJSPkKyt7HnGBXnFyzGCQbjtIyQfQf5FdYLWa80fQtMsUYubMMSegLOzE+w5H5VnmUY8kUbYWq5yuzuvCnivT9c1YacvhS0jLKSXjRW249flGBXS2WjahrniBNH0jRNOTIJkkwuEX+8Rt45/WuLt7i48J6bNpulxxvdTD99clfnBI9f5V1Xwy8TarpmhXb6VeyRagr773zIlLyKv3eTklfX0rwaWHU6yla0T1ZVVGPmej3PwP8Oy2oM99erdFcPJbER5yORxyRXM6t8Gl8N+HNWk8NavJ9plAaTzMAqoHzDPvXsum6k2saTaX0M0B82FXYQtuAJGcVynxc8X6R4X8NSQztvvbt1QRoMsc88+nFfW1MFhVh7taHnwrVHUSPMPAWjad/YviH+07lH1OwtoZSQ3EYJOR7niuZ0RYJfGjx+cZIpo5VJD9RtziuR1q+kutXu7mOaWNbo5dFYgMvYH1Fb3wu2jVr9lby3+wyFD/ALWOK+KxVKkouUFY+xwsJKHvGLqm2HRIlUYAuCefTdRO1w1uGVsx4baD247VH4hY/wBhwnknlsnud9Wbjy/7PTyyT8pz9cVC0in5sMX0PXLYeb8PfCdkrMY5NO3ADoWqxpHlf2eYWt9j7SrDdknHfFUzCy+B/BjtIyqunA7k9cjirujYvbaaS1ULJG+0l+c+9eljL6Hj0n7xpeH7eFArA/xbgwFXrqJtzSRtsYn1rGFzM12baPzt54IwAAPatW2hRo90mTsXPPXNea43djqjuUdRBNlNGJi20ZyKzvBbSfbZ4Qx2gFmz61phQ4cohAA3HI61S8N3NvHqMqxsmWGG9SaxrK0DqgXbdbv7X+9dGTOHJBPHtWnPLYy3lvCsrIQCuAPvGq0zBZDHGQfm4HrWfp7M3iiJJDH9/cFA6ZryqkfcZrfU6+fmSOMY2BQMZrnfjKgT4Q+I1UADFtj/AMCI634183UXOOE49qwfjUw/4VLry8/dgz/4ExVfDtZ/XYpbXOTF/AXRDGpX5RHFgYK04Qxxt5kbZVu555rKWLU94XzWVAfut+v61Tmn15Zc28JcA5KswO7t+HFeLGkn0PeSN+RIc5b5mHTjFHlmMZXaAfSueub/AFgJHm1+fPz4IIU//qqS31TVLeUrLalwTlXIx2olBIfKat9CsyYDnKjIBqq7l7YguCdhXgdsU+C/u5kMzWEi4PJOME1k2VwfMljdCj7j16d65qtLqjWncSyjb7JleTt6+3NZGkOiPc+vmHIq6LnyYgxXhhzg96ztPX97cHb958jFdFOLtK52RNMSonCnd6inxzIwI4FUgzbTnK8ce9RCQ4LkbQPfml7O5Zp+ZhxhenfNRjeckMQWPGDVK2vopiVUFtvGasskm9THn6UnBxdmS2MMlxESlxtf+6wpbCGGWIzTXCIofJX1qSe3kxueJseoPArFSfGovAzABugJ6VrCPOnyi5joJL+xj3iNHbI42jis9LqeRiIVKHtjmnRyQxRr52AM+v8AWlF/axNmKNnOeDURhbZXByGtaXEj5undx7npUMthZqCfMG7sM81JeXNxcZ2fJntmmwWkbKN7OGJ7HHNaRckrt29CbtlNWuIjthYs4x16VLu1wZO6ULjsa11ghRNidSeuetWhC8cQw42dwe1TLEr+VfMOVnPNNqG9S0cj4HAbnNWrO6vGDLJaFe4KnArYHkn13Y4IoKLkdT+NZyrxatylJNGVi62b1iOD2zipLS/nK4niYEHGVHUVrIqHIDADvxTeUz91lPT6Vm6yejiMZFtkOdrgHuRTvJiZCckn2pjM3bP0ppkDAZ+UA5xWdn0GOLLDt+8GB7imyhpmQrKSTyM9qRpsH5uh6ZoQobgFjtbjINNLqTPY1dMa5+zWHnsDhztOOcdq6UyBiFYNu6cDOT71kRyxJFpihfuMB19a6BphGfLEZXjqK+hw/wAKPIqbleVp4XQRs+12AxngVJF9oV2W4ycDgZyKbcrGcP5jAnGOadExdWLvIGHociulMixJ5knOJOox7GmyLuj+YxH12nilLLkbskelOkaNlO1NpqluQznPEEU1zAsMFx5TmQHeD2FaC2c66czTXjsw3EYUHjHvWT4gVjcxNHcPAVYbsDjFdHaR3DW0a798fl4IPVia93Cr3DGe55/oIz4g1lyzODtOSvJPFacSKsg3D5eRgiqOljZ4p8QfNja4JA+g6VajjZufmJY5ya+BzX/eJH0+F/honmj25G1dpHApxiG+EAIcD5wDyKgiSZtxlO4A7QAeTUiq3l7Wxk+h6c15mx0jyYVkO2PykY+lOBjQBVBKjqP73vTDtbdHt5HIYdqkVHaWNSxKkYOT6DtSAjaCzmAyzYfOV3dKWe2jjhKW5Hl45VqI7fzGcEr6Z6UPBIsjKX3KMH5armYD444IrYjzFaQfdA9KrbSFIYsQeSPeluICux+p647inrDIo3M3uMc4NJsBRD83XIYUXXksiKjbXU8Hb1xTCkjxgrIiMCeM46VSnmb7UIoXWUqm48/Lk9s+pxThFsSLJXPLZ3Z657VKyR7B86kL19SPSoYkea38wHG45APY1O8M6KMqGJ4OKdmJkbKq2+VLYU9+RRtMq/NJ8vXHFEFu27y92w56k96abbcHQcMvdT1p2Yx7Rp5RG8n1GaLUr9p/dsrd8Y6f/XqM2txCgOTg9x6U+1UiTamPmGD75rairTRE/hZ4jc25uNe1TyVDMt3KQfbcalGnT871Dc9CcV0PgfR/7T13XNu0mOaTGf8Aroa6hfDYLMq534OT5ZI6V+jU8VyLlZ83Vp6s85GnssrHyuCcetKullzs3OW5O1k4r0CPRVhGJoWBboVQ456Z9Kk06DSrmAtcTz20kRKsrRnJxxxXbSxMZ6XOaVFnAQ6LJ1WPt2PWlGjkAhkSM/Xk16za+HNLn2Dz+GB2/Lya018F6aYj+9csMY+Yda641DCVOx45b6KsiDa+CB0Jq3ZaIfM+ZTuXnJXAr1hPBunwybQ0jtjPzEcGrNv4Ts/laRpF5+8TxV+0IcBPAtizaNFHHJtK5PIwa2p9NcRb/MOd3YcEjrU1jBa2tuIbOQMU4YoeuaSM/M2JScsflHaolqUroofYdTxu+188FPlA575pEs9eR1aS9+QHooA5rVjndX3RgM7n5txq7CFkKx7gJN3IqbMpSObkbWcN8xbnB2cMKkeTUWRYslgAPvg5966BY5YjJteM/NyP/r0xY4eeMN7NwKBc6Mi1juIAPMtyqMednI+tWJrK3kdLoCQ/KQ3OBj3q1eXBit9qLubJ4Pc4rGk1e4RyjWzou4K+cEEe1IpamgrGSMBGcBjtLAZNSOsce3Z8uBxisa08SvZyT+XaiTZwoxyyn0rH8deOLSx0iODT4Q+rXbBIYTwUycbm9AKmclGLkzWlRnUlyxRT8e+IrqSSTQ9EmaK7ZP8ASJzwIlPYf7R/+vXkV9Y3GlssV1bNCXyYyR8rjuQ3Qiu/8H6ba31xeWQ1HytZib5UmTJkuN2HyfTrzUGtWt0sT6PraSmKF2EMbH5owvWRD0544714VWo6zuz28NP6q+WxwCMoyzHpyM1k6/q8VjAwjUSSP9xTyCf7x/wrU8XwS6BGZn/f2jjbDMnAlbH3f9kjvXN6JaRtBL4k1xmMSkeUh6yHsAPStcNhteea0/M9WVZON0aOk2dxLbRSa9rmowy3bqtvb28hDc+oFd34e8ProMF2Gu59QkIZJrO/bMTL33eh9+oNUfCvhue+jTxFqZAvJ1D2kan5Yl5xn34/DFdQdf1jxbq39hXdnorPcP8AZm1MxlJGOPlLMDjOeM4revWb908iriZc/u7I4rWGsr6CIaX4gYWcgw1hfk7rfHOA+PmX09uKl8E6pp/hnVvtFxMZo5E8uVLaMkhc5JGQK6bxh4XGj+Hpop9NntLyFtixFOXbI5U9DnJPWuC+xXEJi+0QsoZtuO+fTHrXJKT3Z6dCrTxNOzOl1G4l8X+Io7TT0/0fkxGZQpC5+8w5x9K6uXV9N8LeGY9J8Q+HJr3yXZrS/sXRGJI+63Tj8DivNfC2vXOgakdRjgW4Rz5c0Bk2Bx1xmvQND8N33jt7rxRPbsmkW0pjWzjm3vECAd2T1H0pxXK7nBjKCptKXwFKXwxHrjLr2pR3Fut/bh7CGRgypGCcAsMZ6GvPr6E2up3Ntb5uY4WILJ8wAH9Oa7jxPr/ifQYU8J6dqQksSBKsT24ka3GeArHp68V0194Si0rw++sQQrqNg1obiS7t1AfftywYDkHOavRonD42dJ+9qnseLPIp+YnBOeh4qR7qKZds52MOBKRwPrXXeBvDX2yxbxBPa+fDK7C3j25ViCNw9MgHOKteP9Ht18LtPbxQQ+QRvkTAZ17I3971o5Fex6bzOn7VUkjh9oRikg6AEemPWmlOcg5HbPNMtbiNYRBId4zwWPKj1qaTfGw/ijY/K46E+/pUtNM9FWaGFSuMjI6YoXdC34Z604ntSHoRge2aDKdJNF+0uM/e5z3NWwcrurDDFWDL0B4FaVtdIwjQrtKghsHg1z1KdtUedVotbFk/nihgdpIPNLuB4UgikOP8MVgc+qZBrEP2qAagqkSR4Sfvn0b9MVisvBxwcdMdjXSQSeW5Vv8AVSAxyj1U/wCc1i6jbvb3jRMCyjo3YjsfyNddGd9Dro1LpxZ19jr1tqujaTp8Ph+OC50WydJ7mM7zMm4fOQB8uPU+tUNVtb7WFhgt440l8wPFI0mGRhzk+1UPA3iKXwz4pttWKCa1w0F5bkAiaBuHXB68f0rpb+fS9M1iYeH7w6jYeZ5llMQ3KkZCsDj5lyVPuK9CDujxcTCWGrXjsOtyb6ytNQt7u3uU+aKcRdRKOo9R/WiWaOF4o5CU85iqcdDWHo99aaF4mH20yQ6XflYbxgM+Qx+7Lgdhx74z610M3lQ3U8dvqFnfQxtuSeCVXjdezBs/XI7HiuWrSaeiPYp1lKOpzvxDsVl0f+0ghWW1wQ/fYeCP1zV631y68U+E9JafTJjeaPAbaS5jQlZrYDKFsdCnzc9MH2pn9vaVc3/9mxTXEpI3tLFEJY19Vb2NO8Cap4h8I+Im8QNN9t08HybuDZuia2Y4ZCvY46H2rqp8yhaWh52YRjOOm6LNpdxWNtKmoSJ9klw4IO4o/Y4HamtqOkWaf2kt7BPCRscRvubd7L1qHxJeeFNL1i9Hhy6fWLN3DWeUKpHGRna27klc4/CuHUK0rSCMDcSQMdKxqU4y+I3y6dSNO0kdLdeLNUuQ8GjM9hEVPzg/Ow7j2zWPb2y4Z5G8yRjlnbkk/WmQLg8dRzV0ReWBlSRjqKwk1HSOgV23IRUA57YqOWFW6gEd81N7/wA6jduKzTdzmsbvhXxZLomyw1AtNYE/K3V4h/UD0r0y1a3v7FbiymWWKZRhk5B/z6V4XN84+bn61peF/EWoeG7jdbMJbRmDSwN0P09DXLi8ujiFzR0kawqcp7D5LKNu7ocEEU6HBAGzqfvE+npVbTNUtNcsBf2Uu6MHDjup9CO1TzrJHHxnOfvA9RXzEoSpTcZK1jsjaS0FjCNI3JQj7+erf4VCY9rMu75M5Az0FSJI5TrgN97NMAznbyO5qZSuUkM2DPzcj37U9dq5wq53A/Me9Bzt7Hu2OcCmRt5gz05xjOKkY9YgHLksDnAHr70m0YJPPrUjHdJ3wAc81HLkSxj+Dj8+tMm4jK38SnPGFJwBn2pJEy4YvwCOQ2akDMWDyMGGdoB61GxKgpt5ByCP60AMO0uTtJwe5phEgfKPt9Np5pzt5km/bx+WaYdw9yemBVLRiMbxT4Xs9fV7mBltNaAysmMR3HHCv6H3rzmYXWnzNa6lZy2s6nDI6nn6HuPpXsE6tkMCfYio7gteQ/ZbyGG4tQMESoDn2HpXtYTNGo8tVXt16nJVwsZbHkD21vcfOrKp785qvLavCNkSIynqQOtei6r4K0e7lVtPkl0uUg9DvjPtg8iuf1Pwp4i00NJ5C6hbr/y1tjux9V+8Pyr3cLmV1+7n8medXwK7HKBcL86Ohz2zkf4VIo/elt2DjkZ71aeZJHMUilSPvK4wR/WoGjjH+rmxzkjHWvYpZgtqiPOng5LVCHlGjLFc9cGknmjBRBy+OB39zQzIF+eRU9cjmkMttuD7l3A8H2rujXpyV0zm9lPsLE8gG7LLg87uABSn7K7llTLnHbgYpskgA+XlM8j1FIzRKV2yNwfyqvaw7idKXYkPzEOFC4649fpUaRurbo22r1ZQPvU17mOJC22RmwcgDk1Ct7G4UFZ0J9Vo9pDuHs59i4oVgV8sYHccGo3jZidhCDbuBHP4VCblSxCbh746037RJypy3Hy8Ue1guouSfYjf7Yx8sSlF/vjk5/pUSy6ikO5pSWGcErkj2+lXFlzKH2nkYPpUitx8y5zxjHaj2se4+SfYgtrq75WQH51wRk8AfyqaFmdCzEKx4wV6GlaVFAZtqrn64pqSwM6orpufjcTij20e4ckuxKvzMT3qQr+65bOOhzUKTQkOFkRewJNZ89+W2xqp4f72CAaXtodxqnPsUtQVI79hj5OcZHT1qKHas2w7lAORt6UXMdzcMSDBjOPnbqTV2HTLeAkXl0wuCuVVSpX8Tmoc49zdU5JbGxCx+yxrHGC3AQH1PArufHXgO98NaI19DdtdGFAZ08oLtBHb1wTXn6yxPBGqsUYbSpDj5WBzzxX0Dp3xA8N6xos0mqAJc+WBdWRAcsSuCwxxtPNTKcZJq5PLJPY4vwP591p0el28cfmLaNPP58gWNCpO1lz0PIz61zzW8Fw0m1NtwqO4KAYYhuuT261pW9xDb+FZ1gktnvHuWhAZNzRx7Txkdeq/iDWFa3Vubm2aZZJndirDhFAzznmvPU4wqLU6nGTgyF5G+YSSHcv8Izkmq1xDF5CmOQ/MRu45/WtFlsZvFsLRRWc9qwAMLTYzxjGf1qnqcUNnqs0HlrbxK5CL5gYLz0z3r1FUjbc4uSXYyxZhcr5mRkDGP1qxZrGjL57MYjklcd+1LLLarZSebJiQOwXZ1I6Cq8T280IUXOxhxkDjj8atVI9xcsuxZsGt3vVS6kkjgLYZlXJUY7D60yfMTlXQp0A9cev0p159jhVW+0Fd7cpwQOOefrVK1vtMu7YJeNPbXETZ88sCsmPurgfdFPnj3FyvsW1mljLbZiBwetaOqQ+TctF9shXciyQzLllZW5HTlfpVGe50WR0PnszuAZDHIQqnH61WmSAKFt7koMcjORRzx7kuD7Ems3E1nPJHNKJWKrl1bO4YyOfxFZM13cS+W2yQKBtDdsVLe/ZlgZiAXIA4zyPWq3mbLWWKOJXLt8sYyePU5NS5x7miixouRv4AbngngCh7qZFZgSDjkLxUIldvkj0+JSe4Q5/nTnvAj+Wlvb5VMliueevTpUqon1BwfYmg1CSO7h83MiKRx/QVv/s569LofjLWil3pdoLnTZYna8ZlBAcHCFQTn8OgNc1/aDpIDDHHG0jAnK5wf6V0n7Nmrz6N4v12SGxsrtp9Kki3XN0kGwl1+ZS/BPt6ZroTvh5nBWT9vA9WsvGgQM76hocwwMK19KFH4eXmrMNnceK1k1H+1tGdUm8uOG2tUuxGMA/M0gBBPXHFNsfEmpsm+fTLWVNo2rFqFspB7nrTjo954mzqkml6BCBIYYxOn2qQ4GTl4mUDr05r5vRs9YWXwjfZDf2rpkJzgFtGtxmuQnmu4L24hTxV4TcRyFR5tjGrD8kxXU3Pgu7Y7v7P8KEjgZ0+bH/oyudfSdUt7yaNND8DSRxsVDgBCfwL5HNb09tC4Mrm+vTDKf8AhLfCiERuf3dkCfunp+7rxqVsuG+TJAyU+6fcfXrXty6frBik26F4GiGw/NvjyDj/AH6+fjqE65Qx2YZGKnFwFHU9BnpX0GVSspXPn87oynKPKaJ96VmRYyzEBR1NZn9o3HXy7P8AG5X/ABqKe6kuSkcgjkbOIoIn3Bm9SR2HpXrOa6HhxwdRvUvSahp0iKGlRthyMjoaDqNieWuF/WsqQMJWH2vzMHBMUO5fwpwebJKzzk/9eoqedm/1Sn3f9fI011LT88zLjnseRTPsdhcaYBG4fy7qKKB8bWdWyXX3wT196pK0+f8Aj4uT9LUVJbJMblWXz5JP4Hmj2rF6sB60JmkIRpJ2kasNusbTy8ZMjRqoGAqKcAUnGOBj2p0a+XEI9zHGcknJJ7mkwO5+la20PMnNyk22ew/s/rqq+B/FF9eeKpvDnhO1nV7yW0iH2qWXZjakmMqMbenJJ7VL+zLY3N3q3iy58N+OrrTYbabzFt7q2E3nw4bE0gJ6+4P1qj8ENY8Nah4H8R/DfxFqiaQdXmWe1u5MBN+FG3J4zlBwcZ59K6Pw7o3hj4HaD4i1fUPFllrWuanZNa2VlanJwc4JHXrjJ7Cix3QfunPftC+H9YFvpXjK+8ax+KLS/kaG2kjhEccYwT8gHGDg857V5IO1ej+M/GGhan8DPBvhayuWk1OwkL3UWwjyuGHUjBzu7V5xx26UHNW+IMc0dKMUh+ooMheaKO1Ic4oAU8UGkpRQIPbGaXFJ3qwy2o0zzvOc3fnqvkeXwY8ctu9c8Yp2Ar0Cldl520lIEBFIBS0YoGIRSmiigBKKMUHrQAduMVasbV7nzvKeMGKJpW3OF4Ucjnv6Cqvam+oOCPQihBYkyrxq46MMimd6UtwBjpSE96YJC0CkDUUgFpCKKMmkAGkHtS/XpRQ9wEpR0pCaAenFIBc4p0XzSjd0yM00+tLF98ZHGaEHQiwBqdtg8EXGP1qSD/j0h7/JUZP/ABMLbAyNtwBn6GnWn/HpD/uVSN6vwR/ruSUGigimc56V+y/eW1l8WklurqC38zT544zM4QM524XJ78H8q9p+LcfhuDQtI1LX5dJ1Oy0e0uWNrLdbxPcPt8pQAQTznPHFfI8iqWG6myJGPm7+9Kx0RqWVjtPht8TNc8C61PdadHHJpl1LvuNP6R8nkp/dOOPToD619HWnxG+HPxL8NNpN9q0NlLKysLa9cRSwyjlWUng4PPBNfHat0AFOKI4ztpuNylVa0Z9+wa9oKRoD4i0pnCBS32uPJ45715S3wl+EU17Ne6r4gjv5ZZDIVfUY0TOc9B2r5XFvFn7o/KlMEX90flUpWH7dXPvK21zwhZxLFa63pUEaqqKi3ibVA4AHNTx+JvDCyg/8JHpQAI/5e0/xr4FMMOO35UgtleVEiQyMxChVXJJPQAd6XKxqtc6r4oXVreeP9duLWZZonv5SjochhuPIPpXOrjHSnXVnPZTva3Fu8EsTbXSRSrKfQg01WwrevatGcj8heM4oxmkozUgB+lWdL41rTD2F3Dz/AMDFVm6etHmmExTj70Thx+BzTKj8SPoz9rBZDp+gHcylVmIZTjHK8/59K8J+ImseJfEzWer6nciSe0gjt0mVSjEBchmPcn1z+FfQH7Q6/wBsfDvQNctwXiV+WHQLImQfzFeZ+ANSs9f1Oz8Pa/p1jdWlrat9mVkIy4xlmx1bGBn2HuaipP2dJzfQ2pNuvyo8nbVNdlC/a1F4qjaPNTJA+owaS5urm4le6uNHhcnqfmVePxr6Vfwf4QwQvhuyXpkYYfj1qSXwp4TniWO60Kzlht0O1WDMEUckDmvG/tmF9j3PqE97I+c9D07VfEFvL/ZHhOC8jsv3lw8e4lFPTcc8DivVv2f30230bW8XGl6VqZKzDzpdqTxBf9XGx6vnqvvmneALz4f+JPHUvhmLwrb6KZI5BbXCXDo0zKCdnysMEjOOvp3ql4l+FesW8D2uhi31HTy29IXO2SM/j3x3FXUxFOtHknpcHRnR96KuTfG7xVpt7pGmaZE6zXwkMsiqd3lIRgZPr7Ve+Fem3lz8JbmzhYwzXgm8hs44LevvzXM+F/g5rd5dL/bQh0q0JG9Q4aWQZ6ccAe9dWfiFoWi+KbXwjbabJDZQOtqbpnwEPCjK+gPf8a8+qo+zVKk7tammFhOVR1JKxkfA7wt4l8M+LtRu9TtZLaxNq8B8w/61iQVwPbrn/GvUZfmByAKtXsUlvLLbzsN0Z2nnNU8qwwWx9D0rzq9Z1ZczPTS5Ti/jd5f/AAi9nwu8ynBx7c1e/ZgG3wT4jlbOPOk5+kQrm/j3qKRxadpqEl1Uu/0PT+Vdd8IIf7F/Z91TVn3RvdCaRM997BF/lX02Wpqgj5vH/wAeTOE+C80K/GnTmklC/LLt3f3tnH9as/ETx740ttfvY5tSkXybho0BtwAqA8CvNlurmy1lb6yneG5gkEkUqn5lI6V6povjbVPGGlXcup+HdGu302JfMmYFWlJz0HIzxW2YNKm20cuGV2kmL4E8a6lf6Nfy6ovmtbxFjI33GJ6D0rhfGGsLqdxukQM+wK2DwOScfrS+LPGN9e2j6fDaW2n2gbmKAHLfU9xXJwzMTukznvXk4Xmjd9GaYrVWXQt26lnwFAIUnGafHM4y6gk+oNQeYuQQwDUCVuRnAJ4xXfzHA43Lc7rLCwXg85FdnpOpX0umaUujqj3f2QrMo+ZwFO0E+g4yK4dEVACQ7bj/AHa2PCMcj3uoSW2qfYJobXeiKu4zAHkenA5rlxlL2kNehrhXyystjvvDFpri2ssd9p9wHEm4sTksPqa0prS7hlaa2s72OTYVLIMFlPBBx2xWT4Q1mS808xfbLiW8Pys74xuzxgDoMVzGueKdeW7ngj1GRVDkAhV6V5lKu23TtsepOnBJSb3PRPC/j/WvAfhK50rw74VL37MzS393MXPJO3agwFAGO9YvgiK81zUtT1bxtJPJeR3Mbo8pP7s7c/d/Gq/h+8uLfQLfU7iT7RLPG0YJ4wf71dn4Fa6HiTWLe7t7WQvKjmQN/EY1woX6d687G5nXnRnT6L/M2pUIxknc801xh/bDlSMFzjH1rb8EXBgvL6Qqvy2EpBY8A8YNY/iAN/bcm5QpDHIHrnpV/RLZ7iy1eZWULDafPl8dWA6d6xa5qSXkfT0tkV/ETEaNbKeT5Kk/i2a0Lb95o9uvk5RWYkk9ayfFMsRtHSJiUihRQcemM1padOP7BtYmDbtpJA7571jOLVGL8ycWes6dObj4U+FZ1yxVWhYAdAvUfpWjplrBCpFnLGq7eRn2zWd8NWM/wetl282WoyI479/8an0kR3VxMqqsYGcZGCeK9bEq8Is8WHxE0d1suXkMINwzqodX5/I1qwzNvYSOgJB6NWbZJDLMqhlSdOoTt9aj1C3unuA0XEeMM54FeXNre50xu3YNS1O1t5JRuIYJg7eeKz/BUkEmtRbJN28cZBzyaZqC2ltFjP2m7cEJEg3HP+e9Z/hiz8nUIru9lhs/IbcEc4Yn+vtXn4rFRUbI9CFJ2uzup4Fh11rYSHCvkYHY+9OsbVV8TpKgGQGGSeQMUur3CLObiNSWJAU47etLosLyeIYbgy7t8Dkj0PSuFtuA3ZGrGzBrht3JkrnvjTIB8JtbB7iD/wBKIq3XTlgCfvnNc78bxj4S6v8ASAf+R466cmpqli6du5xYnWDOk3K4+6revGKEXg42oB13dqx4BeQTExHzIh/Cx61dkm+ZGU53KOD2rxXJvU91qxM0ABIYqxPdVFQ3CqwCsjMR365qSN9o3Yzkc03zF35Hp60rNgR+cUOwoQvYVlamkH2hCoXLKxb88VtbwzAE5BPWs7UNOnuhtVH+XkNnr/8AWqnhas46IIVEnqc4Y7f7O0R6DgH3FZdjLH58scLncDxx2rY0qyl+z4uGG4uxP1psNvGL+4AjUFTgEDtWCqRjzR3PQjLQrxo0mF+bOOfakGl5cGR22/xADtV+3t0Eskh3qW7g1cXCkdeeMmspV3F+6NyZkQWUUc22NGVc9c9avtCPlxhQOverGw/MMK2D6U6NY/uyLg47VlKq3qCKggG0/vGIHOO1Zc2mQiV5GBLMc1uuqquxWGf9o9qoyK8m+RV2bZME54IrSlUktmMzzp7zlQcYzgfN/SpV0uaHayqAM9RzWijLgtjDAfhQJmPO7a3bPSqdapsAyCJFIikZTzkHHSpPLt+f36KB6jNQXDXSklnURkdSKZbx7lYFdwznIqLNq7ZVx7PbM+PtCA/SpYFV0ZGk3KOAaqS2CovmKzHI/u9KrXcE8IV4pG2t1ZcirUIy0TGmakSw7dok+btzinsZBGzIRge1c+Le8Leatwc9eeavW63gUtJcZHTpj+lOVFLXmGWcv5e7Bw38QNOjJ6/N+NUpriePHl5Ze428VGl4ZA8S5jcj7zcflT9k2guaDRShjMlwQCOE7UkUrcmRc/TiswwXzf8ALZgMZyMHNKi6hyXdWAPBOBxVeyVt0K5tTPEYkX5X5znuKhB/0hFLKTntVSEBVUuRv7hTU8vktLHJAqqwYZrJQS0Jlqjfv/LWGzlfcgWRAMDORmuiRtygNyoHBrnr3bdaRZ5jReUyoPfNa9wtwiRrbYK9/QfWvoKOkUeZUWpZlhiaPHzHBBGKbK8yOwjTOwgVk3I1Nj8xWME/wNioIX1gq4DhA2GVy3WtOYz5TpTuZdxGxsdBTTLI6bF2FsdSvNcsl5qtnKHaSSfa2XUdGFadjqU122Wt2jbtuwKcZXZLiV9fmzZr+9UOWCuMcnmuitFX7OiuSD5akHPQYrk/ESiS6tIUjXzfM3N+BFdHsAYhnbfgDHavocK/cOap8RxNi8SeKPEK7WYecBx34FW92BgZA7YqhpSD/hJNcDEqfP54rUdUVNzt9MDrX5/mn+8SPp8N/DQkW1nIYnb7HFPk2pMyqx24GD6moxGuVf5dx6HHenusg+bjqAePWvNbOkkikEcbrguxxyMD35oRixYup+Ydug9DTQkYY7ssW6+tTBd+AvQLjb3H0pXQEZJjUt85GeeKCzbSWUso9qcsL+SpRmZskH2qR43UqybSzY3DdkU1G4NkLsGXcrbj1yOxpWb90wRmJ464609LVQokYhWUEZ9vesrW/EWjaWyWt1dwpI4yC5A24HU/0ranh6lR2irkucVuVfEGqSrD9j02MGfje5PCcd6qWX2uLTljTCvjc5PVj3rMm8T+GoE8u1vJLgn72IiMn6nrSv4w0/7MZja3oiBx5gi+Ut+fFel9TrqKiqYlVprqbtjfbZV8yZBHOwJ3H7snp9DWpJLOF2bWDgnr61xg8ZaWqFZo5TBKBuDIMjjsKvR/EHSY4Qs0VxI6EAMqA7h25zzWU8BXk7qDJlWprqdJvdQv94qc/N3pxkm2bVHUc9jg1zDfEDQ5EYLHe5znaIwP1p//AAsLSN3/AB7XJAxk+V/9es/7PxC+w/u/4InWh3OiaWRAFEWRjrjkUiGSEhlwS3GfSufHxC0koUW1vMMMAbR6fWov+E20+RDGtndnnghQCKuGBxCabiyJVYW3Mz4Z3c1nrGsyRW/nB5nyM4P3zXpVteM8KXEilWLY6fpXE/CSOFtQ1SWVQocb0DckZYmvQmSJQu3YqHsRkCvqJPmdzx6nxMWPyycoqJ9FqhJBKupqymPy3PzZXj8q0HUxtuQoVJ454NRyrtJEqklh8pB6GtaM+VmMkWhZ26/vJEZeRhkHp7VctUkmU+WmD79TWfo7tcF1klB2NtUA5GO1bNoFtwcqx79c17lF3VzkqFCSzmZ434xu5LHrWkohVHAZVy2dpOcUghk38RkjOR2p8sccw3SKQw6n0roRkQD9zIxjjG1hlmWo0Ufb3bHzLg4B6jFSF5CjRNloh0KjafpUo8veDGdpwMKecVYiAQT5z5JGW3AmpZJreMmSSN1O4Dg9TT2kkXKo59euc1HeQTXHl7mRfmx0xmhsLDF1KHcBKXSMg8lD/Okub6G1csqmZhjG3jIpstlHMjYQM2e5pbdY/LWOfakq5AHrSuFkI9xFeXBVYxgcnJzUohtY1aQGNtvGCKh2wW0jeWA7sv8ADz+dBP7hvnXPQ49aQyGaRZrF3sYozLtJG4Y57ZPpXgOvW+pPrtzLriY1F3+fPTA6bfb0r6BzLb28MSKCxGGHTJrP8RaPp2vaUbbULXY6n5Jk+/G3qD3+lceNoSqw916nqZbjI4efvLRngUEk1lOs1u7JIjbgc16BofjnQ/ETW/h3xExtLoAC2vM5Cn+6R3yfWuQ8RaRcaNfyWlwySAHEc6/ckHb6H2rhvEOm3jX6tagOJiFJXsc15GGj+85Z6H0WJpQxEOaP3nrPjTw3JZXMulanas9zJCriVXEkVwvBYMucKRkYPXuDXF+LPDMU2s29zYvO+i2sa/upFIaMjrkdx/tCtnw14w8K28+meGddmumaIrHd6iz5WI7uAO5479sV3+v+H0sdVludKvBrGntE00Mtu4kwpzhD/D2PB64rubnSR4kK0qNTlkeWJ4i1KKzk0+znSO0dQqr5YLYHTaeo69q6HUl0fS/BMlzNvW0bC5Em2VpsbgB3B/DpVW80WzOlXOo2Nqx8xfms8HegPePnP4ZyK4Ow0WSbX7bVB+9hSYS3HmHKgDqOfbis6PK5Xmzsq0Y1o80DrPh3dTwasl7401LVk0y6hZILi4uHlSBwRsdkJ5Ayfz4rS8Z6jZXkI/sHVtN1S5icF5bfLD5TkAEgdeuOao+JfFmmeI7M6RoO+WS4JF3I8O1LeMf3fU8celcamoyrqcEHhpZI7LTyHeWJMlyOpY9Cv1roqUnNa7nNQpOEvaPSx0xk0/Xmmu7XTZLW9Kf6fYxLhJSDzLCf4WHdaTRdb8QeFfOn8O65cQWl0CC0YGCR2ZWBAYV6D4lg8M6bpI1LTtYs7m0u03WYhdWlWUrkxsE5B6815Tcu0xk4yJXXIHQkHk/l3rkm5KVjvpV44qNpLQ7/AMH67ayaQ91rF8rXmW86e7lG90ByAoPbb2+tY2iWF9ret3GqaNfTaXaxsFt2VyvmdsEDgj29K5bTdW0u6j1G0msJrm8aQfY5VCsgQZDIynkZzwRXpvgnWtEvrPT9K1CSw8P31labDJcXQSO42kbT6KxBPXrWnI4vXc4sXRnS96KuRwa/caHd3ENjDbNa3Sn7fokjiFHcDBeB+kb559DWbDpmt+MtQ8yfR72x0OwQyNHJIJGBwcFmA/X0qPX4T4u1dtF02aGSzt3LzXi/OpOeqn0/nS6Hf+IPhdqY1HSbj7ZayIqXUEoJjmQHjB7Hn6/UURmrWM3GM43ivfDXNGs7qyW3WFbdcs3IA8tgOHU+hxyp4+ledQ3f2cmI5mQkggYw309K9F1bU5viH4n+w+FtBudPW6jMk8PnCTkDLbfQegq4uh6fp8K2ps2V1Gwh1+8fU+hB79qNHpI3w2OeFShW3PNcr5XmxtmLuGHK/Wms3oR7Yp2rJLpWu3sDzCSRJSJD1BPcHHBpYYbOTdcTrOu6I7IU4ZmPQj1FJxsz6CFWM43RF2oJ+X7x49KZIDBGHVvNizjd6H0PvTJG8twrqVYjkEY4xTUbkSXMaFrctGcMelaMMisvB7etYAmU56AjvnrUsN15ZGGUe1Yzo3OKrSN0KGH4cfSmXkX26wCYzc22WTH8UfcfgearQXqOn3x0/SpobgJKkseSy84A61zpSgzmV4sxJAQ52nj1r0j4Ymz8SeFL/wAI/ZYRrtmz6hpkg+VrkYHmwk+u0Aj3H58PrNpJHcLLb28ggnBeNducc8r+FV9KutV0bWbLVtPSWK7s5lmhfYeoOcEeh6H616FKSLxmH+s0bdTrRp+l6leR/bFZbeZCJG3kEYBOT9CPSquk+H9a1vwhcTzaXa/2YtwLNZbZMTQlsOu7B+62RyR1Ndn4ttdDumg8X2V7aLpeqR+fdWauvmWkx/1ibc9CTkfj2xXndz4k1LT0vrTQbq70zTb9VW4hVgyShfu8nkHHpj09K25rOx5ODp15RcUa2nyW/wAPdVjuBZ2epebayW11Yu+N0TjpuGcHIBzyRXP6p4g1DVIhbqsdnaLwlvBnAHux5Y1kltxJ3lj6nrmpB8zjC4HYdaiU2etTw0IPmnqwDNwsShn6kkZFWZPNuJ2kcAu55KrgflUtrbNs3Mo2qcccVZWMDg8+4rlnVXQc6qRBFCVXHJq5bny87k8yMn51JxuH17UgXnngUH5fmwPoawlLmOOcuZkci8EjpnoTyKqSN8wAORVhnZyqnpULxhxlWTdjgL/FVw03IIXKeUVx81RKOO1SN9KSt0Im0bVNR0G9+2adIVPG+JjlZB6MP61634W8Taf4i08+UwhuojmS3f7w9x6ivHGAPXP8qZbyXFpdx3drI8c0TBlZTzWGJwsMTC0tH3NIVHFnvLqVjwcgOOv/AOumNIWctwemOcfyrnPA/i+21tBYX7Lbagv3Qxwsnuvv6iulaIpu8wnB9xXymJw1TDy5JI64SUhqkryOWAOQe/FIMMzKODxxn246UsSgja8iBfcZzz2poU7uwAbjHBrmNCQsPN+RMA8EfqTUZbrt6Z4B6mkLooG47QQSPfFO24ZW6A5I5pEDCVwCpYsp5HrTtxB5C7iScegNIBgseeByRzTUUkEvt38DjsPWmOw5lGQ7Z9sHNQldpCjcR35qUjndjPGMZ/CmOuCEU/gfShBYYr4yynqOhNNmYsyt0wvQdM5p8yc79pz7cmm7Sg8sYY5OAT0/zmqTEMjKlh1AYnnHNSr+7ztbaQSQe9NPAPyjJ44NLtIXchBI6+lPmsBWv7Sx1Bc6nYWl4f7zR4cf8CGDVD/hHfDCg50SPr/ffgfnWtng9OfQUxu2No7c11QxleKspMzdOPYypPDvhfCt/YkeMHP7x8/zpG8P+E9jf8SOLbnAId+T/wB9VsTKPLA7gYwOARURjUJ94DIz9DWqx9f+dkKlDsZP/CO+FNoA0WNSR/z0f/GhfDnhb7p0cZ9BK/8AjWxs3qZMjdw2T+opix4BbIA7fL/jVfX8R/Mx+yh2Mk+HfCxT/kEMM4GfOf8Axpg8L+Fc4OlMSP8Ap4ethlwrAnJ456c01o12nOAc5+gp/X8R/Ow9jDsY58K+Fe+kv7f6Q9Rjwr4TPP8AZb/9/wBq2mXJx27UFVJztIO3r6mmswxH87B0IPoY3/CLeFB10uTAx/y8NTv+EY8KAf8AIMkHPX7Q3+Na4jRs4GDjHJyKQLn5TgHtij+0MR/OxfV6fYyf+EX8K5b/AIl02c5GLg9Kavhjwu3TTpuev79uK2ABkZx1pAuSTkDvx6UfX6/8zD6vT7GT/wAIx4X4IsJTg4z57cUf8I34aP8Ay43A9MXBrWVVy3+9174p22MrwSB6UfX6/wDMHsKfYx28MeG8c6fNz63B6UL4Y8Lj5f7OuQef+Xg1qBFBG1l/75/SkXP3QCeg5p/XsR/MHsYdjLPhjwyRhbK49/8ASDTD4T8LOxX7LP8A+BP/ANatkoqty2D6UgXg89+o9aFj8R/MP2MOxmQeG/D9sCEt7jdzn/SDxjp2+tRSeGfDcp+a2utx7eca1pCqL5kkihY+T7H0pgV2xIYwgb7u5vmAqljK9+bmJ9nDsY7eE/CwwGs7gDtifkfpTz4U8LK/y2t0cDPM/wD9atUrz1XG3H480+32NK0MqgBwSrAYIYDAGfQmqWPxD05ifYw7GM/hLwupJNrc+uftH8uKY/hHwtkYt7sHgj9/1/Stpdm3AP3Rz8tK8UZMbbs9cg+mKX9oYj+YPYw7GCfCPhcjHkXhB/6bH/Cmv4T8LAgrbXQ9P3//ANatxo1KY3DIOcDvzRIijnH+FUsxxH8zJ+rw7GK3hHw3yBb3Qzkf6/p+lJJ4S8NopJhu+vTz/wD61bLAYVt3I61G7ZXFCx+If2g9hT7GOvhbw1/BDdj38/v+VEvhXw4CT5V2MdCJ8n+VbG39ztUKMNk0bfl+b15x2FP69X/mY/Y0+xif8Iv4bIA8u9z6m4/+tQPCfh0jIjuR/wBtB1/KtnavB6nHpQQM7eDj1p/Xq/8AMxexh2MK68LeH44vMH2sEbsZk64B9q5X9mmSGPxhrvmeGbjX2/s2VIxEkbtbEv8A6zDkA8cV39+oaIKTnOeQenFee/s1Q6JP4y16LW9Fu9UUabK0CwQySCNw4O5gnOMcZ5r6vJa1SrhKjkz53NacY14WR7VYyxvFum8D6oBg/wCp02A5PrkvVMaLcX0899b+F106JnWNDc3z2Uk5AyTshJU4pLWx8IumZvDV5HwMBdPuWz7YApbTT7qOa5Hhyx16zsd4GEvPsaM+MkiOYEn6jFZJ9hoSTw7qLDadKtnHb/ie3fH6VzJ0W7jmnWP4bW0y7ziaHUWkVueuSc11b2/iLc3mR6+QOoOuQ/8AxuuNm0eNrqcTeDPFs8wc75Fvt4Y+uQuDWtMuLLA0W+YOR8ObWNgrEM90xxwf9qvBZNFvNx/0CwGSTy78c9Bz2r3iLR7VIm/4ojxTuEbYJuiB07/LXz5NDdGRljsNQVFJAUyHjB6dK97LPhZ5OZN8ysWP7Huh/wAuem9P+ej/APxVS2ujXRl2t9lt4m4kMLEtj0GTxWeUuudtnfY/66n/AApBFd/8+N5/38P+FepoeX7/AH/r7zeaVobKQ3VsLOOGTZCo6FMfqfesu4urhXB+0Swu3KwRJucD1bkY+lVkgvEkWUWE3ynhpiSq+5zV20tvOZ/LlcxMcyzgkNM3oPQU0YOnTptzkVze32Di4v8AHtAP8aja6uz964vgevMeK0U0mN5hDG11LI+cKr8nAyf0q/pPhfUbm8jXT7G/muEYSnL/ACxxry7P7YFEpKDs2ODp1NYr8Clp8kjwo0jmRZPuP3JHUGrJPNWrDw/q9zoCeJLWzkfSzqk1us68jds3YwORxjtUEtreQxebNbyRrkDLKRk1casW7XOOvQlGXMloQPGHPQY96QRxqc7Rn6U7J7U7BzwK1uYXY63WEyxrKSkW8byoyQueSPwp0vkLcXSQb2hEx8h3GGZO2RUQ6elLmgQh69KWig9KQAaSjNOZdrYBBHtQA2lFFFACHrRyKXFAp3AaAc80opTQKQBRRRTATuR1ooopAFFFKelACGkNLSGhAJiilFKRxnNAxtHGaKQdaYCmilPQUlQwDtRS0lAgpelJ70uOlAxO9Pj/ANaPqKaKdGAXXJwNwyaEIgmz/aNsue1xj9afZn/RYv8AdpHby9St3jZWAE+CR1HPNLbAi2j9doprc3q/BH+u5JijPalqM/fNUYI2/AvhjUvGfiqz8O6UYluLgsTJKSEiRRlmbAJxxXWeC/Aen2nx7s/BPi6SK5t45nV1hchJnCbkUng49emce9Ynwd8ZDwN8RLHXLjzDZFXt7vYuWET9WX3BAP4V3viT4L+KtS1EeMvA+vW/iCO4uDeW91FcATA53And/EPr9cdKlnRTjqmdH4p+MPgTw7rt7oTfCqGW0tJXgZxDChYKSCQpX1B71w/xG8MeFNe8Nf8ACf8Aw6mdtMWVYtQs2U77SQjIBB6Dn3+temO/2/Sl/wCFrfCHUpNQRf3t9ptoJROf75MbZHv1rF8beKNC/wCFOaxpvw88FXVlpZuY4NQuJ4hAY5DhgNpO52OAMnpkU0ki5R93VanzucKOW6cV6/8AA74Pp4u0xvFXii7ax8OqH8oJKI3mC8Fyx4VAQee9eN3BZbZ85VsHNfR3xwvJtF+CPgzw7pdyEtLuzR5mjOBKERSB9CzE49qJLoZxSScmXZ/C/wCzbbyNDNr1rvU7SRqbH+VXvC2h/s8x+J9NbRtWtrjUVuFNpGdQZt0gORweDyK+V1jVmxsA9asWpazu4by2fyriGRZInXqrKcgj8amzHzwXQ7b46sP+Fp+IVXA/06Tj8utcOPwqfUb681LUp7+/uJLi6uHMk0rnl2PeoBVmFrDhS03+dKKQhe3Wh03R44oA5HpThVRJufSfwomXx38CLjw/NIGvLANbjkZBT5oj+WB+Brwa2ludA8RRXg+Wa0lPmLjt/EPyzXSfAvxgvgzx1G11IV0zUgLe6JbCoc/K5+h4Psa7P9ofwKbLU38TabbsLC+5lxyFkPX8D1FDimnCXU0nNrlqR3R02nXVvqWnwX1o26OdA6A+h5xUpU8qwbaVIbIwDntXj/w28VjQ7n+ydTl2adM2Y5W58l/Q+xP5V69hXQESJICM53da+LxuElh6jVj6rBYtYiCaepzHh34e6Ho/i4eJLa4u2uULNFExBSMkEZB6k4NVvjPq2uaX4ftf7Ene3eaXEs0Y+ZQOgz2rr9zK37ssCp5p06wzo8N1DDPAescqBgfwNc/tpc6lLWx2W6GB8JvEM2ufDyzvNQ3yalHdywSSkY81F2lXPvyR/wABrP1r4c+HdU8SnW55rmMlxK8C4Cu49+uK6+GOO2txDb28FvAv3UjAUD6ACo3bcSFUn3pyqtTcoaXNEh00hkleRyWPXJPWmgxwwtcTMEijQyOxPQAe9K0LbiqgABcnLc49TXknxc8aQ3S/2Do8+bdG/wBJmU8SEdgfQfrV4XCzxE7JGGJxEaMbvc5jxJdX/jTxuI7ctJLezi3t0/urnAz9Bk17P8bbu38K/DnSPCVk2C0a7gDg7EGB+bc1j/s5eDY7eC58fa//AKPBFEwszIvRP4pfx6D/AOvXnfxU8UyeKvFlxqGSIt2yFNx+SMcKP6/U19jRgoRstkfK1pOV+7OW3feI64xXpvwNktrTTNXv7r54o54zIgTdgAE/Q9K8uQ8mt3QPFNxoeg6tptvahmvmRxMWxs2gjp3zurPFR56bQqL5ZFjW7iy1C5uUSBkyzMoIHdv/AK9c1eWnkOQHRueMMCaia+uGGSW39M571AszbvnznvmvLSsrFOMm2yRxt+XDFvWnBmGSiHHqahaYZx2pvm56H86dmPkZfTMqo7zeWu7BRc5A9c1d0/UW09roWeN1wuwu4y4XuAe2e9Y4ZiPvcegqxY20l1NIEbHlpvPGfas53s+ZiUXfQ7H4davY2uoT2N42xrlh5Ux6K3QVran8PtQku2ZL23ZXbqx6A15qInDkNvB9dp/CrlvFem3a4+0z7UOCu9s4rhqYa0/aQlZs6o1fd5ZK56L4rudN0bS7XRLWYTz26gOwIxnv+NdV8PpY7h766WKdpReWxXnkjygOeeleNWcnmOd4JIUg85ya9l+H195d/eR/Z3zItsTtXAXEK142Y0VRoS6v/go6qNXnmkcl4w48U3+F2gXDnbnPem2cBe0PzhI2kjDnnJ56U3xW2/xLcAHkzsD+dNiuGidIZF/dq/mEA8k44pJP2Ubdj6ihsQeKWUxX5BBBJx9Kmtb1RZ2caKzMqgEDvWZrTtJp9074B2HPHY1qaIoa0gHl4JRRnua0nFKir9/0JxXQ9h/Z2M2o+EfE+jbBmK6EqDryV9f+A1euZruzYNJhACVdivKj0+teaeGfEWveErm+ttCYIt24E8jR7nKgYG09B1PNanh611TUpJxqOqTPIr9GYtxjtRjMbD6uktzzadKXtNdjppdb0qPzZLUu9wW4Ge35VduLbUNQhiubq5eOAqD5SkhhWZpumwh2hs7djLjEjEksfz6V1cKtHGkTM5kCjPmHNfI4rGSatFnpU4JHOtZRxW7G3Rbc/wAUz8sPesgLbRh/s9m2oXTH/XSyfd57Ln+daus3T287Qlkfr/Poab4S0uG+a41S51ezshbnCWuR5snYsRngc8UYSFSV7nQ3pqbdus1xq9qzqdnyh1HQCtvQpBH4ja3Zo2UBwhB5qipjt5l8mZXDDlj356Vb0pY5/ENtcRqVKJIJMDAJ7fWlXrKl7qMeRs0FkbzHQ5GJDWF8bv8AkkOtEc8wf+j461riRVLneN3mN/OsX4xsH+DWttnODbn/AMjx12ZPiI1MXSXmvzOTEwagzcEchTG0bfSomc8LFGFc8YPI/CpY5rYSItxcPGScDb0Jq9HeWESoFjLMwzu2A100smnL4mei6qjsZvk3xIxGvuM1pWmnQtAXmZhJnlR0pj6vYSKJBMOOCQR/+unf25Y7R+84ztBIxXo0sppQ31MpVZPoWYIo7cfLGrDPcVM4jkXoseVOOe1ZH9tWJJLTsfX5elPuNRsY0jfexV8gMR3rrlRhGL0sRFzbOat1Cowbn5jis0S7dWkh2kk4zRY6nGbmUMxKFztBqg+sRx65PHJHtYgMp9Qa/PVRn7Sase3BuyNxRjrGcZ7HFJPcpC2wQTqAByMEGqLapEZFjLMuT94cg046pA25fMfjgjHcVl7GfVGpI2omPawtpcHuT3qWPUI2aTMbqcGq8N7bLgbt+TwTVqKS3YthUJHXmiUUt4jCOWO7fazIm3B6cmq8Uvl79iMylifY1eby0TCKgf0A5qijonmsVIIc4BpRs72RRJBMrtjbtb9KWVoEVkeRCxPrUW7zGLL0PbFVby2tWO1x8/UkHFWoJy1AvPJBJEYt6t+PSq6M0creQ+R6E1R/suJlO2V1zVb7H5NyEEhBI5+ato04apSA3I51GRKxY9wBxSK0ecKSV/uk4FVrWNoyAWJB/vVZd12keXg9M4rKUUnoMVsZ2GLjuBQojjBWMMw68UblX5yxDelQszMflZuP4sYpJXAsqy5HnJ3qWSKFhvKrt47DiqDGYKw6j1pbeZ+IzyAOcik4PdMLlryYxgo+GI4qGaMNhZSuWPHakk8u4TapKMw+6O1NsraO2tjGzPL827LnOPYU1ort6gVpNOSZyY228YPzdaSLT/s4V3ldtrbiAegq/wDLHudcZp8MYmcKW+9x9c1ftZ7X0JlsOupbNdNguvtjLh1IUZ4O7pXUR39oIjGtyATgkZ68Vm3ej250C3tydvzRltvXrzWg+i24k4nJYDGT6V7tLY86driGa3uRiG46fMAB1pbV595idkcYwBjtQuhLGu6G6I68YHT2p50WMyxs8jrj7rZ5FXqRoPMe8n/VH2PU1WMcdqzPJG23GSRk4q19mkjlIjO9O25eT+NOnh8xAzhx8oBUDitaa1E2c7PeW39p20nmI0YIwd3Irp2lhmiDEE88beQPrXM654fsd0E3lshZhjB9D3retLD7LbvIkrlmGCDXv4dWgcs7XRxehH7Zr3iGVG5NyQCK0Y0mIXfuAFZfh3/R9V11UwMXfce9baTNtKjgHlgelfn+av8A2iR9Nh/gQoV/u5XGfTNEVvM7ELLuXr8xxjio/tRY/JGPl+8Pap94Ujy8nPqOhry9UbsQRTIp6nA596c0Uu0bepXcCKas+4j5TuA5FSrM7PyCmBgfSp16jQlvGxmjXcx67iT1JFV9UvrPRIXub64jjRcnk8nGeAPWmeINatdG02S6uMgAEKO7EjgD3rxrWtUvPEF+91qUkixID5S7cqg/xr2Msy+WIftKmkfzOXEYj2asjU8TeP8AVL62njsF+yW7Enfj5z/hXnl7ePKxZpJHmY8s/Jq9c/6xUVvkByR61Sn8rziVXan8q+3wtCnRVoxPJnWlLdkVxcTTRIu7aV6kDrUkE08ZeP7Q5ikTDDg/lnpUbbDkbuaVQIyMMD/SuvS1rGXMXNNkkBeOYu6H7pzgiu28GpHLciOeKJxHnZuGM57Hjn/61crZXCyRrGoRHznd616L4TsxBp/2tTGSZMjkenX+VePj63JG9jSCbOwsbeMbjJZW2SAfljXg/TFattDaQw/LBAjsw3jYORVTSL7zRuZovMOcjsT61pPEpKM2QxG4dq8rn5rWLkT2scDL5c1vaqMfLtjGSPyqWJYxxHDFx/sDJqlbJ5coZsbj0I61Nd6larMWcLGwAAPr9a66a0MW2WSwJwsKjPooHFRzsDEVwVHfNUptTtYhzKgOMLzUMWu2ewySL+6L+WrE5BOM5/GtboLM1IGjZVV+gGD9KLhWu1dFk2EDCkj2rMOuaYWVWaMPngDvVoapYFtu7Yx7jgAULe4rMyojqWnAGPyWaOXczJG3Kf41rWviDUvJXZbRFNxG8k5z9MelNF2ic+Yjpzl+4pdJ8izkD+YCrsSrFu57V6OFrPRXMKkUX7e9muxLKkypKhBxnqO1QyX+spIjNH8obv3/AKVuxJCwZXjjB+vWlWWN9kZQgA5Gefxr1zmujNh1a4voAr2zQN3B/lVS6h1FF82G4OM9No4Hf8a3rlrVZCzeWMnHzdTTlEKxsoKBewXkVWocy7HKn/hIY1lla6DofuLt24Hrke1WbC4v5Fjiucs4GTIp7duP510RVgnyCMKRnavORVWK1s/thvVjeKbG0qzcMPpTFzLsEX2gqu1WkGR7EVcV8sFXZ/vMvWoy0ZUbHaLceOf51l3g1GO+SWOYSR44HQZ/LrQI2WjlXdJ5aZAzkY59qrXEPmKv7xQrD6Y+tR2zah5gm8zcmCGjPY1K8kfnBguQyH5cdPegdivcYilSMyYIyQwGc0mXaVmdvM+XO4dB+FSyw+c8bMdgH4nFR3SsrHYY4o/use596AMy5sLDUbOSzvbeOaCXOQeAQe+e1eT+M/B914ZljvY0e/0YSKSQ3zxDP3W9v9qvaYorfyyqYb33Z/Kmxqy5WQRurgho2GePTHfNc1fCxqLzO/B46eHdt0fMnj3wba3Vs3ifwlI1zZt813aucywP7juPQjg/WrXwX+Ld94HuJNH1qzOoaJPxNbsvzp7jP16cV6Z4y8FXGkXUmv8AhOFZI/vT6eD/AAn7wX1U91/KvOtX8I6d4v0trzw2v2XWYCzTae8hYunfyyeSB6HkfSsYVWv3dZfM9y1LF0v60PTrnSLO+W48WeCDNqejeSW8sjDWzHORzyQAM8VyOq6KdUtbbyJoba6nUltpCxzf73oT61wXwt8VeMvCniCSw0a4uLXzjturaRRsKjqSGHBAzzXsuh+F4/F2mX9x4b1WxvbmBys1ukg3r3+XjBBPGKwq0fZuyPPl7TBytfQ8i1mxmtrWfSrCJbaYsftRAwzDHIBroPh7quh6F4Sb7Rc2VpeoGkngkyJp8Nhdgx83pitqWxh1QyabdxyWGsW2RhkPOPr1Ht1FcVrmntHcPJNGi3UML+VIPmGc8MPxqKVWzUZbHXJwxMNzCuRDcapd3qWsdqZX3y+Un+rDHiNe+4nn2qHWNQuwgsIWX7Q4xIE/5ZA9EB7n1NS6mZNLik2rjyXENs2M4dly0h9W6j2pNKsWtYxM7FLpgXaRx/x7x92OerHsK77R0k9TWC9maek6emm23l5YsdpmdfvZ/uL71PLZ27QMos7SCYkHzLi8BI9eKqwXgiBR90SY3JuPzRJ0DN/tMe1XIr2G3UrcOY/7qxwozgdyzN3NcM+fmbZ1wnzI6z4c6zptm8OialqOlWsUtyHW5RyDHkYIZugXit3xhN58M+j6Pq2laheTqIlW2l80Beu/OMDjNcNLa22qaCl15yXyRE+cyxBbm09CVH34/UjpWl8MdZ0jwh4mlsvFNgraZqUCxC9iP+rGcrIhHUeuKFBPZann4nB2brQ1aLdto3iPwTe2+uaPqTG8iYYY/wCrYEcow/PrxV7xB8TbfxZdWLjwk8etyuIJXiudscjE4B24znP1/Gtzx9rum+H4DBpuqWOufagVtPs8qu3IH3wOn9a4KHwTfLZLqEt5Lb3ZbzMQjJjbOQcdevp0prTRnHFQre9WXvdDXufD66ZeXK3FpLBdvKfOEoywPoQeoPPsa4vxpa3Vrqtu0kw4jAijQ8RKOgX0HtXca58VLrVPD8Wk+IvDyXWq2iqkWpR3GxmA6bxj5gfTP5Vw13ZareRza9qEcrWyEGVwclQeFwPTPGau/Y6MAq1Oo/aOyKtvJ8huZETeeAh4ErD27VIUkvpZGuPJdz8xWZvLZT6A46VnyyG5l8xxtQABFHYU77TdRKuJfmUYGVDfzrPlZ70XoSNHCrFPKtFPvMX/AJVPBII0C+VasPXyXOKbDNdBd11NIpfkJFtXj1PHFJLPgAP5jD/buTg/lUvXQuUbovW1xLC4kjLbs5+SzBH/AI9W9purTXAEbS36Sd9ogiX8yK45LmNWPyxsuPu7pG5qaCaNT8sKDHYW5bn8azlS02OWpQR2F1D/AGhbPZTyv5xy8DzagjfPj7o2+v8APFcffRKGZFaFXBIIaV3b6YratNTmVkJaVT/AUtYlIIPckVf1G3i1QedNP9juwPmme5iCzehZR0P0qYNxMadT2ejOJZURWZoYlPc/Z3IP1qzCpA2sseHH3VP7uT6E/datNtJud7bL2OXaNx8q63tj1C9/pU9hpyOVwsUzv83kZwk/rsPZ/atpVVY1lXjbRGMumOV8+EP9mBG8lTuQe4/rV6KG3VVCMWODubseeMfhW9C0cKLNHOwgX92Lhk+aI/8APKdO6/7VVtQ0slpJLOMRzIu+S1HOV/vxH+Jf5VjOcpbnBUquRRjyg3885HtQDkdKiWTcoGfw96eprFo527jz0qvcygAnOCBUkjbUyCBWfcHc4BbAPBNaU43ZD0ANuXPI9KdHsHB3A54INNfYF+Ugn2oByR644rYlEksbPgxrufnGO9QJz1zxxg1MJDE6srFD6jtUbD940g5y3OPWiIxCp49RTSOvHepCOnXnvimHr61SAhaPoykq3UMDgg+oruvBvjZmKabrki+acLDctwG9A3off864qo3jViQeamrShWjy1FcqM2j3VEXaX3BgeF/xoAbKt1BA3Y6CvM/BXjG40iSOw1SRpbAEBZerxD+q16dDJFdQrLbTq8Mo3qy8q3418tjMBPDy7rodcaikCNgrt2ngjA5yM1Gjlm+boxHJHbFOEarwG5yMmlYnjO1cDvzgZrzrlkZ+YPxwxOO1IeGKr93HYc1I4UthVHXII9cc01Rt5GCAAclaZSGqM/yGe9ICd4degOMEZH0qQkZJLAY6j3ps28srJwOmMYGfWhDIolWJCioVDE/xZ700qqKrBWLEn5j0zT3ILc4XP40h3EdFPpmncloaOTwPXtTGxlULcnuOKmb5V+YbQOOvANMdy2V4IBx07U0IYCSANx5FLKGiZd38WcEDnpQ52fxE/Shm3Mc5Jzk5PU4qkJkZ7Benp60jjgAgkBvwzT8568+lNHygjcdzMMYPB/wqkSNkbcoZu2c+tN3EoMsce9SHkFMKS7AH2ojby42OAQT6Z/KqQDGOcNt4P4D8KYWb7o44OeKkkI8sfMDjpikBXPbPbPrRcLjGLkHjJI4wMUfMFGOSRySakTgHB4HpTQOMDGPSi40MQZZ+vAyDSjhgcDinEnA65/z/APXpFX0I6dc0xjf4ie+aTd8p4OAevr/jUmPlJwSO/pikXbkcEAcgE9CaAGZyTzkHHFICrDJ+h65zSj0Yc549qerIsZZgWJGOnf8ArTAjC9T0IBz9aRzyP54p2dzbscHkZ7UdwMjPTFADQcNyAeevrThwPm5GeOMUg+bsPUe9OUHOeh680AZ9zD5+q+S/3Yk80jP3ySQPw4q0S2ASG5+XmmzW9vPJHKyyLIq7PMjba2PT86gFnEk+/wAyZx3DyFq6G4tLUmxZI4DdOwGKaitjDZznJye9OwAAD0X7o7/j+lKw45ycA7s9jWIWG8YLAEE4pGPIHTnn6047WIGScY9uaCP4dw46+poCxGwxg5xnOM9KSQME4XkjHNLLtIAbPXvSnG7nAGMAVSFYjk+6RyPaocgqT7Dp0qzIyNgDlc1EfuqMdO1XFiGnp/P3o9+fbn9aBw3AX+tKDgfNnOOwpiEcckUknIwAfM/pTj909/TikZjnOMdOM0IRXv1P2dWDfxHOPYV53+znHoMvjfXU1+9vLOL+zpmtzbyvEHkDjCsyc474PGRXouoPGliSeAm5z9MGvPv2ZEsZvHWstf8AiSfQgulzSRSQ3CwtMdw+Tc3tk4/2a+yyD/dKp8znH+8Uz1+wsPBlxFuOu3cY7F9Yl9e2GpsVzc2klzb+GtU8Q3WnKwJMMCXsfmkD7rzEMOOuDipLeLR5kCR/EHVTgAjdqMafqRTY9bm02SS0svE8usWyvvJm06W+8lz28yEgDgD5Tn1FCUrgQSap4mA2+d4qyf7ujW4P/oVcfcCyiu7g3mp+Nkn3ZkUwBPmPqA9dlP4s1IOAt5n3Hhm7OD+L1yM+vZv7hn+JWp28zuTJCNMljEZ/uhScjFbQTtsaRBTo8kUn/E18ZN8jAgxkZ4/3+K8JP9hkn5b3cT82d2Qc8g1702v2i2Uv2j4m65Ivlt+7SxYBuDxknivn6JLmRizDVZCzFgVBGRnrXu5X8LPHzSza1sSONG/hFzjvndUltbaTcHbEZCc4wZCD+VQvb3HB8jVAeuS1JCu0s7rJOFH7xJFKyoP7ynvXqqx4zp3XuzdzSXSbHeBsYjI6yGlgmSaFmjXYI32bMY4FLbXBZkjkbzBJzBMOkg9G9GqYqqkhRjmto8r2R59RzT5amrPSf2ZL3TbL4owTarc2ltEtjdlJLl1Vd2xcctx61638W/EPh2T4XeIBZ+IdKkup7NlRYLmMu2ccDBz618u6dpN3r2r2mj6bZPe3ty+yGFFyWOM9/YGqupadHp91dWV7ZrFPbu0cyEcqykg9PcVwYjAe2qKpzWselhsf7Klycp7P+xvrOmaf4d8YW+raxZ2UbNavBHdXCoGbLhioY9eV5+lbP7ReuaFf+CbK10/WdPvbgahGxSC4V227WzkDt0rw3XvCN/4cktF1nRZLNr2FZ7cSAneh6H+XFK3hvULbw/a+JTpTxaXczNBDc7MKzr1A/X8qj+zv3yrcxVTMOak6fKVAOMelOpFU8ehp2016h4zEFFLx3OKNtFguJSCnFWzRg0wTG0UHg+9AxQAopKWk/P8AKgEKKKQfUUE/lRYYvfrSUmfrS0AFH50ooNKwDcGnUUUWFcTtzRStj1FN3DPXNFhi0YFJmlJ7bhSABS03j+8B+NLuH94UABpnc07I7sPzoG3+8KTYxOwo70vHZlNHy/31/OkAmc0tGVPVx+dN8xP+eg/MU0FhaKBIn99fzpr3MKDLSL9M0NBZvoPPTFVr2cxr5MZHmNxknhR6mo5b3euYhtjycyvwB9PU1VB85S3zCJj97+OU/T0qb6HTToP4pIkEhkJkjZguBBED1I/iP8/zrUA+UAdABioLO38sB5Mb8YVR0QegqY5qo+ZnWmpOy6DqaetBPrSVRjYRvWtTw/4h8ReHZGk0DWr/AE0vywt5iqsfUr0NZhqOZnHABJPAAGST2AoLje+h6npf7QfxQ02Hy5tQs9R4wr3Fth/qSmM16V4P+Penal8Ptav/ABxZaTNc2s8SR6dDgPdqQMtsfOSD39q534bfs53mpabHqnjjUX02ORFdLO2x5oBGfnZuFPsM11lz+zl8P7q0kh0/X74Xe392zyxyKDjuFAOPxqG0dUebqcdd6f8ADb4wW2qp4M06Xw/4jtLdrk28se2O5jHU/KSB1xxjr0q/4OfSfix8JrDwM2oQ2fijQV22yTHaJ1XIG09wRjPoe1YVquvfs/6prMd7oVvqraraeXaXyylEQDII6c9QSOOQK1rX4IxeJvBHhTxJoOrQaNfTaektzJNI4LSsN25WHTqeKpC5YnN3H7PfxHWVli0+0kA6Mt2mD+v9KseHf2ePHk+v2Ka1bWltpfnL9qcXiFvLz8wGOckcfjXofgP4Q+LLPXIf+Ei+Jl9e6TEjF7Wz1CZGJIwMkngA8/hXjmr+LPGHgn4juI/E+q38el3/ADBLes8c8at9054wynHTvTTuLlhFoyfivo+n6B471fStMRltLW6aOEM2SF44/WuXTmtfxn4gm8U+KdR1ya2W1a9naXylbcEz2zxmskDFDOS1tBT07Uozik704Y+lJCYDHen+23FM2inDNaRRLHfKwKuMqRjHrXvPwL+I1hqmmf8ACBeLWSQOnlWss7fLMmOIyT0Ydj3+teCg4PNARWJONpByMdfrTauhwlys9Y+LfwuvPDEkmoWcbXWjykhH5Zo89mx0Pb3rjPDXjPWvD5S2fN5Yodpgk4ZR/st2/GvQvhd8cJ9Lsv7C8bRS6lp+Ai3YUO6L02uv8Y9xyPeur1/4WeDvHNmNZ8F6rbxPLl9iPviY+h7p9DWNWlTqx5aiNqblSlz0mYHh/wAdeG9WxGL4Ws56x3JCEHHr0NdHEY5YxJHLG6kcEMGzXkniv4P+M9Em+fR31CAn/WWw8wAfhXHy6PrVlIVaz1G1KdBiRMfhXj1cii3eEj1aecTStOJ9GuyRqWkkjRR1LMBj865vXfGfhnSNzTarHcSDpDbMJGPtkdK8QTS9cvGCRWGq3JJ6BJHzXVeGvg5481hRIujjTICf9beNsxn/AGfvH8qiGRpO85aGks1nJWiin4z+I+ra5BJZ28Y0+wJ6KxMjj0Zv6Ct/4L/CW98S3EWteIY2tNEj/eCN8q9zjn8E9T3r0HTPhl4B+G9oNa8aapDqN1GMrHLgLu9EiByx9zXBfFT4w3/iKCXSdAjbTdJB2kg4kmA9cfdH+yK9anRhSjywRw1K0pu8ndmp8ePiVb31ufCXhp1TTYfkmljAUSleirj+AfrXimW3ZJyTQpzlnJLHqT3oPQGteljAcc496jeRl2jrnI/ShiO5xUKSkzptGTnoe1ZVv4bKjG42XP8AFwKgMg7c1NISWwc8U7yVdSSAOn5V5SaW5umluV0bJye1OfI5x1qQw7h1oWFhwWFPmQ+ZDlOVA5zWloV0lreTtIyoGiIG4Zyaz0i2nPFPjimnn8uGNpGx0UVlNKSaexCeuhqJrl4yERQ25Gf7nP502fWr2W3MLRxLnglRzWf5UsYKuGQA8ipIbWeUGSONnRfvMOgrH2VJa2Q3VnsaOi+Y12mFwNp3CvbvB1ubq51pPKMjlbXKZ2g/uV4z26Vz37Nvhix17XdevNVtWmttK0xpEycIsrcLn14BxXRNpNtJ4z1S1fULuO2RLR8QfKzny8DOO3X9K8nNIpwfNtb9Tpwbd0ef6+jR67OzRmBVYqqb9xBz696pznE6IxJbgn+lJrjD+1HSLzDukO0v97k8fzp+qSwpfH5SAihTn+IjvWUFpH0PrKD0RW1zI064XcceWRjFaOmXbS6dbxFVG2NRuHfisbVZg9lPzjKHGeOa347axgS1WHJQRRliXzk7Ru/WnVSVJJ73HiS7p909tdx3G4v5Z+63QgV3nhyyuZw+o3Fv5FtKo2vk8nttHU1z9tp9kdIXVpVFsk7FYIS2TIoPzOP9ntnvWldXZea1ms74yQRxhVj34CD6V4eK95WtY5YbnS2EstrPIu7L8sWz1+vpUUurSanMltGTGpJ/eA43cdu9ZthqJ1G1K4EUOSNyqd0zjt9Ks6JJZeezXsbArhflXpnpxXlqg72kdikaOn6T58z3F0SSGwq7uB71SVY7S/P3W2OBz1IJrfRrWGKRInc45HHXNcxBE0lyZ1YYBJK9TVy92NkbU7t6nVC689Aq4IUg4Bq5ot48WpxEvlXfbjHQmueSSASbwWXK4OB3q5pnlNIjIxXbIuDn3rx6ybbbN+VG3f7VnuG6kSkDFY/xQkZ/gzr4bt9n/wDSiOrNzuS7vedxM2V59qyviBK0nwc8Qq55VoOP+3iOu3I1y5hS9UcWNj+6Z6RJHHOyh7Z2A6Edqgm0m1mYtKXyB8mGxWksreaW42noaa6yGT5MEnpX6PZHIpMyl8OWLqTHuEg9hzUa+H7L7QRPCshC9T/9atg+YjDfjjuaLYKHZmILHjAOahxRaqyM5NFtfJMfloUx0I61C+haabWRfsiKegIz1+lbW1VI2ttA71HcBhmTcCDn+VY1oJwZcKjbRwsGk24uWjZY8Bjg9KxJ9LtH8QMksnmOsY2jHTFdGu5p7hvLDMG4HqK591kPiRzgK3lBsfWvzZSkqtRJ7XPeg9EXxp8MY8vaAvXb6GopNJhcEtGMk9QcZq6SwCqzFiPbpT1RVXHBJ/Sub2s11NjOOnxx/djU49RzUyQxxrjcu1uTkd60FULnawB9MimsrOSQoxj0pe2b3AgBVSwcqpA4PTNVoJUk35JB34BxkVPcQqzbtvPfmqSZGdqBTn1q4JNDLJjRSflPzd89aptGyE/KG5+UitEBJoNu4A9cE1CEB+bdgjtRGdhkUMkiyZaPg8VFJHbyS+YsIz2bcc1bAjYHa5fBxjPINNEYjTaFU++eRVKXUZGo3BUyMA8ZqXcApO0AHgc0yZpmXauNw55qKdPOOCwU+w6mi19wFlIZflGcDBwar2bxRylZGY56ZPQ1HJpbn5o7loweowaik0u8UBjcBh2reKha3MSa8mFgLHBB54qvC0bSFiCB930qrBDfggSZKe/rVpQFIEoOOhwo5rPlUdL3LSLarHEpPygZpG2YKvzjkEVXZUYbVwV9DxU4Zifujbjjis2hEBljV/m+bI6DjmmW+oW0TCReG9c9DU5iDPuUKfwqCW32uSyJyePl5q4uL3Ja0Oie8eTRLW4dgXYgf+PYreYpKQzMQT6cZ+tYNxbx/wBgQjLZVFbb075Nb8QVV25yuBjPrXuUG2jzKqVxsccn7xWZkUf3ecVJtwV/ezEjrk1JHuaLeMBeeO9ULxbiYAxXUkSggdK3MVuabbkTLNlfTNVbq8jkjXbGwC9RyM1nTW1+HH+muQf4XbFZtxpuqRzLIJmaJBkqJMgj0rSmaciZa1eXzjE8jPF820r1xW7EseQ63QIdcEZyK4DXrJ5fs8hnaH5jtVW7n+ddDp1hdR2yrHeSlSSxJx3/AMK9zDP3DnlBJnPaKwGqa7ORkfazkfjWjuhZlPLA9T6Vm+Go5PtGsln3t9oO4njPzGrsdvJF80YDN1xXwOY2eIkz6ShpBFhfLjkAxsJb1zmrRXzEEgwjelVRvKl5Mg9jngGnQjjc7Bmz1z2rzJI6CTyx5gfceO3b/GpYztDM2No746VCodWOxc56c1ifEXVH0vwxNJuIuH2wxjPIZj/hzWmHoSr1Y011InLljc4zxFeP4s8YpaW7FbK2O1cnO7H3m+vYVm+LIoYZ5IIwEgA4A7YPArtvhvplnp3hhL14Ue6uUOXY/MF6DA9+tcR41ljGoTqudy9iMV9nSlHnVOG0Txazbd2cnInJ9xxTTGpAJCtT2kj3/M2MUwOjD5Wyc9K9dXOW5FJbKw+XA6Z9aiFqpGSoA9cmtBPO279r7PXHFQuzfNjkE81SnIm5PptorSKqvxnoRXp+i26w6Xax8yMU3FQODXmFhK6TDOWxzj2r1Pw/dRJYwSMrEMMcDmvFzbmsrnRSki3ZalFZSLLHC0qK+SjKRx3B/XpXQN4isVthNHHMIpM7IuXKn0zis+V127UGQ3XcvOO1SQTfZYhBFGpHJKsK8elXUXY2aNCw16C5fzI4ZFBXlnXvV+2ms3gcXMAcno2M49qhtktzCsnkINw6gd/Q04oFm5jygwQV7160G7GD3I47KyumaWOEpnn5l4+oqVtGt5o/L8nYOX3M3GakdmdQvlS8jOR0FL9rkICIGJz/ABDtVoi7uZ8ml2Ma7xFFkcFm7mrVvpiyBU2mQdRhetNMEizyyMzPHwQu3IXHpViK5f7OWjV854BYgA1SsO4xi0Za28hdjcMcD5anntxmFRGu0gMwzTFaF4Anzecwy+F/lU7JGoPzbjtBB9DXRTlbUylqaNjcRzOWKKkijnHcdjVy0WSSXbHMmO5wDxWIkIGJ1lBYD7vQH2+lakEsb4aKTYCf4T3r2qFVSWpyTjZlmeEvuj8rzFLDHy84pyWcqh4vL2pj5SeMUrNMsZ3M5CjrnrRa3EojD5HOePSuoggQzW283KhoeArJkmrRmTKFIflztLEEmkFwShQ7lHfbUdsghuJpDKxMmCc9sUCLN4I3U5VS3G1lrPvLpbaEK8EkoX5iApJx7e9aBmkwNqgrnjC80CRGJ8xsD1IxzQMoW1+lxNF/orwxsOdynHrVuSOEhVyw2YxxkEHtSSFPM/dhgx4zng1RM9xCWMybCpxnOQR2oA1UQ8+XbxAd13frVNk86VhIyomcdM8+9ULjUpAn2iMIqA8OjZx7kfXiq8Pibdbyq2nTGeLG/wCTcsnrhvagPZsvajFKrRRJtGCDlQCCM0sscjR8gAqR1POKqR6vayIr+WQrMevUen0q2t1CkmyFlkZ13fM+Rihhqh1pt8zjO/b97b0HvXI+OvAa6hcnXPD0y2GrJ85CNsWc9zkdG9++ea6oxSXM26OQpxzg4H0olhuIo0XluwZOcHPesqlONRWZ1YfEToS5onz34su9X1Dzbe4ENlqQHlzzeRsmc9Pnxxn3AFcZ4U1nXvA2vpfaPdSW9yh+bj5ZB3BHcV9QeL/COn+KIG8zba6jEuI7lOT9G9Vrw3xX4eurG6fTdXt2hucZRgflcZ+8p7ivOcqmGfLLWJ9HRr0cZCzWp6T4e8Y6L8VLpDdrbaH4oEIRTFnbccjnJ6YH4j3rC1SwSKWexv7HaIvmZB/AASAyt3JPPoa8bu7e80y4jlDsjRtuilTggivXvAXj+w8UWsHh7xhIsOop8tnqPfdtKqOeOP1+tXKnGS5onFVwboe9T2OX1jS2t5CkiieIOWhkYYy3qw7YHbvWHdW8qhNm6QFyybznzGHJkf0UDoK9Z8T6Dc6Kz2N5CHSVSBMTuhuEGCW3euT9RXE6zorQ2ct1BHI9pgeehHzID0GO69OfwrOLcGa0cQqis9zlUWW6ngtbKNrua4lH2dX6zOePOf0UdhW54UsdOm8W2vhNWilu5ZWjury7OEjkGeP++hiqVy9zoukG6tIs6ndyBUkA+aJc8BRXS3VnoGl+Hbi41FRcOVEk0xwLiSVhkn65NdXNGUdhYis6a93qa/iTR7jw3pUki6RcafqFp+6jZICVds5U7hwQQD9RWNLAdfUuNNjsriRsy6Sp2rJx9+3LfdkPXZnB5x3FUvAFxdDU0uvGmpa2mhSRGOGWa4eVIW/gcqTjC+nHfHatzxFHZ61EkXh/xDp+qOJ1V54N6NDtyQRuAIBPPHpXPKHJe2xlh8dKnPlnr5nM+F7abRfEVpq1rYw6vaQOzNFIRGSMEMrjqrDmu6g1nS08OjWINUskh82QCyNwDPEQfu7ep+vSuQ8UaQLeITa9JdJeM4VdQhUEzf765+bA79axIbDT5NzW891cGIbnMVp91R3OTnFS9TsxGHhiEp3Om8M2sOo+Ik8ReI9Nmn0eSR1kSJTuwQQrADrjr+FQ+Mde0uC1utK8P332+1nHltM0JjOwEEAqejAjnFaH/CZaPZeGEh06a5fVVDK8RQeUo7OrAnPGOK8/MjSF5ZWJeQlmPueaS06EYfDupP2k9kRBwo2swXHHSp7VF/4+JOm7bGp/iP8AhXaeHPBbTeHLfW7y3zBdMxhkbodh5GPX261z3i+2jt9YWG3aFVKDckGdit/dGfzND1PQo4mnVm4x6GeziRyuAxJ5PZvYnsOtA2kDLSt1B2Iij9aVvkXaPQb9vb0UU0JuYvKU+XA6bsewFQjtuSmSFVxtcf706j+VRSXEeRtEeO+JXY/pUoEeBjzFzwcQov8AOpNyxpjZJ/vCZFP6UtAa0Hx3GnzKGkgaN1TAHlM4P4HpU+n6g1uQixgRk87bGMsPoWrPeZAPmSP/AMCGJP5UCeMru8uDI/i2u386Tj5HNOknqdI10ZwvmCSYfeXMSxTL/tRleDj0NLLEHAJaOUS8q4O2Oc/+05R6d6xrO5kjYRKu6JvmEQbgn+9GezVpwzeYpdSs6TnEiONqTH0cfwP6N3rFxscFSm0WUkZrjzWm8uYfuvPkXAb/AKZ3C9vTdUkZ8rdD9nlRYfme2DZmtT13wn+JPao0UMjSiV8D920ko+eL/pnMP4k9HpqyFdsM/mqIBmJ1OZbUf3kP8cftRfozAL2zS/8ALmjaJLqUHypV4huh6H+5J7d6xwzRyNFIpWVeCrDBBrdcF5fLMNuZbgbjGGxb34/vKf4JPyqtqMEF9al5pmAQ7BdSL+9t2/55zjuPR6tQuZtHPzybu/Q1G2SAeMZ/KnXdvcWU7W91F5bgDGDlWHqD3FR5OM1qo2M2IOvTFSD7uNozkEN6U3gtjoD0p4XGQOlDYkNk5A7kHmlTqMkjnPTvTpFbaWGOOtMPUZ65HNLoFxx6Z/yKiPWrEwCrvH8S5I9DUA5zz3pxYCUGlPSkx+FMQ11yvv2rT8L69eeH58DfPZN9+AN933X0NZx6YpyLu6ciiSUouMldMabTuezade2WqWUd9Y3TTqeG+voR1FWtrEh2U5P8OPyxXjei6hqOhXputPb5W/1sLfdkHof8a9T8Nava65bLJbz+Wy4MsLH5oye3uPevmcdl0qT5qesTsp1L7l9VwpGSFIzg9jQylmIzxt9KfIhVpPlx8x6H7tNPI64z/LFeSbpibMyDB3HaTk45phGByOGHHOKk7/wgnCngdKY6sskitICAQASBTGMkVtyHHUdR29eKSRV+6AcAgjI5xTz8xBOc89u1Iy73yM4LAc0XAilTcA3mY2nJGOtKxLDcd33elK6MUDdMHn2pjDaxG0A9TVLYga/zKRnI6Uh5+YqSx689c04hio25Jwc+1JIpAB5JBGAo4NUiWIeAMkdM8Ujr+5IK4yVwTT5DuYvs9gO4pMLlT0Geo65piGmIlT0wR17fpTQrLEWAIIPQc1L/AAA5xlefT/PT86YSeNu5Mnsf500AkybyNqhSAFAAxnvTF+6Ay4IY5anNvLAKMM3UE9aTkkkHBweD25qgA5Efy7MHqO5/wpE+Zm3MOFGD0obLEMeT2FJngY4HG7HfBoGh8a7kPIOByCetMAVRjK46dO9OXhi209McCmgtjlVIznntxQMNki8nGDx1pCMtyQeex/SncqBt4Byxx3FM24PQ+g49elMAUNvKggcdz69qF4BXd16A0e5wSBgUowAwbIwpxz3yOKAGqMgZOCRQ4IG7DH6euaQ/e+lOO7kbssDg/WgBrZXIBHHJA5FBwADg7fpx9aXOEZVAUHjJ6ihPuhOi5Gc87sUwElVc7evHPFMcA4DcgnHHbHenjnGOpPGeg7/401s+cUKgcbs0IVw2rvOcjGOh6igffJ3Ek9iKXsOnTpQoOTjjjOT0phcOwYds8dKjfBHyE9Oc9qfJ35I/CkOM8jIH40IYwqMg5OBjdim7dygA7gM43U4ngE9CecfypsmQMbScjp6VSJGzBRGO+MdBSPtUDp9B1B/zinNnaBj8SKQrtCnd83OapEsYORz0x6UuPTpSgcrxwAR16Gl6qOB7Zp3BEe0hiPT9KUAZA7Z4BofO0N3BpTncMj8ufypksoa4h/sq4wOfKk/Va4L9mTT31Lxrq8C6tbacqaRJK5mtopvNCsp2qJAQDz1HPHvXf68WGmXLsBhYJDjHUbTXnv7MmiSa7401aOKHRJFh0d5mGp2zToAGUZRQQQ3PXsM19rkCvgah8tm6/wBrge2weFhc2aeXqlvJu+Y50O14HbnaBVb+2LrwsX0uLUPDdxDuMwE0clu8RI24K26lSOO+D9afB4KvGjASy8HyYHO2wmIH/kSpNOvLjwjDJpUui6Crs4uDLaX8dlvB42vHNknGOoI61MY66M0SKb+PruNgy33hUk8gGS74/KOuZOs6ndXU1y3jjwojSSFtn2QyFc9stFuP412cnjlkVs6bpJbtv8Q2uPofauQu7nVbu/uLz+yfArea2QWuonYfUhua1gnYuIkmqXiwyMfHHhgfI2dmmgHp/wBcq8Tu5JTcuS+4k7sjoR6j2r2t21JYZWbSvAwGxv8AlrGT07YavErsO1wWbC4+UDsPp7V9FlPws+az74oiRGf7VIxYGB4goXuCKiuIml2yLIyTxnKOOoPp9ParEY+uRyR6U2R/9KhaPBiERWRT/e55H6V67R4EZy5rrSxm7WJmEcSAn5p7Tdty39+I1XkmlJO6TUwfQxA/rWrNDDcIFmjVyOhIqsdNticq0q+uJDUWfQ7I4qD+NantP7I+meC7jxZpur6j4mu08V29zOLXS5I9qPGYyM5wcnbuPUdK7Lxj8HfhrrkfirxpceMNZgigubmS7ZVUQwyqTuRcrlgDxxnkYzXj/wCzvb29h8bvDt00xjQPMpaSQYyYXA5P1rp/2n/iCviC7bwV4bnRNDsZC9y1vwLm4OS2cdVBJ+p57UrM3VWDs0dv4b0PWPjP+z3Ba6rZXNprektt0fU549hu0UfKcnsQNpPqAaxPjHoGseFP2TPC+iaxCbbUbXVMTIjq+NxlYcg4PBFdT4iiv/iR4c8PT/D/AOJUHhuztLJIZ9PS5aFlcADnbzxjGCKwPjzZT6V8AvD/AIa1rxJDreqx6l5kky3JkeQfOc5J3cAgc0WkN1KaPmktcZ5bUSPaPFJvkyctqWf+uYrQOnWrnLLIc/8ATQ0HS7T+7IP+2hp8su5isTS7fgZu+4x/zED/AMApu66Odov/AMq0/wCzbPPKufq5o/s2yA+4x/4EaFGQfWaXb8DMLXGf+X//AL5o3zf3b/8AT/CtT+zbHHERH/AzQdNsj1Rv++zTsx/WqXb8DL3Tf3dQ/If4UZmxymofl/8AWrU/s6z7Rtj/AHz/AI0n9nWY6Rkf8DNTysPrVLsZX749I9QP+fpSk3H/ADz1D8v/AK1an9m2R58ts/75p39n2ZP+qP8A30aaiw+tUuxkZnPVL/8AP/61Li4P8F5+dan9n2vaE/8AfRoGn2neI/8AfRp8r7i+s0+39feZe2foY7z/AL6oxN2ivM98vj+lao0+zz/qz/30aP7Ps/8Anl/48adg+tU+39feZGy4/wCeV1j/AK6j/Ck2z/8APK6/7+D/AArY/s+zP/LH9TS/2dZf88R+ZpWYfW6fb+vvMgRzsM+Vdf8Af4D+lIUnHWOf/v8Aitn7BZ4/1C0n2Cz/AOeCUmmH1uHb+vvMXZN3Sf8A7/ClCTD/AJZzH/tvWz9gsv8AnglO+w2f/PulPlYfXIdv6+8xQJ2OBG/4z0vkSZy0P53IrYFjZbv+PePmnPp9kuP9Hj/Kl7Nh9ch2/r7zEWN8YEX4/aQKf9mmznyk/G6H+Na32Gz7W8f5UfYbP/n2j/KjkYfXIdv6+8yVt5OcwxH/ALeh/jSGKTJ/cxf+BP8A9etf7BZ/8+8f5UptLT/n2i/75FHsw+tx7f195j+U2OYrf8bn/wCvQE4/1dvx1H2n/wCvWv8AZbX/AJ94/wDvkUotbXtbxA/7tP2YfW49jF2qOBBa/wDf4/40u1evlWY/7an/ABra+z2//PvH/wB8ijyIcf8AHvH/AN8ijksL64uxihE/55WX4zH/ABprYzhfssf+4C1bvkwY/wCPeP8A75pyxwr/AMsUH0FPlQfXF2MaG2kmdWAknA7ycKPoK1be38r5nbfJjGewHoPQVN6c8CkzyfSkc9SvKpp0FBFITxSUGr3MQ4o5o70diKYxG6V337Oul2OrfGLRotS2Na2olvHVxlSY0LDP0OD+FcFXc/s+ahDp3xk0VboIba+EtlJu9JEI/ngfjQa0tZEvxz+KOt+N/ENzDFfTW2hQSMtrbRkoGA43tjqSPyzivOLBprG5S8sbia1uI2DRyxSFWUjvkV73F+zb4ufxfDNLNpS6Ot8HfdMSTAJAcbcd14xXmvxg0qDTvihrum6XZhIl1CSK3toEJwM4CqBRoaXlFI9L0XxhN8Tvgp4m0XxIsU2teH7QXsF2R800Y/iPv1B9cg1keJPAHxI8UeAfBd3af8TTTotJRYYbTKGIE5AYFvmOMZbgcYrS8H+BNY8BfBfxp4u8SWj2d9qmnixtbVh88cbkZZx2JOOOoAFWNb8afELwr8PfAn/CKKY7KbRE3kWvnbpFPc4OOAPzqU7GrXcyvgV8PPih4b+JVhdzeGJ4dMn3W+om5kARoG+9369CK4X4q6LZ6D4+1nS7GQPBb3brHz0B5x+GcfhXfeFPiF8ePGuuw+HLO++wvdhla6fT/KWEAEk79vB44x615Tq2k6unia50mcTXuqC5aF1RS7yybsHAHJzzVRujOvrbUzh1qQMCvWpL2yubGdre8tpIJkOHjkUqyn3BqEYxwMUNHK9RQeetPGBk96jUDNSrihEyHBePmbrSd+Ksmxu/7M/tLyHNpvKeaFyu4Y6nt1FQkL5QI71qiLigAEZx+dKArNyQBj86jHUHNL365FAmhx+6as6Lq2raHcm60XUrrTpzjL28hXP1HQ/jVXkKSaTP4UrDTa2PUfD3x48c6XGq30VlqwUYDyoYpMfVcD9K6OD9pS8YN9r8Ihm9UvBj8iteGE56dKj7mlyo1VWR7lc/tKX0akWXhBFY9GlveAfoqVyXiP45ePNVjaO2e20lCeTbIS//AH0xJrzdsk+3pTHbjGeKlxRoqjF1W8vNSvpLzUrqe8uJDl5ZnLs31JqoeOgzjpUsrIqZ3A8VUkkKnIyOeuKlqxpBORJIwPLHH4VXkmcH5ajZpW/iyD2oKuoXeDUs3jBLcY0smTubAFEStJNGquFLN161IiA54J/CkUIk0Mjg7FcFh7ZrKqnys1TWwzecfezz3NWIXdvl4Oe9Q3CKJJGTOwNx9KarNwcH3rzmroTSZowosgbJGFBJ7Cmo8LIdkmW9M1LpmoG3gnhwrLNFsbnp9KpJEsfmbSSM53MeSaw5dXchwVjQhWNoVYDHrUttI1ndrcwMNydQTwwqpayFHGBkNxz2q7p1ncalqyWKSIpbqxIBAFZtatPYUY6m4tna61ClxE2wltsgPr3qDVbqOGNLGzwkMf3uPvY61Yn1K206aK109UkhgwXxzvI68/1q7rUel6lZHVNPkjV05ljLAEe2PWvOipKWvw9Drai1puewfsy2vk/Cjxjqnl5N1eRQbieyqOMf8C/UVnaLI0vjjWpPLJC29sQx5wAn/wBaum+Cn2ey/Zsv7hmSNpdWl8whupBC/wAlFcl4ZlDeKNaXco32Fu4G/OcI2KnN0vq79BYb40cTposJvFaS6hcItpAj3EpPovOPqSa5rVtT+16nvs0JhJwr44I7Ut5ay3X2mOJFZvLZiGPGB1qxf+KX1S+84aPptgoVFjSFflQKoAwD9P1p0aKUeZatH1FFtC6Z4T8Ta/BL/ZOi3d3GwwJtm2Jee7thR+dd1Y+F7DTWEnijWLaR41G3TrCYSvI3o8g+VV9cEn6VxmteItc1DTJYbrX724thFt8oSkRKB2CjA/StLSWgWC2kVvvxKxIXp2xWeJqWgnYK6k7XNfUtamvtWaZoEjVQESFRhUReAqjsAKlt7ddWvUisgEBA3gHOD1IHesrUZIVnYx/vlPRivKgmuy+F8UQaSUyoFXzNvTceM5rxq2kfadTKEdbGnp2pfY41htVQi3JUR7M4/Guh0m9hurczvaiKQMdwOOfeucCTxzzzIGSKQ/MdvX0rQ0F/LVh85PO4gZ/OvHlWfc7FFGtOzCfzwYyirwD3rnNMIutUKI3klpMAAEfjW1JcyMWt5FlzjKgAVzbeUurSBZWTBB+b1rFNSudMEakvmIWVTvKMR8vpT4L8W9sZBCSUdRg9+avSrC9mJI2XBXOVGMmsyz3yRPujON33TyOK404yTutjU2NceWW7uRG2zDBsDqeKxfFRuB8JvEqzE4zb/wDo+OugvNi6zOZUUG4hQqR2wvSsnxpJu+E3iVdowDb8/wDbeOuvKZf7bSVvtI4sZ/CkesSZELbULc5A9KBJG0KAEiTvinRNLDIZDsePG0jHOKJpE81flwjg9uQa/QThFnUSRq8jncDjFQWMCpLt8xmyx5I+6KmQoNqEu4znk1HLGqzGRJnT0XFJoViwybZAHYkH7pA7025jRkBbeGBI46dKbaLI0nMxAxkg0bpMuRIy8HIJ61nV+Bl0/iRx8DKt/IAeM8msbUwp8TsVOWMQGK2Yof8ASpWb1GKxpNv/AAkPlsc/u8gn61+Wt2r1PmfRU9UjQLvEpXyQ5+tOJYgfKASc9KQb1DENj+tLPIqohYkKRw1cxuVrmWeRdsbnjodtVQ94yERyDcR0bpVx763gUZYMOT8ozU8dzYScI6FvQ9a0UnFfCBnLJd+fiWEsCBjaM4OKqfZjIZWYTKQxweAK6BZFbpnj1FZsWVEsvmMV3nJyCKuFV62VgMs6bqCr5yXQKnoc8ipLFNRVnWRvMyRzkcCtKGSJUZklC8/dJ70j3sa535A9a1dacrqxViq9vIAJNuwE5FIkMs0xVQB7kYq0l3EABHuYd+elLcvFKAI5CD6d6nnl1Q7EQQmUr5wyBgk9PpUyQhYuASFOSQKoyWrY+Uk884qsYdUjLeTM7Z7H0quRS+0Gxs73HDKNpGR6mmFWcZXOQc5/pWUJ9ZXCsqk+hQciljur9XKy25HHYZFHsGtmhGo7HdsaMjvTWjX72N34VS+23bRnaoyPVcVUa+v87TbMufRuM0RoyYzTddpIXJ9xQs11GMDDIvoOayxqV6r48krn2zSi/u5WxGAHIHy9RWnsJdbAaX2iQMr7Pk/i45qX5ZJFO4jkHJ4rNF5cxuTcRngYx61aFyk8aMgY5x8uORzUSptdBM6bUVkXR43ViRtHTvWwHMNrH8nmSbBx68VhzXAHh1BKxAKDGI8963Y2+0WkLhTygIOPavao/AeVV3MltRvI3cR28uFyNrJ0/GnQ6ndAbJLOUJ2cAHmtJPPMjb3G0dCeOKc6qsTbcgkdCa1SZKsRRzRXFwhmRmCHp6VcZm/eeXGmM9MVWDxbQCzE4x8vWmRi4WBzKsnljkEcE1pBg0Z2vCZkjZYYyFccBOnvmteJWjiLlRsJ7Doay7hm2h1BJyOD71uAuLEtyBk7gR39a9zDfAc0tJHn3h2RftGr/vBlrpu3+0a0QVQ7lYgjPU96zfC6kSalIMAm5bJA92/wrSWJQWWRj65HfNfn2Pf+0SPqKC9xEm4soVhyCcjNL5g+YNwOmBSxRqyleDnPGelVpru1s7iGG5clnbaOfSuOMHJ2RqyzNcxQRhnlCqO5rzb4lXs2reIdN0/JWNm4iXpkkAE+p6/SupndtQu2kZykKN8iMfmPua5HVokT4laWhYlSYsZPPMle3lNFU6rl1SZhibqnc7+70G3giFvCrARRBRlsgY/+vXl3jCEieRWVCwGMn3r2rUQEFy24c9iecZrxvxesP26fzOc4wd1dmCf7655NRto4p7dU3O2Ofeo2hw4KsScitJVg8ti0gDAfKuOtQtt2dhkYyDX0kajOaxWjaaEkh2Ht2/Kn3Dq7K0cQiGPmwep9aa5O3t+VNbGG5xj9avrcxJbVwsgZjj0Nel+C79WsPKdzKY2DAY6g9a8tO3P49jiuk8L6l/Z9wPMG5SMNk81wZjh/a09NzalOzPWJPMlBaNecg4GOlLclprNY5Iyj8AN+NUdNuWknhxIRGy5HPbFalrMrK4klGN3AI618jOLjqdnMWdNla0CWU28pKwG7rg9vzrWmhuEyoXcAPl2jBrnisbK5YkgjBx1rY0S7kuE+yzgG4hHD7sM69j/IV6mCxPP7rMpq2wiSXwkMYym0ch4zj6ZFSxzPFFvkt9iliCyNu9/wq68u6TdIFPGKYHi2ssOMEHcpGMH+td8TEpnUo5Ha18wB3QyBXGAR9altZI0j8tnw7Hc2SMfgKa1qks21TCmF4LJ39vSquoaWGlXDI7rjqNv8qtDL2+3eQhmdJOVU5yDUrKsiKvTaOMd6w5tGuZZljE8kcYAI2OQF9eami0+/t5Qv9oXBRzxldw9+auJDRPqF00VzbokbFmcINozkd/wrQguI4J2WRhtJHI/haqjpOJOJi5UZBAGfyqBA167ySo8WwnO4YIrro1HGREo3R1mJ2gMhCtk8AkDPvUyyqSkbwgbVy209aydMvodvkFMSogxgHDD6+tXUlRoPMYqCSRxmvapzUlc45JplsLZyfMspJborEjJ9qZ5cnlALsA6A+tQWSxzBZVd2zkcr0NW5DHHKEXeWZereorQQ7zJlXC7+O+Bgf1qHzrprlYXtXeMthnbjaPU1JK/lxMzPKVyM7aRmjFr5sTSSxv8AeJOSPw7UAiwpgUlRGFI7Z4NQXbWrZeWRwD2C5xVSJUnX7m4I2QxY1Y80b3h8wEMM4bnaKBkYh08bHVV8tz8xKc4p32eB2ZobhmUei4Hp3qSZcyxpKwKFeVA4IqNGaKNza/K3YkUDuyukVguRNCoIyCe341J9l09lAQBXx8pVh0pb1zNMkk8fmnbjaBjP4CqaAQSsUs3CnJKgZOc9qTBak7QsItkcnmDqAcDFLCLjZsZ12joVbkVmz6sYvMAt5Citk5I+6OpOadZX0Vy8M8KyK2N7AHtnpSuacppwFEnK4wem4nG6qHifRdJ8R6a9lqEWSmfLcDDqf7wPbFGo6pI8pRo0jA5AU8n8e1QPfTKUURqeAwfdkfnUySloy6bnTlzRPGfGfhC70GYW98Tc2UgPkXezCtnsfRq821nS57BxNF88Y5yByv5V9bXgt7/T3sby2jlWdSPLk+6Qe3/168g8a+DrrSFkurWN7rTeSeNzQr/teo9686VOeHlzQ1XY+iwmNhWXLU3Mv4bfFGKC1Hh/xlF/aGluFjSWQbmt1yDxzgcgc9RVrxLrjR6x/ZHhZo5gXEj3krAu6k/KuehGMAg8Vw9l4bt7vXIFBJtPmeRF67QMnGPwrofAfxUt9I8cvcaxoNtcaX/qPIjiVWjUAruPHJx1+laxjGquaBhi8E4+9TNnWNOT+1rnUbSVZ7iBdzW0Y4Y9/L9x3WuDbTBqXiFNU3FLdXjacTEsMg8175P4Yj1LRZ/FvgS2W40uZ8rbOd0kK9WwB6NngcgVwl9ZzanpV3DblIrxMEyjhJQezc8Nkfe/A1mnKD90xo4qM1yVDC8ReL7XVbV9D8OpNNd3TGF8w4SNB12+prU0Bm+GWk3t3dWMPiHS79Eiu4ifJdCpO1kbnBBPBH5d65u10yPw1e/2xeQtHqEBPl2ZbBdiO49MUmqa3qGr2cWu6/bw2dhZ/wDHvYxEnz5em4g9T0H4GtoWnpHYU8Klon7pY8b6+urPp0xtZ9O35EdrLMJDt7ngDnp2r0HQ7Pwza+H7XW9F1aKWwWBRqUW8LPaz45JJ5256cY4ryqXStduvCNx8Q49LfUzFMySqrALYoo+UsvUqQTzxyKm02ZvE2j38+mWMjWFkizXlwEWNpQOihc8LzjPtmt54KUY85hPEwk1Ti7WLEuj3GuXt7qGkwxrBJKfs0JTZ557hAOAT1x71hIkkkzw3CzW0kRKyqy7TGw6hgeh7V6XbeKfBq+H0+zC8sNYjhVJ9NkiLI8g6Okg4A6Eg4zXnmrXEt9fy3EshleZ97MSf3h9TnsK4Z6O3U9zLqlSd+dWRs6R438VaTozaLpmrsmmuS/kSQq4TPVgSMj8DWG0kzuZppSXx8ueijufqaZHtjXcV3SMdwA/i/wBo+1LEjSSLyecE56E56kdgBUOR3wo04SbitQReQ33VXt3UH+ZNOaQhgpJXaMD/AGR7/wC0aRmGQIzhRyCRgcfxH+lOMi2yrJgmQjKBh3I+8fepNHZIRoYUwJpIUfHKkF2H1pyPZKflk+m23UH9TVWCF55GLOAo5Z26VYS1tyR++d/9yPIpuy0bMuaRILiAfxXLf7qqP5UyS4hOBsuAO7eZnH4VNBb2MMiyXMN5OgHzKoCZ/GoJ7WF0PkmWOT+GOXHzj0BHeklEavfUfKhj2t8rJJ9xgeH+no1Sw3UkTFncAkbWdh8r/wCy47fWqVgt27vFDC0q/wDLRDjH1571MjtDMzlihA2sZEzj/ZcfyNOUDCaUup0FpeAuZEaSOWNRy43NGD2Yfxx/qKtqI5F2xwsrJ+8+zxn50H/PSA/xJ6rXLRFht2mRRH91gctH7+61pwXYISJjsYfvE8s43HP3oj2PqOlYOnY4qlO2qLkk37tYBHFcRTnJQHak5H8UZ/5ZyD070yG63SLK915Un+qivpE+Vh/zyuF/HG6mSt5hy/ku05wW+5HdEev/ADzmHT3pr8rJJv4z5cjzL0P/ADznX+TCtYrl0OdsuSQw3ED2NxayAQ/M9puzLbg/8tIW/jj/ANntXPahYz2LI29Z7eTPkXCcpIP6H2Nasb+UoikW4ENudwKtm4sT2ZT/ABx/0q8hMsn2aRbaV7vkoGxb6gMfejP/ACzl/LmrsZ2OVXOCe/pUw6DIxVnU9NNtGbm1aSSzD7H3riS3bP3JB2Pv3qpHyMg5NRJCYvX2zSICTn0py4zycCkTKvlTwfWkSxx3GIBl57mocY4qy3MZbb0qp0bvjtREBx4696aD82M4+tPzx6+1LGu5umKq4IWNNzGrMahVAxTo4wAPan9qwlK47DCDS2stxY3SXlnKYp0OVYfyPtT+/rTXwpwfTNSmVE77w74usL4xRakwtbvo+84jkPqD2+hrpSpyGXoDxtPB4/WvGJEjb5WXr3NXdN1XV9JI/s+/YR8/upfnT8j0rzq+WQqPmg7P8DeNVo9ZcOoG1Pmx6VGz5PzBG6nhcfpXIaZ4/wBuF1bTiCQAZIDlfrg9K6fStU0nVHH2C9glbK/KG+YexB5/SvKrYCtS3V/Q1jUTZZcKwQ847Ypsh/efdAJbkAdPwqS9aO0UyTBgu4KVB5Haq630DzFYC0gjxztIBJOO/wBK5fZy7Gl0Odeg3cZwB602VSr9cJ2BzzUsqMs3zOnB4wM4NRXAZSAMuueeME4pIGMOxhnBBzzg4GKcScDaccjOD7U8L/tYBXHLfpSSxLsZkYkZ6H/GqSvsSM54PJI459ajIG1fm4JPapPvHCnGeMY6/jSOOBzjGeSOntQgew1iR1IPGBnpTvmCkcEE56cn1po7gY46+tKyBlQA8ht27HSrRFhoVNhaNix/iB/SkJ2j5sE9Bn60rxgsSu488Ad/zNI6gAknHrn+lA+UY2c/d5xnk0DudoYAYzQVBO5sYBx1oIIA65wQ350DSsIN6kgsORTQh+6GPr0p+B6gHgHJ5pNu7+EkU0wEXbgkkkgcDNMwSgHI/pTxjnbuyOvelVW5YbSwHUmncCPb0wCBkdKXI4+XJySfei35+ZucHpSjGSjYzuyDjkD6VQCDGxyGwzMBjjGKVeZAW565wMYpDyfm570KORtbkc57mkA3opzw2cdO1INuByQeGGfrT5BjLZOc9T3ppXL/ADLg9+eKABuSBgjnHP68UjquSx5bpkd6UZ3En1PJPekZQsh29OOKBWExz0PPb0pw6jIAx0BoAzJtboT97sPc+gpOV6e+BnrTAQ/KNxI6gZJ6Uw+qnjselSDaG+Uk+/4Uxjgrt2nseOgpoY11DADnHQn0oPJz/F7mlPJB56YyKb8zfNjH+FMQHgfjTdo54x6DPNOcEIDgk+1Dxoozxu+tO5NhnQDg9cClb8QM8ZoIHIHTtmkOOOeT1yKYxG3eWR1wMgHjn61FPKIiAqOzsdv09zU2GJP94dxTHJCF2O2NMbj0Iqo7kFDXcvpE4kXLG1mVv9k7Oled/s1aLca14z1CG30u01BYNKeST7TeS26xruUbg0fJPOMdOa9E10odDuGjbcj28uCP9w157+zRa6nceNdRbT7G+u3i0l2k+y3/ANl2ISoy7YO4dtuMZr7rIf8AcKiPlc3/AN7pnssPhe+25t9F00pjGV1+84/SrWlxLosU9leeBXupXkEj3NlIt6HGMBWacqy4xnAyOfrRar4gjXbbaLqmcYJTXIRwOx/d0sNtok5m/wCEn8L66+oGfzGkdX1GN4scKjRDCHJ5BArK7ZsWZrqzI3/8IBqxx0Bs7UZ/8friJtCvLq+u7pfhRa7ZZCwZrvY2PdUYKD9K68af4F5I8Gau3UYOjXBz+lcZc6Dpkt/cy2/wy8SLCznYFmkjyPXb5ZC/TNbU1oxxJYdBumVivwwsUIVuTfvgcf71eHXLB7lmCsq5xjsPb8K9r/sK0SJivw38RxsFbDPdvgcdf9XXznKsnmFVsLtQrEbfMbjnp0r3srlaLseDnFF1ZxNvYq34ukOG8soVzweMZ/Kg89OlZWnEi42ossM5HyxzNkSj0BI4PpWpA6zJuTIwcMrdVPoa9hPmPnq9GVN66jwuCM8Z70hXDZ5p7NlQuOlNNaWsc6bGkDaM9Ac5pAFUY6U48D1re8C+D9e8canc6foMMUk1vCZ5TJIECrux3+tROcYrmk9DSEZTfKjnfJjYk4xzQsUanK9e1dX41+H/AIm8GWNpea7BFFFdymKIpKHO4LuOcdOKk0L4YfETW9Nt9U0vwre3FncLvhlyoDr68nOKKc4zXNF3RpOnUg+WRyYHvmlNd1/wpr4pl8f8Ifc9cY86L/4quX8TaBrXhjVm0nXtOksL0RrIYnIJ2noeCRWjsZODRmijiig1Ig4pMCiilcAAAFBooFFwEI9yKBx0zTsUhzRYBMkd6TIwaRlbrQKLDsLS4poH1oDY60APFLSLjHWlpiA0n4UtGKQCdRRxmlFIfyoADjNNI5yaD1o/lTGKp4oNIBxS0kAnFLmk9KO3AoAXPNGeelJ3oNAWFzSZozzR1pgLmk7UDNFACAVIqqMAnBPTPeox1qV7mZ7VLVpWMKOZFTjAbGM1Ngd2Mb5TjvSUmctml70LcAPtR2pKOPWqAD1xXR/C3w/F4p+JOiaHcXU9nFcTMxngIDoUUuCCehyBXO44rsfgQ2oL8YvDz6TZw3l4srlY5pCiY8tgSSAcAAk9PSkzSl8R7BZ6F+0jp2vxTw6pNqNlbXOfLmuYdk8YOcHvyOM9Rmud8S/Cn4w6t4/vPF1josWkXc1413AY7+NmgY9Oe+BxmtP4zS/HLwHpia9eeOLe4s5pipFlAgETnJVcMuSOuOvSsnxVqfx08O+EtK8UTeNhf6VqMKSCezhjIiZhkKxKfqKm51O1rvob8Hwx+MXiTStY0/x/4kvXsUsmltIEnRxNcAfKHAH3Rg/pVK3+OkPgjwJ4X0HRLCz1a7ttOEV+JpGQQyKduzp14J/KvM7j4t/E4xSK3jO8wylWxHGOCMdlr1P4EfCbwFrvh228RaxqR8S6iyedNZRSAJC3XYyD5mI75wCaLiUuZ6MueB/jn8RPGmsRad4f8B6dOrSKk1zvlMMAJ+87AcDrXmPi3xhrnh3443fihrHTf7SsbyRGijDeS/BUkZ5GRn869O8ZfHHUvDevWvhvwx4BfTLdLuOLyriARyTLuAKpEuACegJJ6ivCPiJeXWo+N9ZvL7T5dOuJb2RpLaXG+Ik/dOO4q0tLk1WrJoPHHirUvGXiW817UY4YZ7p9xjhHyqAMADPPSsQZoi4HWg/jQcr3HDr61KuMdeaiXpT1PzD0oW5DLBubmSwWweeQ2qSGRYi3yhjjJ/QVGdxGAeO1J26mhc5yK1IYmG9qXBHelI/Ogj/azQAlFBH+0MU1iAOaBj8jAzTrTyftcZmBMW4b/p3oe2u/LEv2eUIRkMy4GPqay767+z5UyRhvZgT+lS3YuFJz0RbvniikYI2VDHB9RVN5yVO3gVnG/wBxI5bkc04Tho/MZgFx61k6h2xwzitSdp0BxtJb61BLMzD5mAWqc1zuJ8teMdT1qS00+W45d/LGe9Z87Z1RoJasf9pjVSPMz9BQ190CyEgeq0fYY48eYxY9TjjipjZW3kuSu0jphu+M0XkPlp3IRfnkFuvccUsm6SJvmyMUGwjLcMyDy93PPNRxxXFvcRSQlZsOGUDnOOelS3KxShDeJf063SdlFzdx20eOrKcfSrkmk7onltbqG4VDyEz/AFqCfVLXUJUWSzjgkVNpxxuanaHE8eqxS+YY4d4DlumPevLqKSu72Fazs0UxlHZMj34o5x696n1HYb2UxjK5PQ8VX4+Yc007q5k1qWol+UNyWzT5d2VbcAy+h6cVSSQKQffirlr5dxqEYuGEcbH5j6+1Zyi1qJROo8IeGbvXLaW8+0RWlqrBPMfuw7Cm3nhmGG8a3Or2vBwW7mmave3SWAsrctFZABgi9CfU+tc/8zEs5DdeozXFFVJtyUrI35YJao9p8EahLpfwT1jSftiP5eswyKAcjYwGcfiKtfDYq+s3rACTfpkB3MOeFYHFeYaJcbdBnjXCISvHuDxXp/wvnM2sgpFGAdIgzxycMwrzcylJ0Z36f5mlGymrHmN5JMs88cbbSyOmPXnpWXpu12O4BmXg8dT3rX1MFNZdMgASyDj/AHjWRY4W/mjU5+cjmuyl8DPqKC0NO9j26dccY/dHoK0tPNwtlbLA28eUueOBVG+Uf2Zcrg5EZzWt4fWGexj81jHtiXb3rkrS/d3fcuv0LNh/x/lJXQEjnIrrfAixjU385WBEb7QFxn5a5rSY7ea+aObdEr8JITnB7A12vhm1lg1Aq5Yt5TLkDocZzXkYuSSMIfEi5pl3eTQyWtvGbiMPuYFjWzpE9zCkjx2wj3nDKTkCuctZmstVUwhgw5YA43fWujkvZI5DIsKDOGwTj9K8WolY6ralyGd7hi7bAQv3ehrnr2NRqlx5UYLYBH5VcvNRLOkjWeN3/PI5ya5+S6mOqOW3Rqw4zwT9KypwbudUDesp3ktyok27eCMdab5ciwOXkYAk4A9ax47x44ztZxtbBbHX2qW31C+8l1ihaQk8hulS6EldotnViRZL9C6yPL9kBRmGARj0qh4yUr8H/ErSIUfdbg59fPjqoJb5Xt5pFCSNZMoB5Od3+FVvGF5NJ8IfEMUgIfzLcn3HnR1tldLlx1J/3kcWMX7mR63BqmR+8hYncQCTzii91OSKUbY1dFGR9O/NT2r2N1x9l2DGQTxVmOO3jGEjAUDncc819+cmhhnXxBzcwM+c7RCpJHpV2LXrea3WNlCuR0cYNXZhE7kGNCPoOtRyWNm8TYjTOO45qWxPlHWskUkXmIgY4zmo0eVQ24ISM8YqGG0jhxJHnJGPmqGeG6aINHKqOc54/KsqsvcZUErmHDI0l5MfukdBWHqbH/hKYtoxmD+tWpo9Rt9Q8vcNz8ggZHese8fUD4qUzbcrB8pAxkcV+aulavN37nvU9kbUlxNGQwhBHORTI7mS5jH7to1z1x0q0kir8rDJ6GiPbEThQR6MeM1xXSW2psU5I2ZUE8e4MeMf/WqQ2sdr8yqmSMjnmm3d+sa7dp3A42BeetNttStdx+1RuuD8qla0tUavYYkcsfm/NuUEEnDE1XO2PLKxZGOMdhRJeQnIjUk8kDvVa31S3kDRNuVSemMito05bpCuXobaCTPm4A64FBs4ZMqVBAzgHrTLWW3MuxZkZe4zVlnjVvlfJHpWcnJM1WpSW3SJ/l3AMMH3qZbeDG4BVI7gdKlLruy0bkdiopAQu7HPsRTcpMYRxxDbIJGDZyMGpEkib7zE888VGhCtu25HYULt3H5NoNQ1fcTJmS3fohU9iag2bWO4dO3rVm2mwGjCBsDIOaY028nCgkdalNp2EQJbncTkYbqKlxEGK7SvHp1pEnj3hMhT6E0+R1KnPPuKpt31HcrXBXGz5V7jPSq/kRhg21WbPJHrU11tZODkD3ploI5X8tcB8VrHSNw5mFxHuibIAPYkd6cig2ocRleBnK96fe3At42/d7vw4rObVo4l2srRrnkleKqEZzWiE22jsJJAvhtoo3+Yqfeti3kT7DCWLs+1enTpXMXOsaadPSGF/NPl4+Ue3etGz1i3+ywrMsiKUGCEyOOOa9ilpCzPMqR1NkFXxiNgT3IpXijIJkd1bGOvFZkWrQySFGJVB0Y+tXbeJHDPFO0mVHynkVsnoZtWJfs8mEZPI4Hy/N81TAyRQ4fdIW/utkCqSefFFuYowGeAMn8ack0zxhFBjOe4xmrhuHQrav8AvgIIzsbcCGHfkVqCST7O0UhBVV4ZuPzrB1GQ7kRo8MWA3A9ORWlNcx26SeZuJ2ntnFe7hvgOWXxI43wYS9rqDNgA3bDOf9pq1jGZGRl985rI8DH/AEC/ZcEG6Zh7/M1bZZXy5wNucEjFfnuYf7xKx9Rh/hRCymIOS2zaMjnj61g6j5mo3kMzQMywn5Aq8n3q/dXhuZvkQtbxnoP4vb6VES0p8xCYSp4PQ1FFOnq9zqUBsKufMZiY253BuM1xfit1s/H2j3YTbHhAWPIO2TP8jXcxurIwY+a+3gg9/euS+JEE9xosN6sREtnMGKgchSMH+hr0ssnbEWfXT7zLFw5qWh6bqSQyebuZSvY9QRXjPjO4Zb6W2VFXy3OAEHXFelaLq0N94QtL7cDlfJlPXDAdT9Rg/jXlnjKfzNXuJ1GMtxn8K9HB07VmmtTwZbHNXC/KreZnOfkHUVG6xNb5LENngdKewO44UfXPWo3QAgqMfjX0COdiMysvByRimE/3cfU9qGwM/Lg+1IK0SMWIxIHY81ahuTuUkc+pqqxxz7055Y2MZXngA8d6TjfoTezO78Ma2JIPs9zIUdBiNs8fQ12Wn3nlrGWVHYdBnrXiqT+VIdjYP866fR/ExiiWOaMSbT8p7gV4WOyxyfNTR1U6ulmeqRt5ilghTk8DFJ5ksMyXUP8ArIDnaf41xyv5Vy+l6s0jLJHkqx6nnFai6gufmYK4/iJrw1RqUpm90zuo3tbm2WaORWRhlWVcH/IqSGMfMqne/bPSuN8OapHaXps5JFe3uCWQ5+4/p9D/ADrol1CMRHzMqueRjkV7lGfPG5hLQuQxnfiTcGJ7+vpU8Bj+cMRnPQnpWT/aUbZ2mNVJ7ZJNLJdlUB2q4POTxW6i2Zto12WGQYZ2X1DdMUGGJNq+YHy3QVjLc99wQvkkh+lQXTMNjQTCVcfMGY/49a0UWB0e+JJBtQZxjBHWoLhlG35CcjBFcpPcagSTbvsbjAaTB560zzdW5Z5XcgjYVbOD24qopphypnUm5W3ZbiNQGXC8/wAQq9baok0STAbU7/Lnbjqa4d49bJwp+QDnkE/iP0+laNj/AG1HcgrtjWThuB6dvavSw1e2jM6lK53NuUjeESTLIrrkSLgAn6dqcLmPJdGbGMBjz+tc1FHqzYHlIhDk/dzlfb+daJW7aBZSy46fu1A/n616MZuxz8prT3VuYY2WYIw+8MZzTJJisqgQsS5wxAGP/wBdYlrcXxcwrtl3KSrGPBHpn+VRQw36q6iQMx6/vDn6U7sfIdCskUmPJDdMOp7Ed6fGsuzcvlkDg8YzXOW39pJdBWjAVDkkEksO4rRtLq6k/dtERIO/YD6UXJcTWhKSDzJYwWUkLnn8qhnSSR18tAvzc4biqD29wxE1vNFgfe3E8HtVaKfVLCR/Oj84bl2MgzgY5/WmFjTu7/y8TSWjL0/i6/TFOSW2uBxDOrdtwwRSi8kRiAqAsBx1IbvU8q2848xp38xcLsAwCTTSJKWqeTnbPbxycABivPPb3rOFownA0+3jEZJ3bTyMjv3rfuVtYbeRpVyg6secGm6eIZ41aLaiug2ttxkVLiXGTRz+1bdzHqKoYuhbHINV5H0g7YWkWMLyDu+Ur2rq5rGGSNldVcj72RzWTc6PbSbot8fTAyox+NTys0U0UdMkhaIxyXUAJz5fuM1YPmLZsZJVmjYfOEXkDvxUcuhIxhKrGdittyQBjPIqRLG+SZx9qjRX+8oG4UrD51fQ868ZeFZLW4HiDwWCJoTvlsgOvugP6r3rhvEmhaL40tpNW0XGl6+in7VYHOJNvLNGO3fK9RXvVjBElz5jyghc5GOp9K8a+IXiLwVP4ob+xNYk0rxBFJhriNStuz+hkHRu2R9DXP8AVpr36SPUw2aQi1CqzkPhr8RPE/w61j/QZBJbvgy20hJimX+8PQ9eRXthGj/EHwvf+K/D+o2mn3rPvvNMLgcAcgehOCfTmvNZYtJ8ZQJo/iFYdJ1+FSttqGAsc56gSY4BP94cGsDwxpeo+DNfOqa6/wBmtLTO5YpBmc9AB7c0nyzXZnRisHCqvaU9/wAzuNTtbHVr6CzuoJrkQRERyjh1JP3eOWT27VgWekQ6t4ot7PXGcywzQmy0+JjtvEMmHRX7MR0J6V2PhLxd4f8AGGnXVhbWlrp2tGUfZnlOCEBJLB8jDED0P0pkU1rfa7LbXMdzaah5ibvIjCgNtzuiduVkOM8cVVH93JNnA51FFwkebeLNNl1rxJe6J4Ei15dGZWa6tnDC4RVzujZV5dVPrk1F4u1HwRJo3h7+yNP1BPEdrsguLIsTaXcXQk85Un0xXoFrPp3hC+a6vtXv7GTLvY6vZw+ZdC4b70VwpyBkZz1B9a4G7jjWc3KyCS9md7iS9ZApwxyWYdAf7ox1r0Z42Kjtuc9HBupU8jJsI57W3nV0CoJtkpDH5TnIjHf/APXVmPaymVlJXO3avc9kX/GoLhV8mRVFwGDLI2W5RSeWf/bYdKsTrcedPttzaxW0YzGTlo1bpn1Y149WPM3I+qw8lFWG8yN0U5+8B3/2R7CnthYyo+ZsgHb/ABn0HoBUaMqoNrANtwcc+UMfdHuadEg/ePKVRU4bHYf3R71g0dfMhQyRr50mH9j0kPYfQGqyCS7uSWYl2PzE9BTZZJJ5+nPAjT0FW8LDGYQwB3fvnH/oIqvh9SbuT0AtGF8uMMY1bGf+ejf4U5V80GSaYIuflLuVX8MUiIpieaT5IoxtYg/+Oj3NJa21zq92ViQLGijBbhUX0NJRuKrUjBXYMlnGDvntCp6nYzH9aJIwoVY/LCSEAMgIRvp6NW7Z+Go5gscMV/fORysEfH4etaGmeE4rW/uJLma5hktk806fdx7HkAGdy+uPzquR2ONZjRleKlqdPYaVHptg1rCqTgoN07R7vNGO9efePWtrDWUtrIyPIB8wcZypHCg/xADoTV+LxjqzeadKkgjsM4JeEO3pls/dB9q1vB/hma40xfEmp2wms3umhtmdtyiUDJB/2CDxmqSXVHmxjPCt1Kjujhdy7Q8avHtGTER86+656j1FC5bJXawYbtg43n1jP8Le1dv470extbaS6MvkNGBshGcbz0KHt6kdDXA2s3mE4wJGGGTosnuPRqaVtTso11XjzI0LS7cbjIUljf5WLj5H9nH8LejVqwSKqiUTOpX5BJIu5olP/LOYf8tEP97tWKG3KZRtH8DO68H/AGZB/Jq0NKmk2lX3qsAysmNzwL6MP44/5Vm1ZXRnVjYs7drDy1kjeMb1VCWkhH9+M/8ALSM91p0GFYxeRFcQ3ALPao2I5/8AbhP8Eg9KaV8siPBAUmREibLJ/wBNIG7j1SlUCXG5YpRNyAh2x3BHdD/yzlHp3qEYFuKcxql59qDxkmJL2Rc7R/zxuk7jtuqjqelsWkmsIDDIg3zWWdxUf34z/Gn6ipo5JI5PPgljEj/u2llXCTD/AJ53C9j/ALXepLN1VW8mO6SK2O57dTm4sD/fiP8AHH7elVugsc4jBlyp/XvTlbBBKkjnNbmo6amoNHJatCt1KMxvHxBeDHVf7knqtYduGDvbzK0ci8MrDDKfQjtUtaXIkWJFH2TzBkE989qpnrywqy+6OMq/I7VBs5HGamBI5F3Y9T2q5FHt6/pSW0eAO2eMVOBjFZTn0LSEIHakyq5LcACnECqWqTFQIl74JqYLmdjSEHJ2FkvI0YDlj7VC9+pYko3p1qk+488UlvDNdXIgtlDyEEgE4GK640YnasPGxdN+uf8AVnp3p325R/CRWXL5kUskEyMksTFGU9iOtN3sTt71XsIh9XiapvkYBSh/E1BNJH5glhVkcc5DYI9waqRyfMPlp0zHj5aFTSegvq6NiLxZrkBjSS6a7gQg+Xcc5Hf5hzXZ6X8TNIkiWC8sbm2bOWJk3qD7GvMPvKcDmhIxu5XPc56VFbB0aq99FezSPbrfxPp08bPBbyTxk5zG6mh/EkBX/jwn3eoZa8TEdxCguLSRoif443wR+VWYde8QQrtTUGbj/looY/nXnPJqb+Fr5lLle57A+vW7KgWzuPvHjIwaDr0ODvtJhwMfIOue9eQv4k8SoC4vIjj/AKYqa1bDWtdMC3WrXCxQnG0CNVZ8jI464PrS/sbljdNDtTPR31+024a1nB6g4HSoX8QWrMR5Nx028Belch4T1LV9YvL6CKGK5EMHnRp919oOGxjk4zn6ZrRF7dyAqtlbkqoJxJyM9M1lPLeV6oajBnQ/8JJAU2tBdMD346Cmy6/aMu2O3uMD6A1zv2m6MSt9ltuWwmJOP5Un2m8D7RaIWHVd/Y/hUPA+Q/ZQOhbxDbbQDbT9M9Fp/wDb1tjP2a6/8drmmv5beB7i4tI1jRCxO/OfauVj8Sa42T5kA6kD7OOATwK2hlikr2sJxgj019cgOSLS4wRjovFMbW7Xcf8ARLvPtt/nmvOB4g14f8tLf3/cCkPiDxB3mtsf9cBV/wBkx7oSUD0j+3bQqP8ARrosOvApTrdkzFja3OC24AKvH615r/wkGun70lqD/wBe4pX8Q68vWW29DiAc0f2THuiuWB6P/bdqcH7Pce3yDj9aQ63a4YC3uRn/AGB/jXnK+INdI+Wa2+nkChdf10Y3SW5+kIpf2UvIjlgejf21ZtvLQTqOMAKOfwpTrFqqNGLechjklQM7R0rzc+IdcOfmtSen/HvTl8Qa5tH7y3wBj/UDpR/ZS7oOWB6KdatNx/0e4IPTAGfrTTrVrgr5Fz1yTtGQR0rzz/hItbwT5ltx38gf41C3ibXlJbFu0WcM/wBmOAfzqllCfVByx7Ho/wDbUP3dlw2OmYx/LNB1qDlVtZ2HY7RXni+JNbIzttjkdoKcPEms9MW3t+4qf7IXkHLHsehrrFrn/V3O30YDrQdYtT/yxuDjvtH+NcFaeItQklMU7QRO33JPKwM+9VrnXvENnciGf7N8xwreT8rDGeDTWU3Dkiei/wBrWv8AzzuTx2QUv9s2g+7Bc8cElR/jXnP/AAkGuYGHtsdTiIUv/CRa5gH/AETHtF/9el/ZK7oOSJ6MdVtOu2fPulR/2tZlx+7mx3Oz/wCvXnh1/XMDDWv4Rf8A16T+3tdLbSbUD/rl/wDXo/sld0HJE9DbWLPA4n+vl/8A16fJrFlLJJL5MqMccKmF4GDivNT4g13kn7KP+2XFIdf1zJ4te3/LLvT/ALI8194eziejTaxYquU84Dj+DoR+NDavZHI8u4P1T/69ecnxBrmCMWnPYRf/AF6aPEGvFc4tB7+X/wDXp/2P5r7x+zgejnWbTtHOcesYFI2sWu4ArLxjGU/+vXnH9va92W1x1/1f/wBegeIteUbSlqTjj93n+tH9j+a+8FTiei/2xaqvCzBfZMUv9q2DINyzEgjAKcGvOP8AhI9ezzHbf9+6afEGuZJMdse+PLOP50LJ33X3g6MTuNVvLeSzu7e2WURtBIAWGNrFTxXF/szyalF4+1KHTjrBkOlTRuum28UrFcjlxKQu0evXOKYuv6y2FkjtkiIIIWLqPzp/7OOqXukePdWns765s2n0+SNhDpbX3mKXU7SiEFRwDuzxj3r6fK8O6GFqRPj87go4qnY9tibxLErNH/wlKt0IXRrIk/m1RQL4em+0t4w1bxJbakWHl/bPMtMR44KLb/IRnOe9RWniXV7bcraldSxndlJfDV1k+hHznFWtFubDU/tU2qfEO+srsOoW0Df2WI0xwRG/L5P8QPauO0l0JWpXkg+GzEeZ4g1BgOn+n3prizJ4Z+2XP2a6+IAiMjBBGpdMA9mc7sfWvRZrLRTxJ8TtQj9/7fTpXDXWqWsV9dx2vxivEh3nYsqzSEe29Rgj3Faw1RcEQLNo5hlWK/8AiIMxNhWQYPHTGa8Qn0zT/OKxtcSAH7xmOT9Rjg17lDqMUqsrfGC6AKnaBb3BzwfXivFblsXMmGEnP+sH8Xv+Ne9lcLxZ85ndSUZR5WUp7WOCJlYSSWTHkZy8Tf3lP8xTi00c0YlZDdFcpMD+7u0Hv/e7Zqe23C9n+0KDbmEiMgYO/jH9c+1QXFq/lNbwwxT2z/MIpHI2N6qe3uK9Sz6HlwrKS5ajEN9J/wBA+5/SmtfTA86fcCqZ0uQH/jwiP0uDSf2XJj/jwjI9TOafNMr2WG7/AI/8EufbZv8AoHz165+y1rml6L4l1zV/EOo2uj2L2AtFa5mCmSR33DA74CHntmvF10yXOPsMX/f88V6D8FvhjpPxAOuafdX0um6rZW8V1bIF3wyxbtr5Ocg5Ix9a5cXrSansdOFhSVROnueh/tL+KvCuv6BodnoXiDT9Rnivnd0t3yVUxkZ/OuQ+E2kfFnxgE07wvr2s6do9tlXu3vHjtbdRyQMHk+w/SoPih8KYfh7pumaomoR3hubsxfJuXACFj1Neka54V8dap+zt4d/4R7XppbSPThJdabbwCFpoz82dy8vgcEd+tPL1CNBKD0FjW/bNyRq/HmTxlp1v8PoPDOuaveW7bLW6urGV9tzIHjALFeu75jz71w37XciS/GJwrZMenQK+D0PJ/rU37N3jTxMpn8HL460vQLWFP9ATU7RZWMrHGxCxXGDzgk844rg/i1pHibRPiJqlp4uvDf6tJIJpLrPE6t91l9Bjt2xXbHc46r905vtxSgY60mO9T2N1JZ3AniERcKyjzEDryCOh470ziIiPlzxg9KZSg/ukj6hen50dKQISgUAcUdfwoGKaSlpDQAhpD6Up60gpjLllaNcXNnbK6I95J5cO84BP1qK+tpLS7kt51CyxsVYA5pUumRYcqHMLb4if4G9RUU0jSyNJISWY5J96lJ31B2srDR3p3FMpRwaoQ6igUHpSAKaaWgnigBOO+fwpB1PXFB570A4pjJFTcDtG4gZPsKbTjMwuRNGQh8ryyFGAR7+tRsSx3UhJAeaKOTzRTGJ+XFHNLj3pO2eaBiiikyKB9aBC9qKD0xQaADvSc5pe9JQAtA6UUUAA496B0oooAWu5/Z4bUl+NGgf2ZJAkvmP5nndDFsO8D3I6e9cI3aux+BWnLqnxi8PwPeXFmscrzmaBgHXYjN3B4OMH2NJmlLc+j9V8CaCuleLPDmteOLJrTWbn7TbxXE4MljKCcn5m5zkZ+lcTqul+FPhr8F/EuiHxzBr0+sPGtrbRShlhwf4UDNjuSeO1ctP4P0n40fGy+fw7HqFro8TmTVNQuIlO9t3RBjCluig54BNaPj34TfDFPD/iGfwTrVy2qeHdrX0Mz71IJ7NgdMEccZFTY6525DwqZtzkgdTXbfCT4b+O/GF0+p+E3k0uK3Yr/aRuGgXf3VSvLH1AFcNOrKrp1x096+jNY8V6p4c/Zd8LDwg7RLcp5N5cQ53QtyXGR91i2eabRjSslc7fR9P+K2hNpsnjKz0HxdYWcitJPBGTe2+3pIoIw2Dg8Dd3r5j+KF/b6l49129tWYwTX0rxlgQcFj2PIr2n4Hz+NtY+EVrPoGp3cuqL4pDTzTz5/cBV37y2SR7euK8y/aEtdPtvitrq6d5YiNwCVQ8ByoLj2+bPFON7ajxFtDgEb+Knd6bH0pw5pnMx/egfzprdBngUB1H3mzTWhNiQDg81IuSo6VW85B0YH2qOW52jrT50HJJl3vy361HJNFH95lB+tY9xfMoPPWuv+EvgaTxpc3Gq61cmx8N6YN97dE7S+Odin1x1PapdRI6aeDb1k9B/g3wzq3ippZbJYbXTrcE3OpXTbLeEe7dz7CpNd8XeF/C+/T/Blomq3w+WXWr6MMCf+mMR4Ue5yar/ABa+Ig11Y/DfhuH+zPC1l8ltaxjaJSP429T/AJ6815rWU6stkdtLCQWrRoavrWqatO02oX087Mc/M5wPoO1Z9PiQO4DNtXufQVI32UDCiVj6kgCsXd6s60ktEiON2XO3nNOLSzEL8zHsKtQ2g+zrI+5HPQDrj1q3phaxSSbyBIx+VN3QH1+laKLIc1fQS0tjbSZ2ghVDM3X9KsLIpQbV5B3A+n0/CoZbi482R1VUBwGYjg59BT4prNIfOuS24krtB5I7ECtNEjFxcmR3v7x3kEo3Hls0rwvFaSXDkkDbtGTycVHPrCgGO2tkCerjmmHW7/yWi3KI2xkBR29DWXOjRU2AH7tpWZu4C5OafEqAwuzycsTyMVJFrH2h4opIEU5GXHGD6/yq3dQwQ7Ps+6RtoLljnFWpJkyTRSmsTKrMyFHJwrnnP1otJ2hYQagrqCvyHsRVq7kbzFQuG4DEAY5zTdRW3mtEbcpbZkEdQfSsatOM0EW7WYy4RRcMycISduaYiyZONhqrbTRywmOTdvXv61btIZPIMyhimcZHQH0NcEouK1MpJx3I+DncuOegqVuUHTIOAKHR2xkEke1WdGt47jVreG43CLB3bTyeDxUSkkrkpczNPRNQtJZo7HWp3jteglALMoFaWrQ+DUKiyvrmTAyzN6/SsZ9GvmkZreIeVnCkvjNJFoeoFm3w8A881xS9k3dTt8zojzLRo10SwTTyLOaaXofmWvRfhjdKl0rRxyTudIjjCpgFcysCefQVwIsGt7IOAQOAdx713Xwgh/4nGnhp8G4s2VdvbEp/PivIxzUsPOzuaU176OJ8Trt8TXKINqefJjHsTWTZ24bUXlMihQ3APUmug8bgR+K71VYNtu5Apxg43GsmL/j6PHAbJ4rrpTfsl6H0+H1SLWo/8g+7A67O1Fitzb2du0e4b4gefQilvebG428/IetPh1Rvslqq26fu4wo46+5rL3uSyXX9DTElq3+2RxluArEfdrsfBFzq8up/K0szFG4zngCuVgmlkTbsPByQF4rsfBUkkGqRssgRljOMfTvXl4yXuO6OeC95Es8OoXN8JDNJC4+9lOh/wrpoDcmJGubdZ3BHzg4yPcVjXFxeNez4njZSeu371dFpUltNbBZJikgAG5hjmvAxE3yrQ61uSNLbnb5UBgkHJG7IrDu4hNq7OuAVwcY5NdAbeGNPNW4Eo9utc9qLbtXIV9p2jHsMVzUW3N+h0wROHXfIChBDDHGByKsJOy2rK0eTu7/Sqdsl1sWQxO0chyGx1xxVoxnySkbh2LA4IxTmlexoaER+1SW8ks6QxIjIAHxu71i+PwkPw91+BJA4ZYG65/5bpV6yXe8e9U2qzDBHtWN8Qtq+C9XEeADFEDj/AK7x10ZXG2OpK/VfmcmMX7mXoewK4WQNMpQp2I4q/FcRtHhlBXtzis67kZkVlYyr/EcUC486Ex+VsBI2sVORX2ixEX1OLkNWElnKqmW9fWkaaOMnc2COCKzobl4yBHc4YHBzTi7TSFmRWJ71p7aNhcheOo26x7GdCw5wetRLPZzQ+clzySfkxyMVA0djIfLeMh/93pVWDSba3uvtMc03mcEnPXA4yKxq1PcZUI6mRNdQyagvlPnadp9utZGrtjxFbScrmF1/UVe+zxnUZCjlSfQYwc9az9UZf7bsxNOxIRgM/Svzqo74iXzPcpbI19kMkZDylZB0OKiTaQRu3/3gRxSL5DKFaTLH0NOHlrlchiM1wbHQMNuj7z5asB3z7VFFZRNDuZQxA/i9KsPwnH5U+zlUWgQfe6GnzSS0Aq/Y7PbjyjnHUcVQisbFiQoZfm75rYmfahf09qw3udrSurIzLIV+9z+Vb0XOV7MRdWzhUjy1Ge5z1FTBZIkby9jD0PNYx1KRWK+WSuPvZqP+03Z8iJhk4HNa+wqS3KTNuPMsnlspU4z1pJGVQdx7/nWYtx5eGEzO45waeL5Zw0TQ4XHzY54qfYyv5FcxcW4h4/eDApHvoljG5ck9N3eqMcdpGm2KPp196jKxzTDeDgjpnpVKlFsLmhBqECsWbYoOOh71N9psZFba+1ifTFYkmmQzhljyMc8nvTW0cbAVfOOuap0aT+1YRvDyUIJePHfcRUkckSqzI8WG6fN0rAGioy5WZie+85xSf2S5ZvNkTA56dal0qb+3+AG28kDq6syFiOzDrVJ1VmjccMpzkd6pw6YqoFjkhXPQ45NWI9NuvMHzowH909RTUYR2kBbkZNjblJf271GyRn5XtR8xAIYdac1vIwGyMMc9ByRUjNJGPmVQuc89Qai6WwHRHS7UaIr29vCq+X83GK0LS3jMMRZAAqg5z149KpIyvooULlPK5y2M8Vo2RVtJt5IshigzzXuUfgR5tSTuRtp8DMZBs8vk7gvzGnWqxMF4ZQOOafZ6hNukSaAYDcHH3qJJMvuEJ2g+laox5rkkck2GRHXAP4U8QCTc0gUnG4HJH4VFZyL5km6EFD2z3pXVFyybkHueD7VcNxNmZq1u6mH/AEeRiT2I/A1trErrskgLFl+9jnkVz+oXLC7QmI7c4DgnitmCcrErbnPPDe3avdw2kNTCSbZx3giFVtNT34G26YZ6YwW60+8mFyrMmDAnHyn75Hp7Vi+H724k+3x7gIWunZyP4vmJxWlAsf3FhEbDJUA18DjF+/kz67CwtBMePKCqrkIme/H4VCsNn5jN5/3jgqVzxU8bM7y+eGLOeR6U2QMM5g3Ddjd1xxXMnY6+g1VtozujcdPudMn1ps1ml9bTQTbhC6GM8YO1uv8AOpBDPKFO0dfYVMiysoWTaWHvQpuLUk9RON4tHnPhme40DWbvwvfu4iZx5LE/L/st+I4rO8Xqw1OZVxncd2a7Lx54fl1qHzrZFXUbchoWH8Yx90n+Vea3OpXEzNHfhvtSHa28fMCOMGvrcJKOJtXjv1R8/iaLg2UnBVW+7uHJx6VVLvu+7x3zVhzsbO4c9QagkJySoyK9iB5rTRH82fvEU7k5JOKikdhUTTSKc9fpWyi2ZssHpntTS65Jyffioftf94AHrTBPG3XI98VSgyGTeYhbLFQO2akWeFCzeY34VVCxNwyk56Uhto9p2kjPGc0+WPUTNyz1ieMbUuyB14zWxbeK7hV23G2demT1rhzahSSsjj8acPMVMLK+etc9TBUam6BVJLZncSeKcwt/osY47dQe2KvS/ECdbdI5rVCW4LBj8xA64rz77YxAWTORxWppsIuLaWRpIwEYAq38OeMj/Pes44OnS2QOo2db/wALInBC+VGn0Qinp8QrzdvijiKg9HGcj8a4whU3rIgBX5W4702KJGJ+XjFdUMLF7GLqNHcf8LE1Ikg2MaFu3GBUsHxAvwf3kMCD3jrhoQ3KlsYxgHmpgz/6t1AB79RXTHBw6ozdVndf8JllRI0EDOeQQeg+la/h/wASzXl7GkvlqhI56YrzNZI9u3nA7Yrc8N7TewDIJ3YORU1cLBRuiqdWTZ7XGGuQr4C7+WwetTXbGNCqzoqoMrk/MTUGlrC7NA6g8Ag5xirFxZiSbcIlBGAD7d68xS5ZHSamkXs09ikkrvLnrjsfWrch2HYq4G7OcetYGmahBa3rWiguG+Vvl4U5rpiob5NyHJAIY8/SvWoy5kYyTI2hCyLIijzT1YDqPSlaGBXaUKQ7HjA6fWrMyyCMMiDIHUPyPeqNxfXSkr9lZ0OBvVhk+p/CtSR1qxMzSszj0G39ac7R7W+Vic5JYdayb3V9RgVAbGdyTnOxcYz7d6RdavHkURwyMSWDAKQVwM5p3Hy3NOSaBQpTnpwOlWInMkYYMjewYVkQa3NJCvnWJBzjy5AAx/8ArfWo5tVvhGQunTxjPy/ICQPcigOVm/CJjciSKKPBG07s5qaZRgqFjODlcHHNc9Y6mQ/kyQzYQ8OQfvf4VoWt3byhsSe/3uB+NULlaLJjiMjLIJC2M4XoaV02JtWZtmQUUL9361D9rRCx82JQPu4kzU1pOxjdopYzj5WHBye30qbisLFMySEbd7txk+lMuFjktHVFIZvQZ6UxpPlZWB+f+IdSfSlw0exW2bz93nH4VVwKiK0FgiyRmQjIDqcZP0qAzOoO22nCfxHjgGrMt1NuKG3bavPytXjXx5+Il3avF4Q8NzyLqVyv+lyBctboegHbcRn6Cqp03NmdSoqauy/4p12/8VeIf+ED8B3DGd2/4ml/GvyW8fdQ3r9K5j4w/C3QdNWz0bRpJri8SFpbgeYCEQD/AFjH+Hkcetd/8Pf7J+Hnga10PTI4rzxfqEYkmts7pC7chpD/AAqFIJyav+CvDcerG6vtTmW600TCbUbyQ4Gpzr/CD2gQ8D1I9K5nmEqNS1NaClQVaN5Hy5pt9eaZIdL1lXudPhUFblQS9uG6HnoCT0Na1/C0ttbiaUzwuu6GRGJjx2Kn/PevWPHml2/jDVvJ0bTPstrdO1vbvGApu4UBLMVGP3Yb+L2HNeOa5aa74b1We2m09pknfb/Z8YO2NcZDIB2ODyO4NdUoU8WueGkjrwOPngn7OprEhjj+z3ts32owRtIp8/nMYyMsR3xXrlhr9rJqcDS6lHqH2U+TZ38uds/yEMwXquAcAk15lZTWT6jFPLEl/bQSDzLcvtLcAlCR09M0+a61GOLUJNPjjGm3eFuLLaG8uNTlVUnkD3HNcTX2ZaM+glCGJjzQZ7JqU8WqaQDfRRPdRKjYkjLB4iDhHPdu471wusaNJaI95YxiSASjzLaU5kifGd7+sY7EfjW74O8cixOmWOtaYLrQ72CIxyov7wSKCmSfbp7V0V7pVw2kJqkdvjS5ZHRJ4pA4RR1dz1Oenoa55J31OW8qErPY8oLxsqSwkyAEujP3P8U0g/ujsPamXEKyxStGkjSyKXjy38OeZm9R6Cuk1rQp5JXmsLdmkkxI1qML9ox0Cg/dA5JTv2rnYmeVJCCZTJL+8jHHnSD+76Ivp7UHfSqqSuQtZyfaLdY4Vt1e280MXz8o6u3ox/wrPmvVuGRYlYRKcqp6nPVj7mpdaJuQYoJC5Y5kmzjzn9D6AdhVW2tbq0tYb2SJQ87FIY2PIx1YjsKagmubqdkJ6amiiCAhd379xyx/5Zr6/WiOPccHKKoJBb+EHufc1attBmnghM19HBdTAtHDIDumIGd3HbnipNY8N6tYaatxKyMhwzCNi2T3zjp1+lYuPmaqvBaXMm4l85wsfyQpyqk9ff612Onebo/hufUo4lktY7UyXWFDEqzqnAPuwHHSuLQhgMYxk5x2FesWWhXnjL4JzTaC0kl1pyPZ6jaKTmSPcJY5Ao+9g49+OOlaQj7yR5eaTfKr7HmVv4r8VaZeJeabrt5bqsglVN/IZegIHQY/CvXdR+JkXxM8P2kjWNvY+K9M2iSRctHcRSZjYDIBXBIbv7GvAGiuIrxVvLS5kKNh0wdzD2Ndz4J0y6sre51KSB7WV3VoUkb5tgOcEflXTUSULHk1KNPSS3M/VUOn6zL5I8sqAWA4BOcN/I10fw61/VIvtmnw3DR6PMPNubaT5oo5FOVdSfun1rnr9ZtX8Rtb2YVy5C7uwx1P55pniDUI7OD/AIR/R5CkKtm5mU8yt6Z9K5oxbPcVONSmoyRf8WeIptdu2jhXbpoUKkW7KykfxKf4W9q5y5tzCgkjYvEDgE8FT6MPX3qzp37xjGFTzX6o3CSn69m9DVhlbl1PQhWZhyP9iQd/Y072NadONNWiRWF0rApLJ5cjIQku3IP+yw/u+9a+lo/zMu9TCpbMbZeEf3k/vp6isJrUje8Kldv34gMsvoR6r71b0e9EDhZt3l9UkjOJIT6qf6dDUTStoY1ja2sdsYj3hsyJDG2EkP8Az0gPZvVKcoUjI8uRLg7cuNsVwR2f/nlKPXvQ0YkXyx5TtKd0YU7Y7r/bQ/8ALOUenekJLFn3o4chHeYbUlPTZOP4G9GrA5RC2QzPI6gHyzLKnK/9M51/u+j0pWSKUH99C9t8yMh3S2w65U/8tIv5CnP8mXVpI2iGws43PCv9yUfxxejUirtCqN6NFl1hiOXgH/PSFj99Ceq9qF5DJYHZ5Xj8mHzZlDyWgb9xeD/npE38MnsKkvbe01W28+WZlZDsS9lTEsT9orgfoH+lVJEWSMIUSVJDuVEbakp7vEf4ZP8AZqa2nfzhdPchZWBiS+ZPllHTyblex9zVrVXE0Y13Fc2Uhs7yEpKOcMcg+4Pce9Pt4v736V0txbx3UZsZrNl8nObMHdNa/wC1Cf8AlpH7c1mDS3c/6BdwXpHWIHy5gf8Acbn8qwm9CeUrLweMf4U4dPemSrJC5huIpInH8LqQaUHjg1g0Mf0ODWVqX/HxI2T1/KtRetZeof8AHxL0xmtKPxHVhtyn8oX5fTmtHwva3SeILWZ4GEGSsuehQjuKg0ZUbWbISosi+au5W5B9q65ZY1YquVKk8Z+UCu9aGOPx8sPZJXucbe6dqLaveMls7iS4bYezDtj8KpqDgqy4ZTgg9QfSvUNARJNTtml2uj3KAwtyrqWww4+tecakgGtXqqNq+e+B2HzGnzXLwGMeIvdECAAjjrU1wmIQ/OVOMexqNR84AGSOlW5fmQlR2rOTs0ejN2Klrb3V5uW2haUqCSVGcU5bDUmG5bSZhgchDxXpHguOW18MWLWIaKWcO7soyWYPj8ulaa6rqEmp/ZFKwsh/eKzdT7VXPqeHWzPlm1Y8h8uaF1Uq8e84yVxmqMY1jU78Q6ZLGhBZY8qcnHXJr0r4zPt/shRuRjHI7x5+UNuwW+p4/SoPhxrjeHYbTV7fUjZf2fE+x7TT1mlaQvkB0bGepwynvyK7MIqfPeoTisRVlRU6e7PPJ/DPjGNZVaEs6ts8rOHOcYwD654rLfVdWt3SKW8uJhp7ASQTpgIQdu0dyO1ej+IfFuta9NqNz/Y6LJczC6nulj2ydPm+UHAB61xEXhW61LUjJdlo/NfJMrH2zgCvSlVwq0R59KeNk1zm/G0ttpUGq2U01neQ3p2zQttKBo8gA9eoqV/EuundM01m0xTYZWs03svoSPc+lQ66qWhbTYmwBOGdecKUGAMH2qgfQEV48n2PoaMny6mm3iLVmjEcaWEUK4Kx/ZFO0j3PvTT4l1skv5liXxtLfY1zj65rOznrUaNtFSn5GrkWb2/1G+jEV1cqYQc+TGmxfxAqePHkKQhz0O0VRLDLHAI9PWuw8K6deNoo1tLOWW0tb+KGeVeQCQGwR6Y/pUyTkY1a3JG7OfHzD7hB9qP4eATW/rdrJNfeJbyxtneC3mVt8YyI0aUhT7AitPU9PuNU8XeIv7Cs0njtLE3OyIBBHCm3JAP48dTUezZk8ZFHFsxb7wJ9sUiYLY7n1FdY1nda1rkMWl2aS3B0wzCKIDny4wWI9Tx+tFvatrGpeFrPTbYXNzLanzIgMl5V3sQc+wFP2bH9bVtjlV2jLEcjtS52dPkIORkV00Q/ta08N20NvE15c3TwyRRx7SZDKVVSPyFM1CEp4fSyntHj1OHVpYp0dMPjMaqMdeu7A96Xs2L64r6o5sfdyUbHqKUs2c7Qfwro9Whm0/RtZ0vUrR7XUrbUVBWRMOke08Z9OQaW+tp7C312xvLRoZQlvJCHjwVRlJyD6EEc+1HsyvrcdNDmGYZI4H4VbkuXm8LRwGGNPIuTGZFB3Oj/AD4PrgqOfStuC2mtYbgXdnsSXRoZ7beOu8r8y/huFWNOtJtNt7KbULItbX+izyW+9cxtLllDD3GBVqHLoJ4uL6HI+YVHGcDnpUkrjcF5PHpXQ6VazQQaVqV1aE2d49zGrMnyM6Ajr04JHHt7UzQ7eaKfS76W3U2R1loJXZPkOMEqT9Dmo9kP63Hsc26pLGyNnBGM9x71f8SaidTl0+d7SK2Y2iFljzhnX93vx2yqj8TVxoLpotU1CG1Z4ILyGO4kVdyxh92AfQHBAp11ZyXGp7bO2d0ig3MVXIjQzHk+gqoxYfW12MJCBjIJNSMzDHGPbtXWXFh/afifW47GJ2W0tGnUwR5wiMqkgenzHP0NSC187xisFvafaxDpksjJEvVkg5bH15qeR3H9bRyCcg9eaUgYJ56jtXQratqt9oNjp9o0s81ngRRKCzybXZunfAFQW6G9stB0+C3DXUl21vKmwbpZHfCA984wKn2bBYq/Qwy/JG45HXjimhsZ3e3UdBWzfxNaW8VjeWjW863DrJG3ysRuULkYzjk/nT9a+1WVhq1vex+VPFcGJwygMoAAA+lPkYvrJhu/zbudvc4poZOcryBkEjrXR6ja3OmSazp9/aNbSIkUirKmHVdrNkHuDn9Kia2ktRNDNYmIT6dFc27PGfnDbTuX1yM0+RpbAsVHsc+7rtDLFn6Uvlu2AEwx/hUZIrqrS0ktLLSJJrMRxXmmvLG7pxISxGR+VSeGRHp+hxaheWshW8SaC0maMlfMU4LA9MjIGKqMG3Yl4yKWiOMWQH+6TUisueVxXV6ZpNs0H2xnla0+2PBFI8AAmmUAsme2A2RUPh9Yt11c3dq8kS3yRMfKOASPu57HqefSk0+w/rsGtjmWVWXk8c1N+znr03h/x3rM1rqGm2Yn0yeF2vo5XVl3qcL5YJDcA5xil1YhtVnAAC8kD2xwKl/Zg1ubRfiBrU0B0ZWk0qeJm1G/W1UZdfuMwOW46Y6Zr2MB/u1Q+dzt81emz1q3+IOrJG7NrnhS7Rjg+Y92CPxEYNXbNb3xhbS6rH4m0SWaKQRmxsbWOXy48c5N0gfd6YAB6damsPGzAM1x/wAIzKdvGzX7eMg/lzSf2BdeNvM1uSw8GzpHJ9nhPlDU3AA3fPIjqFPzcAivNUovR6GYsHheG9iW4j8XRBMfeXTLEcD22fWuMuLq5tby4t4viV4ceOOQqok01C2P+ARlfyNdqvw1mLBpNF8ERg9G/sJtwP8A39rir+G5s7+ezaH4X/6PIVw0QjbjsVycH8auFre6zSFiP+0LkpKG+Ifh5FKknZp+BnHb91Xil6Nt5IMgjO4kdCTySPxr2wTXaQO0Vv8ADEPsbbuC46fWvFL5QuoTKFUAMRhen4e3pX0GU/Az5nPfiiM3djz9KVXAPTNQzecGiaKNXXd84PpT5FCyPt+5n5fpXrnz/KrC27yLYJbzFZHR2bzO+DjAz+H60gc9Kbg4OPypRjtTTG9Xcd5h6ZruPgb460rwD4o1LUdYs764t73TGswLSNXZWMgfJBI9K4XtRz7VFWkqsXGWxrh6zoTU4npnxz+Jvh/x5oml6bo+m6rbvaXTzySXUSqCChUAYY11XiXx1f8Ag74d/CzVPDupwyXcFm63VqJQVkj2JuR1HTkEeoPTmvCdtMWJVbO0VnRw0KMVGGxvVxkqsnKR77eaV8H/AIm6rbeL7fxRH4Qv4ZkuNSsLgKoYrhiVzgZ46rkc9K8/+Pfi/TfG/wATbvWNHDNp6RpbwSMCplCg/Pg8gEnvXBGJCSWUE9qAn4V0IxnV5lYk/Ck/Cgfh+dRvNFH96VB/wIUGKTexKSPek/P8ahF1b/8APZPzo+1W/wDz3T86Lorkl2JqKi+02/8Az2j/AO+qQ3Vt/wA94/8Avqi6Dkl2Ju4oxUJu7Yf8vEf/AH1SfbLb/nun50XQck+xYxTah+2Wv/PxH/31SG9tP+e6fnU3Qezn2LFGBVf7Za/89kx9aUXlp/z3T86Lj5Jdicij+KoBe2v/AD3T86Q31oOs6fnTuu4ezn2LAoqsL+z/AOe6Uf2hZ/8APZaTku4eyn2ZYNFVTqFnn/XLQNQs+860cyH7KfZlvHtRjnBqsdQs/wDnutB1G0J/16/nTuL2U/5WWGx+lHfiqx1CzP8Ay3UUg1Cy/wCe4oug9lPsy3j2ppqsdStP+ey0f2hZ95gaXMu4/ZVOzLP8qXiqh1Ky/wCen/jpo/tKz/56n/vk0+ZB7Kp/Ky5+FNPXuKq/2nZ/89D+VH9p2f8Afb8qV0Hsqn8rLWDRVU6laf324/2TS/2jZn+Jx/wE0fMPZVP5WWfahceZtY4X1qBLy3kbCyD8eDU5wVzQ2S4tboV42VsLhgehFJ/OkHTqauxrBcafKZPluIACjD/loCcEEevuPSmmSU6TnNGeaM0XGW9G0y/13XbDQ9Kh86+vZhFDGTgEn1PYAAn8K9ctPhD8Sfh54l0LxLpcWn6rdJdLH5VvKxUFwQVckD5cE/MOmK539mWSzh+NejteFMMkyQbh/wAtdh2geh4Nd78FPF/i7Wv2jNWs9U1C5a1uEuPPtZGIWMRt+7Cqfu46fTNJs66UU0u522sah8SYzN4R8LfD7R9G1C/tvPuNRgvMwQhsqxyEX5/Tqa848ZL4++GXw3m8M33hDQY7LUk8q51W0keSSZ853Oc8t9ffivQPFXiDx5qHg3xZF4TvJJdSsPEM0EnkIrTw2oGVCA9f54Ncb4Wb4j3Pwg8byfEBrt9LNmHsG1P/AF3ng4+UNzjnv36VK3Kl8LPn2XLBi2ORnivcPBvgP4gTfCG0Twfdwanp3iG3aS+s7sootHLYDREngkDk8+4rw+Q/Ky/WvR7j4v6vpfw88L+HvCGq3mlz6dbSR6gxiTbI5b5Quc5GM+nWtmuxlTV0elfCfwR8ZfDtrH4VU2Ph7R7q7ea71KF45rmMFRnYCSMnaBnHGTXhvxB0S88PeLdT0m/nluJoLp1aWTrJzkMfrnNek/AT4q+N9b+KGn6LrvidLvT7tZBMlykaEbUJGxgBhs469s1xXxvlt5viZrRttTl1CMXJXzpG3FiAAeR1wePwqIve5VfocZntmlLbeTUZZe9QzyfzovYyULskeb1PFQySHB9ahZixqNj3qHJm8aaQ6SRgpG6kfzPIR2zhycVE4PNGSIgoJ4OeTUNm6ii34Y0O98T+JrHQrBczXUoTd2Rf4mPsBk17J8b9U03w5oth8MNCu47SwtkVr2X+KR/vYbA9eT7kelL+y3pUNhp2veOruNW+zRNDb7hwAq7nP4/KPzrx/wAcapLreuXF/ck/aridnc9ueev4/pSNXrJQOflbdIecjPBFNHoKXbzgHOKm0+Bri8jhT7zMAKlJnRdJDJo5IQI5I9pPzc9cU63gd7iOMg/NjpzwafqMslxctK5Gc7celbPha2hEnn3KhowOnuR/Oml7xLlaJC63CylPutgLkAtxUE4beojclFBBxnj161fvWZpw1oqxZXgs2OBx3qvI226SNcMQR0IOe5rZsxS1Ibpbmyt1lmUB54/lDMDgdjj1rJZixyxJPvU+o3DXN28hJxnCg9h6VXrnlK7OiKsgqVS0kSwLyd5IH4VFRUlGnbiya1eG6hMc0ecuvH4f59K1ZtDuE0/zILzzSwXYhXkjtz2rn/JkaBbhwxjZipfGcEYyP1FdhpsyXcUa7wxV1Uhc/MAO4/pWsFcym+XUyNPT+1NQGnyeYL5z5carjaze5/CmPZNZX5injcvGQCSvBqxqVxHbeLbS6sAEdXV2KjGGz/hU2vXNzcX8tzcp+8mkLE+hxnH/ANaqitSJvsY1+vl3a3EahY5DgEdKv21xLaI0U+97RjvZFx97GA1VrxT9ilgK52Yfd74qWwJurMx7xkoAfUYrCtTTM6krRUiUfPH5ka4Q88elLZyfZ7yO4Ubth6FsE1Z0SeO3hm0q4W1iS5cN9qkB3REDIGfQ/wA6gubdo03ZUo3QqeK82ceV8r6mdteaIXF5cTSN5ckiDJ43etNimusuGnkyP9o1E6uo4Ixnt61bbT3htIrhpBiVd2BUPkirFpuRa06aaSEhpXOPU16d8Jbh7fW9IaKze4kNvNhU4JYPxn0615PZGRcomOR1NereBJBFP4XdrmO2REuRNI5wGHmj+ea83HwXs5I2pXujmvF4mfxfqImjCSfbJMqDnac9M1UXatxtwM45qz4xlx4z1Rg2f9Nk49OaqW8ZdxK3TOKyStBX7H1eF2RYnwdGuXHJ2n8KXStOS4MSS3MduGjDKzn5ffmkmKrp11H/ALJqnBzbRHcxwBUxT5XZ9TXFdDfjWS0vBCkyyox5Gflb3rt/CNxDJqUm61jiKR84csG9etcDZTCOWNmjDYboen5V2nhOSz8/7REkhlYkFD92vHx6fs2YU1qa+p3Fg8wWK0jgbnJXPX8a2NIFvLbbcBGA+8e9ZGsiwXUhFJGLbcQpbP3fXmr2n2skW+OxuhJx0RsgivDqpOCOqK1NOC2t4z5czZ54ZeRWLqjQRayjMvyGPBI9fWtARSqQ1wrYHLP3xWJrUrDVAy4VdgIHsKwoRvN6nQtzTSZAPLSaV41XKDsvPNLucR71JHzY3HnHFUbO6jIjHklXCkNzjPNaEE0TRZmEiRseOOCaJxcXsaFaC4P2sBn3DPHHFUviHMn/AAg+qpjkpHggf9N46vmO2jl81WyMgnBzisz4kBD4N1Fo/usseMDt5yV25db67Rt3Ry4xfuZeh7NhIkc7lUE9AD+tJJf26RhZJD7cYpfJ+Ul3zxVdrOJsNsQr35zj8K9BSaIshk1zawnDHlzxgZqW2jQuZBKSrDp2FL/Z9uGDCSAD0I6U+O3EBbZMjoxzjOar2skHIh0FnC1w9x5wViNpOaRoRuYicMFOCKWCdNwhdcKTw3pVeV4wsysXAU/f7Gs6uIlGG4KCuc3cx3Ed6HjkX5wQcn3NZuqxuNVtPMUGTa/PqBWxLMsk8bBkIVSufX0NZGqX6Lq9mhAJyy5Ppivl4ylOq2l0Z6cFsTOJllEkcfGPUU3EzymRsKT0welTi6i3ja64+vSnDb5pZfn3Ed+Ki7W6NkRifdwWBYDnnqakiJyCZ9uOooWC2lkDPHtb+LFLdW0cJRrdjxnOeQaluOwySaQsnl+Z94EZzXNJpN558o87ALlt5NdAIxJb72Kg5xkdKSCwguFLNesjZPy1dKr7JO35DsYsen3EaN+9EmD9alitX27jA5fqCPStF9CkMmY704HI7ZqI6NfRoRDdgnv82DWv1iMvtByswbuS2S6Ejysp7gjpU0V1G53CQjPoM5FadzoWoeQD5aOR6EHiqx06VYxutWUgdFXgVuq1KSWouVlN76Mny/Nbrx2pZLgBAN+45xmpVsbYvieylGO4zUq2NgJAywTAe4IqnOmu4csiOKV45S/nllI+VQealS6kY8sR606fT7G6+aOYQlDyHfGaY2mwtEIotQTf2OOKz5qb3/IXKywLxh8o2/j3pU1DnY2QO3tVePSbtAQbiE4HGGIxSPZ3yyfKol+jCp5aT6haRdjntmO5vl9CR1p8c/zbkfa2f71ZLWN0r/vLSdh1+UdKhmhkh58qZMdMg0/YwezDU6DznWQMZBn09aJb/btEkSKrHrnrXNJNuwHmcYqzDMzSKjODzwSKTwqW4XPRLZreTRGWRhuMfQ9u1X9HW1XSrQm6RSUHVq4u91Oxt9OO+YZRMEA+1S+H9Y8OzaXa/a4BJIqDJSUrg/nXpUL8iPOqLU7aaazhUtJdPKM4whHWmx31syeXbwuCCevOa59pfDMg+7cICc8Sk5qVTpsKLJYyTNtOfmauhJsytY2beS4WWT/RyoIzhl60klyrRlZIAF6daz49XmacJJMQpXvzUyX8PlPlg7DkZPUelaxVtQZlapZsUDpcNjOdp7c029tbhoxArSFNu5SGIC+lO1DUFaHaVVS3Jy3I+lSn5ImkLlxtyMnqK0njFGPKhxSucp4GRYdKkYEsDM2fqDg1tebHv3H7yZ2fLzWL4DbdpNwMDAu3IOK21YNK0OBycg+lfJ4v+PO59ZQ/hoHYeYSx59cUvmXCv5ilGjOQfX8aci+XCw8oE4wc85qNrePG3cyjg89vxrm0NrCwvMZB91Mc4A7UsjOjZjzLjqAuMihI4l58zB4xgdacqx71aNWDDOcd/wDPFDauFhDNvZWhjCnaMjGOc1z3jPwrZ+IUMybbPUlzibGVf2f/ABrpVhG7mdU9ivI9qcI4yrL5isMnBJ5+la4fFTw81Om9SalGNRWZ4Bq+j3+mXklpqSG2lHMZPKSem01klpBIdxPoa+ib2G1kXyLyKG5gfhkkQMP1rltR+Heh3sm7T7qWwYknYB5idewPIr6vC59Rmv3qt+R4tfLJrWGp5AeSKQygcGNfxr0HUfhLrKENa6pp86/7RaM/qKoJ8MfETLuzYdcc3Ir1I5hhJK/tEee8FWT+E4wiMjlRUPlpk/KDXdN8LPEmE3mxAb7v+lCl/wCFV+IxjH2H6/aRVLMcKv8Al4iHgq38pwyhRjjFPziu5b4W+IgPlFkMDk/autNHwv8AEOfvWIOOn2kUnmOF/wCfiIeAr/ynEfLuODxRnBwortm+F3iX+L7GPf7SKe3wp8TLGGUWLjqdlyM0LMMK/wDl4iXl9f8AlOFmiilJ+UgY79aZtaJdq5BPU561pa5pdxo+oy6dqC7LmMAlQwIwRwciqJIU/e5PbFdkZXWmxyTg4OzNq7kg1Dw7HdW8KxX9gMXilzm5jJ4kAPTbwCPesdLlVYfwx9Bz1q3pc8lncJcrCrqTglxlSO4PrxVnXNNhtJ4rizkZ7G5XzIGIA2nPzRn3B4+mK2pT1MJIpxzxyA7ZACKnQtIzHrgde1RPCu5tqjpk+9OijP8ACC/+yAK7TFj0ZudmDiul8LndfQ98kY9K5qONmPK7Tk8dMV0vhLC6jCh+bB6ZrKs/cZdNans9sFkUFlPzAYAq6N83ysRwfu/4VUsBiCOTaxYDAB4q/GFJ3xpiQnlvSvnpv3j0UitJ9mVnKW4XZ3Uda2bSSG8CM6yBuBnHA+tZ0kSZdroOFcHlD0P0puk3BS88ppG2kZXP8R967MJV96xlUWh0wVd5Ee4L6nj9KiinjluJo4YxhDyA3FMt23FGV2UqSTxuzmrDCNnP7oDHVsY5r1jnK8tvGOULhf7px1pBbI8TttZRnHHc1OrCOzKrIznf0YcCoEk24Tzo/nYYBPemkF2L50XnLb+SzuQTnbkD608R2yyKscrA5+4wyPpVkn92d6kFR8pHVqhgV4z58vl4ycZGSKLC5mM1HT9P+cRMd5PDqenvWLN4fSbMaiQKc7iP5VqXUO2X/QpFMT/MF29D3qaG7dsKqfN3J6UWQKbMKfw3JJ88wCYx8xOScdzj1FLpmgXUXns16swODE6gqVI9f5V0DZX5mB+fvuyAaieZhMAq4b2HNKw+dlBIr63CI+7hs7h8w+lPe5keX54kYDGCQc1buLi32okkm0fqDXFfE/xtofgfSmu552nvZl221op+eV/XHYD1qqdNzdkROpGCvI5742fE6Twukek6XAk2u3aHyTkbYVPG8j19BXL/AAp8FX9pKms3/wDp/ibVWMlssvzFBn5riTPRFJ49TWL4TsZJZrr4jeOI2uZ7uTNnakc3Mn8MajsijBJ9PevUPC/iC/8ADokt7qxbUvF3iILJFAoCLZwgYQO3QKBkgDsOarGVfYw9nT36s56NKVaXtJbdDb8WWOn6PoDeE9KkV9Uv42lvr6VsNFG3+tnkbsOoA79BVfWddub7wza2X9lT6Z4WiSOGJgwWbVOiRxqnWNXOCSecelP8C+H0183GoX9w11YRXO+/vM8ahOvJQHtCh4A6HFReKNfl8S63ZDS7VZdPguR/Z8Krg3s6HiU458mM5JPcjFfP83c9FI6DyI/CekjUNTt0uNbvgtvDZwDiMc7beIdkXnJ+pNcDP4S1TxVrGqatfTQotuojNxBH92YAgRxHuqFuW/yOm1PTdWXxVpllfaw9/rWpl45b0II0srZVzJ5KDpu+7uPNaPiLXNOtrI+HtFkEOlWSLFeT253HnpBHj70j85Pbk1dOtKk+aJFSmpqzPkTxL4X1vw5q019Y5l2TOgKKSlwFPLL6+4+tTaPrkN+wltiba4XmSHPQ9OPWvqfWPC2jQ+FJdW8V2Sm4aIQ2lnHz9nQ8JCgHVycZPrXzV8QPh3qWkPJdW0ZSe1UNcSRglImPIR26bgCASPxr26deljo2npI56WJrZfO8dYmvomsaXYWsdu9rc3STOzXltu2BVIwWhPZjwce1dB4Y1678IS3K6Rq8eoeGruIhw6hmVWH3Sn8EnYjoa8l0rVjdzGxuwIrtTtyxxuP+Nd3Y+LNQi1K2nNjYDyoo7WSzaAeRdqBgiUHOWPHzD2rkrUJUm4yPq8PiKGNp3ievQWVnq3hT+3dDvvt1syKLzcRE0crcZPcgcdOnvXHeLPDt1qWmvqluxW6fgXgAUSoP4WA+7k/x9+9ZEFneadPe3eh2DQzs4afR5JcvBETnBAPzjjAb0I4r0tNUi1iwg1nStIvdJunbZfae1v8Au2wuFwTwAOc4rnkuTU55U5UJXWx4hCq5aTVIWt3hIRw3yid+ykf+zVcsbdkWXXtYEiRrxbWpIw5HQA+gxXeeIvC9hqVpBJNIzNC+zZjYUI+9sH8S+oPbpXA67pt1rHjE2F7Nt02Bj5bxD5AgUZwfXII+tVG0up2QxKmvM7Hwto/iLStVs/GksVtcX8RMv2K4HytEVI2j8DWjaa3pvxG/tHRdK8M6npzxQ/abhIrwSx+WrAuoGMgcjA5rjtU8c32uiPwzpFoIVndLb7bvYuUA2/dHQe/Wuru9G07wNoA1rQtcutN1S1TaLqNzmeTjKlT2J7Y6dc0OLj8W7PNrqd7y3exzPjPw9pGiaULyxmIO9UVJCS7Z9fYdfWsnwr4q1zwrqJ1DQdSmsJpFAcL92QdgynIYV6B8PdU1r4gHUI/EWoadNqEIjksILi3jg+0ckuoYADdgAgHrz71ynxUtodPnsSun+RJI7FzuGAcdAB06ZpKLudGHr+1fsampev8A4mXt4ZLmfSdIF84+a4htyhc+6525/Cuf1vxVqmp24iZhGACMrjgHsB2rItLe9u1Zre1klQEjIHf0FQo7H5SMEGptY7aeFoJ+6jfOp6RY6Lb2+lJcG7mjC3kuza6HHzBWPBBrM1xtDZbQaRa6hayJnzzczq6yDH8IA4OeagBC9wT6VDO4/i4q1LU6GkhTtaMLtPHGcVYtbplcrNIFlHypMeeP7reoqsG4I9h+dB4P4c5qR3NSBN0xDI6soJCIcsn+0n95fUU6Oya6YSQ+Ws7DKL0Wf12+/wDs1Qsp2jk+cuUHKlThk91P9K3LQC4lMbmJvO5C52pOf9k/wSfzqJaHNWKNndyWryQyR+ZE5/ewvwCR3HdWHrW0skckRnWbcCNpnlG7j/nnOPT0aob21hvIt80myRf3a3TjBQj/AJZTjsfR+9ZKNd6fdsrL5UqfeRxkMPcdGB/Ks2rnJ1N1d0ZxmaFoFz/fktwe/wD00iP6Ck8sMqrGuJP9YscbcH/ppA380ptncR3Eavb78RfN5SnM1ue7Rn+NP9k9KVVDFAsaypITIixNtWUj+OE/wSD+7UDCLNyQB5TmY5xnbFdH/wBpyj8jU8Qkilkm3Elh5cvnJ98f88517H0cUjQGRPOkmSWKY7fPYbUmf+5KP+Wco9fWrJkJMazymN4QIhNKMtEP+ec6/wAS+jVM5NOyHYklhjkSO1jha5ji/wBXaPN5dzaH0if+NfTrTZJkkYQzXKXLjpbapEYZU9lkB/maZfQ+Wo+0IYYAf3fnqZYMf7Eq8gU0TXUNr5ch8y0I/wCXgC4h/wC+h8y1nz33KRZlumiCQXjSwxH7sWpR+fCf92VeQKr3OnWjxGfyp7KPBxLA32i3/Mcj8aW1kW3QtbPcWKt99oT9qtiOxKnkCnwxA7riC3YnBJudJl447tEf/rUOwnYz3029VGmt1jvYF/5a27b/AMx1H5Vz1/J/pDcd+h4rsodty++M29/MT96Bvst2v1U8MfzrndZ2SX08dxJ+83cJdrslB/3hwTWlLRnTh46lXQGX/hIdPJOV+0x/TrXXu6tNOpUoCxOVHvXM+FdNmuvE+jWcchiuLi+iijEo+QkuADuHFdfqdrfaZrVxpd/brbXcMxWWBgM4J6g9x0wR6109Dx85jaoi/wCGX0r92LlphqP2qNYtp4HzDFeYarxrV8O4mbP13HJrv9KZftVtHIMeRcCRmAPTOc5rg9V2vq93Iv3TM2D2HNCZrkyacrldRgc1KHHkYJwe1MVfkzxSHhT1J9qT1Pflqeo6Ld3Nh8OtJurMIJxDITuXII845/Sse/vIZ9Ul1KCJTJIodkPRXxgke3eun8J2V5D8P/Deo3NowsbiKaMSEZTd5zYU+hIBxnrXPatpElnqMsttG32YfNwfugnke9FvePjcSv3jt3Kni66sdY8M2d1qcwils5Su8H5ip649eBXQ22jX3hPW/sBllK+WGtlWLKujLuU7iMHg+nY1w/jKBVtNLtiqrhZGZcep4J/ACoovEHim309bJfEuri1jTZHD9tYqq9gAe1aPl6vU9Snh51KUbHUarBBefGfT9PsI0aG5mgj8uA4ySgLLzxndu9q6VBbajnS7ixSJ4nZJyRggrnJz2IIrx5Wu/tcd2lxNFcxsrxzK5V1YdCCOQfetu68UeLb62eG98S6jcxv98Sy7g31yP51PNG25pPBTk42ewzWbTwpLrF9LL4iv3d5i3mC3L5984/WqYsfB5P8AyMuoj62h4/SqNxEEGWJYseTUDov49MdK0hVVjtULJK5qf2d4RY/8jPf/APgI3/xNL/Z/hJc58TaiPcWp/wDiayQo9ASaCpVyCvzAVftF2Dl8zVbT/Cf8PiTUTj1tTz/47Vy3t9Bhi2xeJNSRDguqRsFY+4Awaxra2yd0i4FWnUKccYzj8KxnWV9EV7NNamvbXWmaZ9plt9Z1G6aeMRyQ4KpLg5Xd64IB57is/wAO6lq9jrcNxZ6jPb3NyPssrrj95E/3lPqDVVlXafrU+kwvPqdsyAbY5kZ29BmoVRtjVKGt0M0fVNU0/VrPUNPvrqG9t5wI5YzyqltrD0IwSMdOTUlvcTW3iKGSW7vLZLa/LC4t8+ZEBJyy471LZD54I0jlGZQxijOGA3fec/0+lWNswublfJ1AkXEnKXCKPvnoDVqbsW6UOxR128muNduL6ykuUUMJUlVWQ+aGz5i8cEnB9c07xHf6nqes3Nze3VxcT3CQyyOwwWfYPm4HXPercjXGxv8AR9THB63aUuofaFvZSovstBEQEnQZ+QetPmYexp9iv4p1fWddvftmq3ct3cXFpEJJGUDftBUZx1OB1qfxNqhvLTTY4r+/vporSKJ5ZkKlFCHMR9QGPB9KdctOLq2AjvSTbI3y3CA9T1z/AEoCzjn7PqeO4+1R/wCFJSZPsYaabEGrX8b+G9GtLfUr27nhhCyxTo+bU5bdEp6GPkEY75rPFzfLEsYnuhGFKqpY4AJ5AHbn0rWZHWGCRW1EtIzho/tKZAXbznHvTpJ7n+zxCq3wIn5LSpv+6eN2OlKcru41TiuhTgv9WXwtdabHfXSWUV7DOtuPuq7BgzDjIyOvrRYag0OhanZy3lyDPIjpAVYozBSPMBA4cE4+hNWmknNpKpF+D5sXBlTJ5PQ4pN15g/Jq2cdPtCU+dg6MGtijpWpavaWur29vd3EMV9YMt2oHEpj+ZCcjqG5BGKk0fVNTtb+z+y3U9s11pctvOQAfMjJc7Tn8PpirbG7JnSQ6jn7K5G+VG5xx0qCESrc2hP2jd9hfO6Qdfn68VaqOwOlT7EPgjVLix11NQm1a70947KaMSxxMwkYpgRuAD8rdzz0zS+Gb6a38TWt8NUvtJWORil1GGZ48ocKRjlSflI9Cat2n2swgeRq20AY/fRj+lTbb3j91q/8A3+iP9Kl1Ndh+wpu7tuYw1G+s9YF9ps0sEsEqy2zxZARx3XI6Z7dxRr017B4jvbhZpYrhLv7SsiDaUkyGBAHAIJrZKX4ZJFj1gMrBh+/i4IOemKivrjUZZ5ruVtWM0zbpHLx5Lep4pKdh+xguhk+KdSv9Y1q8v9Qme9ubiOJppSMFm2Lk8AAGtDxpqTavrH2g6jPqbyxLHNcyRsryKqqBvBA+YYIJ9qkeS+/tCRsanJuSM4jdB/COTkdanDXhztTWAD38yP8AwqnISowVrIy9Y1nWNWGny6jeT3EiWf2cNtAJjRiEVsDnC0mp65q97pmlQXl9JLHYwyWtv8oDJEMYXIGSME9a0JUuHNuI11HcY2+66bs7268c1XkN1GbcLHqRc+YT8yB+q+vGKXO3uCo09NEJe6rL/wAIlptomqXU01tJIscLq/8AowL52pxgoRz14NC6tNb+B47D+3LuQrdyyx2GwhYWO0B1O3HI3ZGe/vVkfbSAfJ1rg/8APSLH8qUnUGGBHrQ57PF/hTUxewh2Rl22q6tD4dvtHF5KNPlmivGgZQwEwIG4EjIOODjrTtD1rU7Ww1a1WctaXcKyXMbpnc8bZRgexG49PWrlx9qMLlrfUgysu0yOmc7h6Clih1C6guNq6hiO3MhDFOmR6Cp9q+pTw9O2xCyxatarJpmmXLXNnZmS/dpNwbDf6zBxtAyBgZrP/ZvvG0n4h6nfHw7/AG6osZFEe6MNFucASDzCB7dc81qw/b1ifP8AbKKY2Gd64xz1x2rI/Z+t9GuvFPiAaloF7rEaaRKVSGEymCQOv7wgdBjIz6kcV7OBd8PM+RzyHJiKaR9B2mpMvmtcfDe6U/wbI7UgD3zLVW40SbW559Vj8H6ZpgZ1t4lu714JZcDJJFuxXjd3Oaj0m18NLbSy3nw/1GUTMHjYaBI+4Y75FNFj/p91ceGfDGv6PablWSNdVfSVnfH3hFg5IBxnivL1uyI2Fk8D30uE/wCEe8PjBz8+r3uPyzXMS+GtStrue3X4aaDOInKiSHVJNp98NID+ddPJY+IJAI/7K1054IfxnIP5LXF3fh2CO+nil+F/iN5Ff5549XeZZT1JDBea1gnyu5pF2Lr6HqiRM3/CtNGJUFvn1BscD/rrXg+ofNfzsAyfvDlWbOOeme49K9xtdCto5N6/C/xLlVYgm+JHQ9Qy14FPdXDyO7abecMVIODtwcY/CvdylpRZ85nVKU5RcUTqwHFSx7XGPXFZxvJD0024/IUovpcfLp1zkda9e6PAeGqPoXYPLmsDOCySrM0bIT1GMgimA8niqrXlw2P+JfcY98UhurjHFhN+lCauU8PU7FzNAqobq5GM6fMPxFJ9suM4+wS4/wB4VTkg+rVexc70tUftlx/z4S/99ClN7cdRYOPqwFHOg+rVexcPUdKrXd0Im2RjfJ1xnAA9Se1VZNQlbKuYLYY5Jbc34Ad6hVFcKGjdY2bKxf8ALSc+p9BScl0NaeGa1mMlllnkYK7TgDkIdqD8e9Q7Qp+ZrND6YLf41rpYB8G52kDpGnCL7e9WFhhjH+qQAei1KiaPFQhpFHPbU3E+da/9+z/hS/J/z1tfwiP+FdFuTP3F/wC+aTKY4VR/wEU+QX13+7/X3HPYTn99a/8Afo/4UvydprXp/wA8j/hW+NuOB+lKMZ6L+QpcofXPL+vuOfG3H+vtv+/B/wAKUFf+e1t/4D//AFq6Djg8fkKXK/3V/IVXs0L66+39fcc/uXH+ttf/AAG/+tRkZ/11vj1Ft/8AWroOM5Cr+VGec4B7dKORdw+uvt/X3HPfL/z2h/8AAbr+lGFIx58OfT7N/wDWrodx9F/Kgsf7o/Kj2aD66+39fcc6VGMGaPIP/Pv/APWoO0/N9oXP/XtXRZPt+VG4+35UuRB9dfb+vuOe+U/8t0/8Bv8A61IGGD++B/7dq6Lf9Pyo3DGOKTiu4fXX/L/X3HO5OP8AWj/wHpQW/wCev/ktXQhuwo3dOB+VLlD66/5f6+454ruHMzdf+falOfurPKR/1710Bb/IFJu5znFPlQvrj7f19xz53d5Zc/8AXCgb88SzA9v3Fb+6hWOR0o5UP62+39fcYRab/nrOf+2NKGk/57XP/fit7dRuPtQ4IX1x9v6+4wT53/PW6/CLFANx2kuz/wBsq3d59f0pdxx1xQo+YfW32/r7jB/0jvJd/wDfoUAXH966/wC/Yre3e9IW96HHzF9bb6GGFnPe6J9kAp22f+9ef98itklh0bFLluDnmlyieJfYxIoZJJQm4s3/ADzlXG72B9a0LeVY12MzBQdpDfeRvQ+oqxNGJl2sPx71UMflE3EimUoQkuehVuAT71SK9oqqsy3yBngfSjOAcHGetEO7yirEFoztPv6fpS0HL1Eo7/SjFJ2PHPvQBPpmoXelaraapYMqXdnOs0TMMjcpyMjuK+hPD/xp+F1lJP42ufD9za+L5LYxTxwxsUmbgnDA7QCQOcZr50XvxXU/BvSbPWviz4d0/UoUmtXui8kbDKvsRnAPqMqKDelOzsel/DvQfjdc6/qHj7w/b2elJrUjTPa6jJhZlP3SY+o9jkH8K6X48azqyfBm20jxorR+JXuUlc2kLC1cBm6PyDxjjPWuD+LPxw8bTeI77TtHvW0KxtZ3ijjjQLKwU7csxHt0GAK1Ph74v8Q/ED4U+M9M8XK2qQaVarPaX7RqrJLg/ISBy2Oc+mc0+ps5c0GeFTH5GI64r6A0/Sden+C/hLSfBPhTSLm41y1dNR1J7VXMOSRlm/h4ydx9OK8CueC4WvffhvonxK0/4Q6Fqnw41ZpRdmeS6s7ry2SN/MIBj3dBhfXqferdzKjZxOsudL8NfDLRtB8G6d4MtfFGt6jtNyghBkZcDfM7EHaM5x0FeG/HjQdO8OfEbU9O0uLybTcsiRg5Cb1BxXd+Gvh38a734kQ634g1O801b1hFqV/a3cYk8gfNtULnHKgDArz/AOJXhHXIfi1ceGjcXWo3t5dhLaW8ky0gc/KWY+g7+1ZXNKsb2OBeTjiopGJH+FdH4+8H6x4L1n+ytYFuZ/LWQNBJvQq2cYP4H8q5umwikN7UjcYFOqNj+VQaIG5FR3PyQ5FPHWi5H7l/ocVLZcdGj6Psbc+Gv2XLdYZGimvoFZyOpMr7z+gAr5r1IL5jNkk5r6g+ILf8Y9aAFAANvaf+iq+aLiENM68jg8GqWwlK1S7M23QsGHGcccVpeHl8vVUkIDBI3Y47YU1Xhi2xtk9a1NCM6Xzvaxl5jbSLGAuedvJx+dNaGzqXZgxqJLoHszE49q7DwosPkTtND5kQXbjHO7GSfyrltJWWW9VIwu7Bzu7CvSPhjpzai17ZfIH27sYI2/KQefxpR2Co/eSOPlLtNGrQ4cHC89hz/KoIXHnXXAGyP5CccHHr+NS3JljvRboGVumepHPJ/pSyQrBbSOwAKox6fh/hTk9Ajuc2eppKKK5zpCiiigC3bB5LC5UMdse18E8dcf1H5VpaBuhdlC+XIAW3MSCDt9OvpWLHLJGGCOyhuuD1qWwaIXIM7sq+o9ff2qoOzJnG6L0aNPqV20sxZ4kZw3TkEVavbyaSKJWVMO4OcZJ4rPsZVbVHlywjO4nA5Ip91O7JGoUAZPuT+NbR2uZTWqRI/MVwI2AVowDn2FP0ddttkqx3g49sVS+0r5U3yEFwVGD0Ga0LPy1s4Qu5pCMkDsOKykkzKsmoWJ7eGFoWMjAsTwQ3ArS0a8tptLuNGvmjikhJls5AhLSMTjyyew6kVjW8ZWSRT0DdD1PPpUl1H9obcGKDplfasKtJTjY54y5JavQnvo/J3LyDz1q/fMp0axPQ+Xg03Sb4axNHpF2Io7yR8LOwx5pxgL7E+tLrUq29vBprwlJrcmOXI7ivKnGXNGLR1JcqZQtSEbLcg8V6r8O4bS6k8Ox3iCeHz7n923RcFcZ/GvLbbYxHHGSa9K+GEws5NLvZl3RpLcKqggEnC8D1PNceYyapNrf/AIBdJWsYvxBRE8a6vtxg3kmMcVn2ZJhOc/eNSeObxLjxRqkyJIAb1yNwwRn1pbdf9GHzYyazaapxufVYb4UFyf8AiX3XGD5fWp/D0ypbxjzkQberJnNQX23+z7naScRHmo/DyRyxBHkUEJkc1nKKdJ37m2J6M2pJVimB+0bg552jH411HhhVhu0AlEqgcMvIxXIXkamLC9iDkVveDL2OB1BtjIdxA+fBJ+leZi4Xotowg7SR2Ot+R/aRa6iZgw+7nHFWNDUyfNHGIkXjd3NZ/iSe4S5tybYRsyAEyHOD71JpMuoJF5ciSnByoUfIc+leBKDdFM7FudGS4k2u+V6VzOu/8hFFVRyuT+ddF58rkKIsMCOAKwfENqx1JB5HlPtBZfT2rmwmk9TdaiH5ZgruFGM46irsd3I1gLfyQ4zkP0IrKELQyIzSbjnGMVqRvtgZCpZjyrDjvW9SK06m1ivGqtNhsI2eDjOfrR4/EcvgfWGU48uGH5QMDPnxio5JlEbKy7XU5DDvVPxZMsngLXvvElYNuRj/AJbJmurAQbxdKX95fmceNX7mXoe34wRwxU024tkZCAjxMQO+RmoE1HUGTYbxJR2DKCakl1S+YoJI7SQrg48rH6g1xxzOm1qUqMii+nyupVpWSTna47H6U2Gx1UDMt8cY4VUyBWhNrRPEunW4bPOx2H+NWItasRCUbTnVscFZF5OPpT/tKj3D2cjMisrrzRIzGRl7Nwat/aNsPlswAb74I6dqni1GxVUaRZgxUZyc4qG5k0q4BDjaTnLOCKKmNhy6MFCRyht4/NLMA3UCsXWtK8+7tpI/lKP3yetdlY2ulgx/8Ty2hkwQUdG/MGq8ukTedDHBrelAO2DvudpYewIryaVSaneJ3Rsc3Jo5BJjwo74PenLpEn3o5mDdRzXQnQ9bYN5MKXADYLQyq4/Q1BeWurWh8ubT7hG/izGelP21TuacyMaeOdo9jSFH6bhSCz1BogBc529c9GrSjW6uJQqWchZQSSqHge9LHdRMMkceg70e1kloir3ZTjg1JYDGCfL79OtMjmu0Vl2ktnArRSdY4ZHZivdc1Tj1GGSV422gjueMmlGUpX90pDotQucBZI1IHHGRTReSZLeTuz7809rm3bAaSE+mGFTQqmSY8dM5B6VL5V9ksZDqlxkqUkQdsnrVi2vTvO9vvDv2qOXDoVYgkdCKhNuHBAfaemT0qXGD6WKuXzdyJh22v6LjmiS4WaM7kTHrtyKpxRceXvwyjjI605oSqgMoJ68VHJG47snMNgyBmjRiRzxioZLDR5WI2bG/2Tjmq01vIznYpVqRFcMd27PrWii1tJiLaabYr8v2q4Qnsx606PR7d8+XqE6MO2M5qiFlZuZAfQelSG4kjONxB9e9DjU6SCyLSabcRkrDesM93U4qRrPXlyqSQSe25efwIqp9omfpOzfVjSCZ1OSxB7YaptPrZ/IOVBNb6tvaOXTEfHUFB/SoSZow7z+H1GO4XpVpdQKP+8kYZ7gU/wDtZlbEcrn36irUqi+yvxJcUUbuGynhZo4xCWTLKY8isyw8O6ZJa28s8J8wr2GAeT6V6RplwraLDLdWsF1mMnDoAR171Jp/9hTafBJ/ZcO7b/Ccc16tHEyUdTzakNTirHw/bfZyQ0cS9cuTkVYtdIiO5o9StsDu8xrsZodEkH7zSyB6iQ81X/sfw5Im86fMPo3StfrXkQoGZFpl2VXyJ7W5xkHa+SMVDdWOrQw+c1qpJJwFHP061oXGh+HYQbiO4ubbg9Hz+Fc/PG8kI+y3M4+c4aVz0qKmPsrD9jcx9XS8gvg17C4jkfKneBg+lbV6ZnSKNGVFVSOKxdVsZ5IyzXsTsOQWLZ4rStHuZbMeaFQquCQc5rmqVIySku5fsyj4Bby9DuSRuIumyK1o1b7XJuhIVlJBDdDWX4BIXT7xev8ApB61voyB8FW3H27Vw4uVq89D6LDr92iBSF7EnG09ealEj4b95kN2A6CpiVkb96QU6EdDSH7OpJjWQDjnsK5ea/Q6CEsyx71ZWzwFxyaQZG4NIQMflmpglurneJOeh3ZFC+WshVSxz0Hcmi4XIVMXzA5ZuPXBNKrgbkEKqn3txXuKmWSOE7iSM4Gf4acm2Zn2jd6gnp70m/IEyJ9smUMee/A6VEA6tlmCqDycY/Wp3mMbnapOOBuxmmC5+QMUDdRtHJzTV+wDJXEi7iXyvBIOQR+VObbhfLXA926e9Tsyuy/KvQdsc02RVYH7qFRnHTNJSFYi/ePhXfkcrjFITIPmMhAxnGM0/wC1RzbQsLZAwSOBT2kWOMljhsZp3fYLIh3TgLhWU46nvUwaQRBnO5+No+tIs7SoN3ucDFPSWJ1KiJw64YDg5pO/YLIjRv8ARkzIxbcdyjHFLEzxzbizbWBH096ljESvu8v5gM496Y8w3R4G3k4OPale/QTR4l8ZPl8bMwz81rE2fXGRXJqzN8w9TXW/Gc/8Vh05Fkgz6/Ma4eGUjG5sDrX6fglzYaD8kfFY5fvpGkbm6MSxecREhyFrQ0Sa2vh/Zt23kiSQGOZicRNjrj36VjOw8w7W/SlHykN07ZzWyVjgkaM4eC4lhliaOSNijKxzhhRG0isW3A8cBR0rSvBHq2hpqEMpbULFRFdR4+/D/DJ9VJ2k9xtrJjmX/aPrgV3U53SMWiQtGzDfIAc/nXW+FY3+2wsIxsDD5iK5N5Cn7wKScd+eK3dB1VTqsMiwgDeAQB7VGIklB3LpfEe66fIdhWaPeFb5XA61djYCYqFJX+IHg1kaVqyyRJvkjjGOC3BNaLS20oEgukXB7HOa+fnJXPQSJVdi7xx5DnJG3nNU7y5mtnikZCXTLMAvHvV+1u4VxCynZuySR6+hpLuFJFlZUJVOQWHSnRk1ImSL2napEyxqobay7hIoxj2NajzQOVxIW3dA3esbSGils0jk8tWTKtkcAetacVukG7Y6MWxgD+dfQQd0cjHzbTE4aPY2DjBzg4qhawt/Z+RdCZ/MJy4AI9vwq40WXHmKu/tknFNaJ0/dzIAcgjaeDWiJLcUKraL++aQ7ckDkg1XjEnl/vVHUjNOUpvxnG/jpxTY54MrtY5X26mmZsfGYlTeynKjGU5qKZYnRgW/ddSfSnQpA8kk8e9Sxw2CQDj0prKUDeXG7hjh8CgCbELQou1Tjgr7+9VJrZWXK7ZOuVyTj+tTy3DSALtERHqelZd3f29jbS3V048qNSx3cfgPXNNJt2E5curOe8WHSvDeky65eXZt4bVSxJf5WP8IA7nPAr5V1PV7/AF/xW/ia7j88+cHWKRjjYv8AAPTIH5mvXvi/8O/iL4k2+INWktV0+MmZNHgkPmxR4zuYfdZ8e+e1eZxvoN9pt+bFb20vbCZFCvgxzRng47qwNezhKEaS13Z4OYYmpV+Dodz4Y8XWWpA63qVvbjXEm+xaDoMQLiPjh9v90Zznqxrovs92Lifw9ZX32rWblTJr2qu5ZLSMnLRq38OP4iPpXillLdW1/DqNhcNZ3sBzFcx43xnpkfr+ddl4E8R6bc6WPCF3dNpcKBrnXNTmmGbsA5CDv3+7nkivPx2XuL54noZXmkKy5Jbo9Dg8RSf8I3LpttcPY+CLDMLMq7Z9RkJJKq3Vdx/JTXomgR2PhDwnD4iurZW1PVYkFpaRZyoIzHBGOoHIz6nJryyW4s2trXxNd2wXS4W8rw/pXe4ftI47juT36VbhGrWuq/Z3ka78X6oN00zP+70yBhzgdFbb9NorwKtE961zt/D+k3fibVLyO9uHlZiBrN2jEDGdwsoSOij+Mg89KS2u/D2l+LRqFnaFPD+jq1vZWttBu+03rH5jEo++VUEFj0zTdQ8S6NdaGuh+FLiS30KyxHfahHGR7eVFnl5JDnkeuc1taTDaeFtIPiPW7UW86RiHT9OjwxtozjbEo7yseWPc1y2cdGQyrBJqHiTxJFdTRvBdgE21rNj/AIlkB48+UZI85sYUHpnPY0zxw2mx6NP4K0xo4YFiL6peuu77JCedxPVpHOQB1J5qtoH/AAlU2p6q2hLp8esXpWTVJrpWeGxAUrFAoH35ADlucCpvBNhYXSXmq3dwV0nR72TzZLgjN3dIPnnlP91f4V7Yq1de9ElpNanhXxV+FF9aeGI/EUVmLS285Vijc7p40P3S3TJ9V7V5rpl5dWd+NN1aTymz+7m5OcdPqK+udVurzxZqdrJCnmb8nSrOZfljTkG9mHp/cB65/Lzj44/CvS7cW0WlSy3F55L3F68jjCIOsrH+Ak9B3r28LjYVo+yrfecnJUw0/aUn8jy1pHnJXUZJWkPKXQc7x+Oclfat3w9qNzpafYfLvbzV5ZV/sy7SdvJVf4sqTyfwrzmWe/0C4W3vGNxaPyrE8r0/I12ngDXtItNfs59UuZhpjBld4hlomYYDge3UiliMNOn5pn0uCzGljIcstz2DTtXsNVuotHvr+2TVIIQ0pVQqSsB8yqT0b1qvrWm3U1lqUN81tpkVzt3LMuzcwxgIf4SeOec15x4l0jWvBUUxtJ4NR0rUl3WuqxEsoB6lW7Hse4r1P4VfEbwz4k0UeDvH6pHK77rXVOAQ3bcex4A9DXBOhyq8TLEUZUVzw1PP7fQoPB+jya7Pcq7ltsMioCyY/gIPQn19KpaPJceJPFlpNrF3NfaUpMjxtIVSEY4Uj64+teoePvCtrp9tey3Oy7tX2xWc0BBhlYdQewyDyOxHFcNqem6m00WjaTYf2ZpnkiWbzQGYp/Ed3dP1pqSet9TWlVjXhae5d+IN3p+tGz0fRhZXl1MmWngIaOBB1Xjvx+HFclNaz63cReHfDsPn22nqzSTM/wB5yOef5U3WZdN0vSJNN8LXCTPI2bydOGK/3Vz2+nrW38PvE9l4O0GS31iKfbd3AnhjhQGRQBjLZ6A8YH1NaJWjpqX7B0YXhqzsLbUdI0Xw/wD2frH2HSp4bNCtmoaQXjkHLIQDySBkEjHNcNqPhXWLl59UFnJaxyEskMgyy4/vdx9cVsjQ9R+IVy/iJ5P7N0oMYrMOmXbafmHFbXibxpJZS6hpRjuJr4ohXUJdoQRhFBZlAyG6AY61hLR2W5y0qlSErQ3e5xfw+8Kz+ItTuHuY2Sx08o14Mc5JwF/Eg13Xi3w5ol9oc1xbW8enpbpuOFGHGMcc5B6YrivCl9q+mXXn6DbSyXV2oEkd1dpGl0mQceWcE59zS+NvGGpeJtQTR7fQ/wCxPLkEb2CStI7TdCCSAcZ6DHGe/Wm4Slqjrqxryq819Dj12ouNxOCeT3qRDhgWG7BzXoun+BbBNHQ3rRtfMDksflRv7pX9K4rxPo8ug6z9jdlKPCsqgNnAPbPfGKe9zppYunVlyxepWGVgEKrgbvMBPXp0qzYXTWsgDRpNBKMSRP0cZ/Q+hpj29uul2l1Heb5ZJHjktyPmTHRgfTFNjzvX8RkVnLQVVnSecskYnjn3RAbPPcZKL/cnH8S+jU2eBZITa3MMnlxLuUA7ntx/eQ/xx+3asa3mmtZxNbsFbvkZBHoR0IrYtJ47mELbxyKIzvMMZ/ewf7UJ6kf7FYanKZUttPYyxybxhvmhniPyuPVT/MdRWzplzDeh4vLiW6c/vIXOI7r3U/wSenrVuG3LxbCsVxDcHO1fljuD/ejP/LOUdx3rMvdNFsDPAzyWu7G4rh4m/uOOxqZTQzRTfGrS71wx8uVphhSe0c69m9Hq0kO9h5azkwgqUGHntvYj/lrEfWqllqAuJFS8lSO5C7FuWG4MP7ko/iHv1FTzRNFcRpgQunKJJIUK/wDXKXuvsa55SLIoHkheT7FJuJ6/ZHx/31C/X8KEkiabd5amfOGazcwS/wDAom4b8KkubxpGC3qRy45T7ZHsk/4DKvB/GmyLbthXmaNeMLfrvQ/7sqdPxouUCxJLc7ldZbjPKrm0uc/Q/KxqKaJ0nHnt5c+eEnU202PZ1+VqluITHCVlWRYem+UfaYMezr8y0QzXMMTbGeS2PbIubfH0OWUUAF1K8gEeoRo6g5QXy7HP+7MuAfxrD1VoxcMqF0izgJdnzlP0cfzrdhlgZD5EbQ56m1bz4D/vRNyKwNThX7VK0OyQZODbfKPxjbp9K1p7nVh7XKap5fzK09rhsiSI+ZCMdMY5H1rrNJ8X6vqdiug+IZk1iHcz6ffeZuuLeXjAdz8zIRkYJ449MVxduZI23JI3mZ5WI7Gz/unir+jzRyeIrEypAXMoBYoYpBx37Guvo0dNfD06q99XJ7jWLu41G7t4pNsILQmKJ9smQcE89ayzaFnfybpTJ/zzmGxzz78GnzOr6ndqfJlP2mT5JF2MPm7MKn3CJwju0S947tN6n/dYcih6PQdPDwgvdVipNDcWzlbiJozwfmGAfcU0MrA7WHPvWkk0lvGSPOhjcY+XE8P9SKgaG2lVnSMMD/Hatkfip5FTfuXym14M8cax4Ugk01pPtvh27YC+sZV3rsP3miz9x8E4I7gelXvEHiC40aAjTrkXCyswtJHQYaI8hz6nBH41yBtWdH+zzRzheqjhh/wE81N4jJGl+H+gK27DaRwCD3q0lOSucc8HScr8pEb65vJTPfSO9wW+83Ujt9Kn2Ssu7ypHB77Sa2/tXh3xKlt9qkOh6obkCSMEm2kDYGUY/c91Y4B5BrW1nw7caQ2p6dLD5NzZSjZ5hG50PRhjqOQcilOGtzlxFdULKxxcjbW2v8p/ukUqrcE/8esuPXaa6DWLWK88d2On2lurLOIYkSE5DN5YyBjqck8VX/1cygsfNVtpXJyp7jnvUqBE8aoW03Oe1BwVBzjBGc8Z9qozXEaN8zKCPeuk1PSdFFw8l14qjhAPzQi3LPnuARxUf/CStauIdB0yygs1A2vdweZLJ/tHniuiFNJanUndXMGO7hznzFHFWIJoSgYvGST1NbB8Xa2Tk2mj/X7H/wDXrUsdU13UVOyHRI2SNpnH2PHyjHv70OEXsxSny7mAkokIYMMdyKUfM2B3PFdJpi2Hi6E6XJHBp/iJHJtHjXbFerj/AFYHZ+uB0PbnrzbrPbTPbzx+XIhIYNXNOFtSou+gkcbSzRxA43uFzj1rSsvL+2KsK4iimjiUerFsbjVDT326laE4JEynJ781Z0dv9LcAZZr+Lnv9804xuXYqwXywTWrwQJJBBN5jRSciYhs4bHPaptSiSSDUbl41E0l+mDn7u9Wcge3P6VnCOeOxF08LLBuK+ZgAfeI79sgjNauqMP7Pux94C+h/PyjVq6Bt3M+COFtG1NmjUyRqhjfd935sH86n1+T7VqLsIVh/cRRBEzj5UxnnvTLQ40rV/eKI/h5gpLtJZrqcwxPLtChiO3yj/A/lTew1LU0D5V7c29xJboqQ6ZInlqTglB978zWPBHhAp7KD3PatbSWDRR+n2K5/LmsqzWaaIeRG8rCPc2OgFS72DmJZI/8AiX2p/wCm0wznnolKF3aRIeTi6XH/AHwf8acyzSadbxrExnW5mjMeOchVJqSNZBo81syMtwt9Gnl455RsVVmJSIll/wCKf1PT1gXzJGSfz+dwCH7v0O79KXXrWGLVbiG3XyVTaqhWPXYOf1qP5o4dQhk4dYDx65IqbxFzrF2O4K5+uxad3ylX0J5fs9pqU7W9uBHLpaqEdmOxnAy31zUelOlrqem5t0n3WjR7ZCcAu7ANx3FOuz+9P/YNhP8AKmW21dU0Zh1MKZ/7+tTTdxFV7aGDS7FlXEsjSmRgT82GwP5UkUeTtXPTJ5qa+YLp+mk/9Nv/AEZTRHOsKTtE6wMPlcjgnp/Q1nO5XM7DdmCDnH40+7mmbSvsKN+6abzdoHzFsYxnrikPmeR9oKMYVbBPQf5GRTSsjxu6KWRD8zAfd71CuncnmNC9W3vLrUNQaDyVGnoYYlkJCMCq8eveqemRQubpbhdw+yyNHliMOBkVZiZW029Oemmgk/8AbQVW0/BkmToTby4J/wBw1pd6MQXLH+ytMhWIKYbYkspOZCxzk5q3bLaajaaPaSWoj8i7aN3Q/wDHxvO7L56YAA47VSkWaZbSKONnP2VOBz2NWdFXc9ovIIv1BDcEHaeMU23dlX0uZSJuDEbgCcrhjgDt/OnNG2B87jn1NLb7iioqF2bgADJ+lLIGEghMTCUsAEI5yelLW4+YmtHA0vVbcxBnmhDJITymw54+tJfwQw33kwKUXyIshHPLFQSf1pttvT7bHKpjb7JIwB9OOadqrr/aTOy4HlR59vlFVrYHsPs1KSq25jhWwMn0qp+z8fD0fjDXZfEcN5LDFpczwRwNMuZA643GLkLjPJ4zitDTrO7mnHmL9nhCFmml+VFAHc+pyOOvIpn7O0OlN4w8R32satqekabaaXIZJbOcwtIzSqERmHYnt64r18v0w9S58fnr/wBop2PU7aP4c30Ul1Lb6nZQEgJtv7t0yeijDE8CtW2im0pCvgOTxRdaYy77gW80MqLN7C7BYHaBnbxjFZ2iQ+EdQtGkuPiJqaBWEkcEmt+X5fpgngmr8Gqz6e8kPhzxlqWtafAwMjT6UdWjhlPULKpUg47c/rXBq+plqStqfjZyN0XjI89v7NBH44rgbuGxXULk3mn/ABGF0JSZd8sf3ieT8vH5V6BJ4o8QeXldSuTz1j8HTE/rJXCXmuwLqF1HcfFHxJbTiQmSP+x5Ydh9Nu8Y+lOMXbY1iV4odNd32af44kO043MD29hXhM2nFS//ABL7wkksN9wo45PIx1r3s+ItPWMp/wALU8UuSCDtsWIxj/rpXkF+7zanMBMJtzDDj+Idifc9T75r28riuVo8TN6zptWMrVPDOoabfS2dzb2qzRW8Vwyrc7sLIoKjI74IyO1UTptxj/j3jH/bc10N3CsSmRI9isfmIHU9smqy+VI8Uc8nlxNIokb0Unk/lmvWUUeLLEz5rWLnhX4ZeOvFFj9u0LwpdXlpnAn37I2x6FiM/hWx/wAKL+KZYKvgqUk9ALuP/wCLr1n9pzxB4q8M6toui+GLy90Xw1Dp0RtfsP7tZDyOXHJwNvGfevHf+E88cZyPGPiLPb/TZP8AGnyF/WDlr3w/qGn6jdadqOnx295bMY5YpJjlXB5HBqsdJn6eRD16+aa2ZLme6nkubmeS4mlYtJLK253Y9SSepoDdaagupzyxdS+hjf2XcD/l3g/7+n/GlGl3G4Zt7Yf9tG/xrYzxQx7k/lS5Ik/W6pmQabPG6n/R48f3VLH/AMezV+2to4CW+ZpD1djkn8aerKO/agv16VaSRnOtUnuxzHr6Uz+VHAHXNIzdASOKRmkOzxTeTSE9xTS0mfuj86BpEiLuJXv7UFSozmnWm3DiQn5gfu9enHWkXItUV8eYvU561SF1EGNvejPfikzSik2ApJpBxQOnWjP+1RqAuaTPvSZFKDx700FgHApcmm0poaADk9KCrjrUtuY948wkDPOOwqOJtqvG4Y4c7WbqV7Z7ZpWDUYMg07pSDqaUYzikMX8qbg0v40hPWgQFqkSFnhkmVlAQjIJ5OfQVF1780E8dM0DFzRTcilGKB2HDmj60g6Y7CkyPWgVhwo70g9Mil7dqBAKO1L+NJQAoqvd5Pmxjo9sxYfQjFTio5l/fj/bhkT8cUI0pfGgtTukc9jFG34kVKRgCo7QpiBgR89qnHuCQakPJ9qq2hNRWmxDj1+lBFITzxRUkgeOataJql5oWuWOt6e4W6sp1miJ6Eg9D7EcH2NVTx+NXvDdjY6n4jsNO1TVE0qxuJQk144yIlwef6fjQXHc90k8Z/AXx4Rqni+z/ALI1VkU3MbrIgkb13RjDfXiuk8TrFrfwq1bTvh9pcnhvw9awGZ7me1MP25VBOIwfmwQOWYc5+tSWXg/4f/DPw7B4h0fwrd+LLkrujukUXBYYzuz91B9BXJ6b8WPHnjrTPGFrb+E7A6Zbaa3mL5/lvbEg9Sw+c4B+UY6Uup2uMXFpHz9LuG5cDPfmvbfhs3xX8R/DXRdI8EwPo9jp7TI+pPcqgumLk4UEZwMkdMZ78V4gXG5snk/p7V7PonxKsIfgIPDtl4gu9A1/Sz+7WJTm7UuWwrAcdefpV8xz03ZM6SD4ffH2S6hW4+IsdvA7jzJFuSzIvqF2jP0zXnfxl8JfETwz4hTXtb1a81Py2QWuro+Dlfujj7rD0rL8K/EbxlH4x0drrxF4g1O2+2R+bZxzs7TruGVC9/pWt+0VrmuT+P8AV9Mn1O/XT1lR47KSUmOMmNT93oPvGobN5TXKrHmut6xq+t3v23WdRuL+42hPMmbcdo6DP4mqIpB19KcelCAafwpuOTmnD3pCMDNJoaEA7GknwIHP+yaYZlwe3b0ra07wb4w16BW0Xwzq13Gx/wBZHbNtP49KlmkYttH0Z4pt1uP2adCmbGUt7PH/AHzXzPdDy55Vc/MMcg19QeKbW+039nDR9L1O0ktbqCC3SaOUYZGHGDXzff2u1POCEptyzMPQ5xVx2InHUjbSL6Byv2UyAgPnHYjNbPheGDStX0rVTaNL5EjC4gL/AHgcgnHYbWFW9J1CSZZYLzyBIjYAjAHykZqK+MkEU32dcN1XuMHrU3HGNnc5V5GstSv7OayCyG48xTjG0ZPH0INehfDh/L1CC4t7+3tSZFjl81sKwJGcn05/SsXxldafqemaZrTRsks9ube7IOB5y8BvxHJqhoFxFFcmIyI6SbXTzGJ5HPP1xQ9jZ6u5tfFTw6uk/EO+tbORHtcCSKTYV8zeN3T0rjtUWV7a6t9p3DDAbQOB1r2H4iyWPifwfp/iC0sRDqNp+7u1RyxdRzuGe2eP0ryJUmmkuJIzvxhhnPyk9aFqilo7nLUV0R0qxlD+bceTMfu/3Saz9Q0e8s0MpUSRA43Ic8eprJxaN1JMzaKKKkYVLbzeSXIjjcshX5xnGe496iFTeSY03SL95cqM+/emkAsYZIw6vtLErVpZFkyzMikAL83c96jaRSiuEAOccfSoUGXyWGfcdK1vZGTVx08MiMkZ2/NwMH3rQWM28ysXDDOPlPGK1fAml/2hfy6lcEG3g+Qbv4mI/oM/pUOvIlvfSQLswrcYHBH+TWMppGFaTuolYi3LMQzrnk55zmrUCorhYGeUD7+FwB+dZW9VkbIOK0dDtxqUl3F9rigEUJmAc/fx/CKxlU0ukYSpNoS5tI2vTKvB35UBsYHbP402e4WaUtIwfIHertvdwxIymGMBs571n3M1sGPlQBsehrk5nOWxvCOi1NzwvFZzRXjXaFwkRKEEjB7V0vhF7C4t7O1ujPtF1LL/AKOQJM7VxgnjtXKeGrxJbK9jRNjBPz9qbpjfMqTXj2kasxDKobnFcFalKcppu3/DHZyaIn8Q4l8T6qAZMfbXJEpBbr3I6mrNi7sBHn5RzWJp8qNqV9tmaVPPJDsOWGetbduxEm5VHPAp4iNvdPfwkrwRPdjFlP8AMQCmMelQ2UcyxxyRKeRT9T3jT5fmOACeO1FoP3EQGMhB9elcy+A6az0Rrwee8MbyOsat0JHFa3huFf7TWP7QGyCQUGeaxrWNHhVc7z1POBj0rb8I26G+R0fvgqO1eZiWlTkYw3R2+p2cN1bwmW+UTY+ZXyP59ar6JNdRu0Nu7bYjuAHIqzrtvJDp9s0oLCQHy2A54NZ1ratIyTwyyxsT1TjFfPQ/h6s7UtTpPt1xdOBLGowNuUXGaxtbuQL+BcsGI2gnk/54rRFvC8R8x5fMAxwOtY2t2/8ApMEhXZ7e+axoKLqG8QlEvyurDqCCa1kuJYYlZo4mz/eHFZjwHYrchgQxJz0rUiFs1sFMgLdDuPf2p1WrI06DLqSGaAO6RiQ/LjHFYfjefb8P9RSNcriPLYx/y1T/AArQvSsSjpjORjtWB40vJJfAmoRsxAxHxjH/AC1Su3LKf+00mtuZHLjP4M/Q9cj1Hy3/AOPdyeMfMBUp1ZeCtlID/F84qxFZpuZlK4PSle1WN9/ysO/FfKKSS20OzQzJtUjedflfDj8Qa0rd1lhXbk/WovJted0a5x9Dmi2j2u26MxjthsVE3Bq6ETKskhMYYr6cVSvPtSyfvlDLnAJ7e9X90jMoDFlzzk54pGhdtzP05AGT/KoU4xGcvcR3X9pfuz8m04PrWZrTu11aK6jiQ5PWunbcJodw4yRj14rN1dQs8DeWg+c8V6VCt7y06HRG1hkPmRoNn5oxWrllqup+cIxeXaoB0MzEU1z8gUDg80iiPqc/nUOSad0aqKbNC31nxFbsZLXV54+vUKw/IiqlhqV9ZhoyLS43MWPnwqxz9RTVmjLc5YA9zwKWQRSnJx+FLm05WtAdON7lxNcWZGFxpGmvuPRFZOn0NVPM0mQuH0nDE/eSc8VE1ujLtXIxVWOOaOQnOB0yTQoxd2tCrFtrXQ2Ybo7yE+oKtzUotNKQnGoXCkdN8Wf5VWkBZArNkjkFackayQPufDKeAe9Jp2+JlWRaMVqxAh1GI9zuBXH5iklgmX7kkMmfSUVTCxrJ5gZuQc1Ht3ZGCQeg9KFB9xE/2fVmYiO0Lkjtzn8qqzSavA/73T3BHohqaAmH5kLK3scUv2i6BytzOP8AgZrRN32Qyn/ad8vP2Z1xxg8H9auadeyXBLNGykDo3rUj6lfxou27kyP72D/MUv8AbV0Dx5LjvuhU0pJyWkV9/wDwBCSteMcxxoTnoQabtvXyDCob64/nVmPxB9mfc2nWUrEYw6tj9KZea1Dc/f0iC3Zm+9FI3H4GpUalvhC4iCWNR5kSZ7/NU0Zi8plMSj0I5NRefbsgbzHx3OBRDLp+4k3L57fKTUNN9AFFrFMW6qw5HBGabJZrFGShyasGeBF+WdyO/wAp4psF1C0DBrgHI+UHsc/WlzT+Qmamnx7tJgMUrFtvQHrVvRRcDTIm2qI8kHP1pmgxiPRo1ZvmG7HHXmptEuVGmn7QhyrtkD6nmuqDV9ziqLUlubgCAE7iQcbV/Wkt7+GINudwMZwV7VPd3EYs/O8vIAyMgiucu7yS8lL7PLjUfKg7+5pVKvL8LM1Fli+mlvGZUQKoyVB71RizsAbOfr3q9YXSq8ZZV4Ygq2eRSXMcNvdBGi3xOu5GBwB7fhXA5tt3NUjGv4SkJdFVuelWLbbLaLGsZSUn7w6VBrChYnO7C98ntVYSTrEVtWLHHGB0OK64LmimHUTwApaz1IN/Dcnt7mt6KJ/MYLKpHOBnpWB4JYx2F3N5RJ811Yj+9nNazR74TJDIyOcZHpWeLTdeZ7uHf7tF0QbUHUv784p0cRUcyqiDJK561Sg86P5hIGYfe5PQ0puJdhDKzg9QOgrlcJdzcsiISH5u2D06iiOKRp9sBGdxOM9qhhuNsZ8s445XJAFOW583H2YjfjLY4/nQ4yAlWLIcjLDdylE0KtIMPtOcge1V2kuWf93ceUe5YdasZkJBXcSuOaTTXUBZIQWKs2CB1qOGFQHwwB68nFOZX3Zcc0hD7ceTuU9COo9+aE3bcAMRKjLHI5JB/lSupcbhyWAyPQ0+beu0AYC9COtMkk2HIX3yc85pJtgIbUmJWU/MSAVHGafLBExXd8pB5BpJ2b5drEZHGO9KokzyzMxI5zRd73AWe1JKSZVY2J6daQW/lrvRmCk8+1Iqjk7i2euT0pyqyptIBUnjjnNK72uA64jkmUPEwR+MnPWmSwhU4G5jyCPX+lO+ZU2g7lByC/UH0oknfKMUAP0OKSv0FI8S+NSk+L0B5ZrFBx2+Zq4cxqGOMGu9+NCkeMYcE4NipAP++1cHLnHynHtX6jl7bw1P0R8Vj1++kEY2jr+tSL0OeeapvJMB96hJpyoPB9q7XBs4rG9oGonTdSjuDGssf3ZYm4EiH7yn8KLu0a2vmiUt5TfvIjnkxtyv6Vh77rGdi81rJLdXuirF8guLEmVePvwn7y/gcEe2acFykSgTlTjGSfdq6fwnHKdQtV2K43qMHHSuIWa+IXI2+xX+tdJ4YvJ4bqF2hdxuBYk81liZrkYU4+8e+W9rayJHHJbxuE4BIyFH4U1/D1uIv9DLw5fJMJIHt1rD0PW45QUyVUjKiQ4wM9M1qyajM2owWsDvuYBiM5GK8J6y2O1NoadHcAx/aLhCBwBnketOW3uo0nzd3MqBd3lYwG7Vq290xdvOk34HIJ5H4dquaZDmRppEaRW52sxGD612YaleRE6jMrwxYahbs8moNHKJdu2J2ztxz+Fb80DeYzeUFPcRv29qlvYg7RrNF+7JG1j6jmnXQkYxyRuoZewr2VoczbYvmLbxRxxLI+4/MJOSBVmJYtu14VTJ59hVGa7uFjJjtYXmXHsSKpRazNHJkwSGUYB2jKkd+tWmJxubqIycBlZQOCAcc1GtjGzssYbcPmJyQDVCDWPNO37IVUttOT37VIdbgjO15BASvBbIq7ozcGTpDNCxiVmKAk7TyVNMmmkhlLyOwYqAcHpT1ls7gFYpN8m3JINVZ5ZHlZZIc8gAjrmjd2DYJ5SuWxFgcl24x7mvmz4yfFG+13xCNJ8OTJFpOnXAYzpz9pkUjn/cBHTvU3x0+IV9qGrXXhPQbzZYRkpdzRn5pT3jB/ujv69Kp/B/4bQa/Bc654guTpvhuwUvcXB+XzCBnaua9rB4NW5pnz2Y5hd+zpnaal8fFu9AmaHQp01uaAxvIzAwKxGCw7/QYryG11KUWxgmVHTHOFwa9Y0vwv8AB/x+Z9F8Fy6ppOtIjNay3W4pcbR6Enj16Hv7V4rqkkmjz3FtfRbLq3kaKSMnnepwRXpOETwqrqydkyrd6osMd1ZSWOyZgDayDhie+fUYrCWETs2XK20PzStnJlk9B68/pU9xNcXE7tJKfPKjfITxBH/dHvV7R7UkLI64iX/VJj/x41k487O9SjhoXtqd14L+IGp2N2t5rtq+qasIorPRAyr5NkpONxUAAkcY9+tekpbbpLjw5pGppc3simfxJrRfIjHV4g47dc+pwK8QkUMu1uh61o+G9eutDtE0CS4+y+HLi7FxqCwpulYAdB6gY+76mvNx2VqS56Z6GWZ47+zqnrtpqdqstpqkKPaeF9BnVrKALiS+uAcqSO7Ej32rXXpqWteKPFGlpeiCx169Qmys0YsmnQkEtO4PWUr90ds1xlrq1ndaRp/iyTT4zCd8XhnSG5djuwZnHfBGT6ngVYC6xpOpy2NpqBl8ZaiPN1LUN4zp8eMld3QNjGfQcV83WoO9mfUxkpq6PT/E97b+G7BfCXh+4WCRIjLf3zHd9mjP35W/vSsc7V6k1mReFdNt/Csmt+JPtFrp1ohls9OeZlQrncHnAPzyOeSDnrisbwBJoNxeXOpaxeImgWMoYX2oybW1O87yMWPzBcHatbWoarfeJ9YtLmG3WRDIW0ayfkNjg3k4/uDqo7k1xyi4sbRL4V1dNG8PQiZku/GWpqJp7Xo0e7lA/aONFx1x0q14Y0eHXGmvL9ln0wTCWeZxtGoSr/Fg9IU6KO/Wq3iuysdJ8Oy+DtMljfUtSjaXUbyR8GKI48y4lbsOwH4Coda1q5vNCtYG02bTPDWY7eE7wJ9QBwscSoB+7R+pJ7VEtXcLaHHfE7wpa+ONVkvNHsUVGRrayiVBm8wTvkP92NcYDevSvnXxP4b1TwbrM1vJbzCNDiaB+cA9wR1HvX2/dXMfg7S/tV5ALvX73bDBbQAYyPuwxgdI14yfYn0rgZfh7/wmtzd3F3eRbw7NfakBu33A48iDPHlIOC3c/jXqYPMXH3KmqOKrh5Rl7Slo0eC/Djx2+m20ml3byXfhy6J+12SqGaJiMB4y3Rhn6HHNa3ijwlHHpUHirwvcDVdHlA8/y4tktu/+2gJ2H9DXGeNfCd74f1ee501t8CzyKkirtiuAhwWTPX6flVv4f+MtR0a8e80mRIZjhbi1k5iuF7q6nqP5etd9fD/bp6o9nLs2VR+zraS/M9W+EHxK1a8tl+H19aw6hpd4xCM0eXh/2s57YrrpvDjajZ3eoyz3t/ZRM0DyQMAqc7QBg9Aeua8YvvEqSLdHR/D9to012T5skUpYqPROAR+dafw18cap4NuRHEz3GnSHE9q5ypz1YA8Z5NeXVgnqjtrYJX56ZtXujXVizLZySrCAfLFmsUQYDgks4zn17elc/qOn6bqLvdTQRNdnCss2sRqW9/lFe5W9roHizTxqWgEyW8i/v7QKXkjVFyQAOmfTrzxXmniDSWUXEmgyC2aLLJEbdNwHvxyPft3qITaChXs+WRz3h3xBfeHlW1sH0k2yOztCZZ7jLEdRtHX+dZes3UvzahqazOsj71jlQobuT1KnkRr6Uuq614mluGW7v7m2kXAKQARLj1+Xr9ap6VpNzruqtJdzytbRAPdXMjliFHOMnua6U4t3Z1wpQUucdpGk6v4gjkv0CAiTAnmfYC2ei/T0Fdf5WvvaWeq61Gw1bTZQ1nqlrtad9jZVJQeGxj5Sfoc1HpNhq2uTWuo6LZpHpOkTJJaW0gwLtkYEnn7wOD/k110niTwx4jvr3RNJsda0zVr6KQLaLEkkCyYJZVYHcFwGPTispzknaJy4jGe9yxWhiT/EjTXsLm5l0+/OrOxKFjGIJCT95gOQc9hXnN3cz3l1Jd3EjSSyElia6rxZ4Us9J0Rr6G9abYQrO7Ywx7Y71x4Zdu0fdx171MUrXSNsJClbmhuTQ/fxtPI4I/lVyHqvbvjNRW0KGya8WdmkWQRmJl6qQTuz+n41PF/DjHvx2rKoXWJT05p8Mb+cjRkxuhyGDYIP1prIWj+UEnPateyh2xgNtyTyTya5KlTkVzlNfTLpLwMjRRJdPgTQsdsN17/7EnuODVplXc8yzN12NJOp4/6Zzr1x6PWM1vg7Sp9a0bPUPMdUun8ucLsS6Izlf7kg/iX9RXG53dzVFS+0sESTWavhBma1Y5eMf3l/vJ7imadqV3bw+QsiT25HMMyiRPyPT8K1nhaORY4o5I5Y/mWJZgskOe8Dn7yH+6adLHDcBo5reK4nPXzk+yXAPsfuNVOSsOxnRXdk2V/fWORjZF+9h/74bn8qetluVpIPnjxkvYPuH/AoW/pUc+nQeb5cN28Mp48m8j8ts+z/AHT+lVLi2u7OUPLDNAw6SA4GfUMOtNMLFu3E0MxNmxDj7zWrGGQ/WJuD+FOWaOSYtLEhm7tF/os4+qn5WqJNTklwt9FDqEY4UTr8w+jjkfnVn7RZ3Eexp3T+7Ber5sQ9g4+YU+YLDHjhlmUpJE0vUCfNtcfg4+VqxvEdjJBcxyTq4aRQyLMMN7/OvWtuazcRHIkWI9AuLq3x/wChLUXlpNYGCVCICS0Utq3nRo3vGfmA9aqE9bo1pS5WchLI0M7CdQy/dBmGVPoVcf1q5o+1tcsAfMCecPlYiRRwejfj3qzeaf5Kg8MmOJLV9yn6oeR+QqLRLCNvENgfIjMbTAsVBTgeq9O9diqRaPR9rBrco3qn+09QZnkw1w4yEDx9fTqKVJJoYhtcmM8YiO9fxQ8ilvrULrl8kEACm5k2+WxR1GfyNIsewhZLYSsD1YNDL+BHBrSTXctSi1uNiliJJjZ4yCfmtpCOcd0NPEiyOGZIrgg/6yFvKmH4Hg0r2sRcAxlz6XKFX/BxTZrGSPJkWXIOQsyEqPo4/rS5o9xuUe4NKH+UzJJg8LOuyQc/3h1q7rrLHpugtKIgrW7grOCQTn1HPpWc8MgUedE7IcY8394hHsw6Vf121gGi+H5IofK3xS7ioLr16H2qo25kZuUblOS2tZYQ2HtlPXH7yP8AMciui/4Svxp9hiibXpbyCCPyo9yRykRjgLuK78Y96wYbdsM8Nm4TOWexJIP1WrUNuzyHy7dbiRRy8JMco/DoalzsrXMqsKdT4ita6pf2+rW+pRXckF9bSiS3lTAaNh0IrVvvE+v37O19dw3LSyGR3a2jVi3XOVUHvVYxRsQkqiR+yTKUk/BhwfxqGWwtw2FuJbaTP3Zx8p/4EOPzqVU6GMqFOTTsZ10innq+4k+1R+hwBV99PuGGBPZg9iblBkfnUY0q8Bx51gw9ftaD+taxTaL5SmfunBP4V2OiNtmkG1Tu0pz9MqMmuZn0m/MR2XFgG7f6Wh/rXV/atOJimtbBbOVbJLZ0a/SSNmCgMw56EjpWqXKm2ceKpTm48pzEcfmSxKrurtKAGzgqd3UHtWx4ljS40tNaaR/tKTm1ZezBcHcT6kk5qja2Tx3cMs01skUcqlytwhIUMM4GeeO1a3iK3tk0qe10/WLK/iN088bBwjgH/ZPfArKC3uVX51JcpDHoi2tzK0kjmayu44WGRgk5JpbS1t4Jbld0hljmhkRs8Z39P1/StvxA2hw3esTaTrkOpR3Uq3FpDHkSCQLwr9toJ5b2qre2VjYapbS/2rbX1tqWnwXEDxuNwm4DxkdmDKfwxVKJyupVSVzMtE/tTwtb6fdSBEsLeSaGRV+YqZMiMn0yxOafbafBcTyWdw5Ed4j3QdfvK0SHA/HpUWn3GlWtiH/taF2ksWhkhKMrRPnpzweg5B71dhvdKs4rS5GsWryNHLHcQPEwe3Yg7cMeDkEHg0bscalUzfDmlfbBFYmQRrqspti2MlNhDfjzVuGIxvd2e8fZ767itucFo2wCJFPqASPxo8PXelw29hff2xCl5Y38srWhVlJiIGGD4xz0x7Uiz6VK5ul1OBbi11KOZIZAR5qBBkq3TgjHNFhOpVuyvJbR6ajbJN0UDSWpLDkq7Fd2PwJqeFI/D+qX7W0n2u3tIDFIk65WVHOOnbnB9sCm3DafqFrfn+1ba1k8wXEKyfdlAkO5QR0IyKkuLrSdVv8AXWm1iGzS7gVrZjGzqzBwdpx04p2ByqkaRHSZ7W5hYTSK1xNKHwyyhkG4fQj+VJEjWH2TU7STy55LiO4QFcqi+W/yY9MDH41LIbC4kgSfUYbaD7NNGkoQupcKgA46ZxnNEj2Iis7ebUYUgTbA9wFLoGEbjOBz3FGpHNUILzSLdvIubcJENVtTKIR92D96U2/gUP5028s4b2Gz1ZWZf7QnaJkI+5s2rkn1PBq5p9xYvcaPb6hfRpaWkZhluIxv2RmUtv29eN/SmSS2lm1lpkl9GYbTUyXuIgW/dFwS4Tr05xUu3c0U6tkMls4LrRZtQQuHhC6fs9QhHzZ/4F09qjtLGCUm4G7fpckNv7Pudjn9DVi+mt7LQtUs7a+ivIzdPdW0yKVMsbMoB2kZB+U8Yq9q1vb6TqOo2lpqFlqMF/JbXlpcwSA71CngjOVbcxBHXg0SVk2hKpVvZmJJp8M9lJHI219NjExcdXEpBx+FXYLGO78MR2s5dfs8BnikVeuWzs9+Wz+FO1BNPtmvpbTVIr2C9sIip2GN1YD5kIPcMCPQ1ZW70mPQrJbPUd7tZ7bqKRCvlyZGQP733R+ZqeZWG5VXYztMtheaZa6LdEqsiS3McyoN4x1QeoJXv6VHpNsbi2j0m5by7e+ncpIq5aN1XDH8RgYq5Dc6NHo2lzrfh76O0mt5rZoGAiZpGw27GD8rZp2j3nh630vTbia+Yahb3cu6AxlVRDgq4bo2emO2KOoOVWzKUFnE00VkzOsd4EsmYAZAL9R69qgSzit9SmVnk8pZBbksuGAddu7HToc1o28+mw29tqTXySS2d9HLJAB87RZ4YHoeRiq7z6fdXuoLDfR+ZJcQyQrggSYBLc9sdKVtBOpVuxZ7X+x9WuoY2W4itrIJLuGBIuecenIzTrnTI9L1KaOOUyrbTC5LMNpb5Cen41JqtzYXt/ezR3dvCJLQMqs3DsSflyfTP6VPLdWF5qk4luookmj8tSXBG8R8DPviiTGqlbUow2Z0vWbCayuAXMf2n94gwAyklcfRsVHc2Ii1XTb+1mZXuWE6gJkRFTwo9cbf1q7bX2nz+I7Nru8ggt0sDBvPI3LFtHT1I6+9NtLnT11DRILnUoYLeF3WSYneEU5IJA574/GhXE51blTUdP8AtE01yI/srXSGDyyu1VBxz+pNJ4i0m1UCZJp1JEcTlk6gcZHr0rUGoWc2oaY11rCyqJ/38vD7EDD5gOpAXt7UeM777SrbLyG9SOYLbzREkNFkbB7YGT+NClY09pVaSItbgXUtRt5ZLh3mSZY2jSMKrsMLu/3jis39m+xST4s6vY3PiI+GQljcKsreSC5Lj92fNBXkc+uFx610HiLUId6tbXQuLe1mDW7RxBWIJ3EjjOcnvUWvR/DfVNOMbaHevc6iVm1OZbX/AEiKQKMeRIchQSPmBHPbqa9bCYmmoShJ7nhY3BV60ozitUek2mmxXQcQfEO9kPDPi0s1HXA5MeMfjWXqvi3/AIRXU5NHfxn4e1IBluFj1O3cSQSEYwDagKRgZwwzXhGpeE/DTsG03TdWhV3IaGSNpHTHowwKYngvQFAy2sxt3U2Tn9QaqFOh9qd/kR9VxltIHuyfFiMDDa/4HXI/5Zw3n/xNc7ceLL2S7uLr/haWiW6zvuEcVk5VfYZjJ/OvK5PBvhjY4+0arEe3+gyZP5mo08KeF4ULP/atwvYPGYgv1Jo9nhY/aYLB43+Q9WTxVcBT53xe01Q2QMaaxxx/1zrxyS4sZdVa5/tG0PmsXBDAbm9cdieTzitQeC/DToZiNQYAZ2WykoPrI3H5VJpfgXw1JE8ty97L3EcCs7AehboK3o47DYfRNnBisqxOJknNbGl8JPDek+Lfii2j3dz51rdQNPPb28mcmMA7FI6EnqR23V2P7Rvw78N+GfClnr2j6bJpLtdC2kgZ2KTBgTkbyTkfyritM8JaNpOpW+uaf4gutFu4H3W4s5jJOpHfPAGfc+orS8aSX/jeSBPEGua3rQg/1ImlTCE9fkjAVT7mt/7Zw6V7swlkdeT2K3hD43eMPDujw6P9s0rVLS3UJCuoR+YYwOgDAgn8c1rj9ozxWv8AzDPCPtm1P+Ncx/wr7w6Ywbm+jszzlUkM0p+igEfnU1v4N8JfZP3MAC52ma8nJkY+ojTp+NH9t4e19SFkFc5LXdb/ALZ1y91i8ksY57yZpnS3G2NWPoOwqr9otf8An4i/76FdevgLwzIryrcPGin5mnnC/gqD5jV2y8DeF57ORYbdC6A757q4MKj6AnJ/Kj+3MP5mb4brPW5w6NbsMi6t8H/pqKeq2zsB9stRxn/WCuv0vwN4Vjkby2bUpQPm86cQQL/wJvmNXE8H+Hr24ZodPgj3sWEME48qPHBBd+vrTeeYaO9xf6tVu5wD/ZlY/wCmW7YHQSCovtFr/wA/MWPrXdw+BdAuL4ombhwflghYBR35kOB/+uiXwR4bab7PJbokh6RWkjSP+L52ij+3sO+4f6t1u5wX2qz73Mf50fbLEk/6Sn513SeAvDqTMjQn2jE/myn8vlFNvvAOhmXy3ge0bjEUcnmSn8BkVKz7DX6j/wBW6vc4cXdjj/j6T6E0n2yz4/0iP869Am8B6DbwhJbBbVSBmW5mYyn6ItQTeAfDqqrCK4TjJa4lCZ+ijmj+38Ou4/8AVut3OH+22Y/5eI/zpPtlln/j4jP413o8DaGIdx05gpGPNmkMa/gM5NRaf4C8P4aaOGa7Cn/lpKEi/E9TT/t7DvuL/Vur3OGN5Z55nj/A5o+3WWOZkJru7jwh4V+YNEPNI6Qsdi/ietV4fB3h6HP+jNKcDHmOev4Uf27h0H+rlXucat9ZY5mWhryxGP8ASEIrspvCXheSNyEaMr0CPR/wjfhW1iVmtVlDAhgzsSpq451QYLhyr3OM+3WI/wCWy077dY5x56/hW5daP4VW6WRmYxblBjB+YLzk/hWp4YsPA9prl5pevWyy6be2xSDUIlZntX6q+3vngH0ro/tGmwlw1VSucgLyzx/rR+VJ9usf+ewH4GvQZPD3w+sdNuLiS9lvLwozRRJlt7EcYA7ZNc2kfhm7LBrEK0cDkkKRyo44Jq1mNN9DGGQVZGAL6yA/4+F/I/4UG9s2PE4P4V0Eml6JCVSHTd4MscQfOTyoJOM9cmuzv/h/4YsNOvLzbHci3h8zO9VycdOD61DzGkhzyGcGeVm9tc480U8XVvlf3oA9a9D8GeD7DxQ8zR6bbWNpB/rpwyl/YLuP61Br/h7w34f1Qw3WlR6tZ3SbreeC5VZYtp5BUfKc0lmdO9kT/YdS9kcH9ptlPMoI7EDrSfbbMcmYZ+ldnfaVotnJa6laaW7adMNzx3JG7GcYB7/0qzP4L03UIIdS0iwgFq43yrLIQIQT8u7HTODSeaQNP9XqtrtnBG/s/wDnotKL60b7rE+vBr3Dw3oei2zwbdL0ZZNrPJLHskbGOhJHyjtWR4l163slktbLSdOBkG0ybQSoz0FZvNYdiqfD0pu1zyU6hYqOWf8A75NA1Kz6fNn0KGuyso7y+vQVjtSzN6qMjH0rV0/T5dRvEtIFsYCx/eyzLlYlHfjk/h3pLNot2sdMuF+VXczzoXto56n2+U08XFvj+M4/2DXtMOk+HodQP9nX7XscaqrYgWNy3f5ew610Fk1jIV2CKMq4UIIc49Occn+Vaf2iuqOCWSWekj53WVGIxG/08s0GRc5EUv8A37avrmwt4YowVhReMEeQNxPr0q+iweV/x7xH0HkqP6VP9qLsL+xl/MfGxmUNgq6nqQykfzqQfN05+lfUfjrwjpPivTZoLm2hiu9p8m5SMB0P4DpxXzLrWlXmiapJY3KFLi3fBGOvuPY120MRGtHTc87F4N4drzKwLZxg0y4baI5SP9W4Y+47irE6LhJI8bHXIA7e1RH7nsa3OOMtUyoCYXbDD9y5Kj1jb0q63AHp61QlVuDGAzxfcU/8tE7j6ipYJY0iVg5eBj+7c9V/2W9DTvY3qQ5lzInoHrSnaAMdaQ9aRgg44zVrRdIvNe12y0XTESS7vJRFEJHCLk+pPQVTI9OKb8yuHVirKchgcEEdMGgqO59NfDv4ZW/wuhj8R+K/iFc2IiO42dpMUtnPdSDzJ9ABT9c+Nfw4vrLxTpNgZrR7iyk2XDWuxbuUjHAAzkerV5D4b+MXi/SohZa39m8VaURtNnqaK5x7PgnP1zXo/gXV/hRr/hzxXq9n4btdA1n+y3W4t7iQMmCGwYix5ycdADwBjvRy2OxTvEwPBGqfDPxV8NLXwPqLWega7ENsd9NCFEsgJ+cyY5B7gnI7VZ8N/s56heaqsmreI7FdIz9+xPmPKuOxPCfU5+leF3IjLELyBjtWx4W8VeJPC0nmeHNcu7EbtzRId0TdOqHKn06UGSlF6nvV542+EXwpi+yeFNJj1fVovkkuUG5h6lpW6nOeFrxr4y+JNO8VePNR1jSmdrWYoyl0Kk/IoPBweorsdO+KXhHxLcQ2nxC8B6YTKQsmpWPyMjZ+8yAZI555OPeud/aBk0eT4lak2iNavabIdhtyCpHlr6d6kqT0R5x3OaM4rpPDng7VNc0Q6xb4Fr9paAHeB8ygE/zFUNZ0d9MLB2ZmU7WBYHB/Cs41YuXKtzaVKUY8zWhlJjGT+FdD8PPBHiDx7rTafosSxwRYNzeSZ8uFfc929FHJrP8ACmg3/irxLZeH9MH+kXUm3PaNByzH2AzX0t488R6N8E/Aln4b8PxodTmjLRggFyejTOMcsT0zx+ArW44q2tiD/hG/hH8G9OhuNfKajqxAbdNGJp2P+zH0QfXH1Nc74g/agu7dvs/h/wAKwQorZDXkpb5ex2pgD6V8/wCr6lqOu6xPqN9M9xdTsWd3JOCe5NUGAVxAmTzyT3NQzVRXXc9V8TfFvxf42tkh1mS0tNMRt5htYsB27Ekknj8q871jVGubhlSR2jB6twfwFTGaGOJY495UDdMy9h6VjpE8txmNOpLLz0AobaCmlJ3Zs2WoxwzrI1u4wTvckZ29K2YbtH/eQyM4YfeUdR9K4ouyg7yT2wSeauabe/Z5VSNBt3ggdc/XNItw7HSrIqxXdjcK81tdKcDHKPjhh6c1kQaDOgS4+0PGRjGBkg96tzeJYfP5iJVPlUBRgCorjxQ8w8sIFXqP8KTaElJdDptE8QX1hssxIz2xfd5UjAKWPB9+R2rI1zTriPUZZoZHZC+8qGAxnsaq6fp82stvWZYguSGbOPz9afc6rHp6i2e8F2ysc5XJHbGfSq0BJsqvNHcJJCsaJNGwYuW4WjS73UYGlUzRsnTZIMg+pHpTpo7W6CSWLqJZ8Zj989BUM9u8GyK4cg7iQBkDgc1Ssw1Q+6WxaU+bbhm55Xv+XSqWpx2dukLR2g2uM8uaddrG9vGwYBlYrgHoOvSqd7JIyJGzZUHge/f9aTVi4tjJ5pN5jj2IuR9wY/M0ST3DmRWkJzgEZ644qE8dOe1SZZAiOAmD1xzU2KI2U7toGD6DtVixjnmkazhC7pMB2bsB/SoGl+QRrgDJy2OTXRaNFp0emzSRu8kvmbQSMDGKwrVfZxuhvY27ZI7XR0s45I4403EuWwWbpnHvWTrtpb+Ss1vcQsVQA4fJJqFtjgmRst0HuKckem+SzPmRtuR6hq89Td7s5Hq7s52R28wgnnpVrT5B9o8wLjauDz1zUs1va7m27sehNJAqyXFvCsRJLj3LZrqc04m11LRFmNJXXcEY4/2TUU8M27IikJPPCmup1q8bSRHCtofMPLCTgc+gp11fNDpcd89uhyfug4H515yxM9Go7+ZqsMk9zlLVr6DzPs9tIxkGMbDwakS4m+zEzKA4Y5zxzjPNaml6tNqE8y7Y4Ao+XBPFYV/IXid2YsQ5B5rpjecnGUbM0UUkXPC6GaeUqv3m6ZrpkXbcBQeBkgVyPhzPmSbW2nI/rXaGNfsC3xkV2l+RRnkEHB4rkx2lQ9vB/wAJDNScNp9wdpOVPNPtY1a1gcq4JQZII54qC6Y/2bcYzjYc80+2vLltPitzcfuVAwmB1ri5XyadzrqdDUt7VreMl2VTngZ5x610XgmaaKd4lC7JGDA7fSuaso7UwMUkcyY+ZewroPBdzKJBDncqvwpFeZjE3SkZxWp3Wv3H2iwgWbCFRgAZ4rO0JpFuGiEgC8EAHrVnxCJPsCNGNqgEAE8+9YOmu5m3AneRzg9q8ClDnovU7GdyiqJFcMCe4zWZrzb7qJlQd8H0q3aGYW65UNkZ3H1qhr0rRi3kTaueDnpXDRi/aGqCOaQIyNGjDHpg1chWH7OchVJ6c96x01L5HD26jq28A4zUsepwtGp2HBHGBx9K3nRn2Nki0RsckxAoeTznkVzPju4aTwXqiLCpG6P5scj96lby6jCGJ2nBXBGK5rxttPg/UyO3l9OMfvUrvyyD+tU+ZdV+Zz4z+BP0PcLUptdWVgQx5HpVgyq0aYZQCcfN3qGH5SSF69KTKsNpHQ8V8atjcL1IEQSS7Vx/d5qs2o2yzNHIzO4646Cp54FmRstlTziolt4hnChM9fenePUZJDfW3mrtuAQ3XjtTJtQtV3K0rZHoKRNPt5JPLaGNwR1Apn9mhY2+zTND1wB3FSlSuCM+a5XfCQ2TuyB+FUPEcmVhf+LeOMVaubdvLgfzNxLjp2ql4h3LBbs2D+8A/Ou+io88bHSti7GQyKu0HgZpSqg5LAn0qCYMjq2NoxkEVMZI2iBZ1bv171LRsPiiaWImJGbb1wM0eWGYNjYCORUKX3kMEWZkDDkg4H0pwuI2CkP19aXLIaZYkixGCzfkKzvtTx745ASucgirSvt6Pwe2aqbgFcbhgtzyKunHuAvnAnhevSnRswyQOg4oijhb5oicjsRSorOxKso9OcYqnYoSM4HTr1p4HdcioQwRsMzegHWpA68/Mwx3B5oaAXpxTfb3qT5SwUnJxnpTGXA+7z2NJAMZNxPv60zy9j5yAp7VZ5yGOSMDNVrmWMvtHc9KqLb0AZNO0QVggds4/wDr055I2I8w7R378094YWQBWYnsCKglszJhRvGDjOeKtco7CyTQBCqyAp7dacjRqdsbKSB0zyarPpe4hRMXz1pGtRatuzJlexFXaD0TFY1UnhMTLucOV4OOtQRRtt+bt1qg19apICSS3+7nNPGpRu7sinA6ZqPYyWyE0bKW3mW0abfMZT8rbiNox04qLQoZ4rZSssi5L7huPPJ5p9jeEQDcW+XGMd6r6XMZ1kjAddsjYx3yaw9/lkjFpXL/AJ886CBpiEXoNxOailupLUO0sYKgcFRUihkA6E9j1p6tksGPAxk5rPTtoHKNtLrzoTKqhonA+bGD+NW3H7gzeWWUYAAYZ59BVKR02lFkGAOQaWTctjJGrKcbW3CpcE2Kxma5dRG2WNnlUOc8gECrFlPZwxBlncNgEnbg5rN1qMNZQhQSwcYyeDRFamWMPt2cZNdyhH2a1IS1On8GxaMunah9l1xpUecO4e1YBGOcj3qGS7srVyH+0TDd98W7YPuOKwvh8VNrqEZJA84DA9QTWvcExsEMjLgk8dqwxMV7eUX/AFoe3habUU7iRatpsszL5hjXsGRl/nVi3vLJ2JS8gwOgEgzUClgoYyEq3c+npT4rdZIiXjjYf3ducVjKMPP+vkdPKWY5oeqSpITnoQcUu9WkVQmNx+bK44rPbTrBgfMtI225IIXaefpSLp1juVUjmRu2ydhn9aXJDu/u/wCCLkZpr5e5soWGe/8AKnhxIcAPnHCnjpWR9lVZWWG8vUKjnEgOPzpWjvYvmj1WVlz/AMtIFP8AhSdKL+1+YuU0xct+8WIvx09B/jUMV1O0hLBi2cHIqpAt4r/NeWgB6FomX9Q1SC1vGk+WS1mJ5wshAP6UeziuwWNB74y/u2VUCj7x7mla6tZSoyATjHXA9jVCSG5VwTDnHQI4P88ZoFubOSSQiRmlO4qFzt/AVHs4dGKzNONkkILbDgdDSmSBmzlYwo5J/kKzZblNhmeOVVU/MWjZQPrmo4ri1uATHJGVA+bPGR+NT7F7gaUkgTcDxkBgy0vnq0X7sNuHXI71RCxyKnzqV7YkGf0qQwMMGNn9CMZHFHIuoFwPbwxiSaQcD5geAPxprSRvZu0bRsCvBD5z+NVprETRlHXdu+8rDrSfZYltDCqqiqOABgfSkox7iex5H8aWD+LrRmbI+wjn6Oa4Ekbsg9+1d38b0MfifT8KE3ad0BzzvNefhga/T8vj/stP0R8bjv40h7Y4x2qSI7XHT8qjRSxGF3Z7Vb+x3SwGZo2CDqcdK6pNLQ4WOXJPAyP5VNZy/Z7xJsE7T2PbvVa3JOeSD39auxwbiWbcMDgY61jJ2ZPMaNw1n9sk+xs0luSDFv6rkcqfp0zW7oEUb3keFHUcj+Vc/aw8qdoAI7iul0UBHRlbG7BAxyazrv3LhSfvHoF7HDFoHmLHGH3AL6gVzY1W7jnCQ4SUHbv3HIFdTf2bf2DFJJNkSkN7/lWRa21t9ojwqrIOgbk/jmuCm1a50yNbwvY3zTNeyu8sn3txON3tXZCeTJmVkXeORzkGqXh62BbiMKrDkcc1oS2ka3OJ12IFG3nqar2zjsTy33Gx3V88WdpdRjawzgc0huZI3VsMcjH1qa8lnaNo4HEcajpil8uOS2IdtpI4461X1qQezRCNTaKYJ5IcdWUnke9SjVtOLmJtyyHI2sMdajEcORGsZkbHzP3BrPt4mm1dt0bqCw2kY6Y/xrroV5SdjOUbI17oLFE0MLKinByoyasR21rJGAZd27BO4etSQYEjmSIDqQ5qOTypU2K0eR0bv+FekjAqS2UDXLxwy7UGCSDg15F8Zvio2izXHhbwyGOpBRHcXe7It8gcJ6vj8q6L4u/EXTfCNlJYWOyfXJo/3ESEfuz0EjnsB6d6+a4Y5Gle6uHMlxKzO7nqzE8mvWwODcnzyPAzXMlTXJB6l/whZ6Y2vWkWuXr21pNOPtVyRuKKTlj/AI13Xxh8eWet28HhDwvH9m8L6fgLtXH2pwepB/hBzj1PNed47HrWr4VvtH0zXLO/12xkvdPhlDzQRsAzAdvSvdcUj5ZVJN+bPUvhFoll4D8PzfFTxbM9lbQxMmn25+/KWGMgd89APxNfPniLVLvXfEF5rE4IuL64edEP/LMMc7j7113xm+JF98R9ejuPIkstDtRs02wzjjpvYDjP/wCquSsbNriYgYIJ/fSA/eP90fSsXeTPWjGGHhruO0WyMylmUm2Rs+8reprYweVxgj2pl2bmKFI7HaGXjBA6VaPzEFiNxUFgB3rWELHk160qj5nsVpGjQjzHC/U0hOMg028sYbhkLs3ByMU8oQPl3YqifdsrMu+F9b1DwrrZ1zSYYrq9S2eGBbglkhLc70HQMOSO2TmvUPBFxpviDRpreC/lisoEW48UarOCGZjyYFJ5OTn/AHj7CvJoY5nVmjidwoyxVc4Hqart5y7AJp/JEyyvAjkJKVPAYd/r2rzMbgY1ldbnt5Zm06DUKnwnuNzcQagkPiDVrD7N4f09jFoul55uJPTHfPBZvwFdR4W8Taj4euLizl046t4z1va/kRsFjsYAP3aOf4VAJO0duteeeG/GkGt3kep3Nuja9vFj4f0CNS6Wo4xM3qPryW9q6N7C80+/ufDOmX6zazeKZPEOrbgVtUPLxh+2P4j9AK+Xr0HTbjI+0pVY1I80Wd74Q0OPXZJ725uVutNSfff3jkAajcJ1Xn/lhGeg7kUms6tP4m1ayntLfzLSKfdo9qet3MvH2hz/AAwR9fc1x9p4ghHhyWxgnks/A1gPIC7cXGqTE5KK38KseuOi16RpDQeGdAt/E17b/aNZ1aCKK1tIVwQCMx20Q7Ko6n6k1586bWxqZmp6VqMfijSrDUtdl1HWNX8xJr/YE+xWqrudYlAwm84XceeateLdUsDZP4Y0X/R9DsCsF7Nat8zt/DaQkdWfPzHtk1V8P6JceJtQvp9TuS1uZQuqXEZ2iZhyLSEjpCv8R/iPFRafqOg6f4sTVobUjQNMjez0u1tYNxurwnLvDGB821cgt79ai3MQ2X77wboq+H/tXizT4pL26i+z21guClmh+5BEO59W7nPavl34l/DS+0q9urizBmFo4Wa7hUtCrnny2buV4BYd+tfT7XOreJfEbQhXtb8xgsHYE6PbMMZOODcSAcf3RU/jqTT/AOx5vAnh+NI7O2tw2pTqocQRnnaAfvTSHpn1ya7MFjZ0JWexy16Kmrrc+MNJ1ciQ2epK0N2hwdwwGFbqfP3HtXdfGD4SXlrolvrzQw28DOsSxq26aLJwvTr2yv1IrySyvrvSLoWGrK2zkRTDowr1K2HjVj7Sj9x25fm0qT9lX+89B8BeMNa8Ea9FqujzgMP9ZE/KSr3BH4dRzX0XC3hf4u+H31XwrPFpfiWJPMuLPIBd8fqP9r86+VUaOSNWVgVI4I6GprC+vtKvY7zS7me1u0PySQuVcHsMjmvN8j2MVhIYi1Sm7SPVvEPhm6vtGury5sxBe2bmB0lG1icclB+eV6elcT4rEssln4W0mOGKK5CSXEsScSMR/L1r1bTdSh8SQaPomq6ha/8ACQ3kRaa3ZifnJxuYnoec1B4k8LyaXeT2MkNppl7FF5TefwssfRZUk6B855/OoUnCV7GFOvKnJRmcDc+Po/D9ifD+m28l3NBGLZbuSUBQ44OBjnHNbGneGpPDNsviL+1/smu2h+1G7Rh5aZ52jPXIJHTnJHNYq+CP7HguNb1e5RrTmS2kmAYgknmRQTznj0PasmHWtU8VatbaRqF7cNpMlyubaFQu2Id8gZ6eprV8r2Kq4eLXNT26nb+CNW1T4mapfaTrI0WQvGbmDNosD3cikEoGHy5Iy3Tt2rM+Mmh2mi2VlImlS2M8kpSSMxhVTHcD68ccVq+O10GHR7bS9Kt7eW/mYRWccD5eFe7Pj+tef+JJrW106Lw5b3D3ksMnnXU7uWHmY+6vtUK8ncWEpTc1JaIzrFmWGSLPD7W6ematwhi8e3PPrVO1C9NuXOAPb2ra0q23yK7DIGeo+lc9eajds9Gsi9p0KbT5q+tXo1XOB8o60+3jCAcADAqcKGmG4HB7g141SpdmEYkUeXKrwT05z1pDDkfMuKuG3aJlYkEdsU7Znk/zrD2nYtRK0MkixrBJGlzBnIilXOPoeo/Crkt1byKIHkkjQciG7Xz4gfY/eWmpHzkcY9KhuI1cnPf3qlV1KsTmFkjO0PBbkciL/Src/VT8y/hTIFkRWay+WEZ3tYyeajeu6F+R+FV0Vom8yGSSKTsUbH8qmF4XkD3lrFOy9JVHlyj33L1/Gto1NBWGtbWtyGK28MrbRuksm2yA/wC1E39Kp/2cZJGWzuIrg945AYpR/wABatSV7e8UeZNFPjol6m2T/gMq8/nReRusYFw8ka/wJep50f0WZeRVRmmOxhbrqymwDLayr6ZUn/GrUd8rv5l5bRySY/10X7qUe+V6/jWhIJooQZFeO2I4Lj7TbH6EfMtVfsdpcR+dHFJEn/Pa1bzovxH3hVE2EEdndEbZopnH3Uux5Ug+ki9fxqO5+0WctvO0jh4XDxi6XcoP+zIv9aY+nXHltJatDfQr/wAtIGBx9VPIqvaX11agpBM6f3kPI+hU1SuC0Om1qCTW7KXW9MWGVtu6+0+ZBIOB/rEK89ucVgQTW0lqXBe2iPRMC6ts+/8AEv8ASl07WTY6il9Dbi3uVOS9qdocejJ0x+Va+paXZa3bSa/4dtcXUZ3X9rbny3XP/LRR0PuO9apq1mHM77mVFb4gaS3UiM9Ws2E8R/3o2+Zabbeaqu1gQq/xm0fcD/vQv/SoVdHmRtyNPxt3D7NPn13D5Wqa4mbzAl/GJHByBdp5Uv4Sr1/GnqDkxkbxOXMdsqzc7pbJ/Kl/4FE3B/CtfxBEs2geFTHvkcRz7SrrBLnI6A8E+1Zl55UkQWaUouMqmoJu49FmXn86u+Ko4x4V8LiUIseybd5imRP4epHI+tWnqhXM+Vpo7vcVYXQOAZc2tyBjsw+VqfNOzlY9RWO6bb8o1BfJkH+5MvB/GkMkgtD80v2UDgMBeW//AMUtOgmiEB8hJYIv4jbMLi3P1jbkUcwXY5p2SJbeS8dEyCtvqieZF/wGVen6VR1PfGYmFtNaDaVAtyJ4nHqDVtLXzLaSa1xIgJLvYSblz/tQtWPeeVG67ZLZTz91JYSfqvrVLV7GlLVkNzIu7cZpwD2/stW/nTRNGCP9Kkxjvoif4VFczRqwDXMKr73Mw/pTRPZjB+1W5+t9OP6V3017ux2IseZGT8txI300Rani3eUuWmbk4zoyrx+VUftNqFwLu2/DUJ/8Ktw3EBiG2aEntm8nNE1psUixBC1xdQQvOYxJIE3vpSgKPUmq8H8aux+VmQbNORgcEjPSpraWNruFftEQPmL/AMvMp7j1qvbS7BIDLGvztkfaZBg7j2HFYdCrk52iNv8Aj7kHdI7MR7vYn0qCNLhrvRmkhZCJpMgLjaN47Y9KkM6lCGnj6cf6XLTopj9o0vdMp+Z+PMc8bh60loRJJkVhc3NvpYtYp4liE5klzAjkE8BASOTx+tWI7rUFffPNbxqjkyt9mibBPRRxy3HaqmlKVs1kmkKxxnBbbwnJ+Vf7zE96nlfe67QYREMKAMiAH/0JzTcncFGPUfc6lqEtxIzG3TOPMQW8ZEa9lBxyx9O1OS8v7eKeMzW8byjEo+yx/ukzkduX9qaNtsBhQsqn5d3PkD1P95z+lRxLJM2yJShXLHzDxF6u/qxpcxXJHsSwT3zzeXG8CPtyd1tHiJM53McdT6VS1W4e5uAw2FY0KhljCb/9ogDHNSTTr5Zt7Uv5IJLOx5lP941XHA4yfrUuRElHsLKubG0HIxLNx/3z/jTjGv8AZnknYivepl3HCAqeTjnHOaJMjTbUf9Npv/ZaVuNMdef+Pof+g076maVyebShby3FqNW05mMZEbKz7XXIIIO32p39ntPLLJHqmnHcTIEDSEkf9881FZTRqPJuWKoGzHKOsR9fcHuKmlhNtKCqKNnz4Tkr/tp/s+opORcYohWIsiKt9aIDEVBBYfdOfT36VJJYrBdaU32yy4iDZVmw3zkgg4564NTPGk0Jwiq33mSP+Ef89Yz6HuKgZkD2kcyBo5LXKbF9Hb50+h6imm+g+QalgbkRINQsVKqyqC7ZZtxOBkdeapR/fI6Yzx75rRljMbN8u4bfM3Rn7w/56p7+q0ssZvYxNDt87G9gg4mX+8vofUVLbKUSgIlK/dAHapoL64sbS4tkS3kguivnCSBHb5TwVYjI/CmgjHyg7aZcY2A1MZO42k9y6ftCNHNbyQTZGIy0EeJV/u4xgMPSlaS6uZEx9l80fKii3QCUfxIeOGqraTiDMUkYkgcfOg6/7y+hFW5Y+jKfORyCrAYE4Hp6SD9armEox7DIZprUr5cds8bMQga3QZ5yUPGQwpLhZmYtb+QUkfdETAgG7nMbccNU0ZE4+b940gwM/wDLfHb2kH9KYhKkH/XI/wApDHHmY7EdnHrQ5D5V2GrJLPatalbWNy37t/s6DB7o3HB96oma6gkVWWFWj4wbdOv5VoXEeQJE/eK/yq7cbx/zzf0cdjTTc2+0reLbzkDb++LpIo/utgYNEZMfKuxAZ1vNrGaKyuowcOLddrjt24NPBtowB9q0pj/e8hhn8hSl9JbJ+z2Q56faZMf+g0b9LXg21kB6m5k/+Jq99AULdBqfZ1OVuNLB/wCuUg/pUq/Yhn/SdPyeST5/WozNo4/5YWX43Mn+FDT6Pgn7LYgev2qT/wCJo5fILS7EVxdWKMWF1pZ7cNc5prXWnyIuJNLyO5kuTTJzo7nizsQP9q7l/wDiabHHpQG5YbDJ9Lqbj/x2ulRSWxm0P8yxU5abSy3ruuKmZrNoPmmsAwOd22Vz+APFV1XS9vFvYMP+vqX/AOJqwP7N2YNtZg54H2iQf0rKoloRKOheTULXyIofssmoTAYUTMRGB/sxr/Wrc8esT2i/b7xNOtD92NiIhj2jXk/iKbpck4g26f8AulPX7JHhiP8AalfkfhUsdv5t2UhjaWVgS32T9/ICOxkbgfWuOUuxxTjqVo7TTLZN/kyXWf8Alrdt5EX4KPmapvNuXtyqsVtB/wAs0AtoPzPzNT3jjiuP3sscNz3C/wCl3J/H7q0SyKkqnyU+0gj57lzcTt9EHyqaltk2IoIC0bfZEdoTkkW6CGID3lbk06EQkbEkTdz8lknGf9qZ/wClMu2leUfa3Jc/6v7UxdvwiXgVNJbMsIa6HlQnBVrxtiD/AHYlpXHYiimKOws4YoJP4vIXzpSfd24H4UwRq9wQyI1xnJAX7RKx+v3R+FTyyQCMBlknjz1l/wBHgz6hV5NBlk+znDMLcH7sSi2gP4/ealcLDbizt45lkl8uCQ8kTH7RMT/ugbRUU62sT7ns0klbBEl4dzEe0a8D8aktYnkj3W6u8Y6/Zx5UX4yHk0kYEbkROrAj7lov6GRv6UczQEMsKSfvLhUKngNcAIPwjTk1Iunxshma3yu3G+ciGPHso5NOjmKMRZqkUuc/uAZZf++26fhQPNa55O6focAzzH3yeBUuTQDfstlHtkWOScKM/KPIhH4n5jTVihdjJbwlB1zbgxIPrI3Jq1LE0bK1z5UTA8NM/nSn6KPlFMluYGwVtTcOuQJLlsgfROlLnYrEEVhFdSFkVpCByLccf8CkapZbOziyJpY0buIP3kh+rtwPwpk81zcALLKxA4CjhQPYDj9KYiYGOfrScn3ELL9lZCkdjGCR/rJmMjn8TwPwqsbG1I5Qkj1NWgvANHbr6UueXcViulnaoMCFffipI4YopBJHGquP4sVIR14oweKTk31BRRCbe3ZiWgjYk5J2jmk+yW6j/UpjoflHNWF9fyoAzkdqOeXcdjC1GwgErf6PGAehCCsqaRY7R9OvLZZbYyeZEyYWSM99pPUH0NdbcQ+chX+Lt/OsG/t/MiK8A54NehhcS9mzogr6Mpyaa8NnFr2kXEjw2sio5ZR5lu/Vdw/un1HFT6zJZ38s2oWloLf7VaRNOhGVEhkAYj2JGaqaTqVxo9+Zo18yKRTHc27n5Jo+6kfyPY1tXdvFFb202nsbnT5UZbYtxuTOWt39HUk4P0r1ObQc6duhmSbdNuo9QurNbmK3v5Vmi9M/d+nHI+la50XR4tes9UuHafQ7pfMUpyokPAEnouevvVW3mG4cG4SVCpDdbmNex9JU/WotGv49DuJNPvMXuhXo3RyEcx843AevZh+NO7e25zTpRkrHWeMo7O00tNa0gxRXMZ+zmS2VdjRkdGHQgEdcelZqHT/E+jxzNaWsN3aqyXIhTaVyfklH94HnPpWXdJqHhGeZFt/tuhXID7WOVQN3U9vT0Ndb4P8ACq6f4vsdRkUw2k9uJ7e3ZW2yqwzhv9nvWNSPLG9/Q54U4UIXe5V8A6FqOrpd6LqHl/YI4naAykZEnXCE/wAJ5yfXFdVpzBPDUVhpxitIIGEUkYdfnGeAxPU57c1mtI2mXbajdMLaBCwWNl5f/ZUHt79q4nxV4iudfuxb2MKhWz5cUXROeT/9esYylNmCjPES7I1fHuoyaZqE2j2tulvE3JkUANKP9r3/ANmuUtrJpiJpARwCeeTWpfefLbWsOoTLcT24+aQnJHHQnvj1q5omj3+sbvJhkjtVGWlA6j2HpS5m3ywPQgoYemVrS1ub1/K0+H5gfmfnAHTiuo0fw7PbztDBGZLlwMu33UBHX3PXj6V0Og6XuiK2DbQoVDNIv3T346f5FdxomlMI0KpGVOSY2H7yT3J9/SuqnSVP1PIxOKdV6bHMeHvB6FjmZsY+aVkyz4613lla2kNivkRqiIwVgucHjrU00KR7PLhIz1A42mqbte2tnL5cat8wJOMhl7n8MVtzXOORDcxrJP5i5BOcAKBx2oULgquVQ/w9qS0keSKBpF2gLzkYxSJtQlRxk5GetUZjyPbGa8i/aA8KZSLxNax/LxDdDuP7rV64z/wlc56VX1K0TVtLuNNuowYriMqN44J7EfjzXRhazpVEzix2HVek49T5IsI/MMtnjLt88Z9SOo/EfyqqwI4Fa/iXSbnRNWuLOQFJraXAJHX0NUr6IBYrqPGyZdxA/hPcV9Ja6ufG7SKUsYlXuCDlWHUH1qmyMkuVVUkc/OjH93N/gauqcZokVZBtcZHoRUWudFOq4PyM5rvypioHkEH/AFchJUfQ1N9uwPmgY/7hDA06SyGCsMg2/wByQbhVSSwkH/LpH9UcjNJ3Oj9zMtfb1B/49pxx3Sm/2gh/5d5v++aq/ZZh0tJR/wBt6T7Jc7s/Zpf+/wBRdj9lR7/iT/2gv/PvN/3zTWvofvfZpTjplaiFnMOTauf+21Na1n/59ZOf+mtU2ylCj/T/AOCdr8LoPAWsajdx+OvEN7okEaA2/lRkiU98tg47cY59a9f8NfDH4LeINP1LUdH8Z6vc2umoHu5BgCNcE55TJ4U9K8b+Evw9i8b6zcw6lq9voenWMQmu5ppRvZfRAeM8Hk9K+gPBXiD4R2MWofDbwxJ9igvLRo21OfgXcjDafnPJIz7D0qfeZUoU9kcf4k+Gvw2n+Fur+MvB3iPUdSGnEITIAFLZXIOVB6N2rwa6uWV2VI1jAHLuOB9AK+ivEVnofw0+Amq+C31+y1bUtXuzMsdtJ9xCV5PfgJ+tfOE1vHvkkuYJsFfkMZ3AH39qNbEqEFM9b+G/ibw7p3wxTRb/AFqyjuXvpLxgxYFcqqhen+yfzrjvibqOl3F9AdH1K3uInjBkEUZO1gfetTwJ8NbTX/B8WvC+hbdcNbyIyuDGwAODyOxBrD8f6Ja+F7m3jsLmDzZI2DhFY5U9+c151JU1WbT1PVnzOkk1oe1/sZ6HawWGu+Mr9VLbmtoHYY2xou9yPTPA/A1498VvEV/4u8a6lq11IY4ppSIkX+GMcKPyr3v4Yxppn7KFze2wKzyWFzKxXrlpGX+VfMN3Kou2jZiOcfNXdE8yq3zWQkISOPYqgf1qt5JaYyAdD+VXBG0jBRnJParCQmMHdkNs5GO1WkYqpZ+pDdrHb6ZDGPMZ5cs6huGJ6D16VmQs9qyuLbIcFNrE8+pror21+z3luNQj37os+WDtypX5cEfyrOeF7i0Cr5aIh3K0px9OalnbB+6Z+j2H27UEt7iRoocEuwGSo+n1rvtItvDtnGwi0dbl1ZYt7gseep54Bq38L/Bct541bS9Tj8x9RtWex+zsGSZxzw30DHHfFe76L8D9RtUSxkK7ZnzI5QjY2chScVpCKtqRUm76Hl9/omm/2Nbzy2NusVxuaOxiUGT5DjLMe/f0qTwj8LfDnji6k0uO6udLuTsEO9Udd7EjbwM+9epfF74c6po3hi2uYrcSpYM4LgcODyTn61wHwp1XWrDX5fEOlxrbw6SN10zoGQjack+nGazmEWeGePPD+reCfFN94eurht9nM0e5CQD+FZtlol9exGaMxAZ53PzzXQfGTxvN498d6hr7wpDHNJ8iqMZAGAT+Vc5p940UQjE3lDeMnqMeuKyXmdOttDUXwzNFAJWvkWQHOxVJ6c11etzrf+CtPLx2xGn3T229I/nZWUNknr3Nc5JrFnGpdbpZGA4AQ8+1PS/H/CN7Y3CmW9MpUDkfKAK1ikZNvqZksKIzCVf323dg8jsRWc3l7isgJJPy4PAFXdQkWYo5f95jlwcZ9qzZXbJG7I/WqkxxHx7U8tgFL/eB9MHvVi6CvN5zQO8MajeU6An1pIYX3SMIiQI9xUZ4FLDdXVraXOn5VEuSpfcBng+vapkWtyhMu2UjGB1H0PStTRJk+zy27Z3khl9Md81nXEpkc5ckAALn0AxUulKz3aqozwcjHtXLWScWWXJXZrsxwouCeNxxt4pRE6PgsuS3qTTNSkUXO1ip2DhQMAcdKjsSz3qFI2PBJAGcisFF8tyeSLZoQQ2y3aR3jkw7vn8rlsVDptxawa5bsPliW4zlx0GeM0trA0U8ksqhAMgZ689qz5GBZlU5OemOtTGPNdXNOSK2PVfFnh99biF/a3EbybVXZnqMYzn0rI16yWLRoNM8yMzwRjO05zWNBfeJNH0yBoLgG3dTgDDbf0yKxV1S+N3JPLNvds5L8815tHCVv500tv8Agmspxve25ZsbV7NZpbrjdkDnJNZdyy+SxXozjH0xWmbLUL+wa8e4jCo4xGW+bHrgVlXCFLcKwwQ1epS1ldvUzfkXPD/SbpnI5z9a6C3lCqqnJA569KwPDyhln9RtrfsY/MdvYEn1GK5cXbndz28F/CRbkfOlT8fwY59c1FZQtOFEYLNtyfYCtBLdW0yZDx+7LL71Wg+yLBEpLB8fNg158Zqzt3OmpoS6M8heZGUjoc10/hUP9oKl/l35xj0rnrBBHI+35kYevNbvhfi4bOflYAeuK4MbrGVhQ3PSrmOKTQomZTkfeNYumtbrMpFmkgHUM5Ga2EVv7DkZQSeBjPPJrCjbE8eUAxx948V8vR2kjskdYJoREqxwhNw42k8fnWf4mAaOAFl2scZI6VPZQP8AZs793pg9aoa9G3kxI4OQ/Q1y0kvarU0ixix3S2uyK+JiYfd3cGpbSNfs5jkhRyV4cdRiqnlsqDyxgZ79qv2m5YfnKkkn5a3qN2N+hEbeFZg8WQ/O7C9vauc+IDW//CKalteQcRbQMYP71etdUHjWTezD5vl21zHxJ8seE75VhVTiPn/totdeWSf1unfuvzOXF/wJ+h7dZvHGW8xQeOKdLLbvFjdu5HbGKh6YkyPyou/s8cYZ5FjJ6Z4Br5CLbjZI3bsPnKKu2AM5Y/TFQgt8yOQefSmi8hJUedG3phhx9aSW4hJIimUt3xjGaUot9AJY5DG/y9vSlDbgy5K+gFUS0jsgyQ+7nBHIqzIG2nYu5yDxnk1DhYa3MfUgDZ25ZpOJh0PvWZ4hi22cW2VsiZCM4NXrm98uFBJHsRZAMdec1W8UTRtp8agFv3q5GMd69OhzKcVbqdK2LMlvLNGq7wF6gnqRVSTTQRtErAHt/wDqq+rRsoMfVRgKxqRS3IZSMVCqSjsbGNJo8kJJV2b9KT7BOrfNk5A57Cta5uN0fllASDxgc1UM8hl8pZFBPr3rWNWpJagZT6Xco4LebsOeQabaRKu8eeY4w38ZOSa25rfUBh5pQAByAawNRWOeMMxZWDHgEjPPrXTSqOpo39wbGna3lhDgPdsD3JU4qwlxYsx8u5bnvsNc/cTRRMEwBxu9zT7fU4Y0dlEmT0Iolhrq6uNSN1IYJH3LJvAOR2Ip10VVvmOPasXS9V8lgZ4zJ6EVrvqFjcruTepx3HSsJ0pwlqroaaY1GUy7oxjjHBqQy43hj068VSe6iV/3bnOeMjvV1WiZA4mG49QRwaUo2tdDI4Lx1BWPBQnnIqQ28Jia5W6txIP+WJYhj9OP60s0fmxlVCEjoVqFUukIDRZyOPelputAHgt5ajcqt35pflA+/wBD6mmstwcfvEUjggipApAwcE98UmA4FMAxyL9RTGaQ4QqzAnkml4THanRyMqnbtK980gKxtYGLD5Onp0qF7aOJMlQSDxtHIrRVVKsWQbj1J/pVeWW1I2qMsp5NXGcgewyKSN925ioHX3qPR5reMTBXbO/gYqxa2sUiNIqqQW6hsfpTtN0kK8zbcjfzg5oc4KMk2Y21JRfQnA3KTUN3BNKNyTiPnJI5BqZtPi3kA4P90USIYwUkxgDjNZpxT90qxkSW17Grt9pd857/AMqn0yTUDY3Hm4K4Ugt35qwY1fBjY8e/FW4lP2JlYDO3HFazq+7ZoOVGFrNzcxxpsiO3OeuaZb3Vw8TZDglcjjgVY1eUvauqr0xzVmxtzNZjLKu1c+1bc0Y01dGXUp/D1mjj1Jzzib/Gt4uonYNGCrDOQeprH8ALv/tVdwA83OPxNdJcFo5U2W4CMCCdtcuNl/tEv66I97DL92iC1jjMUhxkdstwKbGZNv7vcWGANvHFToY42OcMGPIzyKRDFCm5yPvY65NcvNubEcVxIsciMjgno27im7ww2LgL6k8mpw6J0RSGH3SO9NikRmPyryMgY/SnfrYGRMqjlVxtGflb734VBFICPM8yRkzwBjirdvzIMqCR1AGOKVWhM5CKqbj0YU+a2lgsU3ADDbIT3GRzThJJ5wKsysx6mre+NX67n9DSh4XlJ2iM/wCelHP5BYqefcLOF8wMMcE0+ZrgyA+YNuMZQ0s0kf2lNzAD6dankcE8vhCRzjrQ3toFiqt3dpw0jEAfcGBx7mpHvAT5bRB16dKmIhV1ypII5bOKbIqRuMISAOpGTSvFvYTQxvLK4ls4/YCMfzqF4rWJjmBlDc/JIw4/CrBWN327eQOg60f6PMqk8Oh79SPSmnYGkQSxxKo2zXKc4z5pI/WnRrc7NseoTlB1ARWH6ipQYXUryc4wfQ96IycOHAx2yetHM7BZHlXxaurix8X6ZciYPMLIsGdBg/McjHTpXBaibOVvtNkQiyEtLAo/1Te3+yeceld58dOfEukjt9jf/wBDrzSLidpA231Ir9Ky3XC035I+Nx8P38jTgby4tytH5n93FXtFvpE1GETEmGY+W4Zsgg8dPxqro7l5VkKqwJI5FOvQTLkMiMhzuK9TVu3M4tHA4IfbQSw3EsMm3cjFCCepFXpA67Q8hJ7ZPSsx5GuZXlkALE5J9TViFE4Z8kE9BUSuncxcbmtbi4EgXaXOOCMdK6nQrSZJln2lY+gPoa5LT2kST5GI4zj2rpfDyzTTLE1w2GIOc5A59K4cViLRfMaU6bvoeka3HCdNsJolZ/LTac9vesNdQt47r5FBlVhuA5IB6n3FdFeRGCO3sI2LkwDZnjr1JqtHptvbXLQzRxfaBwdvVq8qji4yfKjqcDS8Paogt/J2Etn7xPDD19ua1ZtSlhRmmtRNwcEHpgVLZW9vGm5UVUIwwA5NTx29o2VBLSEYUM3H0rdy1ErFJ/EEexES0WRioIbzQOO1VI9WsmuJnmmPyIGMaSZIHc49q2I9Pt1k2SWyk4I+gqFtNtHTasEa4GCwGGx6Z70JheJiPr9pYyzLCHmdwJNhb5xxwKt6Nq1hdSpJIghGT5jSc7T1FSXWkWzBi0cTKFCplSSuPfvVjSNLjSKRngLLkBGHQGvTwid7mNRqxa/tazjjWf7VEsTk53HPFc/8RfGml+FvDlxqMckM85+S2hU8mQjgEenOTS+NpNF0LRbjWdWzaraoeh5fPRV9ya+WtR1C88RanNqeoMwEjkpGTwq9h+XfvX1GBwzqO8tj5/NcdHD07RerI3kuNQv7jVtQk824uXMjMTkkk5/yKeKem1FcOm/K4GDjafWmqON1fRRioKyPiJ1HOTkxQBznA9/SsHWL1ZiYo2/cofmI/iPpVjWb1TutoXIAGZZB2HpWbbRO8igIN7f6lP7o/vH3qJtvY7sLQ5V7SY6zhlmlKHAkcAMf+eS+g9637eFbeNY4xgCm2lstrBsXDE/eb1NSjNXGNjDEV3VemwoPPNAYZ54pppKs57EsklqjKJbqKLedql+BmpPIcPsPBHB71Tlt4JiGnUEJzknAFZ2pamJpVZjM1vnEccL7Gmb1z2H51EnZXNaWHdVqMX6m2NLuF1SHUo53jEQwY+m/2PtzUN1PDaxM8k0XHOA4J/LrXPSqT8/2G2Uf9N74sR9eaajKFJV9GgI/iAZmH061k5no/UOZJSlexNb6vqum61HqOmTy22qjiCSNsNbg5HX1x+Ven/D7xdp99pK+FdQu4tJsED3Ou6o826S/KnIiQkf+O9zzXlmm2KyyFY52mMmfOnCkAD0Gec1tTWcBtVt/KBjUcKelctfCRrR95HbHMlhJKET3GW+tpLG28T6nYFNNjzb+G9G7TN/z0cdxnBY9zxVmKPU/7aWyN0994q1Q7tQut/yadbn7yLnhG25yR91eO9eX+G/HGqWGpm61TzNV1IQRWOiswVYLEA7dxXHYEY9xk16PBaxXDXPhrStSSVypn8Taz5mUC9WjDDggd/7xr5rFYSVF2kj6jC4yliY3iz0fXfF+g3+kDQ/CdzLb6BZIIru9hQjcM4W3h7tI54z2GTmtbTIbfwrox8Sa5biO7MQttP06Fc/ZIyfkto/V2OCzdz7CvK7LU7Wz+w+I3tnh0DSZSui2JOJL+fBzK344JPYYArr7TUNe8T+JdOt797ey8Q3Vu0lvbRjMemW2PmlbJyZmBwuema8udNxeh1WRqaB/wlE15rH9ltYw6nfSiTV72VWeG0YKBHbxhfvyKpySeATWh4CstLj0aXVnuCukafcTBpJxl7idSRLcSnv6KOwFQeJdQsdI05vCeg3TWlpZxhtVvlO54Iz2B6tNIcgd+c1Um8P2lj4ZHiLxM09nb2ieZYaMZT5ESjmMSoP9ZKzcnPc4xWYmiG9vNS8Y65CsEPlzOC+mWsycWUR4+2zD+JmH3E6jr715z8Zvhp4ds3FhopkvJ4YDPqbTTcRL2ct0VyTwB1r0vQ9dXSNBisbWaG98c6momv1l5+zuVzumYcJHGuPl7YwBzU3gjw7Hff8AEwvpzJoVrKbnzpuG1K4H3riTP/LJeQi9OM100MROg+ZMxq0YzVmfGbNqHh6ZoZd8tkSMSMOUz2Pocfh6V1vhnUbBtXsLu4Ym0WZDMUG4queoHcjrXtPxP8LxeN9X+16PprGe7hK2VkoVWmgU/NPKT0TPCg8nPHavnzxH4f1fwXqU0TQOkcThbi2dtzxZ5/FTng/gfWvXtSx0eaGkgwmNqYKXJU1gdl8QPDOpaNqh8SW902o6Rev51tqdszbcZ4B/ukHt2xXefDb4i6Frdo/hv4jGSaK5Ki21Yvue3YdOSDgc/T1FeefDjxsum77dkN5ol0dt9p7/ADAr/fjB4DAd6ueJvCVvLph8QeGJo9Q01WIuBEm14Rk7d6c7Wx3HBrgqLXlmfR8tLF09H8z2XxX4dbdDYy3NvqNmlv8AuJoVUpMDgjdzjn+7+IrzHUNOudM0c2vhbTZDJcb/ADiBulUZwdhx93+XvV34T/EG70S3bw7qEMWpaTfkRiOSPe0bdsd673xx4fu9M0611jSpLq4srUBbnynG61k4JY47MD1Peudy5djjTnhpcstjx2dbXw3ogttPtx/b1yMz3G7JhU9R9awLbT7hFUMpGeSxPJz1r0PxP4XKW/8AwkEG9knG8hwR5mfT0b26HtXKtJ34xjHSs54iWx7lDllG6K2maePtLyNcKdo+VACGP9K39PhG4AnJ/pVS0XkfKeR1A/StmytwF+ZSGJrzsVWb3IqpD41PcVYijXGe9SeUu/bGDgmpxD8ny8cYHtXlyqGNiBU79ewNOCk9BVgJjtgZ5pY03BvmxWbmO1iONB5Rfqecg1CEPA6kdTVx0ITj+I5FRsm0GkpDSKhiLDIUVF5bZI2tgdTir2w8c/pTWjbr3rRTHoUJIsjO0YPtRE1xBjyZXQd1DcH8OlXSmc9aj8vnHX+dWqg2kRJcxCQySQSQvj/WWr+WSfdehp+2G4czjyZpP70LfZp/0+VqHjw2M4qB4VIPyjFaxqkNCzxqZVDspmHIW6X7PP8AhIvDfjTrxpMBL5dq/wAK38eCfZZl6/jUa3F1ChjBEqH/AJZygOn5GnwXcKKVVZbXPVU+eI/VD/StlMOUo3enwLtf9/Yhj/y2/eREe0i/4Uy2bWNDu01Sz3DYeJYmDxuPQ47H3rVhgHLW6Ek/x6c/X/eibiosZlPkiOWbHJtSbafj+9GflP4VtCZLgXr6Ndd0+bW/DqIZVG6/0qRQ4z3kRT078D8PSufstQszEU3TWRJ5UDzoD/2zbp+FadhezWOqR3dvJD9qjI+VlNtOy+hB+Vqsa/okWtQTa3o0bQ3ikteWEiBG5/jXHBHqB9a15ls9CbNGcLQ7S1jl9+WY2D7l/wCBQvyPwrV0N4tc0mPw/JqEdlf2b7rGWMFM54KMh9QK5Jorq3CytHLEP4XHT8xVk6pcTIqziO6KnKySD94p9Q/WjXcRZ3GO+lt763jXUIW2SLbP9muFPrt+4w/nUmyG4mH72CSbPCzD7JdZ9mHytWylzp/jGzj0+58q21qKPba3E/KzY/gZuv8Ah79Kxp7a7sJJrO+s57V4cCaOdPtUKnGc/wB5QfUVSlcCK+t5rZ0N9+5fqPtieTL9VmXg/jWbrV3cO0QW6mkIBwTqSSY/GtmwkmiTbbNMYup+yzpLDz/sScqazdfmu0khPkThucBraEE9PTirg9bG1H4jKkup9w3XUoGB/wAv6jP44o+0Px/pM3P/AFFE/wAKfJPdTNsNvMCAP+XaA/1pFjvCTtgnYjr/AKHb/wCNd0LWOxob9qkXn7XMOev9qR/4Vbt7yYxYFzcnB/6CCH+Qqr/pi8tbT497O3/xq1Bd3W3b5TjHA/0aD+hpVLWBIkS6mN1CDLOcyL1u1bvVW0nuESRVlkVQ7YX7WoH3jVqC6uPtcCtA4UyLnFvEO/1yKgtri68l1FtIB5jDPkRN/EfU1gloWx6z3cjhI5peRl2F2p2DuTgdMVHDqE0F/aX8abzaSI8Sy3KgShWBwyn17j0rcl0+4l0vTJQnlC5tTMzuqqHO9hwB2wAO9GqRvBoujxm3O8oEfbCj5Jc9zznGMVWzOD62nNx7GbrYs1li1TSbhTp94zusRkMj2EpOTAQOCeTtYdQR6cwLutlBGElTkAjPkA9z6ufStTxDb32na7cQRQyokF/5REiYKYfAB464/nUXiOFT4injs44okQbsA7lhGTl3P94+lVNX1Kw2LVV8pQhjkeXbCuxkG75z/qR3dz3Y1DPOjKLa33CENl2Y/NIf71Jcygp9nt94iDfMx+9If7x9fpUe3gelYtnU2GeOBgdu9O42nNIv196HbCH1+tQSwkP+hW4/6ay9v92lPGm7cjJul/8AQKZdPiws2A6yT/zShW3WG9uALj/2WtrMVrDgmRyOKsWs/lotvM7LGDlJB1ib1+nqKiU7sYxzSE/J/PisbgnZlx1aGbjK7f3hEf8AAf8Anqnqp7itG2mstS0mHQtYmSwjglM1hqMa/wDHm7nJZsfehcjnup56ZFZlqxWwkxdxu0ETTQhchomHOOex7ipFQLdeUoG0yTAL2AaIHH0zitqc3B3LlHnRGYryz1B9I1CBYLtZQrBTwGblJoj3VuvHBqKEgXFvIo2l2hmIHADebtbHoDir2l3cVzaW+l6qJNts0P8AZl4q7pLZmGSjcgtESOnVScjuDTNsY57ZF1DT2WOJMP5hw+JieMrntitZKLfulwbejI77yUvbpd20iZto56ZNVZ5NqMAuV5PI7VreGfD+oeKPGB0u0uLA3dxLIY4TdBC5H8I3DGevHsa2fGvw58VeEbdLrU9P0y7imh3pHZakGljI4wytgnnjK5Ge9OnhJz1RwV8dToz5JPU5fUbaGxtNLkhukuHvIVnV1YFcElWRh1VlYY96ktpmgBWRGktnPzjOMHsVPZhWDp2vNql9a2Q0kxWMTOomIJKBmyWZunWtoNGtpLCbrfsl+VT3UcZFLE0ZUmrmmHxMa3wlq5hDbWUibzDuQjgTgfykH60pZJl3E7pHGM9BOB2P92QfrWdBe+SDHIvmW78yJuwc+q+jVYkDfK6uZfN+4ennD1H92QfriseVnYkSPNHGcu8eyT5SZRhXx/C/o47GpEuoM7YmnGB0/tFMD86rwSrKTIRM8h+/JBt+b2dW/iHrVhWG3JjucD/p1g5/WjlRVg+0xrk7p/f/AE+Oo2uoVy2+556A6hHTpQrBMJcjnkfZYef1o3xbv9Xckjrm1gH5c00kPQat3B13T/hfpz+lKbqDB/eXIz2/tCP/AAoby2+by7jHb/RoR/Wgr8vyxXmB0K2sHP60JIT2IGn3MzLJeqM/9BKIf0pPtLdPPuse+pR/4VPN9oHEdve7veztz/Wmhrr+K3vM/wDXlb/410JKxgyMzkZzLdY/7CMeKeky7ePtJOeovkxR/pIP+ovR/wBucH+NSxA+Wd0NypJ6m1hz/Os6ishN6Fy1ubVY9k0SO2cqbu98yNfpGvU1auZbiWBftBkjtj93ewtoPwjXlqZYyARBQuoqF/55QQLkf72cinxzR+bm0hiSYnGT/pVyffJ+Va4pHHPcZFaytESI5GtufnOLaA+/q1LH5CxssUjXMajkWi+TF/wKVvmakl3vcYkIM5O0JPm5mP0QcL+NPki8uUG9aOFx0+2N5j/QRLwD9am5A23uJAXWwURr6WS5O0/3pm5/GooVMs2IAXkOci3XzpT65kbgVLNJG3+tJkwMq14+xB/uxL/WnTtcTQB5S6w+rgW8I+iDlqlsY2NFjkP71I5iOUC/aZ/xJ+VabLLFFKcRoswxzcYuJj9EHyrUtvbSS2oISTyO5B+zQD8erUwi0hO37T5wH8Fonlp+Lnk0nITIbiSR3H2kjcRlftL7yf8AdjXgVOtq5RTdYiXjDXjbUA9o1pi3c0Y22scVop/ijX5z/wACPNQFNzlmZmbPLM2SalyEWZZ7RVMbF7wDt/qYgfUKvWonvLp4vJRlhh/uwjaD9cdaTZx70Kn1pcyBjBGqjhR7EVIOp96AqkinbR07VLYCY/2aUU7YuD+n1oA9uam4xvc0u3inAd+PxoxjHpSuFiMgY6/pS7f50/GQf0ox+dO4WGYox+NOx+NAouFhuD2qpqFruHmp9SMe9XqAT93nBGDj0pxm4u6Gm0zj9SsdymSNelL4c1a30uWaz1K3e50m7+WeIH5o2H3ZU9GH6jitu4tvLYr1GO461h6rp+TvhI2t2HHevYw2IT91nX8SsXdQtJLGVo5D58Mqifzoekifw3EXow/iHtVZo1uLeW0eNXDlWcRjlWPCTp/stnDD1NaPg6O5v8+FbmF3EzF9OuA3/HlN3Lf9M27j3ziu28M+HYNLj/eKJLw5VAACEY/6yIegz81dUqiijirS9n6lHwV4efw/ot8uvPFeS3BEMEJUuIGB7H3B6dK1vEOrLpWj2d9fPcGS3zDBxs25BIDHqV7479Kg8VeJrfSYnt7TbNecKXxlY8fzb3rhYPEV5qNrNpusQTahayPvjZmw8RznG7uP5Gsed1LuWxy+wnWfNIoarqmp+KdVdi7kf8tHb7qqP5fSrcf2eyt2hso1jGcPNg7m46ZqSKHKrY2Vu6xk/JEnLufUmut0bwmlrGl3qxBZTkKCQAfQDufekm6nux2N6k6dCJkaHoazPHc6hkojBvs56N/vf4V3GnWN1c4hiA+zHONq7WGeqrVyHQri+uI1FoqW68qi87+OrYrp7Swaxt1VYlMy/cKjOwge3512QgqaPGrV5VXqa2geH7ezhhmvmiij24jiI+6ccf59qczSW0zyW5UxBTtZW6n0NU5bjUjaW09xujJJU5UfN7j0BpxlnmLxtHGyYyCrdf8A9VNu5gW7eeVNztC29j65wDVizktbpdiyPt2tklCOR6VRN75DozRXKqc5OAc59asQXBceXM6IgAwh4OO5FNEyKl0tyrhbW2NyGyQTJjb9eKikt9V2LN9jVdv8Ilzz9cVoAQpOoWYAJkcHqPSh/LER/wBI8yQ9FJwDntVJkmeY76Mh2htnYHo0p2k/lTpG1NSsMklupXBUNL8q5PbirB2Mfs5bym3BgO1R3UIuZEYsrOCdvYCncVrnkf7QfhyaXTrbxGqwtcI3kXIhwAV7NzzXi1lGr+daSNsLjfET03jt+IzX1hf+HVvNMmsbmFmW4Qr8hyQD3x3r5b8SaPd6Nr1xpk4Kz20mFJGM+h5r38vxHtKfK90fJ5phvY1edbMoW1nbvbyXNzfLbAPsRDGzM5xk9OgGRVLdhmVWV8HGR0NaGqbZVhkhGY2BJx0D/wAQ/wA9sVmHhj9euK7XucEXzIkDNkfrSrJ64/KmBgT1zSLjFA7DzIMfLSeYc9qb+FJQOyHFvYUjspXrzSHrTT04GKASOj+HOh+F9d1a4h8UeK4/D9tHEDGxTJmYnkA9BjrXezfDn4OOm1vi2mO3yJxXj23cMHp6UnlIBjFI3U0rHu/xsm+Fl/4LtJNJ16yvNcsIo7eM2Y2+cgwCXH0H614WJMHC857imCNV5C0ADOQMUESs2egfDzx1pXh7wpc6HqdvqDtJftcrJAoYFWQDHJ68Vg/EPxDZeItSe5062nt4FhVAJVCscHJ6HpXPUEDFcywkFUdRbnTLFzlBQ6H0h8CCPEX7PmpaFC26aCK6tmTP1dR+Oa+Z9WtZFu3UEHDHKNzznpXsX7K/iyPQvGc/h26ZVtdXwYmY4AnXoP8AgQyPwFUf2hvA8nhrxRLqdtbsum37mWJuoUnkrx6c1rYJTd1JHmOmS/Y5FlljZ40O5o8jOPYmu8n02CTS4dWEyiPzfLYYJ4xx04715/MxNuXXl0HHuO4q5Z6xPFB5HnS4GGX5sgLjj8e1VcztdOVjp/G9pby6Rpd5DsMiRmCdgOEKk7ck+oP6VxzMkmmOqyI7uWHl7clcD8utbKX7Xdk9jNdERTHcxYZCtjhsfn+dYTtaw2pt41eN3YKw8zOW6Zx/nFSzopu5ueF/GGqWNlb2Mc80cdhJ59tNCG3xPnK4I5HP86++/CPxa8E6l4b0+6m8RWUN9LZfaLi0urpEuIMfeWRTjlTwSBzivzYKX+nzzWrBo5D8skfc45p2u3r314LiS6munMagvMxZunQk+lTc39mmz9G/Ffxi+HI0O8X+2tP1bFsZfs9q/mhx2BZQQOeOefavk/x34subrRdY07w5oN9oNjqZDFQN5kI6KWbDKCPQVf8Agh8QPBcOiXOk6rCmmSokLQuIUdSUOTnIycnmtvxX8SPDN9IllFdWs8Ecm6RzFl5XJ5OcDC9OKZNrM+Zn0+aOQJL8ufz+lNa1CFo2LGVT/CAVA9zmvQviA+iXF7ImlqwuJTvfC4WMHpiuSs7FSrSTbjCv3c9z+FWoRfQftGZdlYzXMu1VYKM5bHArWumaPTUjAPyAMPU4ODT3lO15IYv3ajB4wAfWo4bZrqza7ZxGmdqA9SAOaaSQnJyMuSPcys2c/wAXrUjwNczlkQAH5iR2FWlt2Bd3xICvyDOePWorCa3ivf3z4DRlS3Iwe2azdkxpvoT2LMJflY/OCp46DjrUUsCzKqXBKMi7VYYxnPetPToWguItsts7GNnUNyAMdaguI2ad5JmSNiAdgPDfStJWaEm7mLe2c1oyiRflYZDAcGtvwDpd1qF/cXEEe9LWLdJnoMnAq1eTRSeX56YgxtJHIxiq2kapPoMk72yh7W6UK2SQVweDx/KuWtTbptI2UizregXkmpkRxEFm6joTTL2Cdn+1NMltdRLiPyl25x9O/wDOpk8TO95DcTPhUcE8A596in1q2mvpZ5CCh5XA615v71JJLYFJFNWtbgf6RdPNMcsw24wfpWVEqLdLtJ+8Oa2dXv8ASbiAywRqlywwQse0AYrDgyZkZiM7ga6KKdm3dFKWp2tve2radJp88wST7yjH3vSuY1mzWCZmjkLJnPK4qPU52W8WSNlbAGDVm2uY9QQ2821WP61hSpOj762e5s6imrBpF7JJmLaq7EJ3d6y5zjeq/d3Y/KtEJDpiPIJPMlYYAI7VmTSbx0AyxPFdVJLmcorQzemhpeHc/vz6Bf510OkYV5I8EyS/KWz2zXP+Gwx+0bQD8o61vaQrNd5JUlelcOM+KR7uXq9NG7DnDr28vn06Vl7ArIHcBeOe1a6Ax2NzcMwACEZPc+lYBYuMg815tFXudNdampZeUtxxOjZ6AV0HhtxHdyBWyxA6CuVsiq3UZIAwNo9a6jw8ijU2zg5WuXGK0HfsKn8SPUtIlMumSxnALIDgnuBXOTiOG4w0IfIB3MeV+laenhltj5MmxwnfkmsjW42kuRJJcbWIB6V8rQj+8avodrR12nRQrax5kAOAVGeTWZ4kdGWNskjdzg+lQaDG32PeCWAyKTX5NkMWVJG7GfwrCFO1fe5atYjRo25wy9wOvartnHI8ZKAZHvyay4LgEA7j9DVhLqFQcNg+vrW1SDN7l/ZIF+9tJ6g9a5T4lwyf8Ixet2Aj3HPX94tbYu7Vm/eSAYHBzXMfEq+jbwzdRLNuJCc55PzrXZldOX1unp1Rx4z+DP0PdWSIxSfMevIJ6DNV5rRbgCM5bLbhlumKeYWE5VkLA8HHrTliaOfcrZHQqeor4/m5TdmdL4f2v5gcHeehwcU0aEwXZ5y49cZIraRTyVL/AI9DURYg4HWj6zUezHoULKymtrkKtwjIoJIK81ekRhPCwPVeAKRvOd3VWXGByByKq2wvcECVnCt0K5470m3P3mykVNVtlZFWRcK0gHB6HNUfE1hHHZg+bMnzL8wxzgjmtC4uNyYeN+WG04xzVPxO32jTd33SpHHrzXXQc1OPqbp6D5tKSQeda3E807fMwdQo245OQetJBb3S2zy7g2w4ILjOKfHJEyKm2Q5UY2ipTGePLjzx+VDnLaRuQys5j2tHg444qp5jJh2AwhzjHatTZM67tvTIqjc2Zmb5XIJ6gCnTlHZiZc1TVLO6SIW5MROA+4d6qwWNvIrfvo2AOeOP502808RorRsNmOcnnNV7OOQySbmOB3xThGKh7jBPUlu9IhmuPM2kAAYA5zUiabagIssaIPXHWpIZpkUq2Q2eCB2pFupnO3YpXPf1o5qjVr7FqwS6XZIg2xqwz1P+FRm0g8tlVUweRtGKddTbkOcjAxxVW1MeAyM27nIpx57XbHYieCPftC5x6VItusb/ALvcv40IkrXXmFiqjt61JNLDAxeVuD3NauT2AfE23K7uPcVLNINgToMZzVL7dZElRKu4DPWk/tGyX70yr7gVPs5N7AXY0VwWEi4+hpAqbTlmwBUDXFr5fmLLlTz9adFcwBdyTLtIIORmp5ZDsLIhKq3mfKDnJp6tufcu3b+VRRTRyRuA2VHXtUMk4cmJcHA5P/16pRb0CxJdzOwCBR0xlT1qrEowrbjuPY96cyhFG1yFxyBUsYt1iDNJx2O04FaK0VoFixaBY7VlAzg9KXRJWEk4VmADn8qWEQGDeJckgcDOCMVHo+WnuQcbc5HHsKxlrGRk9y/cThQDI2CO+MGqH2j7TKfmHHA3Cn3cDTzERnoATz3pILYQsJdwz1OO9KCjGPmFiYR7H4we4x0qRWm8puPlz3NQSMeZHlGR0BPaltmy7Kzkgj0qWtLlWM7VmdROqrkFF4x60+LfHpKluCXA59KlvyGDs3B2/wAqQ+Y1kx3DaGG0jqSa6E/dSMWtSp4GU/adU7N5uOPqa6GZWdQ3zZyc46Vz/geQrfavu4YTc/ma6IyP8rhSRk5rLGX9u/l+R7uF/hoDArxjcFAByCetRxxkMdzblJ7L6elSxyyPGNxBwfwFKPMGZEHzDH0rlu1obCWyCSUtvIIwQuKJIpA5XCce4H86aJHUfN1yR8q1CzySvxIHi/iQDH48800ne4E/lNGoDyYbnoOaZCnzl0G5sdzTYxIkoXzVUAcZJ4pCzRzsB97jLDgU7PuBIiymbJjIY8A46mnSxTeb86sfUbcH61GJmb5BK2Rzk8kH2p8U7b1Xft565xmk1ILjQFe4MUakmMc7gcH6Uki4mMTZCYyAAaYbiL7ZIvm/Mx6Z61LyWLK2R+RFPVC5hPsrMq/MXz2xk4pbiJ0JUKTnpnrg1GJNozvcsvAUc/zpFu1lSNYFfJBwcdKLSDmJpIQgjZTubOATSpaqiJuk+f8AibFRokiWoUl5G5bcTzz2p4dlUptO5lHU9KTv0Yxz2uRu8wEcZHrSOJTCmOFJII9fypZmzEisT16g45oDNJA4yVx0x2qbvqD2PJ/jshj1zSOMEWkmDnr81eaPty4WvTPjmS2saSW5228gH515pBGCSxOPT3r9Myp/7HTfkfH5h/GkbXhuJnQb22DPpmm33km4KorltxGS3FW7QeXZxNuCHHeqN+/zArllXPQ9aablUbPObEQMvy5OKtQscbepqkLiHOHyD6AZFSx3UZYFuO/FVKLfQzNyxzjdztHWuq8KrukX5iDkADFcbbXqLGyjaq46Hqa6fwhqEa3ilsksuACeMmvGx0Jezk7GtJanp1x9o85TLIAVjGw/7PWqWmyyT6vjLF9rFifak1PU4GbYMMEhVB78dfzpugypJfu7MEHlgAA9c18/hqb50dUjuNOjdbdMtnbnr3p67XIx13YJUc1YstrWcYRVIxnkZIplzbrBsvIHO8nLR5wPyr1JvUwE/fZwJXyD2HJqjv1LzpGZ1KbgEGMHrzV+xnSVvNVWU56N/OlmWML527zACfzqosfMY91daurrHGqn5sncMEL9auXGrNpug3GoalcLb2lvE0sh6dBn8zis3Wr6K3zPMSltGPMZ9+0KB1z7V4P8XfiU3jiZdA0KKS30CFgZpWPNywPp2XPT1r6bKMHKtJdjysxxkKFNtmJ458ba18QNXM14zwaRC5a2tF6Admb1asnHYcDsPSliVYoxHGMAdKTtySTX3FKkqcVFH57iMRLETcpD1+Y4qlq14YUMEOPOYdeyj1NXSyorOxwApP5VzVxI85GSd84LSH+7GOgFVOVtB4Sj7SV3siONNxVlDNGX+VB1kf1PtW9p9r9ni8x8NM/3z6e1R6Xa7Qt1IBvxhF/ur6Cr5JbLZpwjZGmKxHO+SOwz8KMYzSkc01hM8qW1vG808rBY40GS5PQAU5SUYts5IpyaSEYjHXmnKoxkntXbeLfhf4m8J+HbXU9es/JSZd5ngJdYGOMRzD+H2Prwa821e8YO1pDKgK/62QNkIPT61jSxVOprB3OuWCrRkotWItVvfMUouRboQHZert/dFVbWOaa5HAWZ1HTkQp2H1pkO+aVHWLB/5d4+w/2mrdtLeO2Q9WZjudu5NOKcndnVUnHDw5I7kcWnWUKBVgViP4mHJqeKGBW+WNPypk75kVEbGRUqrtGK2POlKTXvMe+4Qs0O0PjCj3qrbtfGLbfKolDdVx0qeW4a0i89bfz3TkJnrVwSwXkUNwIvI86Mboyc7Gzzj8v1pSeg4JqD06lFlEibSBg8c1q+Gdak0O0j0e+lkTwqbv7VqMFug86UgcDPcdMDIHetLR5H07W9s2j2mo6Lc2rpcPIo8yMnOGQ9QQQMfjXFa7dQyb7aKXNvDj7TLn73og9SfauOso1Y8skerg4VcPNSi9D32y1WO/0uz8c6hZxSy3Q+z+GNDQ7lRQdodgOoUjnP3ias2sWsabqM2madqZbxTfRm41zVSwxp0WNxTd0DY6+mAK8B8H+JtW8M6tDq2lxrPqrwPFAkqbls0YcOno3p6de9ey+E9Q0XxFpdxo+nahPbaLZxLd+J9XuEIkuJucRgdSM5AH8Tc183jMDKneUdUfXYXGQqLle53vw9ufD91JcatqF0LXw9pUwa0ub2Tb9vuznfM+eXYYG1e1aWo6hqvjDxFE+nwlMLv02ORfktozwbyVe7H/lmD9a8+vr21mW01y504/2PbObfw9pDL/r3B5lfHvyT3PFdh4S8SX3h2O40UWn9q+MNWc3VzJvCxWK7RsEh7BQM7e3TivKlS6o7bG941t9J03wzJ4F0l1gkuoTJqt9I2Tbwk5eeU9WdzkAdyaZr+sahfaPbNeaK+n6IXht9PszLmfUZT8sSyAD93HwCR1xgVH4N0W01N5tTvbn7RoVtM09xeTPg6pcJ96SQ/wDPBDkIOhxS3+sXXirX9PntLUErKW0O0kQgPjg3sw7Rr/AO5+tYS10ZBvuR4Msd0wXU/FWrOFVQPldwPu4/ghQfgAK4mb4c2ni+1mvry8yiu0txqW0BruccMyZ4WBeg9cVty6O8XjCDSdR1qbU7y+heXVNQuGCNBZxgHy024EaSNgE9cetO8Wa5DrC/2NpQCeG7OVYJXsmGdQmx8tpDt/g6b26ADFXSqTpy5osmVNSVmfJ3iXwvf6LcS6hphZraWZ/IyuFuUDY3oPT+farvgXxbc6bqLXmlSGK6C7JoZF3JMp4KMv8AEPr0r6i13wvo1n4dk/4Siytb/wARatiGG3VcpExGEhiH8MaDGT9STXzT4r+HuoWc9xfWDTuIH2tfxwt9nkfoV3fxAHjeOK9uFali48stJHNSr1cBO8dYnSXGuabIpvNN0BLG/Zy27fvjRiMEr0OO+O1anw58Ta5ocmpMuqR/YZoS1/HPKuZgeOAwO5ue36V5roOqOkyW2qRyW85bady9D/h711KW+75uq+teNiFOjK0kfYUJUcZSUju9T8UWLeHf7N066Ny95810zrgRDH3Ap6EVwv8AZMg+a3kypOQrf41GIDvEi8EelbWlSbnX7RH8gIBKjtXn1qso6xPTpKlTjZEOn2s0BDXMThOxxwT9a2YdsmAjfjXT2d3ZyW6x27oFC4CPwQPp3qCbTbOaXcqGBm6+Xxz9K8ariuZ+8rHLOPM9DKiRu1TBTj7u0Zq3NpVzArtE3nAfgfyqspKsEkQo3vxWLlfYhREGMYz3/OnKnOQOM96dyefvc8gVNAPlBxj29Khysh2IZUy2SSMdqjZT07dqscZP1PQ8U0/QZ96SYrFcr6560wpznmrTc/wjOP0phX5RjvVqQmiuVxnAz/SmnAGcVOU49qay8Y/Q1akFiAjrkZx7UwpwzBRxVg/gCKY/HU9e1UpDKMkbbienNRPHuGMDI71cZd2cDv1BqJhgjPB+tbxkSUWT5unIPB9KlN5csvl3Kx3ijoJlyR9D1FPdFJHFNZCc1spgPW7gMQjMkijGBDdJ58WPYn5lqS3W601o7yxaaDb1Nu/2i3K+hH3lqoYiw6daSOJ7aTzIZXR/VeK1VQTRuahY299bSa74dnYShd99YWyiReBy6xnr6kfiKwI47PUVLxwQzk9XsDskX3aFv6VbsdTvrO7S8jEZuEH+sUbWYehI6/jWnfWlv4ggl1nSbO2e7Qlr2xkG1h6vGy4P4VtCpfRkNanLHS5WYmxukmkU5EZ/dTj/AICf6V0ljc/8JNFHpmpSzaZ4jtkxZXRBjMoHRH7n/OPSs19r26ec0gXHC36ebED/ALMycqfrT3jmWBdzXAiXmMhftkIPbDL8ymtea2wcpmX17qFpeS2Wq6bYi9hOJPOtVLH0OeMg9c1m6vfCfys6fp68nIjhwPyzXdxSWviq2Sx1BIDrdshNrdPBIqSL/cfOOP5Viz2vgm50yfS9aW90fxJbQzBGhjcWry4/dhjgnt16HPWt6EVOXYIy5JbHD3t+EbEenWA4Gcwf/XpkN7G5H/Ev05eOP9H6/rSW6eXDHHJDbO4QbjJBMWz+HWnCSGNwBDZsxOABbz5ye1egk7WR3N6aD2u1Rc/2bpvbrbipbXVIgp/4lung5/gt/wD69PkhtYp3tb828ci4z5FnJNj2zuGD7V1Fr4TZvDFtr1gy3GnSrIrvDbEPHKh5V1JJXI5B75qZp8upjUrqmtTAsb+KbUbZRZ2S7pVG4RDK5P1qJbtUEkQsrN2Dv8xhGfvHrV7WpLaLxDtgs4IF3x4AicYPGT6VQtbiEeYGtonO9hkxv1yc8iud3tojeL5kjodP8bazY6VaaX5GkXdtabltRcWau0KsclQ2QcZ7Vnaxr17qVzFNJa6dbyRf6swQ7SDnIPJ6g4xVYXFv/wA+1oPqkpo8+1JIa1tSe37uXFTzSMvqkU7pHQ6l8Q/EOpu0mp2+j3U77TJOLERySEADLFSOeK53VNRur6eRmSCBZGB8q3j2rn6VIssOOLO0x2BjlpY50U4it4IW/vRW7s/4Z70Obe46WHhS+FFdrGdBh7q0h7hZJQCPrTkt+Mf2ppu73nFSpFLuKxrKjE/MsaqSuf7zNxn2qaG1lKEMt6W4IOYQAPpRdW1NbIrizc5/07T/APwIFMeyfn/iYaf6f8fAq8LS4U8tdn/gUIpr291gnNxjHYw1N0HKZ1zA/wBkt4zeWePMkwxmG3Py96SOEixMAvLTLXAYN5o2j5ehP41tabp6appsulrutteiuXubKWSVPLu4ygDw56K/AK5HPIyM1mRQXM2lvdslyBDerDJvRfMjdlOFIxx0710OLUUxKzIpbe4tYmkDRSxk4MkbhlB+o6UwNlAN2DVq3kkjfcuwhjsbzF2hj3SQdiexqO6t/LQzwhjAH2srfehb+63t6HvWDQnEfZNh7w43AWcueepwKtRrjUpDvyBLJtHp+4BqlZfcvV4ybOXB/Cry/LekdT5kmf8AvwKeljWOxFZf8fttjvLa4/I0gUFbToDth/8ASk0um83Nr6+ba4/I0oVi1p0IAhx7f6SaaKZVnDR6rNeQu8dzb3DSJIhwR82Mg9iM1NaXd1Ne3D31+2HjLDzPmLOOgJ69KjuTs1C5ZVGPMdfwJNQkZAXaWJ4AHPPpRGrKOzOKpSjKV2i9BPZSxyI0uyMR8oc/N/sjH6VXuLOKS7jtbWS5luJQqx26xeZIWPQHHTtSww/Y081wFuSu75hlYB6kH+L0FXvB0iWvjXQZpTHHCuowyTGVtqIGbHmyt685A7VabqS1Y1SVKDlEsN8Pte+121oGjae5z5aoythv7pIOAe1UNH0i4fVLnRpvtAKsVuEmh8pIHXgsXJ+Ug969IudF1TTby909lnS5WYpCi8eYxb5XDdgQc596wdG0+HUviP4lt/tlg1wN8qAT4MzJIu5VJ4LY3H8PerSdjkp5hUlFto5ifRL5bi4QSW9/9mVmd47USEovVgwI3cHt6Gqca2zD5o1Xrn/iVN/8VXoXlXEL30urRXVlCllPKkksTBMbWHXHfIH415rbw2zKN1xZBivIZpc5/Ck20tTrweJdZPmLXkxgnciZ65GmE8f99U37Pb5LfZ4yfUaYw/rSCC3z81zp49MSTU4Wtt3ubD8Hl6VHP5naCwW+3/Up/wCCw/41M0Fr1SFAMjAOmE4/Wohb2oP/AB9WOPd5akENqq/8fFgeevmTA1HP5iZBcIu75YEJ9P7HJ/8AZqjEZwP9EiHrnSDz+tPmktRJj7Rpp9w83FMElq3H2jTj9ZZ66YydjnkLsRThrZAfbST/AI1KgiKEbUx3/wCJd/8AXqBWtWb/AF2m/wDf2b/CrSLCFDiaxI7fvZKzqyZDvYv6fHbeVkRRH0zpRcH8c1oMYUt/3iXTpkfKUFnAPqBy1ULOOzMYVrnTgRjrLMP5VcijsY2DtdWAzxuhSSZx9A/ArgnM55rUI55jC3kKUh5DC0AgjI95G5ao7SFpQ3kIzEfe+yKQD9ZWp7Xlusu6O1N244WS9bfj6IMAVDcz3V1/x8Tu6g/KnRR9AOKzciLFhVt7XO65hibPItl82X8ZG4H1FR/bPKcta2qI/eWZvNk/M9PyqERqox2pSoPeo5g2GTtNcNuuJnlb1Y5xSbeMAH3qUjmkb/65OKXMG40j2pQTtx2FKB2oA54pXFYOtHtRz0KmnAcetIYAZ5p2M9qUAYFOHsOam4CJHvcKZFjB6s3QUhUjOSCM8GpO3tScVNwGEcdvwoUdz0/lTgOlO6Hj8adwGBaAuT3xmn0HjHcD0pXAiGSOlL1px6cnHHrTSwH9BTACMdqUjHoalt7W4uMmOMgf3n4FXbfSVBH2iVn9o+P1qJVYx3Y1BmNdqk0ewZLj7mOtZZtbmVBiPb3G/iu7SG0tUyipGB1Y9axNWa3z5tuCRnkEY5q6GKu7RR10bLcZ4K1RfDurrcPaQXK5xcK65LKfT04PFbvi7WbW0jj/ALFvFvILxCyylh50YHBRx/CR69642QGaQyOcE8EYpFjVCXB57mu5VHbVlVqNOcuYU5lcvIQ3OKnsbG81C4+y6dbmaQdT0VB6se1S6Rp9zq1xttlKwKQJJiP0X1P8q9A0Wyjsbb7Bplq7P96Rj3PqT3PtW9DDSnq9jgxWLhR92O5HoOiW+h2cJa3MmpS/fcZbcfQHstdFpWiyyssl+pmmkQ4C9FB9qteH7CSBgJI8TElnDnJ68fSuisI/KEr3G4EcLxySa9aMVHRHz9SpKcryZHZWgsdNZYrc7cYUDliagtY7Z5/NhWYSjKum7n8fpmtOacRxgiN1IPIYYBqhBaxxySPEwHmsWZWbJz3xTZmPHkoCrB5MnCh1/QelVJxdNMGit4oo0XuckHsD7VehlaFzHMjSH7waReB6c+tJNJCbgbVdi6ZJIOCKLMCoheXaz2zwgHccjI/D8qoSQzsgbYDHuDdSMY7Vv27o0SsrFsHhCcBR/UVRRbht8guAgBGAATx6UyWVQ0m3zo1JVl254+U+tWIjBKmJl24HL/4VFcI01u0kDBF3cknA3D27UWU8ypPHcKjxsm5iBko3oD3FCBoltY9u4FRKTnYHO0YFRx71L+YoVhngcgD2NV/3q2u9pGlweWZT+Q70y1vbh94lQNGSBjoR71QrFu2vJs/vPlQHGB1ry/8AaD8MHUrKHxFZxsLiNdk6gZyO2a9Le4LNkKFJH3QM0SWsGoWlxZ3CM0UqEOCuODW2GreymmcWLwyr03Fnxxpm1nexZgElyVJ/hcdMfXpVadSp6YPetfxlokuh61c2oDKscm6I4xkdqz7jbcWyXUZxvHzD0Yda+kU+ZXR8hOLhPUrY5zigdKQHtS8U7jAD86QgfjSnikyCKYDT+OKQ0vGOtI3tTKEo3GkpaBiluKQ9aBRQAlKORR7Uh4HagALSxyJLC7xSxsHR0OCrA5BB9RX0/wDDPxx4c+KnhceE/FixRazHGFIbjzCo/wBbGT39V+tfLxY9KZHJLDdR3NvLJBPEwaOSNtrIR0IPapZtB6WZ6N8U/hP4i8I3M01vbtfaY2THcwqSAD2I7GuQ1+50W91GGTTdNfTrcWaQSROf+WyjDt+J5r1T4e/tBa1pMUdh4usf7YtANrXMWFmx/tr91/0/Gu8g8V/s8+Ko2/tWzsLOR2DM00D2rBvcrxx6570iuXSyZ8yW1nci7SLACtwMnHHWtO/0BNQhLQXlpHKrgkmYceufyr6A+LHwr8B23hK38VeH2mhg4KrHcGWKZHHBBPOPxrwe9XRrKSRbdSCQehzzj3696L3CPNB6nMeITd3LvNM0byWuY5ZlODIc4H1rHhty0byMSu3px3rd8T6ew1+4Vt+0lWKqQeSBkcVVkjk+zrGrHcPvAjjp1qeU6lVSVkzOMPkmMmQxuwzkdqLae5EuY5iDnOTz/OptVlZpxbSMCsS4Uj6DrVjSNPMxQNHv3qZPbA6iklqaOVo6lmO8RkRZEkkk+/KyjLZqOW6j/s+OPY3BwR069asszWz74YoQp5BB+bOP8aoQXIaQpK3l5O4MVB5NamVhxuibeNZIwkbkjdnPT+tV7q9QW628IJAwc5wPXp9al1zEFva2ivkqDIwx0LHgflWTWU59jaMEPMshx85/OpYGthbTCZZjN8vlMpG0euRVenIzKflOPWsrmhoWtxcySGYWplEY5aNcbR+Fa8WpW1xpLwzJB55fcjOMOMDHJ9KydNmvdNaKYxMsM2WXcMBwOuDXQzC01GNC33CPld15Fax1RnLQ5pJI1feByRkoDkZzViEJLbiNV3Fx82KWztkj1V9NaSIJKdvmyDhccirL2iwGcRSKdjnB6ZArS10RIw7iNoZWjOeDxmmbiDkVe1KPciyLyQAW/HpxWfXPJWZrF3Q7caTNJRSKHE0sbMpyrFT7Um5tu3Jx6U2lYQ7ljyc/WnSLhB655plSuP8ARwec7v6UmDNjwmPmm9xiuh0WJnutqjkj/JrnfCu5ZTyApbn6YrtdNigtA2xy0jd8cAV4mYT5Zy8z6TL1+7RY1sImkSLExCgH/wDXXP2sW2IMzAgdfWtnUs/2bcL/AA9R7VhxeYygr7VyYZNU2r9TprrUtJtR1ZVPWup8PlPt4djg7efpXO20E7jaw4HOBWohkt5lKuVJAHBrDEpTXLcyhoz1TSXSaPzE2hVAXk9eKx9dia5maWNRhTisTTprwQiKFiCSed2M1v6PHqP2gfaLdZSOgZMkmvmZUPYTc7nZe6IrS6lt4TCJsMegxVLVrktGoMjM5bnmuxnj1aWPadFiUY4bys1i63o935UdwY4Yh90qWAOfpU0qsOdORaTOdZm42s5HbNSQRXFw4Vc9s84rWOhz7Bvu4Ux/t4qxa6LGcrJqCr/wHOfxreWKppaM3UDMOmSsnzTRoB6msL4jWKw+G5WBDlQuWB4PzrXeLodmg+a/b0OF4rnPiRpdjb+EL0reStIPLIAxg5kXrWmXYpSxdNX69jnxkP3E/Q9xmTyXxMCAehx1qoxYS8FNvueK0nvpCpgYq2zghk/lVObaLhiBlM9h0r4mpFJ6FxGNM0bn5gU9qfFNFIdv3MetVXRjI3l4KZ6GnqqSfK6hT6jvWTirFF+exEFkLqO4RyW+ZR/dNVIHZJn2ylVP8OabbWsix45U5ODjjFNaGQ+asjfvOqEYGKcuVvQI3IpkfySZGQRg7skdDWNqjBrCdiwYEjH5069jb+zZ8ynIB4LdfpReiI6K20KWVOh4INdlKPK0/M6IhppMyjbIFPY9Ks7GjJUyfN3wc5rPsE/0SNtwOQGJq3GoUdiT71VRe8zoRHcXFxGhWI/MT2XOKrPeXUatg5kx83GKviNyxKCMj+IZFPmhiEZDQhpCOueKFOK0sBkW+oXEgZZl2qR35qGOS4EsikkL2Nar2qlDthQevPWq7Qs0R2qu0f7QreNSGtkKxGJXWH55yRjpmoYL62jYrJuPPBzQ9obgpHnnH3siqOoaNd277tjMm3IIrWEab0kx3ZoXt9CIcbcD61X0m5WS4LZOSOQO9JZssnyOAVxghq0DBDEo8pVXI6gUpcsE421LJGcMAAvPfNRyxxzLskUflS+WocHcxH170pTIGSSfrWK02ApzaPYTMW2DcfX1qqdDsyxVgy49DxWtMiqE25BzzzmnKeWHY981pGvUS0kBkrolngfMwP8Av1LBpkCM6lnGPc1oqEwdrKXA7Gori4VG8spufjr2p+2qS0uNlSe2iMG2M7f93vUNrEiyGMvzirkbMS3PA7GoxG2/zN3zZ7CqU3ZpsCLa4ByynB6ZxU9q6hZI2kGGBU46EVWl8yIFyhJJ5B60qzrIuFiY9jx0qnG6AsW6xxlViYbQOnYVJCn790hYKrdTVM5biPIA7CtLSiqyMGyvA6jnP1rKpomzPqWFt40zlst9f1qOdJYXUsd8ffB6VZMUUjj5gXAOD61BP5rqY26E9B2Fc0ZNspoQ7edsWVI5IOaZDuy21cgj+tVUludNlPBki6lT0q/ZTRzKZkQLtHIBq5JxV90IpTKrCUMTTmb/AIliKC+d6gccYNPl2m9eNlUh0HFZ2pXrxlba35VG9D2raEXNpL1M3uP8Hsv9ta0u0YE2f1rpZgVxHvC/Lu69ea5PwUzPqOrHHJk3HI966Vod0qzBQuc5ye1Z41fv38vyR7WF/hkzPGrEMuF2jgA8n8KSCONmxGc5Pc4qKKOTaWlbcB6NipIlYhtvCgZz3rkastze2hy8fi68TVLmzGmwkQyMu7LEnH0NWNN1e5ubg+YljajDZaeRlHT0/Sud0uEy+LLqJvl3XTA49K9aj8DaW8br9khJwDubqT9a9HHVcJhHFSjul/W55867Ttc4C28Q30jhf7PtPmONzSNtB9z6U0eIdTjlZGsLYEA87zg13tp4L0di6zWSsRwArFf5VFH4TtkusJYwNCM/K6bs/wBa5f7RwWvu/wBfeZfWJHD/ANvasAHFnaFSPvB2z+VS33iKaHTINSS1t8yTeSUO7qB1/SpvHenx6dfQfZkeAyK6shHysAM5A7VgakhHgi2myf8AkIYH/fJr08PSoV4xmo6M0jVm1uaUXiS8lmZm021UDO0qrHJ+ppG1vUTNJMtra9O8h/St3wDoEOr6ek06hgvy4bNdTL4N01bkLHawgY6Ff/r1wV8dhKNVwcdUZutK55uuvarvybKI+2cVLBrl7uUPY20Sk8suSQa9AfwrYxB1ksLPJYYZkJI9utVdV8N2Rhfy9PtUJXkxpj/9VQsxwk3ZQ/r7wjXm2cnba3efbo7W4hRo5DiNskEDPet+c7pkygBXoyMSDxXD2MjPc6e0uQfMKkjrwa7jkRfLIRk5x9a0xlKNOSsrHdSm2tRkkUmUkL7Uxgp1yfXNSRNGI/nVQFIJyuSaicMI9v8AEOg6VGcyQeTHhp3OMZHGPWuW10auWh5/8b7F7y7sbyFohHaWkjTBmCkDcAMDvXkCOWkGOBnAwOmK9c+O2mw2n9gSbmaSRJhIW6sQB+leTEo04zwd3HHvX6Nkz/2OHofI5j/GZ0M2V0+HAydueO3tWe/3cDg46etXrslokVSQu3njIqlNgS+ox2rakeU2EUC7ctjcRnip4Ldchjk4GBxUlhDbNJ++8wRYxlTyvuKsG3ktnIco8ZPyujZB/wAPpROfS4rklrbxlW3IGOO9dR4Ut4pbiMCMHGcAcVzwO5RjGPfiuu8GIq3SiRcn0HvXkY6b9k2bUH7x2HiiztIGCLCUk2KuA3tSeFrKMhWaMqyyHaTnIB7c0/xh5Yv3bblSgPpjjpWn4YXd5Mbrkphc9egrycIt7m9WR1VrBcwbArqEPLF6mCSMSsjgKhJz25pPNbzVjVGdcdz0NPmZFMZztBPJwcmt5bmRDHdGO4jhkheVWPLHkY+tUWjaG/vGWTELjKqfX6VphtluTMu05O0gHkGvFP2gPGn9lwL4b0O6xqN1/wAfDRt80EXp7M36Cu7AYSeKqqETmxeIjQpuUjnvjJ4yt7u2fwfolx57GX/TrlT8oUHPlg9+ev5V5/b28dvCsUeMAdqjsrZLaMBcFz95vWp+hNfpuBwccLTUUfnWPxssVUv0FP45+tJ260nanDOK7TgIdR/48J/9xv5VgyfNOxXgfYo8e/IzWzq8wj06U+qkD6niseP57p15+WKKBfrxmsanxHqYH3acmzo8fIu0cADp2pR9D+FK2FOPQdqII5bi5it4FLSyuERR3JOAK1PLWpLpdo2o6vaaeLiK3NzMsXmzNhE3HGWPYV1bad4i+DXxL0rXNX0u31KCFi1u6t+6nUjBKsfuuAc9M10s3wh0fRrOKTx14407RJ5FDfZVKvIB+J5/AV1Vj4k+FFj4Pk8K6540m8SabjESXNqzNCB2RlXI68c8e1Y16aqQcH1PQwidOSmega/8YPAM/wAMpvFAurW9jmQwrpk5XzWlIyY3Q9AO5xjA/Cvlyw0rWPi5fa1r0Gk6fpWn6FYPcRxadp4jWUjlY/l5Y9fU4rL+Kfw7ufDstnfRyI1hqaNNp7M+JXh42717HBHr1r6r/Zd8VeDNR8C2nhnQkj0zV7SMG7snYb5W7yqf4wcfhXzlTD/2XHngm7n09HE08b7snZnx7a2bWR8yfazyjdvXofYfSp2YMuEOM16t+0vJ4OtvG0th4aiVrohjqaxkeQs3YjHRxznFeT24KKS2DX0GErutSU2rHzGNpqnWavcQRBcOcE1PHgjPame7A7c43Y4B+tVdQvfJb7PDtMzjjJwFHqa6jlUJVGoosXN3bW5BmkCeg7n8BzTF1S1f7tvfSDGPktzWB5i+YWhnZFJw1ztzJI3oo7Cl+xzTDLQ38x9XuAB+WKyc2z0Y4GjFLnZtX+uXbWMltBBNZx9HmnYKVX/ZHc1hR75WjCRlowT5EbceY3d29f8AIqVNLkZhtsY4m9ZJS/6dKvsE02PeW866lG1Mjr7ewrHl1uzodWFNKFLVjZpDYx/ZYW3303zyyHog6ljVHTdQntWzBNKNPjlWSZA5Au5AcgMO+ensKgnbzWkhhlO1sNdz+vsPb+daenwQ28K6hdL5cMS/6PEwy3Pf6molFTVjWE/q65urPY/CfjmHVpE1Se3jbxfcv9j0TR4ISIbGMDAlAIP4DrnJNdRBpaxi/wDD9jqCKAnmeKNb3bliUnLQq3c5z0+8eK+b4tS1O21iO+srmW11U52SoxU2sZHPPY4Jz6V6d4I8a6TqumWfhfVbpNF8NaWjXV/cZPm6pKDkA+rc4UfjXiYzANe9TR7+Dx3MkqjPS28UG40OSWZJLPwTZAW+naWABJqki9FdvvbSfmfHH4mvRLa7j8LaHBeFF1LxXrkSbYs4PIyseP8AlnFGvfjofWvK2umWay8WX+mK0s4+z+GNERSRtHSR1/ujOSf4motI7231uXRY7v7ZrN44k8Q6jvOLaDOZIQ38IA+8R9BXh1KJ6lubY9E8K6I2uyXM2rzm80pZ/MvbpjtGq3C/wj0t4+QBnBI+tP07XNMt/Fg1y20q6uNPhtzY6HYWcOTI4YmWaNOAsY+7vPXJqrq/jDRde0+LT9DiuYvD0DC2+RPLkv24CWsK9cNxubsK37UW/gfQm1LUIVudf1ELb29nAM7Dz5dtEO0a9z7EmuflewrWMe0t9X8VeJb2G4mEN4yhdTnjO4aVbt8y2sTHgyOOWYdB3rh/2iPHenWOnN4Q8NxweTZIIZpI/uqv/PJR796r+KPHmpeH7fU9H0e+t31G/nabWL+JNyifG0Rwc8IgGNx6nNeGahay3U3mySvncWOCSST3J716WGwzjacjmqNSdmUcz3E3nXUxkmfqznJx6flxW1pWpX0AIjmzCCFCO2apRWMwwrB2A9+1bGj6YzSBljcOGBG3pXTVj7RO6OqjVdP4WbemakLjZE8ByT2rs4IY4I1R45Iz/tqQf/r1ufDTwTb3AjvtUXZADmFGTO8+pr0qTSLW4EokkIjY7QvlAjOMV4mKyz2nwOx308ylazPIGsmaRZ45JDHt2lQRg+9XLdpoUO2Zmz0Dc13954J0a4hxC0lrKPuvAxx+Kmudv/B+uWpLWvkX8S8kRnbJj/dP9K8XE5diKa1V0dlLGwlszPTUWJUTI2D1IqyTb3CYZVkHowrOKssnkzxvDMv3o5U2sPbBqU2uVZxw2OMGvGnBJ9md0Z3JptPhY7oS0Z64ByDUTW93ApbZ5yY7dcUsclxFghg4z0Jqx9tBARoyvPNTea8ytDPV1bGRj68UuR9a0DHBOv7xUf3qvJp4B3W8pX/Zbmmqkeug3ErM3GcCkO6klWaH/Wx8euaasik4BrVLsTawY/KjAPWnnvxx70n06d6dxELdetRN9w465qy3SonXggd+1XFgVyp68596jdchuVAUbueM/SrKrgHGck85pjLxWikIpuO+fWgIcdeanZecGkCnkAfUVrzCsQ+W393kimNGcdKtbSMnpgUpU4xx/iKOcTRReM+g7UWs91pt8l/ZPslT8mHoassvY9/brUEwwvP4H0rWE3ck0dQszqlrJrvhcy210MtfWKNnecZLqvc+o79etYVrqcat5v2KPzO8ttM0DH6hasWdxc6beRX1lM0Myfxeo9CK1NW023161l1rRIxHeJze2S9Se7oPfuK7I1FJEXsY8+qbgG8q/BXlSdRkOD61LdXY8SRRRSyNZ6nCuy3lEuPNUfwscVmwMrDbxz+lRaku2KMqSrAk5HY1cJ2lYuD1Oc1e+u7S6mguob5Z4TtcC7ZSvfPTkURahcW4gMKX0t7eRfKr3Bby0bhSvGdxweewNW/Hss0uqQS3TK7NbRruAxuwD19+an8Hz6fb/EDwvNqt1HaWCpbefNIPlRdr8n2zgZ9692g1KF0jprTcY3sZZt9Ut8RHT9QUnkA3jjjtkY4711nhDREudKTXWk1GNzdTQzQi6b94qBCfnHP8Va/i19Ne1iK65olxLHlQ1rfLJuUHjp3rM8OQ6pqHhWaOyMOn6fLdutvmVm3TgLvYL0GQVz68VlKpJxd0eVLFTno9EZ9+9qfEAhszfMzSIEjmnZy+cHAPc1lwX7QyTRt9oYiRh8twyj7x7CtDRdK1mbxTttZyt3YuJ3uWbaIsdDyPwp2oeGdSh1uGzMkMs167Or7sr1ySzfiawsurPSjiYRSTZU/tEHnbdg/9fZpw1A9Cl3z0/wBLb/Cptf8ADt7o/kefPDK0zBVEbZHPQ5q9q3g/UdKt7iSea2d7ckSRxMWYEHHTHP4VDSK+tQW7M37ev/PK5/8AAtv8Ka2oKfla3umU9jdsc/pWu3g/U49Ne8e4twUg85oVJLAYzj6iorbwjqMunw3bXFvEZIvN8p2O5RjPPHBx2o5UR9apvZlSysLjUw26xVbFIZPKQnCmTGFIz945GKz10nUIjb2z2TiaY7YlAyWPeu2s10vVfC3h9bfXrC3ntrCWG4gLgSrL5rN8ynnBUgg0R3VjD4q0xWuopY7ezlSWRGBRGaJhuz0HJFaap8pxPGVOZ6aHKSaHqMP37B0OMhSASfWjRtGm1OdpPsv+iKkgLyNsAYDgj1IPaumvLTSUjTUo9QsDPGeViuAzbcY6VNazWJ8E6Xcabq+mveIk0M1tNMElik81iCVPVSpUg/nSV07k/Xalr2OAOk3sK2yz2vmNKzCPYPvODjII6Yxmuo1O71+61Ow1iTQYJJLq28nUoSxKagEO0PIP4Xx/EOQ3PrWh4fnsJPEGnW3iDULWz8yKdVuhMDFbTFSUkOMjkgA/Wp8rZwLK9xZ/ccMYrtZA5z1BzyB6itPaSjqEcXOUrWOf1KxWG2i1Cwle50y4kNupmIMkUg629wOxHJV+/b0FOKR7d93UP+7YS9/+mcn9Gq5YaLLfaVfOboJDqUoeBO0jRsRvPoOSM+9UFLbLgXH76a3wrOTxLGTjBHt1Bqaji9j1KNWMrxJltNsV/dWufsqWkqtG5w0bYwVPqPelVv8AT92MZkkz+EAqvbwzyQ3YU7m8ieAtu/1m3G0Y9easPBJDqJimKr8zsoU5yDCKg6E43tcZpY/0u2zz89tj8jUg62e7usBP1+0mo9O4u7T18y2H6GnRfMbQsTwsH/o80hvUr3v/AB+XLHjMz5JOB1NWLGSOw/0hz/pIXchxxAD0Y+rdcCqep83FwDnHnnP03VJet/psvHH2lm+uyLK0oxuTGF2NHmTXJKN5QiO8tIc+X/00f1Y9hVPU50e2a3VR9mwTtb70jHqzHv8A0qS9DRwWlqp4MSzOf77sM5P51qLHbaLpf2u5wJpE3A43bQegA7k1otGrGWIrKjEfq19rcngyKObUdTdY0h3q0j/6sYAH0Ax+VYECRNEDHhTkHr0NamkeJrG5vUtb261OxtrjCSXCxCULk9SgIOO/HNdF4q8KX2k3MdndyWs3mwC4sLy3YGO7iPQggDP9D9aqSqRj7yPOp4qnzcrVrnPW99qEnhjVtPm1K7kslVJFgaUlFb2B9wKzoB8ikZx39qt2jbtI1cEEkRoR7AE1Xsv9Snv396mUm0elSsr6EvT3obv1zincYprY+lYm1xCFJ6DrzUiDkDn61H16Y/GpotpBkwRjjApPYT2My5/4+n5wMVGpwo5NPvXVZnXGT6mo5P8AVrtwPcd6647I53uDN8vPX61qRLmBcelZOc4z0JrXiz9l7lsYrKtokI0LZFxk4+tWlVcdiahtV+Vf90VYA/lXmzepzSDC9OKBS7fbBpVHWs7ki9RSDoad2oFILoQ/rSYGcYB470/b7kUrgYUAdzk46+lK4Ddo/GjFFKB70XCwgHPPNOUU4JilUc0mw5RAPpj3NKB6c/SnBfoOfSl2jgck1NwsMx78UuMdQR0px64IFGQM/NilcaQBRjPSjgDsKRWL8RqWJPYVdttLupT+9YQr6nk1MpKPxMOVlL5c84ApIo5rhtsKM5z2HH51srptrCwLQtOScEvzg/SppLqCBdpdfZFHSsniP5VcpQ7mdBosxObqUJ7Icn86v21la22WWMHHV35NV5tRmfiKEL7tzmqsiz3B/eyu3t2qH7SfxOyHdRNGbULaPgMZGHGFqlLdXUhZVCxj8zUTxiNdx2/XNXdM0fWNVGdNsXkXPMkh8uP8zWlKgm7RVzOdWy1ZSERILsS/1OcUSiMIY2Rfm4x1P4AV2h+HzWfzX+rfa2QBpY7NSsYycBTIeTz7V3OgaHo+mRp9gs7W3uCm55Rhpfrk5NenTyytLWWhxzx8YbHieieDPEetSf6FYPBZ7sfarrKIB6gH5m/Kuys/hXpdtaPNrWrSXZ67Yj5SD8Op/OvQ7u8ijTMtyXyeEBy7H6VQaSFZ/Nv8Mv8ACpGQv1Hc169PCwgvMwqY+rUXY5y40qOdrS1W3+yWqkJuWPBK4/QcV0ttpC2oVbMiRQOhHJ9/c1Kb2xZViMok3NwuO57c1Imr28sbQwyBGUbQ0nyH8DXStDhk5PcniiW2kV5ITI+cMO4+tSSfvmYRDC9SWOPwplrIsj/vJEBCfM2/rTZotkvBHlIPXOKLmdhLm4k8p5JEYoBjA549RWff30wSKeOFngwRuZcEHFaA8uSPaZAqL82cZYn0qJgk8gk8ncFxje2ePpTEZC67MHRds0jrwVx90kcVIl6lzMIZJ5oHYcAHAb29q0zEY5CY7YRiTHKjoPT6UxrTbtaSIlgcgk9KNR3RlyDUHuJGimKiNPlHO0Htz6ioQuqRgnz41Gfu5A3H3/GultIXMBkM3yqxyoHT3NVprNASrxh885A7VXKJyMFTcx3Dx3fyA8DByue/41ZtLjajQlR9/cGI4q/Cm8l5kDKVADMec1HdbzallVuDyFx8y0WJbuRtPdZ8vc5UEYBIx+FRS+bklcEkk4b19QfSoLq+Fs7+VHJLIOADHnAqpJrN+1qVNqisSdy4zwfu/wD16ewWNMSNJKkzoo6Z29x9KsyzQi5DRORFjnf8pFclDfagGieL53Jy0Y+TC+57+1aK3q3Cu1xaop6NG3Iz+PWplLS6DkbPMvjZodtc6Fbatp9vKZIy5uXAygBPHPavF7RlWR7Nlysw+X2bsa+l72OHUdGn0u43JDPEVJXjB7cd+1fN3iLT5NL1S4sZl2TwPtOD37V6OU4z2sHBvVHzGcYT2VXm6P8AMoSxtGTuGCKaGzVy6KTRrcoow4CuPRx1/PrVEgqSK9xHkx13Hew9aQfKSpHPTFN6+xoJY9etWirCfrQcYpxx6CkPagYmOelH8qUc9aWgLjfWilPWkzgdKBiEj1qNmp7t27+lRnmpbLihRmm9+etSR7eSwPTtUYwZMZH1oGh4HFOmYC3dCBgg89xQKW5TNo79sGgnqj6i8S3mz9nnRYZiNi2lnjjnBSvmPU5Fe8MhBCA5G3rjNfRfjwlfgLoO3/n1tRj/ALZV826k0KxQx25dWeMNMGOQXzTitDaerSH22pMPMYM7ZYk7upqUst3cRxhM4JdyB2ArMjBQMzcZPHvV7RGkjvbsRyfP9jkAA6HK8kflUvYqEFz6GGYxcXTvkhC3f69M11XhxJFBRWcbIX4DcEEcgGsPRVufsbyQrDs37XYsN/TPT0967LwfZsztG7R+VIrscc4wme3rUR0OmbfNY5yZlEbgnarMCATycVmShpL2KIMApA4z0A7fpUuss0dwPL2nAJ4HyioDJl9zIWfauMD06kmrvoXGJRu5GmuZJWJJZieetRUp60lc5qFFFFAGqby2m8NJZPG5u4bgtG2ePLZeRjthufxqzocqsYbZ3CknIBrCBwDx1/SrNreSRXVvMx3CFhjjt6VUZNEyjdG3JYwT+IUEMiKoyzFTu5AJ6fhVXURJlj5xKE84NGizW7a9PK2VSRJce2QarSOhVlymM8dcnArWLM5J6DZJGaGUSFdpUbATzxWfV1QYw7LtzgrgHPH+TVKs57lw2FpcfjSBiKUHjqMZ6VmUBp/l9MHmpE8sdG7dCKezwjB4/CocmZuT7Eaw8ZJp84AslH+3QrQ7ixf1ouZYjbCNME78/hip1bQk22aXhobl6fx811ulqdr8k89zXI+GmCgk/wB7866zSplCFsEjNeTj0+Zn1eXr93E0NQJGny+mKx4GIjDKwx7Vp6jcB7GZFU5K8ZrLt7V9oKvk7ea4aKtB3OmstTW0uVnY8Bjnlh6VrWGnXuqXJXT7C5u/KUNJ5MLPsHvjpWJZERRswV+DjOe9ev8Ahvxh4d8O/D2y0vw3f6hDq12C+qSyLsO/ptBHVcE49vrXPVik3Iwd10OQ+x3OzyfJeOTgDepBX8K6DTYNUSNUmuHIHAyAefxrKa6a+nMt1q8SnrklmJ/IVqabJp8MqM19PcMBzthwD+JrxMQpOLOiFzYt7TUtoYM6rnqXAqvf2F3LZ75pH8tXxknPNacWo2W0LHDI+QBlzxVfWfEeoR6cIrVYY4lbGNn64NcFNR5l3Onll0I9K8O3V5MURZAFGS23p/jVu88O2NjYXUt1qN79sjMflRi3G1gx5y3bFYtvr+tTpmW8lUD+4cD8sUx769kJL3s7ZGCXbOR6V1PkSatqNU59WTsMkBS233rmviOBH4Puzt5Yxj/yItalzJfbiNynA4Jf9a57x5Dcf8IjdTSyhs7OFPA+davLqdsTTbfVE4xf7PP0PeHu/mDMjbewrP8A7QuElYquOcjPNbFxbpJBF+8A4yc8YqrJa/MVRhIMjpivjeZL4iktCLT7g3G5yR1zjjirjRMIi6Y9s1FawQwSP5isN3X1p8se6MZZ/lPA6VjNpyuhjrGcpE3mKW3E9+hqJpDJId0boT0O7NOnAkKgMyAcbVHb60SLvcLj5lGeaWg1uYk9xbmBot3Qndxmk1V7WTSJfLZSdv8ACOamlEZjllWGMjnPyVVnwdNcJ8pMZIxxXdBK6fmbwG2KwGyTa+flGBikjLBiOq+tVNOgm+yR/M2QOzVI/wBsaYRplQPWt3Fcz1OhbF3B25U4p0QdvlXcT34qrLcNEceYMg/dKjJqQXc2/cCRx07Vm4OwFgFCNpbHrVecQxQyKoO3BIx64qQq8hJcDJ7iqWolorJuCCT3PaiEbu1xsx9I1C4bUSshPlr1GK6ddURkCp5hwOQa53Q7ffNLKuBjgcVrLGqD5ioPtXTio05T22CJT1ZLdZBNCrLJnJAyM1NaXAuItoUhwOhqfy1kjIkB3Yzk96zMyW8xVckqfu+tEbTjy9UUX4pvNkaPbtZR65qVm5JyAT3xUFmVeDzpsrIzHb2wP61I+4biME+/ArNpXsMUZ6Z+hp20KOcvn1NMj3M3QBcdfQ1IEMURHmq3cY4pMLCSTrbqdseXxxxWc0/mtl1yx6465ovLiRrgJGy5PU46U61iMch/fAZ74zW0YKKu9wsEe8ykCQIp/vD+dTMzxoSjA46nFRyCSaMMuCU6MOOKfGxWPfNwy9qTGOLGQbpWJwOwrMkaWMnylkJJwaS7mup2MkMkZUH7pYfyqouqXltINsGc8H5RjrXRTpStp9wmbmmoVAMkLl8dat22GuWOzA285+tZr6zNtBEQKgdgM5qOx1yOS5ZnRkA4bOKwlRqSvKxn1OgKLnHQdc1L5iYxjc2eGziq0l7bi3WZZFIK5HzVWTVrMOVffuIzx3rkVKcuhZdkt1uJV3biSMY9aiSwWKVpYRKp6FOoNQtqdmHAWSTf3GOgqa31SFG3rcbg3Ug0+WqlohWJr6KNb+FmULvi3Kw46dq5q9huIrh0O4AnOfat67nt7jUopo5AV8vp9KxdSv0mvZYywyh2jvXRhVJW06GUkJ4EfZrOrKckbhgevSulmkjFyqEsSFOQOhrmfBCK+taoCMkH5R09K6VvLaXIAVskbSc1ONt7d+i/I9jDfw0KfuttL/N/tHii2LKSvUY6mnHyfm+ZhjB5qe3a3MON5DY9K4nLTY6ehxPhK2a6+INzAWjQm7OPMOPSvd9Ss9TtboNBCk0bJwUcY/WvnZvm8W3/AH/ft/6CK0576dptjSysV45kbj6V6WYYCOKlGTfRHjVYyc/dZ7HDFq3mgyWLx8YOGXJH51YMd4GyImQepK5/nXjEiqgD+ZIdwypJamqUZurkfUmvPeUQeqf4Aqc77m18RJprjxDawOWK2ySMwJBHzY9D7VzdwRL4Os4cDH9oDBJxzg1at1TLHbgsO4xxVK8bHgyDaAGXUR+PX/GvcwkFTjGmun/BN4xsj1/4WaO7eFPtMN3bOzNuCB+V9q0b43NvfpHIrIWGQc9a8f0TctnlGZQxP8RB616H4MZH0zdMWkIk4y2cDFfOZnhYwnKqc0qU4u7d0bCX0xm8vbkls46/ypmsXz2tm00iCOIfecYwp9+c1Yu2gXayjy26nHGRXj9z5bX+pO3zN9tlCnrgZ7Vz4DBxxLcnpYqnHUpQK0Vzp5ZckzM34k5rt2VS0I3Bd3TB5rj7lQt/p3DYEmcEc9q664ZNqrGheVz8qj09K9zGvm5X6/mehR2IpJiqrCsPmTMcADuPWtCxtBawI2N0zHdLIO4P9KmsLJIV8xgHmYfOSc/gKnmCKQA2PY5ry6lVP3YmrPKf2hMef4fwUPM/APTgV4ucfa8c/f8Ay5r2r9ocAf2BgEHfN1HX5RXirSRm7CgnIbnJx36V+l5Brgafp+rPksx/is6W8QbEK/3QQBxWTNIyzlunYjNbd1ukggVMfu0796wmYNIwIwOwzXVh9tTyi7aMSmfm25wfTNaWl3DQpLBLCs0EnUEcg9iD2NZcD/ujEzDGc7SMmrdmx8zy8jOR2qai3Fc0jJC7xqFeKPIDFjuxXaeFoDHdxtG/mox+Q4wSB61w8hUII+S27rXbeCZi01oVUBlDDNeNj0/ZaG1D4jq/ErrearEsO7YwVmzwQBWhoG1LyPZwDxgHk1UkC3WrSXjZjZYwWHv6Yq/oO1r6NQQWLZzXBho+5c0qPU7WPEcC7lBYjJJqvI6rgOpCjJ6ZBqZlkZElG0qBjr0/CuK+KvjzTPBejiaZhc6jMCtpaKeWb+8fRR6100MNOvVUIIxq1o0oc0jnPjD8RrzwzZx2djCBqt3kQiR93lL08wj09BXg8S3LTy31/I9zeTtulmkOWJNSXd5qGs6vNrusSGa7nPGeiL2AHYCpJGbyyyjc3YZr9JyzLoYSmlbU/P8ANMxlianLH4RjMRjnOaA3JqKzkmmj3z24iYHgCpT3NesjymrOwoPHFSssX2eNxMTIchkxjbUSqWz2qjqF0dxt4mVOMyP2Qf4027DhTdSXLEqavcxyTDdzDbHcfR37LRosLtcr5nLKfOk/3j0FVArzSRPGmMNi3ibn/gbV0Fjbrawbc7mPLMepNZxV3c9CvKNGl7OO5M5yxPSpdLvpNN1W11GJQz2syTKp6EqwOP0qHk0h/WtGeYtD27xXY/C34kaja+NL3xsugyyRhdRsZ2Hm5UdEz0+oBB+tYWmfBVtUhbVLfxJaabpN3M39k/b1AmuYx0YgYAz/AC7CvKig3g4Fe26bDpPxk8D6ToS6mul+LdBgMdpHLxHcoAPzyFHTkEZxipsdsKkZ6NCftA6Hq+ufEHwx4U0uzeWSHSkijYghDg4Y5PQDbk+grzv4leGrXwN4ut7DQ/EVxLqNtEr3M1uzRPby9cKykHp+Vex+L/G2rfDj4dWHh7UNTj1PxlLAVSUbXNlET1LY5wBgZ5J9QOfnd/Md2mmkeWWRizu7EszHqSTSlFS0aFOfI7p6jANztI7NI7El3YksxPUknqaQlVB3cCr2j6Xf6xqUGm6bbvNdTsFjRR1r2PUbX4c/C8aboOs6EPFfiO7KLeKuHWEORgBTwDzx3PsKr4VYzp05VWaH7NY0HXfh94l8N6zaWs9vFMLibzEBPllOWz14K8EdO1c/r37Pfh8xap4qt/GyReE2smu7eVUMkijqFJ6FAB169B61sovhP4O/tCJHLefYPDuu6SxkimZjHatk8EcnBKcemSKoax8emtfF4tfC+k2c3gy1Q2wtTCE+1ryC65HyL2AI5HXrxluz1YxVCCZ4LpNnHxO20nGI1AxtH+JrRuZUt7cysrPjtmp9Wure71u7uNO05rSG7ndreziHmFATkIoA5x7U26jaFAJEyrEgEjHPcEdiPSrUor3ep5dXnnLnauiO9uLOLTor5Vfy5UyqH727pj3+tc3eT3DTvGdv2uVcO3aBP7vt7mtjXJQ1rbdQiXCE+3NZ2l20M16sMzN5U195cxB+Zl6gZrOe9jvwUYRpupYNHsYfK+0XPy2cWWGTgSsO+PSk1K8knnim8oliAtrCRnr/ABkfyrT1v+1f7E1CKRof7OTYYYwo3L8wxg4yO+ay5Wc3d9Ko2uzRoHHGxWAzgduoqfI6KdpP2jd+wlpA0zGAOWAYm6mznzD/AHQfStqS1hktVhZFZAOF7U+GGO3jWGNAFXgU48kDhc981tCKSszy6+JlUknHRI6fwx481rTNYmuL2R9R1q8WGx0/UJ3CppsP3SQDwCBgA9uTXoUEOmzabdaFpOpRHRrXD6/ratn7TJn/AFan+IZ4AH3jz0FeKyfOpVhlTwc9DWt4N1hNJm0/TtZuJZfCVvdPd3VjaxjzZW28c9+cDk8DOK8fHZapXnA+gyrObNU6x7Rol4thc2vj3UbGS102zzb+HNKTiS4fGC2fzLN6nioPHXi3UrV57rUriD/hI7qDypfJ/wBVpcDDmFO/mtxubt0qhd+NIbi3g8ZXj2y6jcwEaLp64KadbDgOV9ewB5LDPTFeTajeX+qXxuJHYBmJ+dzucnPzN7968qhhLSvNH0FSvFr3SxFdXUsTxsdkTN0A5UVJGgxlW3EjGcdKhRiqhtzSccjHOfr6VdsXDArJGyAHPHf3zXXIwTLVhYEpwnB4OT1r034eeC2vH+1XXFlBgyYPJJ5xxWP4J0V9Q5RFiXcclv4cdx6+1e26UbDTdOSOF1iKKFkfH32x3rCTNY3LcFqtvFBDaNtjCgKu3gYp10xWZWTc0pPAzgCpbRlID7m2soZWUfKP/wBdOuIZi8MrxKWJO1c/NWLLTGtC3lyNgRdDnqGNVrpPNhj+zsIZGbDHvgVos37whcxuBtOeM/Wq3WX5sMU7eufeo3RrGTWxSfTI7stHcRQyRt2lGe3qayrrwXBKjPp909q6DlWHmR5/mPwroRuZuhFTjYsY84k5HIXgmuStgqFRe9E3hiKkNjzq/wDDmr2QZmtRdxqMmS2O7816isRfLbeoJ3g4ZTwR+FewxBUR5USRyTk4fhapX2naTqEnlX2noS3R8bWB9Qw5rw6+QLelI9CjmL+2jyvyvnOAVbGc04Typ975vqetdH4r8Mw6LZLfWd7JJE0ixtDIQxUn/aH+feudddrHtXz+IoToT5Km56dKsprmiLFeJyjrg99xGDSy29rN8zR4P95TioHXccY600q6cxvg+lZcq+y7GykJJYyKx8iQOvo5qtI0kK/voXj5xnHH51aFzPHjzBuX1FWIbqKVNrHaPRqvmkt1cVr7GcJVdByBnpTGJO2tKaxs5m3LlD6ocfpVGbT7qNsxFZgO3Q1cZwfkJxaIQeP6UjLnnoelNZpIsrLE8XswxSq3K89q1sIYy/N680KMjsM9wetCRqgYruBJyTk089eRVXAhbhsDn6mmsee5PSpH3Ae304pmAVPQg8/SqRLY1sFPmzn2qtKvIGO3HPWrIHJ6rUbKdu3gAN09auLsQyqVBLYIbPXvils7m6068F5ZSCGZM9uCPQ1I68k9ugOKY6/gK3jImxp6rp9vrdjLrmiQqt5Gd17aKefd1Hr3P+NclfP5tvGVIJOefpitqxuLnTbxLyzmZJU6g/dI9D60zxXFBqiJq2lQCG4KH7VaqOrd2UfzrqpNSaKpx94474g532MmDjyBnAqhJa3Go61pGm2kY8+6tbaGIMQAWIOM+1XfGswnitDGcjygD0q5af8AFM6x4M8aSW76ppGyLzBBwVmi3B4ST0cAhueoPfFfRYJXpJHRiJOMVYu/8K41CaJjFrlm7IeUMRGT9a1PAmu3sXhMaHD4Xi1JbK/mlS7W5MLbnxuUr3+6Kv6r468J6bFBqGnXN/q0F0jtBBJD5c1tID/q5iTtJXK8rkHJxVfwv4602fRoxd6NOmrR3UsomtIk8maNu7gsMMD3xzWcvaKL50eM/a1V7yI/D+ua7a+JLuP+x11Zry3MM9t5m0xKrhlYP2I5H44q8Nf1228YW8n/AAjMdyk9tJbrYG4PzIV++GHKsuM7vrVPwbrGmxeLymoLcD+0IDAk8A3i3leQMCyjlgQADtzjOeafoXjDQbr4hQ3GpRXUFrJYy6fFMuD5UrfKJCvUryenP5VhCLdnY1nCTb9y5Q8X3Wq3ktvc32lfYre02ybfPEjMM5A3e/TNaXiHVvFUml3Mp0IaMUy8lxJdBpXGc4APfvjqRWL4i8QR6hJFNbQuxs1jLMSMSFHBz9D0/pW38XfGGm+IrG1Gnee4vB9pkZ4yhibJzCeMMVJHzDjH6ON30Bwk1FcpNq2veIr3RHurfwedPa5t033UdycD5Rl1j42AgdPeiLxFr99pNndw+FLbzhaKsl4Z/knKrjzTGehKgZ59TUPiTxzoV1FePoenalbPcxKoiuxG0cTBdpAKnJGMYyKkvPEWk33hrTYdBtbw6hdW4srjT0hLCOdEwXRumxly2OcYNNrsjL2crr3TI0zQ9Uv9Kg1KeTS40uld40SxR2IyVycDjkH8qp3fhu/lvLTTDf2zPcksVjh8tFVRkswHpg1saZ4l0RvD9ppdzNNaX+maeVZdvmRXQEjuSrKflOG6H061Ts/F2kr4osNbu7G8k0q1glhdYmWOZ98bL8uTjIZ888cfhVPmuaqda+iGQeDAeupwuBzgQkE8ZxntVex8NXmqaYNTkuIrS3Z3SGHYWYKpwSR2rV1PxFpOnGSGxvprzzkR4z5JjKkqPvgnhh3AyOOtSWnjbR/+Ef06xurPV47m3V1uXjKSpPufIYZIIODjHTA/OEnroJTxPLsY0vhS7S/srC1mjmluwzDKYCoqlmY/QKT+FWJPBfmW8SrqSMUV2wFxvzzVuy8X6da+MNP1j+y7y60+2E0ckDMElKyROmQc4yN+ce2KsX+veH7SLTbixk1O4jlt3KedbhHGSV2vyVyOOQSPypa2uh8+IvblK9hqF5N4W0/T08NiVtPeWOG/jmCBwXLcqRyQcjOf5VzWXP8AaRlj2MY+VznB3Dv3rp9N8SaTb+FNNt2hu1uoJZxcLs4ctIXRlOeQASCDjpXOrIsx1OZMkOoYAj/aFTNq51YOLU3dWOi0fVPD8PhWSzuIJrbWLS5uZFnAzFdxZB2MQcqy8Y471jX00dxq++CUzRq8pVyMZJiGcfSqw+a3u0bBX/TOn/AadCxN65C4AaTt/wBMhSlbc7qWGVOTl3Cyx/aED/w77c/mKcuAttj+5B/6UGmaYD9uiUdN1v29qkXCrascAYgHH/Xc1K3OhblTUv8Aj8n5PMzHr/tGn3A3Xlxu/wCfiX/0RUN5/wAfc/r5x4/4FU95lL+cHP8Ar5Dx/wBcKqBUdyC+4kt3YZxaxN+SCug+LGhyaXCyvGCiXEF2jdPMtpoflI9gwx9awb9S0tsu3g2sQOPTYK7O017SfFHhiy8K+Lp5bS5sg0NjqrAvGYTgiGZV+YAEYVhnHAxjJOtJpSuzyMwU+aMoq6PKS6BPu7COmDXd+G9Uu7rSNH0u4uWuIrNpY7bJJ8uJ2VtmT2BU49MmqU/gmFLjK3ktxAM48lwcjPB3HH8qu3D2mkQyLC6teGMRoqNlYVxySe5rSpUXLZHK4+1lHlRmrPp8FrqvmSMLmaYrGnlEq8RDDhh0Ib1qhZBlijXJA7HGSKr3bESryDkgkVaLDZ3Jxgdq55bep7UYcqHSTRoxXePSojJlW9cfWumsbS1j0/TwkMXmT2sc7O65O5i36cVV8QW1u2qWMCwpGjsEbaAMgsOf1qUrS5bHNHFpzcbbGI37vHmMMkA8HipYpcrwT7Y6fWta7YwzwyQ2pS1iuDG7Ovyv82AP51X1lD/as6xosa8bVHQAgUSWmpVPFxqtxSOf1B/3zKdpKnnJ5xTW/wBX6DipdRt2Nyx8wZP+z0qNIxyWbJPpXRFrlRTI3YKPlOfr2rXgctCVBGO1Zfkp5bYVzLuG0g8Y5z9a07NcIcg8YrOtawjbtf8AVDpnaKsY4zxn19KitFLRjHHTvU+OR9M1483qc8kN2+9AWn/Slx/sj86m5PKxoHT0pfbOacq04Lk8A5qbi5SPv7U/A/HvS9+/5UoHApNjSGbeKcFx0p2DinKMHtSuNjNvPIpyqcH9KVnA+nqTU1va3U53RRELx8zcCpcrK7BXIemM8cUNtVVZZFkZh90dVPpita30dVPmXEqv/sqOKtiG1tFDRqkS9z3/AMawliI7LUtRMeGxupjkxiJPV+v5Vdg0m3QAzM0zenQVLNqEa4WJDI3qeBVeW4upj8zbFI4CCocqsvJFaItO1rbJyqRKP7o61Xe/J/1EZY+rVXEKDliS3uc1MsXHBzxxjikoRW+ouYgle4mY+bIwHovHPtTQscf3hgevrWjpWmtqms22lrdJamfcfMZCwUKCTxXoeneCPDunKrThdSuVH7x7ltyA9flXgfzrvw+EnXV47HLWxEaej3PMNPt7vUXddMs7m7x95ooyyr9T0qhq11dWIK+UgcZzlskV748oWEJbhYUQfciAAHHHT+VeB+MY52vJJFhYKGOW7A16UcshHWTucbxbl0Mm3vrme6T7RjaxB6c/hXvnhWaOSwg85yQoVsgngdq+ebVl8xODvBBJLcH1Fe9+D5FbS7V94bzIVYIeo44FejQoQpr3Ucdeo5bm3LZuuiyrGqS3TnfJv5yc7uvH5Vx2maXbt4mbV7fTtXlnU8ygqsSsRz1OSK72HlXdu2OnQ1Us777Rd3VqsE0ZgIBbHyvkZ4FdFzmTGpbf8tGgxOQNxbBbHpkUw6WLq6VnYg4OFPfHpV7dtzJltxU43jpiqdpcXD3MgktZW8qQKrkgZBGcj+VA+dh/Zcdu43qScZ9SOaY1mUPyGO6TG/ZIMEtVpLmPzgrRPG7NnDPuyKmvIIY5jIIysasCRn7pqktA9oYQiuZpAzx+X8+CTwPwxTHk1YXH2P7PvAyqhMMM+59AK6CJIzLLHAw2MuTlc5PtULW8ZZfPgbKDduU4I+uOtLlF7QoW0l0I5I7qNYdpCZx3rQiCbI1aaEtsz9/np6U2W3DAssytnohX+ZqKAJDCS1um7JyxSiwrliNncD5wNoymTjPv7ikSWFEk84ZOCRkH0qvKXjlyquzbQQSPlx6UL5s0huBDIh4BGQR/+qmRcLZ/NjVmkaJipJG7pU0jg2wH2sMAcE5Hc8VWkEcjR+byfvKoGM+uabKlhaRSzbFQvgEJ39P1pgMmjuY5H8l43TPzB/4cUWs78xKu3vkHtUv2VZJ41wc4JwW6470l1dYHmMg+6BhV5wKaYrEUU/nBxBCWfjcVHIx6mnnzpDFDLChhYnLEYP0oUSiZTJ8uVOAOOP8AGld13usm9Sg+XnqfX6UwsRPAoHlww8D5Qy44+tJHDC25ZCrP0BxkfUUrTybjHFHIWK4YDFTP5kuwLDFG4X98SeaiXwsFujmLZpBaIVAZVyACOQa8t+PfhqPyo/E1tA43sI7nHRDjhvxr1C3+aERxkFpNzZB5yeTUF3ZJq2h3WmXKb450MbFs8Njg5+teFgca8Li79GPH4RYig49T5a091VntHUETDCH+6/Y/TtVeZSrkHr0q14g0+50nVrnTrmMpLA/Gf0NJdyLdIt0u0FuHAHRh3/HrX6PSqKcbo+FlFwlqU2BBx0OKaBk05z83FGR2rUYhOfc0H8qMUqrxTAO3ApN3Pp60p5qvcOw+4Rx1FJuw4xuyams2CMVQOpI3y4Kt79BU0M6yRn5snpkGo57mroyjq0SFueevr60tM57igbaTuOxIvyk/KKiXiTpT+1Nfdg4P0qkCLScp2xRdh47HG5HEikgBgSPr6VAj/LjPamSnsDxRchQ94+mvEcf9pfAHRZIjkC2tskc87MYr51vrGRPPYqG2NkgjBA9q92+C1xJ4m+B15obSF57BpIgCM4wd6fpx+FeaXaWsTTGVXdumMYwc9f8A61JOxtOOpw6WlxKgdPmG7AHetfwjpZvNVexihzdyoURc87mBBH61ZP2S1iaMK0kQcsj5GQeneoLPVmttYivLUBJIXDkgAEgY4/GhtDg2mciqz2F+8csZWSNyjqfUdRXq3wttoJb2zNxI8Yc+SwK7gVPX8a4/4hxqnim81SC0WC3vn8y3XPCBgCfr3H4V0/wc1Czn1WO31AhvKk3LsbaWG3HXnuQaz2R1t3aZyPirT5bDxFdQzRsBE7IFCYAUE4yKzLizmjhubtWxCqrtAON27jNeo/HXSf7K1iHUrfc0d5bp5u4HiQY3L+orzecGWIxsdsWOfmzg/hVq/KaXRz9FPmjaKQo3buO9MrEoKKKKACpbRo0uEeZd6KclfX2qKlGScCgCzbDJkuCvQ8AHHJp9vGkc7iYjCoV/Hp/Op0Ijiihk/dlW5yOprPclmLe+c1olZEbslbbHC4jlVieCMdvaoEjd2CorMx6ADrUkMYmliiX5Sxwx69+tejeGNBt7fTzOuGm7MR2/pXDjcZHDK7O/CYOWIemxx9n4W1i6jEi2+xT0LnFabeCbhbYnzw0+OFA4PtXULHKZdu5kA7g1a3Nj5ic56mvFqZnXb0aR7X9jQUb3PKtS0y90+QpcwsmDjOOKp16fLex3pbTdSgEgbO2TP9a4zxPoraZcsFH7s8j6V6mFxvtHyVFZ/meHicO6LMOinL16UP14r0DlNjRF/cBufvdhXVaUv+iknK/MTjvXL6MALRehyxNdXpWWtgOmTivExz1Z9RgP4KLlxt+xSlgB8p5NULRj5sgUk/J0q9fD/QXj74PFUYMK8mMD5P8ACuCn8LOqqT20kkkMhPA3DAI9qv2smR93PHFZ9kQ1lIcH72PwrS0uKJ41csTz0Hasq1kmRE0bXKAAqa6LRI2aQblBB4rCtmjDfdIAPc810uieWFyBkfXFeLjJe6zppm1HGYwPlHbHNU9ZGdPkbB4wM4q0bq3RAiqwPvzVLV7gtZyLtULjJO73ryaSlzp2OlFCyZgmRVsFT93H0qtasvkAJjkZ4qcFcA7lXP4V0z3LsW1eIjLRkMPu4Ncl8RJJP+EZvQUOCUxz0+da6ktEFAVsn2rnfiCqN4Tvm/iBjz/38Wt8t0xVP1X5nLjf93n6Hvp8t4PMLD7oAHrUGzy1UJwR+YrMMk/l4Xco/h+tLavdrn7Qz5J+UL/WvjKkXLUZpF/mZh82B8xNQxys0x3FipHfoKjV5FUquOeCMcml2hovnLccdcZrLlQi3JdSRrtRldR6KKjjdppGmxwf4SORWfOsvlFeETsQck1FC9wFEIVyuD8/er9ndblEi4IlVg2z5sYqs7xf2RjbyI+5qjFf3SxPCIS43ngjHH1qz9qkksfKNsAvlnoc4rq9lKL17m8CrpNxFPZoqRsGI9TirAiPm8rz2zWbo17JJYxoPLQr8o+X39q0VuwPvrnacZA61tVhKM3ZGyehJ5EcjMsoXI+7uFIltCHIYmNsfKRyKX70n7vaeP4hUah2YFlIIbnFZ69xkUc8kbFeWxnriszU9Sic7ZlkKdCBya3reCJSZJF+bPHesfUY45JWCqu7eecdq3oSg57BYdaLDbxF7YsQ/RX4NT70J+cE5PAqFiuAeTtXtSxSeYBu4YcCqavqNFxHKjkbuMDJzWNq14trdFpI87udwrbtUeRcMV9h61z+t2zG8SFnfa/DAfWnhlF1LSGX0ubXyATuBwOc8U5buFvlEyc9iaSPTY/JLAtlRnGQRTJ7eMwmVDtKjsP8Kf7tsNS9HNGlqZOCPrkGs3Ub6K3QlW3SOeFNSQ7jECwAQ8/WsWVorjVtpQjnj5uBV0aKcnfoDNmwhWOAyujF5ACCBwKiu52hkYeWxyBg9Kcbvy5DDvOR78UiXCyo4k2uSP1oSd+ZooqwXoRPnk2Y65PWoX1ZZXMW75c8k1IgRiytGrfSlXSoZl3CIAjtnFb/ALpO8kGo5UXZuXJ9s9KsQxB0ChAy9+P61LbwR+UI2XjHXPIqrcKbUkgsy+oNZc3M7IbRYSKGKBEU/NznPNUrd7czyDYQG4PyjrViydJmZWhJLqQpLY/GiPSbgOuxST1PvTTUbqTMi8kNqxQHYSB0I6irEljbOn7y3BwONoxVUwzwqQyEPnuKdFctGwjkViCD82a5mpPWLBMsDSLEpuRFjOP4jyKrDS7fkiNeOCRVxZFdB8xx6A1IPl5XvwOaz9pUXUaZnXFksckO3+50ziufaLN9IwyGDfdWuruP3lzHGc429ayJLfyNQkV1IyTgn0rqw9VpO+9jOQ3wUpfW9SVyQxA59+K6Weza3nJEiOD8ysD1+orm/B/y+JdSHUgA9fYV0UxYhpIifN5PqCB25rDGN+307L8j18L/AA0SbvmkaQbmI4470QQsynA5I/EVEtxxuC49QRU0M2EfdgkiuRppHVfQ88fcfF18F6i4P5YFakelajNMZLbT72ZT3ELGqli7J45vMqrBrnDfkK9xjv5GX93tiAAAVf6CvSzHHSwvJaN7pHlVZNS0PJY9L1ySML/ZV83Xj7ORUMel6tu2nS7/AHdOIG/lXqh1wpOwVzkHpjO78qfHrTPK2YySRjOcA15f9q1kv4a+8z9q0eS+XJDMYLlJIJguRHIpU4/EVSvkx4HBx/zEQv8AOus+JN1HNqulzPDIkiu8cjZyrAjIrl52D+B7hRkY1BSOOnNe3hajnGFS27X6o3pyvEt6CszWaQwQvM53fKiljXdeEdPu0s5WuFntTv4VlwfrWZ8I5fLtpm25cZG7v1rtrhmMvmPIcdh2Irws0xUvaypJfMznJvQrywXCsFLFz64wcV5pd6fqNjqF811p10YftLuswiLIQcYORXqE91IJBsKOmAM1Vn1ZxKTcZijb5Y0Tv25A6k9q5sDiZ0m1y3TMlLlPK7qUTXthJBlwJMjHOfxru7KxkiJkLK0zjk5zsHpXGaZbtbkeflpEvSuCfu4b/wDXXePJnAXGGXH0r08wk1yxjtqejRd1cY0MwkDb2KnjA4GaSRTtBPVTjI9KmDPgsuTtPHsKidkAULu+b1rzE2atHmH7Qisn9hNI24iWZeRx90V4akbPqT7QCfMOB7Zr3P8AaFbNroRYsT9plBOP9gV4eDm8Yjgq5/nX6lw9dYCHp+rPk8x/jM66b5YlbGCI+Qf51zycuS3zDPSt2UA2iDA+71b1rC+VQW5znkCurD7M8psuxhWUBRg/pVmx3LPu4J6c96q27YT27VYsTunBxxn160T2ZBdZnZ0wp+vauu8Fef8AbY8hiCcAAVyY3ecvXk9PSu38EhUuGyScAkDvXj492os1ov3jt57+3tIplliZXmf5crgsAMcVQ0jWbcagZCpZF+6ytw30roNfs0jgs4domX7Mp5ODnqa5FxY2rtdMoijTLOxbCoB1Nc9ClKaUUaznGN5M6jxF440jw7pDX1xKQ23HlvwSfb1P0r5n1nUrzxR4juvEWpsS0zYhVuip2AHaneJNUl8VeJLjUJpJWskbbbI/QIOhx6nk00YwAowB0FffZNlUcJHne7Phs4zSVaTpx2FHXJpQ1NNIK99I+fsPLnGSD1o6/Smg547VBqF2trEAvzSPwi46mhtIIwcmox3Ev7ryh9nhw079MnhR6n2rCUrK3VpLcN+M7/4UTlpy6lye88nr/sCtjTLTaBcTIFJGETH3BWfxM9NKGFp+bJtPtPJzPNzO459FHoKt891PPSk5oyeOTWqVjzJyc3zMd26UjcGlO4xOqsASOCexxUNhDcx2eLqQSSFsg+gpk2Vr3HnpTreaa1uEuLWeSCaM7kkjYqyn1BHIpKaKQ0ya9uLu/vZL7ULqe7u5TmSaZy7t9SeTUYGaMEinhQEJJwKa3E5XLnh7xBqHhXXbbXtNkRLi0JYGQblIxggjuCK+i/hpf/Dv4h63H46stEgj8a2lq7Pp0swXzZNvyyAHg+gbqM818qxzQ6hdPbuvysrLbggkvIOnHpmq/hy71TTNXjvdNupbW9gkDvcIcMhH8I/r+VYzfMz1cNF0oXke+ar8ddb/ALbvdH8cfDDR3uLdvLkimOXUemXVgRjoRwa8l+IOuaTf+IbnWdP0SDRLaRVC2cLgruAwSMAAZ9hit74j+OtW8bLpd5rdnYR3VpAyNcwKQ8wJH3sntjOB6n1rsvg98C5vGHh648TeIribTUlQjSYwBuc/89XBHK9gO9cuJxMMLC9RmlGE8bV5Y/CdT+x74R8P32kTeN2uba/1gM0SW2cmxXPUj+82OtZf7Uf/AAh+m+KbeDT445dakAfU7eMfuyuPlLAcCQ/njr1rhdQ8N/Eb4IeJD4psYxbwW0oFz5cymC6jPGSmc4OTxg4PIrzjXdWutW1O/vDGN99dS3X2vzSyqrsTjJ9BxzzwK8zDYeU6/tua6PXxKjToexjFXI9bvI72Z0xFFDGweZkHyrjoo9T/ADqtpzTtfxFYwHkuBcBOpRR6/Wq8aGUwqkZKlj9njOPnb++3t0/zmrtxss4pLWKYbyN15c91H90e/wBK9lnmqKhHkiSa3qCTLJFvxZI/7zHWV+yD29ap20M1xPIrKPOmKvKF6QqOi/XgVFAsj3EcixjzPu28R52L/fb3roLaFbKyZYP3spUszHq7eppxV3cyrVI4emqcNx4Jzznr39Kafu+tNt3u5bFWubYRS7jkjuKUZfqDx1ra+h5TjZgrSBTtGQOOmamhmgtoTe3WVhjBDc9T2A96hsbKeC+fUpbsLZoh3oT2xVEyPqlwty9uxsYm/cp/ePA3GsKtZRiz0MNgnUkn0LuiWhka51aUOn2lsxRk5KqOh+taohwo2vuPHSs6HUWR1RY5CN5yCnH8+laNnM8kwQxqEb5cCvJnU5mfU0o8isaNnGDjMZznAA54967Hwjoj6pcJHFCWHc+gNUNC01HkiXGxmHzHGQPWvfPCGj2un6VEtvFFKjxgs4POCOtcs5HTCJY0Hw9pGl2SRQRlW43Hrn3+lbD2cB3BoI3XGW+XAxUMEVsoCedcpGuTleee1Pa4ijDBZnkQ/eVlwfrWFzcl+y3MYErIwTHGTxjtxSz+XDKv2mRo5AM+vH1qN7+zSPa0zsWwucHIz04ob7JdRIhuGxnCnbhvpUsETpcWay83CtwSN/GcHk/QU1LzTnuSEkikcn/noCOfSqD6Ulwm+GVC3QlwwPH6US6dEYP3sKRRBuCvBz65qWaWXVmilxa3IzHcQu454f3wKi2gXS+eu5GOD5bdKx49HZbaL7DMI4y5JccN16EH9K0LaN8cSL5QHJY4INQ3qPQc0bJcl7dpFXByPftkUk14gjLTbi8XVSpGR7HvUjXRjjyzRMgHJGcgevvUsMcF3EzNbpKBjHWkUmcp41ubefw5B5Uil2u494U5+bBODxxXIS53ciu4+JUEFn4fiaNIkP2tPuLjjBrgbv7bFtmazlaBhkSKNwA98dK+NzmDeK+R7uBa9kjb8GaPp+sSahHfxtJ5ezyyshVlJznGP61p6j8PtQhikn0u+W4iUZEVyMP/AN9LwfxFQfCh1uJNVKAEfujn0HzV6Eh8v5mlYAKSyBgR7H8K9LB4ClWw8edanPWxM4VHY8c1PT77T326lZz2w6bnGUP/AAIcVUaJG2soBU98Zr2aOFpLZkedJnYkEnJXHoRXI+KPD1uEmuIbeCC4TO3ycoHwPT7tctfJKkNabubU8evtHDgzx48t8DrzzUkd+6nE0TA/3lNYg8RQxusF/C0EnQsOV4q+J7e4jV4biKRG6FT+leTUw04fxInbCspdTVjkhuFI3JKCc7T/AIVWl0m1clovMhfHAU5FUpF5z69+lLHeXcAxv3gdm5wKyUJL4Gacye4x7G/hHQXCDoVHP5VCZB0IKMOoIwf1rUg1RG4kQxH2ORVgm3ukO5Ul9zVe1lH40Fk9mY+z9yJCwIJ6YPFRlRt4x7etac2npz5EjJ/snkVSuLa6hXcYmdQfvJzVwqKWzIcWQBT7MPaomX5jnoamEm4cE5Pt6mkkXr8uMVqnqSV2QcEZx71G6/Lx+PFWSMEcjHTmmld3ycc9KtSFcqeWGz0/GqN7JPY3EFzD8ske7ryCM9MVrbevQDpkVla98oTdxwx6e9dNCXvoukveMH4hJDHqkM8MOxbiJJ2TOVBIOcD8qwBMw8LalCZH8pLq3cRhsLvww3Y9ccZ61sfESUyXNgy8YtYV5GM8GsjSAr2NwjKGU31pkH03NxX1WEXuJm1VWjcZPaTS2WmW8aqJnM1y+/gRREqAz+gwufpj1rUsfs8enpbxLI8P3l3fL55/vH0T0FU724Y25mf5xOJLqZD/AMtXE2xFY/3V446Vo6PafbrmSxaZiqhmu5scsV6gegHAwK0xS9xWMYSRG01nawpIt7Fb3Qcj93b4KLjhgT3zms1L7TIyY4btHds7pGIU49vf3q5r+l6DqeuzXEbCOJI98scakBAoHAOeWPpXMCzvpdLuvENp4Yu7jRreYAzx2x8kDOAHfBA/P0rpo5bz01K541fOo0p8qR2OgataWNw0kkcF1ZTwvb3EBcAvG3Xa3ZgcEH1xUep3Cwwf2bBqNtc2KOZIftEbI0LN1BIGc4Azg4PWuC0zUNIW4gvbvTTPCZnD2iTlTjHGD6fQV3VjJ4f/AOEIg1S6tb2WWKYwToH53ZyoU55GCP8AIrOrgnRtrc3w2Zxr7Ii+0wRBS9jplwdyptgu5A75+p61a+2WCWk8Nld3NtcBGvrObfseBkVg8TEYyTjhhVjxDqPhzQdSTXvBWq2Pl6hbqs1gsBaS2V1G9GEisEdWH3lPfIx0rktaeMX11FGhMgaVSSc8bd39TQ8PaWx00sUqiN/wjBJrFo8kt8n2m7v0ti07HcVKMxy3vtxWm1o0nlvIogMCkRoyfLbKGwXb1Ykce9cn4MkK7QdxX7ZGBjsdr/0FdJYamr2wjy22SG2LBuSwabb1/WubE0pqb5UbwqaXLL2llCD5q21vvwwM9u00x/2m5wM+lMhuNPX5fNsnVBy/9ltgfX5qNJuNNN1DqWtXXk2J1E2zSNGXAOTl2A52jrj/APVXU+J/EXhRYhY3GrWeoQ+ZHE32D5lVNw3SE4BPGTgZrFU6ttUZVcTyOyVzlmvLQL/qrUIOdw0piMeud1RO8NxKsr3U90iqRHHHatEiL/dGTgCut8U+JNBsbe4gTXbLV434iS0OQw24DEcFRjqvPNT+Jtc8IaetzBYeJLbUbDy18n7P95gw5+TAK4yMj2odObXwshY3ZcpxJczOAANxO1VXgAdgKmRo7eF0ZgSSPMK/xN1CL/U0w288GvzWtnbyXMdtbG9d/urFDj7zE9AMj86k0/S5b3WINJjXdqLWMrxokoYGUDcGz3UrnBHGRUxwlSXTQ7Hi6Ud2ETpGLpWPzi1mkkKn5ct1A+lPj2LfSfMSvmSZ/wC/QrPk26eLiOee3d5LOQgRyhwfXp7g1Yd3TVJoPJO4PKzeq4hUnI+lKVCaWx1U60JxumS6c+3Uoh0y1v8A+gmp1GfKB7i3x/3/ADWba3X7yK+WNvKNxbx57A7c4z+NWI7osunNsZWnW3YKR2M5FR7Od9i+dDZ1LXs2cD/SG/8AQjU+osDfTMP+fiQH/vxWLdamBqE6bTlZ2U49mrUDJe6neYz5Vu8kjADJYeUAR+tVGlNPVA5qOpFcySPNB5cbEG3iGQuf4RUW6SUErGXxgHCkke1dbp17oNpoun3UOt2ESy2257OR9s8Eg/hKnkgjBDcA59qZp2peHf7CjvbDVrW1la5lW4sJjtmQZ+Vxn74IP4dO1N0ZroebPMVe3KcmrTEmILOCDyoJ/lSu3lqfMBQ45BH9K6vT9W0Cawubyx1qysbtbspPaXPyySIV+WVWzhhwRjt+Ncx4outOvLGbVLGdpPKcQz4BAOehGafsZNpNDpYuMpW5bFuXw3qMgi8x4Y5TtLRseUDAMM/gRTY9Hv5YIpf3e2TJU7/vDJGfzBrY1HVtY1TR7XUl0GCLUDGiTbJtoniVQqOEOSrYXnnnINVtN8RandaNa2n9kQNPYReVaXKNsMq7yxDg8N94/MMfjTdOVn5HP9cqiya5erpFtoGoWdrcz6Woi066T5ZFjPJifAwyAkkE8jnnmsqaWaV4pxf2kUsTh49rcow6dsVVurydxJLNGUla2lZhkdQ4Bo0h7RrafUryBmtbMx+ZGvVtx/Wn7Obak0bwjCC5joPEHiJtXv01SbTrc3sgDXZt2YW0jgn97s6KxGM44yCe5rMM81zO91J8xbqVU8Cm3Dafpl7K8epx6jZhcs0A4lTjACk5B/LFS6t9htNTeSw1SC8stiyK0blfkKglMHow6EVE6UpdDnhXhT+FFa5h+1fMgZmHAwpxWadwcq3Uda3tTbTopbW+0zWrCS1khSfy1lKyQk8NE6nncCD9eDWN4kjtrfU4LixmaW1vYjMgIxjtj+taQoyjozoo4j2j2IWbkbfvZx1rftY18kYUDPOfwrnUbeUCkbyRxXTx/wCpGfbH5Vy4nRI60mX7FTtXg4qxt46fSm2C5iBwOQD1qwR2AP8A9avInL3jnluRbfY49aXH41JtOPal29MVHMTYi2nOAR3pyjBzg5HNP+UZzQuXJEStIfYZpXEhoHJyevr3pM4X0FXodLuZcGZ1iX0Iya0INNs4cNsLkfxPyDWUq8I9bmkYXMOGOa5IFvE7+4HFX49HlYBp7hU9VXk/nWhNdw2/y7hjssdVH1CaQ4gi2j1YZrP2tSXwqyHyRjuW7e0s7YBgihv70hyaSa+t422KS5HZelZ7q8p3TSsf0FI3lxjkgDp6Vn7K7vJ3DmtsTPdXUrfIBGO3rUYiz88zFzjnJzWnpmg65qfNnp7rH/z1nIjT9eT+FdNp3w+tuP7W1SSQ/wDPO1+QfTJyTXbRwdWfwqxz1MRCO7OGDxidYozukbAVFBZifYda39H8IeItUKqLM2EZyfNusr09FHJr0u30m10K2RdGsbZGHJYp82fUt1rThbfDu+bzP7r56/4V6NLKkrObOGeNf2Thf+FdaZZ6RfXOo3897dRW7vGYz5USsFJHy9T+JrgrWP8A0eNsnOOma9pvpJ/+Ea1P7UiCRraU4ToBtNeILeRwW6JhnOBgKOelcuZUFTcYwRrhasp3ub/gdP8AivdIbgYEp57/ACGvWmKklVt43x1U8fN/9evHfBEwl8c6WjKyN87bc842GvX4WUwoxjuEUp/ERzz0969HKrqhZnJjv4iI9o2M8MSpLuwV7Zrwbxfuivp42fcDI2cfWvepppoQNkGY367DyvpXgnjpi2s3vyMAXZcMAT1r01scq2Oat9kdyhQbsc5IH8q9x8ISqNBgJAV/KBzxz9K8ItFTemFy3Thun517j4BmU6HFuaNvl6MOV9q0jsRJnQ/2vDBaI/lzSg8sAvzAZx+dOXVrXduaNlUEBmyDzjn8qsW0EVxAfOLll5Bx0+nrVeS1tnMimNUXjDAdefSgnQs293YzvsV5E3f3hx61MkQUs0RyjN2PJHeqUsMSxBJJUUYIDAYOM9faqJury2WS3g3h25UMOvYfN69/pRcORPY2kbfIkgVfkPykin3N5tSRpC7ogJZducgc4rAs76aRG8uPGQduScggc49eehq/FezOIy8SkYGR7+mKpMhxsTQ3C/ZY9SgZ0Dj7u31q29wGQlsgt82faqARZLzbvEKDnaDgA4q28lrJEUCu2CAcdjirRNhsMg2fxKzDoOM8+tPmLbyzNtUfNjjFN3RqJbeQfwghiaasYkLGMHb5eWyeKAGMlvKdolYnAICHn86W3t5IbZ0VwS2crxgD6063h8k+WFUeYNzD8ePpT4MMxhBKygZy3CEeg96OUCtDaskhihV/M27t3UY+tF1CyRtINrNn7rd8d8VcNxKIjbCQAc5AAz+BqjN5h+8JPkXg554pbAHMiI8khjLAfcOKijjlQlBsZcc5Gfxqwk0LIZFZSdu1g/8ACaWCWNo1j+0s4frheF+lJMCvLBI0gaPczKASC3BPoKjm1B44ZBdRIHAyMLk7egFWIleKX5o9wB+VgT+tQPJBdTukTbpnydh6HHencaIluIZotyOWYdQGxz6U3UYWeNY7WaRPk2gq/wB31z61Lc2UQMaoqp8w3in+TGqv8oHX+Kon8LDS5xojYJHteQso7NUUV5ebViVGABwT6CtNIf8AR03uR0xjipDbw7hI0fyk854Ir4yqvfbud62PJPjlo7XlpDrltEGaAiOcqvJU9Ca8js9qzNbsQqSjhj0DY4r6v1bS7XUdLudNkUeVcoVz3B9a+XPFuj3Wh65c6XcArJBIQDjqM8V95w/j/a0vZyeqPj86wns6vOlozOnXY5UrgjiohtPrVydWngjuupJ2t/vCqmCCVPY19KmmjxYPQU9c04D5PT60flTs5HfHpTBkYPNVrhdwbHyse9WWPNROhB9aGjSDsznj1NKjsh+ViKJeJWHuamECtbLIrHeTgriuex67atqTW13nKyY+tTC4XG7PHSswgg4PBqXaXjJ2kseRirU2jKVKN7mos0bgbWDE9gacTx1NYisVbNWXuHWMbXyT7UKZnLD2ehonHY0h5rPtriTzAGYsDxV8HIzT5jOVNwep6H+zv4pTw549+w3Uxjs9UUQsScBZQcofx6fiK6b44eF5tK1p7q0GLa7JmjOOAc/Mn1BP614pKMgbTtYcqQcYPrX0j8M/FGn/ABO8Fv4V1woutWkQwzHBcj7sy+vYMP8AGhvUfxK583yzSQzSRzbsnJFOSYSwod4GzIxjpXV/EPwXqek6hLHe25iuEzx/C4/vKe4rg1aSB23Fsg8gjHNPQtQTWm50SlNU0CayuLsiSwRprfeOXB/gH86xNLvnsb1JAWC8bgGI4p8NzuZcNtJ4qaS2DIx2hif4s8ZqJNFRbWkkepyazB4s8KRaJLFvmR2lh2Jku+3gsxOcdq8vm8611Axzwumw4ZCMcn/9VaPh25u7C8hnDP5cedwWTGQR0FbGv6a/iFEvrERifIVvMfBYUo1OhrbQ5iby5cb0VoidoUDB/OoGt7Muqll2I2MltuR1xmrXiPTNR0K5SG48hi6b1MRJwM9D6GsMN87FgQeuKttDjcW7MLXMht42jiJ+VS24geme9RYPoasi5kX7hA3feGODV2O+dFD3EKSoynaA5G01DRVzPt7WadsLtX3dgo/WpbW1dp2VHQ7Od+eAaZeFics+d3zADkAntUQaUDywzAE/dzSDc0JLi3ljQzzu7KOy9fSqkdx5c0jbQwZSuBwKhUYYE/jU1uIZtQiRvkhaVQ3sM80OVgSNTw9pN1cf6SIxt42ksBXo+mt5enbd2PYV0mjaHYeLPBclzpMUFjqekRJFdWqnAmj/AIZUH14PpXIXCS2aTAjLK/IJ6V8ni8T9ZqOL6H12WU4wp2RpXEMaJG38R5681BJ8y5VcnHApLaY3W3cT249qfNFJHnH3cYrhScXZ7npTdkcprPm+UZI/lZDx9an1hH1XwtDelhvgzG4I5qfVFXc4l4XGeeM0y1ktY/CmpQnorqV+b1r1YS92LS1T/M+fzCEXF3PPgGWUqccZFNk/GnTMDOzL0pjHIzX0SPnktTW0XPljnvXZ6WyrbDI55/GuM0VdyKBjljXZWWPJXoAOK8bMNz6vL1+5RYl+ZHztIxWdCB57cE5OK0vlETk8DjkVR08KmoE8nJyP1rgpv3WdNXcs2422UmRt+cggGrukjayjkDOKq5220obrv4xVnSJSwC7SStY1buLM4o6TyouPlB6dOtbmiQq2xBk7jjrXM2s0hc7l49K6vRF2kNuYEYwO1eDi04w3O2nE0GKpIYSgyB61T1K2hawuGVn3BM81oFAdzFeem6qt2u6wucMMqhzXmU5WkrGyMG2iYxAx9OKmltvMX945HFFm3+jA5wq+gq/bvGyklg3pkV3TnJO5SehDBbvEobzPlI61iePUB8I3rB8f6vcCev7xa6UplAq8gdMVz3jtEXwhqHmZJ/d7cevmLWuXyviqd+6/M58b/u8/Q90YRTQgbSGT0PBqKWSMR/LhSpGeetLJHxuIAI6Y64quNP2MzF8+YA3XpXxNk9wuSg7kDDBz6GmSbmAV49xzwQajFihf55mEY+8B1q3bWoEQch9p4RvWk7LYTEki4AVVyOuelCKWkUYVQeNwPFELTea0bScA8DFSkIoH97OazbtoNPUy2h82Moqr1Oaox2siW7qgbbtIGOlXbZmwcnHzH+dEbt9laPze579etdalKN0dETH8N2Ik09flwyuQSfrTNfLWwKpgnfhgpqbwzdW8UO2R2A80hwF5xntV4WcOoTXUrszJxsJXBxnrXTOo4VnKexstjIt7l4SFnjYMQOnNTPeNglYG9snApLVV3mB3ZzGxALDnFXZ7XGCDx781U5QUtUCdynHcTEltkQH91Tk1ESk7MRGQ3uOhq3JiONmwMY6jtWbEzSP+7LbyeFxzVQs7tFld/tUPzpIzIp+Ye1WLO+tbh9qb0k7buhrSggVrdkkAOfvHNYmo6X5U/mRNhc8H0rWE4VG4y0ZLutjYtC0c3yqPqTVDWyzXlrtUfeJbnrUekaixma3uMDHSSprpoptRh2/Nhfmw1SoOFTVFLY0YWKAO4wnOQKpiRJ7ramAgJq7cTwrbKFaIOrbgsgPze1U7SFoQZH2kyHPyngVlDZt7jsyLU/3Ns4PTHBPasXRLQTM9wWKt0GelT+I7okiMcj61asI1jsY8qOfU12xvTo+bDqOlhRjyQTjnPeqxtYYULJIA2emK0PlQcMshA5wD3qoPLmk4B3HtmohJ/Iohs4IowzM5yx5IBpyXkVsHKykgcEGn6iHtYflBB6dM4rFXfMjIyg55JAreEFUTk3oF7GxbahbShgsylh61DdMjsMsGXuR3rLhsY1zjOcetSfYVI+6GXv8APitPZU4u6YN3Rt+H7pBeRpuzhvlJ7Cuqv9S+z6oNh5CYZTjHXrXm2mRtYXTiNSR95Tye/Sr9xqE51FpXAywx+FcuIwSqVLraxlzHoUOo6fqEht7xo+f4sf1rL1zTPs0peGQzWr8Kw6iubsZGuM+SwEg7bq67w/Luhe1vCDGw+bJzg159Si8K+aL07Be5hRs0Mu1F3Rkc8irsMoZioJz79qi1W3axuAdvygkKQeop0CidHcMAwHBrWTUoqQkncGYLqFuzFehFQa1cCS6ReFwmCajjZjqEGQzYzgEVX1S4U3HMThhgAEY4FaQp++vQlsh8KHb4j1FuvyDBPtiupk2BvlJ24Byo7965Hwczy+Jr8hCD5WQD+FdW8dw2WCrleuDnmpxytW+S/I9fC/w0SIkbRvIzEugyvoabbSGRSpjxz98KORURWR4wrRZA687ee1PjB3jZEUO0cZzXI1odTOT0y40+3+It3LqMcstus+5lTrnaK9c/4SDwbeXiC0kubeWRRgNGdufzrxObd/wnV8c/elHPb7oroLWORdUgEbu37xcAAdz/AI16WYYaFaMeZ/ZX5HkVaPPLmuz1aOysxPvMaDJ+9kDms/WNQ0XQ5FurySYo7eWBHHvO406G2uZNwYyJgdq4/wCJHmf2XbRTbmK3abSx6da+bweHVauoSldGSSvYo+L9Qg1rV45LQSLbRDcA67WZsY6Vz90qr4Juhuw39oAfrWkIyZuBisq4jkPhO+cYwLwZ/wC+q+pw0YwUYR2TX5nZGKij0T4aa/4R03QZItQhnS6L7i8UZfJ9vSr9z4o8LyXYIuNRwg4H2cf415tpIYWYKAE5JxSqxb5y/fB49K5a+Bo1ajlJa+pgsMuZyu9T0d/EXhaR97SaiXz94QD/ABpl1qHhtke4ghv5rhSTDviVVVuxJzmuNsLdmAmkzjqFI/Wr21NwbYu7121yvDUqb938xPDruU5oI7eOxVMljc72J7kmuvKgRjI+6eork9XYq9n6ecufeulkaRwByoJ596nFXkot+Z2UdCeNV7PkgY256Um5trfLnJ+XK9Ki/esnmCPkdwKVrhlAB6kdDxzXFys3PNf2iJC1hoGev2mU/wDjgrwwI3nuf9s/nmvcP2hVP9l6Ax73Mvzf9sxxXhzsy3LLwQWyPzr9S4fv9Qp+n6s+RzT+Mzqr4sdPjkTtgkj0IrnxncVzjnnFdAiqNPhSQNhuhHI7Vh3A8u6dSpxuI5rrw73R5JIsZ2cOympbdXWRCZG+8KSNiYxzxj0qS2y0y7hwDxzVybswLr/aAwG9gqk44rufAEsn2tJJGygwn5muPkbK56ZGa6bwrciE22IwzBsnnH4mvKxUXUhypalRfK7s9e8d30KJayLEQr2gGQflzkk5J6AetfNfi3xTf+Jp5dOtZWg0ZJOVB/1wB7n09BXU/FL4gQ66n9i6PeSS7h5d1dRLhUjH/LNOxBPU964aCGKCMRxn5BX02SZUqcfaVFqfMZzmjv7OmxyqsYEaLhRxxSk8dTSM244HQUY/Kvp+lj5X1AfSlH04oHeklkS3gaSRtox3p7BvoMup47aEux+nuawruWSWYjcVmIJkJ6QJ/iaW7uJJnEjf61+IY/7g/vmpdHsVkXDEmENljjmRv8KxbctD06VOOHhzz3J9KslfZMylYk5jQjqf7xrXOKQkAALgAUh/CtYJJHnVakqkuZi0DNJQKpmY8HFG7J4zTetOAPY4pCE+vNJj+dOHqaUL3PQUwuAGOS2KydXvBMGhVvLhQ/vXH8R7IPWptSvMN9nhkCsBukf+4v8AjWUFeZkYRnOcW8OfzdqynO2iO/CYe37yY6zF19sSaEGK64KFf+WK9Rj3rfWPaWbAyx3HAxk+tRWFstvGc8yNy7dyasE/5NVFWRlicQ6krLYjlVZYJLeRQ8TjkZ6e4Ne3/Df9oqXw/wCFW0PxTo8uoXljbiPSrm3XiUqMKkvpj+8Ov614mvAzkUZBOcYrmxWBp4qymi8JjqmFb5CTxvqOreMNbn1rVr6aS+lbeST+7Q9lVegUDgVywtZy7KLGZQfvIkmI2P0rpgeeMDNKB+FbUsPGnFRQ/wC0Kt25amS6yWNg9xhftT4QOB/qwewqhJbP9oliZTJHbXAhSPHM0vOC3+fb3re1CA3Vm9uMZPSsOaaa3+0STRB1ZgbqBjjJ6B0bsamqrPQ68DV5077mxBayWCNJdqRMeZGI6e3sKutaTHT4rlYp4jIvmKkkZUyR54dP7w/lW/8As7aH4M8YeNobHxVrd1Y7WWSGwmkLJfEZ+Xecbe3Hfmvon44ab4U0vwZcXfiSBYpmXy9ItYSFkhccLtx2HfHAHHevPrZioVFTUTpWUucZVJSPk+K4k24BBGOc1Noq3d2tzHeWkaxJhopemeeRnuMUTPHdXm6K3ES4w5XOGP8AeHpVfUrqa6/4k9k21N2bqY9FH90e9ehOolC55eGo89XkUbkcinXZfs0DeVpcL5du8zDsPatKKOOMCMLsiUYjA44FJGkUKpDbqRHGu0DGKms4WlkG3Ldcn0ryq1RzZ9XRoqlFJE8MLyYPlDaf73HFdLoOkmaSNERWeRgqAL0NQeH9MYyCNpBJycEjOPava/A3hCO2Vb27ZQwAZIwMjkfzrmm7I6YoteFfCf8AZNmrskclzgFg4JC+oB9K25LjUrSeSRY1aJVAWILuznsSK0WkkhjMJOeeMnjj0FW/KkSJAqj3wf5iuR3Z1RbS1MSPUNSmmD+XGkA/1gkRt47HHbriktptXMiq8do0bHEmNxbg84raeFY1M0ysFXJOePxPtSwm3uESSJ4nTHHlMMfpS5Sucr2aw3BLPCqmJiwyOT71LdCNmb/R45HzkHPf8KbOkkshYLsbb/DzmpUikjthGoJZ+eOMD0osO5G8bfZVbcDGSMorfdqRZmnuDZRyKroACpGdv40yBWtogqoypyWOM5J7/wD1qRE2AlVIYnc424Yn3oYInWG5iDIuZGXlgTxmm3NvvdfOckkfNswFB+orPvrjWBOqhGZJGG5cKCo6HPfpzUFxd6oitDHp5lw20fLgYH8Rwe9ZNFpGna2iLL5ahBwTuKgjFSxRzCcMtwFhUchE25+uKxIr2/3rJJaeUUJ3R4PzenI/Wli+0/aH+0QtGkjBlBc7sew+tTYdip8V3ZvCsbMc5uY84/HgVi6Mw/0cLjJIzk+1anxS85fCcTTQlCZ4yMHgH5utYujKVa2yfnbbj06V8hnitiYs93L/AOETfCLP27xCoCLtnI57fvJB2rv4ZIRHjy98oU5YcnHeuD+Dbsuo+KAIldWuDw3Q/vH/APr16AGlhHmrCijuvoK+jwSSoo4MQ/3jIrCMlpUdljTG5iPvc9qpa9IZLC5h8tMCM7M9SADnNW4Hlt3dZYBI7Dhh0x6fhVfxFGDpE8m0h3hYde2K7ErnM5Hzbrzhp5AvypnkYrt/hnZQP4MmmcRu7T58tl3FFLqN2PzrivEyO162flH1GBj1r0L4fwvb+ClVpVgVghMueu58/wBKj2CnLVDlVaWjOjk8G2V/bS3FldNYOjMuwIXRjx2PI/Cuc1nwn4j06PzpbE3UAGfMtMv+JXqPyrv7JltIJIreae5EkiyeaydBg9fpWrDLceYZARK2FPIxg49a4a+UUZ7KzNqeNqRVtzxCKSJzt3DcvVD1H4dakjVFO6NypHTFexappej6xtbVtOhnk+6G6MB2+Yc1zWt/DyGOCa80S/dAoz9nuPmX8G6/nmvHxGUVqesdUd9PGwlucUt3LGBkCQd88GrltfW5zlmRj2I6VTvra808KL62aIN0I+ZT+IqBWjlGVwR0yDXjVKFtJKx3Qr32NeW3tbkbmjQ5/iBwfzqhc6Tnm3nDH0Yf1FQDzID+7kZCfSp4r6aNgsilh6g1CjOHws0Uoy3KMsFxCMTRuvvjIobYGG0of909K24ruGYFAygnqG4qOextZiXMexuhZTj9KpV/5lYPZroY7qrgyP8AKnCgj1rD8RrlkO3op7da6qTT5I+I5BInUqRiuY8Skg+W6GPCE7R6Zrtwk1KorF06b5jk/iGf9LssZ+W1hGOnODWboeTaTggDN/Z49vmNdB4psxfXaqCpdbKHAJ9jWBoqGG2mWXerrqFoCpHGN5r7DCTTil2KrpqBFdLmwB3fctnwPc3QrX0OdYbnU5Bzn7TGVHJ5NZez/iV3Em1hutnHP/XyDUmjRGTxfqsMci7W8/5Sfvcjj9a2qx56XoccOp6Z4o8DeB7Tw5p9tH4labWxtN9Eih4/3m05DjgYB4yfXp0rlPGPjbxFqmjS+Eprm6svD1rtitrCx8uK2MMeArSNwWLFdx3ZGT0qtZW+n3nhu7nkiLXSSKdhjI+7xjI688EH2q3pFtanQtVWSwgkSWJlkhdSMjbkEEdCGwffGKqGZOCUGtjyquSqTcr3Z5PbpdXl3Kkc0N0Il8wGVtvlhemCeD16Ac101vK7fDKXdtDS6n5hAGNvy9BXQ6Do9jZ2t9NFGjF7MIQyAjLYGcVXn0mOLw+mmoHCPcebuI56Dp7VpUzOlNpGuEyyVJ7kvibw5Z6L4ZhvJLK0SO/sI5recyK+9iiHdGwPPzblYdQeDWfeWyyX1ykcKSuZ7kAkdQLZTx+tbOiaLpd3o7+GtVldI2mM+n3gJJtZiACrLnBjfaucDIIBqa+t7ZLzzLZpLWUO8+zO7yZ0G0jPdWUY4xnP0rNYylbe51UsHODszk/B0bKkLHGG1GIA/wDbOT/GtDTlBjhTON1tZge+bnmtNbLT4dR3Wy+RG17HOsanKpmIkgZ7ZJ/SmWdlaKbYCRiuy3U5OMbZC/8AOpljadzo9i0Jpljb32naZYy+WYLjxL5TiRwo2k45PYe9b/xE0PQ9OhitX0u10+8e4+zEDahDZweMcLk/e6/hWLLZQ3HhKawkhX5bszGXd8xLew44yaZ4tsEv2sGluZ7jda7UklclgRjOSeuT/KpeKhJrUwqYaUne50nxU0bR/Dui6taJounWN2l0kMZ8vJZOTkE9crhsj1B70/x74Z0fw/pt9GdIsLR4bSN7WdJfMS4yAQySD7+4bhx3B9K53X9Hjm03SYJr4zRRqFix95AEAZT2POMegGKj1WzjuPD+laU1/cXKxqWjDybvLA4VBngAbjxxU/WIWSciVhZ6PmJ5rvy/F1zLdaRJqdpPooW5DSyKkanJBcp1BIAwe9ctp97GnxNtpYtMNtYC2KCzSaRUEbRElQx+YKSSfxOK9T8G6nomj+KdUv8AUp9XgB0kW0YsXUKXBzh8gnH0B69DVHw1qUGi+MT4g1C6uNbnk8wXBZ9rmBk2R4cjG9QcgYwTxwK9Ghiqaha55WLws6k20tjze4h0lfFGpQ22jmysotPleCNZWkxIUGGLHkjJ6dq6HUhNskcTE3RuLgPOMguv2YZU/wAq1taWC4k1y7bUpJ2uWlaBSpHlQkdOf4iQOBwMcVXvLW3kaU/aJiTcTsQrYHMAGawr4qLloehgaUqdO0jJidVltoNxWwS4sy8Ct99/LOW+vT8qW3cf2XCTJm4WC1+zvk/uwLhulW5beHzlmEkuEa2yN46rGefzqCOK2NrAWeVWWK3ABfr+9Jz+Fc3t4npIxPs+6/kaS4gwbhi+d2T8+T2xXQWci/29r6wKQvlTsu3OAMAAZNRRxQktm5vAGkZiBNgEE1o6bbE6lq7R+e8jxS9ZNwAJHOPxzWTxMTSWxradolnH4U0bUr3SraZLqyObllD/ALxOCpI5DAY4NVvDOg2I8GWmuXGmWdzHcahc20srqG2MmNqY6qduSK57TrSNPD2p2El5cKrOshiJJXOPmIHTPHWrGi6dHFp+oLHO3lyBTLGxJRx5bdgeCMnDdeo9aqeIhrqee8NO+5seGvDtjdaBf66dLsrmL+1fsjsVDCBfLDKSAeAeRk9SK5fWFgXQPEMdqsaRfbYljCcDHGMVb0S3s7OK+ks0kt1a2CygTthwfUd+RUcVnaR+HI7SG1djc3CsU3nkjgc9ulXGvBT3fQqGHkm+Zmvq/jXS7rRobyy0OSy1BwLe9jWXNuWVMLJGT8wLDqp79DVWy8QWcnhrTYo9IaHVLJvs8UkUuVvUJLbmB5DKTyw4x6Yqk2n6XEixm3eWN2+WNJDmSXpweu0dzVw29kJmaRXUMojfy5cDZ3SP29aUqtKzutwWEh0Mm7dngllkIZfs7W6Opz5kjMGbb6gYxmls/wB14R1xtvy74OPoa0ZdMtZrjzjNIqLhY4+MIvYCpo9NgXQdQhVpHSWRFY+wx/Ss1ioNpLY3dJqNkVNT0y50G91Gx1GyEV1BFtZT8wxwQynoQR0I4NS6npcenajh7eBkaBXC7gw2sgYMD+NS6taw32laWkt5czGFdhkkYlhgYC5PUAAAeg+lLf2ol8NW1v5/7sJHHux84wxP3vTp+VL2sO5y/VpvW5DeeH5tLtdMvLuyiWPUbJLu1lUrIsq9DyOhB6g8isrxAf8ARtB8vBxaNgfjWlLp6x+H009Lu4eNpyyLu+4TyQvPAP8AOnSWMAfT42DMLa32gkY71X1inG7Tub4eg4S1ZBoen5Kzz5GOgNbqIDHyT+FRoyqmQBgdD3/KpEkXyjuOD64rya1SVR3Z6jjoaumodoxjGPXpU2MMeuM0/Rba4uIN8SLsP8THArUg0mIMHuJfMJP3Bwv515FWrGMndnE4NyZjllztXJb0HNWrfTbyfBZVhX1Y8/lWxi3tE+VY4lx17/41Vm1KFeIVaT05wKw9tOXwIOVLcba6Vaqf3hads55+UflVuSSC3Uj5I/RVwKzjNcy4+YRKOoUVEY1U7mGf9on2pOEpP32PmS2Lk1+2FNvGXBY8yHHQVVnaeU/vZmIH8KnAp9ms99MsGn2815MT9yCPec++Og+tdTpPw98QXVzH/ajw6bbk/OVPmyr+A+Ufia6aOEnP4ImNTERjuzkhFGi7m49Se1XtH0nV9Yk8vStNnuV7SAbI/wAXOBXo1r4L0XS9sv2VtRYZPn3Dhj+CY2ir73MxjCQTOSAGWMccHjBxxxntXp0sqk9ajOKpjl9k5LTPhrdzRmbWtSFuoPMNqMnH++eP0NdbZ+D/AAxp5ha30+NpIzlZ5WLuT68nH6Vdik1FY1jmXzYyufNJAAI7fU0yTUrOR/KkLo5XAzGcEnpz0zXqUsHRprRHFPETluycuok2yqGjJ5xjAqtcI8tyfJjkSPpvOAfwpxZVj4iVCo5U9Pej+0I47u3sxBPJ5gbBEZKhfc10WtsYtsrC41CF3dIXmQctjrjHHH+eKdY6jLLegSwtICuGeLohHXOe1X0W1Xy2jZo2k+8pOMYNE1tuTYVRY5f41yCcH/PFMVynqlx52m6ssSZthZTEuPmO8A8E14VbHMZbnOAOOuMf/Wr2/wAQ2CLoepNbyBJxC/nRoxCkYPOPpXhsR2kgAgYFeLma95HoYN6M2PCDyDx/pXlht5G3A5yNjV6/FqTLqy209qqpsLYEoDY6ZwT+FeQ+DDj4k6Nt5ABPT/pm1eu6aLMvJN9iENzLN88uOZAOmc8ge1deXL9yjHF/GIt4hlMJWcNu4VhgAf3Qa8V8ftH/AG9eN5MgwzdepOa9xv4leVlmjQxZzy/zZ9fpXiPxKjMOvXilgyZJyK9BI42zjICuCoZj8xO0gDFe4eCWj/4RvTxPHGAUHzBc556k14ZGwMwO3GDkGvcPAdyIfD9lHJhYwgAkcDaCScCtktCJNdTsnc71FjmYHP3zzU0BUwj7RiIEckLuGfQ0zTrdRO4BJfb044+lPEMqxHzSseXbLBuXHr9adiNBZILVEeGOPhsLnH3h7Co5bez2iBpmzs+6/YfhTbyFFnWRY5ZSo2qwk4wfUU9JN8QmjUeftEbAqeB9KXKFyvPp6RqlvbxxbVHyZPPNUraBbSL7PLcSSqejhcleeBxRqN4yosqRO0gJUqARj2/GoLbWfLC5tyPNO5kJwVGO3qaVirNmu1vFFlJArdPnbkn0/Gl2+S0kb/KOOi81nQ6158kcZtQPNbglwSMDr/8AWq1DqlnM5kMLb2Uou8YKkdjmmiGmVr+4uluBHZ7G2nOXbH4VQF5rW3bMLWNWOJCsmGx2x6Y610Ny7JAhCxM7jPTOPeo7aRJTcNJbxgShAhC9CBTGmY9vd3wkS2ZXHlngkglh2O6tGK8kYOLxSWxtVmX5fwx3qR0SOUCKUMCMMjDlfWnGN5I02zFwBho0HelqJkYk2qysmCACrKOtWdxaP5UZQRzxyaZveAMvlx71PI5z7cU6OMh5v3rSFiCSpwR7AUhEUnkM/IKHA+QAHP1qlLawx7PLl2uWOSp+X0rTkXztzRsshQYZSPmIx1qva48ho4PLHGSpHJB9KTAbDFJHHtMgYnOfpTZmSNU8xNmPlBIx1+lKwaMmKeaLcOEUfeP4UjXjHaZAJEB2AFcnPvSGhfM2yI2PlLYUnmm3FxayvJayeUHKkgEH86llmuFlMcccTQKA2Tmorh0lifesSukTKp3YIyOlTN+6xrdHPxJtUIGJXbgfh3qM27hHYTu+eQHOQaeiyK2WOY8fKev4ZprSybSg2jB4NfHVUnLU7lsT2Ctcjyoo9z5AA6Y9a8u/aI8NySw2+uwwkyx/uroDH4GvQL77RJE0lvKUmBGCpxkd6jvAt/p02m3kKMk0ZRycncO30rtyvFfVq6fc48fhvrFFxPlaxfFw1u+ds/3e21uxqOdWB+Yng4x6Vp+MNNm0vXbq1lj2FH+Xjt2NVZ8XFpHcKOSNrjP8Q71+m06qkk0fBTi4T1KX4mn7jj7xpuOOhpOlb3GDNyOKZuPH/wCugg5zyTWZqU7pJ5aNgEZNNuyua06fO7IrX2PtcmMYz2p8e1oNvmEEDJFVaXJxiue+p6fLokB5OetWog8cPHOecdKggj8xjlgAOualctGN27cvTmmkKbvoQSbjIWbqTk02nSOzkbj06U2pNEWIBjaVXJ+taKjagrOhcpt8sjdnkGtJ9jNhcge9aLY5K17icZ9al0y+vtJ1WDU9Luntbu3bdHIh5B/qPUVDjbhf1p0chjY/IjBgR8wzQ1cyTa2Pozwb4+8MfE/RV8O+JfK0zXBGRGxACs/Zoie5/ud+2a5X4hfBvWbON7m1RdRt8f622TEn/Ak614tLGpwwOCORg9PpXofgf4z+MvDfl291KNcs1AVY7tj5iD2kHP55p6o2jZrQ4LU/DuqWMjiSBgqAsSeCMdeKoQ3lxACob8D2r6atfjD8L/EgDeJtNuLC6xtZprfzB+Dp81F9o/wA1xTIusaZBI3JYXRRv/H6lxuac2nvHzxa6lAybXJVsd+AfpitW0vxEivHJhcglckc+tetXfgP4BxjdJ4wMQx0ivRIT+ABrkPEej/BSxdl0rxH4s1Bh0WKGNU/76YZxWbpvoHtFbQ5e9uVkwbqOWRJDgyBssg+vf8AGsrVGtWghhtrFG2s29yuHf8Au59KsX9xbrck6X58duOFSZtxPbJqBp/MQCaGNyBwVJU/pTSZHt0YbRyKSShXBxj0NO3yCPaxbZk4+verr2kTsMF1A7ZzTrDS4rrVbKyMjqLm5jhJAztDMBkfnV8rLjWizM3YYHg46cZp7TMzZGN3sor0T4wfD7S/BfiP+ybC9urlFhjcyTbcksCew+lcSkKxqRsxSs0J149CKxsmmfdL90c7c8mo9OWN723UBg/mDryDzWjAxVxwcAH8qy7Bgl9ExlEQDg7znj8qmS0ClUlJu56J4H8cal4V8RxatZwwTEo8FwrklZoyfmVhV7V9Qtb6Oa5i2jzG3gDnv0ry77QyzyEMSrMTWxY3ZitgrcpnJwa8bE5fHmU1ufUZdjFazO10ecqwPHtjtzWrd6heM+I44MH1HSuX0bU7NJPmcDOOtbEup2IzJ5oKjryK8evQftPhPd54SV2ynrFjcaihLzRoQMcCue8Rquk6NFp4mSWWY+Y2ByOwrT1jXre3iLA5Y/cTPX6+1cNqF5NfXTXEzZZu3oPSvWy+hUdub4UfO5rXpv3IbleiiivbPDNnQx8g575FdfbfLbDPcZHtXJaNnyo+O5/nXVxsrIqJyR1NeJjtZH1uXfwYkshlFjM6nHBHHpVTRnXzwrEkBetaV5lbB1VQPk9PWsrSgwuDgZyuM/hXHDWnI6MQtjSMqyxtnPEmDWjo8cYuPl79qzYsi2+Zivz9MVd03mePacYauaqvddjGO500axqcMuO3Suk0qW3VAzyLtA6Zya5wQtIevB7mtjStPikX52O48DBr57E8rjqzup7GhLf2+4+WxYntWXqF6Gtp1CupK4I//VWgumLxt8z6HFR3mnhLSVmVkPlnqeK5abpRkjQwbO4PlKNpznsa1BLF5RHzDoSc8ZrPsIFx97k9OO9aSWw53AFh1FdVZxuWtiI3S7AVQg+1Yfju8z4SvI/LPJTBzn+Na6VIVYEFyrDjAHasH4hW0MfhK92tgjy+vf8AeLWuAlD61TVuqObG/wC7z9D2TSpDJIGmkLx5rWZo7eR/MVgDjAz1GK5QT3cDkRx8g4IC1p2uqJMirdlxIMAfJwR6V8jKk90SXLq6toz3QN0GO9SJqxto9rkxo/YjrTIYWupiGs3kjJ4C5qOa2SSZ0ltJgOgVycrUKl1YaE8N9aySZRgzZ5AFTPIrLtKqODzWWbBI5SY12txjDHrV+1aPYFksy787n8w/yrCdON9BqyMtGYgsq7gGoTJEgjj+YHB5qF1wz4jO3djrSx5CvtZeTkgHJrosdC1sZNsu2ObaNpErY46/NV+weaOEySxnypMhW6ciq2jQ2st/e2N3N5YdXMblsbWPKmqtqly+hODcHfbTEHvkEcn+Vdk4qV7vt+JrEsRrILtn2ng9cVqIXuAAW+YdNxxXJ317fxTgiTK4BHGD06VpW2pt/Z8bsqyMT8wHUU6uHnZSKi9TQuCpJAORnBHvVaOJUcsFIHfHeq0GoxmdztEfHVuaWLVDFcNul2KwxkpxSVKaVki7mhDK6k7CNp9P608xGRfLZSykdAO1QAQyESR3XJHTtTwGiYBpc56YFYtdgsQmzhjYp5O31BHNUYYUXU3WPlcZyOn0q/cSliY1Y7h1xVS0jIvJvmIbaMAd66IOVm2xiXQ825EbPkD3q7AjLBtz8vQeuKz7qI+YrBiGJ4q2jSLGdzZA6Gia91WGjE1GNZtWigY4BIH0rYm+zoyxyMyxdN23OAKw78D+00m3bsSAEDsK7bwf4P1TxbMiWu2GGPPmSydPoK7PYzrOEYamU6kaacpOyMWD7G0zqtxIyE4DbMZ/CnXdraR4NvMzZ/vIBXoHiP4V3Gl6a0lvqNk84+bDuIy/sM8fyrzS9EljqL6ffwS29ypAw5x+PuKirhK1GVpJoVHE06yvB3KOsNMSqhjgdcdqk0ewe7SRgwjYdNw+97VYuY9twFyGDY7Vf0V7WFikrzeXncfLwD+tTOq40vd3N7IzJdNEbBjKM5xz0qFdLm3E/atv09K2tRkSSRoradbmJTuDGPaw+vvWeJWQfMxPPIApQq1Gtwdh9jpcbIpMpZjx8o4o1rS7a2vQspZgI8/L3q9prkxBGUpgjqMUurKJbsKpyu3nPXNYqrP2urM5WscrKba3nP2VpFY4+U9PzrUsYZW2PJI2G5IBNVtU08xHzgQQe2BVix1KNLbyZgu5c4NdlRuUE4amUdDU1vTrqWxF95uVjwpBPasG0afJRmABP3ga6iwuY7uxltXUt5gPRuPauYAEdxhjyDgjNc+GlK0oS6FNo34o5Le9tvLbzWZDUGsLO16WkVY25xn6VXe5jSWH98B8hx64zVGS6864lbduXPBJpU6UubmM2yXwp8niu+3uG/dckV1c0jIE2hlVuc+tch4KxL4jvHfP+qOB+ArsNqlwG4IBwD05rLH6VvkvyPZwnwERmKr80gzz8pPWnwyqWLbgQemOxpbiNNvVcr0wKkgRPnC/M2OAD3xXE2rHUzz+Vinje8Ury0w4/wCAg12+k6Lcrcx3010qBWDCMJ178muNx5nj+4OMsLgdOv3BXtP2aLAEvyttHyt0rrzbEuiqaXWKPLrSsyOPVi8rbQAvoDxmua8XaY+tW23zAkySCRMZYcetdRHDZxvjcpbpjOBSxLp/nNGZ0LH0IxXz9GsqM+emtUYeZ5be2t5pcsLXREkMrmPeoOFfGcfiP5VmXbN/wht+oAx9tUnn3FdT8R44/tGnGKYOWuSSAf8AZPOOlcrc7T4Nv1P3heqPxyK+rwlT2sIT6tr8zqhJtGp4O0271S3McEsUMaZLPLwAPpnmuk0/wLdTKHbVII1z8qtASG9+tP8Ag/pMdxp0012rGNWUhSvU/j2rvmtIPP8Al3KxPUCvGzHM50a8oQ/I5atdxdkzjZPB99G4A1i1IAwM27dP++qivvC9/ao7LqNnMV6L5RXP45NdxcW8ccnmNLjcQMHoKZqdlDJOnzYB5OSMGvPhmlSUknbXyOf6xM8gmuvtEFvIyhWW42OPQiuuDhEQ8Ecc1xcwWNVVGyr6i+Pcbq7OSNdoU5APTjvXr4yMVyr1PWoaxuSNO0K53cYyaZKxdUZcuE68etK4DL8qkseGzSyqfvbfLyB26muBWOlHl37QswbT9DgEZVhcSNntjy//AK9eHS4+0tjPXHNe4/tDbf7P0AAkt9plye2NleGMSbsq3ALE1+p8Pf7hT9P1Z8fmr/fM6pJJl02BY+W4wD0+tZusukl6HSHyCy/MpOfm9ats/l6Sp5zxt5rP1dZPNRyzEkZBrror3/vPLZJAzbdu3gdDVm3ZVlyy59KzI/MKczYHsKnsY7m4vIooWDOzYzmtZU73IbVrm6JjPPHDFDnJxs3ckVB4r1Q2dumk6bdLNd3MW24eP/lkmfu59TR4hvv7G0aOys2QapcsQZEbLKoPOPyxWDp9p5EbOxYzPy7E5P516OX5arqc0eDmeZ8keSI+wtY7eAIvpgkVMOuO1KeR+NFfRKNj5Nycm2wFKOvWjHvSrtA3HoOtUSwJSNWduMe9YGoXzXEiv5ZeMN+6TP8ArD6/QVLq96s2VGTbqcHH8Z/uioLe1uJZwpwspX5sDiFew+tRN3dkejhqCpx9pPcdZWjXEjLuy2f38n/so9q3UVUQIigKBgAdqS2hjt4FjjXAH6041cYpHJXrOrLyD60UlH4VRiOzR+lIOope9CEO96WmjpTwOKNCWGM9e1VdSvGiUW8GDPJnGeigdWPpUl7dpbQhtu+ZyFjjB5JNc7JIZpJFklJTP+kSr/Ee0a1nOfKtDswmG9q+aWyHlY2jDKTJCJOP71w4/oK2dNtTCpnm5ncc5/hHYCo9Ks3ytzPGEbG2OMdI1rQfrRCFtWPF4jmfJHYTvk0hPf3oNKAW4HBrTQ4hvfrS9OKeU2rg9fpUTkbSMc+tDGtSazt7i7l8q0tp7h8fdijLtj6Cknimt52t7mGWCUdUlQow+oPNe1Xms3Xww+EHhi68K2toNQ13M11qMkO8A7dwTn64A9jUer6ovxR+DWra3ren20PiDQXVYbu3XaZ8kfJt9+mOmeRS5jo9h0vqeMrjnd2NdV8GPh+3jjx9FLeWzS+HbQ/8TOQghH4yIgf7x9unWsPxFoer+G9YbStcszaXiortGXVvlYcHIOK3PhR8StY+Gl/PCtqNT8O3sm+9sWxvDEYLxt2OOMHg4rix/tXRfstzpyz2cMR+9djd+N3whbwzAuqaRMj6H5wFlcFwJrMnlVznLr79RXmt1rXifxGkI8RatLqb2yi3t5JXLFUB6A9wT36muz+MHxJvPiLqyeRb3NhosHFnaSEZ6YLuBxuP1OBXF3NxDpcK7VElzJgQpnp7n2FY4GjONNTr7nfj8X7SfsaHUg1C4ezZLG15vJAMkdIx6mp7K2W0tViiyWzlz3Y+tOsbWOGNpWlEtxKdzydck9gOwqwckYyF/p/npWFetzvTY78Fg1h4+YojZzs3AnuM9K29J0+QuhGW+UAk9qZpFmrSb8DOOQRyR9a9Y+GnhWTUJRNcxCO2hO7HqSOAa5pSsejGNy38MvCjLIt/fW5Zeq7uM+5x1FepafD5cDLED+7Y7gw6D1qODMWy3OxWQbVj28HB7VPcx3DB3RCMjLhf4QD/ACrllO7N1EWZbeZvlCSEg43EgfWo7ZbuC2eSWcTlWJU55wewrMg1iCT90jYlZz8x5Xr3x0zWvFPGoWNyp6sDjAxmoW5ZIJftCbpEUqy7dnfHfOetVtPsbays2hgkYxBiQoUArzxjHpUlxCV3CGYldu45PAptveiNTGoxIxC8DrVAPMbzRGSG4EbbhwRwR9KitmNtaSyTuMg7c56/WrZjaBhEh8pWHzI3rSW8bpJIpVZNw5XFKxSfczE1S1hsJXuWfYQrcg5HOOPf2qddasZI2ltJJZgpwDs+6P8APT1pzWNuPmkj34Ytx94Gm/2fAs/nII/MIGR7A8Zx6VLRXul20uFljYjEylcscYYH1onuktY9zSBV2Egcgmq0NtDG5+5ESpxg4IPXikkiuDEPP2yRfxDOePWiwJpDRcySQJKcMPvZz14qO1eO8lJO+MKR1Oc/4VW3Q+eRHbSMmcMwchfTNXIJhajy18zAGScAkj61JSuYvxXOPCCIvQ3UZAP41kaPJG32SLnJA7cVqfFmSNvC0Aj5BuUYjP3Tg8Vj6QV8yyTYCwA5718dnTtiV8j38u/hDvgyA2o+JI1YYNxtye37ySvRxG9wrRtiQgDJI215n8Iri3tb3xJ50u0ecWUN/dEj5P8AL869G+2WmVka4jG9DtKzDk19Bg/4SPPxSbqMJ49kUfmbowpwu09T71R8RZTQrna3PlkHJxxipbm+tvvSTDaF2iQkDc3+OKwfFOq2s2hzwxXkdwrKRvUjH4Gu2OpytNHhWtH/AEqQNzkna1ej+ChC/hiwt7pcxtJAoIOWz1GfxxXl+uc3MhUHaMrn3zXrfgiAN4atC8amNHg3Mw44TP8AhW8NzJvQ7eBoEs5mM6zRL+6VY5MgFeCuB3FTQSyKTAymRcgDbxsycDJqlKrC6uIYZI5FnkR4mQfKWz8wA9cYq7bQTtE0KvuLhisgbDMByM+4ORU1Nxpj0AZgzS4/2NuOAf6mnSoz20vyEMR8vynNJAGkkKlYwgwAo9KtGFciNVDANnKtjmsmropOxyFzYzw5eaCZ0wAAz5O4+gzWHd6bYySCK5tVhmGdrKCrfkOtelXlu7vG/wBxkGMBeD6fpUM1nFM43xxhCAME5rCeHpzXvI1jWktmeUS6DfbC1sRKMjAf5T+fSs6eG6t932i3miVTh2KErn/e6V7LNY2sPzKsAXPv68Dp7VNZTKUWFIztYZwF3fga8qtk1N/A7HXTxslujxNfLkAYcj+dPEkqH93IUGfu9q9S1Xwr4fvoZLiS2eyuM4Z4f3XPpjG0/lXJat4G1K3Z5NNu4NRTBIQkRyj8Oh/MV5VbKq9PpdHbSxcJdbGAt7t+Vlz6muY8bSLM6sOBsAxiugvIZrOcQ30UtqzD5VlQrn6N0P4VheIoW+1riRR8mQSev+Nc+Fh7OtqrHqYerd6HM35ZNbjXnmyjzjpwTXqqeEdL1aeBINBtfNS6t/McSEB90LSIx9t1eW38jXGttiPay26Icr/dPP4HNdY3ifUjKslviMG2hjbI4LIu3Ix7V70qvJZp9CsXRnViuU1YvA9nFo3m3mgKUm022dz5h3IZJXL8Z67lH0BqHSfhXqWuRXN7onh+Jbt7SadLmW4wDKCV2hSevp0HvXOa1qmvXts8lvqlxbzL8w8pmAOO20d6g+FnjbxloPj2w+yXlxe3NyGt2t7yZyjBh1xntgEe4r0MFWU/iZ5FbCYmELxeoureGzY+D5taGpWyXWnXKu1rG5B1F96g7FJyBncDgdc1rfEbwmLDw5Y6hHrmnWd1cTpIbGzdpZvJYDA46nnlcds5JzXm91rXiYalLGt5qhdJnRAofIG49BUcGseLG3tbTao2Ms7KZBXZJRbvZERw+JdrzPUZdCtJfDserWWnvNZCVlM0aOnmBT/Eh5GecZ+tXNT8NQR3rwzWB+1gxSW9swdw0DICGBB4GeK8ebXPFLbS13qxYjAIeT9K6Txj4t8QXHh/wyjyy2V3bWhgkeOR1lkVCdpfJ77v0rkeETle5p9XxF0rndxaMlvNFNP4Xj8syooKl93zHHA6+/NTXXgmdUm8zQRiIXJIWf73lvknryNrAD1rx1PE3iHDMusamSzDJW5YVKviXxEF3LrepjjqLhiQPc1Lwpr9Vr3+I9ivPBsxu2aPQLYnz3jC7wRu+zl0H0zn8TiltvBjm7tVXRLWMl7PLPxgSws3rjhhz6V40PFfiRWz/bl+Cev75uaZ/wAJd4mVf+Q7qGSCDmZjn9aFhJPqWsHX7nsT+DbK18Nw6he2MEOYpAiMzbppIyu4AZ59B9c9qtv4baPxW2kN4Stn8q2lljU52McBgN3bgY+teYWHiPxHf+BtV869urn7FdwyQszFmikZSARn1CGsoeL/ABkyENqWpY6j7/Wj6q+5k8PXvuel3FqsNxbXc2grJBNKv+jNE3y7zjaMdMVt6n4bmh8V3OlpoMc0qWs8lugXgbOQQw68Z968ePirxoI1d7vVDG+QpDvjPpjtVnQvFvjKPV7DZfaiQs6M4PmAFc8559KSwzIeFr9z0zwNpK6ldQ2r+GI79LmZ4zeGXZg+VkA+nAPPripLLwzb6Zq8C6loXnRXr2sMW+Q7VV1k3Nx1bcnP1FeTXXiLWtL1S+srHWLqK2SY7QJTgnuamtvF+qywNFf32rXc5nia0aKY4jYN82R1JwcCrjQaGsLXWtz0tv7FvIE+y+Hre2YxWVxI4lzlJZyjJz6YH5moG8OtaWUt5eaLMGgjuml7H5ZsD8dnT1968/tPGFxo92yQ291chTLaXdvc8w3FtvLJFx8ykHkMDkHpWhZa/can58Vr4o1T7O0EhNjetIzou05BYfKwHXJxwBxmqnQdri9hXO3n8LuBeXKafttknvI1LdBtt98TfQEHB98UWPhGKUNMuhxvF51syfJ/yzkts/U4k9K4bTfEmoy3UEaeLJ5yRtMRMhDDbyOVAxio9H8R6jHdWsUHjK4GyRFjQNNzg4A+7zWfspdg9hW7no+laHok2nW8zeEYrkPHbSNMhIyJZNjMR/snmshbTSU8PXstr4fjOoRWE175qsdwAnMbcey8/hXDy+Kr/SzLa2+u6pcpE7hIIJGVFG7ux9Pan+H9buLrVdKsdPOsedIJbWdZJwqSJJk7Rj6njvVxoO2o3RrW3Nu9gX/hCtI1qz8PtsmvJYbqdYifMI+VUOOmQSfqKd4801rLWP7PsfDrWMaRxsgiRz54cBgzYH1GPrXOPruqaXb6jpMEmvxLA/8AoccUjGJWV8qSOoxyfrUUfjDxqy/Jf6mVA+YjzMZx9afsdCY0a7e51mt2kkfhvw/qkfg6S1hnuZEvPKjclyrBQpU8jIJI+lXn0o/8LDvNAXRJLaJrR3sLcqQuRFlJVJ9T/OuETxn4vDHGrX5Y9RiTJFSat4n12Oz0nVn1G+XVDG9uzvKxIhVjgc8j736Vapp6WBUMRtc9FsvBl9MtpcXWi7Y2eycZcBvJkhbeMDnmUc+lVL7TxofhfQ7uXwhHdvNE63MlxvLRyqRlSq8jqK86HjjxKBn+1rrP/XRv8asWfjHxNcTiOPWL3cVLHbI2SQOnX2qZUtNjVYTEWOlfXFRAV8AWLhenMy/rjmtDxlFJF4F0fXtP0E6bBPcE3yqDtUhfljbPOG5xn0rhW8deKVO1dXvDg95W4/WtDS9Z8ReIbLWLee6u71YbQXAUSsQjg4DEE++M+9Co2WwpYbEJbnaSaU//AAsqx02Xw2Rp1zZRvbxDOxiybvMz0BJyOua5XUry9h1sztoTG2jm2NpYWTaoHGOlYkXjLxdGoX7fqII+XALjPGKmPjDxsIxILvVwmcg5fH/1qHS12J+r1+56BJp0j/E+HTG8Nj7BLbbrWHB2u2zcDkdCWO3n0rA0mdrFWh1bwqLmdpW+RkffFhiCpx6EEYPpUmk+KfEUFirT37yy79/7xmJHpzn1qey8Ta1BLcGKZFLyFnkIJLsxJJzn1JrjnVhtYuOHr9zofE+maPHod6bfS1tLi2nji3CQkEMgb+tcbYpEFdX6jOCTnHHSrup6pqF804mkYxTMrt15ZVAyfyqhGq7nZl5JGSDXDNp3se1QThTtLc6rQ7qOPTdoRmbP3R6VK91dyfcAgH61m6XcQw6eN8qqcnGTzXRaL4d8Qarta205ordxkT3J8tcew6n8q8r6vKdR8sbnBVqqL1Zk+Tk5kZnbjk80hZC4hTLyH7qKuWP4CvQtK+H+nwOsmualLdAjIit/3cZOcYLctXWabpmmaXbPHpemxQsfvqg+cj13HkivQo5VVlrN2POq4+C+HU8z0nwV4h1Db5sUemwlQ4a4yZCPZF5/PFdVonw50ON3k1K6m1Jl48qRhGh9wo6/QmutEjS/NFJudVwCBjHHP15puZG2Fo8TEEO5O4fl616tHLqNPpc4p4upMhgEVnbEW1gba3TkLGqpgDtx1qaRXkImWbemd4DNtBGOmR3+tL5zCBbc4kjd9nJ6+4qvGot7f7MdnlDIk3HAB/Gu+KUVZI5nJvcnuUZJ1D53YDIqEbf/AK/pSXDB42jMflPwcbhnB7+9SalHshXIV8Y2lT1/Go5oYtkUkULzSJ8xLj26YptaE3I5bdQscYBkKKTjfu7/AK1majPKkMjrZrJb7gVaQ/L+Fa8LqkUZUcAbtgPQ/wAzVdLmymAe15hYso2ksAR14NKw15mFcaxNHEyxwpnJIB5JXHUfU8VY0++jvdszJG06Lsw2QOegBH0q81nayK1yIVCM235lxn1FRpBZ7iiRukecsoXAI7HNKzKuh9x5l1dQeWqRBTgrnIYfX2NWxdtkxbgsiE7ST82fYVHBD5MgljAjYZUBuw+lPDq3lrCUkDNy6jDbvQk0yLkniGXbo+ofuR5rWcm+Qgbs7TXzzCoAbPTao/SvfNZSY6RqDyIVK2koJzwcqeteBRNudk45UcfhXi5p8SPRwOzN3wcrf8LE0gLyQuB/3w1ewXkrqIwtrI7uTkgDJA/i/PivHPCbOnj/AEtlC7lwy7jgY2N1r2aC4aSJ5p7iGJozhlD9u3+NdWW/wTLGfGUvPVbkmWORFdRgE55HUV4n8Rp0XU7v5kKPIcn+7mvdtTwYEKyCQs5xxwM9xXzt8Q492pXSLICUcgcY3c9K9NI5DEhaHIO4ZB5x/F/jXsnga80q48P26XEi4UBxlc4OTg/WvB4bKMvCrOxdWzgHrXuXgnRV/seCRGXc6hsA9zmqvoZtK529rqlirCT7Um5gSOfmAHX9avRX1peREeZlSCzA9c9T+IrAs9Di+wJby+S537sk859M+lXG0XY0scv3cfJKnBGRg596Ex2jYvgQqx+zzFw5DKQ/f/8AV2q5FN++/eyMrkYAK8kemfSsq2tWmAghUSRhsb8gEMOhNWTbzQSPtuA8iHJXGfwFDI2HyRTKWuJJCUBHyp1Hsaia2hfia0klbHJB4AqWCVpRjayyIxLbPSljklcPtYoFbB7/AIUWQtSstpYqSFjIHUqn+eKeLG3lYJHasWzt3FiSP/r1YgtxIZDH8pIwST/Sm26pJJh2eKUdWD8D8qEGo1bWS0kdUlU7FOc9cYrOtJ3YM3kSuM5QoMj6itGeLehgkbzGLFt+Mkj/ABptrAtsxeKKWTygcJuHT2HamIjmu5dnmyWMk1x/zzHyEjHU/lVYSNOW/dskpHAUEbSRnGRSXGpvZxNE8Nw6y52s3Q8ZwO/tUljrFvkl47iDJAYMOnGe1K5Vijd3GpW4GJDGjvlpGTJ9sH17fjVWO/1d7xpprdghG0kAE+w/Cuk8y3uD5gPnfMQDtwvT+dRCZYbcOqN6ZBzk9OhqWxqWhly3wJ3ypcwqvQ7SDj3qzNArgTK5lfAKMGwatPt8htsf3zjy3PI96rxm1WERfZjC6kgZYEYpCbuM+yXDXQnyWCkYCdv8mp5LeQkyyRlFzgjHSnI5bby23ONyg4B/CpmZ13yLmQKer9uO+aCStDAqyBvPCqR0bgk1Ru5I4LS5do54puh3cZ9SKvnfJuYMskpGduOFrO1yOW400yTyN8vzHoOg6YqanwsqO5Qg+ZAuCD2ye2KZLCytuU9fQ4yar2ayB38xgSx3DA6Cp2YnaxHHcelfH1PiZ3rYVFiaPAznnr2NOkTyw0ashPcg5yKrlucY7k9ad5QLrMoIJGMg4rO/YDzT46+FmurGPxFaxlpIsLcYPG3sa8Xs5VimeJ+UmGAfRh0r60vrWG+0uWwnVjHcrsfaM8etfLvizRpNK1i702UENDIdjY6jPBr73IcaqtLlluj47O8MqVXnW0jNnQrIQw5GR+VQdulXp2NzbLdYG8/LJj+8O5+tU9lfTJrc8SL7jPxqld2fnYbOCO/tWiyEjgHvTDG3Tim2mawqcrumY5sP+mn04qSKyRWDHLcdD0rTEXU4pjRkn0NSlE3+syelyo1unllcbKo3cJjAYfdrYZNwPc1DJE5BUrkfSiWuhVOs0zFCsRkClYYHv3q41m6sScgdqb9nbbubr6VlY6/ax7laAhZVLdM1qKQcd+O9VoocNkR1bRHAxjimnYxrTTE3Z9vakLex/KneWx/h604QucYz0p3ZhdERxnik8tiPSriW+BuIJNSLH6D86auS6yWxSW3z96lFvFz+7H5VaKPtJUZP0pQhYD1q7C9q+5WMKAcKo+gpFi2jgYq0EbP3ScUGNs9KXKL2hDtGBx09KAKlZGz04+lNCMTjmiwuYjK98U60mNrqVpeqgkNtOkwQnAYqQcfpTtrDqCfpSbHHIDUMpSsz0jUPEfhf4keM7rUPGGpS+GLTyYxAIYzMXYcYJxxx7Vu6Z8Mfhfqej3utWPjrVJLCyIW4m+zqoQnp1XJrxjy+BujP5V6l8G5LW+8I+IPBct/BZaleyLNb+edobA5we/ToKTaZpFp3H6z8OPBUng298ReF/Ft9qYtJREwlhVV3Ht0HrXi1siLqccZ/eL5oHJxnmvf9Q06HwR8M5/DNxqVrfX9/e/aXFs2VjQY7189hsXIZc8PnOfeplsdNHqMkUq7KeoJFPineMYGCPQ02c5mc+rH+dMrO11qdMZNaotresCD5YHOeDUv9pMEASFFcfx5JP5Vn0VHso9jb6zVtbmHzSSTSGSRizHqTTKKK0MAoopTQBvaIP9TnOMflXVwps27c5+lcz4cRm8ogZOK663j8yZVBxgZNeBjpWmfYYBfuYi6rt+xyf7q9TWVpYbzxjIHU1q38cn2Bzu3LuCg9O9ZNgMXu0gbea5aP8No3xBeuWbyk+bgk/wA619IH72P9axr08RAAe3NbmiE7V3DBNc9f+GYQOji+6RyBiuh0RXWIMpA25rBThAfXqMVu6BIPs8mfevmsVfkO2C1LFy05OA2R6jiqd804s5Qzl/lIq/nflEKjA79qrXkTfZJTuyQprkptJo1uc9YBiq8g/X2rQkkZ3G4DdjtVXTj8hGw+xrQhUhdzHrXbVfvFxEslzMSWxWT8RlQeD70M2WzHjH/XRa27ZESQsOuD1NYHxHA/4RK94xzGR/32taYF3xlP1X5nLjv93n6HsjtpPmhhZS/XfVe5hsmUfZoXQ5ycnNbkdnpsrssiFWPQg8Uken267lDIuOcZ5NfMNS7kJmdYXl7bSgO7BR90g4Irbmv0mtSux3Yjlyc/Wqf9n/aCyQpufqQSBWcFuNOZoZZBhX+Zc5I/pVxnJLUlpMt3GoWLHayozIvJGeKdC1hIQ3mBCf4WJGaY9rFdqLiNgwzggCrMNhDINrpjA4yMUShzdAVjHgW3YyLkplzwPrUctsFlZWmRSwyo78VLDAweXaoXDkAk+9K9mklxHJK7EqDwDxXJzJSep1RZgyQCHxKI/KD+bGG+b260+ymS11x42jCW0xwVPPB9adrbLbarYXiZKiUxnJ6g1Z1WzhlkE4YKSOea7OdNR5uqsap66GVq1mZNUa2jG5icp0GR0qfTre4t5W3woUAGRjNGsK0cNrqET4e3kG4+qHrWjJbNMgeGV0SVAyMPpVSqP2aTeholqZl3Gi3Rfy0jUDjavOaihltSH+14Ke46VrPbSMF3sj9iSP1rN1SK3SXaVXb0YrRTmpe6Ddh0H9lMN0d0sYP8OTxTm+zr8sV4sjnlRv6VjL/Zq5WQSB88AdCPWmJDpzS+YZ9rHgAmuj2K7v7gUzc+z3HVLkKT15BwaabW9W7by5om3AE5IrOW0WQHyL0ZH1FR28N0Ltk88y5ToG7UlDf3l9xXMakkcYfbJeQMw5Oxvu/WkkEgT9zhyeOoIqQQw2124u3KhEBUIincxHQ5qhPc2xlLOgjYkHKLjNRFN7ahzGNqcWoQymXySy7s4AzxXqvwt+LFjo2lNpTeG51uQjOkqSgiV+wPHGa4O4uIt58lhKCvRuKratHDpGo24vIfssmxXkjXJOD0PNexg69aKcoR1SOXFQp1EoVNj0vSZtL8YX1zN4xku7W/lJ8ghyI169O3p6V5/qun3Fr4jutA1S6leC3dja3BH3f7rD2PcVJPfWt1KvkySbRz83Bp1pLaNqCy3Nqs8e3bteQj8ciuepjKtT+Ite5VGhCm/denYZa20q/6JdbTKhPJPHsaZe2s7YjC7U7kGtHUre1uNJN9H8s1qSsiISRs7HnnjpVOxljEQQ3MIUn7r8NXE3Je8jpWuhg3dtdW5LROwHsalguZY7LfcBvMDfLu7iujlsi0CFdsm7lRkcjNQXFlKgEbWmQRgDrWixUZJKQ3CxQstYjkljVmOARnJ71psftN4WjwQPSqf9lbo/MFuyHPNZszT2d4kas8Y56elTyQqP8Ad7mcro6We1kliMZQDP8AeFYOo6awBaPGF961tM1TcghuJDn1x3qaTyBMyy5XvnHWsac6lGVmS7M5yxurmDjkDt71BdtJ5hkZ0CsegOTXR3NjDNEz28bFxgnms6TTc7RsUsT3rqp14N81rEWZThmZru2EUfmgfKRVS5tbpbxmaNowxyQQfWt2PT4IZU2jbKenzdK29P0yGYrlojxgkvnPvUyxkaWqQWucp4J/d6/cqT0jx+g4rs5vLMqtbI64HzZOR+FczpcXk+OdVjVVxGmOOmMCugkuZkYgKFQr9Oa58deVZNdkezhfgJG4TAEnPJJ5p0CCNCSpAHPWohIWXacbuuSeopLa4V98ancAxBxXE4ux0t3OOhuZbPxvdXVvjzVnBXIyPuivQ9Q+IuuSWkfmWOljb8pYwlif/Hq82uD/AMVjecsy+cpyf90VsXaRSJtbPPPFeviaUJ8nOr6I86pRhUleSN6P4gajubbZaRu9fsp/xqP/AIWDqm4FrDSGOc4Ntj8ua5oQQeZsjeMezHFTC3hUkMyEA8Edqy+rYdfYM/YQXQv6jqlxrF59ou1ijO4sscSbVQ9OKxWtZJPCuqStIFjiulcj++cgY/Wtazt42YAcJj5iTyabPt/4RDW0QYXzlwP+BLV0pKMlGK6r8zRJJaHT/DzxbqOiac0MdvBPDyAHHQ/Wuts9Xuteja4nt7aCSI4HlE/Nnpke1ea6CwWxcd939K7TwhdrFZTbQHbeuR6cV4uZw0k0tbnDXowXv21NpZ9QF0uV3Lgqw2cD0rk7nxRrEt1qOmBbRIrW4aFG8nc4XA7k+9dV/a+cKycA5z+PrXnomWXxFrrMx3G9JPY9BXPl9GMozlOKurfmZUYqUtSpqseI7FFAwLgN+tdOVVSrbiVOeO9c3rxw9pjP+uAHHvXSwyptwVJHY124i/JF+p7VJWjYZI0iN8oyB0HQinSRu6iTk471K8ylMnOO2eeai86SNf4WC9O1civ2NkeY/tC7jZaCeNnny5b3214fKkgmaUcruNe4ftESN9h8PruG0yzOcHqdgrxBixDEkgE9PWv1Lh/TAU/T9WfIZr/GZvW8jPpYUqjBeeTnHFVrtvtFkXUEyRpgZ9KZDKwsdq4GR909arWVw0UwTnezBQP89a7403dtdzyJSsRWUnnTCI5bn+H+laGqXkGjr5FrIZ7p0GCYym3PbH9adrqRaO0TxGQTTJvKMBgN3wR/kVn2cM9y/wBsvCxbogP8IHSvXwuE9pLma0PEzHMI042iO02zcMbm6YvM3JLdv8/0q2N3PykDPU1KDuUpuOfXNVLW3uInl8ybcrnhewr3IxUVZHyUqjqNyk9Sce9L3pqjtTxyaozYDPpWXq94SWt4ZNqJ/rpB/CPQe9Tape7AbeBlEhHLZ4QeprFjUymNtu6PdiND1lb1PtUSl0O7C0L/ALyRJbxPJKjLEFcr+6iP8I/vn3rfs7ZbWEKDuc8u3cmm6fbfZlMkhDTP94+ntVjoc1UY2MsTiHUfKthMGihRual+XJCurEdQDyKo5RhNJSuOaSgoXjigUUYJoEOX79FxcR2sJkk/LuT6UZ2Lub8B61hXt1N5pO3Nw3+qQ/8ALJf7x7Z9KmUrI2w+H9tLyIruSaS5dd22ZgfNJPECY6fX/Gr2j2akpK0e2FP9ShHJ/wBo+pqLSrNZMckwq25mPWZvX6VujjjAx2xUQjf3mdWLxCivZQAnn2pDSUhODzW7Z5iQtSxsFHTntUQ56U79KSE0QRx3seovOblDbuhXyiO/rXSeAL7wxp3iJZvF+lvqOmPG0TorHMRbjzMDGcemfpzWEzHGKaduMEZoNFN3TfQ+ovD+h6VofhS9Gpazpms/DWSM3FobsF5bdic+WCB83PToc9utcVonwl1/UPFlv4g03T10PwvNfw3H9lz3jea0KsDuKcjJwWAJyK8YivbuIQQtc3ElpDMswtjK3lkg5+70z7+9e6eNtP1r4gXem/Er4a65M97bRxwXOm+bse3IOeAeO5yDwQPwrNqx3wnGpscj8V9M1Lxv8f8AUtF0mMvKjRQFjnbEiopZ2x0Ayf5VwvizRV8PeKL/AERNRi1JbN9huIlwCcDIxk8g5Fe3/F3x3J4W00aPaCw/4TTULRI9Vv7WIJ5K4Pfru9B268cV8/mSO1tmuLpjsGWZieWP+JNBz1kr2jq2LdTx2NobmRNzH5Y4+7segFUY7S7urk3l3GTIRjCtgRjPAFJp6z3l0upXY2IP+PeM9gen41rRP+/KrwCDg/8A1683FYi/uo9/LcEqMeaW5Wgs380x+YyqPbJJ9c1s6NYySnDky88E9v8A61NsLdZJNwf5+4PSu48I+H5dQlSOGPC93XivP0ieyk2zU8CeF/7UulW5O22j/wBbJnbkegIr2zT7VNO8uCwt28hY8b92SMDv6mqXh3Q7PQ9MigTLNtyzOflY+9aEl7ZM2WPlBedu4gA9xXPOdzoUGuhJuEyK74YD+IHDA1bkcLACxKMT3Oc+1UIprWaXbbvz1Izw3GelOi1C0AC+fB833dzcfWoRXK+xLLpmnvKZVtIwxHABxjjr6ZpkM0CsLQEyFCf3oI54p0l0u6PapZDuBc8AkdelPtjGsm9yMsew4A7Zp2FqNimWJtjoQGOASOD+FLOV8pI85kZuAOCfarMgXdjy1buCTnFMdNrrshBkHXAPFMAaT7QQ3nqSMjaTg4qSRbtdlxHsZfu4B5NIYlEiyrC0j/fHzDGKWZppnBki8raeBnPNADreRzJIWjePbxk9xRDMqjcFdgxy3HSqxF3u+YMir0APUdqaGugNpkKhOQrE5IoAvl45CsmwYQkrlcY4qCaZTLhwwQgAOoAOaWOMkGVWTLL0bkKKbIvyHzZEO/IXsE9yKTArBY4YdjxiYDsxwamitT8kXkrtK53qevpUQjuJd1vA5ZSBhjgBqrSx6jHdKWMUyCQZABDYHXoOahmiuY3xYj2eEot33hcouc9etZ2iRlWtRuHIBHr0FWfibeXF14VjjlhWNzdAkZ5BG7AH4U3R1/fWgCgbVAYE89q+Qzv/AHlfI+hy7+EZXwktUuNQ8RiYklLhhhV45kfP8q7uTQtP+0JarbxhfLJ7DP6ck964/wCDjrHrPictuz9qboM/8tHr0R2TYW2hHAJXcfu19Bg4p0kebi5tVHY5660G0gaN4ICjEnGcEZ9QDXN+ONOW18L3SHytq/6v5RnnsR7dq73dNLbGbcuFOVHcn0x2rkPiA27w5eOWLPnjK9K7YwOR1GfO+ohokfJ3DOM49fevovSLOwm8P29lYN5RWNGyf4mCjOc9a8A1pEbfDtKg9j24r1DwR4qh1aO10mO3ljuEiVcuQFLKoDHjtxxW0dCJanokMPmXfnNtQRZRCT2P3sgVflkaWXeIlRSoXCrtUL2/GsNJ1gMStIB5xO0pl93qc+1bNhHC1uI4mJS2UAlicNUzdxLQ0DNHGHRSrEkfMw28j0/CmtcKcbiCcjB4xzVf7TbpK4SENIMEA54zTHMikK0KDIyF3Z/Kshmg2Vc7iWGOoPSmNJAEHmsVUchgfftVeOWYbk8tlbG4jB6U6dVv4AhjWIo27AU5oAm02WO41B4mbO5GCuzYww5H0PaoZ5JreSWONzG3JBDZ5+veoLePyQJVdQFbcyMuSR/k1PdLIsiPDtYum4qR932HrUlJkN5qH7sKw8zcoJBPDH8aeLi32oFjWN9oPTGB3FNW1+0wNcTeSHHGGHOKZ/pDuXt7YxKMf6xQc49OaL2NE/MllltLy2kt3EF0B8pidA6hvoR1rj/EXw40G/jkuLJJ9NusZJhlymf+ubcD8MV0ExmgmMm2PL5yAMfN/Kkk1CdcbomA7gAcA/0zWU6MJ7o3pVp03eLPI7/4beJrefdZx2+phlz+5kCOAPUMcfkaqL4P8Xhf+RZvMdsyxcf+PV69FdXFxI6xZKDHzhBg+vbnFW2s7iSMmG6C5PHyD8q5ZYCDZ6NPN6sdGjxT/hE/GCEuvhy82tx9+P8A+KqN/C/ixnix4XvklLDY26MMD6ghsivbVtr/ACVE4HTc5Re3tUZt9QV2j+1BsIT5giUMG7YPpR9QhHYt5rKW6R5ANB8azXS3Y0K8MsbDLl4sqw9fmyTUU3hHxthN3hrUDtYsrBU5Y577vevYpE1DyXQXkgbHLKFBz+AqGYyNEFmuLw/7X2h1Gcei0vqkb7kf2jLsjx9vCvjhCN+gX68ggGSPr/31UZ8E+Lp3Msnha+kfjlth49Otep3zXxwITMmBhtt3KT09CaVxdtAjR/bZGwN4+1zLxjn+L1p/U4lrMprojy8+BfGIyf8AhDbvA6fLFu9OBuyaT/hC/F+cf8Iffc4B+WMf+zV6zHHdLaC3J1F0n2ljHqcwOc+m49B71ppptqrSITqEkQUKqnUZiwHp1p/UYdyXmlRPZHiEvgjxb1bwffYzx8kZP4YahvBviiNFjbwtqDEgbw0KcfQ5r29bGO1mdRLfiNRypu5CMfXNTWun6TJu/f3fA5VruTIJ+relL6lHowWb1Ox4Qvg/xpbo5svDWqQ7kxIAqYY5/iGeac3hrx7gO2gaiWbjd8gH6nFe63+lQrJ5qifcVG0/bJPx78Uy20qGRmkF89r5Y5D3MhL45x1q/qq7h/a0uyPAIdF8YSSPPDot6TIdrNHAnzHpzg/rVg+HfGzYgk0TUT2xmPJ/HdXvCaTFcLLINRkMYwQsUzqf0NNOlQ+eTcR3MyqNsZeUt+Oeufek8Iu4/wC1ZdkeEp4K8ULzH4UvWU+vl5z+LVDe+F/Fml2zandeGb60gtf3jThVJiwfvcEkY65xXuVrYWEYZ7r7TKFyoSSYsAB0OW5qr4gh2+C9aC7hGdOnKfOzYOwj8qh4WMU3c0p5nKUkmjwcKHLObgkyHeSTksx5JP50+zt9Tu7+O00W0ub2+lRwIYSNxTGGPPAFQpHtij2xMc45z3rrfgzBbt47lF3AskX9nS5EnQHcnIx9TXFh1z1Emz2MRVVOk5WMuDwd48Rh5fhfUoivAIlQEcY/v8VIng3x1EyMnhnUUZCHUiSPhge3zV7dENLWSRbWBCyplhuJ3gcE4z27n3qa4TT2sWjitBCZY9hAb8cY7Z/lXovCo8R5pNdEfOOqW+p6ZIw1S0vLOTd829eSTyeh571Rh1W2kkVIbidnZhtwTuz2x3zXQ/FSaa18QXEVrK9tGj4VEkIA4GSBXB6dfanaXnmWt1JHLuzuifDDt+FZvCrqylj5NbHeWFh4s1GBbix0++vEkHysWjy/v8xyaszeFPHlzsEnhy9OxsqT5WQenHNd14CjLaXZ3FzHFJOwz5zfO5BPc/zrs3s9PguWkjjt/OYcsifNntzVrCxtuZPMJdkeJt4R8dx4VvDd+p7ZaIH/ANCpjeBfGEzF5vDN1NjoXliyPw3V7Fez3y7vs9vHJzgyFeFHdmHU49qqSHVHhRFs4t4B+YsGEn0J5wBzij6rDzGsxn0SPJh4H8Uo+G8Kyg9fvRn/ANmqRPA/idm3DwvMOflzLEPy+avV2OtG1bdZxJ8y4yg3SL3GB09arSR6stv5ir+8DYYtGNhBPO09j9ah4SHmV/aNTyPNB4F8Y5x/widwfffET/6FTLfwb4ujkFxa+GbuNhxvimiUkdwfm5HAr1Ka2nQQDz+GwZPJJyrdM5/Slm055ZY7o3kqQooUKqASDb0Bz1PrTWDghPMZdkeWnwr42L/JoNypbqBND6em6mf8Iv43Lb/+EbvgU+UkGIFh6fe5r1eXREmj/eXNybiUnLSAI23OR0GM/wBKfb6VdxIDHcSgx5wCvLKfTin9VjsL+0ZdkeSjwn4yZRu8M3ZGMZBjH/s1CeE/FvOfDF3+MkQ5/wC+q9k+y3lvcNMtxGyk7hG6gED0H0rQd1SdZHSA/IXGFBIA6n6VP1KmxrNJrZI8RTwX4wmZYh4cuIy+MO88SqvuTuzXR6J8KV3F/EGuRKCf+PeyP85G5/IfjXf/ANrWN5Gv72KRi3LeX0z26VJZ6rp/2cuixIVBY+Yp+Zc4zjtVwwlOBFTM681aOhV8O+HPDOhwD+zdKglYEbpGPmSZ9dxyRxnpW6CJJkWFfJVx8oK8Z9M1FaXllNH5kZhK4wfJPA9cil8yJJCIvmH3gd5UZrpUI9EedOTlrJkkTqyloh5sqnLEJnP4/WkuZAE+0MzRIQAzY6etJbpGHGJGVCpwFYn5u+fWlkKuArw8E52ueDVWZkkNu5lIRjJugYboyerAevvigXCSeTMrkQlgAAuBn/69RzP5w8soqJnCKuM9KRpVjeKO4IUgFQGGaLMdi1HKzklZobeIHBJTJYn+VVLpTvn2NtDL0JyCB/KppgrIsYYBgflDdGPWopCzSPuCoQcBW64pgNurmOG3D3EYTCktJkYUduDUlzm50lJreScBgJNuASw9PbNK8kcKwvxJHKTHtIyCe1RugQx7LW4Chz5kayY2f/W9qZBIqvIy+UrbCo5Zfuk9OarSRCC7WNSWiOecAH8PxqeWSW2uTDvJixnaQQBxUTBFneQfvEx8okPQ9sUwuV5bm6iuIkS0kmtyxUsGGEPv3qZZZROq5U5PyjqVz3ptxJ5eVWR5JSu5o4l3Y9/pTI57yObzFWKByPlLN8wHr7UguW4oNsjTw3JlQDbufoh9x3o+abylBiQb8eYpJOfxqDHmQGSRjcMTukaNec/SrMYga0jRN2GPDE5/OhiZX1aC4t9LvlLZYW0jYPzc7T17d68BtRl5NuXYgZPpX0FrM4Oi6mCr4W1kAbPBO08e9fP9mBl2AAHy8/hXiZp8SPTwGzN7wgf+Lg6MflG2M5yMj7rV6zHbW89z5yeTv3ZZZIgc/Q15L4MIPxH0jcyqCp+8cfwNXs6fLjfIpGOuOc11ZYv3Jjjn+8KF8qvLL5LkgIVwOma+e/GVwJdUlDZVi5AOOhr6G1a5t7XT51RVEiqZFA45xzmvm7xMxmu5JN5PzE4A9a9WCOJyM7SGaK+R3ORuGQFzmvobwas0WlwQvbxFDCMM33s9c+9fPehAXFzEjNnc2OmOa+jtEt3FjEsav8kQXI7cdKJE31NW0Yzja6bJASM7cfjQY3+zyNHCZGwNxLcE1Jp6kB2lLbj9454z9Kjt7qRZzayRSun3t2cBselSgsFpbTzKxuIhCVO8fNgH247/AFqVRIysyKTLkEqOOKy7m9uEu4X8mVYscE9Rzglh3A6moW1uW4u5rSC3uHYE7X24Tb0B3fmfpQPlN2fy/MZYYclvlcIev1xUCxP8kMMToqN8+Tg8+nrWbHq97b4ikjLspO0qnDAdT+Pap08QCZSskMqFeHyAMDHXFUFi7NG0UiMJdqk8luo9qlnkkFwkStECThgMDJqhHqdnOohSVGIP8Z6f/Xpk1q80nnKyKWfI3EnBxQKxbDbZJGG1f935sj+lK730P8SRIeVygO4eoNQwQLC7kSRyBscN8oz60ixyxqzLIudw4Y7lHsKBWHpHHKG8xkKAcg8DJ71VSzhkQl4jJIGO0oOAP61ZfDL5QmiRt2Mev/1vSlAMaoq4AX7x74pDuFtGwjG0tnnHGBUVtNIFWN1C9fvHnAPpVzaryBldCmCULE4z6VTvFWQxiVPKl3ckDIx680miWSq0hIKryo+9t4zRKrsqTrGqjdtYdee9LL9rWDdLdJIu39yFXhSO5P8ASh0k8vEYVfNA3A/dz6/Wk0BAq25j3yJPHO+4qqHAYY5BFO+yzKY1E0RjABDkHGPTFKIySIp/3hCnO75c+2aS3Nxnd/q1JCoqt26HApALFO8lsfMeBCp24UcH/wCvUV08wsZ9wjIKdT+tTRKxAaNTuBK7m6E+9RyRmSJ1ulZoySGCHkmlJcyaKW9zlireYZAMYJGCOMe1PLLt+ZR9e1atvY2c8bbYE81SAu+Rhu+vPWoZtIm2lZY1XaNzlWOF9h+FeDVyupzNo61VRmyI64xjb1GDUttuSNmccnsO1Wzp9ql15UjXCxiMMH54PpT00mRmLJIzAc7gOMemPWsnllUpVolSORo3bOAHx26V5l8bPDn2/RovEMEZ8+Fik3HVCeDXrqaQHX95NJHggEMoyf8APFQ3nh9rnT5bKaaFrSZSpEiEEA9eldmAoYjDVVK2hw46lTxNJwZ8dMk0YZUZlVvvAdzURWbkb25r6RuvgRo0twdt+yjH+rEj8fiaY3wJ0COMKZCHwcsbl8n8MYr69Y+Nj5VZZiPI+b/Kl/56cU0rL/ebFfQ0XwO0UAF71pN33Q87AfoKefgloUymNWW3I/jF05P5Gn/aFPsWssxHZHzqUkPPmHpSFJM9T+dfRsXwN8PxD7rXgJwXa8dcfgKmi+C3heTJEMeR2F/Lx+lH9ow7F/2ZX8j5odZFQ4Y1Bum/vEfia+jtQ+BmmMW8iM9RtVLt+R35Ipi/BjTYyUfw2JAB94am+azeYw8zSOW1ra2PnQmQockn8aZ5cp4yRX0KvwPtftRkm0ucwqufKiv+fzIqQfCHR5IkVfC1zEWJVW/tE7yfcVm8yp9mUsurLsfOqQSZyHOfrT9soxiQj8a+h4fgvpcI3TaJe3B67Wuuntwae3wi0aQEL4ZuIGUZDPcOy598Gl/adNdH9w/7OrvsfODtMCcSOcU0vcYXEzg/WvpQ/BXTLy1A83TrJsDCrZys5/H+uapWvwY0uymElxJHOpyMSWkm3PqOaX9q010Zosuq+R87hrhs4mYnPrT8TqP9c+K9+vfg7pTysW1NI+M7I7TaB+Gc06z+GWgwxDe9tIByW8jJI+ual5xSXRlLLKz7HgarMRzK2KQ+aAf3x6dQa98l+G3hsSCUqDzlUEZwBnv81X2+H+gS2x8uz09cDgmAhv8A0KspZ9RXRgsorvsfOQaXdzKceuetIWcf8tC3/Aq+mYfhf4Rt1Vxptq8pH3pC0gB+hOKW5+Gfhu4+WTTNOwP+eYaM4/A1P+sFC+zK/sit5HzOg3ls3O0hcgZJz7VXneVWO2RtucDBNfV9l8GbUaS97ZeGtPmtfLdhJu34wOcsWyPyryXXPB2lxX0kDW8ClO0RyCa1hnlCT2ZdPKKrejR5GZZf+ej/AJ0eZJ/z0f8AOvQp/Cmnx4x5S7uqkGo38LaYE+UASZ9SVxXSs1oPub/2PX7I4EySf89G/Ok3PkNubPY5r0P/AIRW1aIszQ4x/cx/KtLT/B+lGLcXgHGSGjz/ADNRPOKEVd3K/sav5Hlgml/56yf99GmpwwPuK9Xn8I6Qz582zC98KR/Wlj8J6SMotxZk/wC53qP7boW2Yf2PW7o8olO52Y4ySeKZXq2s+FdFhnilhCOuAX44z71PfaHpJs1VbG0+YfeSPmms5o2Vk9S45LXa3R5Iq5DHIG0Z5702vTNK8N6Wj+YYYpOejLkVo3fhjR7lCGjt4fTy0AxTlnNGLtZh/Yte120eRUV6dY+HrO1z/o9rMueskeSKkXRtLku1E9lAFPUIu0A1Tzel0TZksrqt2ueW0V7cui6N9lYCxtThTghQTXNz6VpUV2XFjECR3HH5VnSzqnUbXKzf+xKtr8yMnQIPJhgYrglc8102nNGrEyFRwcCqiRx4xGOF6DoBSybiTg8AcCvOrT9q3c+ho0vZxUSXUBm3ePPQ5/OsO3m8m/2kcZx75xWxKW2tuOVIHas2eFWuw5GfTmqoWSaZniCxdyq0ka9l5roNAUFkGcnNcxKuJE+U4OM11PhpR9qQD1rnxdlSMYbo6SYqgIIG4+ta2i+X9mwZI1H65rH1dfMZeCCOuKXSY287YW+U88tivnakFOne52xN5fK81gk2T6U6XiCQ7iflPWqX2N5v3m9UUdcVJJDst3j3dVIHNcnKrrU0Rk2hbnb3NaMckYUru/OsvTATIwO7aM96vkcc4966qqXNYpFqKRQ3yt25ArD+IQjPhG+bdz+74z/00WtGGQfamjB4yBWZ8SIiPCV4W6ZTBHf94taYFcuLp+qObG/7vP0PcsSrK7RlU3A4CjIqpcM6L+8ZiT6A5Na0muxvctAdOs2jfG3ZEQRx65pkl0ocB9NNuX7LMQT+ea+deDXRmPtF2Mk3DSBVMCuQPvHJNWrezWaLJZSWBwBViWzsmmSWFbmMkfMruOTVn+z7UKptLyWIt2KZx+RqfqU7jU0YUc5sJjE+fKH3hW1p1xFcKGiyd44zVHVNFdvN2X8LuRzkFf6VmxWGsWUiNbzRBQckeZ/Q1pClOKs0JuLNAQTySyCOB3ZWJOBnAzTbf53MWNvXO/gVnveTR3kjLdSvt5O0YJPpkVSGuXsshSZkPOMYBPWuGWGm72N4ob4sji+wJIpAaORWx6DNXHRbmDbEQwI3Zz2xUV1ry29m0y2ltcSxKQVmt1ZHOOMgYNT+H/E4vdOjjutCspW8oESRIYiQOx2nmt1TqexT7M1TdzJt4WlimhkY+WfkJ65z0p3hO8nMMlhKGK2+dp7jnGKsatqOm7TAuitZu3PnQ3blh7bWJFYqtZ22rrdW1zeo021im0BT/e710+z9pCSfXVGqZ1uIpYZT5UrKqEkAAdvWuamWCRjsmQg9QxGRXWCLdHPbCeNbd13ncDuK9K5xPDkF1JmxvLPyBLtZppTG3PbBrkws4pu7sU1cxprEFwA4JxxyOlQyRxphHiBkJxnnmuoPhZSJVtRGzRAs4SUZAHoc4NJbeFru5RpornT2ZV3CN7pQ7L147fnXfDFQfUNjnbWZVYw7MevFOsXe31FSjdePpzW1No10qrPLYyeWCMFcFfpkGqLWqrqA/csqFT0ycGhVoTvYqx2Vz4Q8R3th/bFlY2+pRSgHar5ZPwH9K5lLHSYNTNn4mt9Q0ojPzIm/B9NprS8L+LNY8M3qmxupGtifmhPKn1Psa9v0XX/CXi+xiF+LOScgFoplAOfxr3MvwmGxCXK7S7M8jF169B+8rx8jhvCnh/4T2cMd++s/bTGfM/fqR+BG39Kb8bdS8C39jHNDoMWr3c0G6G6jkaNEUcDLLySOwr0G++HvhmfSntLa3jt43cPmI4GR9O3NQx/DjSV0iSxVVjVlKgoxJ+vNfR1MFXhRdOnBHlRxFJzU6k2fLdlcx7V2xCPbwCPT3NXhdWSrkOdxznvW3rOix6Jr93o91hzESmduMjsa5e80xYbw4D8tx7jNfEzUfaOEtGj6eEuaKa2Ot8M3enxpJ9rjEtrPEUmjU/MARjPvXMS2cMcztC6OQTsHUgeh96vfZjbeX5Em3Pfd/h0qU2OnnUJBJfAOyqxmtjuXceudwB/KsI1LXs9DVLqUGLm22rcDKdNpPA9OKg+0av8AZ1+zzAkHOWfFbn9gi3spZI7oSx9QWG0n6dv51SgsrhQzRgSLtyxZSPyPeiNam72s/UsZaXGpbcS3KjPLEkY/Wmams07QsskTt0yGFWbRQJ4nbBIUhcKGx9Qa072ZbmANdvbCSEfKGhCYH/Aah1OWaaRlLU5+BWTd5uABxmugt3tXswlzbCYgHZI0pGP8apPqmkR6aYU0dpb3dkXpnZQo9k6H8RUcFxpodCIGnyuWUOQAadaMpJOxjGRdkWW2Ym3VP3gHBINI7XDwtFcQLnjBUFf61FBLGf3E7SxqDuUKR8vpWlaTWMbSrdXN0+5fkYRhsGuWV101LuYvlH7RtEbNKM7QByeK0NLhmMm9QUyvQ1KJNkqSWeYWV93nFsMB6ba19autPhsbEWNx5twqbZAR94/3qJ1HJWSJ2OO00H/hO9VU5+ZASQPYVurGrxNukQEZyN3Nc7ocm7xhqch5zEASPrW4QnmM+3Yf71a4tPnXovyPZwr/AHZZCqVBYY44zVe08t1ndMcHrQVLMreYeBxSWqrHdSKy4LqAvHU9/wCdc9tGdBxsjbvGF4n3d0ox/wB8CvSdK8J6NPbCS7gkuJMAkmRh/KvPLa1lvfHs9vDt81pgADxzsFexaj4Z8UWlqFtVMkZj3fupB2HTBNdOZyqJU405W0R5eIqKDs3YyI/BfhuIM/8AZ4cg/wDPd/8AGoLHwbot3eusduyRIcsfNbp6DJpNMh1eaYxoXjjU4kYJ09ifWujitLzCR2kCsQMDJwQa8apXxEHy+1bb8zklW03OO8XaZp2h3Nh9g3wmeUqYSWYMu0856Dt+dYdyufCGsksP+Plcjv8AeXiuo8cyXnmWGn3xf7RDcCYLkMEXawOSDx1Fcjcbj4W1UtkZvFDcdtwr2cK5OMHJ63V/vOrDu8Xc6f4b6PZ6nZyi98xkXHCtjJ/Cu107SNP05/KsYvID843FufxrE+Emjahd6RcXNvKkZ24jTdycdfpXSXOnaysuVtWZs92U/wBa8XMY151pJP3WcdaquZxuQSW++fbt3YXHtWJqvhjTJrmSb7KfPk5ZkkKlj6+ma3fsviDzDusML2IkX/Gobmx1ZZPNksSsaA5LMmP/AEKuajDEU5Xi7GVOWu55XJ5m22W5z5sN55RBOeh9RXYSQHzdudqk/lXL6hbLBdFFdJYzfFkdE2qwJ7DtXSYmIP3j1617OMd+VrzPcofCWnjiG7aoO0CmssLYDA7s8dqZGzs+0blyPzomiMcpkjBYMMMD6159tbXN7s8u/aLAW28PqeT50x6f7ArxJGUlt3qf517T+0Zgr4eYjGTMT6fdFeGIxW48uNWkYtgLjOSelfq2QRvgKfp+rPjs1/jM0I5mZQIkLMT0xnNXJJoNHiDXNuDcSJhxjcIgehB/vH07Vc0eyTRppbrWIJY5IipEWBuUdSxB9BXPWyPqVzJNIzm38xmQMMZGc/nXv4bD+0l5Hy2PxqpRZPZW7Xcoup+EAwi89K0WPRe1HCjYi4UDFJ9K9+EVFWPjKtWVWXNIBxxRmgdaU1ZmNQc1Xv7v7PHsjw0zkBB/U1Le3C2sQbq54Ve7GsCaRpXdWfMpz5744Qf3RSlKyOrDUPaPmlsMyspwwJjDZlkHWVv7o9q29OszF+/lADn7qgcIPQVFploCFlkj2qoxEnoPX61pckbe1TCPUvFYi/uR2FNJSdPpS9s9/StDhHp1BPWoIbOGG5kuFDbn65OalB/Ogk8gU7gm1e3Ua3UUDFGOBRz26Uhh3pWby4yzcAc5pwXHI61i6repIHVmP2dThiP+Wh/uj+tDaSuaUaTqysiO7vmmkEi5KZxAg6yN6/Sm2lrJPO8ZYu2d1xMe5/ug+lFhazXkxX7twRgjtEv90e9bkEcdvEIYVCgDBrNLm1Z3160aEfZ09xyoqIEUAADgelODdjTT78/WkzWh5e5NbostzHG0ixBjje3RfemxlY2kDIs2QVBJIx7j/Peo+aX1zQFhwHy9acOlN7e1L+lNEsM560h6/wAqBmg/UVVtAA1oeGte1rw3qB1DQ7+S0mIw+3lXHoynhh9RWaGPpxUsUJLgYI5yanoVFtPQdNLNd3VxqF/cSTTyu0088hyzE9STWbFI2tXHmtuFhAQFTp5jetJdz/2pOltb7haRuRK2cecR2+laUCrEBEsaqgHAHY15uJxFlyxPfy7BP+JPceisyCPdgAYX/CpYbESMN3mH5gAfrTrOCV2+ZDjPBrrtG0v7RcRIYc7iBkV5rd9z3lG2iE8M+GpLq9WKMSMSenUcV7V4Y8I/2TpDW7FzJNncRIRgHsBU/gTw0dKtBNLCvmv1BboOwNdjKv7oK3XPQ1z1GdUNDnoNFuoIIoraZh5cgdhIxOfr7Ypf7Dna6BaUxIVxkv754+vc1vSL8oCr+7z83FRxLbtOVSZsgfdJzj04rDlNucxm8PSyIpmkmLxjja/v7dxUi6LF5BhmXcgIKhju2nqP8a3o3eQf6thtHVuKhlhhlcvC2yX+L5SfrxVconUM6HTGSMxLM7ITkKTjGevFX4U8pPIMgd84UKc1bIRgEWURpkdxg0SrDCzN8j7SfnHIJ/xqrEuVxFKeayIuwgYZ8cZprh1j8xiZN52kq3T1+tNgkQwlFZROxzkk5A7inxopSGFS5TJ+bpyf6UCuNdY4mDR/6zBw65xg9iKka6tGcJJclpNmQucU1g7hoiu71w2AQPfvQ0JLSIkYBcDOFycfWgBZJomjBWby5ADt4zn3yelVhcKyeXcsWBYZdgeD7VZktdyKrMN+cGPoAB3+tV5rNQpjljP3hyZT09D/AI0AmIl9GqKjSAqWA3McAZOKSS/EYfE0RUdQCG4/oKbcW8NxJ5SoYC6kDYThvc1haj4XuhetNYsEDEMJDKS3TkD/AGe/1pMuKTN63kEKnAIkIPLdvpTopjgkOWQnn6+lZUdhqkPzG4lboN5YEZ6f/rq9aw3xlUXNxDLGByFBDE1DKtYwvivLGPC1usaqsn2tflAyejVFpSgy2jc5IH41Y+Kh8nwxC7IjKt5H+Jw36VR0eYyLBKAFwV6dBkdK+OztXxKPfy1/uiD4OMy6r4kb7rfaicY6/vHr0KTZL5q/LuYZG444zXnXwblb+0vEvTAuGOR3/eP0r0C5t3cktIqBh0C9/WvpMF/CR5mM/iMeY1htgpjaQng44x9PWuZ8fW4bwxcxryzAEdPUcV0i7VhWGZVUqMgnsfauc8UzWqaHeqZlZiSq8dCK7Ys42fP2pRbJyGQM2OBu561vfDJUh8S2xaPBZyPTg1zutX1qbjcJlAI+8ePwrT8F3lmdatJBO2C449QTW9tCL6n0bDDEirP5Al8tS23bkqMdqnbDQq0KBQfmO5ehrIsJI/JafzZfkUNhWwNv071LPqsa2omLAIwyOxB+grmbNOVmisazKZGZRIFx05NCR7lysgHl5ADR4JOPWs3+2olgLSwOHTJIRc5A6ng9+1Rwa9DMHH70PjgtGeCOvbpjv60rj5GbUEkkkKSswDYwQKknaQFJoWRXzhwR1WubGsSSTMPlAQjIcZzn6f5GK1oLuO4UMhgIBHzKx+b2oDlZOB5jP8ycjkqe3pU8kZyWXcNqDH4Cq5ZZZBOIg2G6IeF+opSJIfOdJ1Jkk3DPzH6fSgkcNshDFRnlTweaPMdcsFYbDgqBk0pnUq0O15A+AWPHNLDMVkEZQlwCNoGNwpgVZokKJJKERGf727HepvsYYrJGwcKSAAc/jTWKtGY2giEX3v3y5+tOC7ZRsRlKAbtowOaVh3YwW+w7pIxu35VMc4FTt/rGOxQrD5QTwD/Wmys3nFWJ+Ydd3TnoR70YDXYkjfG8AE9Rj2oC5LLsmtFjCIkuDuK5HFVVjDQNuUArgZQdfwpXuZnEkM0MimQELIBwcevtU9kd1sbdnEzIpGTwfpRYrmKttbRHOc7nGPb/AD71MtrFGgVwQOxHf6+tI8KxIJNxCnscjHtn0qWZt37vcAVPPv8ASiwuZkPkxxnasYGem0kGmzWrMxYqzBRz8x6VNGGSUMSpHOcjpTZ5WHHIVjhmB60WKUmQqEUCH7OgCnduY/d+lPCgxnaYXAHysBnj0pJniKA+aFBXBOe1Nt2jyGglBAH3M8YpM0V7DYppZBnaN7YBHaka4fzGEca89cqDz6H2qAxiaZo2B4jyWxkE5qSW3ThwzSF/9ZyflHtSSAngc7XHlheMnnj/AOtTooPNXdsG9QQWIx9areZu2pb+aoGA0mR09vWnlHkKDz2I9CcZNMTGy7Tu2BoWPdVxux6+1Me8uULQ+b5nRWDDGB7GpbsSyEmECGZePvcNj+tLDLxHJKoQkENn7x/Ckxcxmy7po2Y/KNxz6degqbxWix+BNbVYvLb+zJipHP8Ayzbird3Ij25LRxlWJ+WM/r9fpWX4gud/grV42WZ2FnMoZ8DCspx+X9axrO0GzSjL30eJad4X1fULCK5gmsFjAP8ArpSD6ZwBXSfCvSL2w+It7pt8kEk0Vg2PLbIO4oQc+mPyq34fQHQBGvXc2T+NXfD121n8W9RuPv509FIPbKR/4V4GAxDnX5Wtj38VVk6DTPQ9O0qO3ldhGjzSLyUbJA/u5NR3unwzRtOJWWaF9ohPBwR696li1CNYzlnIJyZIwMJ9asusMksbRpnzIzvJ5BI7/lX0dj5+7Pm34psJ9cuSucK5XBHUVxmnI32rO1S4GCFbqCa67x/v/tO78yJCfMKhs9AD2+vvXLWagXIlKgLjcADjPtVKKuac+lj6c8Cx+ToVjbtaodtuoYnGWOPWtkPP5aJ9nR5s/MxTGP8AexwKzPCkccmiQb9jkQKdp9cf0rYtJsQXABVJpCMRseGOPXrim0Y8wyyt3MhHmrGJM7Tj19T0FSGx5Rz5HkwHnBzkfSomkZDFbbFnJPVCUx9CabdzNFOscMkqtuwwC/cXHUj0zikkibsll83yXaxkFu4wAHXd/wDqqS1jWWRoZMMSoMu77pPtmkg+0LIZJsEMvDbskHHGB6VBDZkXl03ymVmVwsjkALxnp0+lUrCu+4+S1juI2jbbtK/IFTjHp161DLGEiDDMrDj079qtP5237IpQz7iolUfKD1/lSR3G8SwxANJDkAdB9c0rD+ZThlZxm+hlG7ChHTO3Hfmrm3BUwyRNkfeZiBj2prmPYrs6yOSSxbLBG+n+RTWMrERkOY1HzAcgelIdxrwxvNDMFBlBK424H4GqV1ocE81wxUpLKeBgEY4+XPpkZrQ3Og3KGG7qwXgH39qQRxxxuqoHlOCX3YwPr2oshc7T0MIeHYYbjyW84w/MPlbBUnk8D1q1ZaBHbpIYZvMU52RyEgjPX8K0II5IriXzdrFiTEN248dTke9SAXiylWjDsV3YB5NHIi/aMzpNI8kMJLo25OGjMQ3DP9aiubbVZocrOqp90LMuBn145xWlLPbv+7CmOXAyZOu72qaFp1iSOSZgp5RuD+BzRyhztnKix1Ab18wM8ZxvBYbQecD157+lNfS9Wm8yTzphKVGw7jjJOWYD+Q9K7K4UNbjDIJMY3Ad/rVSa4+UR/Krq2cE5yKOTzD2nkc1FpGsNK0huY5G3NnzeQvHGM9MVJFpeoySQyNK63Ebgu27KsR7HpnrXQyXTSXkLJCsZdTvIB+b0IPf8as3cm1SrzJC3TcRnPtmjlJ9qzmYLfWIbuHz7uWaZCGaUEhSM9B256Gh9U1SDK3Dox80shCbiiE4GTz6dK2LeRVgRV33IRiSzJnjstR7LwXUjO8VrGACFK5GD0Pp+FHKHOnuYA1+5uJ9lvFG6Rp+/Vjtw+f4fTH60tt4uunuRHNayKrqVYRkFlOcAk9MHrWqdNt4pRM0kdzK77sSx4QLzkgD+taBtYI4pPLtbZTFyFC/fHbp6UWY+aJlQeIrppgrW4gTG15Jxntx+dO/tLTWxHJcJJccENI/yH6dqnuYY72wmkktt7FBlE4Gc1BqOjW3kJ+5twANoDAEDPP8AOjUm8Ry30cD/ALuWKTcdpC9cjtmp3ja4C3ZjDrgAb8jn8KzzpohXC+WhJ+aRTjGexFEt7HYXBt1k8/qrEZKjHfPYCi5Vuxri1+6/nSI4+6VOVz7+1KQWWFhKsqRqd4VcEnPB+lY0PiOxitpHnN02ODHGm7bzjrU6+I7HIkdZo4irDaY8N+XfI6Gi6Fysm1ZVXQNWj8yUxtbSOhIxn5T0NeI28UYSTYS5BOcfpXsut6zbzeH7+CEOVa1dQMdTtPP0/rXjekqSjt7YwT1NeFm26PSwCsmaXgy1S5+I2kRyKrqqb8E8EqrEV7M6LGDNFGUycGMr8rf4V474PaSP4iacUaRXjtmwwHI+Q16xZXV3PAhu3lG4Fm9sHvXdln8E58b/ABDH8cSCPQJpxG6s0RXnqAffufevnPXCTcDaSMsSRnP5V7b8X9TmXR/syKCsnP5dcV4XOyvKZPLHAwD/AEr1IHE0b3gi2W41eyRoxt8wOTnpjtX0PH5NvbBgPLQyc4ckA1458IrEXeoBpEDRQjGSvQmvZljgjjVGJKD5gW4AORSmybFqB0l3+WzMw5K5wTT74fvfkO9uAe+M9wazp309btbk3JLAMqktwc9RSf2lbwrJubaI1BbavbOO/U1A7M07hyyKrQrInIUoeQKqQyQSSxkxv5ZfYTtxtHsKjvdXWOKI2Txs2TuLKQ2PYd6SCQ3EW2zwJAdrE8c9c0w1JoY4naSMjauOinJ602fT7VIDOtsMdFfgsT3zVyR4o0AkjjIQgFo+v4VDJ+8uULxrNCfugkgjj9apCuZ8cMX2jy47eBpJPmYyYBGO9PW3WzkuBG3EhUoM5x2NXLVFlXcjxRAAj5h81MuX3fuI7hd68ndjdj6UBcitWkcFZJVAUEcgEk1M6eW8LqApB6Ag59qSaGVQjCTbuxlTEMY/CpPs0EsasIVXn5QMjB+tArjo44fNcssQkkyAeDgntUf2dRMdziGRegzww7cU21t2kWaNlC7H6nI+Xt/9erTLH5offCj4IyeR/wDroApytHbqvncllZtgOASB/nmqlzrcGIvMiXzSgyEXcQfT3PetF1ifDyFSVBVhnP8AOqZtBHOk7R+ewJKGRMBBjGM+tJopWKg8QW8u9ZoHZSCQAvX0PtntUbaxbozKbQ7QCNrS8OccEe39a1otPhgYzJIsivyIdgwP89qZc2cLMrtFFwAMFQNtJod0jDTWjLEpe5kMkY2vDt+Ykj5fwxjJptprl0SI5baRkz950xk+qnHI9q2ksM3YlMkUbFcDC8j/AD3qdrONgNzsDgEFjhT+HalYOZdjnZr7VFby4Y5UHBHQ8dxj2pPtusr83lwFGwSrHJAzyBiugitreJtzMwcEbAf1qNrWEzmBpvLBOQyqARz0+lA+ZdihBf8AlgNJGVBHzFV659K0YN/2fNvONudziQcn2qSSOTJaQbmPDEjGDTWmW3t2lvwqKGA3r0NBLdx0U8n2sGTJUgZVuhFMc3UgMyY2Rscqo61HbtGpinkPmxyKWALds1agmRYjHhoyxwhQZA9OtMlFeSUrGJpYWOCBjHPvxVpYlktZlZigYYjB42+3vUNxfC4SRXtfJCDDbhg/h9etOSaN7JflYquGwfWncCBPlnEcgYyDkjOBVov5e6Rlxxjb1wD3p5VWnJkwARn3JpzYaNGbbsC/ez+mKkDPTyJCMgvsPykDpTj5IbYSACf4jTpIpI901qkTI64IA/pSkyGBYmi3rt5HYUWAbbNGrCFXjU78KufvUpWNpdwUIVO1ip4JH86jS2jkLRxsEGcDb1B9v8aZHa/ZJm/fcAbQhXIz9aQ+hYS2JBkWVnOTlTiorj7Raw+cxBXP3AclTTbUBH81ZJEcvnYzZGMVO00jzYy26RcBdv8AnNFgsUIdVnVXkNo8kXGVbqvr9eaoS315HtuBY2zlTw6OQF9sY9O9dE6iPDeWj4+8Tzk0kVsnlvLCqOoPMAUANQ0NNGEutNvPmQyAghg0I3A8dDV+11JLiMhm2MpJOVxkdqkmtTIzJHGImxu24wRnoPeori0SSExwXG2Rmy2Bz15oSHdMnimWQ+YspwDjI6fhTLy5zCNhd3B6f1qSGLZamKCMDrhgeppYmiXEOJInGAMrkGnoGg2O3F3aswlKNGc4KjBOPWqNppkUksc00MUTgcp2cfStS4kTBQxPtzknFCmOSQBo3iZeFGM8etJxQc7MyaxtXRlaCE4P3TGMfhTBpkMQyY4F3AY+UYrSYxyMy7HYDqxOM0s9vFNCsat5YXqC3P4ZqJU4PoXzszXstP4VtPj8wDG7JH8qrSaZYLKPMjuIs5J2ysB+WaluLi7S+jhhtTPbkZaRRhgK028yJj9oiUxbQAfX6+9ZuhTfQOZ9zGmhvNNsL6TSdYuYw0JZ0LAq49CK8T1dprq8czRxlj1Kkjca9+1qP/iSXxjgUILdiGyBnArwqdnj1USQ7TIpDKrDI4rgxUVTkrHdhFuczc2Ykl5JV1H9/PWo009WY75H+u6tPUr9r+9mumijiMjZ2ouB6VAD9fxq1OaVj0ktCpHpLPdiGG8jy2QN7BR+ZNbtr4R1q8gkaygW5VOP3ci8n25rMO05z6HHNdJo8NsbG+WW3LTTQKLeVDgxODnPvkZrKrXlGzbFKLasjDn8Oa/YfPdaZLCoH8eMVSihPms8se0k5rTvRqVrC2X3KTyHPHtxk1RN1KXQzxI6qA2AcBvWqVSU9VY4rNPUm12OD7Cxj3qI3CMMdDjNVrU500E8gdKt6rLDd27G3szCZJS5AOV6YqOSJIdMSPOH74HtSi7QUX3OuiivpigBhxgnAqpPclJ2QZOGI44q3o7KJBn5lDhseo9KsahawyX8r21nhCdwAbPXNacyjN8xVVNrQzDdFR8y8dRUR1Bi21Yx9auy2crD5baQfXFRx2ckbbvIbJ+laqVM4vZy7DtKaRpZd+fuHr2qlcRmS5Ix0B/lWtYQyxyvLMgVCMY71kTttnZlLDk898UU3ebsddNNLUYuQT82R9KByfm6d8U0ZHfNLnrnOa3NWLcf8ez89qzdzfaPYCr93j7KTuORis0cHduOa2pLRnFiEWSxwp6tXU+DtrXSt3AJrmOTEjccZz610Xg6SMX0ayNtHfNcuNV6LMqa95HU6oysSwyDnpUWmOvnfMcelTeIHt4nURTpNz1U+tUbaRdy4JBPrXgwjekdq3OvG1YtyrkEelRywxyRvlecEgZ61HES0C+XL2HBPFWkUjbISg9j1xXlv3Soo5KGKVQ7KB9896mbzlZfM59vWpbLb9olLKCocgcVakRXXoPwFejKprqWjPtUdbjhSBmqnxFldvB12MFR+76jr861sxqFkUDOc5rO+IbH/hD74HJ/1fBH/TRa2wk74ul6r8zlx3+7z9D11ZEPzOWZvVTVttSmNsqeZEx65K8gVEt1p80w2xJEHOQAtSKdNbzCznBGHQH+VeQvU5LeRNNdwOkflyKWA+Y7u/tRBM0gYmFm2989aqS2OmxsDGsgVgDw1XLfU7G2/wBG8uSMDGSec01fqFh8cxkDRmEBnGFyMn86j81mj8mYEFeCDwRSKWvLyN7SSRdudqqMZ96lhvnQyQXx3ztIVbf1/OhysJGRZm0jurg3WShfB5B49s1faDRyTNGkQYrw7J83NZOoQJLcSq0G0buPnzkVRurO8sG2gb02gqGPIFee5uV43N4x8zektbWWKZRHA37s4Hrx2rO0KygFjGih4WX5doOKbbytJbJNHuTqre1VNOvktpJlkyEM2M+/c1yqnPllFM3TZY1XQyDkXDZfkbuRWTPprII2aRS8B3rjn2ronaPaZUZ2OcgkZ4rFnlT987MVHOxW6sfStqFSo1a5sjWsLiZdPje1MUtwwKsspIwvrxWalpNLLPDO0UO584XJGTUGg3Li4mjZUWbIwoP41sT3ggaOQBi27MgKDFKUZUptRW5SkUTp80EO2OWP5c8MxzSfY7wQiRo49nTIPNbH9sx3l04WG3JOGCqACDjvTJdXjhc293bWzEkMPkzgenFR7Wte3LqWpGQzXlsux0crnIOCRVa/vp1mikhxE+BnamAa17i60994huQm45WPsp9M1n3EwW13/ao3P9zec1tTd3dxLuVYW+1b5riMCTI+7wPrimyMYpFkBk4P/LN9pxVgzxy3CQLbOGJALr3/AAqFLUJK5nbKqepUiuiMuV32GrNanSad4v1KbS2tPtV1bqrYSQSksAPWt/wv8QNas5vs76xJfW5UjNztQofY15ncIkU7rGXaMgfLyKrPLGB8wZMggc5zXo0sdiotOM2c1TCUZLWKO++IWoWPiiL+3LX5byErFPGvPmL2kGPTvXKmF7+xMm3JiJ3qOSaZ4cvViv1h5kU/KVI4IPY1Jeafcabqs8DMwiDAxvkjcpPBFc1eUqknN6MqlBU1yrYgeNre3RoiBAeOQBg/rVrRIbWe9iW6uhCjMMkHt60gu9S0G7ZILePcDz5saupHrzVK/wBaWWD/AEnw/bBw24PbL5f4HBNZezlNWXU1b6HqsHg+1bTlaLVvtQUEqrYI9q4bV4bqKWPymChSQ0ak/KR2PtirPhTxHDawENb3hizjyx82R9a6XxPpxnhjks7W6j89RhGGSTnnPpxXkR9pRqtVNjKMmtJM5KeOySzgCxorhAd/WqtwYdnmx7JB0AFS6juVfImtFWW33RsD1znoaoDBXy4YkTPO3ca9C13cLlbUrFImVlbYpHCntUNlbRsx+bGenvR4hvktYRLd3EMEESbnlk4A/wAar+FNR0PWLlDb+JdPhBc5imJRsDjvxXdTo1pUeezsc8qkFPluXpVhj+Tc+4cZ705J9rhZPmHf1rS17S2UrNHC89sMkyRYcEfhXPxDMZZMAc4Uk5H1rGCU43ZTY68k2I7KxC5655q1HOFhgk3qMLjLHGQaxbmaXY42ouOec5NZ+t3zR6ezNtRveuuOGdS0SHOxr+E5hJ4m1SXIIKYUjpXUiYozeYqyHPTPSvP/AIc6hBa63crcglHhzywHv3rtG1bRGkyftCA8ZYZH6GsMwoSjXsotqyPZwlWPs1qaBuv3WDHj0OelJMVnh6kNGvysOxqKOXR5YQY7+M5zw0mP0NXLe1jdD9nZXGMsRycGvMdoa2aO29zg4mf/AISy8lDkHzRz3+6K6201TUjcJi/ufkwCA5xXKGInxtf2yrz5ysM9ANorrbNAZo4IIJWJkG51jJ7+teljeW0brovyPOrcrTujvtKvo/s74UxovUgck45JrmPHd7u0RUhmY750zg44zXW2tpBHCyYJPPPQH3rmPHlkv9ixrZwySlJ0bCLk4HWvmcC6bxK9TzLamHbxxo4IHPf3NZ12wXwhqygNzdL82OvzDitKOVchTuG7ONwxWfchf+EN1XefmF4px/wIV71C/OvVfmepT2sW/DF3d28R+z3c8J6Ha5FWZblt7ZlkkbqxLGqHh/cbU/u2dyxAVVJJ/Kr4t5wzY0y+LHr/AKM/+FZ1V+8YNU76rUPM3kMwYcdjSKIy4/dqSR1JNPitL4naul6hnsBav/hSmCeP5p7G8jCkZLQMMfpWbVg/dor6rt86xXnidQOa6FpMbUPAJ+tc9q7RyXFg0C4Rplw2a6QQqybWAz9cE1z4iyjG/mdFB6DPOBYx7d4XnrT/ADFK5QYzTlhAbc7YHQKKZPAPM+VgFxnJzwK5LxbN7qx5P+0Y+6Tw+qptys/X1wK8p0G1t9P3ahqNu09xjMES9AezN6DNeq/HPULG41bREhX7R9nMu4sCEJOBgDvjFeLTz3V/fyxxzOGcssgBwFTPT2r9c4dhKWDpwS6fqfBZ/iY0ptsu6jqmo6/MftsiSzu2ZZxyQvZQfSrUaCOJY48KoHYU2C3itofLiXHv6089OOtfbUKKpxsfmeKxLxE79Bp/3s0h60vb60oGDW5zgBTbmZLaFpZOAO3rTmZUjLuQoXkk1g3901xIGwSScQx+v+2amUuU2oUXVl5EV1NLLPngzuMqM8Qp6n3q1ptikm2T/lipyM9XPqaZp9iJXZWffGTmWT/no3+FbeAq4UADoBURhfVnXia6gvZwFJozxSGkzWp5otFFKw2nHBz70AJQMmjNL2zQMMU5F70IOPUVQ1W7ZP8AR4WAkYfM2fuD1NF7ajhB1JcsSLUrwMZIY5fLRF/fSDsvoPUms2GNriZGSPY3/LCI8hF/vGo40EzAhWeLd+6Q/wDLVu7H2rodPtRbxkyHfM/Lt7+lZWcmenOUMLT5VuSadAlkF2nLZ3Mx/iNSNw5PY9CKDnNJ3xWtuh5Tbk3JiZ9P1okUo5VsZB7HNBpCKBijqOoFApMce1KcYx1oAUU4+tNzyTwPal7cetBIuaaT1oJ5p8S7iB1FMNgiQu33eKqalMbqY6XbttBx9pnB+4M/dHv60/Vrl4itjZgtdsPmIHEKnufen2VrHaWyxxkvjl2PVm7muLFYhJcsT2sswDm1VnsSWlvbwxLHAwVVyMAf55q5aQeaWMi85wq561HDDuJIzgjkY5/Ct/QLJndflOGPyk9q8mTuz6aMVFWRa0jTd2wMBu3Y4Pavavhz4ZW1s0v7xdzMMwrnOPQ4NYngHwfLMq3dyse3IKqTgtzXqcEawxiPajcHaVPI/CuepU7G0YlizOYzLMvlgdc9afDIpVd20xt91881XsGaOR1nRnCjG7HB/Cp0m8v5NoAbOMr/AJxWN7mlid90eQgVwR1J9agEMTMZCAGz1X260qSPG2GLH/ZIp4lhdgPLBQAE8deabERxGPz/AN9I6qAdh6jNUzJI1xsMxgMnCN5eRWlN9nidv3IztBHOSPemz5bYzENznp+lNDRh3On+aFRr5pHjlBZxlQxpP7LvY4j5OpTxxhQCQ+4kAnGc/Xmt0zA4XaNuOeKixcCRfKjga2IJOGIyfQ0FJmHHp9+tunnalNI2dodUVW/+vT7ax1CKdmjvp5Sz/J2C5HTHt61du4Ld7xDJm3lDbowH6HGDVi1uVynzyR3GcBcY/EUFXKSyaks3lyPyBnOOvsa0bJ7mPBILbjgjdyo9atGEKu5CV2/xHrinQeWZmCGRvcDpQRcR1wR8+Gk5GRk1HNE23YRKMj77dKXUDEYwGWQOvOPp15qvd3LQxD5SDGAVLNkD8KVw3J0/ctnaDGRzk4NOClyXVQ67RjcTgjPpWPd60Ws5FbY869CX2/N12/8A16bFrFrJFEJriIzyL/yyctnPA6Ck2CizUMcjFYwXXC5xvwPpSPJO0g86VQAcbOuazo9e0+aEzRynajFGVlIxg4OD3FWIZtPuGdVZjjs2eCOeDUlKLOf+L7Z8JxNuyDdp93p91qw9LuH32iqoA2DJHQ8Ctj4xKn/CJ2+x1kRrtDweh2tXJ6TORLbruG1tuB6dK+RzlL6yj38udqRc+EMX2i68QMskinz87kOP+Wkmf6V6HYi8tvN8+4Nyu7K5HKLXAfA11jTX24wZwBjn+J+K9JW4gRZGVlCoArtnv6EV9Bg/4SPNxTvUYs7B/wB2uJCPm/3fcVmeKbbbpU8bKVEkTfJt+UjHt+Na1qbZ5vNjlaJtmfM28FfSodUdmtJY428x2VlUOxAPFdsdzkPmHWrWASyxhIwCc7V5IH403w3GsOoW5VSNsgxn3NXvFkK213IrDaQcEg55rP0LP26Ife5B69MV09COp9G6UiC1jWWQBdo2ELyB/hV5NPsWhwFErtnLhecmqGmu9/GkS3CABQQYhxyM8VrQxyo7B2d4gR+Brn5C7srvptqmyWO3jgR8Ky9ckcU9raO2LJHAm0HgqBjNWbq5W3Tc5aOHbkjHI96dapHcW5aJnwoyM9TxnNLlC7M1baMFj5SYBB2gE+5BqWJfMkCQQ+UigMeMAVPO8wRJRGrR4OZO59j6VROot9mZ/Juh8y9UJB3dCMe3WjlGmzTwykLA0aFs8qcBv/r1HHtA/dQDk7W3feP49qqQ6nDIYFj80SNlkOwgnBxwPXP6c1OZoZ5Hb51bvhsE+tJiLIUBnW4XZGOQr/e/MdKjtFkNwFWZzliVcHp/n1oIUA5lUR7dqrnnPTrTFlWHem0fKPmwe30p2AfPIsgO5zI/Qgc5I/nSjyBL9oUPH5qgFc5Qgd6jiMflMh3Dd8ofgYz6VKkAmiBWaTOB8pHUCiwE8qR+VhV5I3MoGTTIJo3iWTGFU4JC8/XHrSLvDBlk+8uFKjIx0piRxqkkSzKDuHmA+p74osBcvJpNiPvVw3AUYHHrUDPG8AYs2Vb7m3+tV1Qx2skflqWU5U46Zpj7vs6xxrg4ztzwT3qQIbq8W3Yl2aaORt7ktwg7D/61RS6vaMI3EqgED5j8vB4H68VdSxhurcMp3gAqdpHB+nrUUtvBuLSb1LABdyd8Y+goKSQjarYFNiXEfmAEEknHv9akZ0ZcR4fzRzls49CKghs7VXMYukjkYbRGUHX1p9rbmSUtL5iKMruJHI7fSmV7vQhms/OwrzLwM9OPTpTLLTZreeeZWZkkbCg8bV/wrQbz12iJgyEfKdw5x60ss262jkmGHUZIU856AGpGpFTHkONgO5h8yn0FQ6hqkNu7RlhjaMnnvVy8X7Q9vKjfw4cOaSSzEhKXEaAhv3eUyM0D5iGK+gVAGCbRwH4GfarUMu/J5K46A5wKglt0kYo22Ric9AFHviltYZImf5MknPy0C5hwXCZiBBxwDzUsargM8eDnk5HA7mmkENgMFOSMDqePp0pqHDvlETIyXznJoIuJvcCZY4MKnKhR8uc9c55rO8UyLceGtWyDGn2GX5ScndsOD+dbDGX7OI0jQiTG7POT6+1Yfi9PJ8M6q3G37HIFOc5G04JPf0rCv/DkbUfiRwWh7m8NDcdi7mB5x1PODVzQLVJfivrCSbmVNNjYbep+WLGao6HcKuiRxyfdywU9sk4rZ8Atu+MmsspBxpyA/wDfMQNfNZWr4hns4tv2TO8Fqxtfs4ijaN2wVzgjjrTbhJ/LiNtGxclVCr0xnnJ9a05IgWYkiAqc7wnX0yDVaVbpLmMMqtGy5wp+96ZFfV2PDUj55+KOneXr9zGwEn7wh5c5yAf/AK4rhV2GTzFYbVxgbccV6f8AFKCSHW71VJ2b+AemMZ4rzWJoWb5WABA6jAxitUrjR9DeFZbx9GtWtXhdpoFYMVwS3HUfhWvA+rXWptE3kb1iLRkJ8m4YPzHr2IrnPhZdH+wrKNhtEiGJHc5DMO2K7iBWjjZZ4zKykjDHH0PvUTjqSnYzY5bmOJZltWnj3sRsi4Qdwcnggk1JI0sd/G6b0jZCSc54HUHPfnitid08pTF5m+Q4KAfp9KjuopYwoWR1yRkBcp9PakNu5Ak8sC75LdDGSSrqOR6Gp1vwxOyYAlskMDhvbnr0/OoynmQsvlyKVHHI2469B+NQR2zGMm62s0LgKhHY9CTTRLRYF0bgsBNEqD5Gzjj34/pTLhY4yN8okdz8rR8Z7Cg2KLIztHC4TO4Ywc+p9ajkX7RDtVYpHiHAZsYz05HagEh8s1sHEn+rwNrPjAyO9F2zLArtJIhdgAeoFZr2G4Yuism752iB2jnjI9cdKktrG4kkWNEJiQcQg55HQj6Uh2LM0l1IyiAkuPmGTjdx37VFeWvnX1tqLyXkDKhV1jxtkB7EdxnpV6NP3GyeLMm77wOME9/em3EN0ELtHvZQdm04BwKRNypFJBDIFRjGWzt4y271x6Uye3nuraTz1dmPDbcruHBBBHT3rmLSTxDJ4ljaeOUwKW3lRhAp6GutXUVDpEzNIoUDbEhJ6dzTQr2MCN9TnvmUTlQCyqHTpjoff0q0INXkVmuYsocDeBznPUHrgdhWsZZpCGhtI4vMOPMmccMf9n1qSPTluImkkupcj7qR/KMimy1Oxima+hnSO4u2igVz8kq7hyOAP/r1dNxJKsXl2cxBOOU2qfYnrirLL8iqEjjdMgscsx9/T8Km1BV+zrwRnPEfUj0NTZickyusV1On72eG3II3oic8dME9KX7Pb+atxcF9y9XlfO3396kXzY4V3KVIUY3c9O1K08bRhJ8FsfN2z9PaqIIdRljjlX7RqIUJ8sapgLIMd6c1zLcFFQJFEFDEN0IHpVa4khjljLWu+UfdCHIx0/Sp78rCA0iA7GHEZxuB7U7DRPJHHJAXL7NvTA+8D2pI0+1Is0ayRCNfLG1uGFRor28YjeVXGd645ZQR05pC9wYyyyssmM/KuQ/+B/xosMiktpgky+eIFkXblDgn8e1PtQqwBWfzmjXbGZFwQe1Ne7g2S/aC++OMb2Y5WPnvQrRzQxPskOCCzK2AB25HrTtcCEM0kbQuqLNgMxABBNRRWsfmrFJapFbAEMCB82etXsgTPvhxyTuY44/CnmVZyIxHDjBG9eo+tTYd2UF0OzMg8v5fm3bVGT7059ItMgyxFijcDGeB0q9azRLaiOXdF2VkwVJ9c1LgyggSySE52luoH4Umh8z7nP69pdlB4bv5kTBEDHg8D0H9a8msSTbMpCgofTmvY/F6sPCGrcYQ2pXax6c9favGLBc2rP3LYPOAK+fzj4kergHeLNXwmzL8SbdlkCBbRgN3HWOvVPtlvINnnHzCRgx85+teb+AYYn+JskcihxHZv8rdCdi16Y1rbGMrHCqsVP3ehb6/Su/Lk/Yo5MY/3p5B8ZdXt/Mjs2uCrQht6lcYBryRZ4hK8ayM/OAenvxXpvxnispNYVFt5PMt4hGzOv32B4+vWvMIrOMPtVx8x24x29q9SOxySeh7f8FbcnTJ7g7NrOAC3UDHSvTxFFsjhBRdwJZh0Jrzv4Q2zQ+FVVWLZc7hn3r0WGJREY5pI2bJJIOCPakxJlL+zrdVUopmjLYBUfMoPU4ofS0+0GLyZZYQePMj6H2rRsJFhuchiVJwfl5xUv22PLJ53lD+AuP60WQXM86eI78yStHuZMLlSD+FV7K3MBEk0KgyHByckAd6sX99dWtsk0aiVzINrHkYPoe/SkuLoQurtEzufmCt0/CgLluC73I8IO6A8bVTv/U0JNEQ0RVwxAKb1wMDqac8gvbTav7twAVZR0PpioJHk+zG0ljJVuAW46d6ZI2IYiZkkIVhklsYAxjGabNDbyW7yfJHceWoJB5apPsfmvHBLCr9ApB4Ipk9tC0rW0MO7b8oYMeKAIrZiqKJGIJyvHOeKuApHF9naR4lDAj5ckEetZ9xpk0kSRMyEAbch8D6/Wqn9lXv2hrgXV0SScgyAj04oHY0rhWMcoknYGZx9xuvPeoXgkWX9yxadGG1jjB/Gooo9V2nzsMB23An2yKsRSlZh5imJsDkjvQOw9AS+0kJLIQZFYYB5q5LeSC6a1lQEAHy8jjAFUUaFo5JGk2SnhiR6dxUiPKTEquGcDCODnIPagViaV1MmUhYdiQegqOVn80+UhkZRn5hk7aakqbmjOPMzyO1LKJ4oleMny2OM4pPUVhJ2maLfbqzuDuZT/d71UuYZxevckSNG3/LNzwD6+3FWRdSvD5ojkUoMsAn86lhJkjjdGYsQCSRng9c0rMCO1k8xfL2b2UZDelSR29wx864EMkofAjYYBXsfekYQxyM8cmNwxtNU0vLcN+9uYwzYwW6gZwPzoswNGcyXKsoGFzyNuMetVbuGF5TDJG0sQUgqOnPeopNVsg7GS6QFeMHnP0qe0uLVpULTbDPkvGThhQOzIRZQxsgTzcqQArElQPQe1WHKw5ikiEgD/KAenFOhCySSr5hRF+ZCw+9VdptpMfmbjIwCYHH5/nSERTXjXGUkTy2yQu9e/t/npSxzTW9uYyMnHAQZyR29qmhCsiRyMwKylwuOfTGasCBI8tJGNp+Ytj/ADzTAryzWk0ab2mMqgBsDoSM9az7u6+xgtbqbglgXDKRj3z0zVmHas5NuoMTE7sHI/GpJEsnCWrRvJuznauQKAEtrlLyGIxzyRSEZA2irVv9qSYozSMSo3kqu0j3qBrNUtJGMqxgfKNyYI+lPg3RWyxxz+cuOQwwR70ATWUuXm3wEjouMfpSTs8Z3LtSIcksOlP09ZMBmO05IHljk/SmXiCNfL3PIHyCG9cdKAuUFlh42y78AnIXrUsKFgSqlmOeS3ANcyuopFMUNrMu04yBwPT9a1pLmNLJrtZVbaclS2CR3NILmuPM+ZWwSOSyj5c+lFvPGjBZ9wwecDpUTapb3EO2EmIcblB5yf60iK7Tr5hAQkEORQBJcEwtHPKUlVm2h+hHoabAkUhd48SEc8qKWZS8mYtzJz0OBiq8BmhnNqiqgIyWPBoAGmvMkxGFTnoVxVS5u9UQIqKq7QSWbpnsK0bmTyIjIlvJdMD8oTHJqCZlktC6x7HVhuVhnmkVe5UsdSvDF+9jMoLHJBBI/CrUF1MdwaNnTspxkVZtVheP/WJG+CdwFQXkXly/alwW4zIKQ7E6qAzny42RxzjJINNIlkKqULKWAyRyBUYuow4aFh5nU9sipTesQRy0h4Cg8fnQCQ8blfapRuSAQefxqtfCRyI3kBweMnPepUKlDE0ZhlxkMo6ms4qZmKvulyeSBhs0iht+WTSL8XEwCiBgijoxx1rw3UZPJmkm4JVfrXtt7H5ekXvySxv9nYHJyD78j3rw3XG/fbD/AMtMfgOprzsar1Io9DBmSPugE449O9KOuO1LyzEnvQBjO7pUnpi7Rg/LntXRaUGMYTdj5K55f4vati3u1tLTzmBYADt61y4mLlGyKjK2ovihc2KkN85k6+gxXNvvzk85HHFXdU1wXqGNYGGGzk/SqSTMW+4DwRtBrfD0506dpI4a01Kd0atqP9ESQrglufyo11gII3C9iMd6rNqItoY43t3UEA/N39xTr2Zbm0SaPp2B+lQoSU1JrQ7KFuUp6Q252+UAbgK22Hzn16Vg6eSoLSDPzDAFaa3MkhPl25IH8R9fy4q68G5XRpKSiX1QgdMHtzTW+Vct0zjgVmtfyx/K7Ko5wM96r/232MfAPaslh6j2RPtomrMwkt2Xado7/hXLXn/HwRu4GOMV0Vlfw3ltL5a7GUcjrmucvflvAPbmurCxcZOLQSaauiJxznFBO4cH60r+zY55waY24ucL8vTIrtRIy8z9lG045Gao5U469MVoX/8Ax4ttx7VlQq3vz1PpXRS+E5K5pKM264Ge1bPhyMfakXvnArLtv+PdlzjnkVr+HF+cHPIYYrjxL/dyMYaSR1k2lyEMZEKYqhCoSXaCcj1rbN0zW/lyMx+Xr61j3e5Ssg614NKU3dSOu5rWbQ4XzGbPoD0q/AzCQ+ZIMZ4yegrl7e+ydsqhfcVJd6tthZY2ycfez0rOeFnKVg5kiUXsNtJL5kgILmp4NSiI/dkHPvXGiZppm3PuLHvT5IZA/wC7lCEeleg8FHq9Q5zs1vAzjgZrN+IVwH8I3q7hnEef+/i1kaa8wuF8yZmwepNHjmVj4Yu/nzygx/wNaWGwyhiqfqvzMcbL/Z5+h9F3VvobKnl288Ljg5kB4po06w3Ep543c4Jq1O1lap5d5b7s9SrgN+BqKSR1JkhUi3ONiyNk4r5CVRoQ230vTWB33U0YBxgDNMl8NwXA32t1cMFzznOKrahcSsy4RAoPIU00eaCrSXQihkJ3JGScVHt3cOUlk0i1ht4lbUJjKOASpAFRnScJvW6iJzx1/OrFpf3NnP8Au9QMsY5Uumf0NX21SZp0luZIMHuIwOPwpTr3Vg5Tmbi2vBfuwug6jjHWmSW7EZkjgBIxu53A/Sr99Ij38rL88ZY/d4p0X2iDfcW4uPJIwxU/w1j7SRqomPFbToE8m62rvPygcMfSs26uY476WNyVkEm7J4BrqP8AiXLfgmOSWEqX2k8YBrm9Rt7W38RQy2sZuYJSSsc/JX8q6cPNTk+bsWkXrS+aS1yyhU2fe+nSuevL8tOJB0U/KMVoXl0s6eXHGgiQkMijArOtJYP7RaFo93GOOldNCmo3lYtFK/Z4bhLyP5eeCOK0I7y8miA85kxhm4zxUV1EZbKaKNAzW7Ekk5yua1fCKWy3Cq7qQ3yEkfL06VtVnFU+Zq7RSjqR2l7ayXAkkWLemckKULU+6ntpImklQpIRhXycGtjxx4et7WCzvoLoDzcq0aJg+uSa5xkj81I5y08IGE6Ae/61zUnTqxVSLLjERoraaJZGkjSfdkMoNKPsskUkd5N5sQ5+Tg/nVyyXS8NFHZCR/d8YFRrpOmtMYnmeNjyVD5x+GK09ok7O5diKGeyktFNrdlEj4ALfN+dTM8WABdytkfMQOKbYaFYpNcRrI8gGCNpHAqf+ybcvhbqQD+6RzUynSvo2CVyb7XGihY7nIK43S44/CoJWjCmSWWC6A6ARYNA0Vhz5vyHuRViXw+wjLQXsUhJP7vJyP6VlzUov4iuUzJDH57Swwoig/L/+utS5vn1XT45GUC6thhevzxnt+FZz6DqTRs9tCcR/eKGorODVbe5Ri0zKp+YKvUeldF4OPuyRDiaK3SPgXUUKSQIqj+9IM9SO9FpLDI8irHtLNkRg4K/mKhkghS4NzuaTPZx9wU/UrPUrC6E1nmSPaGVVIPB6fhWNoPS9rktGzb2kMexnlCknOGbANeh+DPEWhlfs97cGJ85VZXyBj3rw68uNVkuA7LJ8wyVKdB705LpVXdjDY6EGqq4RTs10OerR501c3/HAtU8baulkDJbtcb1KtwcgE4/HNQSfZobfdPGYQq7i7MVBA6nOay4pJC5mwEzyW/CvJ/ih40u9SlfSreZntI/lyGPXv9RxXoYLLqmNqqEdluzjxmMhg6OurMT4i+JrnX9XmjilYWEMjJFGTnOD1J7+1c0mnXVxEZbba7jB2JJ82PXAq7o9l9rlJlbag56e9b7PaRqIUhjK9zjmv0CM4YWKpU1sfBTxMqtRzmzG0K68W2kwbSNRuYWVchTKy5Hfg9cd63Lb4j+KIEC6hHbX2OWwo8zGOuVqzbX2qXFqum2++9hXJS2eITAZ64UgnP09KzrRIoroKR9lGCrLCNjYPX5WyCazqfV6/wDFpp/13OuljqsLcszbtviVaPapJc6XdW+ePNDblPNLqPifStTMf2fUFILDKS8HH0rLnj1G60saRDq4WxQFlSaMR7ieqkrkduDxXPXukQx6ZIwtkVxJhQASQMdSw4xWUcvwTleOj+/8ztWa1vtam/rerra3zTWlwvQKNvOaLDxtqSSANIrpnG1hiuEFrdh1jgZpWIJAjJPT2q41lqVrbSXF0EjRcf6xfmJPb1rt/syi4cskmdNPO3Dc9Hg8cLsK3UAI5GN2PyrqvC/ibTrkLDHqTWPm43EzED2714hb3ybt3kBgMZDGiea3lndoY5EGeBuyBXn1shpVFZJo76fEMVoz6EsJNOtvFt0ft4uv3q5keXLvlR379a9ykYLYxHTotkexdyKN2T65r4J069uLW+3wySRuD8rA16l4b+NvibR4VhkuRdbRtKzQlvyINfO53wtiK1nQld+Zo87ozdz6btPORCskTls5JPpmnKl4CXjjJGScNXjOi/tF2fA1jQW5ODLCxUL+BFdr4a+MXgzUpWVdQkhZ+sbWxJ/DJxXxmI4ezOg25Uv8jppYulU2ZF43f99Yf6KRKbo/vBxgbDx+NYl3n/hFNTLDGbxcn8RXR+I79fEN3bSaVb3DWsbiQmRVjJbBHTJ4wawLl8eFtZtmhnV0u1L5jJ2jcOpHA/OvWwlGpTjBTja3+Z62HmrbnUfCiHfDcPuAfoowD1ruZXuI7iLduXINc98KL/wxY6VNHfXEq3LHJJBwAOmK6d9Q0m4kH2G8W46lhjBXp6181mdGt7aVS3unJUq3m4kUF1Obtmy5A7E8VE73BcrIxYYJPsKvRyqzErHhPp1NYN/4q0tXuLaH7TNcwsYyiQkAsO26vPo0qtWXuwBPU8yt5HaeNGGQl+wUeg3f/XrspFPmnPUEZPtXL30fl3sDYKs14Hb15rrlxn5yCTjr6V9DjZaxa8z28P8ACRfvGkXbIDg/dx/Kq2ofa5ijwWtxLag4doxwxB5UGrjeXNdiHz0jBUHzcZA9qw/Hfie18FeGl1C6ZZyGItYM/wCvmP8ACB+IJ9BWuWYKWKrRiluY4vFRowcpbI80/aTvVtrnw5b6fFES8VxsjzyhLLyR+deXaba/ZINm7dIxy7epq3qN9fa7rt3r2rsj6hdtvfYu1Ix2VR2ApDnHSv3LKsv+q0Ixe9j8VzzNHja75fhDPBFNPXH50hoHWvVPEsL2pcqgLk4wKVeeax9Wvlk3RRt+5QjzSOrf7IobsaUqUqsuVEOp3ony+4mJWwqgcyNn+VNsreWaRwzbnf8A1smPuj+6KbZxvNOrqAJCuFUdI1/xrdtoEgiCJ26nuaziuZ3Z3VqsaEeSAsKLFGsagBQMAUpPFK34mm1oedvqwooFFABRxQaAaAAHmnrzTQu4+9RX9ylpAW+854UepouCTk1FbjdTvWt41ihG+duFX+tYDlZQwMheMt+9cdZW/ug+lOmMks8gaTEh/wBfJ2Qf3B71p6da52zSJtwMRx46D1PvWTfM7I9SMY4Wnd7k2nWrRfvpdvmsoAAGAg7AVc60fNjHajn8K1Wx5k5ucuZi/jSUY5o/KgkMUhHGPXvTkA3DPSq8Ut4dQaNok+yAcNxn86Y0m7+RMW4AxjFIDS88+tBGKQBSBuaTvSqpY0APUEkZB5puo3bWMCxogluJf9WnofU+1F3cxWNv58i7nLbY07s3pVa3gZna5uTvupB8xHQD0HoOlc2JxHs1Y78BgXiJc0loNtIDbRlTIzyu253PO9v8K0EXc4Q55Hb1pkaHuwPYbq09JspiwcSKdvUE5P1rxnLmd2fXxgoqyLul2Bym1Czc5IPb3r0zwJ4Ua+uI5pEdbZRls96xPBPh2a81KOGMMFb5pJGOVA9OK950PTobO1jhiURKg4GM5PesZztsaxiTafawWwiRSfL2bVAX7o9aDlctbyOCCFzjKn1/Grkc8cMhaWUMSNqq3GR6imrgSsse4R4wxABGfeueTubR0HWDSMdjFVbB4A60k6IZvKWNkJ7l8Kfp6UtviNSs+WYc59/WrCyRy4RmLP23DtUl30Io4rgK+6aLd0QBuMe5qJFaaJiuURc7ip5JqytvAEZVUHB3c9M1WWHePLKugPOemf8AP8qZDJohFt24z8o2liScjvUjurATbmbAwNnc1EsVwyNGBt2j5XzjilYKIdhbbnhCDjmmIdtUxfu9nnPyEPf61G80aJt8lsA8rnAHvj61PbxRgIWYu/TLcc+lRvA80skjMTx0+n9KAFwj58yRSAMrlckH61ErTOwkRlD8lcpnH4U2O1CuZlyXxwSf1xVO5s1dztZlLAKWZiDjrxg0ikjVDoZVjkZmBAy4+UbvpSEN5LDOfm4APOPrWN/Z2pLGu2YuGb7gY45/zxTBDqEaKBII0QYJ5OSOg+nrU3Y+RG7IrMAzyZ3Ag4HOKhLwuSJAGRB90qap2t1MN/mbNxwwXaMD3qaFbecT7Zgsh25werfSgdrDpLWzuUdzErJKMEDHI9PWoodKgQMsa+SmeF4xmpocrGISGSTO1WUcfSlXzFiaKeYF/N25AIxQCuZ8NtbCQxKkcoC/OqqcHmpH8l1be4U8Ac42AdjU6tIrnzMtt9CMn9KbDGwu28woLV1yiFcMp75PU0BdnKfF8GPwvZ4YlGuhjj/YbrXJ6cuy6tWVs5AYDFdZ8ZQF8N2IV8qbs7V7Y2NXGWTNG6MrHgAfSvk84f8AtCPewC/dG78B0jOn61NIhfE6ds45bmvQLmzt+Gktw5Zt2WPc/SuB/Z9DHStTk3sFNymSOn3Sefzr0r94kzRB0ZG+8WweOuRXv4XSmjzMS/3jK9xasrr5bYU43Kg5+tS3G5QVhCOhjIUsMMD+NOPmMSUaOTccADAyaiu4sKIvLjV34bA6j2/pXbHc5r3PnvxnbPDqt1E65KscH0rnNMKpdBtzfL2611fxORY9Xu1Xkk7RjrXG6cohmSNAx/vMeTXQtjN7n0T4Nvh/Z9sZEBVogemD0rovtqrE72ysx3D5Scd/euT+Ht1jQLRvNyWQKd4AyOldLa291LKzY2Fj8gI46Vlco1JWeZRv2lRyQfT0quJre3V0jXcOQQoIINV7KeZZ2jmkRFOQF2nOR1FXJiqlysy4XG5QM5P1pXAekaSxqqoyDGcO+MnrTBDuPXap/I1Dpcl1sMk0KAbjt+fORnFT+erTLugx83RDnH/1qW4CQ29vkrJbklcnOOR/hmq1xYJFIqw28gycklsgDqKtxnbdN93aUJ5fgYpbtGmjhT7VJBJGQy46GiyFexkXlrdRxw3jNIJVLhcgFVOMLkegNZlhb6zLeTLqaxGIRIE8pTtZT1+Y9z19q6kN/o4j2xmVc7geQR6/WpTClxFyxCkA7uvHcY/wpF8xzL6XfIUimmjZfM672yccZz9OnpVm1t5ozND52I8fJkkuT65rfk8mNgDF5mcsADnGarGWPznmkQRleASMmgTkVoWuYY0iKnJTClc7SPT/ABq+6wlP3bATAAPgZ+bHQ1Rn1CPJVr6JUHzMSMEAdfwqW2axjLpHMvL7SUclS5GevrQBLKC8brjynKhcZyc+tVYoHjO5Swl3gbpDxt9Md6sL5X2iS3Em5x94jg1St760QlZbhY5epXd+RqR2ZdhjUM23aitnoakgnhxH5snmdcYXoAO9VxNG6GVlhu4MEqyjGAeDT5JkRE8hFSL+BWxnPofSmFmSRmGRBvUBgQVZlA69gaRBbtO8Ecjxlfvg8A/Q+tQG/Cx/8fATynDFcYA9unX+lOh85nLRzJExBwmc5XOaQWZP5CpKSqhoxwx/iqLdA8rsq3DMOB5bcHp09KkSSZkeJ40ifooH0zmq0P2gxLtCjaOB369TQFmDQStOxt1naRm5LNuyKnkjDxkSJKJYjnOeCff0p0RmlWMtMq/3SQcjPYetMmlkRfLZUB25yeOR/OgRFHGqo67Gjf7y8bgR/OljikZQzFlA5IU5ABpJbqffI32d0AQDf1BzUAu71I9y7Fx3YY3VL3KRNJubZGPMPl8h9/b6VJEY5Ad7EHGRlcDHfmsoatI0y+apkZkLjapGSM8EfypRcxlYGlUIyKMR4JIOc4NIuxos6qUWOM7OMAEkH1HtWT4zmVfDus7EKg2EigFsgDb1HrWlZ27uZGW5lYcFgGxk+9U/iAXPhDVWkLDbYSL8zcnI6/lWdb+Gy6OkkeUWF1s0mKHPIJ24I657itr4Y3Q/4WprMoYKDYqvXPOI+K4e1kk2MOgD9uuDW54CmlPi7WZICxf7IOQT2MfNfO5bDkxDZ6+Kd6Z73bXXmSCGNo5JQVBSTGeTjP8A+umapGtnvjnVJGkU7WToAe4+nvXBaPrF39pmimnQllGN/BD9eo9RXZQXH2yyP2iHfj74LZKEjkjngV9S1c8Nqx5Z8VLLyi1zgOkibAeT/EcV5RdLGs3lyIuc4AxjivePibYxpp0cgmfyXTcAUJ24z39PevD5mZZX3yI6H5tucgVcQTPRvhrfSR2lsFugptpt4SR9owfbsa9b069jlXznSS3JJGzIIYf/AF68N+Hq+bKUK7WYgncOB7n0r1O7up4LUblLKhMbBj8oPqO/0pS3Fc6DUI1+zmR9zAtjbnke49ajNuyyxrHOphCEqc4Oev8A+uufsRffPIzom/H7ssSY66DS2srh1h3eZPGpwBnAPfI71C3GQSNCsrLJIqyIR9485P4/iKl2SYJjLSsR8mMFv94+1W5rELcStEEBPyuCoy3Gc81ltd29pcAoRNuYKRFyd/p1qgLYlO5n8wvKy52BOG9aVoVkZbiN+T8sihct+VZd5q0McU+6MI68KWmCDB4J59+Kpt4i2XTia/tbeOFgMIheTgZJY9hSHa50N5aLMr7JS5RQoUkBsdfw/CoGvLOGMMb5BNHgeUoLN9ABzWfYatHqLCYafqFyki+b5zKeg9h7fpV+bVreOJG8x0lJOFWEggdTnA9KVyeVkguLi4GYbN3RgBuI2gAfrTY3vCDFJPFbRZ5VYmLMPUGo4b1pZ4kycSgshByFHU06K7jlmeCBvtRiO2VFblSfWmJxaJ4LJEQljPdhmGxpWHTmpGb5QrFVJ4URAdPX/PpUTdGbkLnAy3U9h+RpY5Q7ZZHX+EBTmgRLB5PmvbyLuOBtLdT64pVskCmYEqzkj5mxn2ye9RWzSWeD5gUb+kv8P40+aSN1LTKBlsgg5waAI3hBG0x/dPHpmh0YqytIFiC7Rt7+1RXUkcASZpykRAG5j3PanWxfIWbaVJyjD+tABDbq9uqSSZYrj5jyCexNRSW0X2ZoHLSSnAB384qWEjzCpzJhugP8z2qGFmmkdjbI0QLd8ZAOOtUUYdo1xPPc213aywiAKSVXkr3/AC/+vWvLaw3kavtdFiYbXZ8ZHuPSpJGaeWQNGNrDbvRjjHpVrT4beWWexy4kZf3YbPFAFFIYXjZIQR5Z5Lvng06JxbwCPcXdeAwPUHvjpV8WwMD/AGlo4XxtOF4J+tZOrG6jiWOK4RsAbQF4xg8UgJby1V1TZ8zMCku45Uj1I70APDH5EQUQYBOW6+prHabWmurRomhMSjMgU4IOcY9wQf0q6t1FJKN6s+8kbVxgGi4y3IygxKoJiLbQuSSQe9SK0iXCRowWNW+YYxvz/n608tiyNu0I2rnaM4b/AOvSmMrGqlmRmXmPGefrSIG2zfvGSS3PlJ8ygHORnnj2pbqSMmLY6wRq+Mk9Af51CGaTCRRThosZZsgZ9OvNXJE3K03yO64yuBj6/hSYGN4+keHwTqs0rbt8YZSgx1YCvHbDixIXnc/NesfEyZ28DXfmQ7HcqrAt0wwrymxG2zVWPO4AfSvns3+NHtZevcOl+Gsn/Fxr6VVLGO2ZeuA3KCvSXjZWJwUDMXHOevvXmnwwWOTxnr8nlPJGkQ+VeG5cf4V6jcQww2XkSSsqSDJUjLAelenl6tQRwYvWqzwb4wyH+3Z2bDtuyqjqa83t2P2gIqkdTknH4V6d8Y7dV8QSrE2WdQFOM7eBjmvMxuWWMkYwME++a9KJzy2PZ/hnczR+Ho3RV3c7VVjknsK721urxYFEti+8fMWGMEfSuW+DzL/wjsMZwBknPpzXoL20KzicyxKc7myTkD2pMlGYuqpKCGtm467ByAe9XxNA6L9ohY7AcBeQT3zTY1gWUzyTquZCUXdjI9eOtJDbeXcs1vMhQ54PTB70gJZJUeCICIxhhuQAdPYimt5MiB5LaSR0OBkjaPwpssUcbviViy9CKkAWffDFL/rF+dcckDuam7DUhMkq5WGGQDdgHHAqdJjGQpBCyE7t6ZKn8egrNt7uP7I67wkJcoS44Q5xyTVuSbH+sdJDyu5P4uKpNBZkk7LIirOT5RORIgPXsfan273DF1bYx3HD/wB4eprLGqWjXZtWvkaYDc0R67fpUy3trsdo7iOFGOcbhknpTug5WWjJcRzSLbQhmx8xLdR6U+2kjZA8kbxKjne2eMnsKpR39n/rBIhiIwH38Ng8/wAqI723N4sImKqW6H/a6daLj5WaEifMSOpbPy9AtQzRnzMkKI8Z56j0pYZonlkEMyNhOF7D3oMzLZlpG+VHAK5+Y/SkxO9yBYfOLMqq3OVA4wO/NTpEIfKlgeMuoJ2YOQMU2VI5JCG3Io+YEH1ourmBGAdhGxGA39KVkKxWlh05x9on2uW6YJ4NTQW8YikEV0yo39739KSNYOFHlsOucYqO4uo7XPy71DBQgH3s00PUkSTzppJI5IwAu07u7DsCOlE7tEIluFCbiNoRsKfTpVNdU2kRrH+4fBJx1J46VOk1tKY1UnBGNz+o7Uwsyd45XZYnUsG6KeATms240tftDySeYEYchBlvbb9K1II5IlkVpC5yCpB6Cp9qyqqOXLA5BzyD60C2OdOiw/2l5lm32UGP51lAbI69PXNQN4XhO9luJJVQnkNggnrXVytG7onyeZnCkjJI70wKwkMe3c2cjGBke9JovnZjabZ3lmzNI4njK7R1Jzj+eKLBr5pVWe35BwpB/h962Gk3kJJD5fkydc9OKkIkYksiMpOSVByKLEOTK21WYJJHvVjkFeNtR6iGdAkc0pBGAoPT+tTSMdxI3HPTZ/CKek0aReWygMSfmbqTRYOZmZpMiwQkPFnYTn5cGrCXGLWWaONlUEbfl5/GppWZtuZY1yflyKilLg+UxjJJ5OeMUrlXM24v7mOEzvYSybST8/AI7UkWsCeISmAQsOOE+7/n1rUaETPIksiCMDjkHc3tVWK3Uk7ozlRnGOOe1A9LE+n7GQs1yNsmRnOBinLIqyENcBowuCeppI7eNoSzAgEYKhf5Usgmh4FqBgfLxy3496CdCKSJZYmk2qoLbM7PlwT39ajktba2KLDZK6EHcFGNx/wq67YiWIRiVWI3grjaewplw622Jt5TeP4e2KBFZNPt97ybBBIDlQxxuqWOIxybZpNq4ySnNLezW0DxeYxcHneV3Ukd1asymOZGAbkngcjNICXbFtLRxkxnvnr/AIURtHsDZHXCnGamSaAruUtjjGO4qsZvLkDECMh8bjwOenFACSxnYGRyRnDYOBTUlkgnAdFMJXlu9T3i7iWkJVc87fWqtzJIiose0Ar/ABmpuNFppIJUAgjVSp/hbOc+tVzBcxsVMhkj6ogGNv1qnJe3iylbe2tlGQCNxww/xpE1K9wQLMllG5kEmSv0PegtXFOlRNc/aJYlLldrbZCAR7VBqtreNYBdNh2zBxjL4OO/NXBqVyiYe3UxsQCvQ4q40sOw+UspVh0pFXMZDd4SQzM8q9EZQOe9WfNnGMwsHBG5u2Ks3YgAjaOQEjG4YORTjGFIluApODg5OBn1oFcq38KNoeomOT5zAx5PbFfPviE/6eMA4VDz9a+g9QULot4RjHkPyOnNfPXiB0W9B6H5gR34PFcGK1qR+Z6GCM1W3dc5pw7/AKGmpt6j+VKuP4qzZ6bHg/IT0rRazvLvTbtrW0nnFuqNKYkJCAnGT6VmZVASzYHucV0OiTXKpcx2VwyJcweVOA/yumc4P4/lWNWSjaQOLcTkgyEMu1kccEEc1JbOFuEOQMt1Nb//AAjdu5Z3kmDMSTg9aevhm3yGWSb1OWFN4yjbc5Pq0rlTX7NVsLSTMeWDBVB7etUYI/8AR/KH3S3X8Kv6ppMKmKFppFCqcDOcnrVa8hW3tz5b4wueaVOacEkzopUXEqRQr5uxcnBH4nNWNS1Noo/su1kRSQwBxnPXNQ6Sd8jOzco+eOK0dR063ubzzJHky/UqRycVc5RVS0y6sGznnnhk+U5JNN8uJjnlfYVGsASZmJJwehqe3tlurpYmZowRnIrtdorc4OV81i1ovlLJKIycFTk1nX/N3u6jAz7109lpkNnDLtV/unJPPY1zF+f9LcDIGBWNCop1JOJ6EYuMdSBvvAE5H1pvf5eBQ3XNAPGa7RPYS7bda4PdhWURJvO1iOx561qXnNuR7iqduiSO++ZYxjIJGcn0+tbUnaLOSvuXNPUbSrNnpW54fcQ3kacbWbuK5+y4n2sDgd627VmilSYLgKenrXJiVdNdzGO53s0ET229XVWHBAHWsDUruQ/u2AOOM1CNRuJWG0rsPvzTtgbLyEAZ5J6V4tKi6b946G7mVK9wzEKD164obziGG3I29cVfkmtY2IXcSO2OKiaXcjbcYx0rtU32MznLaaT7U+5SuG4+lbD9N4Byaztsf247juxjOO1btu0UqBUbP9K6K8krOxpczRM8ePlbJqj4mmmbRLgHGPl7f7YrrFtolUbs5+grH8ZxQJ4euio+bCf+hrSwlaMq8FbqY41f7PL0PeUaG6iDwqZof4WL8J9a0SbWazTbdICpCkbi22sVdF02PgReV3G1iCaij863neKOLZbkcKxyc1+fe5L4fxN+RmtLbqk5k3uexPrWnazW8WmOzZaXkAkcCs3TWkN1HJ9rUMpBO6Lg1pXl3FeXS27nY2du8DArHqS1YpafD5qnDxgg/wAQJOKvTIc7DJFJgdaiW0+y3kkcU6SMAAu3nNWbi1+VJgyK/oTWU0+gk9Sg8P710WRI2OOpxzT7WS32tZvN5jbfuxygHPriluIFuHa7lIZQ2DuI64qI29vHIt1amCSUD74ToPSpsuXU0TIYLa6aYBI3Ccg8j5veszXrG5+3wfZ4+VBbeOcL3zjpVuW+lW4imhWUyK5xGowSfSq9617auboxSJK7YdRnv2+ldFLnjJPQ2UdDJl02RcN5ig7uFAz9aztQubjS9TWZFhuIBLtS4WPCsR2wea2p76eZxGLfYCQcAEnNc3qh1C0vvs15a3UaGTzfLYbdx9QSK9XCqU21MUnY3Wut88Ny+kxwR3OVkdc4Yew6CqMtpPod85uFeJGUGMkffGc596gsrtZI7oXsjYPzRBmLYx24oW5huLJcW8rThiCzSAJt/HnNWqbi2raFRdz1S6WPXPAzM7JJcwj5Rt52/T0rzd7crbNeRNGwRSNhPIP+NXvh54huDrkH2y8JVyYWdmGFHQA+1O8QWkGmavdWK3JkKyfdxxgjOfSuGjQnhpyp9Nyouxhf2sm8SRxtDKMK0ZXk8dRTreTzGkuZWDEHkluQKkna/hvVmu7QHEeIyF6L26VmS3s+6SPyMQs2csfmr0YwUvhX4l3NS8hO+O6S6CQuNp55HvVv7UkCRyxxiTsTmseDWLGzUwzWbXR2nOX459MdDTR4j0m5TyFEkIOMEjcQal4epJL3W0NSSN4al5uPLQqp5ZQelSx6hsk+8RxyvHWsC21C3hwv+tGc5b5anu7q3mQsEkTJwTuyKxlhle1tClI3baS8ljd7RndxyV6ihtV1NSI7hXQZyQABXPRQFPniustnoWqSSS4hTzMnbgdCT+tS8NFvo/kVzaGtb6ks086GGNlYEklecVoaBNZyGS1muCsTjCyDkqawNNikuIJfJjdnwWY52jAHT3qukcseWAccZAHGKUqEZXinYnmOi1SNrWQwlZQytgPjKsOxrMl1N/LWGaK3xyQzoM4+tV59Uu5AiSsWCKAFIzxXP/EHxEmlaMZ4TbtcSr5aLs5GR1rbC4OdScadrtnJia8aNNzkVPiP8RbOx0mTSdMtLVr6UGNp1TAjGP1NeLW8Ut1LhQW7k+3rSgzX1wsLO0sjOScDPPrXQyWa6ZCI45GYsMtlcHIr9CwuGpZfSVOG7PznMsdPFT5nsQny7a3EKqflHXFVmkznZ+tSHypkIadEcchSeT7UyJUyA7FV9cZrSKtvueJNsfZ3l3ZzrLaTyQyL0aNtpB+tbUfiieaxbT9ct/7WtyxdBJLtdGx1DgZ/A8VixxGVysbBhzgsdo/WrErXUdqbXyYnjzncqqxH4inZCjUlHYuWEmnXJ+yRafdGaUhY3NyAFPrjHNS2cN/9qW1t4IvNPy5dgpB6YyazbK0t7tVjt7lkuvRwFT2+bPFRXdneQziO6jlDknDHkN6kHoan2V3obLEyS1LFxpsS3ktvN51pdljHKFfBB75qPVfCLm1EcerCVw27a4/r1qzZWghHmYLMfWrcfHWvfweDcYXmcVTMqifuHG3nhnWLbJEHmr6oc5rNKXMDlZoHU+616Qsu1sq7j68UO0Ux/eRq/b5hmuz2JpHN5W96Nzzn7RnGWxVm1uI2YLJ90nHuK7C70nS7gHdahPdODWbN4UtG+a2vJEbsHXpUSos6IZhh5rXQzvLcqGicMgOfekUSRN5i74zydy0k2gaxCN0GJQD1VuaqXE2qW5C3Ecqkf3lrmnhYvoelQxc4/BJM6bR/E+taazfZdSuYivRd+R+tdTp3xb1a30G/0e+tFu/tTqWmDYYYOcYxz0ry/wDtSZ1xIw/EUg2P8248+hrz6uVU57pM9SnnNWn8SPo3wV8YNFSxS3v7WeBgeXABFet+Erzwv4ts5bi1uLZpEcAbmAfpnp1r4gtWMYOJNvzDGRXQ6LN5KFotSaKXdlWUspryq2SQtaKOirn8HH3j7hXw5ZPdrJGfKCqNqqSAcH2NcZouk6f9v1uJY38uPUpQm2Q8jateF6D8RvH2k4FrrZvYwMCOdhICPTnnFbWi/FnXtOvbqbUNOgmW6k811U7SDgA4/KvNnlDp7QN8Dm1Gc/jPXtfsrKO3tlW0V2eUAOzNuQ+owRn8at6jpV20hitbqFS4C8wgnkdiD1rhbD4kad4rMdnb211BLDKrSkrwgzjOa9FmurPToLjUtSkWzgs0WSaXeJECdnVh3xXj4jK3KesT6aGMUYX5tDB8UzQ+EfDU2t6q1oYoISctlGZwOEB7k/1r5m8R6/f+Ltck1nUg8cWf9Dtd+5bdP/ij3Na/xQ8aXfjrXhJ5kq6DZyt9gt3G3zCT/rWHqR+Vc8i8V93kGSQwcFUkvef4H53xFn8sVJ0aT93r5ilenGBTGbvSu7fWmjkV9M3qfIpB7dTQB/8ArpyruPHrVPVb0Rj7PCFMzD8h3JpN2LhGU5csSDU73G6CFtoC5kf+6P8AGsu3TzipSM/9MYz+rH1pEUTckloQ3A/imf8AwrdsLXyE3yfNK3X29qzSc3c9KTjhqfKtxbK1W3j5+aQ8s3vVg80Uq4z0NanmSk5O7Eb7tN59KbdSXSlBbwpIM/Nu7VK64H3eMcUBskMzxR1FBHNApAFGCSOuKO+KduWFGZzhQOSe1MBs0sdvA8zthQOp/lXPXM0k1wX3YnYfKD0gT1PvT766a4lVghO7/Uxdj/tn6Uun2nnPt3bo85lf/no3t7Vm5c2iPUoUlh488tyfSrRXKtt/0dOUU9Xb+8a1yec/yo+VV2gAADgelIKuKsjz6tV1ZczHfnSd6M/lSduOtMyFzzS/hSD8c0v5UAPT5T160McL15pvHfpTT9aYrDu9NLDij/GmgdQf/wBdBSQJhmqSR4ra2e4uB8idFzgsewFCqscbXEnyxoNzHsBWasn9qX6XIDpYwcRo55dv72PyrCtVVOLOzCYWWImuw62ikubwXt6p8wE+WvaNcccetaCIpO3p6ZJ4zUD4CkttJxxkdDWpZ7pSm6NiSO3bHevDqVHN+8fXUqSpxSiWLC2YzLs57YK5yK7Pwho11cajBb252eawV8pzj2rL0O3MkgjWNyzkLwM9fSvc/Aul2ekWSXcsBkuCgIG07gPYHv64rGU7HTCLZs+HfD9volr5MULI7nLOR1H/ANataW3nFwpSZpIRjdGwwfzqC4v45ILZ7a5MQDbnLrkgd6vWV1ZztvjcTKSed+QxrnbTZuloUdl01yJHzLnGDt4Aot/MUy+ZIyRZBGW4H1rVBEbEoDz95eMVTks45XZpFaKQjO1ZAc/59KljQGaIIn7yMoScMr/MAKjW5t3lEhu4gMjAH3s9s/0qvLpflwBY0YTKuOTwKii0dZQBieORR84B6e4/pU3NFFM2EnhdQFvE7kgMDxn/ABpPKbdujO4Y/vYxWTbaQwWWFWxAoDLnl2Pp/WrM9i6Sq0L3RG1dqK+GB9c00yHBdC7lgFd9yoRg5PWq91az5GN0q87do79vyqUxyxxBZQXkIzjGSfwFWbKaVoXVsAqeUBPI+lAKyMWyjvnRjI7owB2nvu7g1Ytbm6CIspdI4ztO4Akj1rVFxBISVEkZJwfk71VENlOrSfacyA8oRg5pg2mSbpATwgAGQQM5H0pYG3M25lzkZBXFVXht9oGGtmYjqx5x3qNbJYW8zfI5U84bPvRcRpXLfZQZ8FUYgBgeOaqtq1rsO4xrExJ3+p78e1Vr6aIuUeWaSyZdr8/MhJGKjsdNiYAqzzGKZiHJ+8vuPT6UikkWzqcP8SwrK+FGBuMmO2PpUiXERRh9nhRscEYJJ/Cqsmm20chkgWOM7vM6k4bpnn9TVOTS/IkaSTzX3cFk5Y+ufehBY0oWtYz8rZaQjv8AyqxPG0tszb1cg7gP71ZNnFPb2qxIyzMn3C3ykL6D1qzcTTRRY8zEr8jHI45wKAJnjaRAkZTzAdxGeBT4RIQyyqS4U7XxwKzVmjtbprWMIryAHzWyRuPYntUbaw9vI7SAKY2AYeoHoMeuKLoLM5z41Fo/D+kqdvzXbBcDHGw8Vydpwx7KqE5PbC5/pW98arj7Vb6LujMP712ZW7HbyBWBZx4gmKnrbyHk9PlNfJ5t/vKPdwWlI6T9nf8A5FTUX8zav2lMkdR8ld/DPFJ+7kkZR8zCQ+gPPNedfs9ziLwfqG2NpH+2Lxjj7gr0GTy2OD5hK5b5lGMkV9FQXuI8uvrUZLdyQB8RzLHt+XO7PbOeO9Nub6MWpxIjkBV37wuWP8z9KzLmKzt90qxXD+YVyEUkg9DxVu6so3sEWUvHGq/KQ44Prjrmt4tmFjwr4nXNnLrdyUmLFuQFIbk+9cLaTKJk2vyScn2rrvHdmq6xcyQYKeYfnIwD+FcbbW0ZmG1jjnPHSupbGctz3/wPHa33hqyV1DeWA6jOMsp6ZrpLjUYpJDs82NkBwBnjHHHvWH8M7GNvDtkVw5cby0hwB1yf8+ldabKIBZC0ciI247cisZb2LVjMfUJo9MmDF2uo1PlvgZ9SOa0LLUY7hhcIVaJ0GMc5/GrKWduyDbAu1jlix5qJIbW3ZYIYiIR0A4xz1x9am4Nk4uYgBJb+aknXBbINWIrp2G90WMMpL/IeB/nioRDC26SKNN4B57EentUlqT9mIaVkYDJUnNFxDPPimjbbMiMM4Lrzj0H9aZLcQ+XFFHcKsynGxWG7p3qvc6fC0nmSeYChHlFiQB74BqvLpAuLlWW48uULtWQEg++ad2NJdTXik09/LUyDzCBllHc9KZFIVdYVmWeJyVz6Adeay7PTb21QJDcTSHJLHcABnpj6dqPJ1fe4EcQI+dWyDk98UXFZF66dIpmEDiNkBxufAJpkdxNJast1BG6ZIaMZyUOOaa6F5UbygGyPmfofWnyFN7bivA+Y7ucUAUJ7DTpHkBXy1CocKp+fHQZ9quQ6X5TqYvMUqoRAjfKBnvVnYtxaEx9WGFfH3PTFZ11HqfzlZ42OflUx7dgA/vd8H86Bpl2S1lEbq9yWPBA3bT19T1plzp7snmLL5bbT8zLkjPp+lZMKXyJEqPFLPjBcvkgHqo/nVlJ70KPtO5pMhiJflUYHt61JWpYs7f7OgmtriUMy/MWB2DHtnp/WrUlrbTKGZY2lfqc/Kfwz9KrRyr5cSzk7c4YLnqfr2pSixXE0jMsSKuIwRkgfQUx3HzacstwrS3SoAMbehJ9v8ai+yMJGR/PnG0eWVbLD/a46Y7U5ZVv48RS26qAN5bO7Pb/6/tUgCxSySQ72KrtjUH7/AKjjp7Ugd+gXk8MRldYsXMabVG3G73B6H61LbQ3RVhKwjBUE9w3r+FSoRGitPGIX28AYcg/3eOlLdyRqE3sSxBwmCA2KBXYjxPbrLKOPLAZN68MemR9R/WmxhmiQtIGyM7sYGT7VnX1w0dwl3FLNOpQqtsHOGZu+D9KgOuGK3H2qzYMrbpO5EY4z05O7jH40C5WzcuIEQLICzKDj5m4zj0FHlJIMnaFIBKjHB71nRa5HIUaYrFuhDtvcDAHt69qui5TYm/aq4JHz5BosDTRXNrb25lZ7iVTIw2cgbc9BUi2scavJKy4CkZPQHr1/lTzLbSZUypJg5wGzj8qY0kMiSW7BJI26qzcZHSk0CkKbU2zRTJ8kb4HLdc1Q8erKPAGuMwBAsZByeemK1DfQwwhro71Rdq4GVyfY1ieObqCfwFrZhOAbNzgVnWX7tmlN++jwVGcbucLvxg/QV0XwtmgTxxrD3BKRm2wATjnKVgQxsQT1zyT1H4e9b/wxt1k8ca2jQ+bstyVB4xyuD/KvBwT/AHjPXxH8M6/WmsYENxHcWyhnI+V8cD1FT6f4gS1urS3aTzxhY1WE4IDHkn8OfpVq78PwtB+8sY9pHPzbuTzWdDpM1pOPJuxGx4yqchSeRzX0CbPKsmjS+KFy0miWixTBYfKfagHXBPJH8q8Ad7hNSvGuHg+ylh5ARfmA969R+IN1JIHijkBj4UyEYZgB6DgZryrUb5Yr5R5Ue1m5L9FA71tGSRm42O6+H7wLcyK6sYnCrhiee/b6V6dbagjWkkcmnSCQMSPNIwR25/CvLvhZqE0skpaPETDaybNwIz9e3SvS7nUorixjWTT5CgblpIsHb9azm7sLFotqUzfLFFDFn5QxLMT64HFXNItZmuvtEepSpMowUTCDJ65rOTUItwt43OWTeN6HKg8Dkd8irVrqgadvMtwqhSGaNSdwA/n6fjS0DlZ0miQWP2ef/RY5/KfMmXZ2J659M81NJBG1tLJDDIjyZbBwfXp6fhWDpV4i3o8uUxw3pJeFUJkDj8OgA6/hXRR3MC2zbJGb5soHUg/TFUrEtNMpXlhBdWStIsLuqqWR4hnGe3r/AI1nNo1iJJTt++MnaeOvIata5kSSBpyw2swHPyscelRPbLJeKuQqgZVA4x9SaBqTI5bR3t4mjaNGCNEu1djFSOckdePWqaWFrKvlQiTenUtywzxjPf8AwrRtkCPKjc+WMFhyF+tJCEll2szRkkjbGOp7UBdmbb26CRHSSMRopG9mzg5HGKltbSH+0G+zP5Dt8zug459+/wCNVdU0azu53kVzjnfsl2l2+n8hR/ZtxHEkNvfNbxqCSm8YUkcD+v1qSrXNhozGyQsqP5p5JOGzUaSiIyFTlW4wSScD04zXOfZ9Xiljla5Msg2t5inZtIzwfrnJp/mau1wv2ieO7h2YQkAFie7Y7npRzA4Lub5aK6hF0yuysAqhcjaAfSnxoNxbICD7zkEZA/rVLTmv45vKe7hf5dojCnrzxntV55NqF7mJSAdu1WzgVVzNog1DzZFaEXKkEghCPmx71LGtrCySLHslCDO4nOfp0ppgjaXz2VEmX+ML/Cegz7VKV86BZfl3K2Nx7/4UCECspxG0TODwCcAHrk/jTNzC08m4jKzKMZQ/IT/9egqpyrIo/hbB6n1pk1xHHJIpyuVwTu+XijmC5GLeRrUGJ2Eg524HJ9asWE8kkbedCRLv4ZMgAd8+tQR3tqJ4la4ZlIIxtAIb0/KrdtukBZpFAjY7VVucHpmhO47leW0uvNdRcsjDgEHJPGRxSXCtHZDEIjkP3jvqZoUnQKoHXC5OCD6560ptY9pWRiygEYHPP86eoIhleONFZ1TbHtZ2I96hS2STc67AhGFWPHJ9c9O9SSR7o186MbG+UjH3qjiVGtmhVRE0a4wqnnNIOo1wsTD7QskaggbvM7VGnliOVrO5lUgHMjNuZT6Vl6nZXl0z2zXO5ATgbj1xwKhtbS/iaEK7BVAEpJ+9t6ZHcnvSuWoLudE6KzK8UpkcsNxZsZqSGeSOVYsANj5CBuGKyFk1CSFjbXCuyuNvygAfWr9sssriSSVFCjJIOOe/NAnGxifFJ0m8A3cpG11uIk+71O7mvIY58QQyM+1chc+/avVvinOp8BXGy4Em65iOM+hrx6MrLbQozKv73f8AjXgZlFOrqexgtKZ3XwZYr4x8Ry7S2I1BOe5c/wCFejai2pSW7SRkRlcoFHOTjg+2K86+Ckqf8JP4lLgCVhGVOenztn+lejqrNeMTM3lsQDGR0b1NerhdKSPPxX8Vnhvxneb+3JIWXDSIrHj/AGf8ea8uimw6K6EjJzt7e9etfFqVZfFc5ulEiEhW2ttO0CvJ4kAcIob75UA/X9a7Laoxa0Pefg7L52gBVcIwZlUkcGvRhaPcQyxTbGhYBNr9zXmPwbmRNFRPMGTOQor0q6luI4mZLOW4Ydo2GCfxptmTGvY7CUhG8ImNwXgHoDj9KjtopLS3dI4XlZyMcn5vbNXoblAryNlNwAKt1DfWpInUgtHIxXbnDcCjoO5Xuo2yChkGBl0c/wAqovpm6QXENzIrFMYjc7gTySP0ratJgJVaT/VvnBP8TehqJ1L/AH49rMxAKjAGKiw7swbyKaGykGoRlEGWZj/EMelNi0m3urXzhK0kaD9zklQ2f881v7xI6wOVlTA5B+Yn1pGRo9zEkbBhQy4DUco/aNHPtp9sZxcFrdZF43snPIwRmpobGxmZogibWXbnHCnsR61quln1mswMncTu4zU32faBnCBsGPaMkDHajlD2jMO58PqsrMpKMMbSOmQeOB2p1xodlOZN1xIJCM4yQc9/5VrQRXHBbDKc8k9T9KktpFzHJIjRPnB+Xt70crD2jMsWjL5Ua3SGMELwDuHvn1qbUreRhut2BIxhW7n1NW/3UyMVjhkcsflGcfWh4mNwU37dsYyhHy/nQLnZiR2NwkxV32bgQT5hIH4VPd2CNJ80gkGxfm3c5FaaW4aXzGEakDgls8fSoVghuEaUNvZc8djTKTMh9PVERoRJgjDMG4q3bpNIgjaZVgKgbF5P51YszFDIIF3NwWEbjp+NWLPd52Ssca55G79BTBszJ7AtuaUyFGwBk4OKtxW8a2gMG95FHCt1x2NW0iknuSkTpgjAUnh8diT0qndRyTyxyQlg8b/K654pk3K9s1xa3rTXEkswPARVwBWjDcw3bS/YZRI6ttclh8p9KcRM/lwpMWnA3GNsfzqGG1tYp7kQxlJ3fcwBwM0tRNkixSRxFZFL7XBLe9P88xlJNpaQDjvzTraGSeN087yyrDeqNyRUtwI1tBKIyQfuhTRa5N0ZF/d6gzF7eOKOQvzvGePeqv8Aa97HG7bRtwDvCkccg4raazfyvOhaPcSMRk5J+tU77VVhhkW6KPHGvQ449hiixaaMltav4l2m2ViwBSTB2N6gfSpm1m6aJAIVdWB+qkdq04FmCIse4xRjlWHQkURw4zcL8wftjpioaZV4lBNYjZcrYTbdvVjkk+o9KknkgkK+bJJb7uVw+Cxx/jV2OFSDlWODj5RwPWlFjat8rruYE8dxRdk3Rz32ia2g+xtdStNkFbiQZ288kmrOmSalHdyST332lf8AlmixgFR3z61u/YbVkI+zqQO2fvexz2qJrG0mJHliLcvy7eufSnqF0JEQy7GmCH/f71OfkTa0nmJk4xVOSy4MYi8tynLlsqD60ye3kWN/s16qnZgK8eRuH+NMk0ViWO38yPa5c8gtnv8AzpGVLgfLbyRj+MN3+lUbS7iEcYbYXB+dVHQ9zV8ySRvwyun8I6UBZlA2cEhwYFQ9h0FPn0q3hj3+UhPBIBNWCWa4J8plVf4h/SppJcg7lboOnb60gKUEEcZWKPlCeKkkt45pBGYwyscYJ6YoSPy87g8if3sEYNRSSTLNv8wKikcYzxRYBk0E07gzs67RgBWwOPWrG9ZnS3KqcKCMjAyKmMjRoWEyOT0AXHb3qAySL88yKFOBx3PrQwuJ9lILyTRqMHIXd1HrS7UcCUKCrdSOD+VOUfvWDKV3Ac5zk1WvBcRHzrf5m6FcgYqbDuNuInMjK0ayxdQQcMB61Iiv5g8uAqMdzVcR6myFi7LvX5hkEj8akszfifa0qsqjG087veiwxLyYlAI4HychwR/Kqr6x9liInhfywQA6HOB7itbc/m4VAQfvDvn1qMYbqo9Mlc4qWikZ2q6latoE6ruBeFgfl+6cdDXzrrkatfZ3kYGBn2r6L8TxD+wblMIPMBUFVx0GT/KvnXWAfNVvQAEfhXDXl+8SPSwS3KcC4z608fj+FRo2TnGD7dqUknPr7VDWp6dhxijkySgLY4zzXSaCyqv3flC8YFc0jEHcPStWGSaPSp3tmwwHUdRXNiYuUeUOblR0TOoHUfhTRJuyFIyTke9cQmoXikYu2wO2acL+8cgi4lDHnGe9Yf2fLuR9aR0uvri4hKgEbAT7txWVrCYgViOTnIpWt7q60uC6Y3EhQjzCxwCM4zTb1dsTxE5AbHXPbNaUocllfY1p1efZFHQukmeBurbRQZ0BYqvPzfgawtGkZS6rj7/p7VBeXdx57LJIQclTz1rpqUnUqMKs0kV5H2TPzx2qXSZWfVI9x4wetRxrCqZyCSec96arRrOHjTB+h4rraTTR56l73MdiwLwSMOhU4+lcPfgi6bgngZ+tb+mX7So8W7ACn8awb/d9qJVuSoB/KufB03TnJM9BT54plckZ75pe1N70vavRIew28bNvz6rVEpsw3BYdKuXo/wBG6dxVNG2xk4961p/CcmI3LlvI8hC5yBW/ZxiZUTaTt6j1rn9OjlmkVYl3F8DA6811qGDTLJ1ZQ9wxwCeorixcrWUdznT1LNrp81xdLBaxhpH6DcB+eah8T215p1qIWMZlkkCDYwOO5/wqil00kjEsR71Rv55bi6RskxjgZ/pXLTpS51fZFqTNaLTdVktlmGn3Lx/d3iMlSfr0qJoZV3K8ZUjggjGKqDUbuCLYt1MsechA5xn6UJrKLn7QHYY4KmtHTqdEUa2heAvEGvW82paP9iusP5f2cXaLcbvTyyQTn2qDU/Dninw46/2xomoWKk8NLCQpP1qlDqlpJKfLhYODlW34IPY5Fd34S+KWraGhtpnfUrArtmsNQkaeKUY6LnJQ98j8a1c5P3ZRMpSqxd4q5yUN15kWGYZ9jVPxhE3/AAjlyxcAbUOP+BrXr3iDwl4d8Z6Ani3wLujzk3VgGBe2furr1x6N0rxzxhBPb6DdxzKyspUEHt84oo0vZ4iHqhV6qqYafex7oSisFlkLSjhMnnFTiS2WJ96yFh6HrUDSWJUmSDLA8EdzSvJbMyt5LopPJz1r86av0Z6ZJZ3vkqbjaTG5+4auW00cjLMgCZ5U5zVC5/svaIzNPt3dGTj8xUNn5NozMGLrjhSM8e2aTgpK6VmZTNeGW4S5ZraXa5OQ2aspO9xJtvp3EgP3yeKy7a9t53DQseOgdMVZZ4/NDPhiP4c9KxnFrRoixHMdyTWqoZCGG189ar3Uy6fBhZhuUc4HQ1OJ7f7cYgw3yOOD0GapancxrcTKRmGOTacEYY+v0rWEW2lbQ0SRVtbuWSY3RkDvuHB7DPWr+syXMyIqyuoxkCPkmoNlv58cyz7S6cZ4NWrm6mltmj86Haill34Xgdga0lrNNI6FZIw9R8Sai6wqB5E8K7crHtOB0JrKu/E+vzzp5l+0gJwC6hsZ9yDVvUvs7CKSOIKrj52Dks31FZc0McbxsuzY/BXuB7V6tCFK3wEyimbQ1DzobcR2+ZgP3zybSpJPYADFKuufY3eKeysH2khGeE8fTmsSWG+kgMdrJJ5ZcMQKmm0+6ntfNYsRuCtlu/aj2VNPVoaiUbrUrS31nemnRpHKNxSNiFP0r0FtV03UNAuLu80WIXNkqRBNxDqrdGLdwK8s1a1njuA0zNvQbGBHY1q6NNqemRRzXMKmxv0Me6TkOo4P5da6q+EhVhGSeq82JOx32l3ek3dhiS3lZYgo4lAAzx1NRPH4a3st9FdxKRxLEyk/l3/CuP0u6vrVJYJJHe2yFcgZVhnitowwREuzM0RHyN2P515U8N7KeknY10kW2sPDA5/tOYqeABaDf+ecVgXGhaO0lxINRjjAXdGoixkjsfer4USbEWMsHPVetT6xod1BaQ3TQuYnzhgB+INbU6rpyS5nqVyqxzcOmqzufOTIPA61vaTpNxcuAJIBbsQH3yFEz6E4rIuIvsk3zruOeARkfWnJeMk6qtuSTk7UH6iuipzzWjMWjpLLw5JfTlrWG0hUE/J9qUFiOo3E96xNVmzqRsmt3tWXAMTybtmPRhwQalla4k097l4z5QYKGI43EcCs7RY/9Fllms4JDMQqnblgO5B7VFKL5XKb2Fdlx2M0pLMsS98v0+lZxunSUKZBJGkhyCcgirl/ZtIXis45SoXJwAcms288nSdPkubuT5QOvUGtqMYy0WrfQzq1FCLkyv4r8SWmmWbXqy7CR8kO7qfb2ryu61i41hJZLpmeQtuU46e3HpVfxNdT6hfyT3L7A7HYpziNaveEdPt5DBNcfe3hQD0AJr7DB4Clg6PM9ZHwuYZpLETcU9DptO0nwZD4UhmtdY1GXxP9rTEMlsq2/ktjduPtzj/JrH8X27Ws6bryOb93n92/CnJGOn+P1p11iDUp40UKInZD1+b3NY3inV4pBBbDBkjOzaqYJB7k10QU6tVOx48lzqyOcvI71UF6u5Yy5A254rU0e8aa2P2zanPyO2F3e1bI2Jp8UknlxoE5z1ri7t3vr8rAGcM2I1r06TWIi01t1LUVXhy2sdS6ho921SmfvA5qW1NxZvHd28xilDHaV4IrlLPU7yyzGr5UH7r8gEVuWWoTajmSWNVbp8q4H4VjUw8oehx1sNKkr30Ld9cPd3DTzb3nZss3Yn1471oadAVUM5JB+6D2pmnWeT5z5A9DWh3yOK9LA4TltOR5OIr391AB9RSH2pzsdiqAvBpCRnqK9Q40MpCT6YpWAwfm57U09PxploUMaC3Wm/5NHrxQOxcuZtNOlwxwR3P2wPullZvlK46AVV8zd94AjuCM1GCBg4oPzN6UWRQ250/TrsFZLSND6isq58LwNn7NM6exORWwWOQM8UeY33e1RyR7GsMRXh8MjmZfD+qRH90RL6YPNVJI7y1P7+3kB78ZrsxIQO9P8zcuMAj6VHsYnTHMai+OKZxUepSIflZkIrSh8QXirt80MB03DNbE1jYXAPnW6HjqBis6bw7Zk5heSM/nUSoGyxWGn8UbMzJdQmZiwnky5JO1yuc9uO1a1lJq1/bhLvULr7DxutzKxRyOmRnmm2Wiw2826Y+djpmtQKFUdgBjFKOFgndouvmUuT2dOTsAUFQpAwOn09KZIccAU52A6Uzg9fxrpPKQmKcFycUAZ4xTbqeO0tzIx57D1NHQau3ZEd/cLaxfKN0rcIo65rnZiZ5X+fP/AD3kH8R/uL7VJdSzz3D72CysMO2f9WvoPeruk2KkLIy7Y0/1anufX61i7zZ6tOMcLT5pbljS7QRqJZE+bGFU/wAAq8ep5o6HBpp6GtUrHmzm5yuxDyaVeuM0n5UHpimIkHQDpigkkUxW4oJ468UE2EPWkHWlPXPSnAYX0H86CrhwB83AFYWo3xuCPlJt0YhFH/LVv8Kk1a8WUmJGIgTiRlPLH+6KgtDdNm3X5DJjKAf6tR0/GspT1sj0MPRUF7SQWltJcTtub94w/fOP4R/dFbsMYhiWNBhR0FNtrdLWIRxj6k96k5PPT61cFyo5q9d1X5CGkFLQKowDt3o6Uo60fhQAUo4NIM4zR2oEOpD1pGPOKTPtigEgbkHn61JBHufLEAAc56AetJDEZWCr34rN1a5e7dtNs32wocXEueGP90e1ZVaihG50YehKvPljsF3c/wBpMYo+bCI4PH+tb1PsO1WYNyDb9xR1VeM1Vt7ZYYx1K45UDAq3aRNNEUPGPUV4las5vc+ww2HjTgki5awo0hEmTn17Cup8P2cdwwjVA2COo6j2NZunWsYiU7j5gAzg4B7V6R8PtHt7edbi+jkCREMo2HLN61w1K0Y7s7acLncfD/wfb2McV9doY3c5RQ2SBiu9uNOhEcTsszYbdgt68ZNczBq9pyst08RHK/uyMf8A1qI9cslkEcepyMpBU4B+YdxmuZ14t7nTGDR0EVtYK0sbMwVTwc9fpT0XTrZEQrIkQOQFTA9//wBdchNqPnSSourOscQwrFeQfX+lZd7qUnmAyasMHBVEUkH3Pt3pe0j3NFC56VM9tIAlvMokLYH06454pbOZjGPN3KOp3DBYV5jNqDMYy+qSoEUFDHGQPccdc1vWfiKKSFTfap5xA4JBD57E8f5FV7SPcTg0diZTDbKWVienPLH0Oe1NiMi/vjJ5ygHhTyOOhH61yMXi6EMkcsseUwSd3Ge+PpWhH4i0/wCdmvIkHVQGAP5e4p+0j3J5Wb11PcYK7yWCAttXkj09qht5GuVMucvGfun9B9apy63Yv01JF4yozyx6c1WTW9Pg3bb2NmYj5h6Y5zT549xcrNVUmM7v+9G7Ix1cH3qK2tmF47iSZpXADsWwOOn41RXXLWRNovVjBx16+3NQT+I9Jt2VZbyLd95jv96XOgszWuLidYdvzw7QTvPVvY1Ug+3SRsxlIGQU3gZwO3Tv+lZ7eIrdkXN3bbWYEN5gyBUz69Yhfmvrd1UZG5uT+NDkh6osZ1GRo4b1JXgICtmQZB65PHGelEV1q8SiPyYIkZ1WFARkcdz0wP1qq2v6WJDK2oRs7bRu5PXtTrjVdP8AIVvtcdvKDwcg4I6HFLmXcd32Lmn/AGqa6f8AtKFwi/wkjaTk8j3rZimjZStrG5lC4Oe49RXFahrZ3oY7+KaM53AsAD7E1CvimONYlSQAM4GFcZPqPx/pQpLuJxO8uohNGvl7l6BiTkD149KnDRxyYARNmQGPfjpiuJm8TwJDt+2xFgw2uw7fy9qmbxBZuFRdUWPIJwSTinzx7hynUS7A6hYcgjOFIBz9T0qtfyeUokRkXuE+9j8f881gafrkTOwfUbZlJ+U7xt/Hmria/bL5kf8AaFoF5ztIBOB1xmjnQcpPDJHIPJktisZ6kDlfepBJY+Q8iqlyQ+0M45x3x71j3es2bRLIuqRB2dTtLADHTHB6VNFqllG3kvcWZjAJwhJUe+fWo5l3Gos5H40yxytoSrvUl5M59gorIRWhhuJOqi2kxjr9w1Y+KV9a3Wr6JHbzxzMhfcUfdwduK0Et0Njes8ZyLSbkdPuNXy2ZSvi4nuYOP7kn/Z8EQ8BXbvu5vSeGxn5F/wAa9CWeztyvnRqDkjcwJA9Ca8s+CV8lp4KkDeWR9pc7XcDPyJ6121zqTzwjbJAFkUDBcDknqRX0lJrlPJrK82a73EDzqC6kZyAufl7fpUNw8URdnj81lzjBwMVhxXttM3lzNA0sJ2syycMB0zTZ9QMZkxNF5RUYj3kj/wDXW0WZNHj/AMRr6OTWr5m+95hKoh+UgntXJ2skXmhl2jDAkZ6VqePLyO41e4aNWdtzMFI4JJ6VzdpcbGEjDY2ei/pXUpWRi46n0Z4Au410XTrP592zLbR2OfzrrwI1uWdpJVQjjkLgj19a8k8LeKNOttGtIZpCJ1jU+aTnaO/T0rppvGunNHCllfi4VgdhkUjHX1/X2rGUkmaxgztUmSVpJYZHkUAh0EZynuD/AJ61RiSO9kN2biT90nB6DaOMAHrz+tc0vjfaI1hvIsMDnypACO2WB689PaiLxLp8kENw11AkMmQzZ+YBc5O0dBnOPes3IrkZ00UMYYiS4dX7nbgEkcggetFu8ZO4xyBRjAjB5J45FcyviCxuUlitrhH3bcM7AgnrjH86vw6xbyWW6R43lDbSFO089eD0pcwcp00FxNnyDHtQ/KofOAfap2udwMDxShlIyWGM+1cpZ6nao8o+1s8gYeS0k2Vz06Z/Ctc6xbLfPJJdW+/YFI37k6c1SkiGjVsDM95J5rxrEjfIgbqevNWWZmumnknjjOz/AFa8t7Guct76yDMFuoWbf8qBgAB9fSmyXtpKkUjTIJHJ3SRuM4HUZp86CyOl3QzwrCJBKHPDb+c4/lUAW0j2W8hG4N8ucY9zXMiY7E+xtGwLlmYPhXyOQefyqbUx5s6yGdWQrwNw+TH8896OdCsjonVGYEMjpkhwj4yccDFPiYqpcyPIudpTaME+x9a4y+u2ihRTdRCcqeImGOfUDuatQayls/lW9wkrKA53Sjk45/HnFHOg5bHQg2M8Sk2bwR/dIVcMD61NcC3uC0bK7qflDMen/wCuuVfxPpVsHea4bcxIKoCwHfI/lmprLxZo810kSXQDyfKVcEDpnGfb19eKOddytTor2286CNvOSNACACvJyOB7VjW18Fv/ALMAZY4lId5eij1yKSTVbGVJluNStVBOU2N90H19/pWVA+nafcGYXqt5g+ZS3AX1H1pc6KSZv3MYSMSRNbhv4sRFgR9O5qvNpyyEBfLe33cEZRlGOABng5/IVRl1uxglGbny+CQWbjHqBSPrkMkcbCWPYxOTvHr35/Wk5IepcuYrpIPLlggTGBuVmJbHJJ98dMUR2dncSh1jhmTaN5kZlOfUc1FHrcPlui38BQr2cAZx1601dZ06O6jkW9sZHMYyDKNwUn06GlzLuGpoRaTpE0AK2MJXJywJ28fjVex0iwni81rRZHEjKSGbIHTJz3p0mqWToqWd/FHCh3AB1IbHX8Kz73W4Ba3PlX0TuGyU7DJ/zk0213DU1L3S9KkWJH01NyLgMucKPxPWn2ljp723mC1QRoAu1+qD/wCtWYNes5uRd2pC475LDp196YdbsxGWkmi2oxfJbcFAH6/SjnXcTu9zYt/7OifZ5CxsnRcY49aV5184tGi4PORWHJrenyH/AI+YyUIwQeBjmpItRs5pcx3S+YD83zYBHqKXMTY3vODrnC/Q1gePtQx4N1iEnn7OVOB34pbjUI0AKyIMnB2yj86xPF00L+DtXZZlLGA8ZznLAVlWl7jNKS99HnNkjNCsmT16nofcV0/wqjX/AIWR4jRiuBbY544ylY+hokumWwaNxsfOV5B+oNWfCl2bP4ieJiWAJhC8nBPKdK8LAP8Aey/rqexiV+7O91XWLmKby1dXjBwB1/GsjUdZdYDI+5sfKAfrWDcan5eHKjdzwrZ5zg1Ab5p8Bgcg9+1fRwZ4zVit4ivJrkkYEceDjHJb65rh7/aLpi21sAdecV02tXSs7c5wDtwOK5adg0p3Z9CBVpWJvc6LwZriaPeif7RiPjIAycZHP4V2F/4vtZriKSK4eRWbLrO/UqOQa80sUAj3FzGm4jIXPWrDwqkkkiqdu3B39evapbRR6fo3iK1mkLl445UIQOSOQf8ACup0q4hkgbybjcvmEsOMqfbjpivFdLDSOsnltIN/G/GSMcj6e9eiaFqGyxI8t0jzzg9eOgrNysx2Z3STWa3Ij0uNBJtUzSycFTnovrV6S5W/vJFjkSZokOWJ2sccfKvfvXlGu30ivG1s0shUZBXrUmjayytHcTQOpEe13HJ9qOcTR6j9vt2WNneK6Ckrgrx+Yq0bqylB/eAz8CLavAHv614+2s3Fqskdo8IWU7mV22qDnrim23jy+tmkRtixIAI2iGB79etVzLuKzPUptX1BW2/uVDMCVK9e3r0GO9RprJcRiOMoshIfamRH25YdPWuEh+If7l2+ySxz9N5wSR6fSoG8eRQbxHp5DspaUo4w3rmk5isz0eB9LtLdLdvLu5P4T525iBnPOefWtIm3a3W889WR1BX5flx6HvXktt4+01vLkazkTax2iPGFzWnp3jrTZCSPtbcgjuMZ449KTqD5Wej+YWELQrGvJJAPyAUy4aJ02yIYyOjgDOPX05rkZfFtla+YJPOYPjascRI5+lJL4x0aRX+e5BxgK6ZZSPQdvxpe2iuocjOrYmTzY4XMLPnzPlwzf56UN5aXBYorOFHA5AHYVx+o+MtMVwJVnfcn3mjIZeO/v/jVOPxrZoI7eKORlxgyGE8ikq8e4ezZ30crGGSNtphDdQuCD6D1oikWLdGsjFc88cjNedz+NbW3ndZ7O5SbbwIemc5/LHNRR+M0Yljb3kZDjlXySeuPbin7ePcfs2emcfeOX2AgqB1Pr+FQzpHkM0aShlwwf3ri7fxZa/wi9QDkMVxv/wD10S+KYnd3jimAAyWVSPx5NL20e4vZs6mW3hM+3bEI8AbAOSe/NVbpZnmVI2jaSUkRhcjPocevasWLxSmRthuVBwDmLqaluPEULnzDBdo6/dYoqkH0o9tHuPkZt3N7ceWywpsPygl1PBH3s9uvSrx1BriNF3Ruww0hUcg+me/FclfeJFGJ5LO5EbY5XBBao4tekhkdrfTeR8xzL0U+1DrR7i5Wdm8zGIrGQSx3EMAfl7UyS42zZimJlzy3c/SuRXxFdM+/+zZopPmGN4Ix3qOy8QXL/NNZs4BKrlhxUuuu4lTZ158ua4+Z1LEDIzgk5pyzbgJG+TZ8uPYdM1w8evXDs00dogQnkSPgsPapl8UXEcRX+z4iCwJDS7s/1o9vAfIzsHdxKgfciPgZwN2M1FAbS0kYW/nFGYsUOCVPqPaudGr6gIfNENu5ZucueO+B9aWbWJJmkZYVidRhTvwD680e3iHKyL4tXENx4EuGjjIcXEQ3Beo3V5HYr+5iXP3SCSR15rufHer3914avbee0hjt2liKtHnOQfftXCWTE20W0MSXH515GOlzyuj1sHpCx13wjR5PEniIROUlCqAcdDvP+Fepw3kiS+RJNFIhUjdtwRxyBXjnw4uri38Ta8sBw0uBu9DvPNdhcazq1rbPc+Zb3CElVfGSp6c/nXoUKsacEmcWJi3UZ558ZpHk1m7bCRr0ZOvygV5tZNJOxlhyrQjcQ3O49OK7P4m3Vxc6o80yx7sD5UOBiuJVj5i7Ny88jHf1zXaqiktDCx698HNQlGlL/o7SskjYC+uM5r1C011o48SW7iTjEXTJ9D6Yryb4Yyz22medGIs7sYYcgnp/Ku5XUXikKSmKORjlnjjO76+lc8sQou1wUbnUxa1bm4EVxAcy8hcFgM9mPY8VciuoLlXNrEo5KNx8uR35ri/7SuI97R3KRQudr5j5OO5qSHVbqO3Ef24NESWGBnINCxce43A7ea82xmBo0QYGSjE81GrebYyRLcFJFU/e6njiuPGuXmQAkTkbVJwPujqKe/iGUsP3Uar0Vz0Gaf1uHcXsjotL2yIszXH78AZVQRkduauRXMkxLSMvlkjAHXj1rj211fKws4BjfIby8bu3Pr1/Ci11a8KEfaF6YGBlqX1uA/ZHYSzxG58soZomU7f9k5pGuBGm2P7+AVY43fQVyE+oXUUyTecXYgdABwAc1FFqVw6tItwWLY6DlKPrcROkdmtxKxDEKpUZIHSmGRjGGG75s7j15rkX1O4jbYzyZPK5HQ+tMXXpVZYmlJZwSF9T34pPGRBUjoo2mhTdG218d8df/r0/Tr25Wzkivv3UodtkoPBz0HT0rn1vWlEcjzuPM4yCMqO/FNn1KRY/9HaUEMBsY5XH97ml9ciV7M1mkvpCUg2wrxk4zyOgwatxah5YVWiIkAbLBPl4rl59QvFdHZnwzgMw9PWrKxXlwx8vUbry+uQBx6UfXIgqZqvrEQnjEce2aR9siseFH/16vR3n2hdy7RtPIyBj3rmL7TLlVaSbUpD5aksTD261FbW1w5zNqUgSRQ0bKAu4dqX12IezOtXUCjnaY3TA5yNwNSNexybRDuwT83Hyn8RXFtJJb6gbMXFxHcgFtpxkr/Wi11KNTMn9oXUcX+rbGPv+g96X16AeyZ2Av4UcuWZc5B+XPFQx61ZL5m9ywV8Y2nOPUe1cKJLbcU+3agr5J+Ygkf4U61tY5CPs97cDemN+RlR60vr0Q9kegR3ltLuZJmjfZwrcbhTmuUA2yXJkUYwQhAx7Vwa2CqUkGoTybwcFTnkVPCj/AOsGoXaIMbyCPlP49Kf16IvYnYPO/ku0G5scDnkCsy10u1a7E9zJcT/vA6iUbRu/3RxiqSR3koZBqE6cbh8wy31qlax3D3DO+sXLxLxj+7+NDx0WHsTtRK3I3RIWOeBnB9ahjml85mklGwnGOOa5qRdp2rf3EqdfnYcU2Py1YLIz7GByA2SKPrsQ9kdSfLVi5kyeoG7A/SkeQtiVI1Dgcetco32Nbr5rh4lbhWDc/WhJCqbmnmYAkBiwzjPtU/XEL2R16nBOJc5G58tyc1Va4IKfKoGf4T0zXPyWtrkyC4lbd1O/rTUjtieA7cDgSGj68l0H7M3ppljnLpLG6njaWPI+lV7u4M0ZYecsmSAV6D0IFYwgs5ojJGzAIS3zSE4NPeK3VsRyu5P3ssf50vrqKVMuLBd7G2XbCb7xzwx+lX47m5SJPtDAlFAWR25zWEI23ff+bpgk5xU1ukDvIs6+YMEEE4pfXR8httezRjc8+BuHA5DUS69bx7gyjbtwSOee9c5fW+mxsCcxBztXMhA+lQx6Lp/kkLJIQegaQ81P159g9kjo/wDhJLdk3PllXjBIJH4U5vENps27o2AOVGAOexrmpNH09WyqnOPmJJGR0qWTSNJA/wCPct/EMvyKTxz7B7KJsHxJapHunXaeudwII/z+tVv+Engkby1jBLkYy3Hvz7VkLp9kk5jWNgOmRyOlQXGmWceEjiKjqT7/AEqfr77DVKJ1lrrsDLtZ0j+bDAvg1LZ6pEkjeTNbzRk9HI/rXL29jZzgNjLgcsTSfY7KJynl54wpX196f9oPsP2UTr7nUpFjXYbXDDna2QBVY6hFxumiDAYPIXPtmsCBBAnLo65xtI/lUjeU48swqxY8HGMCpeYMfsUayXwjIKTD5icktnH41di1G38hN0kPm9Gw2OK5pvJUYUIwBwQRQ01mzBmVUIwPuil/aDD2KL/iHUN0fkQyI6LDIzc9CQQK8F1M5fazfwjHvXq2o3Ucj6g0a52qUGO+ByfzryLUcmYd8DisKVd16rfY78NDlRDGzBRuXd+PSlOAMjp1H0pMcDHpxSxhGLI+cEduoPrXWdoqBiCRxitnR4hd2N9DI4RzEWjGOXasaBSEZWPzfpW/oaKyEjB4B49a58TLljcXLzaHJS27QKwMTqF/iIxmo50Kov7wE47HpXX+Knb+yDk7v3oyCK4ySRWG0r8p45FdeGqutHmscNSHJKxt2NwBYQxM7nKlWTkjGamlYCAgAspb7xHtUGgKPJXdj755z7VfvgRbcdA1ctRpVLHZh4aXMbSP9eMybFEgy2M45FL4lt0t7+ZYrjz4zIxEigjcPWm6djzpAvXP5V0EgVgu5QRt9K2qVfZ1L2NZ0+c4vgdN2fpUu5wf4lbHXFdS0ETYOwf980uxQB8ik+4pvGJ9DneF8zG0KN18x2Usu0nJFZWoc3jYxwK6xu6bQBg9K5K9wbs8/nWmGnzzcjaMORES569u9OXBU9Ce3rQA6g7V3AUrwzNJseGSMYBPHOK7LkNkM+GhK5BJx+dV4LdWkDMu5sn6VfuI1jtmOTweOKisJfJfcehHQ1cZPlfKceIZr6a39m7bqOZUmxleBlagluGu5GaVyzZJ3VTe68xmPTNJ5ioCw+vNc/sne73OVFpvMH7pfvODk4zgd6va3pOoaXp2nXFyoiF3aC4iAYMdhJAJ9OlR+H4GnU3EgdS/CqOuKTxVfXNzcxRh5mjhiWGMOScKM/KPbmpUr1ORGsd0ZoVpCcksOtMkXadpGD2qWG3nVVZlKk8896u3do0lsJGXawyeDWjqKLtc2uZVt5cV0T97cO1bFlDDNexbZBCjsAzynhR3JxWMrBZtp4bpxxWxFG8NsHlAAb7ozRXLSsaMcdxp2oSS6dfPGeY/Pt5GTevfpyQfeqXjeSaTQLgyTGQ/JuZjkn5lqVX+Uc1T8XY/4R2ccdF7/wC2Kww13Xp37nPi/wCBP0PaZbtH+bz149ep96mgNvtBm1CIj+5nkVyNxr2mC3TdYeW4GSXfkioF8S6e+NtluPc5FfI/2fUa0T/A19uu5195LZ4AS4BweD61XudQi8ofOrHpwOT9a5tPEWmq2JLHeP4lD7f6Uk/iKykA8i3jiAPG6Tcfzqo4CorXi/wD2qb3N/S51kuODtCndW9LfQCIzIqsvTIXvXFWmqCJ2l24Vl+b0IpbbxNbwymNVaNGOGyQVrOrgp1JXS2HKaN43UdzqDO0qRKmOR3qHUJvO+TiMe/pWLLNHKmyL5I2OQ+QQx+oqncXZtZvJuCT8oaM9efStYYTVWKU9DoJfLI2rMFIHyHNT6Xai6ikM+qKmxCQNpbJ7CuUh1+FpxFMpKYOzHBB9K0pdQjsXRSvMihvkPQVc8NUj7vUtVF3NO5hjSJ45pkXkMrZ/OqStJLo7Y2OYZ85HXHtWde65b8ySIzA8DK4/Wo7PU99ncCFWXzGGT2xVww9RRu0WqqN/S71IleK45JG5Tu709ZVw2GIDd8Hr61yDXCwzbnYse2Wq5p2rQzT+XIGTPG7dxTng3rJFqoXfESvNGl0wwCvlyN6Gsu12vYDzJDhPlAJ/pXQ/YZZo2HlteQTgKwjBODnjoOtczfaaunO6SecFJ4B6gHpkdq1w0ouPJfUiU7s0Yb+SbTzEJWMcWC6KTtJ7Eiuk0W7a90tlbyhCuF+YfdOPU9K8/j1CbTbqORIWaM8EdmHetCy1fyZpIYSWimwxzwCfpTxODc4+6vP/MqFS250kdzcWiybZgAh6huK6QTXN34ShvWvmlSO62SQr91NwyDn6157NLOr7vMHksM4CmtHS9au4bCfT7iONbO62kxqMOSDww9K5KmE5lzdS/bJGxdxp9wsAMfd3+v1qjD5rT5+0Sv5Ssq7d2ce2Khn1iWYStbWqKsR24ZCxIHuapQ6zcSMxjkWE7uSvBP1op0KiTIdVFrWWuIrOMlDEJMBVwfmI/i5p9i26Hy1bEcUYLjOMHv9ax21C7nv1EkwkMQ+UucgAVreGfF9x4bubua0jtGmnt3UmaPcA2QQR+VdSw75VEznWUVck1HUbNLCWaaQgxLkOOBivFPEniG71q6UvMUto2/dIOAfc+tafxE8RXVyptxOFjnkaWduhYkkkL6DmsPQ41klTEKXUKnczYIB9jX0mV5dHC03Wlq3t5HyGdZlKp+7hohdPsnu5/tF2f3a9M/xAVt6dteXC5/dtkIPQHoOOtMllBy+0KD90DgD2Fa/ww0+TWfHGn6ZbsHNxKE25zkk9673J1GfNU/fnYPHum3lh4gn8+Iw/aFjuIcj7yOoZW/EVzt3BG+x/JTcpz8y96+n/wBsDwDND4a8MeJo2ijOlxJYXYUYL5xsx64KtXyveT3N9rCWtqpCR5LP2OPWtPYyUtGVVozjtoLq9tNfQR29vC7DaS7DoK5y88rT4jbW53TuP3knoPQV2lncJFCRljJu5XHGPaqsuj6VcTpeT7RjJePewLjtz2Fb4arye69hUa6i7M5vSdGkmjF1cRsIuwx976+1Xn1aK1uVSGGLy1++FHHFO8TayqxLZ2flLhdpKKRgenNVtA0+J7Oae/ZUiU4CswXcSPevSoRc3zSNKi9ouept2Oi0zV7e+Tam1XXkjHarbPjjNcd4XyuqELyOfeurLcmvTWx4mLw0aNXljsS7+MnJpMjJ75qs0jL/AKxsDtShsjdVHP7MsBh9BSjoelQbu/Q0qnJoE4ktJx60g5HJFGKBWA0AcdeKKcOnGaAEPWlxxRNLHBEZJmUADvWVdatIgLK8VvGRwXXc7fQUm0tzSlRnVfuo1/LfG5lwvqeBTfMgb5RPbgj1kUf1rAlkuJo/MaycjtLdTCMEf7uRTVdV5+1aAPZomf8AXbWbqeR2xy5v4mdUbKRrZJ4JIrhD97ymDFD7iq/zD5TXOFiJQ0a6ZOT2tZGjbH6Vbh1S5SXyHdkxyIrnk/g1NVE90Z1MDKK913NYk55AphalimE+5ceXKOsbdfw9aVkbtzV3OO1nZkTDJFOX04HvTmXbgmlfakYZjtAGaB3I55EtoWkkOABn8K568up5ZQeRK/MSHpGvdjUuo3bXDBtpZQf3UZ/iPqfYUthYvNMyEl8nM8g/iP8AdHtWcnzbHqYelGhH2k9yXS7KOTJGWhU8k9ZD6n2rXO0DCj8KAixII4wFUdAKaevFXGNkcNWq6suYP5009OtKeKT2/OmQhO//ANejtij6UUhgKX6UlPTj3oExeMYPNZmrXuAbeGTbgZkk7IKm1O88lfJjx5zDoT90etYQImkHyM0IbgHrM/8AhUTnpZHbhMPze/LYfbq0rIVjGBxDEf8A0M1v2dsLaLaeZG5Z/U1HYWnkoZZeZm6+3tVnv7U4RsTicR7R2jsKeeKPrRSVZyBR+dKKPwoAD3GM+lFJzjBpe1ABSGihj+dACE8URqzDODijlsj2qtqupDT4BDb4kvX+4oGdg9TUzmorU1pUpVJKMdxmsXzq/wDZtnhbhx+8cf8ALMen1NQ6dGtrGIuMc7iMZP41DBF5FuN/mGd/nlbGST61NFIfNI2spA5J54rw8TiHUfkfXYPCRoU0rFuDe7hfn2EdK1LONlcrsO1RnrxmqtpHvRS23djJJP8Anmrdrt3/AOsixnqOK4pTVjuUTp/CY00XKyatcPHESAVTBOO3WvXNP8T+FbW3EaXlxLEQFCsmCo7143G9oyqkuwsOpU44qRWsd7RpcSqFOFG4cD0JrzK9JVHudNOXKe0S+IPC1wwZbmZlzwCvTsKbD4i0OP8A0dnmCfdB8rJJryq31CGNCqxqNoBUs3Ip8OoK3mbjlTnGT3rnWE8zf2p662r+Giqq13hj1AiGaqw694UjkZmEjjdtBVRnH0rx+DVJUnkS6QPCCdhDgHHvV9tYs+JBaLkEHbv4x+VP6t5i9qepya/4alKlbidIhwsRhAZTVPUNV8PfayYg0i/3yMFQa8vmvrW5dZFZo9rE4V/lP19qsfarRnOzIlweCRgHHpTWF8wVVnoF5qPhOOASTRF2VA0bgbcH+tUobvwrdfvEE0OVI8pYgx2j1/EZrjlvInXa+JSx6H27VEmoLvmmh2x/Lsx161X1VdyvbHbx33hpf3apckDGCwwTnr+dXIrjQpodqTGNj8p3Akk15ddXly0zS9QoHqe2Kcmp30ULm1kXlNo3pkg+tH1e3UXtrnqMl3pUay27zIUjALhDzwenPTFIl54Me3E0UF2jSthiBuJOfevIn1PUQArSQk45Jj6/rSnWNUESqY4sKePlIFP2PmL2vkexPfeDRbxoLeZuvlykAd+tZt3rOhxiRIVMikBQCpwDnrn0rziz1jVFkcMsSs4JyEOFPerNpqjqQ82wMOAOo/Wn7DzF7Q7wazpNuyrJv8vONu3P1pz+JNHS4ihSPz1eQMzlD8ua89jul37TgcnaWb730pkV3cRyCRoz8rDADDP40/YeYe1PUZNc0Hyfs4hDfNyTGMj8Kz4dW0GGaR5oZZlDEr5agcf3cH19e1cO+pXCymT90S/PB5pq6pOM4jiLD1PHtT9ku4e18jtE13wxPcOsOmTxrjqWBJ96WTUPDczgKt3EV6bSAuR6/wCFcK19KxLACJjnO0Ac+tSNcO8aLxuX5t5AoVC/UftTs11nSYSYXDhs5BOMY/nTrzWPDvl7THJK2c7lUce1ef8AnTKokDDLE7WYf41n3T3ENmxlneXk5P19MUexfcPbXPS7bXPCzTBPs7wr5fzMQM/5zWlbapokKmNDNtIyxOMla8iSacou12I9SfateC+u/L8sFRwPTml7C/UPanV3/wBim1nSvsolCyOd28cn5q9CaBV0zUsbc/YpSfbEZryrR7y4vPEGmIy4EbqqKB7169f/ACaHqzru3Cxm9sny2r5zG2WKgj3MG/3LPLvAl5pMXh8Q30siSecWAXp91R0raN94ZQNu+2TsWOSJNu306CvNbKbyrUD5h3BBx6VcSZo9+MMX5yTxn3r3IUXJXueTVmlJnozyeGwn2lJdStt+OMgnd044qvNDo7rcTJq2oYK5HmRhsnt09K4OfULiS3WN5BtjPygVL/bN4LHyFf5DjOMdPat1Rd9zB1UZmtyI1zJlsjedj9MfWs+GCOWVicDdgE+v0qzK7yFlfHJ3HIz+VNjQiRWGOBwM9a747WOdydztrPTPDCRLI/8AaEmEHyKAoZsdashPC8abUsblUPQPJkH8K5Y6vc+QLbJaLPHHSo476RAq7txC4x3FcsqV5M19q7HXwweFpi6Lp7xheRsfknNOhsfDUc2Vju93C4ZuCAemK5AalNGQykk56jAxUo1ib7QJm2Fi5wX5yaPY+Y/bM7KZPDskwlnt72OUEAKSowB0PHrVmCXQyJmt7CZiBlwW3/mK4KbV5ppGmMgBOMleOKRPEEkUTJC+N5KlQRk4HP4Uex8wdVnoUd9pzGN4tPI2yBlKDOTjkYxV4XtgGOzTWZSf7uMevGBxXlkXiK+RU27wsfTn7op//CS3zEEtK7dCcml7FvYXtPI9RTVLJMhbFy5ONoUH8aV9YRl3DSyse0c8fifb3rzNfEF9uyJkiHfHc1Vu9cuPK+a4wrDaepB9qPq8g5z0W41nT41Mclu6spyEJA6/zqZvEWh5Mb2rsoHIVuD9O/4V5SdVld4t0yszHp3/ADqGTWY1dSZvKJO4HrR7Jdw5j1o6pDFcmP7BuLgFWAydvaktbxTdFV0t2Yk87eQf8a4nw/canqwNxazNI0CEEqelZ3/CR6hJcyMtxLH83AZz+fHeh0fMdz0zUJLUW+19KlYsMIQNpbHNUvtlnHbhRpEpGMnI4/8A1ZrgJPEmqyN++uJQ4fHJ56dR9RUKa3fSxZD7VYEH58Z7ZrN0X3LVSx6NBdWrRQ7vD6tGuV3PwpJOewqWXVbbyGjh01hKT1H3vTHSvLE129O+MMzhQfvNwelRw6tfylmaQ7hyWx396hUZdx+0PQdWkuJpo7h9IvUiiwrMSApz29+4q8J2iijVfDU6l1JDvg7V9K8wGs6uBtFzN5ZbdtJGCQPT2FIurakylFvJ/LPUFyOPQUexkX7RM9Fivm8k26+HTOh4IlJ3Ed8++efanwtNb4uG8KoqRnDjB5B7jPSvNTrV/FJxJO3oRJnHsT3qU+INQEA3Xyu5PKsxxz/n8MUewl3DnR3N9eyx3X7vRSu4ZhU46Z9u1X4tdjGYZdLjjK4X5lJz6jnt659q80bWtQa5jczvkH5QnSrMviK4jlZftABZeHkGSR3PNJUZD5kd/eX7yBvsujIijgEYUA9ST6nFRNqzmc/uY3Jbbg9BxkVwdneavqEjfZtQVQSMgDovqf61a8QNNaTQq2pwtIzf6uM9sdar2EtxOaudmt8s8zR7YCMDuQCfatGz1aSHCyW8YC8jJHIry+Se9C7I52Qhg3GP84rStJ72W6++ZAAcAdATWkYsls9GGtnawktgA3I2gZqjretteaJe2q2rRDyCS5HXDLwax/7dt2mgtdQtjbrGNryW+A7A9znjPtW6JrWbwR4iSzvZLi3xG0cM8Sq3Mi/vBjp0/WlVg+VlUpe8iHw9Gq6bayLyxx/Ksv7R9l+IPiRlj3tu2jjv8v8AWtrw3GRY2athR5akH1yK4/WAz/EPxOjHCi4I4bGenSvCyxOVSp/XU9nFaU0b4VpjuVSpALbVbqT6/jVeS4Mb8KNoHze5qfwrpi6lpN2xvJYjBhgiplgp6kk4GB9ePSqGq2ps777HcRziRQPMZsbST/d9R7+9fRQps8OUrmRqcyv8ykD5c4HaskiTDShgQDznsa2NUs47hPLj/dHd9456elYs7SQ77dWIUHn0b3rVruQa9hl40YqNg+RyRkZNWr6GbADR4k5xkA4PY1jRSOsRYIoUdSvJ+tLHf3EUG9Vk+VsKGPOfpWTtcrmNSznaMq4bCbhle6gV09n4ijiiMb2vykHlsfPnoa4Jb/KlgDu7gjvSXFyzM33uMYwc/Wk43DmOqOurHdNLl/KVyBu6N+P9K0dP8VwtPHHN5TLtJ/dIVBPYV500yyxMG3BWwQDwd2aVb6RpSkHmJt6M/wDFn09P/rVHLqPmOs1bVhJK1wBAiINoyCeT0qGG9s7mPMkyRKmPmC5Lcg4Hv/SsC6lhWz2i/wDtDsPnCwsoX02k9RVNbl4JFVEDquMBu4PSk4Amd5o+pWqyzxiKKaOQ7N5OTj8uDUc/lyXEptxBHGDhiCMfrXEpqGXaWE/MWz6HPoKSTVfLdQsM2WBbIPU+lQkx3O9j02RYU3NbYwSuXxz3FWtJjuLVvPjht2deOZuGBFeaTanNKAjSuvygbCSAT1J4pn2qaTZtmkUhcYLn1557UpQbHzHrUmrawshkWK0jUkb2Wb5s9sCoZfEs8VqDcQwsd5H3j94ew9K80mvrnykTzmbHJOe/402W+nkCgyOQDu+Vu+KzdFB7Q9STxJa3CtFeWYkTGcDjLd/x96zZvGt3HIyQwiCMHCKEBCgdK4OG6mI3iZwCBnJOaneZ13bnJG4c4q1Rj3D2h1N14gkup2uJoj5zcs20A9MZp2n+IFs1ERjcruLDdyTntXLw6jIjs64Ytgkv/hVhdSlkK7mQ56EjofpT9jHuHtTpR4pkgYS+UZASSARwAe2KefFtxhzF5oDH7oAArl2vJG+U7GHQA086g0Y2eWnB6kUewj3F7RnQRePLtW+e3uCB/q8sOfrTz46bf8/nhSAxOAT+NctJqJ6iKEZPQLg0xdRYRs0cKlD8hY8gnHSl7JLqHOdrZ+NrcsY081Qd/B7c8HHvUUPify2Deekg5UssfbH9DXFDUuQWjhBHpgZFKdYcBI/KUjPDLgfnQ6UbB7Q7ibxQs0jyPcTKGHAVaik8SNhm85wnTcVx+VcMNWkY7ZIY/wDZKnge1Pk1dQoV7fdnnH8NT7GIe0Z18viXMfkxzMCV25dQcCs9/EGJB5UwWTdg7c/NjpxXMPq0vmMqwxNu5IUEkflTIbua4lVLe13S8thFJb9aylhrm0Zux22n+IJ4YzGt0yxn5jwTx/8ArqeTxYiz72nAhB5Qgk5Ncbb6tcR3C2v2YLLnDKBkk+lV9SvHaTb9l8xg24+2OxFEcPbQHJne3uvNq2g6hFLcOxQwtGoUbQNx696zNL4tYGB7ggelZGlapG+l6hYy2ZWeWSORZccKozlfzP6VtacB9mtz6dhXFi48tkehhNiva+IL3w/r2qtZbMyylX3DOMNkEV0Fr40e6hSO40+Gb5dzBSVwfX2rg9cluRrt4Yo1Kec5bK7v4qrx6lcxAqY2VR1AU5rtjSUkrnJX+Ms+NNZg1C+ldLZIE+7tXPH4mucWSOSNSpyudpAq1eSTXBG9G2bsnKHr6VVe3nZh5VrNyOTsOB+ld1NRSscrud34N8VQaTpjQNp8dxLv3LIWPA9MVsDxckjFVupRvOQBFkD29a8xtmmXhrZ8sME7DWhBqEsSlVtE5GAcHOfWuadBNgm0ehr4ijuP3z3A2RDHPAPsaRPFdqkYVZECg5AK81wNndXHkzZhR0Y7fL2HcPRs+1TW8moOC0OmSSQRjdLlOMfjUewjcbbO2m8U20+Csr7eQcDHNQx+ILUSJ5c7oyYxlSc46ZrkhqDMyrHYuVwexAP04pVuJnOBYPkD5iM4Hpk0vYREpyOsTXLPDM10+7PzIyZU56ihPEAYMqXToN25Ao5OK5YXiqEY6e0hHGTkAnNSfbZVm3/2WyluMk0ewgPnkdjb+JPtEMm6blEDNnjgcVQh8U+S7urtGWA4A/nWGbqaLcW0rG4DnPFL5g3cWCluvUdfSj2Ue4czOkXxghjLNeNx94bccfnTT4qiLKTKGTJyQTu9vwrllvJAxVtJVkLfN0yKa1w2/cNN2+gBHFDpLuHMzrZ/EtrtXyZxwMEDPX3pYvFUcRdmbdlcHPeuMuprjzXaHS2Cvj+JaRZ2WMH7AhmIJZXYcc8VPsPMLs7/AEzx1bwsYprP7S7Idm5sbOD6VLF4yMyqVhij29V8wjOOa8ye61DaFitoAO5LLk/rxVZLjVPMwRAqg9PMUfXvVLDJ9Quz1ZPGl24ZhDGozt/1hOafN4zMoETrF8uMBSeuOleXx3l2v+jtNChzyROvFSzzzQyeWtxG/usox+FL2CXQakz0c+NZhqENybWNpI8BJzJ19smoZfEszXOBaoctvIyCM+v615vNL9odTLcQ4XlQZAOasHUHUfJeQqVAGfNGelL6umPnZ6Oni+7RxmztCBxyvJHoacvi7y8BbCCIrgfK3WvNheSNg/2nbHBzguKZNfSb1xeQEdzuHNJ4Yn2jPT38bvAFfyYggPynuv04p0njKQvLA1lAYZVyQG4Y+v1ry03s6nyxdREDIxuBoS+lx815FwOhbk0ewGpno934umR42tbLE4G1WEnUDtirP/CWzfZ/3liANuWO4c15p9sbd+8vIR3++Kil1KZlKrdRonY7u1L2A+dHpKeJmYh2twAvICtipT4ilnkZVs97MegbvXlrahNGNzXcCjP9+rH9vTogaK9tFYcg+byD+VH1ZvZD5j0sa1KkojFk5k6YZgfyFKuvzzBoWsEKr8r/ADYwa8wPia4Nwsw1C0WXPzMr5/pUg12SPd/xMrdhIQSN2cnPfiqeFl2DmZ6IdaW3wht2KY+RN3AqVfEMkbgNpxGOAFfke+K8uvNalmn4vIdnY54/lTTqM5n3DUrZSMfvMkEfpU/VJD5j1w67vt90djLhgf4hgmobbXrogbtOmCYyDXlo1a8DELqtuOMcZx+HFSJreqJHhdXhI4wNx4/Sn9UFzPseoT65fGPeun3Ax0wO3rTDrOoBmYadMw7YU5rzY63qAbLavADnORI3+FL/AG7qCkMmsKPpIxB/SpeFYczPSTqs8gPnaXcSfMDlgeDThrF8WCnT5DtORukxivNm8SapsDf2oGPP96mR65eTTIo1OME55bd6VP1Vjuz0uHxRNPOY4tL3lV/hc5Az3qK98WyWknlSWBRv4kdsEGvModZmhmd4dREZcbWJVhmo7rUpLn97LqiSSHt5bFuPXimsHIXMz1208QXNzEZI9JmZOOVY4zUD6vciWSVrWZUQZ+boteY2XiC7jiWD+2XhRQTgIaRvEt+yvG2ryvGw+YeUef1p/U2Ckz0k6zcLLFstvvKSFU9vWpY9eu5XTbZFjnJ215U2tyLhv7SlGAP+WZBH45oTXzGcxX0uT1whH60lg5/1/wAMVzM9V/ta6kYeXppcseQG5/KpzrOsHa32Fig+8AMmvIV114zlL6YHqcIc5/Ol/wCEgm25Go3hP04/nS+ozKTZ662raksuJtMKkjKjfyfwprateozM+mbdoOQT0ryE67cO246hcFuxP/66nt9du23Ri7lYEYJx0/WongJWKT1O+j1W6FtM32ddzozE56Zrh7xtzA4Ax+tMXU5ZCVNzIA3GD6U64GEHpRRw/sX6ndRZGjna6kZ7j2pFY7upB9aBjB5oVgSRuwcce9dJ1D4nJH3QWGenet3RJUt4hKzKoVfmJ6e9YFudz7QCDg5q9dA/2FMOc8EDPvWFeClaPcalZXLupXljqFs6RzLIEcPIUGMDNc9Lb2E1r5lvLJHPklo5B8rD/ZI5/OoLCSG3sri3ZCXlwc56EGpNHPmTr5mNjbl+9z0xXRCj7CL5Xojz6lTnlcuaAI2spSznfDJ90DqD3q7cTbrUhO7Vk6ZE/wDaU6IhSIZHJ4HHAotZ1W2ljJ+dHIIJzipqU+abl6HXQqWVhtgx+1yhevQ/TNbMmrWkKhJpApHB4rFtJEjvC/GCo59ahuVimnkZtwyeDnFXOjGpL3japV5dUb41axI+aX8aQ6pp46Tg+22ucitpJBuMir6FzxTp7fagVpNzf7Kk0vqlK9rs53i32Ootpba4J8qQEkdMYNcpqSbLrauTWhpUMkVwjR7pGIPyiqV7Deyzt5dr8yrkqXAJHt61WHgoVGk9DVVedFUO46E47+gq29w/2hZJJA5lXy9rdsDjFQWs6BCZtOdj6GTbg1JcSB4h/oyKFO5QHJINdUlrt+RlJjbssYJCxBXPWsyWQYG1uB3p8lzLOhUHCZ6DnFRxJ5vyqv4nit6cOVanPNXGPLKcKAPX61f0yza8nSHPB+Y/QdqSHT1JXzZ16DgVNpv/AB++SOd54buPpU1Ki5XymLR1EcH2W2kZYpAdoxg8fl2qpc+J4bvSLTR49Bs0kt3dmuIWPmzse7Z449qbJJfafBL85aORTneM1yzLIz+YrBGJzkVxYakpXcncqCV9TZTUBIMFk68pUV9fui/uhgdBVMrtwxbJOc7RTkWR1OFDDH610KlBO5poVhI/nGVk+Y9a17ASyLlyxjHI3VmyiTH3T9CMVaimmW0C+bsb0I6VVVcy0HzGmQDyeAKyvFT/APEluFz12/8AoQqvO9wAT524d8Vn63NK2mSZc4woI/EVWGoNVYu/UxxX8Cfod/d7rh1Zo2IAPyZyAPSqxtpmxtUY/lVs3OpIojZcjAAwgzSy2WqSRLIVVVY4GXAOfpXjqXL1Rz2KTWlwqeYRtHTOagSMrOFcZ3cEjpVuW01DmPzFdicbVOauw6Tq2wyrZyDyRvZmXAA9eav2qS1aGo3ZethiyG5sAKOSO1Yd+7NvQSlUJ4WtWCR/LEUx2rkE88Vlz28jyOY+V3ZrCgkpNs1mibTJpLeSJPOjMec4JyD/APXrW8UaZLBHbX4k321wv7ll5Ax2rCit7jb5ZdQh7Yya3NJvgLZ9J1F/Mt2yYwR/q39R6U6iSlzpjic/JGiw7wpLHnr0q3Z3waHbOHldRhfm/KprmzubbfG0OVUgFh0I7GqNxbvBJ5kfyqx+YGtE41FZl7F+/tNUl0prz7MDaoQWdSowfTHWodFuA0RhbIJOD9KlLf6CI3w+4clicis22X7JdiUSbhnpSSUoOJaZY1WCb/j4X7udpx2PvUEDCa28tn8p1+6R1Nb90s1pbQ3jQpJa3QOM4YZHUe3WsDUYo0nEkOBG3IUdFPpRRnzLlY2uqL2j+INS0WYPFNIAjA8HBGDW9ceKtN1a9d5rPylli2go2WDdcnPqev1rlIbkKR5lrDL6561AbdJJmfcsOTwO30pTwtKcuaSs+4c50Go3ltbiO1nk5UZGU5ANS6ctiufKkVmI6uuT+Vc2Nv2wSXCifGOC/Bx71oS6qiyK1no9pAwIJJd3z+ZxSlhvdtFj5zatrq/g1Bo7WTYky7cLwaoWMmow6gXdEBTJBlz8xrb0zxTpBh8zUNFge8D7lkikKgALgDaCB/WqGqa6l1el7PTbaNCAqRGUuQccnJPrXNGNS7i4A2iJZ9WiuWuHZEimYsdrg8/TrVS4tJSTMznO7nZwK1bXxVDbMjHw3pjSoCrFy5B464zgGqd74hS6Um5tIAOeIhtH6VajVTVok8yK1r9nWOaaR1/ujcec1la3dW8Nu8iTZc9y1S6j4j03T9OVZNKtJSXLBWZi7Z6Dg9K4HV9Rk1K7Iji2rIciMHofQV6uDwMqkud6I8bMscqcHGL1Kswl1XUlWPcRyAT0A7mu90K6tLWwTTFmMUfVysClicdQTWDY6aun2g3EmZh82B09qldWZvk5b7wzXo16iqe7HZHxNas5M1E043UciytbQxDgSSygbuf51D4SjuvDfim2u7O5Dsk4Z5oct5cf5dfcVWEb4AOcgZ4q5AJIIWmmmkjQjhQfmP0qaLlHYKVXkknY92+Nnxi8MeMvhFdeGrLT9WfVVmh4uYthQg5LhsnPGRx/ezXzZLJJptz5xvNPsQfvRPmWQD3xT/EK391D9qS6uIok6ruwXHvUGlSWM0IkFnF5neRk3k+9elzppSep6MpxlDmZo2esafHbmeO0kupDwJHUIjH2HWnSXNzqjr5kUcESnkRDaTVSC3knnLt9zPynGMfQVPqN5BYw/wAIPoDzXZh6Ca5pLQ+fr1bz5KW5iat4bMtw81rMiJkna5Oc/Wsy709lJ+1X6MwGF2/NnFSanrc0rkISFrHlmkkbLMa61OK2R6+GhiOVe0ka9nfW+ngeXhnxy2Oc06XxFO33Yxn1NYdKoXvmj2sjZ4Sk3zSV2aSa1debvk2uPTsPpW3Z6pDcqN7Y4rlflAIC9e5p6S4AwMU4VGtzOtg6c1orHbwyqy/Kc1Kh561yVlqDodrfzroLG6SZR61vCpfQ8jEYWVI0FLHrjFPqLPA6ZNOWtThaJQGwMUtzNFawGSRgPb1p0AQEeZKIx/ePSud1C4e4ui3cHESn+dJy5SqNH2srdBbmeWaZGADTnlFb7kS+p96dp9g80nmxs3J+adupP+yO1SadZeeOSzRZy7n+NvT6VtqirHgKBgdqiMb6nZXxKpLkplKLTbNX3OGlfu8h3GrIhgA4hj/75FPOB9aB0rTQ4JVJy1bIJrCzuBiSGMfQYNZ91p9xCuICLmI/ehkOePY9jWsCfrS554OKTjcuniKlN6M56OcCI7nlaJG7j95B+PcVrR3irAr3B81O08XKn/eHY0XmnrNmWNvKmxgMvp7+tZjWzwybmt5oXx/rbVsZ+qmsveizuUqOIWujNOTU9LVQ326Jj/dCkkfpWZqd8Zk3HdFF/AGOGlPsPSo2luP+Wd/qf/fgZ/PNOtdPuZ5TIEk3H/ltPJl/wHam3JrY0jh6FH3myCztJ5LnaWxKw+cjpGvpXRQRJbRLDGuFUcEd6ZbW8dvD5aDnqSepp44qoxsjhxFd1XpsJ3zTG656Gnt1ph5qjJDTzRSgfnSng+tBQh6dqR2BC4UDHf1ooAJNAAozVfULsW6LGnzSucIo65p99cR2sBc8+g7k1gzvLK772xIR+9PaNT2HvUTlbRHVhqHtHzPYa5aR23OSuQZZB1Y9lFa+mWewi5kUK2MIg/hHpUOj2mQs8iYjH+rQ/wAz71qE81MIdWaYmv8AYiKWzSDNBozWpwhRzSUfrQAq9aU0pwiFznAGeKgtbqC7hMkJbAbBDDmgai2rpaEp96TPNIx55ooCwd/rR370lJdzw2Vk11cYwD8qZ5c+gqXJJXLhBykorcbqN0LGIbV8y5k+WKMdz6/SksNHyxnmuojcP8zyPnqewx2qz4e0qS6xrWosTNMMxoVO2Ne3410B0+Ff3bwuDgcFMcetfL5jmnv8kNkfYZZlipQ5pbswk0eORtyahZtjglmb/CrK6PtfIvLU8dRJ1/StEWdurYWJgM94yaeLeBTkKeDxmM15UsW3seuqSsVV0h8f8fVsA3fzM4qe30kbdzT2x+Y8mbFTARcDa3X+4acISSfLhdj/ALpOB61g68i1SRLDpitOf+JhZDIwSZae1kE3xrcwNjncZAfyqGOBo3zPa3GOc4jPpTvL8xjts5nJwFGwgdPWk60ivZIctu0sGyS5gTb9xiwzn3x2NEMd4zlfOtAwO0vvG360xYZpBtWyk3H/AGTT1huQq7rGZyDlfkJ5+go9vMfskOFrK6HzJLUc8fvQD+eavQ6XcCEmJoXToGEyk59OtUGtLmWdfM0+4U8ZIU8/nSSWl2ifPazqo7FT/Sh4iXUXs12NFNBvJgZIliZFDE/vRx6/SqraTcR4kWS2AJzzOpJpsd3fRWrW6PKkLnLKFPNQASMhK27kD2NT9YmHsl2LZsJniaQSRoNwDOJQfy9+KS5s7qGYQ2dzbKjNnBmBdu2Txxj0qJ5riS0jtXiIWNiwAQ8k9aiRn34jhlJHJ+U8U1XmHs12EcyRP5UqnzF5G07g3P6VY+w3MkSMrQ7mHzAuFwariJ/OYeRIrjDnjBA69OtSpFOzlltZm/4DRLES7h7Ndic6PeLu8so6jliJU7+nNJJoN5sMjRMQnOfOTA/WozDO5C/Z3z6E4zRFDMrHNrLgjHSp+tO24/ZCw6bctsQttB/6aDHv3qzDol1K2x9saqerOOnaq0MN0ZNhXyiPu72C/lUs1teFizo0x7lJQcfkaPrTXUfsQfR76FhCqxyLn5WEi/zpp0m/Lc27Z74lU/1pgjuAPlt3x3IIP8qEguCD5du+Rzww6UfWX3F7AV7O8G4w26sFHzkSqcfrinR2moSuI47YbwACWkVOT05JwaalreKDIts6e4Zc002k0jFpbWRm65Zh/OhYrzD2JLLpOqKz+bApI6gTIw9v4qdDpd+6j90U5/ideOOtQR2siuNlqu76rjn60oW4MRAi3h2yTkHkf/rNV9afQPYXJpdNnYLG9xbwtg/K84HH61VvNPvwwPkq68YdJEKnip1tbggMFiXjgGQDFMktbhN3yxt3O16PrjY1hzPexv2IdrcnB4+delaEdndQoWlYInUYYHB96FtZcf8ALAezPz+WKSFWlzho4z6MGGf0pfWpD9gbvhFR/b9tIA+9ZlxzkYzXrWotjw7q+R00+dsg/wDTM815J4PeQeI7VSuD5o6dCB6V6brbxr4Z1giQFjp82B3A2MK8TEPmxMWz2sLG1Fo8Lt0E9tFHIGVWON2OmAKsvAyLuDkALnk5PHtTLVJhp6KY2ZWJ5Aq3HHcyYjEbrnnLggH9K9r6y4aHlzpXZFNYTqI5fLZSyBwM4znpUEcEnmKrMUOD8vGSR2HvV82N1uGFWQjGAMn+lINPvW+dbQuwOTjJ/pQsc77mUqHkVWsZmLMqlcDkbh+lRPaSMv7shem3PSrzWV4UL/Z++CgQ5pBa3WObd19AVNaPGysQqCZTSwuGYspk9QSwAz7CrU2kXPmM0MbSxjnduHNH2W4IBaBmHpsNSxWd3FIWWzfGw9F9e1Q8aV9XK9tY3VxErGF9jA42kc/mexoGk6gr7XtzxwP3y8frUwguMKv2OVsdBszikFvcZy1lIPfy6PrzD6uVLjTryTMIi2sD1MijHFUJ9KkiuTHKxdhgHD5roFhu/LMb2EkiE5wY+R9KVLC/bIjtPL6Elh2qHjn3H7B9jnxY3rMPJyR0P7wY9s81aTR9Q8wx3MsKqAWZ0lV/y2mtP+ytQLfLDGcc9KkfTr5NkS2EgwnJHIzTWP8ANB9XfYzn0m2jk3Tz3CxlQdvyfvB6DBODTU0E3ks7WTPHEmF+coBx9TyTV4afqK8iymAI6hQB+dSR2OqcMllOSMfdXODVfX33X3h9WZnJ4fmh2tNqCRqxALqoIX8Ac1GmiXDRHY1qySSbAzABifb0rSOmaoSSdPuCevKVJ/Y2rMTjTrgkY42+1S8bruhewfYx4rG+t5m+ySqrAFWKS4GO496dDpWpXTpG1uW/hUo4+X9a1H0bVBEZDYTDBwRjn/8AVV22sdWjAdLGcD12YoWNt1Q1QZzl1ouofKincxPG5gOPzpqeHdXik2hIyq/xCYEV0c9jqkhLnT5z6HZUYtdWWLbHZzHDZJxS+vLyLVAypvD9zDbRNcTRJ52cHIKqvqT1P9Krf2RcQBlSe2YHofNADf8A1q15bLWZJSWt5sMD8pzjHeoo9K1IkqLN2xyeOQKPri7r7xrDlKHw9fbHf7RYoqLuy9wnJPYDrmqselyyf6O1zbKyuVLNLwfoK120O/zhrNwM/wAQ/pTP7E1XIItSSf7p/wA4p/XY/wAyK+r+RmSaZM07J9ttWAIU7mwCcfSmnRW8liLmxDZ2/wCt6fpxWvFo+qhifsTE+5OP5U+PSdYZVUWDbsYyAcmk8av5l94/q5i3WjxRXX+jatFJGSpV2yrDj5h/SoX0JWkKrfwYUnbvc9PyrpF0PxDsAGmTMg6fKT/Slbw9r+P+QVOCTjIU/wCFH15fzL70HsH0OfbS3ASVL+CNgNoMcpBUfTFQtZNsd31DzfK5CsWJb9K6UeHPEBjyNLuSvrg/4Uh8O+ISyKmmz85+929KPry/nX3h7B9jIuYo5HBRkwWAyWwf5VKIf9K8gzwiMPgSZO3juPatgeFvEuP+QRN65pF8L+JNw/4lNwSeg9KPry/nX3oPq76om0bXprG2j01ZIHSOYzrIYARuxjG4881NYySbLiy5825T5RF8qv8AOpBxUQ8KeKP4dFl2+61IPDviTTrd7nULG4htkXCM3ZieMVnPGcy0kvvNIYezR2mixiK006J1cB4kAHc54rznxVcCHxv4kkWNpXe9lCBfYgHmvU7ZlX+zVDABIo9gPbivO7zR9V1zxl4kOlWT3BivpGlC9gWOD+hrgy6XI6kmehiF7isWtE1jydNh0vUri4htLg+YypxgEYz7r60zVbmVkje8vVmaONVgHJ/d9to/KiTw74xNrHp8+nTSRxNmNSoJTjGAew9qifwv4iVl3abMpJCjd/L8q9B5glopr7zzPq3kUp7+NI5GVpmYZxg7eex/SsqRlluDJI7q8h3cgYU9f8j3qe7hlt5XjuLm2gYDaVckY/SoCLMhQuo27SDqNxIP6Vuq85K9xeySLNnJb28Uqi6mdpMZUxjaMHimRbVjcSKxk7NjG0k/rW7p3gXxVqFqJrPSzLDICyyK45H4kVab4d+OPMCrpTZ3d5Ez/OsJYxL7a+8PYmI01jJ5QSxeIsNrtgMCR3zTZJLLZKfsfzKM4HfnFdB/wrPxs/D6TJ15AeP/AOKob4Z+NN5caPNtA5BePP8A6FU/Xo/zoXsDmj9hIVltolc/fDDj25p8UmlpKGfT2k9eMDHTit7/AIVt4xGN2ly4z/sH/wBmpH+HfjFQoawmx/dymB/49S+u00/4iH7B9jBaPSZLotJbzCMcBUY8D0pk8GitOp8i6ZV5U5G4/UGugk+HvjBQWOnOB6Hbn+dPPw58aADOlOPQ7l/xoWNp/wDPxB7B9jl0g0L7QGuLK8aLB+VJQrAnvnFQXdtonnD7NBftEnOJZVB/DArrl+HHjRpAp0xTxnHmr0/OnJ8MfGDzMsemFV6/NKvQ9Oc01j6a+2vvH7BnGLBpCsVFnchcYB87LZz9KWNdPW63fYZJIyeNz4/M126fC3xkR8unKGHrPH/jUqfCvxdz5mkhyT3uI8Y/OlLH0v5/xF7B9jimeymnVTpsKqny48xlLD6ijECyFksYNvYbiT+dd4vwv8UL8reH7cYHLfaU/wAaQ/DDxMCf+JLAWB73EeBxn19Kz+v0/wCb+vvKWHfY4Xd3htbcDIxljTo5pozE4tYGcHnLHBPuK7hPhb4qZNw0S3YE7SBcx/406T4T+MN+5NFtI17K13HkfrT+u0/5v6+8Hh32ODZ3d3/4l9sCxzwSSPpzTJ4gWDC0VGxg4kPPrXfTfCvxVFCQdFtQ+cFlu0P6ZqI/C/xaqLu0u0wxAU/aQM56ULHU/wCZf18w+rvscGkToin7LHgdPmJ/M5qx5k6PkWVvjJOCSfx613n/AAqfxeu1f7J08hjnm8H601vhd4pjlW3/ALJsBMy7sC+HTNJ4yn/Mvv8A+CH1fyOG84lhu0+2xjupOP1pYZWjVVENs0YfeUMY2k13R+E/jBcB9Lss8jIvBUZ+Ffi/eVbS7An0+1ij65T/AJl9/wDwQ+r+RxwvCqOosbIFj18oHA9BTHuWkUBobVlA+XEC8V24+FHi7O06TpyjHLNecfzof4T+Lg6hbHTGYjp9rHan9cp/z/iv8x+wOEkknkgS2kEXlIxZFEQGCajk+0sQSIsAf88xXoUnwl8ZKm7+zdMz/wBfgP5Uq/CTxh977DpvHAzeCl9cpr7S+9B7B9jzuJryJdtu8KdeRGoJ/GoA17DOJlm2vnjAGa9KHwl8ZPjbY6W3I5+1DFNl+D/jAyhTZaZ0J4ue1UsdS6yX4B7F9jzu686SRZfNww7nGfrmod12wZVkYZ64I+bFemw/CjxJ57Rta6UpGMg3Pc9Kif4SeKjjbZ6eMnIKXg5FKOOpfzL8B+wZw8M9w2mNaySMVQjgjk88c+3pW3px22lmB1IGat+Ifh/4i8MaVLqOqR24t3kWNdkwcgn1x9Kz7NlNtAAemBWdaSmrxd1c6sOuW6Zhax5j63e7Hdf378qcfxGqn2eZn3G4fJH/AD0966rwp4R1vxfrmrro4ti1tL+982XbjczYx+VdD/wqPxYr+W1pprOWOC91x/KumeJhSsm7HPUg3JnmzW97xm+nIBH/AC1pHt7zG37bcFO+Zsiuv1rwdrOi5F9YWTYXJ8mfcQPw/GuYN3Yi9e0+xgyKhcgSbdo/GtIV5T+HX7jF07FI2l0P+XuUZ/2zzU7xXbEZnfGf+ehNaXhjT5PEl99m05YWkZc7ZJNgH4967YfCjxVhlFppJ2f9PJ/wqKuKUHabsxqjfY85WC6yVWeUg8n5/wD69Kbe4aMK9xL/AN/Dge3WvR3+Evirymb7HpWVGTi7/pVOH4a+JZmMSWmmlgOc3GcVl9eh/MvwH9XZwf2O6zuW4m5HOZD/AI0w6fcAhklIbOcFutegr8M/E8jfLaadg55+0cVY/wCFX+KFXd5OlEdf+PjoPek8fD+dFewfY83bT7hmZnYtk5xuyKcmnz8fMcA9z2r0A/DjXs/NFpynjB847T9KsJ8KvE27549MODk4uSD/ACpf2hTe00S6D7HnJ02VsAyNjJOCaYNLkDBgecdCa9IuPhh4hhmCSx6bEW5UtdcfnT1+GXiCTaSukfNj/l656Uvr8V9pB7B9jzVtMdgdzAE9t1MfTHwdu1h345r02P4X+IJfuJpByCQPtB/wpJfhR4mjfDPpoye0/A7+lNY+P8yD2D7Hl/8AZvJ+VgcelOGmjcPlOO+BXo5+GPiIqWY2nr/re2cClX4WeJtjN59guAWwZeQKr+0IP7aK9hLsecHT1zl0A9D6UosVGAIs8YPAr0O2+GfiS4laMNaAjIy0oUcD1xSH4aa+s6ws1sjFQylp+Dnjg1LzCn/Oh+xl2PPRYwgjdGvXB+tPaztWGfLwe2DXfn4Za6GCmS0yF3HE/Xn/AOtTh8L9eddyzWGTzj7SOKP7Qpfzh7GXY86m063PITJPUVXk0yE5CwJu9cdK9LuPhn4ghQmQ22B12yg9aaPhlrzR+YslptB7zD/CqjmNNfbD2Mux5kdHYzcRqq+mKG0yTdjcME8g9q9Pf4X+IYzndbemRJkH8ajX4a65kAyWucgZ83v+VV/atP8AnQvYS7HnMlnc7h5aKF53A9zTf7PmIIbA4PevSLb4Y+ILhDJDJZkDqHkwfy/CmyfDTX1HzNaLkhcmfjNCzKlbSaD2Eux5yuktycjIHr3p39lsQQzflXod58M/EdpEJpJLVl74kB5pU+Gnij7OJytvtYZGGzQ8yh/OhqjLseejR8gKXBHYHtSNoSMwyRmvQ1+G3iZ0LLHH8vUMME/SpB8M/FBcDFvnOOM8fX0qVmUf+fiH7CfY83Ph+L2xinLoS/KOCvavQX+HXiiMfNHESPTrUDeAfEW4Bo1z7JQ8zj1qIXspHAyaPLGxEYOOwo/sq4xjaB75616A3w+8SM+Fh5PTKYNLJ8O/FCAM1uVyP7tNZnTf20Hsn2OA/siTd7+xpf7Hctywrun+H/iRFDfZ5GB7qmcfrTR4H1ve0efmXAICZOfzpPM6f/PxB7KXY4caO3Jzg/Wl/smQDHmGu1j8E64Ufcjx7eCHiwc+1Tx/D/XDErbsE+oH8qHmdNb1EL2L7HAvpEg53ZPTinw6ScbZACPc9K9GT4aeIM5aN2HbbHj8aa3w18QKv3HC57pk1Dzalt7RD9jLsecvpHPLHk8AHFDaR8uNxH1NejD4aeISRt3E8jHljj9amHwu8Sd8MB1wtH9rUv8An4hexl2PNI9LRMlgHHpQ2lIw5bgc9e9eln4V+IccSKW/uheT+GaU/CjxMV+/Gh9CAP61SzSl/wA/B+xkeY/2Vjo3PvSPow4+cjPocV6cfhL4o6iSI/l/jSp8I/FbHhoh9SKr+06f/PxB7KR5d/Y6/wDPRSfenf2KcfM8YHtXpx+Efi3B+aED1JFP/wCFP+LtuWaD8xn+dH9qU/8An4h+ykeXDRxs+VhU9rpgjbJwc8cGvS/+FP8AikKSfIYeokA/SoR8I/FDyiNZbVSezMBUyzSk9HUQ+SXY4CXS4VYbjIjgjqRirFzaM2399nA6ba72P4QeKo8zTmEomWYKwyRiuIu4Zrefy345INEMTGq/cnc2pJopGwkYA+fgf7tJHZhW3eex+gqbLc/vPqKUNx+Pet+eXc3TY6OC1YAMJN+G53YB9Diuh8PaLY6lYXEUhlDsuFYyHCnscd65yNm8zrgEc4PUemK7TwQ3+jSr3wMmsZuSa1K3Rzs3gLWzIxS+swOoO0jinXHhDxFOED32nDYchhFtb35A5rv9zA5ySOOKack/5OK6PrEl0MlSXU5Kw0PXbTTpre8OlzwEEkpD+8yf9rHaseDTYYdKuEZIzNuyz7fevSQu6N1PHynHoa8+1e48oyx8hnfhSOM1yzqznO0TWEEjF02FPtAzggEHBHHWtbWdDW+uzLZiG2ViMLyQK5y0v9l0f3bbgcHsM56V0w1e8QrtWGPBxlmya1rqrCalE0kk1qcnL50Nw0OCxViv1p8Ev2iQRfcY/LRqG5ruaRiCxc/dOBREE3R7VRWByWLZNd2jjc4XD3jQ0+1kspxcSPuGCowOlZmqXPmXTyLHJjvjpXQRNtgCtIDnt71zmt7YZ+G6kjDHNY4d89R33OxU0kQMszQRy4AjYnIzk8VGIkkuYikr+bn50B6LjOc003QWIjAA6HI6VnteSxXBZNkj9NwJNelCnJ3sQ4m9qlutkWkt7UiF03KeoI9ayrQiQeYrANkEDpxUrXWr3FrFayRNHHbbxt8sg4Y7jn29KbYQPMAJF2/7GOTQo8kXzMykkPNwMGHbzu6+v41Z0m2uJboNGoAU9WHarMsK27BUAUIORW1p8M0UIlhjLM4zmuStXUYe6tzKxBrayNaKArqvI5bOPauY+zndnJJA5yetdZPG1wwjmUINuflHeoxosO0t5svNY0MQqUbMagc6IWeQKrHAHAIzV22tJIpA7SKNozycZraj02GBSwyzDjJPStDRvDkuqSF1kVs4yhbA/Gpq46EYtt2RSptnKXX76UbphjHPHNJItvtUMACPfrXpFv8ADWO8m8uOOSJunyzggn+lTP8AC64hB/0eR9vfdwa43nWDjZc5qsPJ7Hlwjt8E4wO+areJUgXQZfL2k4Xkf7wr1u8+H+n3V0ohsLu0+QDZ5mQMD1rO8ZfDXTrP4daprDXV280DRBIg3C5kRST+ddWDzbDVcRCEZO7aOfGYeaw835GyPh/cKAsfieyBJ5DW7jn8qnHw7uZGUP4thYjriBzj6V65t0sr86sD7RCo54bH5JLZXZh1OwAAV8F/rDiH0/BHcsLT7Hlw+GjJM3l+M1yT977K4P55p0vge8h2p/wnUjqQSyiCTABGPXvXpUk1tEjfeMpHygRAio7cW4Ys0Q55LMgp/wBvYlq7S+5FLCwPPrT4aybEmm1SO4tex+zupI9vemv8MfNkb7PrEajP3BC2fxr1GNbOZXH2i6kbGFUJgD3GKqaXcQw3DLHdzzEcbSMc1h/beLd5Rf4AsNBnnF18JbmFcvrkAPUR+UcmqA+G80kY3amDIOgEZI/OvW7y9DTZmtWwe9UUuf3kiLHtCtxx2q4Z3jmtX+CKjhoHGSeBJv8AhHGE12txcxZ2IE7f3c+lYuieBdP1OSZLrUri1k24RdinJ9DXpk1w0JUlW+f8Kx9WhEd8upxJ8uQXAGDmtaGa4nVXs3safVYHMWHwrSSRob3WJ1yv7vyrfdk+4zVyP4FajcxM8N2+0KTkpjJ/E13EepjcjW+R3ZWHetmHxBfR7Qs7GIDOzoDXPPO8xi9H+X+RjVwzS/do8gX4Vz2cJgvdakRMlkQxkoGxj168elW9M+H+lou2+iN0npE5GR/SvZNN1ex1J1trsrCGPIcDb+tSeItH0u08qWzuEdT18twSv5VCzvMJwcqmlvQyi4Rmqc1Zs8K1P4V6fK5bSdSd0Of3Uijev+NYU3w6W2l2T3xR+OCBXtt1aL58ktvcJHPn5W/hf6+hqjc3lhBGy61pRMpHzMMjd+NddHPsY9FK/wCZ1fV6fY8kvfh9aQRgzX8sZwDvVcnHtjrUlh8LlubU3f2rVZbfON8cYyPw616FINPutPMdnc4jibzI4JI8uD6b/T2qd7iEm0uY5bq0uMAHy02qB9K6v7ZxcUlzO/p/wBvDQ6I8ul+H2ixtj+1dQXn/AJaAAfjxSx+CdJiYvBqkpZcY+Zdp/SvXLjV7qGUR3lvbXSvwrTQDLCqt5DogkS8SwhVnYCS3U7F+o9KX9t4lpc0nr6f5EfV49jylvCNvdSPPJdYJPO0Y/nXO+I9Dg06O9nS4cwW8YZmIzuPpXteuR+FpUeaSzuUdV3ZRgVH+NfOPxa1jbfpo2n3UrQn95dA8ANnIX3wMV9BkVWvjqtrux5mZzhh6TlY4/UL77ZdPOI/kc/Ip52r6VueH9M+zIl7Ku6R/uKe1UNA03zWW8mX9yTlFB6kf/Xro5ODwyjjoBX12KqqK9nA/NMXim5DbtUzuDFjnJyeBTrOL7TdqqR7VK+9LFafaZApBAPFXWuoraA2tqiiTvL7+grnhDS8jjSlJmtpniCz8O297YjwfZ61dXls0IuriZsWxPRgo4yPwrmD9ouMGZg+BjpgACppLmGJQSWZv4l9f8ap309xMyxzYEeBtij+6frjrWsL1bJKx0SlGK1I9V/eWrpbyB+Cu7sOO3rWR4bsb60nafUMxWqx7fmPHtgVq3tzaabAJLpkkkI3CJW59MH0rldd1651KUE/u0UYVF6AV7OFoxhHUKTrYiLha0TY1jxGsatFZlTjgcdK5W4upZ3ZpWLE1ASScmkrslO534fB06CtFaimkooqDqCl96SnFjs28YzQAmaXNNpadxWHBu/er1ldtERtOMVnirmkWVzqF9Ha2y7pHPpwB3Jq1uZ1IJrU63TrlbiIcgsOtXFZF3MzAAAmquo2tlY6nY6RpJnur/wC7ckfMGY4woFVfEUlzbXsumXUUto8J2zo4wwPpXTGeh4NTBydSy2ZX1S8eWQtG7eUpwoBwXb2p2n28k4K/xHmVvT/ZFVbON5LkIqlWIwgzny1/xroraNLSAQxjPr7miOu5decaMFCG5ajjVIQkfCgdKUn5TjoK1PB/hnxH4ovGg0HTZrtlGWYYCKPdjwKZ4p0PUvDev3GiawsaXkIVnEcgdSGGRyK1Wmh5Tpy3ZmYOSPSkpwPHNJxmgQo+lJ39KB+valIB64oEB9N1Ip42ld1Hp70vY0IADYHC5pDz04pcY47Udf8APSqAaFzyeAKYxyxx0p7NwV9aYVINQUhDTT7U48U36UFoPT1pDS9e3NH1FADaZczR28TSO2AKkLRxKZJPugZ5rA1G4M0okZSUJ/cRf3z/AHiPSplJI6MPRdWXkMup5ppg4/1rcxqeka+p96sabY+bgtnyVOef+Wjep9qZZWr3Ltvy3zZlkz94+g9q21ARAqjAHQCs4JvVnXiK6prkgB4wAOP5UmKX6UGtjzhO1FFFIYD64pR/k0n40ucUxDgcZ7+1JmPYEjjWMZJO3imnrxRn2phYR+KZz2xSvyT604Kqo0kjBVUbiT0qG7FpCMywQNcTsEiTlie/tWRa38dzqa6je2MdzbxgrBbu5CgepxVe/vBq90sTSeTZRncB3c+v1rTtP7GDAMszjYPlEgXLenSvKxuJ+zE+pynLuVKpNamuvjAqCI9ItlOSMee5H86D4rlYZOk23Xg+bIT/ADyai36VKw8qxkQZwV89mzUxuNIDnFjn28xhx+deDKNG/wAB9MrJEkXiW5OEFhCoP92Z/wDGtbTtSnu2+eDH0kb/ABrFivdISQE2ORjBUynHP41atNYsYNwij53ZHPOPSuSvRTXuQKjJHd+H9Ei1SeNLh5IkZuT5h6fjXaf8Kv0VrbNvfSSSlvmBmIXH1rzLSPEqwMGjG0gfLg5ruvD3iea/CxLNt99oxXzWNWMpXcXZHbS5H0NiD4W6SrSefqCoFPBWZjUp+GOjLGC2pxnBAAE7VP8Abn8sKNSKu3rEMCorxrhLQf8AE6VWPIZVUtjvxXkrEYyb+P8AM6rU+wknw50JEZm1Il+vEpPPel/4VppXHkapGVb72WYE/Xms61vtQt7oNNqKzWZOVkJAfHcbfarNxrkgceReXkiHhf3YOR9e1XKeMT+P8xtU+xoR/DTQ/MUf2ltPqCxAP51JP8NdFjUMmqBW4zwzZ/Jv51m/ab66kRra+YBh0eVQad511szNq1wXC5OJAenpzUOpibfF+YuSBYuvh/pNrGqtqjK+TwEYg/rTbPwFYSE+drClc84hIJ/WqUlwGXzX1hgu7A3Pzn0xTob6CO2G7WHct6OOKbnibX5hckTUXwJoTMV/tKQc8Eqwoi8AaCuW/tNm3YJGwjj3Oaoi8tpNpj1SQHuWcUS3UMcq7tXfYwOSGGV/Ws+fFfzfmO0exot4B8NFWYXc7v8AdGVwRjryT0qI+BvDqozNNNnnGRnp+PSsu6u4Y7gJHrJkRhuLB8npUa6tarH/AKRf3AAyPl5JzVp4n+Z/iLlj2N7/AIQnwpJChhkLOMEhh/KkfwP4XwHM0qqzYIC5x71zbXFoFLW99J0GSVwcGmveW275tQuRtx/GQCR+FP8A2i/xP8Q5Y9jqJvBfhmGBjvmk/wBsRrSxeDvDBCsyylSOcovbv+Nc2t1ZyOfO1NwVJwrTVFJeWm8GLUH2gYIMxJPrR+//AJmFonYr4P8ACSpskR2YjO8xDp/SnReEfBUTMywXTEYJ3ICPpzXGLqmnIflnuGXOGLMT/KpZLywm2yxTSxkNko0h5HrT/fpbsLR7HU3Wh+D4ohIljJvUcgDGR7e9VF0fwlKgk8i7gGcFVUE5/LkVz811o7yn/Tbgr22/Nn1FDX+hJti23DOR98S8E/TtRGNbq39w7x7HUR6N4RdVXZOdo5YgZP5irEWleE0hVfspY92IG7H5VxcE+is5afG3+FFcnJ9c066l8Ps4YecFIGQsh/MZodOo/tP7hpx7HdJYeFWlXbpsGO+4gVHqVp4VQGRNOtzxu2iQDvjFcYl14c2oiLOTt/jYjB9PrVOa80RLgsoGzPRiTkUvYVNnJ/cClHsegWsnhZtsf9gaeCAfmeVMn6n9aIo/DAbaLWAqMj5SGx3/APrV562paHJwbeIjnn5s/lmrS6z4fkhVHt1VgP8AlmWx9cVTw1Vr4n9w3KJoeIV08fETRl06MBPJJcDHXce4rQ1iw2+G9ddpiR9hmI+b/YNcrbXdpc+N9LktY12iMqdoxz81d1rbZ8Ka+PLYBdMm+n3DXXKEva0l6G9G3Izl/hvPpUHhK2F3bwSvlx87Y/i9RXQXd5oDwIVsbUMB8yhsEH1B78VwXhK70lPDVrHcuyyBn3YyCMnir/8Aa2mMzFpmDFgN2wk1ji6E5V5NX3MVUSOk/tXSXijA0+zMUYChy53kjpnFUfEOo6JNp6RxQQh0yqrGzAsMdT+NYw1fRYmYqxO7ByQQMeuKi1PWtFNq5WKMTspzJsOcfnxRTo1OfZilVjY811rzlkKpNKhHP+sYc1b8GSOmrQvcStJtcEh2JFUtdvJZWbbtOORx+lUtPv5o7nc2Qc84FfW+zlOg4nmqXvH0i+taBcW0MZsLYNgYRckVcfVPDcbETaaiscDaJGX/APVXmem+ItNNnFvQxHyxv2oCCR3zWgniiyVGUwxE4+V2HzH3OeK+RqYWsnbU71UjY7uLVPDcIP8AobMo5A8zJpRq3hqT5W0uRhnOTKRx7c154+v2UcO7zED45UKDx7GkTxdp6ABonQL0YquPrWLwdaS2ZSqRPT11nw+Avl6aGLHGHduMe9Kde8PeSGfTLZcnqzk15l/wmULyiSPBzwQQAHB60/8A4S2wcy+ZZqVZdozzsPqOKj6hX8xe0iejS+JfDyy5+wWQjRe6nk1FP4g8NSTcWFuT2OMMB3rzRNatz962RyPmVTk/Tipn1+JCGa3gdv4coCoGO/PWtFgprTUFUid1dax4awZIdMWeR/lKtKQAPWoovEvh1jtTRLZZcD70rHkda4SDxAqEO1nAT3ATjNWT4ji8tf8AR4IWHQqg5q/qc0h+0idfP4q0xY3jXQ7JSd2SCxz6U6TxJpexW/se2LDGf3j8nFcYuvwnCsASeSowfxoHiVLfcEfDdsqOKX1Wb6MXtYnfQeLtGZP3+k2ajA6BzgVOvi7w7Iqn+zbVsYz8rYx9K84bxK5j+aFZCRjLEGq8WveUkqxwxiQkHOxcCtI4SdupLqRPUT4n8Ock6dDEhbIwGFMbxZ4WiHzabaux6nyyK85j8TXDKVaOIg9SyL2/D1qvcarDMAI4YTKMjdsweeo96n6pK+tx80T0a78V+GJ4TEmm2x3DB2qePxpjeK9AjjYw6RZtIF+XfGSM+5rzCS4jY74mEYXJG0beakg1jyY2BVZCCDuLcnFV9Sa1jcvnjY9Hi8T6fcO6tpGnKcD5RBkH86cfFWni4DLommgA8H7MPSuCj8UzOVUKka+igYqRfF8hV43WDawPYA1m8FUvs/vD2kTu/wDhLrBmc/2bZHBwAttkU7/hLNPjGV0m3Ye1v0H4V5+vihYhlVhYDtgfNSHxpOtu4ht0SMH5iGCnkVKy+o+j+8PbI9Ei8dRKB5Om2wUdP9GPH5U9fG0R3MbGDnnK2/WvOh41kfaIVCELjHy4I75qhP44vo32J5SgdCD27YqlllSeln94vao9Yk8ZyRlWis0AK5x5PDZpi+O5BJiW0t2XpjyOprydvH2ofLvaNlGMew+v9KR/Ht0x8uSOJkxkAAAD1/Kq/ser2/EPao9cHjyPcBHpsHJGSYgAPWpG8eSbQI7BVOBj9yTmvGF8dXeNsSRIoJIGBxT4viBfMMrICSOSSMe3503k1bovxD2iPYW8dzBhi1Xbyf8AUYb8s1h+LvEt3rGg3FmySIsk8LAypsVQGyR+OK4I+Nru4l3TOCyHKyBxnpRqPiObVtIuLa4uizgK0anndg+v41dDL6lKabX4i9ornXWUrGbT94CHZCG53cbcVl+A/EzaD4x8XM0DyRXd8QwCggEO4B/p+NWdMk3x2Lc/8s8t7YAriIdZbTPEmvMCpE145we5Dt/jXXh4OpTqxX9anTUkopHtc/ji5kjJXT5lZvSLH4ioLnxtfpHEx06ecK+5sp0rySTxhOpI84hSMkg804+ObzbgyxlAPus33hXHHKqqadvxMVVMn4kX8t9rV3c+W8YnkL4I2kfhXHW9tLHP5yy7wTkLu5q74t1T7ffS3CYj3Y+VTnPHNc7bXDLcLuyVPGM19nhKEo0UjllO7bPpbwN45vrHR4bdIpnhhhVOgPAHBIrpoPiNMzLvt5ZSD/dAya8A8NeI5raz8nau0dH/AIuK1B4pZnbzNoB52hhyfWvlMVk8pVJO34m0aise3N4+vm+aK3n6nKhRxRc/EC7nj8pbSZCT1Vh/hXjA8WSBcGQkdgT+lH/CWpy2yMH/AGSQf51yf2NP+UftIHsY8calGn/HjOycLyOpofxtqBA/4lUhJ9TjNeQt42u2YMZlbA4LLz+earyeKZmy7SKCecYBpf2LLrH8WP26Pav+E31cLtXTJCc9SelI/jnWPNEgsJlB48scqfxrxyDxhcRny0kj253cjippPGM6n5TCgHzbl6mpeTTWnL+LD2yPWpPHWrDazabJGd2zOf8A61SR+NtU8wldLnkVSPmBzk147L4qmaMrNMJcDgHtUP8AwlE7QNE025MfKD/DTWSt/Z/Fh7ZHtMnxAvHD+Xp1wrEcFo6pv481wQvs02eYsMhSORj0wK8nk8USmJUExDL3LZqa28aXkLD/AExiV+6f7o78VSyd3vy/ixe1R6TH4z12aE7tJuY05DI0ZyfrxVO68Q6o0fltpcilSTvKnIJHv7cVwyeMrpWBW42Edec5/CiTxhK7fMY2ZRtyeoH+e9H9lNO6gUsRY7K28SapbCRY7V1DtubqRnoO3pWlB4u1yUJH9lCsOMng46150fFs6kmOSJAe6rk//WqKXxdMYBG0iKyvuV8cg0/7Mm18H5idc9PHiLVVuVuVYhufl3ZzilbxRq7MQ0Yz3AI/w4ry0eMLuMbVm9c8AZpX8X3rIQWi2nOWI5wetSspq9g+sHqbeItc82AyKw2MGUF8g4HQ0668S3815DN5SCVBgYfBx6GvIR4w1RWG3UXUA8ArmnyeML9iWa6TdnO5UANW8nqf1cXt0eqy+KNQyGVdnp8x4Pepf+Es1IjckcTY52huc+teVx+LLnYA90X5zlgOajfxlcLKPLmKHH8Kjd+dSsnnfb8x+3R62/jTUgQz20efQt1rKvvGGrCdbg2MWFztJevNH8Xai0hYTFs8gsRxUZ8WXxJVmznuSCK0WTz6xTF7dHph8daszbDbR7QMjDmpYPE+oMXcx9Tk/N/L2ry0+K5gu2SRWPUAoMgVUk8UzBtzXTJxwB/DT/sRy2gvxD26PXY/FF55paNwu1gfvHk0k3izUpJiq7clcEB8DGc/nXkL+Lbll3fbiwzxnr9aim8TTMdyzO2eGJbmqWQv+UPbo9duPEOpSSmbcFlC8DPGR0/LtUEHiHXAfOjULHtK7cnj3Hoc15XF4rvIW+S+njGecPU8ni+9Zfm1B24zgn9atZLOO0UH1hHb+NtX1O+8Mvb3DFo/NRjl85IzzzXH2bKIk6Dv17iqsniO5v1e1kuXdZMZB9sUttnZHjG0ngf1ruo4aVGnySF7Tmdze+HOpX2m+INdayRX3yAEl8Y+Y9u/Wu2bxNrONxWIfLxmTpg968bh1WfS9Zv2huHh3StkqcdDmr0njG6ZAzXsr/UA5HvU47LJYirz2vsJVLGv431/UJi0M0KAEYJEhycmvMboSTXLu1uAGA+ffknnFX/FGsT3zFvNLEd+nHpXMGeTfgklcdc17+W4L2NLRWM5TuenfDgTROJbePDIwxgdBmvVIPEepoACAgJ5OTj868E8La5caeuyGTaSN2RXSJ4zvSSjXTEdcGvFzLK6les5WTKhUUUeuzeIdQjYnYgJyScnn/Gs6213UrW4eaHaNw5weBXl8viy6kfcbxiRTofFV2OftjHNcKySaWyL9sj0weIr/wAxFaVBt9XxjNXotVvFiGGZsNlcNnOfWvJ5PEl3KDvnYnPUY6VAviK6D5FzMvPUNik8kcuiH7c9iGuXzEE7NxPGTyKcviLUoyzLIMHqevSvGp/EGoMm37a+wZI55B+tMt/E+op8yXD42jBJoWQy3Vg9uexXuvX19PuuHVz/AA+w9qhbUrqQ+UqxYU8N3ryQ+I7xiWkuX/3t5qW28USgc3DkdCCciqeST30D256tFqepxt+7VABwWQ0lzrOpMx3YI2kY5ry1/EsgOFmYY/hU4pYNfuJM7ZXI6cvU/wBjSWrSD2x6KmpX38Mi7Mk43EY9vpTTrNy0p8vy8nG75jgEVwMWsO5P7x+DyN2OaJdWbCjdnBzj1qv7Ld9h+2Z6C2s6gyiM3qkA9N5PNMbVtQbCbwCvALS42jrXBNrkhPylkycdaadekYlmk3c92oWVvsg9szvxrGolmUSJKS3VmzyfT2pp1LVtvlrDHx0w38zXBf29IrEeYozwStNm8QTkKRKSB6U1lUr/AAoXtvM9AOqa0IihZDkn70lSi61eQ5LxuQRjEvQeleZS6xcMwCzsAO2f50w+JL1TtF1KM9wcHmq/sib2S+4arLuesQ6hfRwbSY+OceZRDPqU43x/vGQZO2TOK8sXxLdK3/Hw5/3mq5beKJom85LhkfuyHnFZPJ5rWyD2sT0afVtUS48vaoY5z83So5dU1oIY5PLK8H/WZ+lcCPFc0zBmuHfjksRk1H/wksp+VXbGc4GO1JZTNfZQe1R6DDqWosflZVY9RuOBVmbWtW8tU87zCvO1mx+IrzJ/EbsTmc569etSTeJ7iQAGfOB948kUPKZ/yoXtUelWes6qqbopE9Mbz/jTrjW9UdyzSFnJ+ZdzcV5WPEBhBkWbv0U4z60628VSSsSzHpxh88UPJp7pB7VHpb6xrMPEK7lyc/vDxSJrmvFAijoPl/ecfga8+TxO6EqJmHqOtSN4kZo1DycA9jS/sua+yg9ojvotX110KlYy47NLTvtmvR5nUxgH7377NecP4jfbhHAbtk802TxJcshxM28DjJ/On/ZMv5UP2qPS7XXtYZ2C3Sqw7buKJLrULpi0s6tIScnf/M15sPEz+VsZz7sOtNHinY3Er/TdQ8pqdIoPanoc1xq9uhzIJEHAO4HAqsb+/YHawPqScVxkHixxwZH56g96jn8Qebk+dtOe1EcsqJ+9FB7Y9BTV9aVFUTqVxj7x/Kj+1tabkPEnY5c150niBYztaZmx6nJpG8Suo3LK5/HFP+yZX+FfcHtUekjxHq9pA0jPb7RyW55FT2/iTV7iJJY7m2AboFz+przGPxUSpDupGMEHmoR4ijgQrC8iKcnCnjNL+xm/sK4e1PT7jWdbZirS2u0dec/1qJtV1xcBXtvqCMfzrzb/AISyYA7Z22+hxTP+EtdSf3zKfY4Bqlk1T+VfcHtEempqniSQMUktcLgkl8fzpp8QeIo2BP2fPYg15k3it3YP9ofgdA1WovGUnH7wn2Jzmh5PNfYX3AqiPQ21zxGSPOaBF92zQNb148CWA+hxXnE3iPnfHKQTxw2MfhUQ8SknEk5/FqayeT+wvuD2p6d/bWuKBua17DIFPbWtXDKXubcEfdyua8rbxO7EqJGYYx96kj8R5P8ArJVPqTxR/Ysv5V9we0PV11vXBHLtubYDYQdnGRXmeoXHmXTeYvPPOahPiQdBKV4IJBqOWRZAsgPysBjIrqwuBeHbutxKdyN2A5NOWRMfL9eaglVyCFIz0oi3I+CQB3wa9HlVi7lqFl343c44+tdJ4bvI9P0u8u5FYiGPcQO9crHkEMrHPat7RIbi80fUrK2hlnmltiyxopYkA5PT6VlKKurhzaFCT4k3ySERaXbMMjGWarOn+O9QvVmUW1rbGMbsgk5/OvPXlWJnRlIIPQjB/KtrwbNHJe3UbAIxtyUJ67sdq9Krh4Rptxic/tJXN5/FeoXG1i6yFmwQgIH6VVmk8yWXzsxTL95SS1c3dR3NvdeZgs+8NtLY78ZrpEVtSklkitVLbP3m1mxuwO1ctSjCCUkb05amIoiN4+cMP4cf1qe81A2rqsESMeDuYk5qW20qUXhMf7sDqCMfnSeM9LvNI1JIrhGxJEro56MpHWtouE5pXuaVaiSMS/nv7iVpnj4OCdp4I9qgSO8Zw0cbgAZyWqw0zrtBAOOmTUhuwWACBRnsa7E3FWSOR1Hc1dIW51G8is2u1tnbqwTOasa/4fNtdqtxePLknnaF/lVLwrIX8TWI4JZzxn2rqvG3N8u3nBxmuGrKVKolHS5vTnJrU5c6TYiQsYi/+8c1MkFvCy+RbxxkY5A71MM+549KRx05BqOeT3YNssx3DXE0sUmCZ0YZ/wBrHFZ+k6beySPceVJHFCfmfHAb0qXeUlSSNvmXPFdbbiOPSYrq3l3Wd5CsqjH3ZTgOvXsymsqlSVKDcVuYzZyuqlZJyyqpAGDkda39Ojhis0LszZAAx157YrB1lfKuyiquTySDwa6LTIZYdMDSBlAUtgd+OprDEP8AdR1Ji2ZjeX9plZcqC3Ax2q5b28szDoue7cCsiC6iW4zISWLd634bxZkEKlSF9qispRtZHRTsyq8ZXdvINdH4Xjlij3L8o6n6Vi3ESsVWM45rqdOTy41C8dAa8/F1P3du5tCKuaNvqFxZ62JFkUZi449frW//AGkcbo7hFJPc4Fef38jSaoWDNgAYq0ly4TcDz9e1eVVwUZqL8jqg0jsnuLuOQF7lXLAng549M1w/xWumHg/U44pnUMIs/MRu/epViG8m87byR9a534jz7vCF8rEE/u8e37xa7Mpwvs8bSfmvzOfHv/Zp+h7xFPdMgZYFkizzt6mmLqnlSStJbtFCDjLVkxNciMFmaP05IrLmu7m8uvLuJCI1J4c4ya+VhhFNu+x0cx0S3W+V7lZIdvRFzyo+lOju4WBDTAMv8JHB/EVgFpLVjMi+aD/dI5FSNdQu4kNt5X94IeT71bwy6DUjcGoNJCV8oJkYwMk02e6tLYRvbkh3+9lcEGsqLWVtnzbRvGB/GW+b8PSoLm4+17pmkbzPvZfnNEcNbdWQrs6a41UEqAI2yO46VXhPnXfzYVW4JArHJlkMcvCLjGcd6mllurQqjhkAbJDDOc+9EaMVZFXNieDYvJDqfu561mXExRiZot8TLhl9jxT11SN42ViMqeCxwMVW3xNIGEqv245pRpuMnoVF2MqwuJLaaSInf5TcOw+8naur0u5t5IWV9jA847jNc7q8FlCY/I8zfJ8swZeB6EUzw/M0dzJEGYyKRtVu4revSVaHOipaq500lpCxDLG8uehDZH/1qpzXf2HcrQ4UdEGSVrd8PeIrfTZzHJapIpOJFbGUP+FW/E9nY6tatqGnlRJ/EpP3vauBSUbe02OT27VTllH5nHza08kBSNR9Mc4qG31z7EVt9TP2mzY8o6biB7GmXVnHuR7e3kt5EGJBKc7jnqKxtYjtpAokR0kzhyG4/AV6VKjSk+W2h035kdRPHb26HUtLkEunzgoAwwY2PqKz4tWm8+KC8unYrjYhGAG/KsXwhq72N9c2UsLz2Mw2uCePqPpVzxFpstvHHuYucB92ch067ga0lh4xqck+vUObozdudQjmhNvcKrYOPMPVfcGsefTRdHMEyyvkbYwwy2fSqVhJ5isnmlivHyn8q8y+JvjpNNv4dP0K7eK+UlZ5Ld9pQ/UdDiuzLcrq163s6Xz7HNisVGjG7Z6dpK2FxpWt61d3wtdK0NW8yQL5i3Mg/hGO2cD3Jr5h8i51rVZtSvFCCWQzTbVwoZjnaB2HtXovifxrqEvw00/4fpYWkFv5q3dzKoPmMN24I3OD2OfYVzrW8cUNjASN75Y88ZNfe5fQWCpNRWsvyPhM7x7qaDZmWKCCFVCxLxx6VJY20lxIGXiLPLHimG1aa58p2+VPvVfu5obK1CSOwixuEa9Wrqp077nybi5yuOUHDR2/+qHVm4yf8Ky57yGIMLWESSDOXb7qmknvLi6jU4MEOOYx94+30rMuZLq3R0hhcoTwoXORmuhUnI0V46ItPPueOXhZtnzM3TrWRqfiJbfdFaopnPDTD+Ef7I7fWqGoR6zcgkWdyAT6dRWPPa3UH+ut5Y/95CK9HD4ZRWp10sIm+aY68mWYiQNKZDy+496rUUV2JWO9JJWQUUUUxhRRRQAUUUUAFFFFACqCzBR1JxXoFrp15oHh+SWxhSS/kQF5d4yg64UV59WloN8tprFrcXDO0SSKX5PStE0ROLaOx+Huga5a+KbHVby0kS33+Y7u4z0PJHXrV3TPDniH4lfEfVP7LiWRzcMWklbbHGq8bmP0AGO9PuJ/FUHiS3vtKmkvtMuGUrGpzGF7g+nTOa7vUvHtr4a8Nah4b8MWsdpql/LvvLmFQNgK88/3jn8OtXBHLWkoRcmeayaQ2j6jdaZc3EUk0E7QzTxHcjEHqD3Fe46H4C+Hdj4Lk8eTXmqeIILOAS3FhGyrh+AQQMEDPPJxivDIFBiIbcX9f8a6TwhoPijWopYtD0vVdRs8gXCW24I4HOCcgVu720PCU7zbaufQ/wAEvF2qeJ21K/TS7PR9CtI/KtrG2QfePdj3OAfTr3rz7TvhT4u8feJtS8R6s39iWV7ctLE1xHmWSPOE2p1+6B1xXb6N4r0u2+F2sf8ACDWFloHiCziaSbT7kYKSIAGbnrwD+NZ3wR1fVT4R8QfEbxPfT3lyYmRWmbACoNxAXovOBxWack7nfKEKkUjxDxlpFvoPivUtFt777bHZTeX5xXbuOOQR7HishdoPr6HFer+GPhJrHiPTrnxb4q1m38P2927XJaZcuQxzubJAUc+tYni74Zz6ZpM+teHdesvE+m2+DcvaH95AP7zLk8e4rfmTR5c6Ek32OFYgLn1NK3+qDYwc9qhWQHGMeop4dWjwCDzng00YOLFooo7UWEHaj05paAMigBp9+aQ08j3pPwpDTGBTnBANNKsD1pl2t9uQ2xAG75s+lTuDy2fr6UytrO5EVPalwqjLEcCpMc1ma1cYAtl+UsCzt6KOppN2VzSlB1JKKKWq3azA5J+zq2MDrK3p9PWoLW3lmm27v3rD52B4jX+6PwptorXEiyxx4LfJbq3SNe7VvWdutrCsa8+retZRTk+Y9OrUjh4ckdx0MaQxLHEoVVGKXtSnvScY9Oa1PMvfUbRRRSAQ0lOFITj60xhuNGfrSZ5pDQOwuRTSegHWk706ONmOBilcqw+NP7xGACTmsLVr5tQkNjaErbq3zv3c/wCFSa1eS3Dvp9ihk4/euo5+gqG0s7qBDGljPu652GvOxOJsuWLPosrytt+1qIBaeWirgMQeCKdBbpuBYnv1NTrDfY5tLjPuuKPsV82SLaX0+5XlOb6s+ojBpEsaxBNqyBTj8qkSJVGNw9f8iqzWN1uP+jSnPtyKetpecYt5c+9ZO38xqkyyIY2GMgineRFzlvfkd6iEF8qKDHKOxwvI/GnCG8ZMm1l9BxWfzKUWXLAKjH94B9K6LS9QW2O/zMLjnacGuVSzvQM+Sy5Hp1qzDb3vy5hc59q5a9KFTdmkbo7xPES+UCGYk9ic5ofXlkO5gCAOmcDFcX5V4q8QNgUw/bdwxC2e2015/wDZ1Loa80jtB4hQDbv49ucCpD4k2rkSBhx8uMZrkrq41S+kR7m15RNu5Qq5A6ZxUBjuP+eLBs9Mjih5fR6j55HWf295j7/Pwx7EZqR/ER2qu9iVPXOa5EQXrjKxlfypVtL9QMRsP+BAUfUaPkHPI6X+2Dn5ZFwOfmGTmpZNeHG0IH9ducn1rlTaX24/u+e/zCmtDeKeYwPq4p/U6T6gpSOrfWLiOJfN6NyMY61CdYXGFaQDABweuK5uGO/J3BUP/AxUnl3gcs4Vc9hJxR9TprsPnkb51iPcG3OcHOTSPrKsSFcBewC81zjmYOF2pjsN1KI52UY8v6BxVfVKYueR0P8AbXA3OXJ7A8VKNZYMW8wDPXI6VzHlTLgny+vIDinKrY3GaD/vvJpPCUg9pI6KfV0KjlWOKhTWUHAXHXoO1YLdflliJH+13qPa24l54sY6BqpYSnYn2kjoDrfORx6npTT4gbd94kjpxXPbmZsb0HuWqxZWttNO32u8WEYGxwNwVs9SPTHpV/VKS3QKbNtvEw2kHHPpxSHXEbDLx+NYN5axrct9nuITHkgZbr71GtpJ1E8I/HihYShYXNI6Ma7tYHJC9cDPWmnX/LRSC+RxnFc/9nZCTLcIVx2zjNNWMM+15gBkZIUnFP6pSDmkbs3iGQhGDScdqpvr8zct8p61ny24dj5c4C+rIeaqy2MjSYW4ATacsEbA961hhqPYOaRqTa+3B3FiOlOTX7pRjap98e1ZUOlzH/lup/7ZtU8elTBcfaCfcRt/hVyo4daBzSPQfhVdtqPiS2aXaSHYDjP8Jr13U5c+DfEK7iT/AGZLhSOvymvGfARlg1ew/szSrhPJQmeQBiHbB+YkjA+ld/fPrLaTqMMEDSyz2skax/3iVPFfOY2Kji4cux6eHf7p3PGn1eeN2ijcqF44HT2pyatcP/FuJ9aqTWt9eXs1wbG7hZ3J2fZn49e1Pj0XVm5hsb2TH920kPP5V7/saXbU82XPcujVHALbsnI61WudWmEbbWA9gvTNR/2XqyuFfTb7I9bVx/Sln8OazNEsi6fqGGOBizft17URoU09SfeKElzM2WeTdgd6aszLIP3hBPJ5NXk8K62H2fZNR3Hnb9ikzj8qc3hXWySn9m6kzn/pxkrovT2uTyy7EcOoPGOZhzwcjNTLqzIwKyg4z7EUieF/EGADpmpZPb7C/NH/AAifiAf8wvVM5yP9Bf8AwrN06T3Y7TJ/7UkbBMpPHc5oW935wUz7jmq8fhbxCvCaTqmDzj7E/wDhUyeF/ERPOk6nn/ryf/CodGktmK0xyX5UbVYADrzTzqjAY5Jxim/8Ij4hk/5hWqn6WbU9fB3iFQR/Zmqg+9man2dHuO0xjatPjdyAAB196VNYmB4fNB8HeIif+QbqvH/ToacvgzxDj/kEaqM9/spP9aPZUQtMadYnYn95gY5NNbVpAf8Aj5BHtmlPgnxExKLpOqZGOPsx/wAaE8F+IiQv9k6nnti1/wDr0/Y0A5ZjP7XuGU5kI988VE2rTZ9fTPer8fgzVo8NdaZrLM3CxxwBSD7knj8Aaa3gzXgQRoupgDn5o8k/rTVOig5J9yqmo3DHdub6Z6Uh1addzAuwHUCrf/CE+JDlk0vUgM5/1PX9af8A8IP4nHEml6mvPaIY/nRyUfIXLMzjrM7niRsgc59aUaxNt5kJXNaFz4L17akI0q9DAYBMIDHPOetQt4B8UJgjSr/BPcL/AI01CgwSmVW1eXnMhPtmmvrExGc47Cro8B+Ij97R74E9TsA/rS/8IF4jc5XR7/8A74UY/wDHqfJQK98zf7Yk9x+FM/tR2O7zDn3NabeA/EW3P9k32B3IT/GoYPBuuvJPGml3hMTbJBhflY4OOvXBquWgP3upV/tObA3dPrTf7RZ2GHZgOMbutX/+EG1zOW06+z6ZX/Gj/hBNc5xpl+PxUf1oSodyrSKH27bIWU4z706XUFKZ+8R05q4fAviInCaTeMPd05/WlXwLrzjnSbwAf3XT/Gi1HuK0jLN18gXPy9uelI18VTO45x0x0rWPgnWixjWxuA6jLL5iZ/LNPHgrWjkro9w49HdQOnfmnzUu4WZzjX0hk+bepOOQeKkN5IpK+Z+Ga2/+EG8QSfN/Zdw3+5MhA9utRXHgnWInCtY3CsxwFMiZP61pekOz7mZHdsDu+0EtnoB/OtvwlctcXtwXYARQjq20sSQOB3qpP4G8Q5G3SZ8HqxlT/wCKq5pPgvxHbzK66cwZxgu8yYUevBrOtCnKm7MqMXfc9O0eQo9luI24TP6YryzxdfY8QXcp2nddS9OON59K9OtreSBbeF2D7EQvgckjrj9K8+1zwbrl7q908Vv58DTvJG6Sqowxzjk9q8bK6ahUlznXXl7qscwb4SKrEg/Tio/twwRgKTxW/wD8IJr24BtNk2+1xH09uaG8BawhJ/s6bB9bhCcdPWvdUqPc44vuczPcIybgBkkjrVRZNuHQhWPUeg9K68eAtVA/5B0nbrcxj+tIfAGtDP8AxL3AH/TePj9a1jVppAc7HqBULjbnvTxqTSkrtCj/AHq3x4C1QHLafKc+l1Gf61KngPVGh8qSwkSMEsCbiPI9+tQ50AOcN7IoHJUA4oN8y52g56deorcHgLWN0iiylyjbWBuE4OPrR/wgWr8Zs3B9ftCY/nRzUSdTB+3zEsdwC9qcNQ3AfOcentW+fAeqjA+xvnsPtCc/rQfAmqbtv2Mqwbp9oT/Gk6lEauYf2zBBViD16077Y/3vMb3rZbwFrIOfsZI/6+UH9aVvAupiPcdPkXGPm+0xlR9aOaj3FqYi3rDkzPg8gCpP7UfAVWOB2zitSTwNqa9bRgf+vpP8aB4G1bj/AEKTGO1wn+NJuiw1MtNQd2w7Y9elOXUNg4YnjJ56mtEeCNTwf9Fbn/p4T/Gj/hCdTx/x7suO32lOn50n7EDKk1NyfvHP1pg1KXIJ/h75rW/4QvU8ki1LBf8Ap4Tj6807/hDtQwf9DcHjP+lJ/jT5qCAy49UkJ2tj25qaK+cygM24HoM1fbwbqLLhLZiV6YuUpLXwbrCSNvh2qUOS9wnXqKl+xa0FqQx3DK544H3eaVrot9+TjPAz0qwvhHVbhSzQtkd0ukA/LNPHgzV1Xi3lPv8AaU4/Wo5afcLMp/aMKq59+KTzxgHkDvzVw+FtbUDbb5HvcLn+dKPC+tfxW4Jz/wA/C1NodxalMzHjHAHqaT7UVGCePrV0eE9WV13WpOCM/v1xUkvhG9OWygJOQqSD5fYZofs1uwtIzReqw5bHPQHNOFwu8tkce9PXwhqqSMfKYjt+/Tn9asDwrqWOIGUdx9oWm1SXULMqCcMSc7xjkZrPubja3QdTwa3k8O6kn3LNX+twh/rVX/hE9XLMZLTIJPSde/41VNwT3KSZgSXEm0g4x7GqwvpfL2KxHrzXUnwndqQr2+C/ABuEGajPgu7xlbM++LhP8a6I16PUpJ9jAgvjtYSfNnvnkUNfMVEceQM85IrabwZfg/8AHmfbNygoXwfff8+TZ9fPWn7Whvcdn2KGg3TDVlyQAc/hXoGmNugjZlxz1rkovCuqQSidLUgjofPTB/WuwsoHhsYVY7nXG7B4z6V5OZSg7OLNKdzk/GT+VqlzjALTsP0rCNy6fezx711nivRLy+1eS4tkjlilPmACQKynGOQTWc3hXUGHNqe3/Lda7qE6apq7M57nNTTFj8zADuKaJkwQ/Az/AA966J/CWos5K2rNzj/WrSnwjf5+awKgf9N1H9a6VXpW3FYwra52uCHI7Vc+0KTy2T2yOtaQ8KXEgzHbEfSdaVvCd6o4tJcdj5y8Vm6tGT3CzMzzmA/hHrSi4IXnBzV7/hF9SJwLd8e8y/404+F9TGd9u/uRIhH86XPS7isykszAfKCM1Ks+S6s3JQ7eO9WP+EYv1J3W8mR/01WkPh3UgPlt3KnuZVqHOl3DlZB5+75XUn/gVIJnQbVAx6dqs/8ACPagcBoW6cfv1pw8Pak3y/Z5j64kU5H51PPS7oLSKZkLLmTj2/wp0sm4kbVAz0PQVP8A8I/f/dWGY8nCmVTj9aePDmqk/NbP/wB9Dn9aPaUv5kFpFIl+gYAfnUkNy0eQ0x68Va/4RnUxkfZ5if8AfUf1pp8L6gMMbabPo0i8/rT56TW49SH7XhthkOCe1ON0wIzID6c09vDeojBa3kXPYOv+NPXw9eRjH2eUd+XU1LlRXUdmMW6dslumCetJ9rbj7q+5Oae3h+8bIaKXnrh1H9aT/hH78fdhl9suv+NTzUf5kLUR7nzMdOPQ9Khe6OSAzBvY1OdB1AjmFx64df8AGhPDd4CpELFv7pYc/rTUqK+0NIrC6ZurZYdM0xrpyT8wJ6mrz6HqTZIsyg9iOP1po8O37D5oZO38S/401Uo/zIfKUBd7hls8H9Kb9sJb5OAPWtD/AIRm7x80M35qKVfDN2v/ACyk/FwKr22H/mKUSgtyMguOD2zUyXIUHym5HTnOanbw5qDKf3En4uDTk8PXihcWcmQOocc0nVofzIfKVWujgkshx1yOlRSXW1htfII5xV+Tw/fHP+iy9OcsKbD4fuw/z2cnH0oVWh/MKy7GebiR84k4/Goir5O1wvpg9q2joF1j/j3n257MOKb/AGDOOkE4IPqDVLEUlsyl6Gasrxt/rmIPU9ac1w4YYdj15Jq42g3WCVtZMn3AqF9C1LH/AB5yYz2IpqpRf2kHLYjeXnl+aQ3UipguStOfSLxTgQzB84wRnNC6bfZG+2lwfanen3QKw3zzjO/jtzSefnksDVg6TM2N0Nxj6Ck/sWUMT5dxn1xS56XcCo1xIM4k3c/TFBuJuMybf61abRJsg+TM3GT8uKjfS7oLhbWUfh/9eqU6T6hoVJLuZBxh8+vGKiOpS8Ax9PSrqaVdkkyW8w9guad/ZMg62szD0xirVSiiTPfU5Odo+gNIdSYnLKDmr7aOWJ/0e4jHYbc0h0Vu6zA4/wCedUqlANexT+3RsmNpU+wpY5WY/K/y+9Whox7LLjvlKJNMlUDZHN/3xS9pS6MevYg85gd2c4qJbmQnqF9Ksrp91z+4k2/7lB02cjmOT6eWRT56fcEmiBZXADMxJ9u9SeczEBj+HrTvsFwR/qZMeuylOnTN/fX/AIAaHKHccXrqMe5XoBgdKb5zHacnkdBUn9ly/wB5/wDvg0f2XME+UyZH+waOan3L0I7iZhCTuORwM11VnO76fbtgHKiuSl0+7wRslb/gJre8PzXCQLDNC6iMY5Fc+KhFwTj0EjUEj5LdDSJI38QyaQSxksAvbpQkiht20mvOt5F3JhIeOcVu+GtcTSbmK6hdo5UB5R8Ma59ZE6npinBkJyeR0rOcLlJm/cL4Nvp5Li70cPMx3Mwkxkn8aSKDwTbyLNb6c0Ug5DLKQR+tYJMe75VHvilXyx0X86rmqcvLzOwcqOkvLrw7duDPayTkYGXn9KujW9Jt7F7bTbdbbeuwjdnA9a47C5z3ppK71AFZOndWuPQv/bIxfM25du7jnrW5qGsaJqkMaatZpcmJQi/vMYA7Vy5CDOE6/rTSsZ/hHX0pqCTTTsF09zaMPgfto3B7eacD9aaYfBOONIXGf+ep/wAaxzsyAQv0AoAXJ+XA7c1rz1P5mK0TotOuPCum3IuLPTEhkHG/eCcfj0qn4iv4L6bzY2B+bgdax2CkDK5PekJw4wKzcHKXM3cd0P6McZHHSl7DPpzikyOKD0qxCqSLhCxO3PIFXNA1rbA2jyxo8KzGWPJwUJA3fqM1SBy6KeNzdTVBo2s9VE3mqFzk+4z0pqCnFxfYzmrnUXNqLq+FwsoO45dT7dsirGrTyQWLLG0io/AXdxVmzmm+xxLCqlW9Byc+9VfFU5WzG5NhRcEA/wAXr+VeXFuVSMWiYs4sPumILHrXTaF5it8vJPC571xa3B+0KyjjPBrufBSbzHNIpYk5UE8V6mPXJSuzWB0Gn2FzK4leMcHPNbVsx2nIHU5INRQSSglljAUnoT2qy7YjLbRjPavlK1Rzep1xRlarPGt+oIxhRyPWo0mWT5Qy8AgjPWo9V2vcx/KAdnB9frUdpbqbgHzAm/8AiNdMYx5FctNjmm8mUyLnAB4WsbxvNE/g++2sxYiPIPb96tbao8chR1yASAR61hePo0i8JX8g4z5YAH/XRa7cBy/Wqfqjlx7/ANmn6HrVydSs51hkiaTC52yx8Y/GmvfysgEVnapIPSPmorCO+u5fmuvKTnLu2QxNS3F1aW8nkumZ8dR/Ovk3FXta7Ows2y/aESaNTJMARIg4AqrcyRLuaGESSEcjdwKrta3kyBbOPEvOSG6iqUC3yO6y28u9OoIHFVCknd3Gi3bW88i+bKmGY5ILdKul7WW3k8tdki4BAXPNZUbXDbjLcHEZ5U9MVpaPZNdWMtz9utbWON9vzkkt+VVUj1bAmif/AEUQF9ytywHGKZeLm3ZkkZT1wxJbj3qo9wFlMcGZzk5cDAP0qZLmVLcwyRJ0znHNZ+zadxkil5WjK24dZFOd46fSo7O3uFcr5TpGh6npS6NfssUlv5MbuHOGK5OKku72USyRyK6I3OM4Boakm4pCNy/gin0YvaxpJIF+cBsnPrXJ6bNNLM8bT7LmLLRA9HXuv1rStNUNlNHImSCQmD0wTzWX4htntdQGoWTDCneO/U88VOGpuLdOXXZ/obRehaXUIJmZ98nm5O8HqSOxre0XUGhjD/aIjCBlsnBFcXiG3vftiyl0k+bI4yTWhb30dpJ8wVoZSC67eoNaV8NGcbRJlG+57h4estH1nRpN9v50hXJO7BIx25rgfE2h2pHlxaTNbkScySxnI/4FXN2+pXum3H2vQ76cQkYMLP8AMvH8qtr4n1TUIXW9upZkcAEE8g+9c7oShCPs+n9anBToVadVu+jOe1iaXT7XdZgiQSbTKq9B9KZY6rd3FiLeZ3lHPl7+dp7ir0pTdKuBJHINpCHOM1xXjLWF8I6U8y5kuXbFujDBZz3x6CvWwlB4lqlGN5M0qVlTTlIq/FjXl8OaL5NtdiPULobYY8fMFI5c+mK8d8IWP2/XEa4y0SZllcnOccmq+u319rWoy6lrFwZLiVsktxx6D0HoKtaTrdjptjPDiQzTH5mC8Bc9K/RsFgPqWG9nDWT3Z8XisXPFV+Zv3Ubzk32pySv96eTcAeyjp+lX4LV9S1qP/ngrgKegwDXJXPim38wPbxuGC8HbWLea5qlw3/H7Iqg8BDt/lWtLBVZu8tDy8RR9pLV3PUNZvtOtDcs7W4kDkKocAKPeubHiDw/aSma4F1qMvcKfLUfSuAkZ2cl2LNnkk5pK74YKMd2YrDRTOv1Px7qLxtb6Ta2elwH/AJ4pulI/2nbJ/LFctcXl1PIZJbiRmPUljTUt7h0LJDIygZyFJqKuuNOMdkbqEVsh4mm/56v/AN9GrEGo30JBS5kIHZmyPyNVKKso0Re21yf9Otlz2khG0j6+tR3ViEj863lWeLvj7y/UVSqW2uJbeTfE2D3HYj0NArEVFaEsEd3Ebi1ULIP9ZEO3uKz6BhRU9naz3UgSFCfU9h9a3ofD9lbxiTUL5cHsp2j8z1/KmlclySOaorqPJ8LKdpkB997n+VL/AGZ4eujttbzYx6DzP6EU+UXP5HLVf0ax+23H7xisKY3kHn6CrOo+H7u2UyRHz0HoMMPwrOs7iS1mDoTjPzL6iole2hSaZoaxoslqWmt/ntuSCWGVHvWRWnq+pNfMlvbqywDGExyzU+bRZo9PWYbnmJBKAfdGP1NRGTSXNuUT+H/FGr6NbS29pcL5TjhZBuCH1HpXTfDbw54g8XXkkWlWM15K5zLO3CKeeWY8CuDs53trhJo9u5DuG5cjP0Ne1w+MtW1rwdpvh3wz9ptLuSVhcwWke3zxt4ww6Drx3rrp7HBjUuSz6novgv4TeGtLsbvWfE2rW+stY5aW2tJcQxlRnDN1Y8dOBXMyfHTxgLgjRIdL0zTV4t7OK0Uqq9s+pxW3rdw3hH9n5bF0kiv9UBjkV1w5eQ4bOfRRXA/CoeD5tSGneItJ1DUp7hkit/Jl2KmTgkgHJ6jpWsX1Z5dSNrKO5gXGr3txrE2rXMqy3VxK00u4ZV2JyeOmK9z0v4s6T4s8FNoGtsmnX5eKPEUWUmXeMjA4GQOe1eZfGHwjaeF/Fv2bRhO9nNB5yxNl2jwcHnk49zXDq7I29G2t2IOKptS2M4SlSke3/tWa5dya3pXh1JHjsEtzcbV4WRidoz6gAdPer37K1ldfZ9bvJ0H2F4BANy8Mck/jxn864zT/AIieHdU0q1sfiDoEmtSWQ22lzC+2RV/unkZHA716VqN14l8UfD+0tPh5otv4f0i7l8l5ZJgkqRHhmCrwPc5zUvQ2hHnlzXMb9njwv4butR8R6jd2cGqXNhcMlnHNhkK5b5tp47DntmqM3jjRde16bw346+H+l6ZH9o8ppLWPyri2Yng7u/b2Iq/pfhbQPA/iK0tdD+Iy2/iT7pgnhDRSM38D7fug9OST0rtvE3h/w/rWjyeLvF3haSHVtNgdriOCcp5mznIZeGHcZ6dOKHJ3G6Sa2PDfiz4DufAviCO3883Gm3amS0nI5xn7jf7Q4+oIrkB04rufi/8AEyLx81hb2OntZ2Fl8yea+6R2xjnHAAFcKpBFaxvY82ukpaDl696PfFAzS1RzsaAMHI5pQDS0d6LDuOY4iAxUTZ4p7dDTKQRBVJye3eubvw81xcLvw0rrAp56dT/SumTOx8elYEaA3ltzydQYEn6LU1djvwLtKTLWkQBRJJnIH7tT7DrVzGD7VHpq/wDEtUd97Z+ualPB6A0RWiMasnKbGmmk/SnGm0yUJRS9fQUHikMSmsaXvSHpTKQ3NJn8KX6005Y4HGaTZQqAu/y8/Sp9N03Utd1238O6KrNe3LBWYdIh6k9qqO8nnx2FijT39wwWONBkgk8E/wBBX018I/AVv4I0YS3EUb6zcruuZWXcY8/wg/zNfN5/nlPLqN38T2PquH8kli6ntJr3URaF8D/h/YabDDNa3l3fIg8+cXjoJHxzgDgDOa0JvhT8P0A/4l98px/z/S/412Ec2SRnoBjFMMjbTtj+U9dwzivyOvxHjptyUz9MhgKUFZI4/wD4VX8PwBnT708/8/kv+NTj4V/D0D93p9znv/pko/8AZq6kkn+L+KmyMFiL4B9Qa5ln2P8A5zT6nS7HJH4X/D88/wBmXB+t5L/8VTv+FWfD3jOkzkf9fsv/AMVXUgEY4DdhjpTSv7tSzsDnke9P+38d/OP6nS7HNN8Lfh6q7RpUxJ6D7ZL+X3qRfhj4AAXOjS4z/Feyn/2aumMj4/d9cjoM0uzcoUqVGfXrVLPca/tjWEpLoc2/wz8BAHGiOB6i7l/+Kpo+HHgQgONDDD/r8lH/ALNXRNJuBXn5V+XB60GTd8xOefmwMfjSedYz+dgsLT7HPJ8O/Ab7UOhAHPP+lS9P++qiHw68B72A0OM47efLx/49XThF3FiM8HHYfjUALQgs3BI70LOcb/Ow+r0+xzi+AfBDZC+H4x9Z5Rj/AMepP+EF8Dr8r6DCDj/ntKcn/vqujPlkBmkxzxzx9ahk37jzuB4BIxTWbY1/bYfV6fYwv+EI8Gq48rw/bEdyXk/+KpY/CXhNWKjw/ZEjk5DHj8622ZgcjcvPTOetIgO75kGTg8nqO9V/aWKe82L2EOxi/wDCL+FCwC6BYDJ/uk4/Wl/4Rvwvvfb4e00he/lEitVQQSuCPm3Hjt6UydWUSBRjkHAPFEcxxN/jYnRh2M2Tw74ZjKBvD2kruGQTbjnim2WheHDbiUeHNLBYn71spwM8cUy5mkl1yxsSoaEZknLDrxworUulaFnQ9F5BB6D3NeisRibJ87dyXTh2Kg0Pw6r8+H9GXnjNpH0x9KmsfCseoDdpngzS5E7v9jjRevXcw/kK7fwV4UDRx6trA8wOA0EB6bezMO/0rtt4ChVAAHAAHAFfY5ZkVetTVTETa+Z85js3hSk4UlqeUJ8OtRMYCeG/Cye7oMj8ko/4VtrAHyab4SVucs1uSM9uNterbvpSV76ySglu/vPIebV/I8uHw31ZkVZLbwuDxnbacfotMT4ba9GQY38LKuDlfsDHPpXqeTRuNWsmoef3iea1/I8vHw78RAjFx4VU5z8uln/GqUXwt8VG686fXPDhQvuZV0rnb/dzuwB+FeuljSZq1lFDsT/alfueXx/DbxEsyTf2voBZAQB/ZXy8+27OfxqaT4d+ImYmPW9FiHfGlg/llq9KDUFjmj+yML2E8zr9zzdPh54kV9x8TaYPTbpKjH/j1SjwD4gY7m8R6buz97+y+3/fWK9CLGjJ9af9k4bsT/aWI7nnh+HevMWL+L7cDGFC6Yowfz5pV+H/AIg+63i+3Ye+lJj/ANCr0Lmk/Gmsqw3YP7SxHc4QeA9ZMsbSeLEZFcMyLp6KGHp1p0vgLVWOV8WBTz/y4J+nNdzuozR/ZWG/lBZliF1OCk+HmoOoWTxZI/PLGyTJ/LFNX4b3hyT4rmRj3jtIwf6135NJx71P9j4Ru7iP+1MT/McUvw7nCEf8Jbf8nJPkR/8AxNTQ+BbqDb5fi/UyAckNBDj/ANBrsc+9G73rT+y8L/KL+0sT3OEm+GfmStMfGGtB3+9hYv0+TinN8NY2WNf+Et1xRGONjIu7pnPy89K7nd70hY01lmGW0SXmGIe8jiYvhtBGgVfE+tA4ILhoyT9cqaT/AIVpaBT/AMVRr6lupSSNSfxCV2+aBg+tP+zsP/KT9fr/AMxwsfwxsI+E8T+I1UdvtKH/ANlqT/hW9j/0M3iM/wDbwn/xFdtijij+z8P/ACgsfX/mOIHwz0wqFbxD4kfH/T2q/qFBpyfDLRlXH9s+I29zf/8A1q7Xiko/s7D/AMo/r1f+Y4w/DPRSMf2v4h/8GB/wpp+GOh4I/tjxCM9f+Jgf8K7Wg0f2dhv5RfXsR/McQ3wt0Fn3HWPERwMD/iYsB+lJ/wAKr8PjldU8RA+v9pvmu33fWjNP+z8N/KL6/iP5jhz8KvDpOW1TxGc9f+JpJz+tL/wqrw2GJ/tPxF9f7Ulz+HNdvk0Z96f1DD/yh9cr/wAxw4+FHhcSGT7brzP/AHm1KQn885pP+FT+FScm68QZ9f7Vl/xruc+9FNYHD/yh9cr/AMxwcvwn8OOV2ahrygdjqUuP/Qgab/wqXw2V2zan4ikGc4/tWUD+dd6etJmj6nQX2Q+uVv5jhP8AhUfglX37NXMn/PT+05t357s0jfCXwW2Ny6y3pu1Sc4/8frvKaaFg6H8ofW638xw5+E/gtuser/8Agzm/+LpD8JvBO0L5WrDAxxqc36/Pz+NduOTRT+p0P5R/XK38xxD/AAl8DupEkWrSZGMNqtx/R6E+EfgONNsdpfqM9F1Gcfj97mu3pDS+qUf5UJ4us/tHEn4UeCP+ffU//BnP/wDF0D4U+CB/y56gfrqM/wD8XXamkpfUqH8qD63W/mZxL/CnwKx5sb4/9xCf/wCKo/4VL4DAwNPu8en9oT//ABddtSZp/U6H8iD63W/mOKHwm8AZ50iYnrk3kxP/AKFTl+FPgJSCukygj/p7m/8Aiq7SkzT+qUP5UL61W/mOJl+Efw9kHz6K5Pr9rmH8npsfwf8Ah2pDLoZB7H7VMSPzau3kG6NlDMhPRl6imxKIowu93Pct1p/VqVrcofWq38xxv/Cpfh6M/wDEmk565u5uf/HqQfCX4ejhdBA/7eJf/i67UEfSg0LDUV9kPrVX+Y4z/hVHw93Kx0JQRxnz5en/AH1Tk+FPw+UnboMf/f6T/wCKrsKBgdhT+q0v5UH1qt/MzkP+FW/D9SG/sKIDPUzycn/vqnr8LfAPH/Ejj46ZnlOP/Hq6WO2jWXzZGeWTsznOPoOgqcUfVaP8qD6zV/mORHwo+He7c3hu1J93k/8AiqcPhb8PwoT+wISvoZpMD/x6utpKPq9L+UPrNX+Y5T/hV3w/xj/hHrYD/rpJ/wDFU0/C7wBn/kX7cjpjfJ/8VXWn6ZoFL6rR/lF9Zq/zHIp8LvATZ87QYJeeN0kn/wAVTm+Fnw8ZSp8OWjA9QWc/+zV1hNJ+FH1Wj/KH1mr/ADHJj4U/DkDC+GbUfSRx/WlPwt+H/IXQYQp5I82Tn/x6us+X0H5UfSj6tS/lBYmr/Mcofhd8P2jEZ8O2+wHdgO45/wC+qRfhZ4AVSq+H4lUnJUTSYP8A49XW9qPxo+rUv5Q+s1f5jkf+FVfD4Nu/4R+3z0yZJD/7NSH4U/Dvr/wjdsT7SOP/AGauv/GkP50/q9L+UPrNX+Y5AfCr4en/AJl63H/bST/4qj/hVPw8x83h2A/9tZB/7NXYfjSHGeeaX1al/KH1mr/McgPhX8PeM+HLfAGB+8fp/wB9UD4WfD0nnw7HnP8Az2fH866/8aKPq1H+VB9Zq/zHGP8ACj4es2W8OwnknAlf/wCKqRPhT8OwMf8ACOQY9DI5/wDZq684oo+rUf5UH1ir/McW/wAJvh20hY+HYcn0kkH/ALNSj4T/AA83Z/4R6L/v9J/8VXZijIq1hqX8ofWKv8xxf/Cpvh3/ANC/H/3+k/8AiqT/AIVH8OCefD0ef+u0n/xVdrRz3qXhqX8qD6zV/mOJk+Evw5yIz4e2hjtDLcS9f++qZb/CP4eGJs6CnDEA+fLz/wCPV2WpzCG1WTn7w71JErLCBwRjOaX1al/KH1mr/Mca3wl+HeMDQUH0nl/+Kpo+Enw9wf8AiSsPpcy//FV2vPt+VLnik8LRf2RfWKv8xw3/AAqH4dk5OiN/4FS//FUf8Kg+HX/QEcemLqX/AOKrtx9KXPtTWFo/yjWIqr7RwjfB34ctydFlyOQRdy8f+PUv/Cnvh1nP9jzE9Obyb/4qu6zS5FH1Sj/Kh/Wq38xwZ+D3w67aRdAf9f03/wAVSN8Hvh6Rj+zbvHp9um/+KrvCRSHFH1Sh/KH1ut/Mzgv+FNfDrH/ILus/9f03/wAVTl+DXw9JwNLuh/2/Tf8AxVd1T4s7qPqlH+UI4utf4meA67Z/s++HdfvdN1fUpI7qF9rRi5uWMeP4TjvmqrX/AOzVvA/tm4yRnImusVwd54Z0Xxd+1lq2ga2s32G4uptwgbYxZY9w5+or2OX9nj4R25AuIbyLcPl8zUSuahYWk/souWKq/wAxzE2ofs2xDnWbh+/yT3R/rUDap+zUeH1O+YA8fvLr+prqT8APgz3kmH/cU/8Ar1JF+zl8KLuJms0v5B03R35cA+npmj6pS/lQvrNb+Yq+CND+A/jTUJdN8NzXt3dwxea8f2mdDsyBnnGeSKu+MfBPwY8GxW8niS7vbBZ2Plbr6c5x17mvJv2UbSPS/jxremw7wlvBPCoY5OFlUc/lXbftp6RquraZ4f8A7L0u8vWjeUyfZ4Gk2jjrgHFH1Wjb4UCxNa/xEUs37Nikk+Jr35uyXVyf6V13hX4YfCbxVosWsaBc6pe2UzMqyC+mHzA4IwcY5r5P+Dvh3R/EfxFsdB8STSWllMXWVvMEbKwBwMkccivdPFXirxF8H76Pwh8NdCXVtDiiE5nlge5PmOSWBdDj0/OksPR/lH9arW+I6pfBfwQm8ZN4Rj1bUG1zcVa1+3zZ3AZIz0zgetWPFngT4N+EUgk8Ratfaas4Pl+bqMh8zHXAGfWrvgD4eeH9R1fSvindW2oW3iK8hW7nhaTEcckkeGG3GRjJrz79ujC2vhkkclpgDjthap4Wjb4RLFVn9pmgX/ZwyM+Lr0H2up//AImozL+zcrfL4s1HJ65urjH/AKDWtof7OHw1utEtL64n1j99AkjMbpVAJGf7tT/8M4/Cnn/TtS/8D1/+JqfqlH+RB9bq/wAxhPd/s5MSG8VaifpcT/8AxNIp/ZwleONfFmq5dgoAvLgcn8K6Bf2a/hfKxWG61RyBk7b5Tj/x2vnP49+DNO8AfEJtH0lrhrQQxzRmdtzc9ecD0p/VKUfsoPrdV/aPqxfgd4CZFdJtc2MAVI1OTBB6HrS/8KN8Cr9ybXc9z/aLkn867rw3J5/hvTZST81rEf8AxwVfz71p9Uo/yk/Wq38x50vwR8EZGZtaI9Gv2NIPgh4KA4utbH0v2/wr0YtSFs0vqVD+Uaxdf+Y86/4Ul4LB/wCPvXD/ANvx/wAKP+FJeC/+fnW//A4/4V6Lmil9Rw/8qH9cr/zHnB+CHgzIP2vXMf8AX+3+FPHwN8FHB+06059Gvj/QV6IDgDmpIGxKOnJoeCoW+EccZWv8R8dGKSzvLyxZ5CLe5khBc84ViBn8qUs23v8AhWv47h8nx/r1useALx2Htnn+tZGSBzkV8JiI8tWS8z66hJTgmwCOf4iM0bWUHINCyHB+Y0pkypHLe5rHU1EGTg9qTaScBiOaAf8A9dJuwcjr70wFBcEjJ+tNLNnLMM/XpSluQcUzd3yM+lCQXF+bzCvXHU0Zbv8Az7U1SeTz6UFjmqC4kjOJMetRtu3Zz7cGnSEltxPPQfSmE4J5Iq0guB3YGARx0z1pr5xg8ilz33Zph6Z5qkhjWzuyuQDig5PUZ/GlLHpuAA5xTT7cjtVImwHPrimt17ml57/ypD9KpAJnjvTS3ocfjR1J7VHNPDBGrzOBuJ259qpK+wkOLcfe6/pTVnXaVwfzqhNqVoB8soY8VXGoBuhhX6v1reNCTWx0KkmtTT87B+4cZ4ORSGbI+6c/71ZhvjnAa3/77JpTenPDQZ/3/wD61X7B9ivYRNATPz+7bHrmkE52s21/zqib5iMboM/71M+2Hn5oOf8Abpqi+w/YRNITDZ1I9s0nmbs84NZgvdp+byiP9lqmW9tjy0sY9880Oi10InSUS8GOODTt7E8k/Sq8E0Mv+rkBx71KM5Oc1k42OaW45WO7DE4PvT8E8VGvDGnKT7/hSaAAoHB/OiFSjY/GmjGe47YpckfxUDLAUYp0eQ+O2KrxyNuxng9alVuazaYXJQPnHTrS+lRiQ7wCKcTg1NmMcRz/AJxSNH8/P1GDTclj6VIAev5UthiEDdnpQVXOaDS/yoAQgHnikZQcZz+BobIx0pTux70CDFJjkGkye9Ke1MBf8igmkZgMZozz2pAKV5yOoFUdRndLwKqhyflAK5zVl2kWdV5ORycVT1CGW4ux9n/1gy3JrWklzakzNvw1eMtk9rIWLRnO0Pg4/wDrVleKLrdOIUkY45I3GodNnuI9QSWT92R94nkVnXtwsk80sjgAsdvv6VVLDpVnMxi9SNUVvXIGcV2Xg95Wi2ocbegxXFRSKRuB9M12Hg59oZAw5xznpTzBP2TNIvU7SB7gxndK2RwCOKljnu2Ta3zD8s06ykWRRt5Xua1Y4kQMxALYO3H6cV8hUqKL1R2xehzWrPvu4wRtG0Y596mEe8A5wKd4jgH222C91J471JDGCix8hs81vzL2cWjRDMlQnzcjryeawPiC2PCV8vfMeQf+ui11MaL5i7lIVf51zvxJijPhK9kVgrfuyQx5P7xa6MvkvrdP1X5nNj/92qeh6cz310hLWISM9CAQo/Glt/tCEp8rMwxnZnHtV2e3uI7cBp4EKDlTNyfwqOxZYG3S5Qt3B/WvlOdOL5UdhnNZ3kDAqsiv1GM8jPpWm63EbIJ2EYI5aVMZNThAz+Yq+bIo4OdoArJ1Sdrq7LNtUrhdm4nNCk6rswOiS4tZ/KtWitf3gGGMYAJ9c/41m63o1vZanbRx3AmjlO4rCpDIcdCPSsePTo5JQ8dyIHPZjg/rUyC4tbzzJ7syBB8uWzkelVTpKnL3ZfIHfodRbaVpcdlKPIYyhC2M9SO1cy0dtctlBIg/uk9K6jw/cw3QC7lWULkqTkH8aydX3afdvAFO18svGODXbX5XFSpmUJO9mYWkQy2urXBCMYmXcv0reeJNWWONV2ELjJ+WrOmwzJYJfedMiqu0LGRyPfNaGmJp2pRBXKKwOFjLfe/EdKcaTq+83qJ1bM5i7tZYYGt1hfg4DjDfpQ1tbxaf5d9NILlhlQMAfrzXWXGktEoIs7qA9BJHIHH51h3Gm3+o3EcTMk6x/wDPwwTHsCetYzoVYOzWhtCrF9TjbQhUn09wd8bmSGT1U9RWjbwreWyw9SvQil8T2LWN2ssC/vIuSFYMM9wMdRSxFYlS9j2i1lYYHue3r61pOfPFSj/TNm9LlS3ka1uyjFwAQGyORXUQMGiJjbLSDJwB0/xrI1SOCQxzJGqO3+sA9f8A9Vcl418YNodqdN0xRLqNwP3YByU/2j6UUsLPHTjCmtWc1evGlFykaHj7xVpfhc+Wcz3UowluhHmb/f0FeW/2drvj7VRfa5dfYYB8qbUYlB6AVf0TQ3uNRS+u5ZrvVZhukklUkBvY12mq2usaZZ2bbkK3PzcDGMcGv07J8ko4GF95d/8AI+NzHMpV3yrY5fS/hrotmkYvGmvoy/Mu/ZkemDmuusPhj4UazXUU0+C4szmMiR1Qg4wDg84z3q54X026vI4WmjlktzIRnPJA5IAGe1dJrLaT4egEktxDBYyDOy5TIHPUE/4V7yijx+Z2OQh+C3h+S0vGuore02D90sSGVjnHUg4rj/GHwHWztftWjagJgUbEcmd28HoR24Ne7WHiTwvIz29l4i0i6naYCMJKFO0j3NaFz4b0+ae7judYkeaQeZEiMrA8A4Bzgfzq7E8zPhzxB4V1rRJnjvLRjs+80eWA+tY8EnlTK+0Ng8qe/tX3Vf8Awrh1YvC11tklgBkRv72D0P5V81/G/wCE154P1ctYiOW3Zd+xJAxAxnI/Wk7FKR3n7OFl4G8TWcmnn7NbaoSp8udyXyAclV6MvSsr47/Dm2sIJrv7CLO7jnSNZ4wFilVgcFh26da8I0q/vNL1GDULCd4LmBw8cinBBFfXngTxbbfFH4bXVtq9rZvfSbI3jkmOCwYcqoyQSfp1pJEyTvc+PJo2ilaNsEqSMjoaZX0j45+C9jfeF7nXNEutklshVoZiFKMP4B3PevnO6gmtbiS3uIniljYq6OMFT6EU2ioyuRUUUUih0btG4ZGIYdxWpaw2upsNz+ROPv8Ao49R6GsmigTRu3+pQ2cZtNPXBHBcHp9PesWWSSVy8js7HuTTKKAUbBRRRQM09I1m5sXAY+bD3Rj0HtWrq1jaanZf2hp/+tOSyqOvsQOh/nXL1qeG9Q+xXwWQnyJSFcZ6eh/Cmn0Icbaoz4JZLe4WVMB0ORkdDW/aeIVjtXZkAnHKjbkM317VV8V2f2e/E6j5JhnP+13rGqJ01LctPQknlaad5nxudixwMDJrd8Oa5cabdRT2szxTRsCrq2CDXPUoPPpWsJcplVpKorM+gm8YaP8AEPSbPRfFmsHTLq2dpYrpVBExCkBXz3561F4O1jRfhzbXmsXvk6hqY3JAwHyoO2M/xH9Oa8L068azvI7nyo5jGchZBkH61qS6xNrl7DBqc0Nva7wW2RgAf56Vp7S6sc6wqTuz0bwt428Sap4wu/GWoSJDb+U0RBACeVj7gz29fWuU8V6lp+p6hJe+H45stIfOt44TsUf3h6A+lVvF93L9itdP03YLJhjbC27cR2OPzq5p11Np3gIXGmt5M2473VfmyDzn8KFK2g3Rg/esYI1aSNtsqMrA8hhyD716N8GfiSfDeux/bry5OmyZSaJXyuCOuD6da8+8U3dvf2mnyFkm1ORMzvGevpntmsOaO4tbhopkeKReqkYNHtHsxfVYbx0Z9OaD8N5dS8cy+LrnXtKl0SW7+3LMk+ZGUNuAIP3cYx1rpLDVtP8AHvxgvbKPV57jRLSyUS2kUxEF3Ip5yOjKMjPrivkvTL1klSO5lma23Degc8jPIxX1N8PzoeoeJNE8TeHbvTNN0TT7B7eeKV1jl3Nzgj+L6mmnc550nBg1rpfxI1DxRot9odjoc2itssbu0i/efK2NrAY3BuMD8q8g1XSdW0mVbfVNNu7F2yUE8DR7x6jNdxaaXdfEL4x6tN4Yvbu30czo9xeREoCqYBYAcEkg46+teqeO20fxV4hs/A+s6D4heMYNvqkaFYw+0gktggj1z37VqpcuhwVaHtbtHzMp7A1IvQ9K6Dx74UuPCPiO706VnurSNwIroRkA5GQrdg2O341hjbj5cEe1aHl1E4uzG4/KkKjNO496TiqIuIevtRt56Cl4xzRznHegLikYB/I1ztwoidjyPJvUdj6Bh/8AWromxu45rK1a3CuZipMMi+XMAP4fX6g81FRXR2YGoozs+pJp42xS2/eOQn8D0NSkeorN0yV0ufJEkfnBT5bscJcJ6ZPetSF47ld8fykffQ9VP0oi00ViKbhJvoRlcZpPepWTk45HY0x1x06d6ZkmNpD9BmlI4o7UDGnrTHqQjB/Wo26jmhuxSI+WO0Hmo9Qm+xQqSu+ZziJB1Y+v0qS4nhsrdrmcjAICr3Y+lej/ALPfgGTxFqL+LvEUBazgcfZ4XGFkYcjH+yO9eTmmY08FRlVm9j3cmyqWPq/3UdX+zx8OhpMK+MfEEe7UpxutY2XBiGPvEevp6V7BK25n2/xHv/SmpmSXDICnYH9B9KYMeYx+YEdsda/DM2zWrmFZ1ZvToj9ewmFp4amoRQ5hhlVVyO5z0pEZ2JiHXGeTxQCVbAXHzdKTC5zk+56c143Nc7EOdhuI4IHf3prALgbzjlemRQfmC5bG7sDQ7Dyl2rk5AJoAeJIwfLQe3zU3KklXy3bpjFNOUwc8mlYtIhZgMnuxoAQhNgXG0fXqaY0nB2xkFRtJ7AfShyPKRtoKpwcCkKIXPB7d6uIwU45UDpwR3/ChSBk4yc8Z6UYYowYqQDgE8EfSmnGwsZGyfug+lUCGlwiFlPOeMDJprbecIrfMSAR0HvUrFViDKof1GMbaYIw0iszfIQdo6E1URMrBFWRhjOR0HahWBmG0YAwFyc4OOn0qby9spYNv5A+btxUdwrIpKglsDgDIBreMWtSGQklpTgbR3BHYU0NsuiFXtnpkc07A+8F/hO0Z/nT1w21do3Ejp0NMGRzYaXzOccEk4zn6UxJlDlSuNuMk4Aqpq/2y01H7Y1w8lmFRDCi/dZjjPviqHiDUFOrrZWWZpUj/AHrqu5YmJ4z68V3xwkl799DJSvoPvbuF5p4YJgk0aNKZQRlG6JweMj0rR8JR3mreJ9O0jUFtprWUNK91ATtmRRkgj+E52j3rnBYwRvG8MLGdYgjc53DPJPvXS+CjHJrc8sEap5dsfbB3D9elejg8VSoVYuSvEwxcJexlZntM3DYC4XoAOg9qiK1haXrFwoEd2GkQD75+8P8AGt2KSKaESwsGU9xX6zgMxw+MgnRkfnuIoTpzfMJ3opaK9A5huKKdTT1pAFFFFACflRilooATFBpaQ0AJRRRQAEUmKWigBKKMUtAwooooEwIpMU6kNBIlKDiigimO4UUhopC2DFFL2o60DEpDSmkFAhOPelFJS0DQx5oUfY8qK2M4Y4zT+ozwabJHDMmJo0cf7QziorKN0M45EW792D29fwzQUS0v5Ud6DxTAO1JRmkzUiA0m2lzSZoAQjBpKcTSfKe9OwCd6QmnheaY3DUgENB6UooPSgBtIaU02gBaSlApDwaAFpKKZPJ5NvJNsZ9iltq9TigB5pKSOSOaBJYzlXUMD7GlFABSd6U8DPU00Ek1SAdig0maUc0MBc0nOTnFFFSMBS/lSUCgQUDrzSjHakDKXZM/MOTQAy2mWdHYRyR7XKYcYJwev0p9B/M0UDCgcUvUUlAgpQKMYODSmgBDTSM06igBoFLS0nbNABRRSZoAWjj3oopoYce9GMUDJ7UUMCK+h+0WE8A25dCBnoDVdbq8jtljawdpQAo+YFSfUnsKujg+1HNIQyPf5SeaQZMfNjgUpxQzjG0KxPrikx3waQATRRR2qkAUUp6UneqAKKQ/rRQAUq5BH1pKkT7w+tJiW58qWCGH9tiYbV+a5kPHvAa0P250Cf8I3IuVfEi5BPI61nXpFv+2uh5Xdd8/jCa6L9tXQtc1e28OXGlaTfX0UPmLKbeBpNpOMZC89jWKehs0rs+TizE/eJ/Gvq/8AYTmkbQvEVvvJVbqNtueBlDz+lfMr+GPEiMVbw/qykdjZSD+lfS37D+n6nYHxImoafd2iOYCpniZMkb84yOe1OJBznwCIt/2o9fhDcM14P/IgNfQfxU+I2jfDfTrTUdZtb24S5lKRrbgE5HPOSK+efhSn2X9rnVoV73F2OT6819GfEjwH4e8faXbab4iS4MVvIZImhk2srEYppXQPc8H1z4C3fxF1OXxxpHiOzs7TW8XsVvLasGiWQBgpwcZAI6VvaF4l0/8AZ20K28I+Jlu9XlupJLuKa0RQgUkDbhjnqP1r1zUopvBPwzuIvDtnJqE2kafts4ZAXaXYuADjk9BXknhHw/b/AB902XXfiDpd5pd7psps4EtWaJGTaG3YYE5yT+VO3YNz2nwprlj4n8NWGv6dHLHbXsKyosgAYAjocV4b+3NGp8L+G5eCy3kq59in/wBavc/CGgWfhjw5a6Bp4l+x2MYihaVgzMPUkfWvFf24oN3gjQZ1ywS/bJ9MpRLYIdTqfii4uP2X5ZllkjY6ZbyKykg/dX0r4i+1XP8Az8Tf99mvtrX7e51P9lYRWtvLczvocO2ONdzHCr0H4V8WNpWpqxVtNvQR1Bgb/Cpk9R20PW/2QL6dfjFFbvcSlJ7GdSpc4JC5HH4Vf/bXjK/E+0YtkNp6YGOnJrG/ZWs7+3+NGmSSWVyieTOCzREAfuz610X7b8TL8QtKlIwsmnDHHoxpX0HHqfUHgCX7R4D0SbnLWEBP/fArYrlfgxcfafhP4amY8vpkH57BmurFbIz6iUmKfRVAMApRSmkpAFPiXMgzxTadH970pPYa3PmH4rxr/wALP8QBsg/aFbg44KLXOoFAzkntXVfGmFk+K+tbekiwv+cY/wAK5JRKBnGOvevz7HL9/L1PtMJ/CiHGeB1pAApJz7Cl+bnK/hR+HNcp1CdTRjrkc896TaVPA/Kjn60xC46U04znpQc5z1ppU/XPXmmh2A/eOBjmkb6857ilK4Zgf0NIce9UhDHxx0zTH2lvlpxHzYxye5NMPcjp61aEJ/FQ+No569PrQfaggH1z9KYxhzgdM0hIz36elKQxHtTc8d8VYuohpN3PpxSnnJpDn3/CmAcYzWb4mUHT4HxyrMMj3rTC5+VQc+lZGvTLKI7SIiSRWLEr2PTFbYe/tEEdznxnG1cEn26U/wCzzDH7o888GklITMa5J/jI71EysYmZVb5cdBXs7nU5WVyf7PcY/wBUcU0wz7vL8pt2R8pGDRZqXtmaQMCrce1LMzO4Z3ZmwOSc0ru9hwbnG6K0sjRS+XIpVgcEHginXn+juFPORnParz3kszA3CxysAFDMgz+dLNfTSxJFKsbxoMICg4HsetPm12MnTrX3IoLO4lRHWJtpAyT0FV5I9pIxznFWPtEu75XZR6A8VC7Fh196mPNfU2UXy6l3SiftUagjO3mts5zWJpn/AB8IxGDnGa2x1NcWI+I46m4q5xuOPz6UvcUg69qX3GQa5yBoIDc59aMgdeBQy88gZpCASQRx9aNCiRSoA4waeG+Y/wBTUSjnjpQFbcRwMdKVkBYVhnqB+NODbWBPeoguSenTmgKd2fcc9MVFkBOCO2Pyp+ajxnIP5YpdoyRjkcn2qLDHHHHqenFAIBpQvHXntSMvftSGKcZ/+tQx7/hSY6UOp4IpAKTnFNY8Z79sUY4pWHGRzTEDfd/GkI4pT0+XnFBBwDuoAazZ6EYpLeNpdU2KCSydF6niklHy56D+dWdHt2uPENvHHO0LGPO5OvTpTbUYt+QmrjNY0+bTsLcReXK65KsOQCOveuWktf8ASA0kbdRjivTfEWmzLlnYyhhncehritShkMoTDLt6cVWBxXPHRmc4WRjzWrFyyqAc5AFdF4UDJcAtwMY4NZJZgANx6nrWp4efbcKC2c5yK6MTJypNGcb3PQtObEoiU5BHbvW6qDaIycnruJ/SsPQ9olkcjJIAX2rfjRfPXcSN3AHpXxWJdpHfAw9cYrqtvuHyquOOhq0BtgWQId7Y/KoPEuRPbuCRzgD3pYWZyHMoJAyAQcVpvTizaLJ90Sk4Y7WHzArzn2rl/iJsPhC8w3P7vg8/8tFrsNH0641S5kWHDFMe5LMcAAd+awPinpt1pvg+/ivbWSGUFAGdNuf3qjjPOOK7Mti/rdP1Rz45r6vP0PSpIPMjJLxiUN8qjo1SOfPjEd84gZQdrAZH0qKxtfs7vGXEPGGMnBB+h5qO73Ruf3qDaeGzkNXydrysmdiLguZbfSbhv9ZEi4Z2AyM+meTWNYatcWMRHlQNvPEhjDMB+NXo40kTdeQh2HzKAQQar+YAoEcUaAc/jWlNRV1a4yncbmmZ5beWR253Y4+tO+23LxpbyRsY1Py4ABrVutUjhhC7VljIHyPxn8RVNLyORTJ9liCHsCeK0jKTV3EYmnzW9pc7pvNU7htZeg+tdnAtpPCsV2IphgGNzyR7Vxt3Z3pEUqrHbxSZ2swzWlot1I7/AGeZ1dsjaQMAmuijOLTi+phVg1qi/qqSsjWtuAkSISADgGq/hjTZ1sUuLWcecPnUlgATnsa6e1h23scbbSChDEcjBGK73w54c0y0sYoEhjZCnJ212YTAVZSupaHHWxcKUfeRznh3xfbkLb6htZlUZkCnGe/WujuNF0TWrRmjjiG8feQDvXJeI/DemDUp/IuVtsjld2AT7VU0bVpNJUpDdoFB+51JxXZSzSlB+zxFtDnlh5VPfouzK/iv4aTaZZzX1teedCgLGNgAcf8A6q8z/dLDe6bIpDAiSL6jqBXrk/jSXVIxbrE0zKw3I/ClR6965v4kaPby2Sa1p8VvHNAPMm8sgLgDoABXkYzF4X6yoUdE/wAzvw0q8I8tY871/Wbew8Pvc3Dj5Vyo6kn0P415hpVjNdzzareuBfXBLgE/cTsK2fE97beIvEi6dayqdOgYTXDL/exkj8DWnY2cF3Gk00LRQE7FZj2r9D4ayxUKXtZLVnzWd41zn7OL0E0hFuVSEzCF9vLYPBHvUN7rMcd9Fb/aIp2tlKkXLnYrZycetbWotaafohhihDxwEsWMbMdoBODjtXzn4g8QXV/LNGk8hhaQtk8E/wCFfUWPASuew3vxrGmWy2en7YjC7ZW1GBnGMgn/AOtXlXjTxvrPijyhfXVwVTqplJB/CuWPWiqKsKCa9t+BPjpWhl8O6xcrvf8A1Esg3ZHce59K8Rp0UkkUiyRuyOpBVgcEGgZ9japql+2mgPqksaxTFVYgqSAuOuc9CKvwL4d1TT1t78me7uSrQsQcZ24GPUZzkeleY/Arxnp3iW3k8O+ImM2qruezMrYS4O3Gxj26V3lpdNDrdk6wJEI4SYomwQTzjnPTqKaM2mfPnxq8GjwxrZuLfYttcSFQin7rd/wPNYnw18Sv4Z8T2t44MlsZAJYy5Ckepx6c19CfEi3TxBpd/pN9bws3mhop3OXgbB6Cvlq9tpbO6kt5lKujFTkdfem1YqOqPuArbR29pqS3UlwtyI5WtoxkNxlW3njocV4j+1p4e0mHVbHxHotn9mhuB5U4WMgFwOpJ79q9G/Zz8VXOufC+W0u3iYaWjRsXCg7cZXkkD2rn/j54g8P3fgd9Lu9Z0+S4lXzIIYZRLJHKp6Nt6ZBHJ+lPoQk+Y+YaKKKg1CiilKsOqkfhQAlFFFABRRRQAUUUUAdNrn+k+G7W4zllClv1FczXRynb4PQHuOM/71c5VSJgrBRRRUlBWlqUmlNp9sllDKtwP9azd6zaKBWNTw1qEOn6ks06EoRt3AcpnuK247i1XRLnTdMefUZZdzn5CoQHufyrkKuaZqNxp9wJYSCMbSrdCPSqTIlC+o/RdNutS1Bba3Ug5yzHog9TXTeLG0eTZp+bme9hiCpJEoY5A6N60LrVqNFlktZ4IrspkqBt59vWsaaw1bSUi1SGZ90iBndM7kz609idW7sx2jkjP7xHQg/xKRVmzmKlVLHr07Gus8N3MniDSr601VvPKYZZGHzAnOD+lcUvySYPY007Dfvppn1R8NbyfWfghd6D4FuYLTxDuJuUZxG8ilhkhv8AdyM9qw9V1D4qfDM2Wmt4lhna+UiKCKX7Qyt3+VhxyevSvDdCvpoH2RTMgbg7TjcK+j/hB4P0/wAMaTJ8RvGp2CBPMtIpjllHZiPU9h75rdNNXPJqRcZcp2ejWmneFPhpeXnxSv8A7W2tyiSeCVdzFyBhVGfvYweOmK8H8T2ml2mpzS+H5L670Z8NDPPbsm0nkoT0OPWvRdFXTfjR4u+0eIPEkulvBLix0wINjwdwGP8AGe9db8U/ibpnge6tvBeiaFa3kVtEv2yKZP3aRkcLjuSOSauLszmxEI1I3vofPOflB9aDXpWs+DrHxZ4WuPGXgXT3szbE/wBoaQG3heN2+I+mATt9jXmke1lDL0IrVO55U4OAvHPNJgbcc59aUe9JnP51SJAUu0OpVsc+tKOOaORg0hGJqentBCwjTzbbO4pjlD6r6VXhlZJVeaY4PEVzz/3ywrpVO773Axg1l3tk0e5rZFIf/WRN91x/Q+9YuDTuj0aGL5lyVPvJra6W4YxSKI7gc7R0Yeopzgq3rWIW+zx/Nve2VsDn97bt6e4/nWpZ3iyBYrh03MMxS/wy/X0NUpLqFbDOHvR1RIQccdqb2561K67SeCPUGozTOdMYeoFI+2CJp5iFROpqRVy2cZrA8X3M3mw2v3YvvY/vGom9LnRh6TrVFAoveHVNci8zKwo3yr6D/GvuDwvHa2vhLSoLGVPsqWq7CvIOQMn9a+FbRdmpQseA/Wvqj9m/xR/anhp/Dk5U3VkA0AP8UZPI/A18DxlhqlagpQ6dD9Q4adOEORHqIYq/zMXBH3hSL5cJ25Yknkdc0/PzBQmOMAD+dIykTA+WWAHIxX5E4vax9hoOfbvGScZGaaT7YGeMYINAVlPzArjnb1pwRto+U9etJUpFXQ0siMCp5x37UxucYbGeMHjFPZMbdwIbPJHNEq7mUldu0dR3o5GO6GN8sig8kqRn36UKpZQxIK/ypx3OpxC3PIHrSKoJTzI3C46GlyPsK6EbzFgIwORg8fpTZSFKZViuccGnyBQNqx8BsgGhQp2q4bhjgDjFWlYdyFmbbuZW6nDY4ApQVILbsr9KVQ2D8jfKCRntQRmPBjYE8jjH4Yp2fYnmVxm/5VyM8jpxTWkYOWZQ3PAPBFSNubgxqhznIqOKNmhYPgZPY5FVCEr7DuhkO5SzEBjUAc7gWkxuyGHUirEcfkSbt4LD/ZqJ4mW4ZweMZB9Sa6VGVtiG9RqKGBG3aF6t2IqNCUjcsQEX+I9MYqxFvjY/KhHoT1rP8T3qW2kXUsi4GAAqjlxkcD/PStI0XOysJyKHiG6/tKyjsYVCpdA4nnk8sDbzkDrjpz71j6LCtrZqij5m+d2GRvJ71bvbe3a/jurvDTbcRhvux4HQDtUrSL9rRVZSWIC8/ertlV9xU4rQmEUtSLUJp7dlaOFZiDk9Rn29TW14Iniku7hFjuYn8gbo5AQEO7kAnqKybqN2cBmKlR0Na3gxmbVLlXkLkQDaB6ZrmqNexegsS702dh5+zbGR+JNPttSntLkvA3B6qRw31qmY8kFs5oIz1HBrz8DmuIwM1OjKx4lWjCquWSOz07Vre8+ViscvHy56/SrzDjNefoxjYMp5H6Vv6drnlxIt028ep64+tfrGR8YUMalCu7SPn8XlkqesNjezRTYJ7e5TzIZUZfY050kyu0Ltzyc19pCcZq8WeU4tOzCigg5pKskM0ZpKKQC0Uho5oAKKBRQAUqjJpKzfFU+pWvhrUrnR4TNqMds7WsYXduk2naMd+cUAJ4j8SeHvDlnJda7rFnYRRjc3myhWx7Dqa4aT9oD4SR5H/CUq3+7azH/2WvI/Dv7PnjLx5fN4m+J2vT2dzPKGa2CiSVk9M5wnsADXdXP7L/w1ktZUt5NXhnKEJIbndtPYkY5qbvsUrI9Y8J+KvD3izT1v/D2r21/Cy7sRsN65/vL1X6EVrtx9a+HPif8ADzxb8ENes9b0TV7mWwaQeTeRgphx/BIo4r62+D/jO28e+ArDXYmU3BQR3SAAbJRw3HpmhPWw5wsro6zaaVV4JY4A6mlUncMivnr9qz4q6lpNxH8PPCccv9q3yL9pnjU7wr8CNP8AaPrTbsRGNz07xd8Wvh34VdYtV8TWbTNnEdsfPYfUJnFUfDvxw+GGu3TW9r4kggdV3f6WrQK3sC3U15V8K/2X9POmQap49u55LqZNx0+FtoiJ6bmHJPtxUvxb/Zl0k6Gb7wAs0V/bjLWc025bgd8E9G9B3pNyLUYt2PpKCSG5to7m2lSWGVQ8bocqynoQaQ9etfJn7LXxO1jw94pj+HHiiRxZySNDbi4J320w6Rj2J7dq+tWX5xQpXIlGxl634k8O6G6Ra1rmnafI67lW4uFQkeuDWlDJHNBHPC6yRSoHRweGU8givjv9uQH/AIWTpZCnH9nAZ45O819XeCRt8D6CD1/s23z/AN+xQnqVKNka5pOBSZoqjO5S17WtH0Gw+361qVrp9tvC+bcSBFLHoMmjQ9a0nX9NTUtF1C2v7NyVWa3fchIPIzXjn7bO0fCG1BRmLalFhh0X5W61b/Yy/wCSKxe1/P8AzFTfWxbjpc9mSuZ1j4jeA9JvptO1PxXpVpeQHEsUk4DIfQjPFdTGPmzX5/fFTS7nxF+0LrGiwuiz3ur/AGeNmHAyQATim3ZBBI+xz8X/AIW8/wDFb6Rx/wBNq0vD/wAQPAniC4kt9H8UaZdyxoHZUnXgfia+cYv2TNcwDL4tsF46C2Y/1rm/iH+zf408M2j6hpM8Ot2sUW+Ywjy5F9cJnn86m77FqKPtUx5GRyOoI7im18m/sx/GnVbXxFbeD/Ft9cXVlcBLWwd0BaGXOFVjjJBzjnpX1pIp3DtmmncmSsYvinxT4c8KW0N14k1i102KZisTTvjeQMkCrmhavpevaVDq2jXkV7YTgmKaM5VsHB/UGvnn9vDd/YnhhRjZ9omJ9c7RXov7Lf8AyQvw9/uy/wDo16L62Hb3T01tuxmZgqqMkk4AFefXPxq+F1vO0DeL7BmBIJUOQD9QK7nVD/xKbsDr5D/+gmvgD4RfD6b4keNLnQYtRTT2jiknaVo9/AYDGMj1ocmhRV1c+wf+F4/C1f8AmbbUn2jkP/stdF4S8deDfFqt/YHiCyu3DlPLD7ZCcZ4VsEjHfFeCJ+yZLGcjxxtbBHFj/wDZ15p8UfhH4w+Fd3Fr1rd/abCGVTBqFsSjxN2LL/Dz7kVPMy+VM+5iMH1pK8i/Zd+Jlx478NTaXrDyS6zpgBmnbH75GJ2tx37fhXr427mZiFUZySeBVJolxs7FPXdS03QtGudX1i8is7K3TfLLIcAD+teO6/8AtNeANOvjbWNvqWqRgD/SIIwqn8Gwa8m+KHiPxR8bPim/g/w/Nt0azkZI0Vz5QRDh539eT/LFe4eB/gL8O9C0lIb7SU1q6dB5txejdk452r/CKV29ikkR+EP2hvh34hlit5rm50i7mmEUcd1GSD6EsMqAfc16wcEBlYMCMgg5zXzN+0J8AbOKwm8U+BLVbdbeMvd6evC7VGS8fv7Vpfsb+P7/AFuzvfCGsXU1zLp8Ky2TsM4izgqTnPBIxTTadmKUdD6FBpy9O4oA+avMfjh8ZNK+Gix6etk2o6zcR+ZHBuKIiHIDM31HQU2Qlc9OuWjt7dri5mjhhRSzu52qoHcn0rg/APxV8MeNvGOpeG9DM8rWEPm/aiAI5gGCkL34JFfLmuax8Xvizpup6vPJcrotjC9zIiZgtwmPur/fOB0JNb37D3/JStV/7Bbf+jEqVLUpqyPsE/epoUnIFObnp6UsJVZBu4BNXck5Tx98QPB/gVYV8S6otrNOjPDCiF5HA9h0+pryh/2q/CKSFV8O606+o8sD8i1Psv2e213x3rHiDx5q0l5ZTzu9pbQzsXAZiRuc9AB2Hr2r0S1+D/wytrWO2Hg/TJQihd8kIZyPUseSfepfMy9LGR8O/jp4E8ZXAtPtb6PfMTtgvsLuGQBh/uknPTOa9PugEgwWwXHDAV8n/tG/ArT/AArojeLfCJljsISPtdpI5cx5OA6E84zjINej/sm+PH8V+B5/Duq3Bn1HS/k3SSEvJC33T+H3fwpJu+omtLo9oC4AA5qtq+o2GjaTcatqt1HaWVuheSWQ4AA/mas26bE2yPuKp1NfHfxq1/Xfiz8Xh4Q8M3EkthE/2eGJZf3JK/flbHBAOeT6U27BGN9T1nxH+0x4B0u6EGnQajrCd5YIwi/+P4q14T/aQ+HesyCHUPtujTPKscf2mMMpBx8xZcgAe9XPAfwC+H/h3S0i1TTY9cvnjHnzXShl3d9i9FFY3xZ/Z38K65pN1qHhC2XR9WjXckUf+olwPu7f4T7jvU6j0PcFeGaBZYZEkikAZHQ5Vge4NA7DrXy9+yP8RNStddl+HPiC4kMWGFj5x5gdM7osk9D2HqK+pAuJKpO5LTMjxT4g0Xwnok2seIdRjsrND99gSWJ6BQOSfYV49rf7Ungmwv5LfTtH1TUol6XChY1b6Bjmr3xZ+D+r/ET4lWuoahrIt/DUEaK0CuxkYgc7V6Anpmul0D4JfDPR7M26eGbW+BbdvvQJn/M9vajW5S5TkvC37TngnVtRFrqtjfaRGxASeba6ZJxzt6D3r2jTL7T9W0+LUNJvoL21kGUlhcMrD2Irx74pfs8+EvEGmXFx4ZtE0XVlXdEsPEEhA+6V6DPqK8c/Zc8a3ngr4kP4T1iaSKxv5TbPE7HbDcA4Uge5+X8RSu1uDS6H2V+NKoJOKVx8/tXCfHbx3/wr7wDc6pavAdTnPk2cch/iPVgO+M5qiUrssfEP4n+C/Ac62viDVGS8eMyR28MZdiB64+7n3ryw/tW+GvMCjwvq2zOC3mx9PXFcR8EvhJqHxQvp/G3ji8uJdOuJGKnzP3l0wOCc/wAKg19DSfCL4ayaSdNbwhpYj8nyhKsIEq8feD9c981N2VZC/DX4oeEfiCZIdFvgt7EoaS1lUo4HqM/eH0rszty2GyVOG9jXw78XPh54g+DPi6z1jSNSf7I8xfTrxGxIhAztYfQ/Q19a/Bnxg3jr4b6b4gni8q6dWhuQFwDKh2sR7HrQmKx18SFst2AzXlfj349+APCt3cWC3E+qX9tJ5ckNqnAPf5z8v6123xG0XUPEPgXUtE0e7Fpe3UYSOYuVCnPPI56V5l8O/wBnHwjo1jaXHipP7Z1dGLy5c+QTngbD1H1odxKxgt+1hoKvtj8J6kUz1adBxXrPw++J/gnx1GqaHqqfbWBzZTkJOMdSFPUe4qPV/hH8NdU0+Sxm8I6ZbpJ/y0tolikU9iGWvlH42/DbUfhH4pstV0XUJzYzSmSynDESRMvO1iP8mlqirLofcTLt69aRVZmA9a5f4S+LIPHHgHTtfjwJpY9tygYnZKvDD866HUoJLjTLy1ikKPNC8aMDjaSMA1ZHWxxHxI+MngnwHeS6ZqV1Jc6ikYk+zW6bjz0BPQH615wf2rvDnOPC2q/9/Y/8am+Hv7Nulwrc3vj+8bWb+SYOnkzOEAH94nlie+a9Rb4ZfDjyDD/whOiBGTacWaZA9jjIqfeL5oo574e/HTwD4vkhs2vG0jUZOlveEKGOcBVf7pPt9a9PddjdR+FfJ37RXwM0/wAL6G/i7wi8sVlAwFzaSOWMeejo3XHsa9P/AGVPHTeLfAI0q/uGm1TSCIZGkYl5IznY2e/HH4U4vXUUkewt0puKf0ptXcgSj9KWimAlOQ/NTaKAPkH41azD4P8A2pl8TXFnNNBbvFO0aEBpP3eDjPFejxftUeCmHOh63Ccc/LGf5NXrfiXwX4N8S3aXHiDw/p2o3KgIrzxgsB6ViyfCL4Xg5bwXpKD1KYH86z5Wim77nBH9qjwV30jXG+ix/wDxVK37U3gXouj62B/uJ/8AFV3R+EHwsZgP+EP0jJPAXqf1pZPg38LQu5vBumKPU5HP507MnQ+bvgx4httf/ajGuW0DwwajNcOiOfmUFCefyr6j+JvjbR/AGgJrOtxXMtu8whAgTc24g4zkj0qLw98M/h/oGrw6po/huws76HPlzRscrkYPU+9cP+2SnnfCNUjAkk+3xMqp8xxhucCptZFrU9F0TxbpmqeA08aWouBpzWhuim394FAyRj14NZfww+JWg/EWzvrrQ4byJbOVY5BcIFJyMgjBNZf7N0SXPwN0OxuoQQ1vLHJDIPvKXbgg+oNdb4U8G+G/CcdxH4d0iDTluXDzLFn5iPqaaJuc34r+K3hbwz47s/Bmox3x1C6Me144wY18zhcnOa4X9tohfhtpYHOdRH/oBr1TxD4E8Ia/rMGtaxodtdalblPLuGyHAQ5UcHtWj4m8N6H4o0r+zNe0uDULMMHEcmcKw7jFNoadjwT4cftH+DND8EaTo2p6XqwurO2SCQxIjISoxkZNdCf2n/h03XT9Yz6/Z1/+Krq2+BvwsI3nwnaj6Syf/FUL8DPhaRn/AIRO2x6+dJ/8VSsxNo5L/hpz4cZDf2drGfX7Oo/9mrwz9pT4kaH8Rdf0280K1uoobS3MTG4UKzEtnoCa+nv+FHfC0YB8IwZ/66yf/FUf8KP+FTLt/wCEUth2/wBe4P8A6FQ4sFMm/Z/lFx8GvC7YxtsVT/vkkf0rvKp6DouneHdFttI0i1FtY26bYYwxYKM56n61c6mrWwuouKSlopgNNFKetFACU5D84pKdGOhpXGj5v+PAEXxVu9x2h7SFs/gRXF+cqr97jOK779pKS0tfiJbzXXAk09cYGckOa83XUNNPHmLg9iK+EzGm/rEmkfZYF3oxLJkRjwxpd3XkH2qoupaevHnDHTOKBqWm7v8Aj4H51x+yl/KzsLW7cRntQTk1UOpaaSf9IA59KX+0tNI4uM/gaPZz/lYFnPPtikZuc85Haqp1LTG6XH6U06lp2flmJ/Cmqc/5WBaZs44xSFhiqw1LTc/6401tR03OPOGapU5/ysRO5+Xkio2xt6j61G9/p+APN/SkbUNOfK+bjdVKEuzFckJ+gNLn/azVdb2yGU84Fh+NP+2WZ/5bKPzqnCXYGxzNt5z9KaeAcUgvrLGDMOPakN1ZMn3xn1oUZdgFzkU5G25H3sjBFVP7SsVcxfMRzyB3psuop5LfZYmMh6EjpV+zk+gEeq6h9mX7PFkzHrj+H/69ZEI2OV5Z3yCf8Kc8VwoZnVmmcnLZzjPapbeErln+8Ty39BXfCMacbIEZ86LDEWVtpz97ux9vQUsKNcWVzJDJOJIV8wpuyCg6n8KZeiSWd2bAVeM9hTtPne1Z2hufKLoUbMe4FT1B9q7I7XZtJNxIrSYzwvuByvNI3GDjgjirEeCh2TQopPzFYsUyaGJUjP2pDkdlPHNK6uVRbULEWDSHFT3um30cMM9uFuIZVJVojnkdQR1Bp8+nXbafHdW8RPz+W6A5YHGenpVaaajli4p2sVe/TNNx17VbsrffbfviIZeeW4+gqO5RInZVbdjGDUqavY0UlONyawyskZ2jIPrW8ffkjrXN2h/eRnn71dEOg+lcmJXvI4qi1AHnr+GKXjHv9aM85oXHSuYmw04zmlyeMikbsfbNIelMY6lX7uM9qTI2k9qCw/u5NIBVkweTn2p+48kYGfWm7l56UqMoOD0pMRJ5mJMbhj0608s3f6VEWi354z34qUMr+n51DXkO49W3cEYI60GTnn0pjMgzng0hnV8IsW454x1NTy+RRIW9ACe3NPPQccVNHZahJGGXTrnbjIPktj+VRSC4hbbJCyY7MpGfzqLp7BYj3YYcflSnmkZgQMxuD2OOlJvBBI5qrCHH7pI70gLbQDS5yB6EUA5AoAbKPlq14eO7X7fJxwRVdm+Uj1FTaEyx63au3qamp/Dl6MaZ6RLF50TeZIo46N2NcNqtpumY8d+TxXbHdIu4KDyKxdetUGHKjkHOK8HBVPZzsVJXieeXsciN93IJ4OODT9PV4rpTuHOMDOetXtYVkIiWVguflDMcCqOmLKLtV3H7wr6ZS5qZyN2Z6hpFoxsrYqw87BkYA54rfFvL5Ud0yA+m1q5jSb6X92qyBHxtBx2roIDui8uByXXk54NfG4qM1LU66ctDM1+MH7MXYAtJnB61Avm5VUQNk8Ljk0vidJwtrJMASsgOQe1angVXk8c6Kq7QFukkcnptHJ/lXTQhzRirmkpcsWxdMmu7OdLmLzrSRDhX6HJ44/Osn42apd6joWpXV2482VYs4HGA6DivoD4kaH4ftUXWrm4fy0bbBBHjBkOWP4D0r5f+J97Jd+H79iWC7k288Y8xfSvUw+Elh8bTje6ujgq1418NOVujPfxqsd5lmhimjPGZFAYdvvVjaw2kQXiJaQyyRFfmDkbUb0z1NZcOq2gtSEtXUyfeZ3z5f0ApbO5s5nleaGbaRhTEMrn1xXw0MM6bbs7HrxNV76a3slj+z2rpjjy/mdfxzxWdI2lmcLJGyFyN4ySAfXFLZ3a2JaOFTMT3EbHH5io90d1eNK8BaXOWZyFB/OrhDlbLuTyabD5kU0U4k2Eht3ANPu7a3jiAE8Rbts6fjTVult5XiWT7Nv52kbx/Koo7rT5lcKZZXU5bjbn6UfvN3ewKwsczMPskkxKr0U5FJcxTWd2iiFSMBlZG3c1A81sJDIxKjHCt1FSgxzWQKTqpB5Xdzz6VdmnfoDOst9cwkUdxAhG3khQCK1bLxNIwFpbzPtydqFjn8xXncrNJGQsgXae9Z2mXd1a3MjLdP82V+Q8gV30sVW9m43OWeHpyfvI9R0+3i8S+J0ivLgpaR5CoDklh71b8VaNFp0xt7RC0G7cR/F+dcr4H1S2s7yJ5GJUOTuI5Jr07XjFfW8V5bOjRnBPPNfL4+vOnJKS67mXM6WIjb4WjzGeS1tLaaWzcm5xhELHr3zXCeM/jRaeEfD407TI0u9dJkjZWXMcSnox9SD0Fdr8U9WsvBWknW7ry2bP+iwMOZ5PTHXHrXx5d3Eupa7canfMvm3Fw0jHHAJOcD2r7fhXJ6eLX1qurxW1+r/4ByZtmcaS9nDVnqPww01pdIl1GRXnuJLjMqBAFZTksSe1d5bQNqjfZUtSsfnAx/JxGPw61zPhiOW38NxTRyCNXkbLfwsegrttKuLy2+z+ekKSz7Y0kiGMcdeOtfrNNWirHxdablJtnkPxv128soVs4r+UO26HC/KCgJzwP614qeTXqP7R9q9l4ugtpE2v5RduvJJ6nPSvL443kcJGjOx6BRk1QR2G0V6L4S+Gdxqmmw311cjzJyyx2kQ3SDHRmOeBXC6xYzabqdxY3EZSSGQqQaBlSiiigCfT7uexvYby2fZNC4dD6EHNfXFt4mutc8D6JqNuLRElhKyvEozGcbT+Ga+QK+ofgINMuvhhaR4mnuI7l0uFKcbCOAD7GmhPY09NW5utRaV4zOVURStyTnHBINeD/ABn01bLxEkuCjyplgRgcf5NfS2oqti92lpC0E86JtYMWwwPp9K8P/aUsRY6npa3B3SywebuWXfvB7n0qnsQtzyKO4uIo2jjnlRG+8quQD9RUVWLm7nuUjjlkykQwi4wFFRNGQu4EEeoqDQZVrTrWO4l/fXCQRD7zt/IDuaZp62z30CXkjxWxkUSugyVXPJA+ldP4j8Jx6NAupQX0d5ZSzvFbLkCUkcguoPAK800ribLPhjR/Cs12w8Qa1LpVovzLJHbM8jfQfjXfat4g+GWnQWA8I+FTcappqqp1LUZG23O3owiztyc85rynVLt7+OwQBEnUlSE4yOOf0rOOoS/ZUg4yh6nuPStHK2hMYp7nQ/EWa31fVJ9Zt7W0s5HK+ZDawiKLOOSF7HPWuQq9dancXKlZcEFApA45HQ/XgVRrJssKKKKACnwxvNKsUYyzHAHvTK1vDn2aOZ7iaQB4x8q/zNAE/iRhBaWtiCMog3Y9v/r5rCqe/uGuruSZv4jwPQVBTbuJKwUUUUhhRRRQAUUUUAFdda6kb/7PMNStrZkTy5oJ+FkHf6/0rkaKadiZRud1Nd2VpFNpvhm3W4vLgks0R3qo78n/APVVbQ/CEcl0qapdxiQLue1jbLge57Vmr4juW0VrEZhm4CywqFLD0OP51reF47jSdG1HUrqNxIwwA/B4HB/Emqvcyd4rQb4ak0DT/Hge7Qtp9vOdqnLDj19QCK908dPqfxP8UaJovhzVLK50o26TOIWyIGHDNKO2B0FeG/C3Try98QJfKNtvESZZWXIOeq+5Neu6JpMVmYfEHw01VLnV7Ri1/ptu2TgHOUHRl45XmtoHHiY3djm/iDo8HhPx1caTo93PILJYv30mA3mFQxIx0GTxUPinxJqPiX7JPqkNu17bx+W14ikSzqOgfnBx64rt/F/h2X4izN4x8GotzeGNU1TSiQk8MqjaWUHG4HGPXisnw98KPiBq15FDJ4euLCEnDzXhWNVHrjOT+ArojJdTxKkKl2orQ7b9k77QdV1knebQ2oDjqpbIxn3615P4vtrfT/GGs2NqQYIb2ZYsDAxvOBX0fqlxoHwW+HBtbdzcahOMRrnD3M2PvEdkFfMUYu9R1L5VlvL67kLEKMvI7HJwPUk0Rld3DER5YRh1Ij0qPzoRwWHtzXt/h74Z+H/B3h1/FnxQYMqgNDpquTz2VsfeY9MDgd6z7P4wW9z4lsrS18NaFpXhnzFjkge0SRzET8xZugP0FUpmX1eyvN2PIkcHnGfxpy5z83Ndj8ZrLwpY+N2/4RG6tprGeBZZI7dt0cMhJyB2wRg47ZrjgoGTnJouYzjyuwo5zxzTsnb1xTRSdfXFFyCpqFj5xE1u3lTAdf73sfWsby2gmYR2+4Y/fWp/9CSulDVBf26XMfK7XHKOOoNRKNzsw2LlT92WqKFjeo8abpfNt2OEmP3oz/darjxMOrCsWQ3EV0+2NRcAHzY8fLOnc49f/wBdaenTCaKK3OTG4Jt3PU+qE9yKUXd2Z0YmgkvaQ2J1HOfSsnxhZiawS7XAaI8/Q1rkbflPrUiRLcQPbPkiRdufTPenJX0OajV9lUjM4JirFmjfcYwGUgdSK6LwB4xvvDWvWmsW8cMjxEhkJwGB6g1zbwyWOoy2sikNG+PyoWNopWUb9jKHHSvJxVGFSLjJH2uX13Rqrle59Qaf8W9WurVbjZ4ZjMgB2NNLkfXHepW+KWsNn994WB9PNmryX4X6wfs0lg73TFcMnlzxR/q1d5Hd7f8An/JP/URtv618NiMvoUqjj7NH3NHESnG9zbHxP1xvlE3hZMdg85pP+Fma4zEtdeF8n/rtWL9tXJO69Bx1OqW4pDekj794B7arb/0rH6rQ/wCfSN/ay7m4PiNrhG4XfhgY6YWamH4ka/j5r7wz14PlzGsgXbAfevRkd9XgFMa9CjHm3YP/AGGIf8KX1ah/z7Qc8u5t/wDCyNeO3OoeGlwMZ8mfmlPxI1wgD+1PDiH18ic5rC+2ZxiScj31mOk+2ZH+smP/AHGo/wDCl9Wof8+1/XyHzy7m6fiJ4gI+XV/D/wCFnP8A1pP+FheIj11bQPqLSf8AwrC+3J3ml/HW1/woN8p/5bv+Otr/AIU/q9D/AJ9r7kLmkbZ8f+Id4La1pOORmPT5s+3Wmjx94mkXI1/SSPQadMf6VjwaksMySJKNynI3ayGH5Ypi3MEY2iaEDPQawR/7LQqFH/n2vuQOczZfxt4nwduuad+GlTH+lM/4TLxVnjXrRfYaRJz+YrLa7gb/AJeI/wDwcv8A/E01Li2zzcRfjrEmP5VSo01tTX3IOefc028V+LWzjXYD/wBwiT/CkHinxhnP9vRk++iOf6VmyXFuxAW6s8d86rKf6U1bm0zg3VgB3/4mkx/kKr2UelNfchc0urNRvEvjIgt/bbEdwNEbH6isi81zxFfb0utWuJGI24GlEFRnOB6f/WqvNewZOLuwC54X7dMfxqsZ7did01ifrcTn+VNUUvsL7kUmzSfWPFDyPO2qXZLcD/iW9KibUPE0gBfVr8+n/EtGKp+bbYGbjTsennXJoD2rD5JLEk+huDS9hDflX3IfM+5Z/tHxNGFZtV1Ag/d/0IKM/nXonwau9SvL3UH1CaSXbCNpkiCMPm9q8vdQpVme2ZewZZ8CvRvgWVN/qfMe4W6n5FYAfN/tV52aU4/VJtRS07IzqTdj1YR70JDfPn7p61A5CEBjgn1qeZldg4+VgO3eoJFVlw3NfnWlzACKG5UD0qCzkVw6q24KeDnPHapyabvFgTQTPEyIrELntU9/qN1p1xHPb3EwhYbZNx3Kh9Tnsaok4YMOoNWjLHNFiQLzwQehr3sDxBjMNGymzkrYWnUeqNi38RSIFF5B5iH/AJaQjP44rXsryzvU3WtzHLgchTyPwrjPNEKCGHIAGB7CoepJxtY9WU4b8DX12C49cbKvG551XKVLWGh6BtpCMVx9prGoW3CzGQdhL82PxrVtPEkbAC8tniP96P5lr7DA8TYDGfDOz8zza2XVqetrm1ilFQ2t5aXn/HrcRyewPI/Cp2Rl6givehUjNe67nE4yW6G0Uc56UVZNwoz70GkoFceG45pGPpTe9KoycUxHmX7U9vbT/BHXGuI0YxKjxkgfK25cEV5x+wTn+yPE4ZsqtxDgZ4Hymj9tfx8LXTLXwNpl2pmuMS34QglUH3UPoSefwr0b9lzwafB/wosZLm1jg1LUv9LuSM7iG/1Yb6KRx71n9o2vaJ6ddzLa2c9wVLeVGz4HU4Ga+LPgJGfH37Sr65qTzKYJZb9EB3Y2nCqSegGf0r6r+MWo3Gk/CjxLqVrIY7iHT5Wjcdm28V8+fsGqran4tnZQZPJtxvxyMs+eae7EvhPq2VtzHoKRDzTOuaVc7hVswWp8TftG26eF/wBopNS0dPs8rywXnC4HmE8kf5719s25kktYHbBZo1Jx6kV8rft5R2yal4ZmC4umhmDMD1QEY/XNfQfwZZm+E/hdpJGkc6ZDuYnJY7etZrc6Jao+Wv24DH/wtKx27vM/s5N+en3jjFfW/hEH/hDdFHQ/YIP/AEWtfI37b/8AyVWy/wCwan/oTV9deE8/8Ilo3r9hg/8ARa047sU9jRpB1paay7gQO9UYnhf7b0mz4XafHtzv1JOfTCtWr+xxx8E4PT7bP/6FWR+29n/hV+nf9hJP/QGrX/Y6B/4UjbZ/5/Z//Qqn7R0fYPZBnFfDV5g/tcqwzz4kTIPb5xX3KMmvhm5+f9reMM2D/wAJIgJY9PnFEuhNPZn3HO3z9etJEW3HHcY+tOkUswwKp6vqWnaHYvqGrX1vYWyAs0k8gQYHPfr9KfQhXufEP7ROmR+EPjrPJ4fJsnMsV5CUOfLkY5yPx5r7ntTI9hbPMxaRokLn1JHJr4Y8X6gvxg/aEh/sqGf7Fd3cUEbRqSwgQgGTHYYya+6UURxRxKxYRqFBPsMVEdzWofM37eLAaf4YjycmWZsfgBXpn7Li/wDFivDvukp/8ivXmP7eat9l8LcDG+fn8Fr1H9l9dvwL8O/9cpD/AORXp/aE/hO91ltmi3r4PEEhP/fJr5E/Yo2t8X9TYrgHTpTj/tolfXmt/wDIC1A9hbSN6fwmvkP9ioZ+L2pnoBp8v/oxaHuEdj7FlkDMSvrWZ4q0+z1fwtqmm6hCJrae2dXRu/y1qeU2TxxmuB+M/wARND8A+FL6W6u7eXVJYWS1svM+d2YYBIHIUdc1T2Iinc+ZP2Ori5g+NcVnBcSJBNaTiWMNw4UZGR3Ir6v+L+p3GhfDDxJq1mQs9vYyNGWGcEjH9a+c/wBiXwvJfeLNR8YXUNwqWcZhtpMbY3d87xnvhf516x+2HcyW/wAFbtIp2j8y7hRgrY3qScj36VC2Nep5p+w1ocU2o6/4jubWUSpGtrbznO1g53SADoSNq/nX1K55rxH9ivj4QXB9NSl/9BWvbCcnmtIpWM5MkQK8bxsoKspUg9wa+Lfg058MftSyWVxK2mQm8uoGidtgYMGKIR3yduPwr7OVsOMcV8WfEwZ/a0T7uG1m06fVOtKY47H2o42yZxiuN8U/DLwh4o8YQeKNesWv7u2hSKKKR/3Q2kkEqOvXoeK7Of8A1h7+lMDYGKfQkxvGNraQ/DzWrO2tYoLdNOmRIo0Coo2HgAV8s/sQf8lI1f8A7Bjf+jEr6p8b/wDIka3/ANeM3/oBr5Z/Ye/5KVrJ/wCoY3/oxah7ov7KPrtz8x7UA8dqac5OaStTMcWb1NAptKq5Pfn0oAwvigqzfDLxFEyb1/s6YlfX5TXzV+wyu7xl4gOfu2Cf+h11/wC2B8RbSz8PL4H0m/V9QuXDX6wucwoOiEj19K3v2RvBt54Z+H02palE0N1q03nLE8W10jAwuT1weuKybvI1tZHpHxLu7ix+HfiC+tC6zw6fMyFc7gdp5FfMX7EkUNz8RdXuZ41eeOy3o5HKkuASPTOa+rfEWmf234d1DRzIY/tlu8O8dV3DGa+MvgRrs3wy+NUuj6wohjnlOnXRYDKHcNrZ7DOM0S3Etj7blY7qfbE7hyetRoUnjSaKRHjcZV1OQRUOpX9jo2nz6pqd1Ha2duheWZ2wFAqrkpanxl8a4bLwL+0fHq1urzW63cGovFkAjJBZQfwP519qW88dxbRXEWdkiK6g9cEZFfn78cvGUPjj4iXut2sQjtRiGA92ReAx+tfe2itnQtPYd7WL/wBAFRHcqepfLfLTRnPNMLH8KVdx471ZBNBndkV8KeNcH9p2Vccf29F0/wB9a+t/i/48034f+DrrULu6iS/ljZLK3PLSvjsB2HrXzT+y34Y1bxZ8UJPGl+JntbF3meeVdyyzNwE3Hvgk/hUN6miuon2S2Mrjv1r5R/bj1K7l8S6FoagGCOBpgoHzGRjj+QH519Xq2ZFPTFfEP7TkkjftA3YeRmCy2+0E/dHB4omENmfWfwl0OHw38NtD0uG1ktSlojyxSE7lkYZfOe+Sa6bNJnEaDIxikzVkS3POf2m9I/tr4O6qsdi13PbBZ49i5ZNpyWH4V53+wvqsLaHr2jTXytKtws8VsX5VdoDMB6E4/EV7t4z2HwdrPmjMf2GXcPbYa+Vf2K8L8VtTC9P7Pkx/38Woe5X2UfYR+9xxSu2c96afvGlqyAHtXiP7aaofhZbbmUML5Cuep4PAr24ssamWRgkaglmY4AHrXxn+0z44/wCFieOrXw74aSS+trNzFB5IJ8+Q9SAOuORmplsXBWPYv2MmI+EJHT/T5uv4f4V7QG2kVy3wq8NN4P8Ah9pGgyMGmggHmsE25c8tx9Tj8K6fNWtjNrUeWqNjk0UKpZsAZNArHOfFRTJ8MPEaModf7OmGG5H3TXz5+wo5/t7xLD/07wt/481dJ+1z8R7Kx8PHwXo9+kmo3LA3vlNkxR/3SR3Pp6Vt/sieFL3w58O5dSvomhuNXm85UePayxgYXPfB6/jUbyNZK0bHtjjBNM4pNxIoz7VojMDjNFIT7UmfekwFPWlQgHn6UlKtK4HkPxN+G2s6l8RrP4gWfiAxWemeXPLZDdudY+SFwcc4715H+0d8aNF8b6JY6X4bj1K0kt7gvNJJ+77Yxwef/rV6/wDFvVvija+NtPsvDmlCbwpL5a6hL5KOAhb95uJORhc9K82+OHw+8Ga3odrJ8J9KttR1aK43XsemXIlKRkHl1zxzjmodzVbHz9omvahp2t2OoteXT/ZbhJseackKwJHJ9q9n+P3xu0vx14Q03S9Bj1OyuYrjzZ2kIQEbcY+UnPJ/SvTPhh8DfBd38ONO/wCEn8LyRa5Nbt9pMk8iur5I9cDtXztrXwf+IdjqdzBF4R1SaCOZ1jeOPeGUE4OR6iizFsbsfwj8azfCz/hYUWvQyWX2b7T9n8+Tztmee2P1rZ/Y2v7qX4q3MNzcSzxvpsuVkcsM70wcHvWh8Lf+FyQPpXgfWdC1MeEZpRb3cNxY4UQk/MC+MgfjXrXjP4dQeDtCvNf+EmgraeJlwibP3m6IkF1Cvx0H6UJMLoqfEL4Q+Ita+Ltn4y0PWrSws45YZJrZndWOxhuwANvIzXszFj1JOOprzb4bePNRj+H5uPiNf2WmeI4kmdre6KQSFQT5Z2Z7jFct+zT8VPE3j7WdetPEE1rKltGklv5UCoVBYg9OvaqTFKJ3vj74neE/BOtWWk69cXKXN2FMYihLAAnGSeg5rB/apvJrX4O3N1aXN1bMZ49skDFWIPuOxryT9uANH4v0G4j+U/ZDhh6hq8u8YfFrxx4s8NJ4e1nUo5bBWViqQqrOV6biOtJyFy2Prb9nfV2k+BmlalqM8sot4JDJI7F2KqzZ9yeK5Xxf410v4zaRN4L+HusXNjq6P9pMtwrwqY04YBl5zyKX9lTX/DcnwfsvDt/rOnpePcXET2klwFkZXc4G3OeQTirfjb4c23w/0W68VfCrQ5o/EisqFVL3AeJmG8BGOB0B49KSBK7Oy8KeFNfsfg+vhHUdVQ6v9jkgF6rOwVmzg54Y445r5N+Mfgvx58OJbJtX8TT3sN7u8uW3vJSAR/Cd2OcV2GjfHb4sWnj3TdD8Qx21p5t7DDc20tgI3CO6g9eRwa+l/HHg/wAM+ONOgtPE2mm8gjbzIlErIVOPVSDRuF7aM5P9l6+utQ+DOjyXlxJPIplTfIxZsCRu55716WKyfCHhvRvCWiR6PoNq1tYxElI2kZyCTk8nmtYVqtEShaKSimAGiiikwFHQ0qnpTKUA1IzwX9pmGT/hONKeJXYvYH7sYfOH9DxXmghnI/4958dP+PaP/GvV/wBqGJBq+gTMqEtDKvzKWHDL2FeTrHG3Plw59oHr4vMm415H2OW60IjjDccfuJ//AAFj/wAaTyLg9LeY/S1j/wAaUKoGNkI/7YPSgRZ5SL6+Q9edzv8ApHe0IYZ84NvPk9vskY/rSeRP0+yy/jap/jSlYsf8sB/2wejEOD8sBx/0yejmf9ILCCC4/wCfWYf9uqf40CCUHm3m/G0j/wAaUeWeNkP18p6QhB/DB9fKehS/qwJCNDPn/jymx/16J/jSC3uDn/RJf/AVP8acDH6Q/wDfp6P3Z/hh/wC/clPnY7DWhmXran/wET/GmNDN/wA8X/CzT/GnN5f/AExB9Aj0uI/4vJ+m16anIdiFYpt7D7M+3H/Pmn+NK0Lf8+zf+Ai/41I3k+sI/wC+6jaSFTy8P4h6fPJhYQQnOfsznHpZrSCLLYNs/uPsg/xp2+H+9Fjufno3QH+KL2wZKOaQWKGpxRjBMbqcHGIAB+hqkG+UAA5/65nNaV9JCvy7VcexYYrPElu2QGULnP3jXVSb5dUZyWoiqzLjaQD1YinvEFTcmDt5HtSJLDu2h1/76NJJcLyqPGOfWr965NmYGpOz3MicbVbOB0+tQRBmDjMYBU8swq1feXHKx2tye/8AGf8ACk0mUteRQtDFIrtt2lQOT716cX7miN5X5dCDToXi81mKYZcdeaR0+7jOST1qS1hvY7yVJIpVVNwIPAFNdj5ZO5iQ/Hze1U2+YjD/AA2HRvLCfk3JnGccZpjPJv5Jz607exQfOx9s0nLNnnJpI61CLEdpHO5iTTXYknPXNOBO7AYg0skcnJZcnPNNWQ2kth1ovzBvQiujAyFI6ba52AFVHP8AEK37clrZW7VyYnozz6nxDyOf6UMOPSkPanLjp/OuQRGyEEYJIpNu0+9OdtpxzQen8vaquwEAxS4xTc49fbNKc0CAZLD2qQp0PWombaoPTmkDv68dqLMCfywF3bsnPT2qKUjACfM3t2pnmssfPX0rU02CNU82RQzNzzUyfIrsDo/hn4Wsde1GX+1WmaOJAyxRNjcfQn/CvUdM0nTdM+Wz0+3iVDw3lgt+fWuN+EkrrrM0aqu0pw23pXokcitcyRsgIXuf8a+MznGV/bOCehvFJov2TNLGMXBj4I61x/iq3gnumW6KSxx/M29M/hmujOzyHjibDH3rivFM2XliiYsy+/B9q87AyqSnbmYtjitT8mK4lkijCoAWIXniuftprPUF/wBFcrKvVGroNYhZbC4ZyF3pg4PT2rz3BtrzMbYO4YINfdYGmqkHrqjNvU6VhgYI5+vBpmADn1q5LbStZQzNGcuuQw6GqSE87uoNVF3Qx2NwOKl01V/tOy7gyAGq7MR/KpbF9t7an/pqP1pyT5WCPWYILc25bysgk4IODWXq8Mb2kkLx4ZB8r59TWvbkGIKflwAB9az9YuoY7Ob5xuIxivkKLl7TQ0ex5zrdvtmLZ3D0NVvDqw/2oLmRlRIWDYJ4bHap9VnM0hVRnjI9qzInkt2CsFBY9vSvsKcZOly31OCe533h5UJ3P82XJX/drrLKMOiyJGg3dgTk1wfhfUmd4rdmHyJtDbcnAru9ON0skbwKsny5ZGbbzXzOYwlGbudFFlbxVbPHaW8kyEky4J7dM1q/DC0W68eaGFhZ0e4IcdsBST+VVPE9vqFxokc0kEaRxyMxG7PNei/ByCG38MSa9JAtq1gZLS0Zm/1kj7fMkPrgcD6GtMsj7S13tcMVVcIadTD+L9/ANR/si3aRorSRlb5uHdjljj0HQV4r4+t0/wCEU1B84wY//Ri12PjvU4V8QTxwAyIGyZPUkkk1wvji68zwtfL05Tj1/eLXp4ac62NhU7tfmRXgqeDkvI9q/tbVbQGWP7NGhG35YEOR6HvVJr5bu3FjJGANxdiBgk+2K1rZbS9tTG6mG6C/xEgGsKWy865KQlVI/ibgZr42nKMrqWjR6CLC6ZbyW/nG6dWU/Km47sfhxVWRrW4lFvbqFPeZmPH9Ksbbi1It7pQHUj5gPlcexqyohvCVt7LYF+8QuKrna1buWUPs0EePMVbmQHhtxHFOh8mCXLW3k/7a1pQfY2+95cIU4feNxP0qK9tYpJt8IaS3PI4wfyqfa3dpX/r8BplMw3F+XjO2RSTglgKiGnJF9xZVdecgkirzW8lugaGKULjhm/8ArVE9/dNEGt5GE3IMZT5WWqU5P4NgbIIE03E/2m5mjyeMLnmqVlbwtayGFm815GUE9x24q7ZlJVZZrVGbcDubjH4VTsYWa8njWby0jclWVeAe2K3T0lqTuaBijgjAkDBQeduODXUaB43sfD9tLeawXOmwDLkLk+3HrXLiGG3tGubmUusYaSaR+CAOpxXhPxM8aSeJNUa00xJItKhf9zGfvS443Nj+XauvLsnWZ1LTV4p6s87NMdTw1K0t3sS/Fvxpe+PPGNxqlw0q2auUsoD0iizwMep71wN8zQXG1GYoDnBq6rttMbYyT1qlNEfOC5U56nNfpWGpRoxUIqyR8DVqucuY9u8NTWuofD6yk82USJNtZduByP6119tc3GpadpkTQyhLJjH5m7krkYzjuK8++B+prcaBrPhxniMzRiSFWHDMh3cf8Bz+VdjouqyXiyaSu4efKCEXgA45Oew/wr2ack4ouZyf7VOkXGo2th4sC2qRROLKQRjDMcZDH8sV5f8ACmayGsXVnefZle5gK28kybtsueMe/WvoPxt4fl1HwJcaHOvmytIyyHcSEkB+Qr+nNfK13b32jas0MqyW93bSfQqQeCKbHB6H1R4YtNSfTvtUkcPmJYAO6KFOM4P415D8dfB99aXi+KLe1lewudqyyBSdr46t6Z/pXrXwP1bRfHGj4uroWt7AyrdW4fl8g/OB3BIzgV6VfaRYXGmXmjarFnS7mJ4ygfLlAOoUZJPFAO61PgWitTxNpZ0rVZ7dVm8kSMIzKu18A45HrWXQXcK+pfgS0/h7wLAZbNt00mflj5I75zXz58O9J/tjxdp9tJFK8HnoZNg7ZHBPbNfYUt3Fa3j2umRpIllGoUBehHGTjgnGOaYm7GPqmqRM0t28cqpu3oAN2Gx39q8B+Peqrf6rawbwzxA9ui9v5mvbrOSSTTLq+LoXZiOOgbPIOa8J+N8W3xe1zeWxVZbULG8KgKWHQ+/vQQtzzmiiikaBWlb6qyWywSwJIEGFbow/xrNpcGmgLNzLE0vnQtIJM55AqseTmkopAFFFKAScAEmgBKKVlZfvKR9RSUAFKjMjBlOCDkGkooAtyNBcxAqoiuB97n5X/wADVUggkEYNJVlZEmjEc3DgYST+hoArUU6RGjcq6kEU2gAooooAKKKKACiiigAre0nUJr60Gh3EieVM67ZZHx5eCPz47Vg1vXEOhf8ACOW7W8sjanu+decY7+2KuG5nUsdl4unbQvDNpp2joEs7gmN50bJY4z1Hc169+z94QsvBnhBviB4sne02I0ltFnDBSO4/iY9hXzr4YWP+2LFbpme2SZGZSeAMjPH0r6a+Mvhnxf4mtdFTwxCuq6DbWat5drOhBl9SueeP61slqedXqcqstWYyag3j7xnLqPgG0HhnWljeRmkudv28A/KNoGFfrk/n0rR8I+KvjX4l1PUPDsF3DbX1lAWuDdQJG8QHA5xyc9OMVo+HdP0v4MeDP+En16OO48UaghjtLMsD5eRnbxnH+0e3SsLTvEXxY8VazZeJtJ8LMtxboVW4trXykuUJB2szH5lrVJdjzm5WXM9Tj/C1hqnib4hW+n6tbajrt0lxtu4WnJcKrYYM5PyrXv8AP4P8M/C+21XxToGh3Op6kuPs9oJQ5g3HA255C57nJx0rzPxH8VvHWi3FzZv4S0zwvf3ORJdLYESOe5DElW/WvPbHxBqdvr8es32oXN/N5ySy+dKW8zBBwfTp2qlGUjKFSnSdpK7PcfFVnoui6ZB4u+MLNreuXGTZ6RG+ILcf3Ejzg47s2fx753gTTvCHxR0nXFn8E2OgfZQDBd2Z2suc4BOMEgcnt7Vn+NPEXwr+IOr2Ova5reuabPBB5ctjFb7g3zZwGCnH1HtWd4x+J+jW/hP/AIQ74d6bNpmnyArc3cq7ZXB4bHJOWGck81KTua1KsW7t6HlCxqu9A29VYhW9RnrWv4U8Ma74qvZLTQNPa6kiXfI24KqD3Y8fhWSgCgJnbH0JAyQK+jPhVq/hvSfhpZt+5stOuC1vfXyvslF1vAAPcgg5BHTmrl7qOPD0lWm7s+ebu3uLG9msb23kt7qBiksUgwyn0NQjkbuRjrmvqX4mfD2w8bacskgih1aKPdb6lFjypF7K/PI/l+lfNPiPQ9U8P6rLpOtWjW11HyAeVdezKe4ohJMVfDSpPyKBbrQGCjH500nkgCkHHXmqOexW1S3aaEXEB2TQ/NGff0rJt3Y3I8sFEuCZbf0WVfvL/P8ASuiTdgj1Fc7exywvc+VwLWVLhfUAnBx+lZzVrM9PAVOZOmzbB86KOYLgSLu/Hof5VNBtU+o6GodNBW3mhYn91L8oz0VhuH86kDfNgetaLVHBUjaTicz46stl3DqCYKyAK3+8KxpN3kLIgDGM4Py54ru9VtRqGj3FqFJcDcnHcCuBsm6wv3yCDXFXpn0OX4hzpJ9Ymp4dvvsepQXGI2XcNwMe75c88GvbbCaC7gSSKxlZWUEFdHQgj65r5/RiCYiF3ITgc816Z8Pb6zuLEwXQtfMiIC+Z5zFhj0Svmc1w94863Pu8sxKnGx3oQAcadc/+CWP/ABp8UJeQL9huUDHG46NFgfXms8Npe3/V2Gf+uV1/hSFdPzxBYH3+z3P+FfPWv0Z7qsaMsRSZ4mt7mQoxUMmlQ7T7jPam7WU4Njff+CuH/GqONP6fZ7Ej/r1uf8KdGNN6fZrD/wAAbg0mltZgXSuR/wAeF9n/ALBtvSAP2sr4fWwtqqEabz/otkf+4fOKNmndVs7Ucf8AQOm/xpcq7P7hlz950Frff+AVsKa3mYz9lvs/9e9tVcR2HG21tT9NLl/xphSzz/x5w/UaZJ/jRb+rCLZMu3mC9H/bK2FNLSf88b364thVfyrTvaR/+Cl/8aVYrUDi1H/gob+ppcq7fgFywJJf7t9/31bUuZiOft2f+u1sKgENux/49Sfpo5/xpVgt2OPskuP+wJ/9enyq2wXLAaUDcftoH/XxbVVuLgufvXu0DgfaYBz+FRXQhwUitXI7/wDEoUH+dQqkJiGbKcSjpjTFx+tNRXYY4TZDbjeM2OP9NgAH1pglba277SDjgjUYhQIxty1pOD7aYn+NBQAf8es+O3/Eui/xqtOwxvnMoH724/HUoxz+FIJ2B/1rE++qL/LFO8sZ/wBRcj6WUIpxj/ux3efX7PAKbaAgkly24yJk/wDUQ6/lXoHwRfzNS1TncBAvIn8z+KuFRDu2yQ3S5HBKxLg13fwSGNW1NW35a3By23P3h/d4rzMzs8JP0M6h6e3p2pBS+tNPWvzgzBVVc7QBnrRx170UEcUwsFIVXv8AzoBxVZZLqVi0KxqgOPmU5NUk2JlpQAOBQc5pAGwM4z3xSjpmkNCHOahuFuTg20qIe+5c5qYjmnDpVQqODvEGiCNZVjzNsL9ygxV601S/t/8AV3UhUfwP8w/WoGGRTdq16mFzzG4Z3hNmFTD05/EjfsfE5Zf9Mtcn1jOD+RrUttX0y5IVLkI5/hkG01xRjAYv0agE5zxn6V9ZgePMRTsq8bnm1copS1i7HomzoVwQelG0g9K8+huLyEN9mvpbfHJwSQfwNaA8Uahp9nLdX/2SezgUtJKTsKqByfSvssv4twOMainZnlVsrq09Ude21UMkjKiKCWZuAAK8B+Nv7Qtvot7N4X8CQLqurOvlm7j+ZInPG1QB87f1rgvjR8UPFHxQ1K28I+C7O4tdGuWCtIDzcnPJZh91Bjv161678Bfgf4b8DeTrVxdR6x4g8oBpQwaK3Y9fLHXPbJ5r6P20JOyZzexcd0cF+z18D77UtRHj/wCJEc0ty8vnW9ldZLu2f9ZKDz16Ka+nm28BV2qAAAKH3D+lM+taJWMWzhv2hG8v4KeKSO9g4rxD9glT9p8WN2MduP1evo7x5p9vq3gjWdPus+VNZyBuM44z0/CvmP8AYZ1RLbxlr+hLCWNzbiYTZ+6I2IwR/wACo+0WvhPrTGDSr96g8HFOUfMKtnOtj5U/b0aP+0PDKeX+88mU78dsjivoP4NIf+FV+F84GNMhGB/uivmH9rvVbjxJ8ZtO8JpbFY7IRQIUyWdpSCT7df0r658MabDoXh3TNHt9/k2dukK7jlsBQOfes1udMtInxt+2yxPxgjU5406LGfqa+w/DAC+GNIXHSxg/9Fivkv8Abhs72P4j6ffS2gSzlsVjhn/56MrEsPwyK+p/htqtrr/w90XVLIOIpbSPG8YPyqFP8qIvVhNXVzcYjNIOtBoX7wq0c54N+3DIF+GenRkE79RXB9MKa3f2Ph/xZCzx0N3N/wChVxX7dHiO3i0LR/CqqxuJpTdsSvARcgYP1NehfsoaVf6X8E9Ljv4DA07yXEat1MbnKn8RU/aNX8J6pGM/KOtfnj8UdUu7H44a7qumtJb3kGrO8DAZZXDcHFfodGOSM496+FoZP7T/AGtIWaEFZPEaqUZcDAf0/Ciew6Vxo+NfxqY/Lq2oEj/qHqT/AOg1npoPxe+LeqC7ubXVtSBlCtNcAx28J6ZwcAcdcCvvjyrYNk28X4KKcQo5UYpcnmNzPKPgF8HLP4ZQ3V9c3w1DWLpBHJKqbUjQc7VHXr1OecV6oOWzQSSacq8g8VaViG2z5l/bxkxYeGofLzmWVg/pwBivUf2ZF2/Arw2P+mDn/wAiNXlH7eUziLwvCPuEzOeO/Ar1r9mVSvwL8Mg9fIY/gXbFT9ouXwnda2xi0DUpAoYraSMBjOSFJx+lfnH4R1nxTpGtyXvhW4vbe/lVt32OPc23dkjGDxmv0Y8SyND4Z1WRBlls5So9wpr5I/YcLN8WNUkbj/iWSEj3Mif41MtxxdonL/8ACffHrIxqXijPXizOf/QKveAfgt8QfiRr41XxMt/p1jc5km1G9XMj89FQnOfrgV9wSy/MflGenSk3nbT5CXPyMLwR4Y03wb4QsfDelNI1vaIVDycs5JyWPuSTXmH7Zi4+DHTcf7Qh59PvV7RyTXA/tE2C6j8GPEUJt/PeK1MsShckMvII96prQIvU5D9i9P8AizUn+1qc36Ba9oxzXz5+w3rE1x4R1vQ3SPybO7WaNh94+Ypzn6bRX0M/3qcNhSWoigb/AMK+Lfiayt+1xDtULjWLMHjvlOa+1oeQ3t0z0r4x+GVrceOf2qZr3VIDeR217PcSlRhEEeRGTj/aC/U1M30KS0PsuXr+FRAsd24Ac8Y9KfK2XNMq+hmZfjIkeDNaIGcWM3GM/wABr5Y/Yf8A+Ska1ng/2Y3/AKMWvqjxizL4L1tk5IsZSB/wA18qfsRAt8TdXP8A1DX/APRi1D+I0Wx9e9T7U2n9qFXJqzMa5SONpZHVI0Us7McBVHJJ9q+fPjV+0HHp9xH4f+HMkOo3kvyS3qoXVWbgLGO7Z7+tYH7RPxS1rxV4kk+GfgmK4aLzfs100QPmXMgPKDHRB3P+FejfA34H6N4JsbbVtdtodQ8RcSF2+ZLY4+6nYnnr61nKTexqlZHF/AX4E6g2tf8ACZfEmJnuRJ50FjO4dpHPPmS/j/D69a+k3bOBjAHAx0xTnJZick/WmGmtCG7gGKnIrxT9ov4Jr44UeIPDEMEGvggTIzBEuV9SezD1717V3p6sR0oauJOx8ZaDffH34Y3M+i2em6pc26YVY2tWuoFHrG3IHXtW5D4V+N3xoli/4Sm6fRtFDjek0fkqSvGREOSeep4r6wLt9fqKfG4GXkICqpZj0wBU8qKUmfBXx18Ew+H/AIuf8Irodudsy26W69N7uAoPoMmvujRoHt9CsIJeJI7eNGHuFAr40hab4lftSedbXzJCupiaCSRc7YoCGAA99vH1r7Xb074pxQ5u7GKhfjOOK8t+Mnxq8PeA9OurSwliv9fB2R2nOIyRnc59KoftJfF4+ANPXQtEUvr17GWEjD5bdDxu929K87+A3wQm8TyDxr8RVnmguCZILOYkPPn+OTuF9Bx2+lDfQFG2pgeFfA/j746eJ4fFXiqSS20R2IM/3RsH8EKf16V9aeHtG0rw7o9toujWqWtlbxhY0X27k9ye5q7bw21naxWdlBHBbwoEjjQYVVAwAAKXFNImUm2SRDmviH9p9GX9oC9J7vbFf++Vr7eRtp9vavlD9t+zhtfFug6tb2Yjnmtz5twE4dkbgE9zilNFQejPqmPmFP8AdFOWsD4Y63N4k+HOha5dCP7TdWUckvlj5Q5AyBW+BzVLUmW5neLlLeEdXCru/wBCm+X1+Q18n/sZEj4t6kMYzYScf9tFr6O+PGsXug/CPXtQ06QR3KwBUYjONzAHH4E14p+xBobtca/4mubQnOy3t7g8c/M0gH/jlQ9yvso+onGJCBzWf4j1rSfDejS6xrl9FZ2cX3pH7n0A7mptZ1G10XR73Vr5tltaRNJIR6AdK+Ote1rxt+0L4/8A7L0pJLbRYXBSItiK3jB++57ufT8qbYRjpdmx8Qvi14y+K2v3Hgr4fWciaZc/KuwbJZkHVnYn5FPpXrX7P/wasfh/Yrq+sCK78Qzph3GCtsD/AAp7+rd67D4Z/Dvw18P9JW10azU3bRhbi8b/AFk5Hc+n0FdUc4ojEly7CthuajxzT+M05NvLPwoGST2qiSG6mtrKzlvLyZILeFS0kjnAUepr5y+MP7Q+yf8AsD4c4uZ5D5b32wtknjbGO5561zfxr+I3iL4o+Ll+H/gmCf7AkxjITKtcOOCznsg5r1/4O/BHw74IsLa81OGHVPEAPmPcuuVhbH3UHTA9fxqN9DSyXqedfBH4C6pdaz/wlnxHjYuJBNFZyOGaV+u+Q+n+zX0z8qgKqgAdgMU5nxxzgUhXPNUlYljQaU0YpapMkbTWYB1Xa5DZwQOB9aeR1oGaGAmO1FL3oIFIBsiq8EqsoYGMggjqPSvln9k0rb/GXxdDGgiXy5Asa8BQJ+g+gNfUN3qGm6eA2oX1tagggedKEz+dchoWmfC3QvEV1r2kXuiWmoXakTyreg7wTk8FsDnHSla5fQp+P/jF4L8Ea02j65PeC9VVYxw25YAH36U74d/GXwb4611tF0SS9F2IWlAng2BlBGec+9L4x8N/CTxjfpfeIptFvLlF2iX7eFJH4NVfwl4S+D/hHWRrPh6bSrS8EZjD/wBp7+D14LfSndoiyNPxL8UvCXh7xpa+ENTubldTumjVFSAsgLnC5btXbBTvHftXC614f+GPibxNZ65qFxpF5q8DJ9nlS/AfKn5eA3PNanxT17UfDHw81nWtL8pryzh8yPzE3LnPcUJ3DlTPnX9t+1V/HOgMkYWa4sypbGN3z4HPtmtD4YaDefAGe48R+PHj/s/VYUt4WsczMrg7sMOMcVvfCa30746+HZ/EPj3T4rnU9Mu2trV7dmiVU2o/3QcHlqx/APiS++L/AIw1PwB8QLe3u9M05ZJoFhQwuHjcICSpyeDUdTRknxQ0WT9oGKx1zwBNbm103fbXBvWMT7zhhgYPGMVw4/Zj+IuM+do4/wC3k/8AxNfVPw98DeG/AtjcWPhu0kt4biXzJA8rOS2MdT7Coviv41j8IeBNX1iyvbBtStIcwwySBjvJAAKg570WFzXdrHxHr3g3XPh/8SNM0XWvJW6We3mV4X3KVLjBB/A195a5rmm+H/DkutaxcfZ7O3jDSuFLH8h714t8KdL0X46aYvjLxvpiyazY3X2aN7WZ4l2JhlBUH1Y817VrGn6Br+k3Hh7UpLW6trlfLktxcDeQOexzmmgPnfx34fuPit4u0/4meDZbSbRNNaMTmXdHOfJcM/yEc8dK9l+G3xO8JeP7m50/w/c3ElxZxh5FmtzHwTjIz714/wDFjXbv4I6xp3hHwXb29toWpIZpluFMjbmba+HJ/ugfStTxbpWkfC/RU8U/CGBb7WL6VYrqBHa8BiOWJ2gkr8wHNGzHJXPoBlYHBoFedfAHxh4u8Y+G7678YaWbC7gu/KiBtmh3JsU5w3uTXo3eruQJijFOoqkIbijFOpCVzt7moAaRinL0p2OKQUIDxv8AamjUW/hy54GJpY8ltvVQeo+lePLIh5M3/k2f8K9x/agiB8LaPPj7l7tBx0JQ/wCFeKx+YcfvH/8AHK+MzqyxDPr8pd6CIt0eM+cB/wBvh/woEif89x74vD/hVja5Ur50uc8fcpuxs8tL/wB8pXkc6PWsQ70b/l5H0N6f8KUvH2nA/wC3w/4VNscc/vCPXCUbT0xMD9EpOQWIfMj7XH4faz/hSq6/wzn/AMCz/hU20kf8tf8AvlKTZIR/y1/JKV0FiLzEH3pgR/1+H/Cl8yPtccen2s/4VJsYH5vOH1RKNno0p/4ClF0KxXLL/wA9j/4Ff/WoLKfu3JH/AG9f/WqUr/10P/AEpBHn/np/37WquhkPmLn/AI+Ofa6/+tQXXH/Hwf8AwK/+tU3lc/dY59Y1o8tdp/dtn3jWnzINSuZos/8AHww+lzThNH/z3P8A4Ef/AFqeYlzyr/8AfpaGjiXGQ30MS0XiBQvjuT5bj85t1ZmYznzCDj3rX1GKBohuU4z1MYHNZccNv/FGhP8Au12UWuUzkIpg5AYE/wC8M0jeXjGR/wB9CpTb25+7FGT7inCyjUhnhjA9QBWnNEixyuobfPLSLMc9DuyPwNRRfZtw3LPu/wBkitHV442mZYwNwPCAcHjtWVEpWUHcvB5DHFevSleBv0LCSRSEr5tySOMFhTWW2W3dczFtw9KjtLdvtomEkYUPnaG5qW4U5c7ehzx9absnZMVNqV7oDZx3ECtZzlZQfnSVgufcHvU0Fi32GaOa4gjlAym5+vtkVWGRtOSCPagk9QTxQ3LuN4dt3uWNOtGinPnTrggYIOfrVh44Fdwkm/C/M/qfpWcfofzpPmwASQKlxcne5rGlyqxMuBGwGMCt60b/AESIegrAgK4bHp1NbenfNZJjtxWGJWhxTVmywevOTxSx4HbNI3X8KQdPeuPoSDn/AIF60nUcUr8jrSMjce4600MaD/P0oH1pVG38KJI3MYKkHnn2p6AIdrYBpvbGBjilEb47H6mmSK4UnbwOvNNWAntYxdXSjadqjt+la0cUkStxnI4HpVPQFwhZQOSATW7JGvBDAg1x4ipafKNI6H4WSXf9uShWjWMJ84A5Ir05wpuCVGB1Iryv4b+Wvi+IPMsR2HYC3Dn0r1nWA6SFyoUY4x3FfH51H9/fukawIPEN1Fa6dHHCqi4uT5accgHqfw/rXI+IIrVbPy1Kq6jAP8Rx610SSwCbznQtIqbAW52jvXK+I1s5SzbiWGcYNYYONnFEy0OO8QIq6bKwJI+7+NcFIrrehnU/Q9a7rxc6ppL+UhILgH0AFeesr+cXLEtxg56V91livTbMbnpmiPBNpUdrJgEr19DWJq1r9llLL8ynqa2fDd/ps0EOdkUiqNxPrUvjBYZot8OMMv8ACOMivMhOVPEOLVkylJWOQcgYzzSRv++hZTja4/nTRhkz+FCgEjOBgivWsVc9LjvHaAKJ8Z6jPNc94l1RBEYXyxxxnrmtC91Wxt7FDEY3cr1IGVOK4XU7xpn3mRW56968fA4TmnzNaGdaorWRBcqxkEqg4yKZcK01yrQjepwSAOnrVyw33RNsAXYjK45PAqe1t7i23GNYyp/vLnFe06nJ6nG5E3gwEaookOEySfrXqmngrtfIIccAnBFeZ6EYzqG2WONs4yCMd69h8J6dpLMsk9pC4VfvOOlfN51USkpSOijMf4ouR/YSvDJslUqex6d/pWbqur30lhZ6T9pljtLWPcqbsB5HGWZvzNa+rafpTabdyT2YEKnh4MDnsCPrWIdO03eq+SuPL3YLGvHwlWNOnZX6nTGz1Zz1/DEzA5y3SsnX/D73vgbXdRYOFtfJVQOMlpUGfyNe7eCfDfh/UdHRbjSLUuqZ3EfNnJ6nrWH8dvC+i2fw01ia102G2ePyGBjLckzRg8Zx0rryvOqTzCnhop35kjmx9X9xJeRpy20zacZ5rwSxnosbgsvuQeazIbS2MbbpJJZDgLsO3afTHetPSPCep3UnkwhpZcDIA4/GuqsfhVqrWh867ggkfqOePyrkwuT4vEL91HQ6KmNo0/ikeaalo01uVWa43N1H3mIpul/aMPGCAOm4nG6vYLT4a6kkbRzanAVPsWP61ctfhfp6S+ddXTSt1IRAM16EchzCUGppGLzbDrqeQQ28jSNFJCBFnqRjJ+tPS0uzMYI4yQenzdq9tHg7Q4yqjTnY46sxqf8A4RbTZfk/s+OMY+9nn9Kx/sTEvZolZvSW6PFAbzzJI2gzCVCkgZ28VAqxIixxqHIPX0Feu6j8N7CUFre4eI4+7kkE1xHjDwnqWm28kdtZ+cqgSM8S9B3ySa4cRleJw2s46eR00cwo1naLOP1a+jsoniQBndeduCc9qj0WxuEhRiscjzASHkHr6+hqlaW7XurRRzR/uxlsEYziua+K3iy10vS7jStNOzU7pzEkcfWJOhY+ntWmFwcq844enu92aV8TGjFzl0Od+NHja1ubiTw14flYnJS9ljPykj+BT39zXlzLDApwT5nYFcbT9KuWdgscn2llMssSlpNr52n6+tZU7tNK8sjHdk8nvX6TgcJSw1NUqWy/FnwGY4yWIqc0hZG2wiQ8Ficn1NWdItXvgLaz0xry9uGKo38KD1AHU/Wq+nW8moXiW/LfMFAFfQHw68P2mkxw2yxj7RKoZpVGGz121GZZlDAU7vVmmWZbLFu7dkcf4P8Ah74o8LiPxGzRM0bBjECfmHdScfhXXyQxprK+KtIjjstDvpNuCpzE5X5o9vPcGu+kXdpjWKkEt1+bOCOa5Czjh068e3vUmudCvJN1zHHHlrdwPvqe2T1xXnZJxK8RVcK2lz2cwydU6fNT6BbSzWniFJLO6eS0lkRxGckhiRn6461D+0B8P9N8WavDrNvMI9QkQkG3iBDqOzD1yevvWhqFi2jfYPLnMltcFnt50UOpC98jvj8a1lmtb22ktppWee8hDWskGBsfPIP1r7qLT1R83qmfIj/2t4N8SpNa3DwXdtIGR0OOR2NfWnw58eaN4i8MQ6hb/aZ9TEZe8EajdG+AP588DvXAfF/4dWup+FEutKsJ01u1kXc003NwrDlVXpkEda818CaX8S/BXiqC70bSbhLpvlZGUNHIp6hu1BeklY734seHdH1ixuNckuRpdxG4W5hlbDMTzuAIHf8ACvLvBfw417xhqXk6HayyWqPiW5ZcJGPXPfivoKXRk8fKdX8bTfar+1twyWsA8uCPB6MOrfU9K1LcDw5am10/Fsisp+zRHhhjPWmSvdVil4d+F3hzwboDJJezT3spwsqx87scnoeKlu4BZ3yS2szOZNsbAchwRUk19q0gMlwsltbSL5kZLZBFRlrW60xY0gz9nnVnmDEKRnv70Be5Q062zfX9vJbz2wwwEe3o3bPtkU74i+H9P8T6HZWdwERoIxGLgcrjruOB15xW5bzQS3F1ci5la1eLylKBdxfsRnkj3pul6RqV2kNv5bSQqPLft8hA6j096BHyz418Da14av5YZbeSe3HzLKikgr2J9Kp6B4X1TVv3kFqzxq21s8V9g6hb6dFJHFHCl3eQRGK5gKB4ljUkMSfXGPyNYFtH4egkEVoty0JbkR/KPoMYoVgc2jxbQfhDq1/KzC7gjwfuxgHYO2S3Suri+B2irqBs9U1vUrebbuO2FOmM5GOvevQtQOn2sD3Wn21z804j+fPzIBklqgaa+jspdQezYIpEaT78lRjgc8YptjTbPM9T+BMcH2tLLWZrmdTutEMPEydeo7kdq4zXvhX4k0+WVbNEv/KjEkixgh0HoQe9fSHhu5v9cgCza15duqsrEEZUbeORV7RFh0/cI5PtO3Amk6s4JGcH/PWpYXaPiaeGWCZoZo2jkQ4ZWGCDXVfD7/hG7vVrTT9cdbCOSTa14VLBPQn05xX0D8SPhvoPibULr7KqRXXX7QqfNn0PrXzh4z8Kat4WvvI1CBvKcnyZwPkkH19fagpSufXOk/CXwTqHhVb14bG+sp7fclw7YJkHUAr0P9a+bvjV8NLzwNqomgVpdMnPyPgnymwDtbPsRitL4DfFLVvCupwaBdmS+0K7lCy2rHITP8S5+6RnOfavr/x/4Z0jxx4cm0u4TzpLgCSCWM7sDGMDsTxxTtch3i7n5z0V3fxZ+HOqeBtSxNG8lm7FVkx9xgfunFcJUmid1cKKKKBlld11DtOWkjHy+6+n4VWp8UjRyK6nBBqa+jVJFkj+5Iu4e3tQBWooooAKKKKACiipIkZmwBTSE3YSNCx71ehg4AOcU+1h2nnmr1tCZHCKOprWMTjrVyzo1n51wODsHWvS/h/4sm8H65DqXlSXsUQ5tmmZUb346kVzGn2a21sB91j1NeifCbT/AIe6pdPpPjKO5juJ3U210s5RFPdDjpn1NdXLaOqPnp4h1ay5XY76LTtC+JWuQfEbXbW80/w9pVoRPHduPLndSThAP4R3PUnAxXIeLvjL4o1LVD/wjVw2h6TAPLtYIVUMyg8MxI4OOw4FaX7Ser31nrFj4Hs7cWOgWdrHNFHEMLOxzg8dQP55NeRttC8j8KUI9WLE4iUXyxPevh146tviNbyeC/HVnbXU1xGfs1wUCsXA746EAcEfSvGfHnhy58I+L77QrlndIm3QSsMGWI/db+n1Brq/2f8Aw7qGt+PLXUEV47HTpBNLNjjI6KD6ml/aV1ex1L4l+XYyea1lai2nI6CTcWIz3wCPxprSdkU4udHmluebd/l4x39aVFZ2WKKMtIxwqquSSfQVA0h3BY1ZnJwABkk19DfBfwHB4esY/EGsQLLq0y7reJ+lupHB/wB4/pVVJKJFHDyquyOD8OfB7xtrcUc01ra6VA4yDdy4cj12DJH44rrpPgPqz6YunzeNlNsJPOW3W0JjWTGC2N3XHeuj1jx54ot9bj8OyaHBaX2o/u9LvlkaWAyZ53jAK4XJxz071w3jfxp8UvAWqQNqOsabqdtcMwhkFsoUkdQRgEH8f5Vi5tnpLC0qSuek+BfD3jTwciWE2oW2v6Lt+4QY5oD6pnII9ie1XPF/h/RfGGlRaXqkU8ysWW0v1Baa2bBJLnHy+hB4PArhPh3481bx1fada3fiJNF1S0uWlMcUIMd9Ef8AlmQTwQMj3z7V0fxN8SX3gnXdO8Q26rPpl4/2W+tG+6zdUcHs2M8/Ss7tM2vCUPI8I8e+DtY8FasbHVF8yCXJtbyMfJMv9D6iue6Hsa+uIpfD/j7w4PJS11HQpYz5sMgJnim6jnPykD8fSvnL4oeDf+EL8SDTUvlu7eWPzYCT+8RScbXHrx1710QnfQ8rE4f2fvR2OYj45rE1kslxebf4rJtw+jCtuLr9f0rA1qT97fv28lYR9WbOPyFKr8Isv/jGlo24ySsWzm3hJ9/lFXMrkjAJzVPSv9ZPwQFCRf8AfK4NXsZ9q0j8KMcU/wB7IfAcSAg4xXE+JtPax1+QqB5U481P6iu0VgGC9Kz/ABpp5vNFFzCC0tp8x/3M81jVjeNzbLq3s6/K9paHFTyN56XCr9487T3rd8F6pLYazE6yyRIx2uUn8s4PvWKkZltG2sM5G0j1pttFeOD90YPIIwa8rE0lOLUup9pl2JVOXKe/x3W5Aw1V+nfW8f0pTdnjOqH/AMHp/wAKwPg5pXiLxb9osLXXdM082qghZ7UOzA9xxXoo+GPjJc/8VfpAAOD/AKD3r42vTpUJuM6iXzZ9tRk6kU0jmDdDP/IUQ/XXGP8ASgXMPfUU9/8AidOf6V1P/Cs/F2Pn8ZaYD7afmhfhv4o3Y/4TTTgP+wfXK6+GX/L1fezo5Zdjlnu7YDH2yPj/AKjEv9BQt5ARxexZ99WmH9K63/hW3inOP+E4swfbTxSn4ceKBwfHVrkf9OPA/Wp+sYb/AJ+r72HLLsciby3xg3MDH/sKzH+Qpv2y3/57W4/7iNx/hXZ/8K18S/eHjyLpziwH+NNHw38RY3N4+AzwCNPH+NL2+G/5+r72HJM4z7RZ/eM1sf8At+uCP5UC4suz2QH/AF83P+Fdp/wrjxFkD/hP3P8A24D/AOKpq/DzW1OJ/H0sb9s2XX8Q1Ht8N/z9X3v/ACDkmcd51my/8uTj/r4uTj9KhuZrRECxwaeSfvN5lz8tdlqPgHV7cKjeP7tnkztT7IMcdzz0qt/wr29kRwnjK4J48z/RsZx9TzWc8VhYvWovx/yKjRqPocazWSx71hsGJOCC1xx79KU/ZF2bYrJgwGQfPP1HFdenw9upGz/wmF3gHgi3x/Wkb4dTO5Z/Gd6SMA/uOn60ljcJ/wA/V+P+Rp7Cp2OQ2WLKubezz/1xn4/WmeTZ5/49rYj/AK9pT/Wuw/4VzM3TxlfsO+1R0/Og/DcNIF/4TDUs/Raax+E/5+/n/kP2M+xyAhtc/Lb2yj0+yy/40eRZlTmCJT7ae/P4k11w+GqF9p8X6pnt8oFNb4aQKxD+JtWY4yCNvNN5jhF/y9/P/IXsZ9jkzDCWGYUX/aGnk5/WvRPghFGup6p5UeAsC4Y2/lnlvSuZh8Awm8MTeI9WKKwy3HH6V3fwt0C30O+1JYNRu7syRJu88gkYbtiuLM8XQlhJxjO7t2ZjVpTSuzuQcUGk3AnHc9KQEHkEEV+fHOhcCkpDSigYHp7URNzk9KCKUHAx0FAmK3Jo/h29s0maN3NAgooz8wGcZPU0yVism0dPUU0gHHNHPpTAwMmzPbJPpS9RzRYBTmig5pGoAaeQa8p/aX8T3OkeCINJsy0b6lKY5WA6xqOR+JIr1b61558Y/h/ceO4tPWDUorIWjMTvjLbt2PQ+1fScMVaFLGqVd2SOfEqThoQ/s06FpOkeBI9Ue4tJL3UvndjjciDjZzz2zXppGnrOHgulgfPVJQM/hmvnqD9nfXGiHleKbQJ2/dOP61In7OviDqfFloP+2b/419tWjhqtaVaOLtc83l0s4n0bDr13ay4bU4J4wM7JGB/lg1pWni60bEd1EgcjP7hw5x6lfvfpXzD/AMM7a6zBm8WQH38p/wDGui8DfB/WdB+IGn3z62mpTMWBiERUKm0jLHPAHFezgcdGPuRr87OSthoWu1Y+mLC7sdQhk+zSLKPuuhBGPYg18Y+M4tQ+Bn7QP9s2iytpd1IZ1RDtEsLn5k49D2r7OsbVbO3EYIZ8Dc/dj71y3xY+G/h74kaDHp2siSGaFi9vdQ4EkTH69R7e1fSwcpJN7nlaRdlsa/gvxNonjLQINb0G7S5t5RyM/Mh7hh2NU/iX450D4feGZda1y4AYDFvbrzJO/ZVH1xk9utfNt5+zr8U/DV/JH4H8VI1lJgmRLx7VyfdRkH65q/o/7NfjPxHPDffETxi5aNwvlJI1y5j7gOxAXP0NXdiSijB/Z90rxH8UPjhL8RdVEsdnYztcyTBQU34+SEHuADzjsPevsV2JPJJ+tZ3hnQdH8MaFb6JodlHZ2VuoVEQcn3J7k+pq+acUTJ3PF/2tvAupeL/A0Go6UZJbnSXaY26rkyJj5sd8ivGv2bvjg/guVfDXiuWWTQWOIZSpZrRu/HUr7dq+zwQRtYZHQg968N+Kf7NvhfxRfvqmg3r6FeTMzzRrHvhkY99uRtOe4/Kpad7o0jK6sz1a18Y+Dr2zivLfxPo7RTKHTN5GpwRkZBOR9K5n4gfGPwB4Mtg93rMOoXLDKW9i6zOfrg4H4183XH7K3xGSRlgvtBlXsTcuuR/3xWt4U/ZQ8S3E8h8Ta9p+nwrjaLPM7P6jkKF/Wi8hWijidT1LXPj18a7SLypY7aeYJFDyy2tsPvEkdOBkn1NfdWnWFppWm22mafF5VpaxLDCmeiqMAVy/wu+GXhf4c6e8Gg27NPN/r7uc7pZPYnHA9hXYEE1SViG7hEcV8O6I0v8Aw1zbee5kk/4SQhmPf5q+4l+X0BrxfTf2f9KsvipF47TxFePJHfm+Fq0S7S2ScbuuKUtUXCVj2eT71NBNPkHze1NqiWNwacM5H1op2aaEfMP7eQ/0bwxknh5gPTotes/s1nHwL8M85P2Zv/Q2pvxr+Eul/FAacb/V7zT2sQ+wwqrBt2M5B+ldR4C8M2ng3wZp3hmyuJLiGxjMayyABnySSTj3JqLWkXKV1Yt+KdzeGdURDgm0lAI6g7DXyX+w9j/hZ+r/APYMbH/f1K+v7yBbuwuLR2ZFniaMsvUZGCRXmnwf+CmifDXxDea1pusX99Jc25g8udVARSwbOR1PApNCT0PTm5JNId2KWlqyRoyKSeKGe2lt51DRyoUYEdQRg040hGTQB8S2Wr3/AMA/jrqMS27z6azlWiJ5ltnOVZfcf0NfYHhnxX4e8T6Ja6zpeqW729wm5QzgMPUEZ6g/yrL+I/w18J/EC0WPxBYAzxjbFdwtsmjHoD3Hsc14Nefsn6kt5J/Z3jO3W2LHYJbZt4Hvg4JqNVsa6Pc7r9ov4zaX4T0O68O+H7yO68QXUfls8LZFqjDltw43eg96y/2P/AF9oekXvjHWoJoL3VFC2ySH5vJzksR6sefoKufDv9mnw14d1Gz1jXtSl1u8t/nNu6Bbcvng7epx6E4r3QYwFChcdMdBQld3YnLSyIz0pKlI4phWtEzMy/FgLeEdZXp/oM3OcfwGvlX9iAg/E7WFPU6a3/o1K+ub+zgv9OubC43GG5iaKTa2DtYEHB/GuA+FXwb8M/DnX7zWdFu9QuJrmDyNty6sI13BjjCg9h1qGtblX0seiyIBkDpXP/EbVptA+HuuazaqGns7OSRMtjkD1roic5qh4i0e01/w9faHfbvs17C0UpXqAfSqb0Etz46/ZR8R+EdE8dar4h8Y6ulnd+Ti0knJIZnY7yT69Ovqa+mm+MXwxOT/AMJppRH/AF15/lXn0v7KvgVmJTXNcjHp5kZx/wCOVA37KXgvPHiTXv8AyF/8RWaTNG9D0c/GH4YN08ZaV/39P+FSW3xW+HN1dw2tt4w0qSaZxHGizcsxOAOleYt+yn4NA48Ta7n/ALZf/EVa0f8AZg8Iadq9nqCeINala1njmCMY8MVYHBwvtTvIXunuzcEgc4rAfxt4Qi8Rt4cm8RafHq6nabV5drA4zj8q6LHG3PGMV4f8Xv2edN8aa9deIdM1yfT9Uu5Q84lUPDjGOAMEHj1NUybI9in1fRreB7ifVLGOKNSzuZ1woHc818+/H34/aM2g3nhfwPdPeXV0DDPex5VI1PXYf4iemaw2/ZP1rI/4rOxK/wAWbZ8/zr1H4afAPwV4MvTqNwsmu3u0BGvUVkhPcquMZ9z0qdWNNIxv2T/hqPDHhr/hLNVhuE1jVItqxSpjyYc5HvlsAnNe5xkmUFvT1pvRQoAAHQClWqWhN9T4R1nXLLX/ANoZ9R8bz+TpyaqVuCHLCOONiFGcHjgV9aD4yfCzYoXxjpiqAABk8D8q4rXP2ZfBGq6pdag2ra5BJczPM4SWMjLMSeqe9UP+GU/BOePEmvf99Rf/ABFQro0ckz0P/hcnwsB/5HHTv++j/hSf8Ll+Fn/Q46d+bf4V59/wyn4J7eJNfP8AwKL/AON0v/DKXgn/AKGLX8/78P8A8bp3ZOh7d4e1jSfEGkRarot9Fe2Uudk0ZyrYODXJ/HnwPD49+Hd5p6Qo2oWiNcWLnOVkA6ceoGK2vhz4O07wJ4StvDemXE9zbQO7iScguxdixzgAd/SuiztPFVuJOz0Pjj9mv4xL4Huf+ER8ULIukSTnZMetq5ODkf3c9fSvrVNe8Nvai6Guad5OzzC32lMbcdetef8AxO+BfgrxxPPqIhfSNWlyzXNscCRz3dSMH9K8r/4ZOv1mXd40tzBuG4C0YNt74+Y81NpLYehj/tCfE2b4ma7aeBfBNvNdWiXO1ZIyc3b8Dp/dGM5P1r6E+Bvgg+Afh3aaNNg3rkz3m1yy+awGccdMACqvwj+D/hb4byT3WnNNf6hN8v2u6Cl414+VcDA/rXoT89+KEgbueH/tmatcWPwxs7K2neH7behZMNjcqgnFcx+yv44+G/g/wG8Oqa9DYavdTtJdLOG7HC4OMY24717T8Ufh3oPxG0e107XJLuFbWUyxPbyBSCRg5yCDXmjfsq+Bf+g7ryj2li/+IpWdyrpqx3Y+NHwtJ/5HDT//AB7/AApf+FzfC0/8zlpw/Fv8K4H/AIZW8C/9B7Xv+/kX/wAbo/4ZV8Dn/mPa/wD9/Iv/AIiq1Fyo9P8ADfxJ8B+ItXj0nRvEthe3soJjijJ3MAMnt6VW+Od7faP8JfEmoadP5c4tdoZmwEBIBIPrg1zXw7/Z/wDCvgnxba+JNP1bVrm4tQwjjnZNuWUqScKD0J/OvRPG3hyx8X+F77w5qjSpaXaBXeJsOuGBBB/ChX6i0i0fJ/7JPiPwR4Z1bWdW8U6wmn6gyCO3aYnayE5bt1yBX0YfjB8MGUN/wmek8/8ATQivOz+yp4Lz/wAjDr3v80X/AMRSj9lPwTj/AJGLX/8AvqL/AON1KTQaHosfxY+Gkill8aaPgdcz4qWH4rfDeaSOOPxlpBaRgqKJskk8AfnXmbfspeDcfL4k11fq0R/9kpbf9lfwjb3MM6+JdZcxyK+P3eDg5x92muZi0PfGUdiCKShQFRUB4UAClPIxVCGnrSU6kNAhKOuKUDmpAvIoA+XP25POOpeGovNcQyROCufl3bhzj6Utj+ynHc2MFyfGZUyxrJgWWQMjP973qb9uuKRZvC91tBjAlUn/AGsg4/KvX/G3im+8K/BV/E2lxQy3VtYwPGsqkr8yqOfzqWlc1etjx/8A4ZOj/wCh0b8bH/7KlP7Jsf8A0O2D/wBeX/2VcW/7T3xEYk+TpA/7dz/jXW/B79oDxj4m+I2keH9XttL+x3sjRyGKAq4+RiCDn1FL3STzP4kfDi6+F3xH0Kwk1Jb6KeSGeKdV2HiQAgjJxivsD4wQ/afhL4kjzgnT5CD7gZr5/wD20mWP4neGZD0FuCce0tfUl1p9lrHh5tPvoRNaXdvtlUnGVI557U4jlZM+M/2fPjJp/wANdD1HS9Q0e7vhdXIuI3hkUbTsCkEH/dFYXwu+JsHg/wCKeoeMLnTZbuG9SZGhSQKyh3DZz04xX0m/7O3wjZ33LcRZ6Y1E/L+tfHvjTRodK8baromltJdwWt5JDAw+ZnUNgHjrxUAnofUMH7VvhHIMnhjWEPOcPGRn86+YviH4gXxN4y1TW4UlihvLhpEjkbJUHoK9K/Zv+FGl+OtQ1aHxTbanapbRxvAVzFuyWz1HPQV6h48/Z3+H+m+ENXutKl1ManbWrywKboPlwMgbcZOcVVmxXPMf2fvjVp/w48P3uj6jpF3eLPcGZHgdcDKgYIJ9u1d1pfwlv/CviAfFyTXxqFpZ79Te0SEpLIjKTtDFsdG/SuS/Zr+D2g+PdP1ebxOmqW01rMkcKofKBDDOeRz3rWv/AIreIH8V/wDCo9QstPOiPerpE0saMs7QlgmQ2cA4xzigpG7r+j2v7TG3WtB1J9GGjp9maC7h3F2b5t2VPA7fhXj/AMIPFw+EfxPvLvVLSa7SCOWzmjgcDJ3D5ueo+X9a+w/hh8O/Dvw8truDw8LoJfMrymeXeSQMADge9eOftE/Bjwnp3hLVvFWhrqB1g3CyGFZvND7mAYbMZHUn2pOL3BNM9a+EvxQ0X4mWt9NpNpd2jWTIsiT4z8wzkY+hrtq+av2GrW7tJvEy3VpPBuEBHmxlc439M19LuMMfWrWxmNNL+FFL2zVoQmaOfxo/OlAzUgIOhFFLilVaAPOP2kbZLj4bpJIFPk30TZYZAzkf1r56im0xR9+2P/bCvpf48Qed8KNVcDmExy/k4r5tjkwRlVGfQetfJZ4rVl6H1WTy/cjPtGljkm2P/bD/AOvS+fpe3J+zD/tgf8amLKR0z9QKR1G/oBkZ6CvDuvP7/wDgHscxGJ9LHH+jf9+P/r0faNK/6d/xhP8AjTiqN1H1wBTv3OP9WPxFGnn94cxH9o0sdBbf9+D/AI0pn0vj/j2H/bE/40FY/wCFFz9KYwj/AOea5+lPTuw5gEmk4+7bf9+j/jTvM0r/AJ52n/fo/wCNM2Rgn5F/Kk8uLBOwZp2XdjUiTfpfpbf9+z/jUbPpefu23/fs8frTNqgD5F/Kk2xhcNGp9OKaiu7DmJQdLJH/AB7f9+z/AI0f8Ss/8+v/AHwf8arqkXdF/KlZYv8Anko/Kny+bDnJf+Jbnbttzz/dP+NKo03ONsIP+6f8ag8uIsfkXGeKaiRhuY1PXjFPl82JyH3aWpiJjihY/lVH7HCCf3Y5POGp89razHEkKPjpkf4UJYaeP+XVM4wSCa2i1Fbv+vmK4LZwqD5UjIwP8R/SpIblWPlTIEOB8ueKwtUtp7DDedLJZt91w2TGfQ1UguGSVRcSu69UZfT/AD2rqWG54817kXH+I40+1loicg5x2/Cs5Lq4j27pN6Z5Vuc47HNW9UhYBJ42I5+7n9RVJJEbiSFXPryCa9CivcXU2jqizqsMkWrK0CN5D4ZCvTaecfrUUrDzJMHg9h9aR5LeORVaIrz03HAFTL9nVnVrPcQhIO8j8au+2gqV02isGBB/maUZ25zxU8X2GeN4Zo2tyQNsiEtz7g0/TLW3trktc3QaJuDsHzDr2NDaSNJVpJ/CVFyzBV+Yt0qw1pcKSCASo/vZwKILW2t78SLeeZCpyMqVb2rY3Qed5iMCu3liayq1OV+6XTqOa1VjAT7xGDkdu1b2ktutT6Cse62vcsUPBY1q6Gy/ZGBUghjmoxGsLnLW3LjfepASBSkc5yKT864jIRjhM00SEx4HXqfSpPl2EkEgc/Wox0xx+FNDFDnHSgs2CM9aCRjt6ZFFMBjSuh27jSM7FT2yORUg2svzDnsajlK7sH/Jpq3YDf8ACkBltWATgE8++K1pLR14CnB74qn8Pvninh5yH3cH1GK66S3YKCc9O3PevCxldwruJSMvwZbQx+L7M3kW+LJwNucNjg17BrixqiDnay4yO3pXnvhizZvE9liMhtxx78V6XrkTCI7oyT1z7V8/mlX2lSL8v1NIo4e+doif3jMu7HPpXOapKg3ck59K6PVhtDHvk5rkNSPO7HGcZrowUU9SKhieLJ2fSxGBgeZ07niuIx8xUciu18RMV0tlGPnIzXILgyhcY3Gvrcv0pHM2T2ayrgjIHsa1tPu52m8iViUIOATmrNjp6+WoJZcjjjIp8unpCwk3fMvT5cfWoqV4TbTBbmPP+7kdV6ZNMi7j6GnSHdK2Tn5jTM4fPTpXQtjZC7nBZnRtvQYplq0YWRWAEjDALHjFbItWltQyrkYxwO9VW0maUDy2wQMkkVmq0HdN2OKSbZFpamGcbZGQ8kOverOJRhvMLBskZ9vpUX9i3KnKTk8Z4Xr9Kv2mlzx2EkkkshcN8pK8YPUVnUqQvfmM3BkNjbyy77qP/lmRn1/KvV/CF462yrcsGDoF5bgfWvKvsF5EVkyyg/dYED8a9I0LMYUqCDsGdnzANjrXjZuozgtbmtJ2Z2XiaxfT/CAlaaK5W6kxlD9zHIrF0q3h1GGa3G4XqgbATwyAcn6ik8RytLpUJfqrIFHTNV4Wn0+/t72IkOjKw44YHgj8s18/Ti/ZaPXU7YbHovgaUwIsDphtmCM9TVT9oVn/AOFSasy7QCIAw/7bx1a0P7PPq7RxSMkgTcoJyMY5rL+Ochb4Sa1HcYRgYNoA4P7+OvLyqN86oS/vI48d/Bl6G7D4+urO5PlBFdDtI29frXUaN8TRKFW+sywP8UZxXlio6MYpTt3AZDLg59aYHuVLR/u3X+E9a+hwmf4vC+7B6eZtWwFGr8SPcIviFoBdUkM8JPdlGB+tXLnxr4eitzMLzzB22oefx6V4ZBp4mTzJbpEGcHBORx6VTv4JUZ47WV5IzxkgjNenHi+rJODiv6+RxPJqd7pnr138RLFSWgjeQHp86gfnWddfEqQv5dvFEh/vGZSP0ryy2s5PKIYEkn16VfewsZVXy42t5+A7s2YyPWvKqZ1U5tNDpjltJLVHp1p8R1W02TQxvc9mLYWuQ8Z+MtS1mYadGIY4wpLorH5/xrlEYRxzRGeOURE7WB4/CqtrqMFilzqF1EZFghJ+XlsDrgVNbMMTi4+zkXTwdCi3NIqeN/EX/CN+HptSY7rjBS3iP8Tnp+A618+I13qGpzahqdxJNc3BLPIeSST+n0rZ8ZeJ9T8Ya0by5GyziJW1twMLGv8AU+prLe7l0kFvs8ZlcfI8i52n1HvX2OVZf9So8mnPLf8AyPmcyxrrzaT0RW1mayis0tbcyvcFj5pbGwL2wOuax2EZRSZV3ZOQq/rTpJGkmbc25iSS31prRMUIVgTj0r34RUUkeBOfMztPhJaRzaw0joreWS4yMZwP/wBVeu2WsC11KO5itYyU+XDDIz615z8C7Nb2/u4UjLyrBuUA9eea9E1jThhri2xGVHzxY7+1fE55OMsY4T7H32TQSw8XE9A0aGxutMnvZ2jiu0+dEQ4BJ9q5S/hhWZxJfRR5yyEDcv0PpWBp9/dxknc4YEdG4x06Vb1vUriWyZFZA7Dlgm0kV8/SwtSjV0Z6zd7pmXpd1eWOptaWtkdS0wjzJLJmz5bEn7h7H+eadZX+zVbh9NkaAxkgae52yjPUAevvXr3wJ8L2+m6TP4m1hBtC+cm8fKBivPfiJY2XiDU9Q8QyR/Z3my0UiMVZcD5en0r9BwOb/VqcYVnvsfM4vBRqTl7NbGvdavqkulrYz2iqVi3Bpcl3OOOtZuh67DDdwXTFJJUwsykDbj/Z968ltvibr0LJZ3mqJIkHyqJ4g2B05PU1s2vxBunfda6FplyUXB8kEAHsxFfURrw5Uz5+Ssz0g31nceIpZnSJVMTJ9nRcFsngmqtxcuk9zHZ7VLBU+dMsM/4V5vf+NvEst2JrXQIIbgNuMhY8D6Vm32v+OdVjaGS6iso3zu2DGfem8RTXUm67no1xeQTmK3vbxIbwqVJDDBHOAQT3rc8P6YF8PsmoXNrCZG37i3G0HI479OleHaT4YjjKXE13LdyxsejkA9z3zXtWiNDceFYLG+1CN7aPM3krF+8jKjqG/iGCOKKOJp1XaIJXJrhYIbCOaxs1CROrMyJjBzjJHoa0YLqa7uJLOwvPKS5jElwVP+r9snvVrU7yPSdMa8tprTD2+1UaPzBLGeu0Dv8AWqOj6XEtokKxh96mWQxA7myOhNbsYunX0Kzy2Frb75nJiVnz8xP94/nSJHDKzLOwimTcGjjj4UjrwO2Ae9XtWls7K2F/YWFyFs13ySO3LMuDlq+bfjT8VdT8VasYNPnW1sk+/wDZxs81umSR2xUj3O+8WfE3R9LmjgsNTW7EcrbokXCEkYBJrx3xx481fxBczR+e8FmX3JFHKxUY6dfx/OuOooKSsaOj61qmk3ST2V7cRFWBKrIQG+or6t8ITS+MvhzbeJLOYQrDKI71EYtIueMkDt1r5BrtPhT8R9e+HurvdaW6zWs423NpLkxyr7j1oGfTFlDc6XcO0OCFO6PcOGPUNxWf8RdFh8XaE0V/h3cGTbEoPlP0LD3HeoNA1qy8TaQ+s6SH8p3LMiNj7Me6n15oa4u2mMdpcKbgcuqnDbc85pmT3PlnXtLudF1afT7n/WRNgMOjDsRX09+yf8UWubFPCOp3UcNxbxMtrMwLuyY+7j2rzX43eGbdtPXxBZRqJEYR3Cpk4964D4aa4fDvjfTNV37I45gJTjOUPDD8RTWjLT5kfXXxE8MprWgahp885v4d0jyybCBEh6Me4Oefwr4s1iwm0zVLiwnwXhkK5HRh2I9iOa/RHdCo+1xrbXdvcIu/HyhE4KliPUGvjP8AaaXST8TbibS7iyl3xjz1tWDIjgnjj2x+VDM6badjy+iiipNgq5gy6YWxzC4/I1TrQsl3aVe+gC/zoBmfRRRQAUooHJq5ZW7FxlevrTSuTOairsZDayMnmbW2g4JA4H41dt7XaemfpVyytbiBpEEzGGQ/MgHX0rY0/R7i6cERNjHpXRGF3seXiMbGOrehkQwFmCquTXTaTpscMYeTG48jirlnpsNuo+X5weaslZFJzjFdcKVtTwcTjnV92Ow0bs88YoIwwOSCORTjkj5vyzUTkrz1+tX0scKLWo3+oajHCdQvrm7NsnlwiWQtsXrtGegrZ8NeAPFXiCbT3h0qdNPvidl4QDGqg4JJB46GuWEkm7IbbXafDb4n6j4NdrS9LXekyE7oN2Nh/vIex/Q1lPa6OzDwi5+/sek/EbxNpnwr8HxeD/CoU6rNHlpP4kz1lb3PYV85vM25pbiRnldizu7ZZie596f8TvFGn3njLVdS0y4uLqG6l82N5xhgCB8v0B4H0rJ8L28+qXQvb8lLOPkDp5h7AVmpqK8z1/qlSrrtE9m+DvhzSbGNfFviSeJVT57O3k7453kfyra0T45aTqni6805oD9jkfbZzIp3HHBLD0PX2FeW6letfWzW7y/uipUjceFxjA9KwdH0uPTxImnzFZJDskuZBlkT0QevuawlJyZ30qEacbdT6qtvFHh272SJdwySoQw4BKNjHB7HFc94r1KHxldy+C7HTnvbVo1N9foRiyYkFcZ+8+B29a8CnuhDb/2LobiO4c4LB8GIHq7Huf8A61dX4X13UvD8SRQX7zY+aRz1kPqfU1K0NJQUlZmRq2l6z8P/ABlA1xFIDBP5lpcgYWdVIOQfXpmvcPj9cxaj8JTqAXaGktrhVJ5BYrx+TGuci1Tw742S1t/FEKNJbyb4myVIyMEZHOKu/HvULe1+G1tp0Trtu54o4gp42Jg/pgfnWl07HFKj7OMuxz3hf4uWei2NtHbeFYreW0hZLcWtyY4mYrgtKv8AGc85rz3VtTv9Z1a61TUpzPeXT75HPc+g9AOwrOQrgDjA6E1Yj2Y3ZA6Zya6EkjxqtWUlZiyyCG2klJxsUmsA/vfJSQYwxurjP90D5R/n1qzq14sjncf9HhPzf9NX7IP60zT4Zbi4ZrgHzHffO3ovZRUSfM7HXh6fsKbqS6mnpkZjslLDDyEuwPqatY7D86QnmjPPAOa1PMlJybkI3XFW7Ty2DQy/NHKuxgfQ1Vp8OVI5NJq4rtWa6HCX8H9n6lLatnesh/h4I7VPeSZuVlSQNuUb2H0rY+INipS21VRgjEcuD+RrnbfbJlexHevPrU7pxPpqNXnpxqo7f4TeIG8P+N7K6kAFvKwjn9Nh4P5V9dHbJmRQXSQblx05r4ahlOxTzvTt6ivrL4P+Jf8AhJfA9o2QLm3At5PcgcH8RX53xThLwVdLbRn6NkWL9rTUbnXReWsjZY9Mfp/KkjPCZbPBzg9KiDc7h83qc4p0vzOw3ADrgduK/OJS5tbH01h+EV93O3+9nPPpUbKxdlwcE49Oaac/dGRgDg96cpYSbXJIUjjPNSMV26IxwV7belMycBfmYA8mlMhL4cDcOhP6U0E+XjZgN1anfyAWVy7bEPHoaZqsogsDuU78bEUDlnx0H+eKdc3MFrCbiQgxqOdx6+g+tYdxczXF0biQFD0jXORGvp9T61tSi27jSuMubpbWMXF7K0szgCSVeVUensKe7CTKxsNp+YY6fnSNvkjdfKTEnG4jAH+c/pUUaw20YhIYsh53DJH0xW+j9TZKxJLJKwZYmXbj7ynBB+mKA0cdu2MlyeSx68URtJ9ndmQxtlt2Rkt702L92jSPGACMKCPmFK3QNQVCsYRV/ePyF6U+KKMyl1VQe7e9MRTv852/eBcADpj/ABp0zNIuPu7eRtpu4XGPGWkLM3CkYBOMfh3qR90Yc7uQOh/KmBFZzJIMlRxyRk05SRI6ZXac7h2pMLmXDcea8hfChTxXQ+EXY3s/7sLG0AG4dyGrn7WZWuHhWMrgkE44z7V0XhDJu7mJgp2xDkdfvVriF7rVjjxT9xm/j9OlNwF4UAVI23HBx9aaPrXgnjiUd6SRA4ALEDIPFPbaXLDgUDuJ3oPWlwhb7wFBC8bWBpCEz7UZ9qMAL1p0UcZiJaQBs8UwGdeOuaRlXywc45pcgHAOR600ru4zTQtSMxbnGSPr3NTZ71YlRfsyZODxjAqsFGPvjI96bGG6kJoZVGNr5z2PakIGPvfMO1FgQhbNRSgkAevFSfw9ab5anneAetVHcbWhejGyIAHHAoPJGWqO3uI3Ta7jeOOeM091YD1yQFHqfSuunRlVajBXOaT5dWLGxe5W1jRmkdsJXWaLpsdinmMQ87D5n/oPam6BpRsovOuFBuXGD/sD0rSOfSv17hvIo4OCq1F7zPnMdivaPljsNowaX8DS4r6+6PNEDMBigEml2+xoK+1PQBp60hpdvsaMexoGNpaMfWgCgGGTSr1owKQj0BoJdwmRZYmifO1hg4OKqR2dxbkpb3h8g8BHGSo9j/jVzt3/ACooBITGABuLe570YpaKQxDSDrTitAWmA00gp+KCKEA2g0u32pCBSAbig9KUgZowKAG0U7ApNvtQA3FLSkUEYoGNxS7qBSkCgZGTk0U8rSFeKAG0NRSd6CRKKO9LigBKDS0ACmnYY2kxzTgozSlaQxuRRRRQAU08Gn7OM00gUABORTR0xTtv1NNYorqjMAzdBnrQAtJRil20mISgYFGKMUxDhS0gFKR9KAG0Uu0UbRQNCdORR1pzCm0DEo60u2igVhBS9RilAFLQADpRRRQIbRSmgdaADPFJxRRQAox6009aXbQOtACUYNLtzSSMse3KsdxwMDOKAClwKU0lNAIakH3KjanA5HFNjPmn9uwf8Svwy4VsGWX5u3TpXoXxDdbr9mC7kdwgOiwuWxnoiGuJ/brQHwp4bk+bIvJB7fdrs/AfxC+Gdz8NdI0rW/E2gEHT4Ybm1upl6iNQysre9Z2Ku07o+Fa7r4ANs+Mvhg/9PoH5qRX1NJafs1TnfJJ4HDMcnbKg/kRVnSYv2eNIv4NW0y88HW93bvvimjulBRvUfNSURanlP7dcZj8W+G7pVx/objPuGFfSGsF5vhldyxs25tHdhtODny89q+YP2zfFHhvxJqnh/wD4R/WbPVDDBJ5rW0okVMkYBI719UeEWhuvA+ls+x4JtPi3hvulTGM59sGqXUc9D82nubks264mLZ5Jc5r334UeAdQ+H+maV8ZtWuI77SY7X7S9pbIWmCyLtBO7A4zzXsl14U/Z789vtSeEElJ+ZftKqQf++q+dPjN8RtZTU9a8C+Htcik8GxS+TaW9uqGMRLjCqwGSoPvUWsNdz6h+Evxe8NfEa/vbPRrK9tJrSNZXFwiqHUnGRtJrD8WfCHW9S+NNl49svEkUdnDcQyyWbhw2E4IGPlOf8a+PvA3jPxH4K1Ga/wDDeotZTzR+XIQisGXOcEEEV9d/Bv4tQa18K1utc8S6dJ4pVZlEDuqSyOC3lDZxkn5enWmmRbW52fxN+I/h74b29jea7DeFLxysYtogeVHOfSvG1+C+reLPiBafE7SdZ05NLv72LVIoJFYSBMq230zwam8EXGo+Mrq9h+P2nwWtlDtbSW1KL7IN7bg4QjG7gL617Po3ib4f6dY2ekab4k0SKCFVgtoFvUO0cBVHOfarSuxt2Qz4mfEDQPh3p1pqGvJeNDcSeVH5EW/DAZ559K82+HfgDXL/AOKMPxYttehm0HUw91DaFn8wRyodqlTxxnn6Vo/teeFdc8TeAtOg0DTLnUri3vt7x267iF2Hmuk+C2pafpvgDw34Y1HUrO11yGxjil0+WZROjAfdKdQcUPcEd+uFYnaoOecDFIeTTytJtFAhoBoaPc6NvYBM5A6Gn0U7iENIeQRnHuKdijtSAaaVetLgYpD1oA534p24uvhn4hg7Gxkbj2Gf6V8qQKTGvBIOCPpX2B4jhFx4b1O37PaSqfxQ18gWH/HrCvB+UAkfSvmM/jaUWfR5K/daJBuxil7+uOKe7ZI+naozivnEe7YWg9KN3Q0cfl1oEIaacscUp7HjBoB54pjIxnAJ/Gg9Pxp7s2COoplUO40qcZ9+aRvUUpJ+lIe/AxjnFUibDCp2jGc+nYUib8HPX0pwwM4Ix2pQec9M1VwIirbye9N5J9DU27LUyQ/P96qTAYFI7GmOr5wvHrUgPfqc9aQn1qkwG8MrRuFZWGGVhwRXP6rpzWKs8as9ix9eYieldD3pSR91gGVhgg9DWtKq6b8hNHHXbPHGitl4v4Hx/n8qh+zNLKfLV3B/ijGQav65bx2V3JbxKTCQrhGPABHasp0MeGVjtboa9ik01dGy2sS3FqvnFbgzIygcMAOKmmx5o3cKQcc5xVi+mgu9Ks2W9C3caGOVHQ9ATtIPfj+VVJ3XfGu9WxgZFGrtcVJWkyFV4HIpx475qLPvTkdWYKpyTVtHSpxW47HPYUYwOufamNIocoeoOK0/7NKpHukwz+2QKiUlHcqMovYoR/eDeh6GtrRGzHIo4weTWXdQSWtx5bjn2rQ0AlZJVB4496xr2lTbRxV1qaTL82BjvSKpOMDtzSt1pG5AzXCY3GFQR79KZtx6j3HNSuep6Z9aaJsJypPPJHeqVxjSh+ntS7dpO7t05pN/JNODBlPBp6gMAbA6HHXBoddyn1H8qCxycUB8DuaNQN34ealb6X4qtjenFrO3lyk9g3AP4HFfQQ8PaXKvzRlSw6huvuK+XmOT/nivc/g740/tjTI9H1JwNQtV2xPu5njHp6kd68fNsK5xVWK1W4mdhpWgWtprELoWLhjtyue3PSrnilmt4W2rv4OAvU1esFY6pAwBOScH04qDxJG7vmRSuK+Rq63ZcZHnF+zSgtt5PUHtXM3yO0bKc5ya9A1OxXZng8njPWuS1eFoQTuA9RXfhKltLBLU4rxOr/2cFCn7/P5VR8NeGb/UrqNxA5j6ltvArsdC0+LUrmRbhVkiiIbbzzXb2szaZEsUektHFjLFAP09q9l5h7GDpR3MrGRo/hJI4lUuTwQOOM1y3j+1OmymLzEdo4NzAdie1d8fEsVjbSXUluWVTnaTg+wryPxZrDajeTM2S7uXfnpnotZYGE6lTmbuPlMKPJHPXrQv3j16ZoU/7JI7nikIO4/N9MV9CUeleEfD9xqOgRzqq7HUHDcZPqK0JvCl6BtXykG3ua0PhfM3/CKWy9gNo9jk11MnzxvDJu3N+FfKV6041ZWfUwaOBfwrqG0qsy4UbTjFXNL8MXi21zHP5EgYDCyA5GO47V2n2dEiG4lmGPlpL3dNEduVkIxxgACspV6jW4rI4O48PXAIjaGNtq/fA6V0mm2ttYww+ZMYwBtfPY/4VOlxfQSr/o8bKuQSx6fWrVuTcGTzoY5I8fNgbq5alSVVKMmCjYZ4h2JpStlCoZXyPasQM01rbzSSRqu07TuwSA3862tZdpPDsqRwsjIQQHAzjIqxc29peR6UyQx22+y3tngE5P5msppUoo2hI0PDPiOxknSWezke4jcp5luvzKhxy47845p3x48p/hZrsiybiVt8Af8AXxHWX8PYhB4vjX7Q0Q2OSiDHmkDO38cVe+PDj/hWWuFYyodYCQVwQPtEfUVxYKnCGdYfk7r8zlxv8GXoTfYJr9RJBNHM2AQA+GP51Qa3uLe7MMsLh84I9Kqv5sV3HLBK+wk8k1pXpvo4oZRcQOrjoHywx61lZpbnpJlRRdodgh8zDfdY4FX3Ec0UssTxQTKATbsxwfpVGS9MiSBkKSKDjJp+nQRXaszT5f1PfjtSe15IL3K8ckhm3TXD7f7oHSrN8sloVmaUTwSjhuMj6j8aq281oLgxttIQ4JXOTUl1bLJdyKCcLGHwvI5Gatpc2qG9UZ91DFC4aMqySKWK+nNbvgDTdN1DVHhuwxjEbFkVM5PbPt1rn7aO8uDJNbwCWOM4YegPevVvgrocdnb3WpXvliR+AM5IWvTwmHnVqKMXqjlxNVU6bZ8xfE/wVdaTrV9qGk2+63VvMlt4/wCFT/Eo9P5VxCypNEJvtBMQVvvLkocdBX01rPmXWpiaMIUEkicEZZA3T9a8j+JHgGW1lvta8Oxs8CMWurNOSo7uoFfTZbmkakvq9V+8tn3PBx+Xvl9rBaHjt5EI5y0ZLLnjPUe1NG8xsseRkY61sQ+V5haLDRt1yM02KzjaRl2qG/gY/KBnvivplWS0Z806PvGl8J9Ul0vxRCWkaJZPkbtwete+3WnieznuBeQnam9Nz7dw/rXzHfrNa6qJEf58A5HtXrXgHxnDc6YLPVFZgQF3ZwR9K+cz/ATqyjiafzPqskxsYw9jLobEcbxXLYkJBUkCtPwlpVx4h8RW1liRwz85/hUcn/CqV2bVnzazsycYz1r2L4O6Pb6D4cvPFWqFY1VS0ZY4wo/xNeRQj7SWp7eJrqENN2N+OOsRaN4dtvClhNsDKHudv93sv0zXkGoanbr4OuWncKqhguT97I4A961PFV1NrWo3mr6nOUgdjId3GFHQfkK8r8Va1b6y1vZ2tsY4kYrbqj8k+rD3rso0XjKnN0R5dfERw1Hl6s42Synv9Qa1ghy8i5Jx90dzXbWNpb6bbx28SlRt5J+8SPWrukafDpMLt5KG5lADHngDtk0m3zpgnJ78V7OJxTlaMdkfGVZuTFtI2uJhH0Yn+I8USQuZDCY+hxuI6k+lTueQFJ/EVZtYVlH7yUpx8o25yaw+sNnK0yx4AtFbxHbwzbVLPjB7HmoNA8RzaZLq/hjWNKlvhCsyxkNtMHJKtgcsBmrNnDcaffwXrn5kcSDHG4DGasfHjwvqNvd23jnRZ2RJUVrlF+UgEYyR3BFdWXY32dflbPWwsOemS+Fr+O98KWdisMjK15KUx1MeTgHHbmus8PK9nPHMjbT96a1RvmdBwcY6GuO8LsX8JW0WnxstysIfe5Crycmu30ObVrezgWVbZjwSdg5Ujjc1fZRd1clnmf7Svi2az06DSrOaaMXqvlM42oGwc989q+cq9N/aUvrq7+JM8dwHQRwxlUIG0blGSuO3A/KuV8G+Ddc8UX0EOn2UrQySBGnIwi++TTZaRzlFe7fFX4Mx+DPhn/agmlu7+F0FyYoiI0BbG4kn364rwmkMKKKKAPRPgJ4sk8OeNoLWZlbTtSIt7mNxkYPRvqDX0Rqelw2WrSyaTFA8bow3SZBUn6delfHFrM1vcxTISGjcMCOvBr6/iE2sQ6bLYxNI39nrLcHeQGbGT+OKaImjL8QWB1Dw9eQRwqZDGVlDLndgHnFfKt5Cba8lhKkGNyMMPevsiKTS0sJiVllgkHlybTypB45r5S+I8KQeN9UijjEaCY4AOe1NoUCxr/xA8Xa3pdrpd7rEy2NtCIY7eDESFR03BcbvxzXLnk5PJpKKk0CiiigArTtFA0C7kzyXA/Uf41mVr6iFt9FtYAx3SfOw/wA/WglmRTkRnPyjNS21s8x4GBW/pekySFVjjYmqjBsxr4mFJasyrOyY8sBntiui0bSLmc/u4zgdWPQVv6R4fhjKyXGGOR8oPFb6RrGCsalVXooHT6130sP1Z8xjc5u3GmZdno0FqFeY+Y+O3QVpWty1rO0kcStlGUAjpkYzSyfMxVuhpgjUupL4TOM+ldKio7HhyqyqO82Qw7QxZw3t70ydmz0yTU16sUcrIkgcKeCOhFVpXVl3fdUd6bLjq7jC2B34qvOzKDI3yis3V/EdlZqY1/eSY6L2P1rktR8QX94uxpNqegrlnXUT2MJllar71rLzOj1TXYbZWWNtz1yl/ql1dMd0hC56CqLMWOWJJpK5J1nI+jw2BpUFtdi7vmBbmu50nWLa9tUghjEDxrjys8fUetcLTo3eORZI2KspyCOxrNSOuUUz0F5xGhklZURRySeKVZ5ngd7cxs5XMeT8rema51L1dbtTaXMqwT5BUgfK5pmgx39tfvamHKDBYsSAAO4NVcylCyOq06F4wZrmRJrp/vOFwEH90d6tJK6t3IqjFKd+4cewq9GoKl3OAOST0qrGW5bjvo7OB7qWXykjGWJPSuW1bxhfa9fx/aZHNpbArbxk/dB6k+5rH8R6tJqNz9js9/2ZWwqr/wAtD6/4VXl0XWLSEXElhMsf3twGcD3x0oUrMudJShys6+2O5c5GWGarX91gPDHIFCjMr/3F/wAax9O1WRoharje38R6KO5NSxSRyMFCl4FPyZ6zv6n2rZzutDx44Nxk5T2RZVZJ5Im8rkj/AEWI/wAC/wB9vc1t2UH2eFUzlics3cn1qHToBEPMm+ad+Wb09hV0960pQsjhxWI9o+VbC/7oJ4pCwAwOpoNOVfzrWxxgFyP504/Lg9KcqjvzSMBkk857dqOUi5JPZ/b9LuLSRhiZCq7uzdjXnFjiCeSObcJI224x6V6RbSsjrznHTPNcl8QLMWuspqEQURXQydvZh1rnrR1uevlVa6lRk/QoMV+0bl4V1xk+teufs1+IPsPiZtIuHbyr3hQxwBIBwf5148mHgPJPG5ee9X/D+pzafqlte2zmOSGVXXHXIr5zNsCq9GdN9T7HIcU6NXkPtm5Rd+4/IGOPlGeajdQrlQxIxzn0qDRtQXVNDtNRRwy3EaNuXr05/KpnUmTtgYJ3GvxHEUpU6kove5+lU5XSY5Bl8EEFjnOKAArsCmcncDn+dISVkUKNynoT3pGVDOZV+Ve6g9ayjTk9i7i3MajLKwIJGOc0iRqiGRvubTklsfiaHyzttG0EZBHU1lX873P7kN/oyMdx/wCejeh9VFaRpNS1GlcgupBdXCySZWBT+6Ujqf7xH8qcVdowjlTk8lRwaZJI6xfMQ+4lSMdOKZERHCEB5HANbO7Rslyj2kXBJUtg4H/1qhbnMroEAz/vU9hjhg+3GcZ4yPSomzcx73WRFBwEU/eI71UUO46BfMKzMxEZGVBP5mnRu0kjbNpCdW75pThdiqqghdzAtn8Kd90ABQD6DsKGwGR/NvG3jswH50gbEZARSTkY96WNfk2r2H0pQdo6c4xjsKBdQ24QqdmM7gQe3pQNmVCqW7nikEay5WQnBHIxgU+FpELFcYHykH0pMZmD91fszYCsxxg5Bq9p181jeyzxoGDxhfmOB1zUF9bNIgaNhw2RgYIFUX+0W8K7gZDnkc8CulJVEZTgpaM6FvE0245tUxnA2tSHxM3A+zAk+jVz2+MqGZ/LBGWB4I96R5o3I8tQxGRgDjPqaz+p0v5TD6rT7HRt4jcDJgTP+9Sf8JFP/wA+iE4JwCa5qOS4ERVYw+MjI6VIPtpVMQpg84LY+tP6nSXRfeL6rT7G+3iVlHFvGecH5jSJ4mk3Za2jC/7xrBP2pxsEJQHuT6dabeQ34XZDGPmAJOTx7ULCUdrfiH1Wn2OjHiRiB+5THruP+FKPETbGP2dc+xJrn0gupUEewZABJVf5CpJElCRhY/myDzwR2/xqXhaPYf1Wn2Ns+Ipdu4W6cdeoqP8A4SWYylFtFICk7gxrDCXTSeULfIAAA6g5qdrW6EjsrZYj+FcAZ7U/q1FbpD+q0+xrx+InYc24+UZIJalPiPBGLcHr371hSQ3UUSL5as+71yMAUkrXsIANujkg5CHgYo+q0XsvxD6rT7G4niKZicW8akdSSadH4ikIP7mMnnHzHBrnoVvGiMhVUkydu7v7Gm3C3cJj/ciTfncEPTHfNP6pRbtZC+q0+x0X/CQXGMm1jA6cvTV8QSuDutUX/aJOMVgC5aJ3S4gkO4DauQxOPTFWUEHkmPiMuMyb16L6/Sh4Wmvsi+r0i63iMNI0bWsJwCSRLjaPU8Vv+F/Fj2qi8uNKWUj/AI9gZTkL/ePH5VxGhaTLdXMtxI0X9n7sIo480jp9R6/lXR7VeSON2Jxy2T+GK7aUo4OalSWphUwdOorNaHap8RQ0gWTSML3Im6fmKRviKu8qmkMccZM3X8hXGfu1lbzM7d3BB7VBPHI8mYyC2e3GK9dcUY/uji/sPC9juD8RlBI/sc5xn/Xe30pq/Eds7jo2V9fPx+mK4pf3WFYg7hls9BSSrGrZ3ICevp+FUuKcff4kP+w8J2O4/wCFkRY+bSJA3ceaP8KJ/iRDGW26S7KBkN5o5/SuEC7pFJPyr14pJfmt98anLtgZq1xRjv5kJ5HhOx2sfxODqGGhMBjk/aB6fSotR+JFz9jiksNNgSQuRIszlsAemMda4iJQscrbeHcEgdRTiFkYsihSMYBNP/WnHfzL7hf2FhOx28PxQCoPtGgux6ZiuRyfoyil/wCFow7d39gXCnuGnXgfgK4gRhlH8HUr6ZqN1GPLHPov9ar/AFqx1t19wPI8I+h3f/C0Y8AjQXx0/wCPgcn/AL5qC5+KU4H7nQ4xjGQ05yP0rhwcqnAODu3YyfoaXDOrHjBzyBwKP9acb1a+4X9hYXsdqfipOPmbw8vv/pH/ANalPxUuAC3/AAjysg7rc9/++a4NYzjbI3zEnt1AHSliMbOVEg/eKMDoPyFNcTY3+b8A/sPCrodyvxXYyEHw+cdsXPI/8dqRPisuMv4fYc8f6UD/AOy15/5DIXTcrYORg4pJoRHgt8uW+Ug85A/lT/1mxvf8A/sTCdj0UfFaNiB/wj03/gQB/wCy0wfFi37+Hrj8Lhf8K89iVVD/ACktjBfqMZz+FNK7X/dqjIeMkniqXE+N/mX3C/sPC9j0X/hbNrwD4fuufSdKd/wtjT+QdEusjt56V5rtUsoBPyq3U8AVBhQSV3Fd3p7VceJ8b3RLyPC9j1AfFnS95VtFuh6HzkINSD4raQWCnR74Eg9HQ9Pxrykx4kVeCW555GcUyI5XAUEr0U9OvU1p/rPjPIn+wsL2PWm+K2jAn/iUX2P96M/1pkvxY0VJfL/sfUd3+8mP515U0cDPF0DAZYn86ZITuG4Dpk59af8ArRi/IX9h4bseqt8XNDU7W0fUgexyh/rTm+LegKQraXqYJxj5V/xrym48skZOcEZ7ZqJ1VVTayli2DkdBQuJ8X5CeR4Y9dj+LHh4nadN1MH12L/jTG+LXh3vYX4B6YVT/AFryI7m5ULg+5psqxiVV2oOmeOlUuJsX5C/sPDdj1wfF3w8rfNpupAeu1f8AGl/4W94dABbTtRAPfCHH15+leQcMQNoznpTJ445GLbVB788ZFUuJsX5CeR4bzPZpvi14XjQN9l1I57CIfzzQnxc8KsoZrfUkz2MQ6/nXjM2zaBgt29ainCOhU/wsCBmmuJcW+iJ/sTD+Z7Y3xa8Ihc+TqZOccQD/ABpP+FueEGTKxal0zj7OP8a8QHyq2AC4GR6UwEBfuqMjkDsatcSYvyF/YmGfc9wT4u+EmGfsuqAYznyB/jSx/Fzwi43CHVN3OR9m6frXiALcqFGT6iowMI21BuOSRjNNcSYvyF/YeH8z3Vfi14Oc4xqI/wB61P8AjSP8WvBiHg6g/sLY14Vw3XH5UqgL8p6YPB4p/wCseK7IP7Ew57qfix4K4xc3uc4x9kahviz4KUMTc3pIyNotWya8FY26wwtG7vNuIkUr8oHbB/nSKfOfhQCFJrR8RYnshf2JQPfrP4peBrr72pXFsf7stq/8wCKuL8QvAvOfEEY9CYnA/wDQa+cl+Y5wo47HtjmosRlyApz0HerjxFiOsUQ8ko9z6dXxp4OcAr4ksGGM4EnP5dazLz4l+BrdXzrDOVOCI4HY/wAq+ddkZP3COemBjGKZ5aIpCqA4OcdM1f8ArHW/lRKyOl1Z9M6f468H31i95FrkMccf31mUqw/A1bXxN4UmcMmvaaxQZDGYAD6E18uPGoYboxgntSNFCZdvlqOMgnmqXEdTrETyOn0kfVP/AAkXhrG7+39Lwf8Ap6X/ABpf+Eh8OYz/AG9peP8Ar6Q/1r5UeOHbzGmOeCOlIVUOeMd+Kr/WOf8AIS8ip/zH1gmsaFJHvTW9OZc9RdJRHrOgTkeRrumSE8AC5XPvwSK+TJUj3AsucjP4etDRRk42gL6AU1xFP+Qn+wofzH1/FNYSLuTULVuccTKal8tSNyyxsvqGBr478qHb90L/AHcE04AbCqyTovf5yB/OtFxH3gQ8i/vH1759j5nltf2iv/dMy5P61L5aYJEiEDuHBFfHRt08v7oOB3bmpflSNcSSISMcSN/LNH+sn9wf9hf3j6/jWORS0ckbgYyQ4OPyoEQckI6sR1AYEj618fkMqERzTBTguolYZ+vNLGZY92yaaMtySJTk/rT/ANY1/IL+wv7x9gtbyADikSB2+6M/jXyGuoamIPJXVL5IW4KC5fB/XpUcdxdRMzJfXqMf4luGGf1qv9Yo/wAhH9hz/mPsFrafP3KabeYdVr5GXVNaRSI9a1MJ2/0p/wDGrEHiHxMbcIPEOqKkXQC6fIz75z+dV/rFDrATyOf8x9Zi3mx9w0G3m/55mvkkeIPEhJ3eIdWIPrdv2/GkPiLxRCwZfEerADpm7cj+dNcQU7/CL+xJfzH1sYZMfdpPJk/u18ot4u8WmVX/AOEm1NWTOP8ASGxzUa+MfGKuxHifVVzxn7S3T8apZ/S/lYv7Eqd0fWJif+7RsbP3a+WbTx/47smU2/irUHAPCylXB+uRzV6b4qfEKaXe2vCM4+7FbxgfqtaLPaHVMh5LW7o+lWDf3TQOmMV80n4ofEAKCviEnPU+REc/+O0p+LXxBjDMusRPheFa2T/CqWeYd9GT/Y1fuj6WALdBR5cn/wCo185Q/GPx39mT/S7GTcMiR7ZSw9uOKe/xl8fcATaeB6i1HNUs8w3mL+xq/kfRXlS5+7SeWwOCMV87p8aPHgwTLppHvajrUsXxr8bpnzY9Knz03wEY/Iin/beG8w/seufQZX5u9NHuO9eAwfHDxhGrCaw0eY54PlOuB+B5qdPjv4kUfvdB0lh6rvX+tV/bWGF/Y9c6/wDaF+Gt38TfDVhY6fqFtZ3VncmVTOrFWUrgjjpXhJ/ZT8b/AMOt6GR7tJ/8TXqNl8fL8Sj7d4Ys2izy0M7KcfQg0SfHrVkuJhHoFjLBvPlEs6tt7Z96TzbDPqQ8rxPY8uP7Kfjf/oOaF/31J/8AE01v2VfHGMrrWhn1+eT/AOIr1m3+Pt8M/aPC9s47BLhlx9SQaePj4dx3+EFIHTZffz+WhZrhu4f2ZiOx5Af2VvHWP+QzoJ/7ayf/ABFfVnhzR7rTvAtl4du5I3uIdOS0d1B2lhGFLD2zXnKfHyxMZaXwnMGA4C3YP/stWLf486OzqJPDV6mR1E6EZrSOaYb+Yl5biF0PE7n9lfxz5rtFrGiSJnhjJICR9NtQn9lrx9/0E9C/7/v/APEV70fjp4d5MmhamBwMq6Hk03/hevhckf8AEo1b3GU4/Wn/AGhhf5ifqFf+U8H/AOGWfH//AEEtC/7/AL//ABNWNG/Zm8fWOs2V49/ouyC4jlYpcPkBWB4+X2r3Nfjn4V3AHS9W2+oCcfrV5PjT4EeMM39qo/dDbZOfrmqWPwz+0S8DXX2TP/aM+G+r/Ejwtpun6PNZx3lpcmUtcOVG0rggEA968ItP2YfiFb3sE32vRWCSqx23LZwDn+7X0Uvxj8CnkvqSfW2qdPjB4EIA+034yeptTVrGUH9pE/VK38p2luGitokdsuEAbB7gV4T4j+DfiK7/AGgIPiBY3Onrpou4riRDIwk+VQCMYwc49a9Hf4r+AG4OqTj3Nq/+FWtP+I3gW+nEMPiKOFyQo8+N4wSfcjFafW6MvtIl4aqt4nUsOw7cUmKzLvxV4QtCwuPE2mKV6gThsflUEPjXwTMdsfijTQ2M/NJt/nV+2p9yPYz7G0PYUfhWT/wl3g1TtPijSsjr+/FSS+J/Caxbm8S6WqspKnzx0o9tT/mF7Gp2NLBpD8p55rPj8ReF3QbPE2kNhQT/AKUnI9etKPEXhcoH/wCEk0rHr9pWn7WHcPYVOxoUhXpVFfEPhh+niXSQD/09J/jQPEPhrcEHiPSmZjgAXS8n86I1odw9hU7Ggi72MLKCrjaQR1Br41khFtqd9a/dMF3LEQe21iK+v4Ne8O+cT/wkGllwcbftSA5HbrXy78RrOOy+ImvxwNFJBLdtNE8bAqQ/zdRXg584zhFpntZNGUJNSRhMuR60jD5vbtS/w9cUkmeOeM18wj6C4duepwaDkdPzP1pmSOM5zTj06c0BcVucDHPem44PbFG724/nSNTGIc478c0h5HPGfU0ppu0dev41QAR3J/Omlcgmnenzd6Q5+vahCGHr70Dr7UHjJA6miqAYetAUHr+FL3/lTT97oCaoBCPm4xmgj0waXBzznNNJ5IIqgEPXAxSHBcfnQSxHAyKOnY/SmBgeK1H2xHzkGBe/uaxUdkbcj4rtJ7W2uCTNCJGA+XNULnTbLH/HttPtmvQoYqMYqLR0U9TnPtUoOdwz/uin/brjOfNwf90VqnTYC2VVevcU19MXI+SMfQHmuj29LsbezZnxajMrDfslTurIOR35xTfM09JPNhhmjkyeNwK1oHTk/uJ+XWkGnrjG1OvoaftqZLw/NuVL64sLq4EwtHhPG5UcbSe5/GtSPUNMltlEoZHAxjB6emarf2auN21APoelN/s1em0devIqJunNLV6DjR5NiDVtQiuboMqkKMDOe1W9BkRriQKRyM1NBptns3NArH3JNWrW1t4GZ4YljJ7gVnOrT5OSKOWstSZ9oJ6U0bSvP5mgnsDQMnH1rlMBG2spBH501OPlHSnFeScE1FscA9eaaGSAR8/Jz/OkznHAGaTHAJPNKFySFpgIuBngenIpBj/Gl2Nu60bWx0xQIRlUjGBj3FNtZp7K6iubeVopYyGR1OCpHpT1ypJ5psqkqdvXrTT6DPbvh78QodUEMGoTrbaivSRj8kn/AMSfY16JdXVxcIzyCNiemTzXyPBJLExI4J/Wuz8H/FDxBoaLas6Xdqp4hul3gD2b7y142KyWNSbnTZMk7aHq+vX91GrLLZgAd9p6VzccNxrHyom1M48wjAFXrL4s+G9Ut1g1TRHjY9THIGH64NXrfx94Hhj2x2d2sYH3Ni9fqTXNHK+R6sz5pW2I9J8NwWThw/mh8b2UkHj0rav7ixs7Mz31z5IGQA3Uj+6PU1ymu/FWyiHl6TYwp6PIu4gfQcV5nrvibUtVu3llkLsWPzN6ew6Ctf7OlOV7lR5mbvjXxJDdykWsKxRLnyoi2Tn+83vXFHLSNIxy3c0nzGRmcgn1pRXrUKEaMeWJpYUDAFRtwT+dOAIB3Nk5pre/TFbILHsHwz8y48JQxw4JVn49wa6ZZpccyl2U87hggVmfAaRm8HlGjR1F0231GcZ/nXo08kKyL5a5XGZAVGAe3JrzJ5Qqs3Pm3OKdfldrHJ+dIqlvMdlPHzgnmtS0jnkKtEhd05wV4rWM+2QRxbZC5xnAwn40TNcWrEo+5yeNw7U4ZIusiHiPIymuVuZTDcQybMkHbGQeKc9jCY1e2LkE8kqST6CtpfNWEXDeXtOQST0pdP1BLe8xJ5ckBXLr/d45xWqyOnfVmTxMuhy+toYdOkD28w3Jxhe2eayPDEuoPdBdPiedhC8caNHu3LzwMnArvPGlrDJoxkklUs6Hy2BGduMiuG8IXjWdxpkkI+XhXz7nB/nXkZzl31ePNHU6KFVzRq6DofiS11uz1H/hHbqbynDFCyjORyRzVv48tqEnw18QSN4f1GCIi3XzpTGF4uI+fvZ9BXo3h6e1nUXFnGy7kBLbyec85rA/aDuGf4IeIFlYGQ/ZuAMYH2mKvN4eoQxePp1KkbOL0OXHVpKDRxlpbWc0TM0gi4zszyTVZIpo7tVVQBjqW4FXI3sIL9pP3jhc5Utg1YurvS54UZMJIGB2bs5+teJeS6HuoovBJI3mrsaRTjyxzkU25vIVmiw5jkjG1vlxz61bnunt5WjjtI1UnKkcj8KdO0l7atJNaxLbZGXjjAYn61Kf8y0Al03SG1ovJb4M4BZSqck/0qrpVtLcSSxXcpgkRj94YwR1BrW8Ka1baLqMcywzm1cYJzjP0rb8aN4fv3ivdMuIklmP76MjAJ9frXpVKFJ4ZVKb1W5ze2nGryNaMwrbQbqC3uL3RLuO5hKf6RAGAf3wMcinJp2vPt/s7UIxHOACkUwVsHggqearxSf2VPDNaTeXI3QqcgU+W/kOovqNika3Ey4Zlj6OO49DWdKrGUeeF0xTU9UT+NPDkVhpmn2SO/2iGNpH2+55zXH+Hb1tM1J5tjOCSDvH3l75rUOp6ve39w14zSS8LKxU7vp9Kjv7NW08X8Cs4EuyTHRD2z9azjUlGTRrCHu2keb/ABc+HsOZPFnhK3ZrV/nvbBVz5LH+NfavJ1zIgUkZ6qTgc19R6Fqf2KfaFVo2G11Zcgg9RXCfGD4UrcWcviTwfCZYjmS4tIxkoe5UDmvr8qzpVGqNd2fR9z5/M8qtepS2PB5RNcXOyRX8zPJPcVtWtvHCiScqq8Mu7lvpVWyYj9zJGd6HDZHIrZ0jTZtc1O20q1VpJJX2oGOAvqf8+lfRVqj26Hk4eHsnfqd/8ENH1TxJrNvbBi0LSFTu52r/ABH8v1rtf2m/iLHpLW/gXw1cRpDbKv214xkh+Nqf1NMsvE1n8L/Ast3aJDJrF3EbexCEEbejTH2zj64FfPOrSX99qM9/eT+bNOxkZ2YEyMe+PWuShQhKTm1udFfFTatcu6rrmp3Vt5moXzSwIcBN2c/hXR+DNJkubldTvF+diBEhAGF7cetY/h3wzPcXSXGtypaxBFeGN23O5IyPlXJr6C+E3gHVNSuLO8m06bTrNSTLPdPzOo6BYyMge/vXS6Vvcpo8yrOVR+8zynWTIupSW2W2Lj5T1zUtmsMK7hy2O3WvYfj98O7yK3Gu2FrBJbRDLSQRbXjHfzMdU9+1eQ6HdQq7W94UhK8g9mz6H0rz69CdKV2jnlCwsMhkkdREYgDxuHNPuE2lUlQhkOVYH5TWjNJYyzMPsq+ZgAFn4b6Yq3ZNb3DPHJpqhuOOTn6Yrz6snDdkqncpRmQQo0sf7k8LIDkZ+vau+024/trwJqWhyyYn+yOYiAW3rtzjH1qTwvJcfZX0m68MtLpb4Yv5eCG9eeara54bvvD15Fd6dK0NvOT5LM3Kn+7iuOFbmrRdz0qFN0lc4rQrq2/sXRvtxZFkgCSYAPAyMYHfIr0/SH0tLAMrRwyxRM0InjJGD2I7/wAQryvTra2FjDpktoi3Wn6lJ5sjNyysdw79Oa7zRbu3WSNTqfkyOSEZlypH901+nYafNSTRnI+Vfjosw+I99LKSwlVHjPbbjHHtxX0h+y1f2Gr/AAqW2c+T/Z8jJNDarl3Gcg9+a87/AGovB6vb2/iXS0EscA8q5ePG0AnI9+P61xv7PfxKf4feKEE11INJvMJdoqA9eM8+nrXQXHY+udXh0/XvDFzZGIXMF9HLBJE8ZchSMAn0IwD+FfBfjLw/f+FvEt7oOpJtuLSUoSOjjsw9iK/R7RJdH1WFtR0xvOilCyR+W4ZXB5Bz079K+fv2ufArapHba40f2fUkKwodjFZohnq3qOOlBipWlY+SqKkuIZIJnhmQo6EhgexqOg1JLaGS4uI4Ihl5GCr9TX2X4fR9N8LWX2ia3eMQRAqsoDnjGB6180/BfQbjVvGFvcCLNvane7suVBA4Br6I16KCVU2ofkI8tt38Wf5VUSZMi1WxaSB57VprWyWfdti5yenJNfMnxHmabxtqbMScTbeR6AV9Uao0K6HJbTMYY0GdsTfeOM5OfWvkLW52udYu53yGaZs5OT1okTAp0U5ULH29aCpx0qS7jaKkVDznir1hp1xdBvIhZzjBI6c+/r7U7EymkRaPam5vVU/cX5m4q7NbyanqbFVIRSFAxXaWXgm902zjW6gaK5uF3EMvMaf3vr6fjW5pmi22kjy0UlsffOCce1dlLDOSPCx2dU6DcY6yOb0bwyQitcDYo/hxkmuptLOG3jCRRquBjPeriqq8ryf9qnJiSQnftAHJrtp0lHY+TxOOq13eTIWCrw0YHuB1pQGaURnIXvT1O/IOCAMjNOj+0XE6wxxyzydAkSlmP4CtTmV3oiMQoRh2bH061XvYUX7rDp1zVLxLr9roreRIN06jmEEAg+57V51rviTUNRd08xIIj/BG3X6nvXNWxEI6HrYDKMTiGpbLzOr1TxHp9ijRs/mS/wB1OeR61x2r+Ir6/JUN5ER/gTvWRtY5PWm15868pH12Fyuhh9bXfmKeetJRRWJ6IUUUUAFFFFAAOtdDpGtFlW2vJDkYEcn+Nc9RTTsTKKkrM72MFJSNuCehH86x/E+teZEdNtZMx5/euD94+g9qyYtVu47JrXcCpGAxzuUegqptMflyAhu/0PoatyuiYwsdP4EtWX7ZdCBzcJFi3LKdpY+9J4Z1zUo/EkVvqF4xikkMcyTP8ozx+FaNprUmtaZ9ntr3+zr6MZ+8FWT8T0rA0XQrnWBNeT3kNvAr7XnmbO5v60rite7ZY1rQjHDf61ayRf2cl4YY1Dct34xxgdPwrX0eAGOK6kjAfbiNO0a+1S+JLNrLwZpmk2f+lhrneZYhwxOcfzFdTq3hmy8P+DdHnn1Jn1y7JaazXG2GLp9c5xW9JK55uZyfs0kzDTsBUoP1/CosfMDnmpk5PPUV1RPnZC4xinAc0qk49h3pV6Z4/wAaZmxw+7n9KO2KQe3NHemmSKpVWHeo/ENgNS0C4hjXfKn7yPAyRjtTuOverVlJsbCjcDncDUzV0VTqOlUjUXQ8vtJTgL0I7VcjXbMeMHG4GpfFWnjS/EkqRf8AHvMfMjOOMHt+FM3kxqy4BU8Y9K8qvDmiz7GlWUZxqR2Z9Lfs6eIor7wvJpNxPuuLKTKKT0jPP869MfBkboAQMcda+X/gXrQ0jx3ZvI4WC7/ctu4GG/8Ar4r6mlt5GkYkbsL37GvyTiPAqlieeK0Z+oZbXVWincrYBbbkk9cGkEil2Ro22qcAr3NO8uQMP4SeuP51U1ad9OBYY3njcp5T3r5zlkmtD0W7mT4u1xI2Gl27NkH97IB9wf3B703ExtYx5gLAdumO1YttZyXd6tzHDuhWQsQ5xubufrx+lbi+axZGhl2diRxXVXSVlHpuXBpCSyBdv3y2OopksirEryYCn5Qpbp70+aLcQqjY/PI4oljKpGjZJ4O4ryawVtDXmuRtc24yUQgEc4JZR269qYizzxj5kjiHBVW+96/SrUKDbhiSmeQR2piq/lLEiyEEkqVONo7DpQmugXERoUh2hTu7en6U+Jt7/vHwcYOOPzoSJljOGl3fxOMgn0OaTyizbmWVsDG7OcGk0HMhEO05ycDvj9KTerHay7d5wc8U9YY+V5Ax3GOfelWI+RJuweevXNK6HzIY80iuyxBmUMMsDgUy5dfLZS3DEHrmpNOUxsfMunETqV8ojgH1p00QjmDpJggfeIp6KVh8y7jbMrjcx7Y/Gk2+ajLhd33TjnFNi+yoTumBJPcgVG5t8ti5QZJP3hTtqLmQ2eCGSTy5Fzg9elAWKEBY/l56Dv8AWnq1ksYJuY2bbhsuORVe5lsZk2rdQrjgHzFBA+taRUnprYnmiWFkjRt0ke3I+oxQ+3O1TuX6cVUsjb29v5Z1KN1J3fPMpI+lP8/TGC7dQjbDDG6ZeKbptPZi5kTxujkiMBiDgZGKdPI2xGVQexzn1qu15pkaGMXluCDwRIpOM0n9p6f8zC8gGRziQZx+dL2cr/CxqUe5YSZhG3lhUOeo449aap3QqM5+Y8j9eagi1bS0Bzew/OMHD+9MTUNF8oxi/twrckGQcGn7Kf8AK/uHzx7l8Ovm7sINpycNUYkMjbUKh/vIM9fzrN/tTRRID9st8A8HPPSmT33h+5ULJeWxxyGDbWqlQlfWL+4OePc2EaZW23ECjnGA3Q1JuAiJxt+bIx6e9Zr61pEnnGTUYXZ+paT2/U06PVtACc6hbk4wCZCal0J/yv7g549y8CAzIqtwufpTfNhmIjeZBkYOew/KqI8QaPvDf2hDnpnd+dO/4SDQ1Qr9vth6BQf5ikqFX+RjU4dywG58xkUPGDsx9KqWunnVrtYJY5IrWM7p89ZDniMc9PX2psHiPRtvlpqEUQYkmQKxIHft1rQt/EXhqFFhj1ALGOV/dtyffA610U6daDuoO5hUnB6XNMAK6RiJNoXb8o4Uegx0qKSN0YSA8hiD6YxVFvFPh1XG3UOCuDmJueaRvFmgnd/xMFbJH/LNvlHtxTWFq7tMz9rFdS4WGQ2OrfL8p6UjqS45AJHysOxrOPi3QSx/4mWF4wWhbGfao/8AhKfD+3cb5ie37o+mKp4Or/Kw9rDuajfPIrMVlYZy3PaozLF9p4i2qo5+XvWe/irw+MMt7IOmB5Tc+3SmS+LtAZnxK4yMbvJbkCl9TrP7Ie1h3NK7WRDuk2kyYIAokDGMN8pUY289PwrJPirQXChrmQ7Tz+4akXxV4cBx9okcHsbcn8af1Kt/Kw9rDuaUqkRvkJn36imRINpJfHYE9c1mXHirRGVF+0SttG3iAjimN4q0FlxvlTBO0eUTij6nX/lD2sO5rShGACF2fPVOv5Uskg+zECIk5wR0Ix/k1lHxXooVljM2cgg+TnFRzeKtHcBd1wFBGF8vI9+9UsJX/lD2sO5p7RsLIrMMgBvf0/WgNJGu4KcH8jkYJrMi8XabETs87Yeo8o1H/wAJdpcUTJFLdHeeR5WAKpYSt/Kxe1h3NORWaQssm/au4kjpUfls8fmZyScA8cE1mf8ACV6OImULcF2ILZT73/1qQ+MNH2BWWXr/AHP8+larCVewnVh3NSFm+zBZF3uT97PQZ7/hmklgOEfk9cE1kjxfooj2xmcyElj+6GP50sfi/S0ctIs5XaF+4Onp1p/VK1/hD2sO5pqrSo7bfXjIxSYOw7WAAI69ayl8V6Os+9UnC9DuQc+/WgeK9HXcTHINx5+QD+tL6pW/lD20O5qQxttaTOTsHG7g8n/CmwQqlyrh3CDhlYDjPf8ACspPF2kCPyysvAPOBk/rTP8AhLtKbO6OYKc5+UH+taLC1ukSHWh3NRoyJQgU9chs+/8AKopF3XHmHG1lIPHeqD+LtJLEhZdpx0A4/WmN4r0pnGVnI9TjgfnTWFrr7JPtYdzQ8ndIqNgbucdP1psytkZZATzWU3inTsgMspQE9x0pT4m0vzNyxOfqVqlha38ovax7mm8YSXDDIwMkjjmkuIljcx7EXkLkdefrWY/iTT2VFw4C8YBXjnilm8SWLuzNGeT1+XI+nNP6vV7CdWHc0XVjLtwAVzuPHJzTJ4d5DK2Plzyc1mt4i09RhUlyTnO5Qf501vENix5SQnv8ynPv1prD1ewvax7mk0JwFDbjgZbio3QM21sbscZqidfsyoEcJBHq680Lrlk8LNKhEg6AsvIz9aaoVewe0iXblWW37D3x3qN4ZEh3Owz/AHsdRVYa3YyAx/LGR8wJdcE5xirNzqek7pY01BcBl27WTaf/ANVUqFRLYXPHuR9UY/e6qAOPSnTJ8hUDPqD9Oaq32q6XC0awzefxyVZcD8artr1s2flbr3dTmr9hU7C54lxST90KOOCQaAcruAIOBu596q/23ZuvMZzjGAVAqL+2IcEFTgjB+dRmn7Gp/KHPHuXJYSynHGCOKdFCPLkZjhuAM9aotrELDBQYxgkOuT+dMTWIY8qkKj1+Yc1XsqttieePcuwIGJLZBHXimCFyxERKnvx71VbWIlUgrtyOzD0pi6vChyFJPXmQDiqVKp2Dnj3LUSDLMTznB4pDGVkK8gHkY+lVf7Uh2nbGoOehYYFNXU0Ljcinn++MVXs6nYTnHuWlhO4sxBz/ACpNpEjk9xt+gqoNUjCfdjBOOd4obUQxG1E6Ef6wc0/Zz6onmRa27mGcrxgkikdW8/e2ccdqrNfrux5SHnjDikGoKowFG3p98fyp+zn2DmRbKZO7GcdaXjcu3PPfGeKp/wBpYYkKmfTeKU6gmAPLTb6eYKPZz7BzItFABjLHjsM5pFjU44AYY696rf2jt6xxf9/RTXvvlwY0bBz98YFCpzDmRbmXMCqvXJOTUfl4TqehJ4qub3cNpiGDzzIDmh9QTIBQcdR5lUoT2sPmRaChl4GAQcZoZBtPQbepql/aCsQfLQ+mXAobUY+hRFbOR+8FHs59ieZFwMrDK555wRwaHXa33QAemO1VBfKEYLGucf8APVaRdQYY2xx7c/8APQU/Zy7Dui3jj5cdST7ikwc4I98VV+28EeXGARz+8HH0pTex7j8gyQON4o9nLsF0WQvqfxzSqOvGeMZ/z1qp9vAH3E78bxzmkXUv4Ujj4H98Uezn2FdFhFbJVTg9Mc0jdgOcjnNVzePtGY1wemGHFILuQnmNe/AccVXJIm6Jio3Hr2/Ko2Xg9C2ePpTHvJVY/ImOOd4qM3TbiWjQn/roKpQkO6LBX5d2e+OKRRgj5Tuz1GTVVZpRn92gz3DjNPS5kXkxjJJxhxVcjDmRYK52jnHJ461FdsixLHzvfgADpUbXRUZVF3HgfMKbHLNlpJI0aQ9G3jAHoKag1qyW0W0RY0EWfQdKjbHTkMeg9ahM0y/eCj28wcUhkkLAsFJx3kBoUGHMTuv7sbWwe4PrQx4+8fxGKhErDO+NPX76/wCNDzEnjywPZhRysfMTsuB7dOtNKZUeneofOYDA2lR6uKDOWUD5fwcUcrDmRLt9Rmmlu+GyO+KaJWCnGP8AvoUhlbO3ah+kgp2YcyHAkHn8+maDxnB59qiafCBTGvXrkYFMFwrN9wD3JFUosnmRLt+cnGD0yTin7UYj7oA7+tRebGO6/nim+agY/Ov5inZhdEqrg/eJUj1pfQYqISnP7tVwOnzClzMrbtq4HYMMUrMFYlG3NPCLnG0H8Ki3uH/1aZ9iKePNJHyHP1qWmA5tvHH6Upi+XdtP1pv7zO0Iep70o8wKAYycdakQ/Yu0fL+NM8pT95QeaeruucQ4prNNkgQsfx70K4aMFjjx90Ef0p2xDgbQB24pP3uP9Q4z1yaUGZefKI/Ki77i5UP2rj0x7U9GxCUPIxgD0HcVGDL2gbPrR++/igI+rCld9w5UKsceRjgdsDpTwPR2AzyOtRjzVHEXHu1AEw6w4H1FK77jshzKCR39DSpK6xPC2HR8cEdCOhB7GkXzySBBx/vCmn7RuI8kY/3hzTUn3/EOVAy5JZ2Y565ofnGNwPfIoAuc/wCp4B/vCkMdy2cQnrn7wocm92JRQrY759elJJ2PvSSRXTYYwHPGcOKb5N52hH/fYoVu47McSpXqfwpvHFDW94xBEBz/AL4oa2vO9uT9WFP3e40IcUChba87Wxz7EUvkXmP+Pc/99CnddxpjD0H1o7fj2pxt73/n3JP+8KaLe87236ii67g9RrNzjJ/EUzdnPJqTyL3bhrZs9sNnikFpdnH+j9uxqk49xWI9/vmjJ74FSizvv+fboOoYCl+x3vVbZiD/ALQp80e4Ffd82P5UrPz2+lS/2fe7v+Pdjn/aFIbG8/59n+oYU+aHcdiLcGHY+tNfDdPwqb7HfEj/AEd8e7CkOn3rcfZjz7impQ7hykLMB+FN3D86kewvFOPs7L9GFKbC8wMWrf8AfQNVzQ7hYgLY4pHZWXDDHripvsN7/wA+zfi45pG0++I/49zz7inzQ7jTaKqqnPbmneWuN1SzaXey/wDLvIGHTDilTT79Rj7O3r94darnh/Mac8isypnPbpQFj6YP51aFjfdPsx/76FH9n3/UW54/2hR7SPf8Q9pIqFY+fl/Omt5bc56Grb2F9zm2fGP7wqP7DeDjyCCfeqU49/xE6kiDA28dOtNzgVYNjfY4tyP+BCj7DfAAeQf++hVc8e5m7sq5XOec0Aj3q0unXzABrfj/AHhSf2ZfL92AY/3hmj2kO5FiHcQfl/U1GZOev19qtCwveM2/B/2hTRpt6pIEJ254ywzTU4d0FiqWCkE4wfSlVwD1FWhp953te/8AeFIdPvQ5ItvycU+eHcLFUyKxPzYPtQJF3Z96tjT77n/Ruf8AfFMGn3+OLUD/AIEKOeHf8RaFfzFJJ5/GkDgMAD24q2dPvu9t16/OOTQ1hfZGbZfb5xxR7SHf8R2ZTbDE+tQqFyfritD+zdQB5tk/BxUf9m6hklbcEf79WqkO6+8LMqFATuBI96Fj28b8/jVwadqHe2H/AH2KUaffZ+a3H/fwUe1j3Q7FdQQeDUq9eaeLC+zxbr/32KcLO+/54Z/4GKlzj3QrNEXGDxSblztwc/SpxZ35I/cLj3kFL9hvc8Qx/wDfwVPPHv8AiFyvkenNRye3NW10+9Gf3CD6OKQ6feFgfLjxkfximpw7hc9a+BUkjaDc20Ujoy3BfKjkcCvSLe6uPOaO8w8eDz3+leZ/BBvJttRt/kWRZFb6hhjGfwr0tmX02jqee/8AhW9N3Vzy6y99lZmiLJ5Mexuc5PAx61ahmkkt1jkuVUEkAMO1ZGpTzW1yZZGEwLAqgXt3B9a2orq1+yxy/wCrTAOwr0z1reJjJWI2SSVDDsykedu055FVJokZgqwvGWOA+OBWjc/6LEs0MatF95gTw1Msr2z1G3eSOaKaaMHcobGPwrRGZS1TT7uTS5JEnIkihZVBPBHtXmOntP8A2Z9qVXQwSkKd5weeev0r1G+uXWyulj5+Rx1wenavNfDVzHcWr2rQ71Dt8jc/NXiZ2/dR24Q9K8Javdf8IukllK5WNwH6HJ/wqb44ar5vwf1u3lOXKW53Y6/6RFXKaPI8No5LeSUY4RRnjHP4VzXxV1C9n8Baj5jS7P3Q+YnH+tU5x+ArwcgShj426sWOpL2UmfRvjnwHDexyX+mII7kD5lxgOK84k0+2t9ysCJI+HWUbSD7Yr2nw/wCJLTVoMr+7cYDxk8r/APWqr4u8L2mrWcslqqw3RXh1H3h6GujH5VCtFzp7mGGxs6b5ah40i3EoS3nmQQE8ADnNPsT9imljRWliC8x9QPer720djM+n6hYyJOvR/MxyP6UwX0MMx26Wj4HzOjc4r4uqpxk4SR7kZJ6laOXfaEvciNFbPl8YFJ5NqwLG4jmONxXPWrMf2MwSTwxQoSdwSVd2famQ2MOqB5kgt4ZAMMA23+dQpb7o0Q6O40/7ILe9Ty9g/dtGfmz/AFpLCaGMMYSwEbBhubJ69RUNqLCGFoL61Mpzw4bBH+NXNK+wW0m/yvMZQwxI4AI7ZrooT5JaGclcopfNZa/JeFiy3bHeX6gGrGi3dvHq2oWk0ebK4bY/UYBHBGfSo9UiN9pouGg4LHAU44B4qOwy1qx87zVOcgnPI96Kkre8C2M3V7CSz1CS2kJ3RnIbHDKehFaHhvXJNPlDI+Ap5H94VeSI6xZCwaQJeRg/ZZD3H9w1yV5HNGwVVaOVH2Sx/wB0+taQtUVrlrVWZP8AFv4c2PizTpPF3gyFItRQZvrFQF80gcso9f514dob32kXzN5bRSyxtHnGXQHhhjseo/GvozT7mSx8uaKTymAG73q3onhvwzr/AIlHiAR+TqyziQq2PKnUDkY/vH1r6LKs5lL9xW+TPGxmW8l5xPm+Wx8QeM/EVtpOk2F7dFBst4/K/wBWO/HYfWvYj8NNJ+Hfg1dU1C4tZ/EU8bQuZ3DJYuVzlE6s4Fer+N9e8NeDXN1odnDZX18vl/bI7YNFA3QbwBxn1rwn4p+HdcGrNqr/AGy/W8w7yN825z/Ep9PT8q+rlWpxtG581iIyjFu2pn+DPFWl+EGnltNLtdQv1YMbuSHc4Ptu6VtX/wAbPGLTGaC8jSLPGIxnnoDXHaR4fudaeS3tGWTUMboYGYK0+PvIM/xD0NYsrRrdSWVxatHNGxV0kXa0bDqCO1elSqxt7h8zXr14vse5eGvjx4gt5EXXorW+snwrrtAbB6/WpPH/AID0PxVob+Kfh4sEu3MlxpZHzKerGP8Aun26GvDv3MNuWSNpIhhi5YZB9Oa7P4feKLzw/rMd5ZS4jOPOjLfKwx3FaVOWpHlmaYfGylLkmZthmONbmNRt3GPy3GCrA8qR1Br0LwPdSNoupz6bCr6oiDyo3XOR3xXpEWj+DPiVot09hHBa38xV5SiAP5gHB/8Ar15V4l8K+I/A+oRFmaNVLeVcopwcevavl8xwc4u8dUe3Qajqxup6/wCKTbfaLj7bbW4cRszRlMP2AFUbnVNU3It/cXr88faCfl9CM10Hg7W7nWNXih1qRb4RAmFHwsYk7EgdTVyw1m8v9Vm0XWbNLsyHY8BiAZF7EH06c14mkHojts57M4yzmhTxGskke621FRDNNt/1T9FYn8QK1pdNWzl8m6QxuJhgTLkDHpjg57fWl8Ytp2kaVN4T0pd7M+buY87cHIUH1zVXSZrrVtFvEkvQutWyL5W88XMYPG3uHHrX3uS4xVKagzmmuV2Ou13Qo7/Qv7KmsTdWlyhGwno+OCQORnNfKvxc+Gmo+C9YmVAs1mEWQlGDeXnt74r6g8JSalcRMsF5JczW7BmVm4fjkN3ql41GmXOly2babGYZFbz5HTIUNyyj/GvoTO7TPmD4d/EvxV4PvYFsNWuRYhx5lsWyhXPIAPSvsjV7S48f6Fp2ow2rS2U8BmX9+Fyp5O1c8HHrXxL8QPDcnh/V2MUTDT5yWtX3buPQn1Fep/Bn46av4b8NQeE08OjVZYd4s3jkKMN3ZgAdwzSW5T2M/wCKvw5uLR5b2WP7JBE5/fyAA7SeA3v9K830Hwxca1rsOmWE6TBz80qj5VXPJOa+hb3RtQ8bXlpq3xGkvpYsr5em237uBFHHI67sdTXX6TpmgaN4dms9L0O3jtIpD9nfZ84J/vMeT2NU7EptGL4B8NaL4P0BIY5kub5P9am0BJQeMr3PrzWjN5UOtQNNYmG0Ugm1D5wcck5p1nPb380VqtkZEGVldF4U467u+OuKxPEGqDSrSctdwt5WcyySAZGM1KYmzkPjf4ohtdGntbE7UuG2xoG5jPc14FbRGZzubA6k1q+Ldeu9f1N7iZv3YYiNB0AqpbWszIFRSpJHBHWpnOwSkoRHq0cMDfNnJ4GKqbN5yob6mvSPB/wm8Q69GtzdvZaPp7DcbrUJlTj2Xqf0r1Lwp4Z+C3gpd+q3j+KNYAyCsZ8nP+yPuj6kmsoVVe1zldeFNOTZ5j8M/g/4q8YTRTQadLFZMQTcXA2pj27mvarjRfBnwxhW3gEHiDxMF2ohUG3tDj7xHdvY8n2qLxN8TNb1O3GmaKIdEsMbBHbHMm3HQtj5f+A4+tcQ4QIdsxdydzknkn1r1aGGb95nzWPzveFLfuNvr68vryW7v5nnnlcs8jevsOw9BUClmHJz/OrBJkH7wggc0BV644r0FofNyqNu73GxR+YASSqk9SMU1LeS7vUtbGOSaaRtqRopLMfoKZqd1BYwC6vbpYY+x7n6CuVvPive6VBcW3hOJLGeUFH1AjdPt7hD0T6jms6tWMI3PQy7Lq2Lnpt36HrV9pnhDwRYJefEfVljvCPMi0WyYPcSZ6byPuj8vrXlXj34z6pq0Uul+FLGHwxorDb5VrxNKPV5Byfp0+teX3VxcXVw9xdTSTTOSzvIxZmPqSairy6leUz7bCZVQwy0V2PkkkkYtI7MSckk55plFFYHpBShjjHb0pKKAF4J44/Gggg4IwaSl+tACUUpBHUYp0MUk0gjjUsx7CgBlFa8Wm2kIDX1zg+g4B/qalE+iRDaIRJ77Cf5mgTZh0Vt+boUgxsMf1Q/0NI+k29wpexulOP4Sc//AKvxoFzGTbxNNOsSkAsep6VvyaDFNpBubWUCeNwrRMfvKf4vrWBPDNbybJUZG96uHVrn7AbVWILcO4PLL6VnNTuuUtNFF12uy5BwcZHQ1v6Bd2lxpUuh3rmFZHDxSD+/6H2qhp+nedEzzN5ZZf3QbOD71Rnikt5THIpVgauM1ewpRdj0TRpLjwjoc8mp3Cz72xaW6tkZ67h7ev8A9eq+l3dzfiS8vHMk0jZYk9PauIlup7koLiZ5di7U3tnaPQV2mhDZYJkck110Tx8zVqfqXgfmyegqVWOR04qMbW+7TlI+6eK6U7HgNE7Nkg9qcGyfaoRIvQn8M07dtHrxT5jNxJB7Ud6Ysin7px+FOD7uO/0oTJsxw6806NvLkGCcelRlueRS/dx39OaGJog8X6euoaD9shG6azJcjvs71xNpKrx56V6VY+UzGO4JETqVZexB9a871axbStYmtXXam7MfoVPIrkrRsz2strKdN03uhkN3La3KhA6vE29GB6ZORXodj8WvESQgXGsagWGB8rivPShkQSFclDgjPVTUsKxkbdmecCvCxmFpVHacbn3GXYySpJJnpKfFrWZGwupap658wACl/wCFgapqmUmvrx1aQMxD5YkD1NeeuFjXyVwGb5pPb0FSWJZJQy5BXpjvXmTy3DWuonqxxdTudtY+NtWYeSt9fYVuAZMYq6fF2sbf+Pi/x3KytmuQizG/nBRnr04zXVaZq29VjZ9rd84rir4ajF8ygaLGVO41/FWqZG+8v8/7Uhok8SamzbPtV43/AG2NbsUQnjXO1iRxwOaoXdnpzTFMxhzkAqelYclFa8hX1yp3Kseu37Hb51wT3PnnFXIL7VbiQKl1Mp/67Nj+dXLLRrZlVHtwTx828iug0Xw/b/aRttSRuznJPFclepSpq6j+BpTxNWT3KekeHdW1CNZJNbe3JxhW3Nn9a0n8E3ypubxJtOM/dbr+dd3plnawqI9iLIMcEVH4ikgt4FVI08053YFeM8dWctLW9Dq9tPuebPoN5G7KurtcHPJAI/matQ+Gb2RQzanKBnpjj+ddXpVlG7rI0K56811cMMUVsFKxhu4Aoniqj2a+4pVpdzyxfCsx6alOOOPl68/WmSeFrhYFla9uW3cYCivVkdGIUx4ODj0OKCsSyKAq5AJ2gCsvrdbv+A/ay7nlkHhFpkZmvLpMddwAqaPwQ3ll2urgjI7L+FemB1khdVUjzDzkD5R6VXkkZMRp8uB3OetS8bWXUPaSPO5vBbIVbzro5PI2DgUL4JYsA73a9+Qor0EpOz7ml+XpjHFIdy4BjaQk8EHGKl42v3D2kjh4/BEOP3k1xkH+4P8ACnJ4Hg2/PJeMp+6FA/wrtt08cpUJKny8DvT1kuBuYsc5GARnNJY2t1Ye0kcSngSyycm/wB6ryfyqePwFo7BXLX4DHoX6/pXZws4Y+ZlHY8A9KiN1MGzvJ5wBWn16f8zFzyOPHgrRvMz/AKSqg8+Y5B/lS/8ACHeHzncbkfSU8/pXZLIuHEtwpyORnio5ri2S3EkkiODwSOcVLxFd684c7OVXwZ4ck6GdcdcyGnDwP4bckq0q+5kNaV3fQQMB5Yk5yD0H0pqarBJKI1iCKV3A9yahYvE/zD5n3MZ/B/h3eFxLnOB+9PNSN4N8PA7fLcHdtyZjV5pUdSFTynzkMx6c1HcyPJbBsJlZBGq55IP9aaxWIf22Lmfcz28F+H9u5Y3wD8wEhzg/jSWPg3R7gSukJESd97Dv9a10j2yBdwZCANxbgE/1rXW08u2/d3OAGwMYwfUEV04erXnK7m7Eym0tzm08LaKXQLp+1SvDGQ9fzqK78NaTFG8i2wZB0HmNyPYZ65renY2bJyMFSDvGcD1qzocSTR+fK0bRhioXOAW6jnvXt4ek5vU5Z1X3MLRPB+lhXuL6OCRGOFieRiV/I1sQ+C/DflrM2lBlaQ7VViflHTvW3e3Mf2B5FtbcAdCjgHB71QtpLuN4hHKY5Il3mNiSHX0z9P1r140IJWsc7qzfUz7zwP4dDiEaaDuYcFm4H59fWlTwT4ZCCFNNUuozuErHI+mavyaxIb/ctuQd4KZUsDx6/wA6IdYy7SeVl0yX2xle/wDOrVGHYTnU6MyU8LeH5JJIW0SNHTvsbk//AKqfD4J8N3F8r/2TL8ij5VYqhPfI7/Wr+pX83lxyLslRnDERlgwAHOc9farEGsTykRxwRiVYztUseB2P5daPYw7D56ncw38I+HluFjj061aRGO5Tnp2+tVj4Y0OSVymkxRhgPlKH72eQK6uTVLe6uFWYwKTgBkHzFscHp3q3bpBcqWaIqigDzycD6j3p+xj2E6sl1OLXwlpss5hTQ7eUg8DJBBpZ/B2h5WM6bbRyhtrqinv7+td7aW8cU8jiR5FH3jnlfXFUbt2aYnnGQxUgDce2feq9hDsR9Yl3OSj8FaJ9ta18q3Mq84Y45PAxk85qUeENAjhkjawgdl4JCknI9TngV1sULsWm2qSGBYkfOfUe1TvCdrSRQqoc5AHRfwo+rw7CeIl3OKfwXosyDyNLgEgxkKD0HJBz39607XwpoPl7rjQ7Mux+UGEMCv8ASungj2Tl9rE8DHpTbydrWWSPIfc4Zscbar2EF0J9vJ9Tm5/DXh3eyroWnYVAzFbcHH6VJB4X8MzW4kOg6fv54aBc5/KtqL5ppmkcrEAGG3gNn8eaWRrcypLt2spHUZXHXAp+zh2D2s+5jR+F/Dqx7n8P6dnGB/oy/wCFTr4b8NAsq+H7PYOSfsqNj6ZFX/t3mXg2x8HI2dO/X6etKJcHZIH5PLJ0FT7KPYPaT7lJfDPh3ahGjaYdyk/8eqZz7cVNF4X8OSXG0aJYxqcnm2Q/0q1Ncqg2SLljja49DUMdxcpOkQ3KpJx0OPYn0pqlDsL2k+4+LwzoJlG/Q9OZeAuLaMHPvxW1beEvD26NW0XTYLqRS+fIXaP0xWRZteLqc0UiAJkAbuScHk8etenWlpbyWCKoxkfKw6imqUexEqku5xF14VsrdJSdF0yWE4Ac2yH8iBWQdE0JS2NBswwzkCBOD78V6FqFitjbsbeV0bGQAc4PqRXCeJbdnt5Ps0zrPJjLL3brjPam6cew1Ul3KtxpeiknOkWC5wOLZDzjqeKqto9lGib9P09txA3LbrgEnuMVMYrrdG7FkbggdSfWnkOSpjjdodzl8HkkDj6U/Zw7D9pLuQDRdFE7rNZaf8p27TbrnP5dKR9J0sn95pVgw65FsgH8qSZDNPcTHfHMQPLQk4IpEla2i2XarLHINoDckH1qXTj2KUm+pRvbDQIpnA0exlnTH3YEIXPqMU640uya2MkekaZkcDECf4VetpgLmQLYJJI4wshHBGOmKjdbdYVWW4TzEbOFI6n09RS9nHsPmfchl0nTATH/AGNp6fL99rSPr+Aqq1ho0SBv7HtGlZucQIApxwenFa0xfy3/AHinbyp4wvHf8ahASe0+RmlOf3jYwDgc4+vGaPZw7D559yNdN0vZAsukWSMQAiG2TcxP4U2XRtNh2pdWGnwtkuWFojAgdR07VZguWM0T27KFK454yPT2Pam6lJd/Z4mWYqzIc4G7aPX6UuSHYfPLuVW0nS5csdMsdmRtZLdFzjseOtOj0GwDfJpenlVxuY2yHr7Y5qqZL5UWNXidVPCtEcfTg+vNTpdapHIq3EcEU6pmNoiSrKevXpmjkh2Dnl3JW0HSvNX/AEG0yxxzboB9eBTU0mxjhWSG3sWG7BDW6knHXt0FTLqPlzJ9qCkHuV5J/l9KjkaZYY/IhRHDFkz/ABL7/hxR7OHYOeXcjOn6fzt0+02+n2dPXp0/yKdHp+lqm0adahuSd1uhLfTjpU2nb7iEmRtko6pgEgVPcRqVGxZWK/K/HIo9muw+Z9ylHYaXCqRyaVZSHJbeLdDj2xjpRPpml+eIW0SwbowzAgyR+H41ag89Ll2jkV8KEAK4x7+1RTQbLjzdoctglwckYpezj2DmfciXT9EIG7TbJZGJ3r9mTBz9BTH0e3jkEkemW0ttx8zWyHA7gAD8KstE0ZN3GuEkGCF65J6CpXkmt4VWOWRZNoBzwQPT60ezj2BSfcrz2enK/l/YNOj43IBbLnHoeKgs4dOkdlbTLLzB91WiVVwPfHX1pbeO4eTzZbaSONTiV2P3feptxgDoYpblFOVcqo2Hr684pci7D5n3K8+naOreTNplvIpYFvKgQYHfnGaZbWukSTSNDb2bJgAKbdAMnt0/yasJbTtcSNHeMqT/AHmwMj2GKe3lorWkMae8jAbiR1J/pR7Ndh877kL6Xp4hZW03SwSPkHkKWLdwOKDpVpGu9tMg3FScNEhyfpipbOK4e+SNgmzBDMwwFx3HrVzUZIYoDEzyCHIyw6gE80eyj2FzvuZsdjZwzwltMtXSRcuhtl5+mBUUdppqO7R2cEcKkj5rdS2T9R0GaviFbLyJGuJGkZmZSW59B09qS4WS1u1nuP8AVXEeQPvcf3v/AK1P2UewvaMxb6zi3HNnbxJtIQrAhGD2Pr65q3aafDDbwRLa2ssw6yGNc+vTHFXz5cdz9wi3cMq7lGH/AP1VFHqSyXKwxIFIJwyrxnPU80/ZR7B7Rjra1iaR47q0tWZ0MnmrAu0+gAIosLS1aIudPtRCSVJ8lGz7jipr/wAya2EMN4pUoN7BCTz+PFGnRxWtmsRJkC4ActgCk4R7B7RlaLTdLmlXbZWcbLlnzCoJ/TGapJptlIkkcVjYnrvAhUMAeh6da1zAtuTJJmQsfThD6GrNtFbsJZI4080KANgGWz7HoKTjHsNVGc3DpDMg8uxg5YtzEhCnHAzjt1p0drZqytNp9kfLwNnkLjPc9Oe5rRjMkRdDsCu5ZcDLf59KspGjwiaNXgeEkkN8wYenrS5I9h87ZWhtNPPzfYLJ+N2z7MmP5d6rXFhY3EQun0uxjj3Fci3T5D9MVPYeXexsbafMqSbhgcHPQZ9DVu3t5p4mivA9uykfu1II3E+vcdqPZxDmfcyL7T9MW38y0061Drli3kKQSOOeKrvp9klrC0djYYCgyboe+en5/pWxqkd1ar9kt02quVGRyM/j2/nVGaK4tYokbzZFjwWOBkeg6/ypezj2DmZBDpNizmSa3tyyLudUgUZJ6Y46entUsVmJljB0uy+ZjuYQJ+QGPyq2vmzRq0bBWuMI249h9KguWuorhVjkgaTISMMxGG7twPy96FTj2DmYR2WmSXUtvJpdrvPKsYV4wO4xST6To8JijTTLHc3+sxAvU9unFXFNzLtkSFI7hMiQsckqT16f5NWThi7wtMRtwS6ABuKr2cexPM+5QvPCtgl1FcQ29nD5cbZiNujiUnGOce3FULPQrS4kUXlhYI23gRQrgEdc8fpWtYTXtxKY5VzEi/61QBluwq29tLxI0S+b1YqwAH4+3pR7OPYfO+5mWuhabDF5cWkWcsucvuiT5QT7ih9D0NWwdMs2Df3rZDj9KswxXH2uMLGVtnJ8wsclh2P5082c2ZIoo2ZN+VG7OfofU0ezj2Dmfcht9F0JY1kbSLInkZNqn59KsJo+jvjboulxtnHz2yY+vSpLOG6idpJkZ1diAsh6Hpgew7VZmtJJIjPHuRlO3DdwaPZx7Eub7lCLQtJmlbbpunMB1X7IgGPyp0vh/R4Zo3k0HSmTYCSLZMZz9KvxW7KokeRQR1APepJSzW+EOcH0zmj2cewud9zPk8P+G2dWj0LTCCCSRaIOfyok0Pw2vls2j6ZjPJNqg/DpxVyBZREFljwx42iqupx3M1tstyI3XgZXg/X1peyj2FzvuQxaD4YZgf7B0lueCLdOePTFOHhvw+SP+JDpi4GT/oicY/Cp4NJcwRskBBJLmUvgBiPbn6VNHDcNO6l5Cm3dnJx9Kfs49iud9ytBoHhokSHQtLYFvmP2VP8ACh/DXhlgzf8ACPaWVzjP2VP8KuwJFFZmR8q2OMHIz7+tR2xmmO1nGWPAxxR7KPYOd9ymPDHhnapGgaXGp5ybZDx+VNl8L+F4/mXQdP6Hg26kH9Kt3LKJPJ6MoJ3joT3FG68jszLk+XGMqpxk+uKPZx7BzS7lM+FfD2QyaBp8ob+H7OoxiopfDfhhYHmHhfTyUOCFhGSPUU6XVtQjfC2srAn5cEfrx37/AIUkusXsDRxpHHufPAXke+PXPFCpx7DvLuV5vCegLtkXw7ZMGONojHy0z/hGPDfmMsug2CAKSp2/erUtNW8xo0mhaF+5JGB6/gKsvMskpV1UhMNGcdx1peyh2GpS7nJyeHNHVy0fh+yI3dNvVT1NXrPwv4caRftOi2JDjKlEOSfpXSCSN41kk25z8o9T2qp9ojtp4pUkjeM5yp/g55wc9KXsodh88u5Si8I+EVYE6LAwOc5BABplz4S8LrOBFpFuq9GPl7sVqNeWxYyxSRID0Bfgc/41L/aFv5yQ+bCJnyQqnLMR1NHsodg55dzmn8K6GqmZdNiKMxVlMK8dORSxeG9Agn3NottKjHgPEDjPGOPSugvL23YkNKm05Bx61XsY1iLTbml3k8EcAeopeyh2Dnl3Kf8Awj/h5laL/hH7HJ6EQgGsybRNBjVlj0G0d88EL8o+tbl7OIyH3NFtPyrzyfSoJ1uPLDwhHcgHA4BzR7KHYPaS7lJ9D8NzIGTSLGFyMHKDANLBoeiAKzaBZnoM+VkVbEVxM7RtEpi4DuvRXHv/AJ5pLaS487ykdl6/e7U1Sp/yj55dxH0Dw+4Eh0OxReePKHze9V49J8NucHRLMbTtOIsc1ppbSCZ0mnLALuQhe/tQbWGSM+RMXl/iAGB9aPY0+wvaPuUF0Xw2zgNoFn1wcJVqXwr4bV9q6Bauc9NvUfnVpbe3ksVjUsso/nU9hJLMh89XLDjkbSaXsafYOeXcx38MeF1cr/Y9plmyvynp3qWPwl4YJKto1rtAzg56etad1ArFJfnJ3E4x+dVktWhvJroyMvnryrHIwPT/AOtR7Gn/ACj55dytceEPC7Lsh0W3yUyNuc1GnhfwzGu3+w7dlxkls7qv2cNwUPktxnlSecdamkcuoHJkIwABxR7Gn/KHPLuUP+EQ8LsQY9Lt8BSxwSRVefwv4Vjwv9lWuT04JAPvWjdziOBYoo9pGSSvfP8ASkR1a3jKNtUAbv8A9dHsaf8AKHtJdzFuPCnh/wAoJFp0IOTlhu3fgKjbwhoasGSyMkYGSTkfpXSBHt2eUMjJIfl9Rjv+Jqva3KzOxvHjdmOfkyPxI9an6tT/AJRe1l3MF/DmhvGTDpsA3ccZBA/E1THh7T1J3aKjhepDZ4HXNdjHaQzbizlGA3Jxgf8A16rFBEpAEu8t8svVQD2pfVqX8pSrSXU52DSPD5uXjl0OMIvBK7snPfk1qHw54P8AJQ/2Iiljww3c/rWu8dsJnaWQqx2jDqdv+FRJLpixrBHcEln4JPB+lV9XpdkL2su5ly+D/DZK7tJSFiNwPzY/nUH/AAhugiYH7IShwMeldN5YjhRFcuq9ycmoxHcRuZNySR8gocnI9RR7Cn/Khe1n3MB/CPhzLJFpscjDnIJPfpTo/B/h9lLrpUfAJ2sxzUtvqMJuFVZXjlQcSoCAefu4rYu5mhj844kdl9T0pPD0/wCUTqz7nPw+ENDmJEeloBjoSSDjr3qb/hE/DYb/AJAlvjJHJYdqJb67tZfMkjJRSclJMLj6fStCO+kkCpNu3D7sijls9MVPsKX8pXPPuZj+FPDK4DaRCAMYIJzj86lTwZ4dkXcuix7QeuSf61qNIqxqJbqViAWBKd/SoI7pp2fzpvJyRsJOMH6Cn9Xpdg9pPuUT4Q8N7wv9jW4YHvuHFNm8K+FVcL/YtuWPfLYP61qzK4QpJIrsOchsAUw4MfztK2Oir6+9P6vT7B7Sfcxh4Z8HiQq2k2ysOT+8OAOx60+Xw34Rj4l02zTI+XOefxzVp9LCuWeM3MR6qpCkCoZvDyyKyQ3E6tgna3THpzS9lT/lH7R/zDofDHhNoyy6VZkZxy1Q/wDCN6CJWiOg2oRed5Gc1FcaDJnzoo5EmUjJVvlI+map3mnX0ZS4Mkvy53DecH8BR7KH8o1N/wAxpHwrobEf8S3TwGOMBOaWXwv4fWQxw6PblhgqDHnPrWbbRXkU7zJN50bj5FHy7P8AdNW2udYjZW+baCM7sZHvR7KHYTcu46Pw/oBVi3h62PHzAw/MpFOTw3oTRGQ6BZ7P4T0qU6pJBama58tlU4LKcZqfSdStrqNoIjk8seefpT9lDsLmkupnWnhvw2zuk2gp5hbCYBwakfwv4fY4j0e0LqeUKnn6VqC+W3yk0cjBsYbpg0XflrEstspJY8tzmn7Gn2Fzz7mM3hzQ2BEel2wYdimMfWpE0HQo3QSaHaFif7mea045PNUsuQenvTJmk2wuVRvbnj60vYU+we0l3Kd7ovh5MMuh2gPfbGMD8KzDb6EsjRDw9bMRxwirW7LPKp8naC0nygn+GqwsUuYoyMnGQ+exH0o9hDsNVH1ZkmDQm+V9CW3+bj5A2fyrVh0Hw1cQYtbC3SQ8jfEO/wBRUkWmyIBuVGdfuYJ5FTWsiQsyXE/lTgFQmMkCkqMOwOo3symdE0iIbZNCsc5wHKDn9Kmj0nw6MB9JsSx6jyABn2NWZg09syi8E6Hgbhggisu3guLeV/OuQyA5RV5IFP2MOxLnLuX30Xw7KF8vwzAjryTsB4qtLpPh8vs/sS1jP97yh0/KtCW5W1gEhdjvGG2ntRBd280aEMA2ThT71aow7Eucu5l3GhaT5e6302BmB4T7OMfnVEWVil0VfRYXjVclREoDeozXXMCcqXCnGBgd6YLV2ARoVc8k+gHaj2EewvavucheSaQLeVrPw9bDbxtljVj74xWbp+qaALhzcaNAFAGQLc/KPrj1rs7zQIri4BikaFnOG44A/Cifw+ps/LjiQzKR83QMM0vYLsP2q7mOutaakQNh5cIDDMflYOB9KsXF9MtmXSNJmUFsq46DvU0/htIw1y0aPKR83yjms/xHoITQ5HhM0E7/ALtSTwc4yK0ULEtp6mHDq8t9qCZfJZs7C2MCuzsrSdnUSxsI1weGyG9qxND8MJDDFcttM8ahSR1IFdXp7S+Z8keWXkK44/8A11pBamc2NFvi3Zo2ZlUEKjEHaK891yFtNvmZ2MTFyyY4yK9QF0rZV4NhbhTVXXNCs9WjjkkYq0fQADmtDMoaJDDdaQpZy37tsnHtXnuiaeVuJ0jWQsZmwBxkZyOe1ekaLpc1gk0LTebExO0MTkcVxGirdx394yMTA0pJzxjHFeJnUb0bnXhH7xrWlxqNk6obKzLZKb5V3sAf0rC+MDXDfDrVHnCsS0OSqgAfvU9K6Hc7KNsvzt2Ncx8XvNX4f6opZdpMOf8Av6lfN5LO+Opep0Y1fuZ+h6jaPfaVMlzHHcIUPy70K/gc9RXqfgzxHZ6zZovmKl0B88RPOfb2ryi8FxIRNHqU12AOVdicVZt4ZbOOPVtJuoy6DMkQGJE9eO4rswGYOi+WeqOKvRVWPmeseIfDtjq0B8yJUuBykqjlTXk/iHwtdaeJRJIgfOcg43ivR/BPiyHWIRb3EirdDgZ48wev1rX1/RrbWbMxS8NghW7ivSzLKqeYU1UofEcuGxlTDT5Kmx4PHpU3lJKJA6Z/hYEr9RTJo7dLl9l0rKVBPGOfSr/ivwzqGhan++eQ2inKyDoR9PWq1tp9uy5gnG9ucvgcV8BiqFTDTcKujPo4VYzipR2I7v8AsOayjktp5Irsn50wSuPXmkXT4yYVlujlwSCEOKcE0+NnimEpkB5KEYP0pt+bWIIbc3DqB1Zun4Cs1LaxRpxQxrorxEjzT9xSfuj1rC0q3m/sZ3WRV8uV1dR1Az1+lb0NvHcWKMzFGKDaWOf1rC0WK5aTUtsYclgNgJ7Hritakvc+4UESw3FuE2w72uFIIwe9al9pja/pzavY7BqUC7bm3XrKo/iA9azWs7lSZBbYJ7qKvaddXWlsl5BIUYZ3gHBYelYxqRi7oclK3u7nIytM84jXdtzzlf0rotNlkwnmRL8hBBC4wK6rUfDsd7oh8Q6dGoeQF54OuPcVxdpdXC3HkyOXjb723uK6MRTnyq8bDp1o1Vp0N+6kbULCSSe6QXcbARFEDoR6SL3XFdJ4Ku7G4ibSrqzht7gLk2rYaNl9Yz3GfyrmrEsiTR27QSQhduAfLmZT/OobCaOJYY7tSkkcm6KZX+aI9jXbleaOM/Z1n7p52NwEaicorUo/GH4bxmGTxJ4etHtruE7rqGPgN/tp6MP1ry670a48VNHOgih8TWi7o9+WOpRjoMdN4Hr1r610G/i1fTRZzSCO7Cckj5ZR6+9eZeOvhjIt/Nq2kSzW0yymY7Dgxv8A3lx29RX2tKMqKTi7xZ8djMGm7NHzxpOlz3107XeIih2m1KkYbPIx25rurXRrSFFa4jijTaBsU4+vJroIfDeoW+7ULiEJK7YuEHXf2b6H+dMv/Dkc19I4gaXpuVn5C46gDrj0606rr1dIsyw+Go0leSuT6Jq9hoWpW82jQxWBC5O6cuX569uK9+0K40/xboW69t4LjfGQwwCCCK8DXRVmtE1H7DaeVYEGdGYoWj9Qe+PSur8PeLIbPxAtvYAQWnDKANq49xXbhEqStVd0dPPGWiRleNPAN/4U1JrjTY99i0m6KZRynPRqxb3xReWtnJ5lj/xMwuxboADCe9fS9jdWes2AYBJUYYZGFebfEj4e2zQS3+nw70x8yd0Ht7Vticppzj7SmRNzgtD59guhcs8dwrO7ksXPO459aluLFVKSQSPDKp3RSK3KMO4NJq2nrp883+sUKcc9xnpWfY38iM6MR5RHy55IripxdCStocnPrc6TS9VgkK6fe3P2PULghWnEpEU/+1x90896u2qT6VctBcRkGQEHzTuVgD2PQ5rlL63t7m0KSlGyCVIH6VkaZrusaNdJGzfbIYG3LbXRyuPY9q+gw+ZRaSkXGZ2Xifw/p91oziC1gl81/milUMU75Fc94V0my0yWV7LT4YHd8GYRgcjtx0p83jzR5Li7e/0u9sHmVceRJvQH/Corfxt4XtoGhS+lCMCR+4I5+telGrCSumaKSfU7AQ3X7oTNLcPxIrK+Ax9Kk1S6hhxaTf6RLNwm0/LH+A7159e/Ejwtp8f+jrq2oSAY/uIOPbmsZvGHjPXmLeFdBls7c4zL5fmEep3txSnVjD4maRg5bHb6/wCNrHwvpQgurhrfdJkxAYlk/wABXgvirX9R8XXX2W3tWSFZS0YGcle2a9B1D4OeKL+0m8R6lqUOrsR5ssdvNumGe2Pb0rDs0gtYylrAIsHGMfMfXNYfWoS0gzz8bi1hdLanO6Z4TaOESXjhCeSuMtiul0lLGwIEUCAn/low+anPz83OKiZWLbs9OgFc8ptu7Pm62Mq1neTNKXzrg+Z5bSJGMtjk4Hf1qCXEifLkAgYHSktbqW1YNHwxBUj2qxLCZgZrcFowPnTOdtaQkk7nHKUna7I7W8aH93IxI9SelaMbl1BjbjvzWPJHuPy8e/asXUPE8tsTZ6TGbqYHbvUbgp9B616+HxNo2kEMBPEv90tTuWeG3j868njhjB5dzgVxniTx7DDut9ICytnmUjgfT1qe1+H3i/xBJHPrl4LSBwHXzHz19FHfpXS6Z8I9BQF5pL2+Yr8qLhAD0OT6Zrapim/hPcwfD9Gk+as+Z/geJahqF5fzma7neRz6npVWvoaT4X6JbQSwrpDmZyNgebccVn+IvhPolvEtzGr26BNsqCYuUf1JHA+lcjj5n0UXGKslZHhNKASQAMk9K9D1v4W6pDEbjTCbiEvhS3HGM/nXCahZXenXRt7uGSCVT0YEGoasWmmWtM0PUdQLeTCVAGcv8oP0q5feD/EVrYHUG0y4ezxnzlQkAfTrXQfDz4hR+HiY9V0eHVAWXy5pTl4QPQdD+NfY3hO78I+L9E0vWrLy7mN4iogj27y2RlGQ8D17CiyFdo/Pqivaf2h/hXc+G9TOu6dYvFaX7vL9mQbvLXOSwA6L7GvFqQ07hRRRQMeGzhXJKj8xV83kNrAI7NVLHlnYVm0UAOkdpHLOxJNNoooAKkhmkhcPG5Uj0qOigDora6tdWtjb3SiOcDgr3+n+FYl9bSWly0MnUcgjoR2NRwyPDMksZw6EEH3rd1lft2jwagMFx1x29R+FAtjOstQeNgtxmSMYx6jHpVe9upbqXzJT0GFA6AelQUVKik7lXZJCP3i/Wu4s8LbRhTxtGcVwgJBzWzo+reVIqzHiumjNLQ87H0JVYpx6HWZyuBxRgkc1i3Wu2yY8vk+wqnN4ikb7i4rf2kUeTDA1pbI6dSQfSnk8Adq5D+3bj1qSHXplPzZpe1iU8trHU+Y3bj2qTzd3pmuft9ejcqHUc9zWrb3kMx+UrVqaezOaphp0/iiX42yBUoJ4yaqA8deO1SiQnAycVaZySiW0JWQHt9etZfxHs3utMt9Vj3FoCI39x2NXkKs6+ma0DCt9bvaNjy5VKEMMjPY1FRc0WPDVnQrxkeaWcm4qW4B4PHatiwt/KImnUCVlP2cH+Ijvj0qtoeg30mtTWr6ZqV9FaMzSpaQlmYL7joOlP1a6lvpvt7IkPRVij4WNQMKo/XnvXh4lJvc+8y+yk1fRkIyoYPklvmIPWrVgN02e1WdG0e61zVEtbMxpLNG0iF32qSqklee5waoWzsoAVW3Z59q5JapntxNyMDZzk/jUsPEykZrPjkcqD8wq9Hv38cZrgnGxpY39Ou2EDo+8ZXAOelTRw7QGA+b1zUOkQpM8YY7cthhya6a1utPtY/3c1pIckYfLEHvx1FeNXqcj91GsY3F0S5dhtnYgIRggZxXpPhBbUfv5ZMCMcdvxridKEVzPlsNKfl2xx9D269vWumtbAqWjkn7YJQ/pXhYvEe9Y6oUjcvdRt4Vd4IWlYg4IPSubklurk7zbsWdjwW5Bx6U3Ub6zsXEMLtLN3KHgfU+1PsLyS4lYQQsSflEhGc85+tcPLJR5mjZI6DRWkhYNMsK4AwpY1cuLx/OPChM59cVmrFDHCxmZi+AQO340iStH+8dQi9Bnua45VJS2Zoomot5I6rJGyKepyvamzXcwmjl+RG7tjovp9azlnWSbycEE92bNLLcrHuDYJHc9qjmncaiact9mMsrKMkYJFVTdszPtIJOBnb1/GqgvJuWIj2gdxkVGbp496ybi5OcBeAPSneb6lcppvdTrEFxLySAQBjNJJcTPbJzL5g5Y8YAqjG8szfu0aRVAO30pgvijssZKj0PQU/eHysu+ZcM+5XJxjl88k1NlhHIJNzOMdH4FUJbvkEsCP4dp/Wo0vAqKcjc5I4bNRaQi5iWRhMikrjdgyH86gmtw4y3J5b5XPFRSM8yEJcEhP1qNUuIot0cgUg4wW5PpVJPuLQe8KSISGcHnblsH8qeLeGK2Crv81jlQeVGOlNsi0MfmP+8bdySc/rVgEtgxxnI4JA5qrtDsQxQQsnzBvMA5x0BNJFawPKN24gDkY6c1JuRbpvNO3K84GR+VI7PFMgOGVl+UdzRdha4htI5JywkEgYfdzgikOlxXEsfl5AQg4J/XNSLh5lj8mRCxwH3dDWgbWSDT2UP+/UhtxbsOwrqw0HUZlOViHUdPa1jtYpI9iyEjOOtLLp8ltdWkseCC7MwJ5UkYz78Ve1SVZ4IigbcXVgxPC+tPt4LnUhtBddp+ZwenbivoMNhVLZHLUqNFJrSSefeVV06EVZn0uGYAyR/cTBCnAH5d61LKJra4Fu8e8YxvGNpUVcgZT5iLGikkbty54r6GlRjBHHOqzlrnw5HcSysjOPMjwQHwOmKvaTpxjdI5mlLQLgF27YwMVtyKgdlWSPg4AAx1/rSp5Xlb1fzO/T9K3SRm5szVtm8oK0x3Z4OcY9qabDbPtysnzDLbvatG0SB2bz9mByFbtUbT25U/unRyMDnr6U9BczILuzeaNfKjT0wf51NDp8YnLyRqZPLVSy9se3pVqJo/KDKz70XGOmKqQzMEIchZMno3UfSnZBzMntrKBoy0caqQx7YzRMsS+UkOAOyDpSLILezVpsoJGPzHqc0yORVBaVjtBwfWgHJsglhaaRpY7ho2ByqDhTTY/wB4BMwdWyVMci9x3BqZpoYwuOI2G7JHJx6VHd38c6PmNiuQUCk8fSgRantwCm1drEDcM/ypf3cMMqglTGQy55J56YqKRrmSMNGkmUXc5J9KydSjW7vIdomYbyzOjYJJFNEs03mdQXQLK+N23GO9V90zDzDERIDl0Y81K6jzg23LEAZA6ADpUk8W50Ytg7cbQMZI96GCK4fZwqsVwTz6mo0uYowIWScMTyMhuO1TmOVZWE7LuP8AD1yO/sKjtYra4DMIwwU/d6Y9M0ihly9tdThknHmIQMA8Y7j3qbEMjTeWuwxj5Fxn/OacLCHefJXyRu+fjqaSbzrRpXwZQQD8o54oAhP2q8j3ERBkOFyMDimXcDOFZ3AZT8ox1+mOmKmSRprY8Fo16t3B9T6UycK6K8GJUVQ272+tK4F/QlmW9iuLgJIAvG3qR2B9ea9Pt7gx2CFbYxngBW9+1edWMtvHHBISkY+8ABjJrubSaOaFJjNIkgH3WweMdQKtMiZd1dHaBm3CNRkZxk815pqivb38zySeZGmM/Ljj616HfXb/ANmlY1cNt5YnJHvn1ry/xFcsZ51Ehk2sPl/iY5pMcE7FW7a4luEmjZy0T529sHsfWkh+0TXDhZltfLPmOCxIYf0ouLm6hg8y3KGRVJKt8pb6/wCe1VoZ55ma4kiJ2r86su0vjsMUi0jQa3ZgskMu5WPRuQPpzVfYLovD5YJA4bJGKiimuIYnVYtu4Z2fwjvnP9KhTWrqSImOJhhvnXZ90/X0FK5XKzSGnMU+WWTdnGF45xUAsJ4S4MaS7BgFkw2faqcepTpKGWOSSTd8xYYAHb/Gr1leyTSeXKcnJbAGM/maLjs0ZK6aYbl7kvNG23aUzx9CPenz6dNHp7wxtI25c7dw4GDxnHGa1EEqLJGy/KCNrZ4//VSlD9nDvtcKMkB/l49T2paD5mczb2gWG3ZpJgkbleHxu7fnWssdxHbRrDcbRGxKq4z83b8qvyXsaCNI0jkR8uX7A/T+dPjuULY8uNtwyWYDGaLBzldpFcPMy+W/C7E6KR1zjqKr+US8buGeMkl2xjaM9a2oFDARKoKkb9oXA/OsuaD7R5eZjHG+VBbq47896Qcw5rOGS2RiVyzZ3tnkY4+lLcw7UDYD5x8zfcOPrRbxMkO7zmAUkKrngnPGCaJA/mpLJloxjcOuBTDmFgt5YIVZgixs3317ev4VKblbeUHfc+W4xggEe3NV75pCgO52THzhQSoHr/nvUKTK1v5Mq5VRwWyCBVXGaEdwpkuOXCeV1Xsfr61Q+0kum2Mxqv8ArCTwcetSeWrRJKoJCnOQeG9B/hTbiBY5sSJ5Ubr8wwcZ96QFx7hpEWOEJsXHtvHbFVnuoI28swlppM7ueVJPHWsxpriDXdPs4tPa5idG8yUkqIj2IJ61trHukZpvKEZyGYg7ifSgTuR3Dk26pIr7o8YA69e3rTZoZRKrxzLLG+DJ82OMdMZ61agu28r5Z8ylPkwMEjP86i3RyYGVEgJZmHXI7UgsxZ7y0VRkxwbFydy4UAfSkW4gLNshR8gFWA4IPenyQxrvP2hXBG0Bx69cmobmOUXEap5KK6DG04A//XQTcfefaPLia2W32j++GOD3HFV7mZ1UpIFWWTLLGFJGfyq3DJHs2fNuBPyL3PrSzOtzKu75WAJVU6EY5NFx3M5ILq6khXyguckswwACOSP5UPbRuY1ilaOMnYHB3EEDr9OKvW8azxbFnESkHDMeAfQ1FN9ntLUMqiR0xlgNo96GNMYIZW3WMm0QnlZSe46A9/f3qSOC3lcQueRnIXIJbrnIpdqs8hkkd96Y+Xs3Yis+3fUoJJlnWJ4AvyvE+GBHr/M0hmhqFrHMyRIzIwCgNkjf3Of/AK9MuUkZFAVc5BXZzz2qvHexSxSRyTIpGAo3bmOemfrUDHUUhLRqhfcJGO3j3P5cD0pDszUiuFjtvKlUx9Rz6/1qFWWJibdgEGPunn/P9KzoEvYpGuGdtk3KRt86jPf8BVrypJHO7aEDDGR7cn2/wpWDURbxZ0aWaBmjDHBAywPqAP0p8N8YZPIxFnb0YMCT6DjpipZIJVEcNrIsfzFizp2x2x09qR7a4kjSORo5QMF23EBPSiwakjJNHErrC8bPjaFGNvqD7etVzdWt1dJItyryqCpZDjBx3pb+C4ktWhjvJGKnoCAAO49xWfPbxWj2ZZNsBYbyRjDA47fWnYDeUq8a/KrzOvzZbPXNRJbqULiEMY/vsBnpVcs0NxzCioAQGPGPT6Vdi2woJdvlhhg/Px+VMm425so/3Eg3Ak8EHaAP8akuLe1/dKsIRt+C+75iPUn+VMnP2disvzb8A/NkBRT5YkuWeSNScLg4HQdRxQJtg8dvGomBZ3B27mP3ge2fT9aWUxxCK3+cknlm5Cn0z/Wm/JBHC6yAxswYbiMDr1+tHmeSJbmKFlE0nzqT8o9CP60xajpPNtJE3W73BkOVAGevfpTo0tJ3OI+QfmHPDelRW08klwUhZ5mbqA2NuKR3kdSzKApY7sLyT0yaVx6k9skKr5IyRnIINRXF+kZG+FjGW27gRhar3lw0VqPKmBI+VmC56nr+FOW3v4pBbrLDc2wQEYwSfXNBVkSJeLLcSKY3eEY/eK2Q2RyAPWrUc1vLakpPtjQ9CcnFVJLO2jgMcErkMd5ZWwAeny1l6hp32opLHPOrykB2STGVIxSBRRtvIjH91tYE/M3cH3pXuY3DRKryLjaWXjZmuaSxu7edpYZLhAoChZDxIBjnHTPrSz6pd2MAm8qTLMG2KMlV6En3z09qB8qNgXDMI5BakeVw29jzzSpcNGOY9zZJIyec9uawLHWvLgRmgYmWRt6xjdyoyxPp2Aq7a+JLOYzx3UL2LjAiSZCDJxk9PbmgfKjRubi6aCSEyZhkX5lXCkewPb61VCszTPDNKD3QEnBxjIPpimW97a3rCSPbGHIUIQQWyMjOfXrU9lcGJNmQpeZVLHIwD2FAWKmnzLbnyZLuWV9pBDk4XHSpnmmgaPdcJGZDt3Ak8+/pUbabJPqk/wBnnAjCkx71bMhHGPw55pLyOSaCWPyGWdAuA7DOQOfp70x6FpHuLm9jMc0ckCDfIoPLHt/9arN5cxW5gk3sgY7Sh5BHcjvWRb2psrgDaWuJE3EAfp/ntVoyJFqMkjSFJQm1VKcLkdqA0Lc97bRzKohnkB5Lr90H39ac62nnowdHVxzK/AGe3rWRI3zvCkzFnbdkrwAB0z6GkeW9a3QB0maJThXwOT/PigDXkisTNJHNHHIxT5SHwqjP3j60COOGONp2aSMgAFWwT7Gsie6u7e3lkGmvM4XCeQ4bqOpB7e1D6hNHBGrW905KhgwAAUleh54xQBZeXaJPJjmXAyV3HGM1R1K1ZraOUTxIjtuBCkgkjp7c1e+3zN5SyokcpgP7snLbPc5xnvVCBo5LciSclVfbuHCjPf8AwpMZBa2VzJs2yeW5c8EAjGP6moha30KeXJPJJNGcq2wcc9BjnnvTtbSB1t5oHlJib5XQcMR39q07TTLjcLm3QpI6hnyeD9VP86kLkGlreTfvZ7bgnBcPjBx6Y/Crlq00TtvlC5GAhBIX6GpFt7lTvjt5CoHKkfKarxXctvcyJN5W2Rvl69hzTC6ItTef7MYhGcggs65Pf+fvT7LUJpJ1YE+Qg2sjrjPuD/Kri33mQMFaJZRkDJ6EetZxvZPM3IkLKgKyJnkFvx5pBobNtdxxMioyFATuZRx9T71ceaC4QzIsjKq4OMZOPWuWj1BbaIq8KlgSBEeCwPem2er28TsImdWYcK+cDnBH4UwNiK7kdg4hKNjGTnp7VNuCzMBx/tKayv7VjCFWRyMkDd2I6gGrKXEDQxTRFfMkHd8YFAtCaW5vi6rGiF8cA/xe1RXGrahCFWSEt1BCMNwI7H61NJcRuQCyLIpDEMevriqt1ie5Eqxnpuxn71IrQIvELRQCSeFlAPII6Dtmrl7dRT20b2jLuLEg7shcjH4is2CKCa5DTyLFBKuSGPJ+o9ad9mRZo13NHIWJJx95fXimI0DPf28ARWjkf7rFFABHpii2vLuVmMtsVXb8jgYC+1VC8kdyzRyKYlPAxz/kVcjkI05pl2grgFQOc560AXSkbQfLndjnJ71BZSaf5DDK4B5LHvVR9YjtI0AglzknGM8U6MQ3UTMtuVDfcBGNxxnNIRrWzafNH5LzKCMq/ODu681mRxGF5P3igtgApywNQx4tWllxuMp3Mr9Q3SpzNJGrXDJHgfMdq9R9aBFjTvtEVtuuHUqHO5snOPb0pVu4HTy/M2l3xg5FUZ9StljeOVXgjlyylh3HaqiXlrd7/slwWZTjco4zQBq6hDNdXaQNOQcDCgnpUZ0O2ihMLHduy+UJUoxqPTZJI/s815LsLsQkgOAv19KkvpHkkmmW4DsRy+Tk+lA9SW0SSyAQF7hMbW5BP41Mr3EkjCGN1yp2AkYH4VmJBqmW2zwrG3zGQDLE+4/SqI1S6j1aKxjAuXaTd0OUHr16UCM3Q7LXoNbWaa3DxoHE287S/PVB6iuzkaETRRq2Y1xvLdT71Xupl8xP3TM4xkkjr3qD7fLPcpC8BihA+YNwfqKB7mpcWf7vdb2azxHrtI/nTfsuZFlHEG0YXdlV9sdqrLP5EAjguPkXkjOcg/41SGrXFvOVFvGmR1DHa3pmk2LU0fsrRgNLIxQZI+bjmn3tqsawYniZRyucdDXHeLZNQurpIW84Rjoi8DJHr3roLDT4xYReZI0e2ID5uckdOKELU0LoxgbvlL/XOfwqv5iW58yblHGRjqprPOl3ckqNDI5Ve4bBAz/Sr8ksnEd2oLIOmCD/APXphqaEUcLW7BZlI+9tByRmm2uYy0dwzyp1XB6VXjhRYJGifdvXqBjAqS0WOcBGaRcA4PQ01YRNdMrRNIiK6r8p4wR+NQ3ETtCzYiChc7COTS3kDJHtDNtZu/X8aq/ZlZt22VSByAeAaTC9jmNOg1GPUprKWN2g+8pVeVPt7VvMVgGcHeoCkMD+Jq+sJcr8zI3QEnDVnX+nzzysk107JknzAxDL7UJWHzXKXiCyuNY0kW9iyLIg+bnHNU/CHh68sd327c5bOdpyAK2k0SSEL9nlfacs+XyT9K0rcNDbAMyMB99j1o0E5FV7VEYOYZCM888jviq1xDLB+9jk3Rj5uOSAfatVB8zAyhGIwMjrSQrJHOd2WTbhiOATTsRzMq6e8Sgs33pBngcEf0pbqKORPKZgCeQQevtRaXdhdzTR20674X2SjGCCO1aLLBgNJge6+lNJBzMzraJESMKxcqeRjNVbOO4h1G5njyyM27YOorW82ytmJjnBDdSB09jUY1CwWXy5m8pwPlPI3U7IOZkdxZtM4mSc/MvKntVN7F9uSgmK56cEVovtSUSJIwJXnLfLQ8xaHyhGuCCN4NIFIw7nR45UEkiXCZ+7h+P0qsfDrQqJluWMp/jV87fwroPLwUBVjGAR8xqzFCiDzdpdf4UzyPelbUPaMwYreaEBcO4YfM7LwaS60uYRLNbAbsfdU4OR610D7wSuCM+vIApIZIgu3YRk4bjiqFzsp6faXKwRvIRIx5YZ5FOMd4t9IXjKQg4Td3qU6hBbSCz+YEglTtJ/Wnyam0kIVOcn+LjNNE3bHm5hhhZZEVHxw5bgfWmxurfvI3V8Dqn+FVZFW+tp02YbYQAWriTcXumXodXYxqPmBp3FY7mVnERWPBAGTuGRn8aSzU+TuuVDljlQ3OM1Vg1IzWIfgOwyTjNR6fPcOjR3GGaNvl45Hp9aQbGjb7YH4QlScDHUU+/jvppVkWIhOigYANJGGIDyDZxn6VNLcjyliVxkHIc84/CqSEV3mmRBbTKfkHyA4O32zTbcuhSRTnBwRycVHLIrFibgSkn5h0IqWytZGVpbGRndjhgSMD6VYGhOzQxrtVZWb+7z1rziGRhJcDeg2TNtU+5rsJ0vra6aWWGVFBOT2P0rhrAl7+62srYkLY9K8LPLqjodeEXvGhFL5xDOoVtwB29q5/4wbV8BamOD/qefX96lbkSi3jeRT947se9cz8Tw0nw81Odm6mIY6/8ALVa+ayX/AH6l/iOrGfwJ+h7RF9r0uQ20KxQsRgsRn/8AXUKwapdOwkQTJtJzGuMexIqOyuJbqzhgvrln8hyFZRvAXFXITqcczQ2N00Vux3ZD7PxIJ4rBWZz3Mq0ttQguRJawSB4mB4HQ/WvV/B3iaO/T7LfYgu0GCG4D15jfSSw5M94kpc/MN45/KqsE/wBmla8tZGkh6Pufoc16mXZnPCT7xMa+HjWj5nu+pafZ6laNBcxo6OMeteTeMvBMujzreWbNJaBuVxlk/wDrV1HhTxeiiOyvmEiH7kq84Hoa7hxDcQFXCvG479CK+lxmBwmc0eaOkjzqVetg52ex89XkFvK4P2hFG7+GI/zpGkgt2a3j+zyZ5MhDECu+8W+DYIbpry3im+x5JlihAJHuoNcbff2LZzRFFluo3+SVZI9ssWPTt+NfnGLyyvhJuNRH0NLFwqRTQzTbhnjaOVFKKnHPA+lZOjO6zTuEKI5OHYdefWukk1XSbUmO10iWXA586ckj06VV8hAwvbrTQlswyI0nwTnuAecVwT0TW5vTn5FQNdbeJuM9adaKro890d8S5Aw2PnqOa4E6iCOBo+SEbnJ+tTywyQ25hhX9zHhnYJgE9yc1lGnKWy1Nmyz4e1240+/jdSCv3XBbhlq54u0KExHxBokSy2cvNxCpwYz6isd49LmWGZZmA53bY8AmtzwlrMllqbW7KXtXbDxopbj1xX0WElCtTWGrfJnJVg6b9pT36nJQBntxJ9uKAHj5efpTbve1qArIX4I2nkivQ/F3gmO3t5dR0uNZLOddzxFeY89wK8/gh8u68h/nONuSeK4sfl9XAz/efI2oYmFeN4lrQNR1BIzJ5/EZwpycivVPCPiKHV7IWt7Ku8/Lvz1PvXlCW720TMoKqp5Gat6arRMJ45ZEf+JVHDV0ZbnbwsuWprB/gc2MwEcRG63O71TRxouoJDKvm6bcMRG7LkQsx+6T/dPb0Ncz400uLTI3mhjEzBhwvVAfX2rrdD1qy1bSZdK1oRlZFKK79DnjFcjPpusW+uL4c1Rd+m3GVg1Aks2w9FJ9V/Wv0ChWpVaKqU3dHydbDzpS5WjzefWNQv7l7OLTw8e0hs/dI7HPTIqXSYZBKltLJb+ehBMhG3afTNdVd+DZfDN9JYarrEzWcpzbzpH8q5OPm9Ko3nh7UtJuZdQna3nhlUbJFkBjcAdj2PXg15tSvCc+VsIQlHWx1HgjxFdaXL5bSSyOMlozjke1ek+FvGWleIsxRBo5TkbH7+or5xj1S9eaVi2AG3GRs7lIqtb+Kr/TdUimh3iMHOFyC3PNdmX5jUjL2e6CtyKN5M9c+Mfw+We2m1bS4NyAEzRKOQfUe1fM+o27WV0xh3h93OT/ACr7S8I+KLPVtPgjuZEiuWjGUc4zxXmfxx+F6TRzeJPD1uWlUbri2QZyP7yj19a9bFYdVVzwPOrUusT55tdTAkEVw2AT97uppusAbFmDbtvDE9TWdqds3nv8h3ZLHA4p1hqCPZSWV4pwRlHBzg+9ePqm4nPfQgvGBl42sCMg+1VQkcxK7NxA4yvFDyN5fCqNvHFNhaTySYuVreNWSOdyaeg/RgiagkflxeU7BXUoOa7/AOJF9NpMVt4d0vNvZQxhpyhwxLDofavN4pWWRZkUAg5r0bS9W8O+JVtptdkNnf2wCvIPu3CDs2a5MRUnfm6Ho4CqpLlb1KngSTU/DuPEkrTPbM/li3LlTc9sD/Paq3jLSIb5hrEM4fVdRuSTpttHuMK46EDnd0zxzmu9soINSjGuXqx2Wn26kWMEh2iMDjec+vasbTL6xs7271rQ3mmuoWzJcOuVnz/Bj09+1YYfHuE7nXi8DDEU+VnlFxDNb3MtvdRyRTRtteJ1wyH0IpgAK8Cu48S6bpd/bXmpH7bJ4pvrsyfYo1JMSkjPGPmXHeuVvtLu7eSJZLOeCRlLbZY2Qn14Ir6SliYVFdHxWKwFWhJq2hQOWI4z7+lW4biSFWTzgI8ZIHQ1DJHtIj+6az9TjvLqeDSNPy15cPjjsvrXXTi2zmo0JVqigirqL6p4p1MaRoULJagjz5guFX6t6V6b4M8Jw+G7LybdFaSRf3l0+Nx78e1WPCnh9vDVnFptsscrvjzm3Z3kjoa2bKwN5FJNCLhmjkaOWPZwMdBn0r0YLlR9jQoxpU1CKLBizHbyRSiWTPRjnGKntdagMTqHCzGEhVCZd2zkr/8AXrP1H+zdLAub7UrW0jgBBUEjB/ljiuE8RfFTwrpsxm0G3n1G5ZNjmVdsYJ6sp68GrNeVnpyyWP2Vry8kNgFhOHlkA+bqcn3rK8P6pFeteWdjfadewysrrBPKMO3bHf8ADpXzZ4k8VatriCK6uHEGd5iVjs3euKx7K6uLK7jurWVopom3I69QaVy1A+tYLo2N4tvqu3cHDxqq/IpbPBHqOaXXfDHhnxR9t02/0/FxO/7u/hj3D1yG7H+dYPh/xXqXxF8N2t/A2nrqdqgS/SWTYWdPuydOc/zNalve31xpjabtkt0YCaTyxhFx1AOeuaCeVnz38RvA2p+D9RaOdTLasxEcqjI+hPrVn4L+O7vwD43s9XjxJaFwl1E3KtGTzx619HapZWniLSI9C1CB3j1AfurhSPl4weOxr5h+JXhG98G+J59LulLRffgl24Dof8OlJqxSd9D7vn1LSfE0EUunQ3N3aXrK1tcRhWVfXr2ycEGvkz9p74XnwL4kTUtP3SabqDsX2xBEhm6lBgngjkdO9dT+yl45urh/+EHuGkeQOLixcH7oUhmT0xxmvX/jZ5fiLwlrehTW+ZHxvhiBZi+MxuCRng+mcjin0J+GR8KUU+aN4ZXikUq6MVYHqCOtMqTUKKKKACiiigAooooAK29AdZbG4tH6ZyPxH/1hWJWt4ebb9oY9NoB/U/0oFLYyiCDg8Gkpznc7N6nNNoGFFFFABRRRQAUUUUAOViCParNveSwuGVqqUo6002iZQUlZnXaTqwm2pJ9M1uR4YdePWvO7eQo4YGun0LU2ciGTgDv3rqp1Oh4WNwPL70Do04Yt0A6e9WftAt4PO4yrDAPIPtVGR1hTezYXGapm5t5dmLiUMcEDaAqH39ayxeKVKDtueTToOrJdjfutY1a0uxKt8/2C6tpEfZIUWM8E4C8nOBwetZeraZp0unCeG4Dy3aExQ5AKkKGBPfk5q3pcMWoC3sL92SNpAGYc7QepAFc8dcbRrHUdHeIzbLhoopN210Chlz09D+tfP03Ks21uj6/CS5EhNAludiSQ/JLbuCh9KuSafLNIZZHKljn8zVLTJlW1jnjXb5i8g9sVcErPgPM2PTNY1eZTdtD6Sk01cuQpFCMSMrHPAFTRXCySBVjGCKpW+eVADH1PUV0XhqziQm6uCfLjGRwSSegAA6muKs1BNvU6Iq49nex0xZY8GecYi+bGwdCcdzWx4Z0F5o1aUMmPUck1BoenyahqnnOGZFO2NWXGF6kBR0r1XT9Lt47aLbtRto6knPvivn8xx6oR5I7s6qVO+pT0i2tbK3/coTJwHdhgnJpNe1BtLt2MTDeykZxlsdM1syWqR28k87QqqDIJOee1cZql4t1fAlODkA9vr+teFh71anOzrbsrGZDKZn5jZjnBIHFddo95Jp4OY8pz8o9xxVPTNNVbhJTKFjYAlccNXUNaRSQFmWPy8Y4HSqxeJg2opaDiikZ1mUSOvXBK9wKZdG6uBsRlMSYb/PvVx4ogOMKOMccUQW67nL5yOVOPlx6D1rgjJLVGhHBbxxqkzEsZBuz746YqVpIpIUYlZGUfMuME56CqM7XEO4qrSA8DP+elQxT3NxLIgVUwMnA5x9TVqDlrcaZZvJbXyyjbiHYMFXqPXNTRIJ0ym7djBGP61nJ9vk3qkpUnJJ2ZJxUw/taDhY4cHld59uelU6em4XL0jXNtLuX5WwFO3oRgUShJZfObaXPf1rMkutS+RpI2ctkMOABUkVxeLGY/JYPnsBtx/nipdN9w0LLAq4KgFm5Ix2/woM7QOI2iIJB+n/66nssyg7crLxkAcVaighRVXb8wJyDWEppaNCKMTxspWGAhQSQx4yf89Kszw+Yw8jcFYDhl6HHNWlt4vKIi4ZT9dtPlIER+UOMYz3qXU7CuUYLeSJJITJywJYxdMe34VGs93HdFYdrLnncOWX0+tXraJyAsYDNt5z0xUzwxyOW8wNIQDtHaq9qwuZ88jRwLJNGuCQGAGStSPKJipmjyuflGCOKWSC5hlAXDK4zljzzWjp1tM8byOBtCkAYxuP8AhW9CEqjsiHPlRTeSWBmUodnVTjP50qySuMtGofvsbIq3cSIlr5jK4KAKePug9ahWFlk2rsGMBcnmvocJhuiOWpUHLbzT3X2e3ZZXG0YPG3Nb9pa+RAttBIrlM7hjGT35qtHYJYQfaV4nkIRTnPvUimf7UJFtyTGn7xi2N+7qK+lw2H9lHXc4qk7j7syQR/vFIwAxwep/rTJLx5EJjhVN2DtEmcH0JqNt0juWmIJ2njr/APqp1vHFMzR7trxAnKjt6/oa6rmSRC2VuFb5lRgOEOdpPPNWoHmjYQo6vnncRleaagYxu0RbJ+Vmd+/oB2FOgykgRtpZxkkP6dadwGSER7vOYbsncRyppyj/AEf92EL42kdSDRdpE0Jb5gd2FIH8X+FVlV1idkPzFsMuDuBHegLE0AMe47/MwuGUNhvXHvTUaMI8zcybsqVHODUdjK32ggwsoIyxCZA+vvSNjzzmMMo+b2PuB60ILEmoyQ+REyszRg85/rVfcZs5IIUH8qsqqssirGpWQcIVzimybFV9kcaKV+cqcHAHOaYEasiXMTGaDy8MrfNk5NNyu9o0KhBzuY/dAp8drbwhJpbdJg+GX93uxk/pRKUeNoRCjDOXaRMYGe1KwFOC4umvJPMmkEeMBAvDDtVnymUKQ6hlO7B4IPrT7OWF7sxSsp8pNyqgPA9Kcfs8SEi3JkDkEkHJB/lQgHG6f7IyyQgOhLfKu5TnvTtNbfYbhtMXmj/WHoO//wBaootSSS22x5hR8iRCORjjp6VUbUCsPlJboSDwRznPcf4UxGks0jo1xDEwAkIJPzMR9KBbtMzbrrkpkRqAGP68VmG9nWTyWtSpPzAhgUHHOT29an+1yWuGDeYGXJYgcjpjNAuUbaxus0zq8gjZSrEtlt3YfQCr0Iup7Qx4G1fl3A/ex0rOivFW2MQ8hju+UM5Bz6+9OZ9qPKHmYlflSNyFU+4oGWrdvIZ/n3o/ylRnFLJcCRXErKECnakaYOKgUsZIh5hikZPmjD/KAfT396S0nDvNECreUMq7JwD6c9TSsBNaz3BmjjJwEwyqV6D1rorHULjylZm/eBzuIHauZtpQk8hV5nc8FZI+MY6r7VqW8zQpNHtLYIO5hz7mqQpGxLf3rQsoG9C3X0444rmmjE0ssySLCFGGGfvHNT3V80EG2PzZHc4wvXFUXEJjWOPLEkOxKkkH0P40MZHbQ/apPOuHKrGSCPvZx61diVWgldBGir8qxscZ+lQSxKoFxHIUycsoXqw789aYk4j3HaQrEMdy4GO/51I7kLXkbxuvlgDPzAHoOlTWsMTp5ke5F5ymOT9TVK3srdWluwybycuu3qM54on1GCK4ElvH5aucrknr3pNFLUv3McMVz5M6q0TpwVJ3LiqsUcP2eFiwK5LqVAzx0B96jW5mldleDY6n5ct/WrHkQquVyQ2N4OSCcc59KLDIp5fMbyBEw2qW3dBz/nioYN2HjffJghQoYAEep9qkhW4eUeSY1t8kkEZYH/D0p9xaRQt5yq7xnIxtwoGO1LUNBJ4obRWjuGh29gpyuD24/Wopba5MkUvkFI3iyY4xkEeo9KihkhkTy5Y5mjIyAY8r759O2a1LXUZIXiUQtv2jaH7fTFMNCO2W8aCM28rRryAh4IPpzTTLLbu0avmMDlWA3oe+PWn+ZFJJ5bK5d2B9AD7VNNYW5CSyloJcEbyvLY74oEyjeCeaFYftJRNwdmZfve3tmpImb5gGV0YAMpOQB/kVMkatFIs0kjYOIl2Ekf40hjhuh/ox8yRCAUZdrbaAuTyRJ5KkZRccEcHHuPSsy/tgcxxkbyuWynDD0z/OtXymEKTzADON+X/hB6fyqDXHWK5EcsLIx+YEjKlfTP4igLsqWOy3jitvMTBwVjA6Ac49iKuzyJOwdZ8hRuXIx+f9KY6xyRqZMRlSAPbHfIqqiwr5m+fMK/xlsDJxQF2XYUeS0a4kl8zDYQAc+2aR7j998oVijZOeMEenrTSzvOqoqCNkyxQ8EgdffipLS3jEyeYglVkJXdwVP16ZoGvMYED37XLwsMJgMOgz149feklhe3nCp8w2FlC57dMY71Iba63LHHK2U53Bec064s90kUpaRQhDBoxnB9aAsNvLeW6j+ySFUlTDtgHaB1IxUNtC0USyNMdisVKFc4+lWLnZJdCTzmWYnPAPzH6+lSPb7rbzY5JWaOTJ6Dcfp3oEV7KFnkadDGyxnJOTuOf8/SpZmi8yPy7dxglMDt9T6VEJZBdGOYy5PIB+8T7Y7Vba0nFs92kmCB83O7cfT8KBEcfkKZIpGjZiCcddoB7Gl1HT5FheK3IkmdflIPynpjn1rLudQI1UwzwthcKzbh3GcfnV86pHb4RmZcnIPYH0PuKCrE1ukf2gTKBhk6DgBu+P1xTHs4vJaSaMgyn7qjj8aztZMbWCeTK33htCSY69zj26VXt7m+iRZI7h8biG3oSMenTp/WiwWZu/2bC3mycqygEcAVHErSYbmIKSCP4WqjBdyoZFkaIBACASRk9wT0x3q/Bd7UaOR0QqpYbec56YosFiSMLuO3G0dx/So2jhMxjWQEjAZcciqJuHtp8M8U8cq/dEmCB0yAevNVnu5lkkEmYHX5SeuT65PUD9aWw7M2rpUt7YzR5DbeeeMVXso8gbXKALvG7+IHvVK3v3ktjayCSULnOF5P09Pw9aZ9uBiklt2SdNu4RSIdwI7YPTJ4GKLhZmwqQ3ELtb+SH2kuzDqc9sVjHy0XyJISrLlQzsSpb3pZLx2sWRIxbtt3yqjZTOc8Z6jt9asR75lWbchLDox9fagdmNkW8QQm+ZJOCRsxjJ6YqWWaF4wsKyyLF1LLkMT1/KodWlKWkKbpMt/qwB90/T61JazeSka3Sg25G/GAQvY5/oKAsPt3Dx7bgx2yRgbd+SHJ71BeXbafelTJE25SzLjjpgZPqagZrh2l87yYLbzAIsEtlfcU668y5g+aGNZYYx80nG8D1Pr3pMaQ2WaMBzeQFotmdrDCZ4/n2p1s8c1uyQzFVADCNm/TB9OlQ3+oSXU8KiSKSN0QqV5DE/4dqmjhkS/lMcX2hstGVjA5OOCT7f1pIdi1eOlsxuIoxbP027x0A5JHpUsd1uWJrg+WeHOQQWX/OKx44ImuUXUPNiEcfKZBOSeN2P1q4LktO2pS2u+KLKHzB04wMDsaoViTULiMrIqvCI1UYKMM7v/wBVQmO1NtI0fn4KlEIY8Nx6fzqErDcwKqWEMcakN5YUgs3rz6VOIRhbeWTy15+bkKoHXGOtA7CwE+UIp2EKjKjnqfc9s/pVmeSWO0IDxNvT92xYDAHtWVfLHHcNGk3lglVaRUOSGGT/AFqa0u181F86CT+KKSZCrEZx07fSkNIdLcLdIrFh5P8ADGDwvHHPoDnPWnQrvRozAZUZxj+LjsTjn1qNXiVJHLRybD8xh+4PY+noas28irbiNJVhEZxtibnn3/nQFxLS12zGWCJQZUAO4/MvUYI/D8qbCsFwji5YK5JR5FQEqPr6D196mmkZLhUkDTZG8FRjcff0PWleRlSQgRMduXVEwT349eOnvTFcxjHNbac9xDbbgqkKN4JYA/oMd6qSf2i4mtUgmZ3QNBLxmNuvJB59PaujuIoW0pRpqbAAdwIyXPUqfbnmprSzLWEm54DJJCfLZiRt47Dt6HnikM5yHWNctz8saeailVjlfCq44BGOcD9TVS5uNfe5kmupgCMkoq7lOR0z6e9dXHp9nLbfN9lku4xnzFwc8enpUcEDzCWHyo4pdoCxqw49eaARh6NLeyWarIqxTx/KpY/eUenv/StZJpPLRLmzBKZUyochs9KtJZ29xFOjzoJYiQqMcHIHIBqrbW4ayeJ9yK7AhlI6j09+aB3Bbi2juI5bMo6MArHOVPrk9v8AGr0yWUbMrC1JBJVo2J5/rUekaPZ28LRskYUjB3HlR7fU0Q6esb+SY3hGfl2clR36/rTIbZMscNxIs0CQxQBvnZuOR1/Gqkultdh47iVGSWUbdhxg44rRvIzC4WOPzQ2BuUDknuTVC5eHY0fltiI/KQcc4/zj1oJVzCi09hqywzBkmXMeCSNoHbr34rRs9JZoporhwoYkfJ8p5OcD8elZh2G4kSWO4Eyru+8Scjng/rWtYalGIV8uIyyEYMpZiASeCaRdy1BpKwwRy2pM3BDBwDyPatiDy7iV1dljaOH5V4546D0xWF/aaRl44Di4HLuflyT04qS1VjLtnUebjcHV93sc0gs2aZt2W0BRmadeSSMZ9aq3un2t6V86MiRFyrYxj1q3CsxvEKTfuFUZDjpn3/Ko4I5PMkMuGy2cFsjrigXKYR0tbWclmdkZhyT/AJz1qvDa2sl8ycRMeGOOCB0rZ8uX97FcQxlQ37va5LY96yxZ3MF4JPKU7mbDE9KBpFi3htmmdrtVkUAMrYxUc1nAYFnXaqSdYnOSa0Bp7m2LT4G/kYPI+lRWlq1vdMt0ySK20K39wdv8Kdh3I5dLtfJeGKOR3kAO1edvPPNRpo8DwRRy71aNtu0jp6VesTNHNK6FJQuRg+lT3Nq1wfOSMhGGfvZJPajlQrspS2bRWrrLG+xvuY61BbWsiorNKAQxClT94ehrRaHyJoY5pWbLY2EZ25p1whjby4zEEPAzQBUe18xk8yGF2B2uzc7gf61dFlDNqJyXjKLywHb0qtCpWdmbKoDnAp8clumoG8huHYYKyRsTgn+lAaj4beFzLAwLE9CRiqItpII3KhZhg/JnmrF1qjMHbeFVRzgYYf41TS6k83GDydysOBikMns38633mLypFHzKw4q7AkVtaKsiAnPDZ5Wsu6ubjyCcqvr71At9MZAskh6cYXNAje2Rs7sTnfzkryPaoLeNo72SN082IJkhuASagtbyR4hujAcDhRxmrlnOtwsjeUxkYAOrDBH0PejUm5BqWm+ZAf3aLk7xnn8Pasux0W1aScRMlrIwDbdpG/2rdklm+0qyZCEchlwGI4waztRS4kM5CFLhfusDgAHtz2osNMrQxrCrxhoTJuKtE6k5A7U2UNHIskUYjRuHG44J9cVbtopfJVbqGOQj/lqG/hqwLe0uDHKrZJzww7H0NFgUh7TW6hEZEUNwQWPPHNZAsrXT7yW+jco8pCBie3YfStO60wSAtHvTaOWwOtY93Zz3CJDdSlVVvvKvXB96RSNJZp50/wBIgjdEwfkPQ/WqjFnuCu8lgQ6qwOGz1Ge1Jai+tYmjgkC7SRnGMg9M+laEUybYjPIkci4D7j8rcdjS5QvYzoo2vbZiQ2c8KvA9se1atvY+fDDa3a+Q4xtDcg471NCY5Yv3TR9QPlPQmmm4NtcxyTOzsv3CwJz7cU1EnnKc1gzSCRZEMSkg8ZzSwYlleMZQqMhdv3jV68uPMWMyLEOp+QYpSB5UUuec+mMH0osLnM97O6iYyQqTGCCxDYZT/X8Kks1u7mcJdLtB+6yZwAPWrsd0mQFlkKchlx1Pb9amW6bG51DODyw70w5incWYtbyJrWdfKJ+YZyMms7UtXtoXKptaRm2ntVnVriFIZFOUKnAxxXNazo8mpQia3TYVHytnrSfkPodLp93CzLHJLGjH+HdyT61qQecjboo97FenB/KuP0Hw3KHia/mIKkMMHBz9a29ZmbT7BrhmkCxEE7Dg00RI043aQI+9UJ6g9QaiimP7wMwlYu2CRwa57QNak1SYyR7ghz1PatpZlKvbSsTtOcbe9MVmXCFlA2v82Qfl7etCDzlZTxgc4HWsGPz5vN8m4fejYPBXGaS5utQt/J8i4P3gJA3f2NAWN5gS3ysGB4yOo9qpyLdxzwtBNmPJ3h1xj6U9Lgi3aRY8t/CnTP1qrY6hcXt5LYqpdgOBnkUCsYcHhi7TxHNqUdwTHK29kXgk/wCFdUCwRXbehXqCcjpSQRzT3DLH5cOzPzMeR7YqS9ZLjeHkVJV+VcHIamrCM+ZbOWYuWYs2PlOQM+tWZ7BphH5hVkXg7ef1qKCJI5CtzGw7B16ZqxJIsMgEO0jG0kpg/mKNAuSyWx+z+WrDpgc81nNJHEhE0gBViMHpmrMl95GzzcAhsME5DVBeotwfNhRAr9hwQcdTQwuWobyC5gG2cNsNUZtQkaOVbdkjkVsdeDWfql7BpsIieBvPbPzBh09KraebKSzE0OVfG1g3Q5/rSHY0db1q4t9LW4CRljhduec9zViyu5JrRJxtUMA3JrJi0y3m/fNI9wqg/I3rVmyvFtbeRvIRIYxsCOfancC3qF5Gqm7ZN0Ua8nHJqjpet2N8w8qPj7oVuAP/AK1VRfLeK8UK7kAOVBzWZpehzm6a68lYl6gKuT14pX1GkdzBJDcK3lQoXXKMAMZHrXMeIUsJ7/y0Ys6Y81c8itO3kmsovMZGZzhfn7VDaabFNfSXssQE33fm6EU2SP06BYIkiTzOeQCOMYz1rRtxbtg/xP05zz3qlcLHJEUjhcSA8YPygVSuYLhJA1up8uNc7FPJPc00FrnQSo2AqyBhjlabbbBG443j9K50Lqaxo8MwJYEnNLcT3G4l5mhf1T+dNMfJY6OyghFyZRH5bYw2BwaddWMSMv2aQx5G75WP+c1mWs95JCFlmchRkMAMn86saYbwQlVy2Tk78H6VVyHEldJWQxu7SA/3s4Febaeqprd7GpOwShce/WvR5ZZEiK3Iw2N29AcfT61wBis59X1GYyNAfNAHBUk4rxM8V6B14TcvzSiKEIcMi5wB61y/xLlEvw61LdEEK+VnDdf3qdq6a0+zRx+WCzsScFyTgVy/xUCr4G1FBtxiLnof9avFfM5RpjqX+JHXjF+4l6HuUtxo83/LjNFx8wFxgH0NVL+HTprKORbiWaReGBTkH655qvLqCJO+fs94EwEkVMbhVp5YbmEXi6fHaovD9VX64FYXTOQqtoqs1os1rJ5BfcJCNv61NqHh2N9RFvLJJaqwyFzu3CrltZoTbRrqbGKUHlm+VT9DVe+t5msm/wCJjm4ikxGNvUeoYVSSSvYOZmUkmpWrNCYZfLBOxj8px7cV3ngXXdUi8mG7huZbRjgEIRsP9awL/dZ2yi8kluGUB4mhZSp+uQfyrOGuXUm2JkaME4AWbv8AQHiuvB4+eGmtXYmpSjWVmj3Z5UZVAywfpjpXnXjey0pbl7lbMXFwpy434U/XHem+GNfvtNcW+qskkJIxiYFkB6HA610GlOsuvXCtHBJHLmSNoxkEe57V9Dia8MfDY8+nCWGkzgkj0eO1a/j02csfvI1wNg9vX9ay5NQ0GYCRLe5tZvu7EfcjfnyK7Dx3YrZ3QntlULIx3RMvyn+VcfpElneyLDNZxRuwYYRFXbzwcnnNfHY3AKE+U9mhUUoqRGu97lvMhWM7dsZJz+NQKdQh8xWullSQgFGbAHvWhLHNBFLCGSN424LLksPrUdsy3clw+p24IaNVDRrgAjocVjToRitDpc7lFILe3tis0iy4kO5IznH41dsbiP79pC8boclt2flFVAslhE1xalfJZirrHgk+/NLYSXKO6rHMn2kbVbG0iuR1XTmpLSxtFXR6z4O8Qf2ggsblVbCgI2O3uK5H4l+Hf7Jla8tlAtpGyjD/AJZt/d/HtWJYC7sJF/fGDA+Urhv5e9dDF4oZ7Q6bry/arOZNu8ryK+qWaYfNML7Gv8S2Z5TwlTDVvaUtuqODjv5JbVop0UPnALHkUkclwLhfJuGXAzkDOBWprmjQW0MdxDdJNA7lUIbLY7ZH0rN09JPPMfmlSR8rD09K+PrUlRcotHsQkpq6C8mPmRSJI29m5PQEivQotdhsbe1W8hF5atGhZGwWTjkrXnOoQzFUtyFUozFWJ61ag1pd0c0uY3hj2EFeQRXbgMxrYNr2bvHqjDFYOFeOp7V9h0jxLoWwNHNAw+RsDcnp9DXAa/4fuvCMi3WZL3SSx8xOyZ4wBjj61keHvF15YXLXNifkJ+eNuj/4V6ZoXiLRPGem3Fiyr5yrsuLZj8y+/r+Nfb0Z4LH0uaDtNdD5mvhquGlqtD5f8QGOeaWPSpWa2MpIQLg8npjvVW6023h8S28s15O9l5CMquMbn/iVT6Zr0vxh4PuPDurXDyWwn0qUj/TPvPB7PjnB9a57VdLazaKFplubQuJIt4G6N8Z5Hb69+K48LW9hLl6nDVw/tPebG6jr1xpxhmg3wShMIob5gP8AOK9F+EPxQ/tBhp+szgsx2q7Hv0xXhHiUXT3MpupBtBCxFO/PSoNFt5mvR9klMcu3cpLY5Fe/QxM17z2OSpU5Zctj2D49/Czck3irw3b+ZEwMl3bRj83X+or5t1ACEtGu3B5yO1fT/wAMfiU9ncJouvz+argDLjp2+hrn/j98KbKMT+KNDMaWsuHmgA4DHuMdAc960qRhUXNAwr0Xa6Pn2H5jgDgrzTYt0ccgj+YZNPDPbyFOqjo2O3ao4sgH3rndkea13K5AEeR2qKN5Q+7gN15q0/3gWweOlM2oF3NkmhJWIu4u6LNzrGrXpiS8u7iWKMbEQvwo+g4r1Pw3LD4e+HsNzdQ5ubtt0MI5aU9FAFeRx4SRZG5Geg4xW94b1gWut2V1etJcQ2zhkTP3QDkgZ6Vy4minFaHpYLFtO0mW7bxJf2F9NchTb6n5pIuDw8R7r9Pau3i1s+MPAd/Z+IBE2owI1zYXBCqWKjkA9j6j0NM1j4ar4ikvPE+k6vai2nfzZBK+wJ6jFY2oaz4f0uC28MrFFqlkozeyJx85P3kPqKcHyNcp2VoqrFqRxN1ps9vPmVgCwD8kHirnw4tUk1i78QzR+ZFF+5iUcYHrVjxXoTaZYLq1jK1/o05xHdLy8RPRJB2PvXQ+D4Y7TQrC1kWDDQmV8cbgeBmvqcFNVEmeRgsH7Go5NG5a3Stf7Le2R48qyYO4hvarmtXa6NoV9rDyXEFmxeSSOQbcMBj68GktdLvWs4ZLOS2SRZMosZy59h9a8m/aZ8UXU02neHo7qMLFCWuokADK2eFY9fevQPVirnmHjPxVqXiW+Ml3cSNboSIYieFXPGR61z9a3h3w9qmvXIg0+1lkJOAwQkZ9MipfGPh278M6kmn3u4TmIOwK4xnt70GhiUUUUAanhrXdQ8P6kt7p8pVsbXQ/ddfQj/OK+iPBviCHxb4PWSxSBb4zFHtWOcNgfM3GAp+tfMddJ8PPEV14e8RQTRysLaVhHcR5O11PqPY80CsfWtvq2n2eoWji2jju4ZArKF+U4GD9MGsL43eCW8U+EtQnjuofNtFa9s3uRtkYAZaNQOcMB6dQKmv76317QIdfkt4xe274mjjbHmkEDd9eh98mu707Spr0vo9wFuba4s87woWSFW6Lu9qVyLWZ8L+EtbvvDniSx1nT5mguLWZXDAc4zyPyr7Q8ZeM9N0LRrHxNrF7aFnt1e3mMmJJtwyVVRywGfwzXxp450abw/wCL9U0edSr21wyfezxnI578Vl3N3dXKRJcXM0ywpsiEjlgi+i56D2FUW0mXfFWoW+reIr7UrW1FpDczNIsWc4z/AI9fxrMopU27huyFzzikMfDC8xITHA7nFdNoPgHxFruh3usaVbxzWljj7U7yrGEz0xuI3fhWz8N7fwWrTyeKxqU1sEJhGnlPNDg5XlsgLkcjGea3LnUNf8XWqySPBcWtgMJbSMkYjj64wAMngHPPNTKSihwi5uyPKb+xvLGYxXdvJEwJX5hwcdcHofwqtXoXiXVLUaKbC7VbqAN+62S/NGSPl+mD+Yrz2iLuipx5XYKKKKogK1IT9l0lmYENKTt/LA/r+dUbJY2ukEwJTPIHf2qbVZmknEZGFjGABQBTooooAKKKKACiiigAooooAKKKUe9AAOtXbWUwLvbI57iqVBJNFyJx5lY6yG8a6hRmbO04APQVJFywKDJJ4AHOaxdAkcSeXy27oM12UKw6Hp76rqC7H8vdaxMvMjH7pHtXl4hPntu2eTLDWqcsdjUOpaX4Z063urpI31HypQlu0PdhwzH0HFecabbT6pdvcXDFhuLux6uc9KdK994i1qW4uJS8srbpH7D2Fb/lR2cK29vGdi5B9zS0w0eSPxM93C4fm9AkIZ18tVVR8qqBwKmhR5CUOS2efpTrFFaCTzE+cMCp9K1NNt9xVgOp5z3rz6tVRTPbhG2hJo2nyTTxRqvLMBXRX6sGTTbeQKFIZxHgEYPAzjNPsLaOwsnvJlUtwI13bfyrV8K6Q8kjXE/MjNvP49q8LE4pXdR7L8ztp0zb8H2It4BJOpVSMdea6G6eRJ0QZbzDkMg6DtSw2MTBPM3Ag4257fWq2qzpbOWEoViSVAzxxXylSp7eq2d0VyoyPEWr3c0jWsJACkhwRwcVT0qxdrnMhMmQPlHB+ntUtjC00xmxvDctnmuq0ex8mESyQ7VcfKepP1rpqVo4enyxQbsntYVSNPMg3IF655GP6elSyMr7WhXYjjoxpJW8whWCnHQYqeKFmj3RnYo5x7147l1ZqrWGowjDechR2/vDjHtVi4+ztahWdiyLhAOOexoiVpJFhnBeNV4BHekmibZu+TdnB2jkVnzK4rlUIZIQrHHY80+6iRF/djd6jrxUxl+RUhRC2fmLDJpJGZd7CPnOACOwp3YXEUrGQqgKCM5FVfsZhuAqXl2BznDjGfyqzGFmmG1iQPvbqmb93JsaFG67W701NrqFyF9v7tJ1JKnAZuT75NKXAuYg+BDgghe57UigZXfyCRxng0XG0XPyYxt6ZpJ6iuPiaN7hPs7BRjJGOv1pW2tlzDvPTr2zmoYjJ5u4RxHa3Uc9utStLhWSSFsswwfT2pPcBWuGt3QmPJI5x6ZqWQqyM6xv643DPtUKljIhK4JB4NOwyyFXXA75pAJerNAufKKnGB6dKivriGORcbY1ZAxCdQQPX9anneZ4yo2/d+X2Hrg0jxQXkEJT5W3BW3LzxW9KnzuyQm7C2wkuoUZmJZCF4PXvWy7MiR/KqhV5Pp/9aqC2vlS7x5+VGFCnjPr9aiu55IVWGaYhjjavUivfwlDlSVtTmqSuWplLRNHI6EyHaApyWPYVe0+3js/3cqsJyQdxTkH0qhpltJFLA8iK5xuDO/3T9K1NTaNYpJIt8k2Ac4619RhMOoK5wznfQmmKyobbaFfIYNt6YoM6xyI+NzJwwHUg9jVa3lT7BJMJi0p+eQBcbT6VXjuGt95Uo+cE89q7mZFqfyIoZHKK0pQgg8YBPGPeorNRNayBbhlG7GAox9M+1R5ju7p7edFZlyFOeTTBNBaxvHFJEioeh7HHP+FNAWYre7eNWdhhOCcdcdM1XFvdrtkl24Y/KRxwOtXrWSSMtK2wpKmQoqWWG2kRHdmzyQq9FJouK5TdHe1Z47pI1HCgryT60y1hvbhxtZ45uAT9KtRyFWaF4dySPx8vI96jvpZXuN6mT5MttHHAoGncbcLcQzPGwjJfCsyn73tS21nCsiRLgPGMEFume+KsKY9QhOEaMADc+MnA9Peq7nzHEke+MqMB/wCIEetNAQXUscE+4PKIlcoWU/dz04pIZbdVEKs0nOdz9PoaW8IuEk3+ZIGcZUJtBPqfQUgtH8tnjhKQyAZ2nIJpgSbpolVWXchyEywxg9c1VQ3CyvA877dvy7f6mrESLNC1sYZFYH5QefxNQRyPHdAMrFFUA44NAEUNhcvBLcQkxyNjLD+IDtntToYmuMSTsUYkKec7hU120ckxhjkBTPyktt4PemWMkljC1vO8DBif4txAz3oAss0cuwxW7uF5fYMEgHjtRJHJqEvmLCYrcJ8x24fH/wCqkuLiCZokhAjkwSrbtuKdGtzCyeZeghlyxC5Ln6/pQBHbKiOjxwb4UUqgJzkfjT5rNprOGO3UKuclM9qq/wBoTPIkiwhFOd28fwg849Pb1qJ7uVg3lSIOMRoW/HB/CgDQht7RiI2gV3BycD5gB3/Gk+zXEEMlxbsGiz8wbrntWHp2rWjTBlPLj5osEMPTn1P6VpXGt2iIYo7giGcAqMnGeQcn68YpXCzC6m2rHEpiALE52/8AjufxqBYY7dpuG3ORtHTa3en/ANoWu2KGZhEOQXHIUr1H4f1pG1exe4lnSKZmj4UyN94+x/WmFmLd/blszMs7PHs3YjTkD0x61Uk1i9jVla0e8WQj7qEY/wDrf1q/Few3LzJFGWwhYkjAI9Af5VPBHCI0ViCSu4tnp7YHagDEOp3wl3QQpapvVZIpVLFwfQ/z9K2UvYrpC0eUOzAkTHQdsVY2QSwsYo9rfwlhkN/9aobKCGFEiNuivu3FR6Ht9aAZGs13DGivC8kZORleRRNbiRWRbfZKRlgM5J64qxfr++DTBwit+7EAwQKmh8u6UedMYtpOGHBOO3uP60hFSw3xjzHjDDZzznJp11aw+WDE0e6Qngdj+NTW8qxWolhSR2JY7AoA59f51D5iTIWdUEu4kkcYH09aBpliFUigjMB2yqm2Ry2ce1HlqlpMfNjkLjDxjhgKqxqvmu0jbFxlXJ/PipDEWtXkRkYdG55/OiwcxXKxRbAhYDpgHBqw6lbTyY9/mP3DYwfU1VG5kQRqwkV+rcYqdo2WPzFkB3HacD5sexplcxGEt44lhuJ2jlz85V/lx6U2WH/SkWOWUqse1SF3D61JBayzxK+1ZBuJbcOfb61LBHMgkmZYznAznt9P50hXM82ch+W3kZirBSxbYVP94VYeHUP3yyzJOZTw5bLADj05qZl2uWErAk9OgOamd41Vm3CXHJKpnPtQFyvEscjDzmeJQpwxO3BxjB9fWqgmmsnIVJLg4IXPHA759/StGe5V0IY/u85wycnimWmoWstyLOPJlJAwwxx160gM5by9+yhRA+Gz97GS3v6jsKvsZJIYise8n7rMMgHpirOo3kaRxskE0j7toO3APpn09Kr297H9kWS4jEMuPnjDk7cfzoGTQRzGNpHnRX/iUikvbeO5slSbZciRsbQuNpHSsz7ZNJqDBZj5MqleBtAb3qX7RcRo8ErFwvAJbDFjjA/GgC+8DLCn7tkjXBO0DCgdqiueY28sOVXlRt6E1ntPLDE8UzR+UBztOQD+fGewpmm6xdXFuflR3H8Zf5cA4Jx2xQCL8Mt1FeJNllDAZYdSPcU6W+aK6lEZkZCvBaQev8z0xVP7dMoVZvLQcsrOev4fz+tRQzSXbs8lnb4UBisgwT6YFA7GhbasuMS2zRuBhh3Leg9vemyapFaiSYrIbdnwoA+62OnvVO5k8oozMg3uDtYcY9Qf6Vc2W9yiwuBGQ3CvkKeeP/10DKkviCya+QSxLG0a7sPwWVun8v0rQ07VrFfJbzYxHcrxtIIxnAJ5454rG1S1tZrn5/swnKlRGed/tg/n7VVvNLQAPbw5Mh+fYuFzxgDNAcqZs6mbFrpWWS3mGGO7AOMev0qnpkVgiTSSyYMp3Kg52sep69fX2qK0tnjj/cv8kaBXRlBCnsf/AK1R29oFkbyJo1xNgCUbgCMZ7/nQNGtCY4bFfMjim5yrCP8AeH0H1/pUMF28Rka4hOeMFiAFHr0/KnmRrfz2ESgKgYrL3zxx/npVTUpYcANHsJTI2r6en4dKLjsNmLSTCIWqhAe8mcc59Pxx61LYRfa2eQEModlG3gjjv6ZqhbTb4N7WbKuMsV4I9B7irVtOwlKx28qIx5cnYQCOuTxjPJzRcLFe680XCpNIYmTBWV1BYY6fX0xUguGmaSG5aGVtpZXK5wR/h+vFLqc8LTbo7czW6AfvHHMhA689zVefVrgwHybW2eN1BVXQArnuB7cfWkOxrxxyfaYTJIyKiDy1RtnYcE/rUUdlJHdTzOyM0n7vD9BnJyp6ZrJi1q6WEQyQNIu3CBDuZWz93HcCqj65dfKLiCZMEkbSeV9cHv7UMEmbzzfZkZJiVmQ+WrRqCGTHXHY+lM+0W4eLZLK+xckMm3cO5z+eaytO8QtNLAJI3Y9ASmFOOjD+Q96sQSPcW8zJDcDEi4+TO8Y4AHpkc+9Idi5O6SQARrOgDFhv/jU9vr60tusm8G1hLwO/8bjBI4/PtUthcKtiYXD+bH80cUgBAU9V+uetSySSpGU3LByJMhR/kcfkKsgSOG4hIVbc7VHzyIAcnPQ56hexqHyIkhMXl3DlpWDbyepGccdu/wClWpJjcINrgkLuEisAp7YHrinyR6g3+hzO218EtuHSk0NMrLpNm1rmzinjG7zDGScbsfwj3/Sm27SC2aULslgc7wSdzE9PyHFW4YXihe3huthC7EQ5LN75PeoreTbAtvCPNnjQb9/zFie59KVguMNuDEbhIPJeU7Q4GQPz/Wq89jIyqsV1cRuyfvgw3LIe556GteaOTKxpIm9EDNg/KpPaiaRobSFZm3gZOSvzAntRYLnLXFjqf2jYNQkFu4LMQvKn04/QVYsIryBreM3Esqqjb1bdu3ZGOvQCtkuk88nknbtTJOMHPtUGk3VxKZftLPBcbjEEYhsr7Giw7kOseZfwRNNG6AZ+43PTj8/0qMaXdgxvBa/aVmbKyFwdp56j3Are09ZEtZxFEhuCBsC4wAD1/KswGSaaXdvjcy7FCnG4Y5OfWnyiuOEkelzXJbywsqr5q7NvPQkHv9KrDyTB9qlOTKNyFxghf/rYGfWrDZaDcX3onygHl8A4/wDrVPNc2rackYUl8bXU4cqSeo+lHKFzLtfODwncw2oFkXdj3HHf/wCvU7xXkcbr9jld+CJEGVA75rXcafc6e6rNI04XKggAjHAH171BazlUjkWTa65VhnG4Z6YoSC5mQTT2U+xt0NmmHmdh8irjkD1HSrKSytaMsNrHcAMWSRW4KN0yP51avJEX91PC7s4yozuUr6Y/Gp7aS1Fu4jh2Lna24YP40WC5z6WE0kcjWiReexygBwQO+R39KtwJeJs+1B42GctjJXjgZ9qto9tFdyMqndyFbPfHpQHa3TdIomO4EOuciiwXHWAtoUm85kdpDkOXxg04mVbWWGHYUYFkIwSx9BUkOPP8uVQIJeQwTKhu4OaZqMkUVrILVv3kY4GcHB7A0WC7I9PS6iWVGkdi67134/djjt6f1q08sout08ytJEg2gYw/1rCjkaK9F2u4IvDBuh/Or9tc28spMcaoWU/dX9KLCtct38sn2YxxqsLjBZQMA59qyZHTeGkkXcR8wzjFacivcSyAnDbRnPQ+4/rVKWzgmXbcqQEYDg5z6GkUkS6VZRtA7MFKgDMgPIGcirljpskN1OxKTW5w0I3chfXipLaO3InmDRpGECsRwCB0rmfFmq31hPH/AGc4iLR7htPy+9ILGvqEdiJxLPcxqGIViFyzfkKh+0RLC3lqzvuwCBjPNM8PyTX+kJeXDO5LegGD7e1XJlDL8sbM4OVJ6UAMvbyWBtoiDOq/dY5UgjOD7iqNpq90XeY20i7k+6V4/D+lbFhHGwMd0gD/AN8t8oFTCC2DbFRW2oMkN/8AX60AVrHU2mi2z2uJOAjR8c47+tGpXXlQ/JCXdfmZc/ex9KpahZRmdvsavIeWZTkgfT39Kg+yXBu4bhVmXCEFWY4+tABb6pq0kxkuYYVtB8sa4y3Xrn0rYnYSJu8sBj0bGVNYtpp80CSrLO86OR1ON2etXbW6jty0JdwgG1S3Ow+/pQBfs3kcssUW4BNpHqDT451ixDcLgKAocHlQKrmdkaNY3CvnGe1VL37VG0TRsAjyFWPXAJ/pQBqzmNplaIvjGAxb9ap320owwd69wf8AOKhjuIvOktlXy2TjJ53U5X2vtPOfzoAbBM8aKZYnBznIOaf50a+aGjSZJTyR1Bp8Jkt70yCLch/hbkA47VMltjdLEoBY5YZpiuUfsMZLMYnG5sgtVp9LBYDygpcdRWpJGZrQchWzg/SmSNIy/LlRjGQen0osS5GZqentt3IchMDaF5FVIrS4WFVKlec84rWZzCpjEsjM2c5HWkKFGVWQ7sAgnvRYXMQLaMCilF8wD+E8VJp6SRqbiXG4Ert9quIOQ/lqcds9ai1D5JVkiUDHVc0ieYuBUkRQqFwrdz92qt3tlm8niQMB8ueRVeKSWQtJBMyg9scg0scbCAXHJ3Z59xTsJjzb7dkGzYEJXAPapFjEbhWVdowOOoFT27oBGZd25gCSDxz61DeorzqPNQKpOT64osA+NmJEasdhb5s8ACojJbea6uTIwyyDb0HY1IVE8JVWVAvPPTNUhbyGRUkjYFfm3AdR9adgJ8xzAJHCiZ6sDyapahCXEcclupAfcjkcqavrA0ZUMyJv4AU8j/CoJ7jy1MMyknOBz1x05osNNlVtKiLl1D8Zym8gN/h7Ve2LLDFHPGUSMY+XqPxquLp2CtIhBxywbv2qJNWdZTG1q5Un77fKD/8ArqStx0CSwq63jRzZPy564FXVtY2t/OQcgjABqq0yM3zERGT7uafMbk25EYA4wBnilYVhJrMxr5ysQHbGBzRD5Qc7ScjnrzUplS4s1KNLDIuFbA5zTIflErSLvLN/DwR9KLBYZJBbyyOJIxIzcgt3FNFriMR2/wAi5yEz19cVIrRlRhhv+veldtrCKTGfXPFFh3M+QXokdYZkwF+4wyTTJZZWIhuZiVZcBWAOR3rVlW1aYSxKrHbjg9+9R3EfnSIVgTKggbhxTQmzE0vT7PSkkMSrtJ3b8citKAecSyy+Xkcbh1FT3VuTCixrCjD7646gCuM8UazNa6hbyQQ/KPuqDxgn0oKSudepHmETLJG6Hkx9HqrqlrJdDyCwiXGTuJBOe9WNPuJGQbgQvljIPY1ZXdMo2kMw5DE9PakyLWZxKQa3Zxm3W8kmRSWSRvvDn9RTZNY1PT5mM0DJvjwZVBwx7V2M0ZmCwtCrbepP8JrA8Xxh9F8mMjzTJ8vOcmixspaFCHXtVYpJJbtyMkgfe9DmnS6reXEyzKg+UfMoUYFX9OZbPS4I7pAZcdDzUt9e2NrbSMrRoxGT8v3uO9DuDfkGnavNOqx3cLogPO3oTWhq1xDb2yzqwV9hI3GuNN/fJCJ7ZYpLdSGIC9farmuXP9seQqxvbmSML1OQfqKZDL9p4h0u6QW8zGJxjJ2kgn2qW11iH7UkKkSJv5JO2smx8IXVtNDMbh7hNwZgGzn866b+yLXyhIYdjZzhgBj8KWpGhHq0Vu8QuZEDqTjaRkc0W9lbm3CqsWM4AAxV63hMURVpFI+nFQS21xJZug+WRkYI6tyuaYXK72TWsbTW0x5PINYni0y/2W3lxFpiAVO7n3p3g2PU4kuLe53SoJGEZJ5wK6VbW3kjSOWJS47sucGgaOI8EC9sibm8t2ijKnqeSTXdWV3DGwYyQpKwI2g5zVG9VrVGRbdJG4C4HHNSx6bugjR9kLkZLLxyewpoTLdwj4aSHY5k4OaU2W+EGOZGYckE1TYzW7mMh1Cnkg5HuMU5ryCOVIot+58NuJP5UyeYvTgLahVUZUc4HFMWRICska7fl/E5pGeOQjbsxyCMnk0skEUu1pOCg+Ug9qBBIYpCWVdsfoR3qhdecqExMm/OPmXPFasEcaSDKgrtO4evpUdxGdrx4LRjnnrzQFzMTULyNTFJBG7If4jjrVmwvHjctJbqH25BDce1SNaRzW42NtcDgkfzplt5fmNFMqu38CxcUK4XMLxBfatDqVvd2duzorDfEDhWBPNc5eSeZrd550TRnzd7BuwNegQxySNMJI42C42bvvA5ritStYm1+8hZdmSCyp1J+tePnf8AAOvC/EJHd2bN5a5Dx4AA71yvxJSc+DNVuDMRE3lYQjn/AFqV2E1mkaqoLRuwwpCjiua+KEci/D/UVxnHlZYjr+9Svm8plFY6lbujsxn8CfoetXfm6FfoqxR5J+6ycYq5dtdalC7XEjRW7YAEYxg/1plzeXF9o/l3AZ/KUGJHXL/mKgttU1CbT0t7e3WTa33SBwPYmseWK6nIJvMOn/Yf7UjVhh+U6fhTrfT9VvbATJL5yxAnMZUFh9KvaZJeXkyxNpMRLJkNsG4fUng/WmXsjaeqxW0M1nMAS5LfeHt2x9KTp3QEWmQC4leKd5nKLnai4P68U57i3tbSX7MPsz+cQokwXBx1yR+lIjLeLFLc3NyGkPDpHyD9TiopLGK41KQy29zKI8Ymlf5SfYDio5tNCkaVnY2V+BfSuwn8nc22PapYdRxWz4d1aGaUWUcMMOxS0DbiGHsfrXNrFdxxssN46qg27V4GD6npXVeHr+x0maK1aG3hSRcmRCJCWx613ZfN+05TCulyieMNUEkKTSPE0aYJQc4Jrz97q7Fw2pTES2kkm0eWoGMfyrsPGdpc6rcJ/Z8UUcaJlUkXHmHPLdeK4+Kw1CKxuN0cBDMfMjKHhvwNdOY03FpsrD25bI3rm82ql49utzarjEwUjB/unPesePUGXWpFkkAhKBtvXGT6VXs7i+trYDcZN2BJBMpKMnrz0p99oFx5739m+5DENyAfNGM/qPevLqLmjzUzuhbqzOkuGhmmLTMUlkyoUcCtXSJVvGkN0XdxxGRLjafxqvoVoEvXxGZNy7h5hyM1vxRx32YbqJLWf7wZFChyPU14dVbrqdSWhQR7uGVo5IJFbPyt2IqHU5Whk8u63OGGSQOBVy38yC88toi7EfJ82QfUcVQ12XdC8j24jDNjBzlRV0YWp3Quo3T5jIZYhLEkIIxuFSI9kkqs+Ac44qppG1re5bgp8owB1q3JbRtbbY4FJP8AF6fhXNVV5ami20I9Zl3SweWNqhsgkcGunspNAl0KCyv9NAW6BXz8Ddn1HeuSdJfkWZNuw/KMcfhW5r8bWui6SrLwSWGPevSyx+xUp2ukjGvado31MLxJ4evvDW2SKbzbGYjyrhOh9j6GjS7mZ5vtlvdm0vov9TKg6DupHcH0rr/CF5Z61ok3hzUcFJxmAuRlW/p0zXD3djLot7PbzbvMjfB4/WuzExdDlxFB6P8AqxjB+1TpVd0epeGvFlvr0f8AZGrLFb6sUIXcMw3Q7lT3+navPfit4NmtbO7v9Fjn8yFQXtF5eJBySo7r3x2q3ZxR3Fj5lxt2hhgAYcH+8p7HjrXW6dqB1zT47K5vHivYGxaajtAJPZJB+h7GvVwGMo4/R6TR4mMwc6N2tj5fvvE1ztWONQ0TpsmG3b5nORU+jKbq1vbyeNw0UYaJozjY2cc16x4y8GaZq982n3ccGheIeSrLHi3u/fA759Oa8l1ax8QeA/ETR3BQTbVk4O6OeMnpggfTpX0dKpFLlkfNV4TjK7Lthqaqwgv3KP8A8s5ieQfQ16n4L+JMya3b6Trkaz2d1brBOzsCkhHAIHY46+teN69bWVzGdSsrhDbyE7UJO5D1Kkdcj171hO1zC0EgvJRGhG0E8LzW2Hp+zqcy2H9b93lkj3T46fCKYW6a/wCGohParHh40HzCPqOnXHr6V4trHg7WtFsYdQeMT28gDkxEsYh/tDFfW3wH8VQ614SjsLubfLABH+8Od4x79RUfxK8L2+k6ZNqul6aZ4QSbi3QZwp7qD/Ku3FUHKPPSKlQhNXPi9wjyiSMZz2oX92dzJwM8+9bviL7Guv3UtnZNBA8hKRkfdPf/APVWJPJ9o2luCOcYrhtbc8qpCzK8u6QgsDtzx7UQqyOPkJBP5UsvmZU5AHTHrUiLtRS3TjnNEdTOzuaN7qN0dP8AsMc8pi+9tD8e/HesnY7tnd5Yz1PFaFpp815e4hYsoGT6DHrXY6t4AuLPwPbeK47yyktJiFMasS+SSAR7cGsqtSClodtOnUnHm7HGWeqXkWmXdhbXIWC5UJdRMPlIz1Ge/wBK9NvLaG01CGxijR0S1hk83ZwcjPNeTpCz6huRQATtweO1ev6hd2z6VZyeXE8l1p0TLKM7yynBWvfyu3I7HVSk2tTVsNYi0/7N/osN1A78yRrzHIDnOfSvmH44Ty3HxN1WSZrdnLLkwA7D8oPGfrX0dpqxx6GqrLCMP5gUAlgp/rn1r5w+M0bR+OZpsr+9jR12+3H9K9Vm0T6t8B6faeG/BmmPa6F5mn3VjHMHTHytgFmPcHk968Z/au0m0ePRtfsY7lQQ0E3nSg8HlNozwPvV3/wC8a/2h8PLWxmvDPdQ4tpIj8w2e+epIxj3ra+IPh4eItIuNJvUjdGiZDP5GWUjkZz90j1qktDJytM+KqK0fEWkXWh6xcabeKPMhcqGH3XGeGHsazqg6Aooqewga6voLZMBpZFQZHHJoA+xPAVvYzfDi2sbyzdrnUEV45tpxG20DIPc8dO1dZpV9Fp1jdaVBeSf6IFV9ib3cDvuPTqQfcCuatba50yy0y2mOyTTUTnfsikXaOQDyCMHmqse3WNUv7xJt8DyCZYgdmVHXIH3s0kQ2fPH7QC2q/Ea6+ySvLGUBLscktk7ufrXn1d98etVXVPiJd7UKC1UQFQwKgjJO3HQc1wNMsKltrea4fZDGzt7dqira8I3Wk299P8A20br7M1u4T7OcMJcfIfpmgCpfWV7pNxGZFaJsBlOanu9VnWZmhURiRQWGc845qDWdUm1K48yQBVAwqiqFKxSk1sSTyvNIZJDljjOBio6KKZIUUUUAFXIpo5o/JuDj+62OQap0UASzwtEx/iXOA3rUVTwzkL5cmGjJ79qddwKn7yE7oz79D/hQBWooooAKKKKACiiigApXUqxU449KSigApRyQKSprWLzZRnhRyx9BSbsJux0Xg6RdP1iK6k3eTHkzFRhlUcEg/jVXxDq134l155uArMViTGAqeuPXHWqF9ey3TC3hLCHOFQfxH1PrXRaJpi2MCzS4M7jPHb2riqyVFc8viZVCg5yJrC0SxthDD9/HzN/eNW4VIYM2enWnRgHDNkc1bjh83qGAJ4IAFePUqO7bPbp0+WNkOsLdd/mbWIbrzW7YWJOFVSSaNLsOFXHH+ea6jTdPm3hYR8xwpPtXjYvFqPU7KVO5BHZHULuC3VSYoyCeM7T9a72x08WNjhNykfxAZwfWptA0GO1hDHZln2sSOpGK3sRxL5J272I6ivj8bj/AGklCOyPQhCxlqhsonu55SIVTdyfvewrk9TuG1K83MoRQMNgYGD71oeKtR+1TpZwsxgiHcjml0mxChVkOTuHygdjWtNKlDne423cl0KwLbWUgAH5RjgiulaEWyD7PJk9COwpbJo4UMaRozE5BYY4xTpC211kHynjg5xXmVqrqSuWkU0i2/vNm/ALA5x/nvVmKRzmRU3IBghSOPel3RKmw4YY28jpUS4P+pUBN2Q1ZvXcZauHRYQqhjIRyM96qvJcKBtRuB1PTHvTlDiFpnHzE4xjge9OCzSb1UYXGcN3pWSArkvFKGJDHggLTZpTNIdp+bkleck+tSt+6mUK2ScjOOnFNL28ZeTOGHUt3P8AhVoCJJmafaI9oHJBHU/WrrYeX7OZFjYICSOeT2qrHJFFGA8i4Oe/U0MqPAZAST2YdcUNLsBNLGB3UFWxyMgn2pnVD88a8Y3MM49afCwaOPAkJwxYEcc0i7UZlXAA6buaWwEc81vb5WImU4B+UEYzSxtmMtK4UR4yCcY9OaplfNneMzHex3AdsCrdgxmWSLajKc5PU8d60cVYB9xcQoeNzA9HJwD61XJaVUdVcr2PYU9rVWfaZCYk5JOOB3ApLtGSeMxq8kR+6rHoO1VCnfYBwjnkmV2wWIyT2B7A1pWZiWAIrokcIL+aTu3t2UD2qAQyeS8cS9T88mMdasRKtvbIVdQ2Su3Gfxr28HhOXXqc9SY22e8kV1cu7IMkP/8AWqa3SOa+ha5XZCGBG4EE46U7T7ZprlpZVKwNnJzg59BitZzJGMieJ40j24kj5z7GvpcJhLe9I46lTsQy+Sq/vISckORz83PH0qZkka2LNGCzKA4DcjH+eajuFhY4+fcULbg5AGagSaVtqLIWQcMW44FepYw5WJCrGV1hh/dY2uD1J9afCtnGht7jKq33CFyBj1qjJqJsZnjlBWLOQcbj9OtLPrvyLKqKdxKhsY6U0g5WakVrErh0Ch+5I5HsT+tMZ4gPLk8lyDh1KA/jTBf201vmPzmDHH+r4Hr+FZ95quDtFvPtYAPJ5edqnjOP50w5Saa9aKZTHDIcZUYHOR6CkGrLHKYjGzZ+8CM4f0z9KYlpbTRCWNpk+fdvBPJHpVq6hhfEqKzOg+YkHafwpai07FZNbt4bgrLL5BfG1pFwB7Uw63aea8jS5OOCi87emefWr39nWt5ajdt2lQSqjjmmppCxkgg+XyAehANFmNcpVt7uS9laaNmVdvzx+SUK4759qtRMy3EcccZY7SZG3dVB5z7/AONOgTywZI1DeWcIwznA45qvaK2ZpWhmSRwFXdkBev51STJLs0Un2S4mRkQYwV3cnnqPrVayuJobWCEXVvGy9PMz8xPpSNZ3jRCK3kRWLklCvAHfn3q79jmSNgohbCYPA6nuPSmFykftE97zdJJGHGFA2kj2NI3+kF0hjZXA2nPUH0/xrSig8m3jaZQMcrzzmobWP7JMQ8MWXckktg0CuZ0yL5sNrvRSvzbGGSR6Z9KlvG23CyusL7owGVMnBq1MlxcTPyrAkEsycrz7e1QMuxpJJJRsC8uDx09KAuVFHlv9okiBAY4IYfiP8atQz3ECSyQASI3MXy5Pr+fanDddokztGUwMY4FXtMVBMqsNqDPKngk0WBsqxlJXimG/zMbmV4cbB7Z/lUgtPMSOaLyFCOQ3OcDPOMVotEI42XmViRncfuj1qVY4Ih5exGBXqDnmiwrswrnTfO3SwwW4Ru4ONx9veoDo8UUaKbdRsPynI6nvW+sBitU3duAAMZxVeLyT8krbTn889DS5RXMqbSIdg3QkvuG5iOD68VXvtN3yJGsKyMmMLjjB/wA9a6FLdrbzJGLSsRtz1HrmqskqW9nPPGOGwCSeR9M00rDuyhp1kskTK1rtkYbAi8YqYafJlljgZjGhGadpsrTQCbeIyX4zyVPXBq1LuS3FxbyDzvuybT1PrQFyGzga3KFZcdzuGQD6ioLjdJfzNEybjjaM8se/41eu/Ia1Lozb9uWTgn3rMR/ki8uFsnr8+Nv+e9AIvzxtGE27ijjB5wQfTPrVaVd4Xy5SrpwCvYe1SvIPL/dwyhuSYyeGHfr0qjFezE/JaqXMg2IeeB1/+sKQy4LV44mHO11yTwxJ9/T1qOGMRJvEbBiRuKkc/wD66fdXzNbeW/yMTghDwf8AIqXT51OIZlwgHyM3c4/zmmK4jQzyhvOhAkPIHr6UkxWyhj8hQWBALdeRx39KmvFm8nzI7h4yZOFDA7xnnrUM2DNyNrKOoztoEQRsbi7LmMttB3Do27Perske2aMxxAS4yyjqfr9ag0yeLy25ThyG2ngD0qvqdjNcXUoSVkwvyBRyM9e/fimVY0EAjdUEgVPbt/jTirJB8yEDOFIHWsVTLZySLcD5chpQF/DjmmymS4T7Ra3kMhj3bkO75G7Z+lJhY0JEZZPKEYAbDL83OBzUUUkN9OY5ISI92Pl+XJHY1Fbec1jK0iJ5m9cOsg4456+nt1psEE17p8qmUecD8iqATjPU+/8ASkh2DVY7W00S6uJ8I8KlkYPkFScDHrWfHePDcQyG48uRo95dVHCHvnH5+9P8aWflaBPEkoMIjV2yPcdPTBqq9put7aB5fLZrZFEY5DeueOe2fekzWJdlub1IJJIpDMZSG8xvugduMDBP8qWz1vcskU0cxVAMsVyQcYx/PHtzWY1lqEcLSR7iM4RywwemR+XFS32mrPbWl15jsZiRKq8CNgMA8d+3tSuVyRLaaposMjCSWOPcdrhzz04IB/yaZfz6RNJObtpodmEYyMAueyg569/0rIl8Nacmy5e3lmYMBH8zM2R06+h596W50m3hLSCGS8ux8u2ZvkjH3uVzyc9TRcXLE2dIn05rg25cgXADYYYLk9D7A/piqF1aG1aFFkKsCXkZDncOgwOnt9aYumTS3KkAvcspEm18bRjLBT2zx+VLIbySWGP5mtlA370ALDpgAfp780XBRsT3NrfCNE+1pcBlEgFx8rxN2CkDGPWsaOO6+23H2yOe4jwqNGjkMCOoDd8kj8BXRWltOTuWVI0VThCuVPp1/UUv2y4jLSQpCpI5GPvgD6f5FKxRiWVvqEsaqJJzGC6guMhQw4O09cdsU+N9bghjiuA0s6PuLAbRt7DHoOvuTW9prR/IsIErtwFkBIQe/wDnpUM8L3Nzhd4lG7zMIPLAH3cH+QqkK9zNcyO8MDwo020/MxGdpxnB7fX14q2l5JIY7VGfahysbr8xHQknuf5Uq2xkiSeaSKFwCrYBOQTnB46d/rTjZ3cVx9ogjDFUzuVSQQew9Ce9ACQz+XczMzSSbn3MQme2Mn3FV0jbhI7wF0k2lmG4kdcnH1xj3q3CPPt/IXMMhJd9yYYk9CB6dvbrVv7G2nWJubiBY2I+RRwABzubH5UEmYpa6uprbyJG3ALmTllHp/WnT6bGmzz/AD8lgEdGIAH0/ln0q/BM10jurlBn5lAOR759KqNeBrlNsDeUAQV3Abjnvk9T2oHdjJkt7zDxQXEmxyEdASMDuMdvSqk96k0EokhdFj+VFLH5TnnPt6+9aBuWjnFrbGQxRkncgAPPQH2qWNDcNLbsY1JGME8/T6d6LBdlawiG07UVxnkH/lmPp2OP0q80FrBfoI0HlRouJmHzJ+H14xWbZ6QiytHNvV2O0FjjP5Hr71bhFwt0VicXSxyfMsnX06Y60Cdye7gt55J5R5O5Af3uAT/9bHr3qjNYxukcsEQkTAKFWyST169M1b2+WZjJa5RtqyCMjDD0/CrE+lyW6MtnceXbqoPlYywHpmgm5g3MJij86NcRbl+UgYVs9QPft6VZt7qwjkkke5Dtj7sbfd56n2qxqljHOpZJpNgUMi45cn+v8qqLH5ls63ihjCN4WLCnGf17UFXLk76VJ5d42oSpHMP3Uchyrt/FgjmpHmtbS3+UxyRg7WLnecEf/WqjqVrazrFL5SyWvEipIAVBxycj/OarCztPNzaqbeL7wBO4k98/WgqyL1nZ2UkixKVFqB/rI2A3Ht9BzxVq7jdr/wA6aPCSFV3K/wDq1XoP6++azY7KbzJJIH2Bl3DYRkc5OF9f5Zp0lhJdFvtGohoNxfyIzgjjp+dMTLtzNcXDx/ZYwyqdrl2HIByOev8AnFULjUo1nNwzR2ssuMfxeYP58mr2m2P2zzP3yxomVaJgPnX1zUF5Zrp9o8Db5o5GCqQAxXPT3H9KQiJr6SzhN2F8xipcIM7QfUg+nTHrTpdWvJGaaJbvyo0GEWD5A7dMk+nerFtBZsFEltsbcN/JU5HAI5NNi+xGANI7Ryg4ljkfOcHg80AFuq2tyrSXJuUlQ7njfbtb0x3yT+VQmWBdX87e4RVAZjk7VB5x/Spjb28CyfZzGDh+GG7J65rIuHuGuRcSw+U5OFVDtDfT69qYHWRtDCyupAwSAyHAANULvc1jFfbRPE8pDoh+b2PHT3ptvPIrr0LoBtJAwPr7VfiEIugjSIgnJYpnHz4wRQBUt4IDcl5JGjSRVZFKHdjB5+vSmymGC1Wby1GxiEVuD14Pv2qZWjR5I/NVpVJAOQ2f/r0/To7loHW6tyJ926PanAAP+H50XArWtzbNLJDMivLEN2YmOA5PCj+dPkluVm2/Y3EAzncwB6/nn+lWryNo7d3t1DtM2GXZtIAB/iHXFUY76OO8jGw4PykHPBx1+p9aALsYM8fmSPH5hIYc5C8fyp25ljaK4eLy2UL5jrlZGzzyKku3tYGiupZ1XzfuKoyRkVUlh/dx/vIpkLHAOMHHtQA2bQ45pdqSjejeYNjd/T8qzptPESNJBdzCZWbcigDJOOmfb2rcjs7g28U52LnnKN354NWIkjlaUmJTIpK7sZJbHUe1K5Nzl5bHUntzNa3jyR+ZloX+8q9PTHXmm20WpRzxx3syNCIztOw5HHr6966u5hSS0TcxiJQFxE2eOnpVS/t2s0QI73ETHrtzkds+lBSkZO6RoCYmWRVI+cc89+Km2s+diojHG0qduKuLbRGIkq8b+kYwPxqrfJcICwkGVGemfxH+FMLkLRXscgkjvGkZc4ODgAe3QmpvOeaRzKfMdh3HQAfzq5ZxSSg+W77+Dg9MY9M9ah1G3leRSl0IyQSVMf3h26d8/pU2KUiS3s1msTazBnR0HGcMD1H5VTlsYRDHHJH5vknAZo8jHfmtbTN0NtGWbc+wElcjPrVUs9xIzRzjZkkKOPmJ55pBcTSDHFILePPlqcqoHA9aluIXb9+02dzHbxgCmWqTMrR5jBI4+n1qtqJvxeG1MzeUEDAqBySeeaWoXM1LabeV8/LDIwM5HPBPtVu3F9EmI5iyuRuLKD0HSr0Nur3Uk25mfjLBcdB1q5FbrhUbyhuOWcjAK/T2p2YOSMdo9RlkDLMxKjAGdp9/r7VctWu40llkwWKgYk7nrWobG0hLS2+QcfNltxH0q5JYpiGWFiQ2Blhkfl2p2MpVDnrVxcxtIcI0Z24AAx7cU+a1jlmPmqZGbHtzjvW9LafZkeWGJZH5GwYw1VwLgRB7qFBLgnHYDPTPenYFMpWy+WnlfaAQTwpOSPSrctjA0hbBDbR3+Wo5rGG8kilaIGRWyvOCf/rVeWF0HlKQQcNgetNIfOZVwsMUBM1shk3ckdcfWo5mt3k2RyJuwGG7rWjdWPnSCXd0IDD1pstoqumI/wAT3qbC5im+847nGKRZ5I22cEDhfpVxVHku3yqozj2NVIRHITg/N9aLD3Hi7bkbGGaSOSSNhtPGfmB6U2SORE3Mny9Rjv7VGTIUHP4DigpIfExdmkfCuGx196ytQ1iWK4Mf2bdgkfe+96VpXTJbxCfDbejd+azJrlZJf9XuHAI2fMR7UD5Rtlr6tbebtYDglCDkVJLr1pKMSSmI46sD0/yaQWSNlY41UZznPX9Km/sxlXjylHBJYBgRSHaJa0eW127vObezkBdpwPfPemyap9nuZIQwCdkHJJ9MfrUkDr54ixHuU5CsOo7YpNStYXuRI1s7kjCFMYJ96ZLQ631FZDIm1kfAUqy+o60gZxLu3qwJGAozxUMs15p1onmRsvljlMA5BPIqha32qh5IprQbOdjKMZGOOvr+lK4uU6BZoUICzRqc/Mc5z+HanX15ldqgEA531zw1iAsVks54kOQzMMgEds0ttrFgJGgEbxsT94ng+xzRzByGwshljddzlyeADjPv71CkkdwPKlUrz8uOoIqKG+sGuhC87RzKOGPQ47Zq5dG1mjE80lvtI+6rA5p3Focv4uuL60v7JYbUm3Q5Yp1Y+tb1re+bYATwyAMM4fqCatQyfMoZVlTHAbHT8qivrgW87I8YaEgcHnbn3oKRRuo5vLMu4kKB2H+elZj3WqQzlYbgtEAGbdHx7DiuhnNvcWckM0rDABRgcfgarxWkcDfMWfPUfwkdqBmbDeaoZFyZE3HkImQR2zVu3utQkuCsjcg/MjJg1oR28UbNJCCsnbk8fhTHVtikqolPc/40tREUPlz34C7g7g/eHGasRNtJygYjqSe3tUscgZPmyZMYJWoJIpjIfIJVc4Oe1BBBfqsU+633xg4ygHQetJFqBiLOYX2xnDZOT9akkik3iKVmd+hIHbsKluLVVCfuj82Awz1HfigegkoUTx3a2rxvIAeGzuFZmp6Lp1xqUV1ccLnlG+6DWtAo+azdQPlym/rgVG5SNlguAHiPCFgDz6Z7UCuZuo6hZ2EpEzFAV42DgD1PapoZobu3Etu7FWONyn2qvrWlw3uUKSKVXHD4AHtVjRbIWcIhiMiqMlSTkHjpUrcq4/zJYCqsxII4I/zzV4Q2kiAsgdxjaHGBWdq13b6falro5ZgQoIJB/wAK5y11W9ub1IoWcxbuSF4qx9Df1myNxBHMmxGVjg7hzz6VyHiLw/q1y0cNnMUzks+CfwrvvsZm8siMA7efc4p7ExSxxxsQWOOR6UiXI48SXWh6AlrdQtJlP3kpj7+1SeDbuyuPNlOTMh+QMcE/QV18iwXE7xNCjIT8wb1rNn0W2hilksVVJCD8oHT6elBN2wi120muTZjKOnIwcZI7Cr9vrAuGaOSMo/qy7iR7V5Bqtxr9nrW+3spZWR+VYY4r0/wtNcXOmpPf2awS8EAc5HpRzahaxoG5hYYlU5H3c/xe+Kak+EkZRllPTHWrF79mmYMsPzKOp45qt9jtZX3RtJ5n3mG7GCPSmxGbpX2iGWaWbcTISQOy89qm1PVYbVlRppHIIOAuKdHI0ly29ZQM8ZGBTL2KG6l+zzR7yrd+v50holeSA4kyWWToeuDVtAwRF3bsADI71l3cscKCJdm5OAq8EH/GrNlcyExSSWjLuXkjoKaBl9nMcRSWEoo5DetQM6lSY9yMcY4NQSasrXIUblwSF+XO71ovtPFysU8MjRHJY4bJYehouLlLAlzFv3KMAkkngmq41CPJVlIfbnIPFMi3WMawSlZVcNnBPA9eajs4LeaUBJgIm6M3AxSb1CxLcXzbEVdjEN8w3fMPTHrWhbSQyHMpLIRxjv8AWuF8aySQXqiNtm3kKv8AFzwav+GdYvJwIJEUhVyC1NMOU7Flh/494VyGUjeeNtZ9po0lre+bDqD+azYAYjGaSaZfIJmikaQYyI24I9RVG6ZmUvbTtHGM7l5z9PrVNk8rNeS2nE6G5XEuCcqMbq4TXXEfivUWWQfJjHy8muhiu9VhjENxJhOSxZiTg/jXJXupsPEN0I41m3INx9cfWvFzrWhY6sKrSNJ7qSV/3i7e/Ncz8VDM/gLVM5UZi43Z/wCWqVvxXMckbGOIP0ysh7+1c58UpCfA2oAxFfliPXGP3qdq+ZypP6/S0+0jtxn8Cfoe1QRX8ZmvMSyQpy7qgwy/0p8traNp8NxY3yuJCd0YI+QHk8dajmtbxNPS5W6aa2K8rEhwfbNY0bpbrI9nDNBKfm2OhIY/X0pNWdjjTudA2l6kPNaO5kuIrcYCRnAA9DVrS79rV2t7u3XzTHtDlg4A/HODWPFqF1LCtwkjQM/DR5IBx6065mnubQyQzCMYA2KvIYd896GmtQNF5pVtpbaeYGFvmjUkZX8+lUZXuEsjb2zhvmDIzt/F9KpwablxNfXPmNyWPcCtG1i0aeGRYmuYWHGBhl/M9KXK2NaFuxtrqQpcahqi20pH+r2cH8qm0xLSW+H26JriNX2xvGpAJ+lY+gRRxXpgnkZo2k+Zgei+tbs1vC7S2um3FzMFJYbEIA/2q+kynLb/ALySObEVUlYt6t9mUJJOrbSduFc7h9a5mZLmG1ZoFuFDs20lfvj+tdHp+77AIxH504+Vt5JP1rPim36eLaSUiSNiCjcYye1Rn1LlihYWW5k6XcTXkTJcSq4I2ozLgr7Gs+O4vota22uQ8aFcqchvwqxrOky224LcSQ4XcNg65qTQIbhrQXUMyfaOchgc/p9K+VjOcI+Z3p3Lgs7W/leS3D214q4e2TADnHUE9/aqgfTWg+y3STRSq3Epckj2I/Kp7WS6juZ7i+8t4Co+dByrfjU2q2tjewxSwEwXIU7pJH4kPb1NclSarK8dzppya0ZQktbhVjlWT5k5j2n07/Ws3W3mZ5rlpfMZz84rQsmmt2/0xmU5G7v+WfasbVSzahLFHI3lOSRleeKmUOSCTNYu7LWlEQ6ZHKGjBeXOM8gAdx6VoRKZI5GWVVxz161QNglvaW8nnx7yNxT61fNqvliSG6U7lyQy4x7VxzXNLQ1GfLM8KvnJbb611HxDt4BBpEODtXrj021z+nxEapbKSGwQcn610/xNH73S3XPJbI/CvbpR5cunKxwyk/rEUedxE2s6TWjNEI5AQSeetdn4pgi13QU1qCPdcRALcKBg/WuPu8EJuU4JBHHWt/wdrUNpL5Fx/q2Uo4boyn29q5MHX5oujPZ/mdOIhZqpHdHM5uocT28rSKOsZPI9629CuNoMjsokkxgMeM+4qXxdpK6XeGW3XfY3IDROOg9s1kSW9xGgaFt8Z5Hsa5KinQqWvaS6lNwrw8juZm0vxTpP9j6/uV0Gbe8HDwt2OeuK5rxBoaX1uPC/jqGSaJRjT9YgHzKO3P5ZBqnC9zHayzTlkYYwpbBrqvB/iiBoha6hH51q3Gxhyv0/wr6vLc4hiUoVnaW1+jPAx2WOPvQV0eHeJvBOoeFUubO58q7gd/MtbyNuJBjpt9cdq4SSGa4jEHlsWc/KAP519m654b0/UtJdrVFvLSbkx9SD6j0NeCeLPDd54VuXvreAXens58uTb88ZP8Ljtj1r3nUnTWrPmp4SPNfoZPh/V7jwiltcgyeccbgp4GO1fT/wz8VW/i7w+szY8zbtdWxk/wCNfIV/qmoX5NnCi4c7SAK6/wAD+Jn8CvbrcXLvKT8yh8gD6V1YDGunKzd0dPu7LY9E+K/wn0f+0H1SOYafavk5QAKrH+VeJfELwdp+k6JBqumXs1xiYRybmBBBz0x6GvsDQ9W0Xxz4ZaPKTRTx7ZYz1GR/OvCvjL4Rn0Hwrd6eMmKOQSRSH+JM5/PmujG0JKXtI6pnPOlDleh86zZHD9RUkbrIUwgXZgfX3rX0Tw3fa/qRt7V4o2VCzGRuOPpWY++KWSzmjG+CQxsy9OCR/SuXmXRnlTg0rs6fw9qEWkXsV4YxcQ/ddTggqe2Pz/Om6leadHYzWmiQyW1vPIZGjaYuAR0HPT2FZYXFqXUjdt4APHFZN48wCvGDzzgetRKmmy4YmVOPKiQsyyhtvP3uTzXfaeyXXh62k8h5W02Ujav3ikvQ/QGvOQzMf3mQ3cCur8Ga1HY3Iju2LWzqYrj18s9/wJzXq5bW5J8rNcPUu9TrNLupLe7a21CZbeGRTtZQMD2rzX41aImoWkF1aRb5rcPl41wrdyPfI5H4119/FNDqq2k6q0UZJjdemz+FvxGK6DSbWW9t5Y7yxiaAqVRnxjPUEY+h5r6DzOxM+d/h94q1T4d+KrbVLYRTRyRqZYydySxtz/30P0Ir6w8P+JtL8eaLCumv9qe4UCSaRtqI2MmNgP4sDHOa+a/jL4TTTrk3unxhIEJ86JQdseeQQT0BJ6djWV8HvGcnhHxKDLIx028xFcoTwATw+PUUJ2KaUkenfHvwFJcSvrVm8c8C9IY3G6DHDKB3XPI/pXgVxY3lu+ya3lRvQrzX2xf2VvrQW90uJP3loEjuFmHly5HGAeteH/Eo6B4Zvw99Gk9zPbHZDbuNyyerjqoPFW1oRGfQ8PIIOCCDXpn7PPgg+K/GkF1fRyjSbJhLcOqn58fwj1P61leFvDd54x1KNpI00/TlP7yZgT+A7kn2r6c0SXQdD8ARWOjqttHHalisWVl83HJY9yDUWNGzR1CG21O8FnpcJby1MZ8wkqg6bTnvWZr2mzadpts1tHsaKNkYLGRvbngGr/hOWVdHtrq6a0twzKUZn/1i98471OVbW9UvdOW6wYJVuDtICBMfeXPb1HtSItY+JNdmefWr2aQMGedyQ3Uc1Sr2j46fD2ZL258R6PaO8Jl2XhUAIZSMkoOpBHOenWvGCCDggg+lBoncSirtvpl5cReZDH5nfavLEfSrUPh/VHj8xtPvQnc+Sfwp8rC6MiitA6Jq4cJ/Zt0WPQLEST+VVLi2uLdttxBLEfR0I/nQ00FyKiirNpDbyqRLceU+flBXg/j2pDK1FeqaZ8M7240XTdSFxZtb3UQcqkZweuQZOmeK5Pxr4TuNDm82FZHt25IKnMXsfb3oFc5eiiigYVYs5Asmx8bG4NV6KAJbqEwy7eqnkGoqtn99YluSyH/9dVKACiiigAooooAKKKVQWIA6mgAUZIFPZyE8tenellXyTtyC2Ocdq0/D+nefILiVT5an5R6n/Cs6lSMI8zHGDm7Gl4Y0trdVvrhQHPMYPb3rbIZj0B96cI1VAueB61eigiV8QlypAwX/AFr56vXc5OUj2aVFQVkReT5kMarjdjnFbWm2qllG3PPeksbEeYWVuvt0rrtB0kfLKy/KTgFu59B9a8bF4tQjudtOmGlWO0ByFaRmARc5I4612uj6fDbRL5uGfIYsfX0o0vS2SQ3U0Kx7V2qu3nNbKIGAYKvynPPevj8bjHN2ud8IWJoJGW12smQWJx6CodQnS3tmmkxhlOD3/CrIwpTzmVY24P071y93dTX8lzGWzGHwvbAHSuChT53zdDZsyYIJJrhWXOD94etdfpdv+58xQFZOm/uKqaDZsDuZd2RuyM8Vp3YeJwq4BU/MK6MTW55cqJSEaTdM8j5XIwOM/wD6qQQPIrou7ay5yeBQyLMdyo/sMd6mEkk0SwspBTj5jjBrkLKX2cLbtAeBnHJycVK522wiXP4fzplyjZ2hTgr1FPtg6j5tpjI59apvS9wHQyyl0UyPlTgYHH41b1C8DQcybSOW2r93/GqX3T5YkI5yMH+dR3SlSETcpfHzYJAqeVNjsSzTxzN527aCMYHXNP8ALjZBCZldSuAH6jPOKgjtVWGSKZiT0ypxg0iRBJC/JB6fN39qrToFrFafT4JGhY8EEsv9RUdn/olzJbxvPcSS/vMsp2ovpWjK6ADdu67AccU0yLGhnjkOx/ugetWqjasxDw0/lRh12rnnaCD/APXqvMZGvUZlwuOQRgCpYWUptndz1Knkc02Y+cqIX2uQWznkH/8AVUrcBImDTSzL5JBXGwdVX1pYpGjcCONEUDAJHvQqQrF5arlzw8meT7UxpREo8t8sWAwV6D8arroBavWSOLzJFUknaw/hPPbFWreJvlZdq7gQGJ5HsKqwWbyQs9yrMpGVAGOM8VOPtUN5AkcKbSjZWQ8bs9M16mCw8viZnOdh7XNw0zW6onlbOGP3ian3M0ttbqsUzv8AeZuo+lZuo6hdW92IVtyzkkAqM4+p6c1q6cZrJ1DWyyvtDBtwGCR6/pX0+Ew+qbOKpI21/dWiKIQiLkIwG4CoHfzY988yNAH+XszN9Kgs9QklWVEt3jdcEl8hMk8856Vn6heX0VrcKliPNi3bAjbgW6Y/+vXsRVjkZoXTyLIyxqwUng4zlfYU6Cza6XdI8ancSI0U/KmeKzdL1X7XFH59u0E4DYd2+U4HTHbNS6RqkKyrctbsCyhtxfAx3z6Voguy+tnAH2SrK6jkljkZqO706x8l1jhJbORsGSDVu/uFuiGRPKZBhlDAk1Lp/msAWi2SS8AsRx707InmZRJhURyzNh1XCpjCkD2/zzU0tvZzKbiSby0bkpjAII6c1fu4RKiwyyRlNvMqgH8KrPYqIxmYOCMFWXgUWDmZDJb25iMLhwCVdNvXgYoRX+zpbwn5c5yTycH/ADird3HDCIsODcYHzA8YA4qC3Romf5VUuCTtJI/+tRcVwu2+yyKF3Zwcj+9ntV+1kY6cWl+WQEKoxncD3qvp8CyOkhkDoc4BOcEVYbcylCpUq3GOmapCbKkdiilmhm4dt3ynPPpUUfmBJS/zNn5stnAFX/MG5E3bABnAHX61RubyKFpRGquTyAfX3oC+hLG75DAru+6D6D+tPe68kFwFA7scc/hWA+qTN9wKgPGOtZup6hcq0I+de52AHn8aLCudLNLHcK7XDGM9cDjJ9qgZ/NlilTJZTggnOK4651TUppHCxs0f8LEYyfX+lR3Gtaj5awtAitvwZeV2jHBxnnFPlYzvTd/Zl2zM0HmgkAnOagFxJePu8iPYg5wvLfUVxkevSXsMahSrwrtX92T1PqT+JrVsfEE0MzMYZREyYJEJOSDg4I9aAOlZcqIkhUpxhGGAMdxj/Oao363Xm/u5GiQchUxt6/zrOtNbktcxTRTfMT5ZCEg9/wCX61qTs91bKscRAbk7wQcEetJgiC6Oo23zT3ZAOAY1YEsDzyf0qzbSXC3V0qqJFYZVRJxGD1HvjtVQRzQHbEpkYptLuvI4/nVqxlW2geFdpPCux5Y0rFFptTj81LRmyxQbfUHnOfyqWYG4TNuwR265wMfj71WJt4MzDaueAzDpVi1tYpEjO8MVweO9O5JLbBhAVlnkJfgknGV7VAfPV97wxtCjfIpGc++KvztbxzFyo27cjnODRpoQRbVZpudzuwxtB9KAMxIlmvQCpjfB6Cljht1nMMzEg52gHA9s+9XLsRxT5SXbHux71T1URwr5uWkJwpAbGPb/AOvSEJeTxtDKEJQxlfmCgjOeOO47VW1EAXEMsyqJEPIQ4BGKjjktWRyshdM8qwx16fjWhc2wuIYZY5CAELZfGD/npSKKsk6zIyR7peeSQeBmqlzujdIcssoHyeWM/litHyWYSFn8vKjaytyD7is++i8xHdnC5AUzK+Cox0XHei4xLcszhFkbPQgrznvj6VYMMU0aQOCHBJ54Lf8A68iqYaeHT1lixIYlChSMbxnklqT+1rVyT5MqSgEPjJ2jrnd/nmi4LUl+1NHZyiWOQmN/kVlPHt7jPemR6tBcfNNDPA0Dli6oWBI6kHuPSpY5LSNFS1SS63nP7xsHns39cVNGN6Ts1rFbLGcMPN+7j0FMtRM7RriONHeBWCO5c7l/L6Vfgjkkmd0lVJQd2Wbgf4ZrPaN288rE3lBAylTli3tjsM/jUceVungfcqkZEjpxkjkZ7DvQPlNS8jN1L8zB5UY52sAGP16c1RZyquzMiMR8zAZXd0GT39P1pXubqTb5lwZZYWUouwfKMY4x1z6npU1u9vcwtAzGOZsOcrjj0I7+lIOUltRZ29p5c+yRznfg56ccH0GapxwQp5MsDrDGp2Sqzc7Sc8+/9Km1CaZJot9vERj75+7gDjkULd2zW8k0kR2gj5QnzE/3cf54oQWI9alW80qVdvy/KgOeMbgSee3FWrqGxuIbbzmkWSFWaMxsAWOOq8c1XuLi38uAXQXy5l2qg/5Zn+X09qi1WO6kjtZLfZOFmAG4HAXGeo7Uh2FfzIZ2+UkeX8obgMf9rH61BA1tlgVl25UsmCCD/wDXP6VNP50d9arcbGS4Uj5OxX1BHTr+lWwkKzXE0jbYiBHhUx+J46kdaegPQdZzadMJDJdQkuv3QCMMOnPaoNQUqMxWxllkYEnd8nPv+H51Da6bZ2/SBRE5P+uO0egyR0J7e1WLu6M0DwLZk4YBIojwgX7x6dv1qRogYyeYkMyNHIGJCrgHpytJE6tc2Mskh3h2xh8Bj2HsaQLdLqiwiJhIysQ0meB1qxHHPNbK81qjQAMPMB2sTjGR9T+VA7iajGGgeb7b5MWd5fPyheh/T9ajtRbPEk8MsLhmO35uAPU9qdNKxt4ZmWK4GPLcDOPTGBxU4s4GkaDzThVLAgcKRx+IoC4xJAhBm8oMTgyg8D6n/PFOk+zwS7TIrGZQAFbp7j+nrUcU/kKkUtrdAMvDBQw9MH3/AKVUezurq4DpZSsRwhIGSPX2Hp6CgCSR475RHDM0O75AzYII9ff/ABq5ceabUKJpZGi+Xbnbnpisi9trzEZjER+ZQD90jnGAew71fltri2mUG6zFk7Y/MycDtkc0yWiWSB7gPIxV2iXIdyQR6j+lVJUkaeS2mSWWMnJwSQVI4x9ORUcF80tyTL8kMjAMqnJA6c+ma0bS7aSY2QuwFjBwrLgnnjBphaxFCoeRYI3aJwD8pGAQDwKu39ot2jRy24YBdwOMANgVnahcPb3JYby38DMeCMcnHoP1q0sy3UUqQ3R3KoZU6DkZ/wDr/pSAyv7IngmH2d5gQOdp25B5J5PsMVcsIJisrvBIzIcbpDlQen+fenGZ7mwnYsJZVbY2AcnPUjnv+lJ5ctttaS4dBIfmRckE9O3SmFhslrO0iN5sUig7fMAOFH+e9SafbqsM8kdzMJ4+jSpjee59zxVae31SK3l8m4V0TCgFgenT/wCvTQ9/5ZkaHKsOEJww9Tjt/hSFsaCNJA8cF68JScboznIHv061JeXXmQeXC/kpKdolIBLEfwjPSqtzcrcKXnspLd1h3JJB1VumMH9MVIk1vHJCJ2HmgEJIVB+bb6e3b3oEC3Zi/dyyrvZvLLAjdyP0zTL22jtbKWRrnzPMGzA+Y85H9adGzKD9qhj6hlby8ZP0/WhtYt5rENBPG4Y7mUIAyjpyPegCvbXMi2qQ2gik2Lt3FsKAOPzzU9rFPNMizrJuXGNgBzkcg+w7msyT7OW8yMbUbDDcOWOfQdauRTXMcoWNQQy4JzyB6Yz270DuPiUyxu8scNslvJhZGfDuSelQ30LyW4mtlIVn4mEWAw6dfTpirC/6llWFV82RlkRm4AHf2/wqxBJGYZbdJXKxbWj3MSo56ehH9KAuUbmzt/tUlrDKxuZUWJ5C2Qp9B2H+NWb/AM9oojD5bAEITjB44yfc45qzJLNJGlyywRgNkrGuSRnr/nvVdJI45UkmSfYXOdwyGzyOB+vpQK5Yxb2tt5kLSzMWICjH55+varEcVtJEJFmhimMY85shlP41nW0MsxuWtZ1jQHemUzlv6dxSTrPcxHdLDavCOTjAZj07Y9qB3HPbzbj9nAfnYSAfmXuPakntZ5sXIto4Xibaiyr8wJ64P8vSqhuNTcxXMsJhkR8bIjlcds49+fxrZsmaG2WS4V2Z+eT0yevpTFzWMmGSBrc+fdRgDhir8A5xz6c/rUsdvayXNs0l4CASxyQMDvUUGnWhma5e38syhlIzywzndj37VLbafBHJDHGRHbBh949eOQT6f1pNFKSK87SWjukkAe280YKDGSeh471attcjjspZZYMTlSUbuRkL/wDqp9xbmzm/1RSB+QrknAPfr+NWZLW1uGTy2Ty0JVgFwGYY7+lFg5kZOmajaW1lDAtyszJJIG8yIlUYdVzVuKa1vyZ0J84qEMajrnvSiySNUhSJXh3kso559anbTfKcXMAVs8OuCpFFg5kZF5JdXkTW3kshjUbCig5x0PtUMN5OskLAxgJ1+U5K9yR+nua6W3gzaXd1HbAzJhdqtt3H1GaZJo0RRcxYEi/eD5I9R+tFh8yKdvNNJ5TW6rHDIuQjAjcff3qSBp/MleRdsoJXZnBq/a26/Z0DxE7SSu70/pUdwY5JmbazYcnIHfpk0WIbuJbTN9nfzQmQQVSMYwMc898VbSaO5QqHVtvA+TOOOmapqE8xMbk3H5hjn8qtWcgkkkTyBtVhgAcfjSuBDMzKhRVy+8HdtwCBjv71Jdx+YrPBbqqLgnDZJPtV9/s3mJDtG4D5sjjPtUc7RoyrEqhXHbqKYjOtlkXdEzYA5ToCPrVuC3STBlhUMo4JbP6U93hWI/u8OwOC9V9JnxE8kkyIQCGwuRn05oHceLdUcKIgVLcYNTCG2khTzIvJckgccH61FG8czO8e9mHyk54BNLBeZTywNx6gk5oC5WlhhThTnswz1FPhjid42bciY68dcUNumYmNw2Bnb0578UyMKqmTfujPJwf8KBalidfJG1cmPPI79PWkU+VbmRozIjHai46Huap+YnnEFmKqcNnqKW72mJIRdSFyNwboAM9KAFi1L7O4E0Uhw3UAYI9K2bHU42yyMqh+iNzkVg71aIpKxZUbABPP1p7qu5G2IMjn5sZFMfKmaz6rFLamZtkMinYquDyPWoWvreYN502U+6wUYGB1/Kqd/ZQTyFuu4bnVX/pWc2mxxmS7WR41yFEbHggDHSobGoI3JLiGzjVo3DI3CL15/wA/zpqagqgtIrODgA/3CTwK5uxtmDSReZ5sbfMMZyhFaz2++MosgSTbgFDk8jtRdj5EXbbUrSWJv3q5OflD8jnrUFtfefJKN7q2QCSeD7+1cxc6feNdm1hmZQoLhvL6e2fan2mpTWsPl3SpukOCQOCB707hyI6fVWigZNjKyyAeYP8Aa9qyoL22t5WyshO7gFOo9aoLPNeSyLI+yBSPKb+96H+f0rVlgaS3juFmQMCCeOR+FA0rE5v7e6tlSIPlSeg71WeIictmTDDjAzzTPs2HMjEhC3BXgZ/pV2zupICIVbcvXr0oAoWxvVikRpEnVs53DHH09aSF1tpdsqlSQdnHIrWkmSRN7BcnJOKq+RJM7gKHO3IO7nB9qB3YtnNA52qHz3JHFVbtZjP+5Zh1yRV5bKHzRIrPhR0B4PFT27TLCf3agAYwevr1oAwZ0vJoztu9jx/xMvUfWq1t/bMVu8nlvMuOE385zj8K34gqShmQlT6dB9RVgW0E0TKZTET1ZemO1KwcxhQz3E9sEeL5pGKzKz7mjGRz+NTPYLGymG4YsAcKW61eeGO3kONplIG524BHY8VatobMzmaRSrheD1BFKxDlbYzpdPaS23+Sd8y/OvbPr/8AXqpJosc0a+dIVK8MQuc1vPDJ5+8SExrk7PekcPLKixRgjBJBPGadhe0Zgf2aUcx7mLDkMeuauS2DvZMsefN/g6cVp72SFkkg2Nwd57fSomkWNxOke5k4+bgmmHOULVZvs5+0o6ybsZPan3IOxXn5bowK4+n1rRkjW7gkeMjOPmDHn2rNa6a6kKuV2xgHOOR9R6UDUiFgodC0cgxg9Pl/GrjTQ3UI2mRZM4346dsfSmGRsJLvVlJweeMfSlhXyZjIrJJHjJVvSgG9CW3SSOFUm5ZchWB5IpJB8jO8eWB457etKj+Zk8kj37U4N8u7Ax0PpSJuzPaeRUeSFFLjBADZBHvVUazcyzgfZP3oOdu7rWrLDGYWjESqeq+h/EVnapbXS28VvFD8zDAfpigofFqy3GQQIJzxtJxgetW45We12mXLDoyms62sf9HXafMckblbn9aZb2TeaGhMkDqTy3OfUUBY2IJkkmXcUdwPvHqBSaii3E6lRtONwyvGR2rCu9NuJvlyRGHyXR+2cdM1vZEFphG27VwrMSQaBFXUTcWtqk0cHmF1zsPWnWV4qIpuMLkZCt0Feb6zrGrWusIY7ltgB4zuDYP6VFf+ILiaDEkhSRzwQM4pXBI7zVl0/W2WyDPuUMWw3GPao9B0hNKiljyzbmJ+c4x+NZ/wum32bz3MkLEHfubgsK39RuI7i9jXdvhUkL6Z75NWgv0MPxVfa5NeWSaTFhI5gzSj/wCvXSaddSXEW+8iRJM9QenuaqeWiGRZAPkIyOSDn3qaJ1jwzKyoQTtHIP1oFcS+mit1N6dsgQ7cxt09jSWOoLOheIFRjJG7Ofqe1TSabb3VmY1KxM3zEKOCaqXOl+TCnk/Kw6gfdNAJoZqCu8v7mJSQpOGPNZ6ajPHCyxblk5ym7K5/pWjHayE7llCSdMYLBaSPSpgdxYPIRjJUDJ9amxV4mVL4mlspYknilYtxgx55/wAKttr11J/qLcAv0O3GKnvrE7AHhaTbwT1NT2Om+YCPMZe4UnHSlqF4haXouLdldCJ8YAX1qnCk0WsGW4VwhPBzwPrWimnSROWTaCewOMe9W7ZNym2vIwAANhJy31Jp6ibRRdIxM77mY5yzbQfyqtrT3n9nv9ld2x8y+n0rTuLWSE5VzIuecY4qtfRXkcgljUsgGCAAevtQCZzehXVxPBi6gdZI34JGPrite3VmmW4VpQhA+XPrWjozWsqbryBShyBhgDke3arZkjiiK2yqRnjPalYOc5vWJrzbJbwvEhaMsCRyozVHw99sAVrgu8MTcIP4vWt+7ihutQDJEPP28egHfP405bdrYbgoY452jFOwvaeRj+JreO4gWZv4yFiJXH4VixeH9QCjbxnlQxNd9DsZQZESTGDwc4/CpldVlAkjf/AU7D57mJo1rd/Z3WZ3UqBgDkGtOOxXyG5V2GWP8ODVjmW4ZYzt2j8/wpbkvvZmVgw5ODg0yGzOaEXSiMhhJjgls9K8x1hLjTvGklrKyhChG5f4h24r1mJRG4UlznnJ/lXE+NLFJPGKStFz5AKkjvivNzZL2DbOjDP30ZzWs0kRkhn8tun3f1rm/iNHe2/gbURNI0sZEXze/mpXdxJKqFQcgda5b4sBU8CallnYnyiOOB+9SvlcqrN42lH+8jtxn8Cfoe03Ud1YQo0luosc/MkTthCe9XIrNbiwE2+VhIfkQEfzpYbqe9uQlzNGoAOcnO7jpWZZzf2TOytI8lm7ZdcZMJz29q97N8qlG9Sl8zyKFbSzLl3o6IBCftCZHKtghaY8rWcZRFKsuB9zO6rcl08ksctjbvOjKDuyAD9KfJdkutsI4o5ycfvT92vlo1JRfvHatjKlJupZZmiZA64GehpbWOP+y4UhwAGOQO5qzdC6aOe3naORA24GI4BPtWhocWmm0ZZrOVrkcov8IH517WV4N4uptoc9WryRKNu39mX1vHsR2DZLsoYN7GukOwzi8s7qSwuMZ8kjKbT2BrM1Z41uIBJaLCoXqi5X2yajM8q38NtJD8kihom5IYV95SoxpxUVseXKbk7lvV5Lqwv43MqGNxksi4rGvLaEbbiOdTI5yHMmOSe4roL7S5xEk8luyrjONwI/nWAtpaybZmjxGr7Jieik9DXz3EEU4I7MLIt6hpupTLBPFMbhypMhBBAX+tc7azT2upqYbyNgXIIaPbtrZg8/TbuSOym3xso2yA4Q1X1Jbi41CNrmOFJ2HBjwd3HHSvjqsFyM7oP3jMj2zTulxKuwYJUPhW5q1era/ZpvJlRAuBFGGLtnuQT0FSQWMEcJN5NHHDLhGUN84weoqjeafbCdXtpmaLb+6kKHseQQeK+eqqz3O+JetZLa40p7K7kiWYcxs5+b6Z9Kq6Yos2nkRBJdpwFkUMMdyBWfIVhuEkmV5lz0I4NSSXax6h9oVgpVwUU9Mema3VZziuYu1tht0nms8m35mJJGMVPaq0gVNk2//wAdq1rSwuy3VurJG4zyO/f9amktGa3gmicup6gdQaj2T5rGnPoJo8R/taJzJgBgNtdD8TmY3GkFfunfx/wGszQFcX0MUkODn5iRzWj8R2H2vR4+c4dv0/8ArV9DOPLlkkcTd8RFnn9le/aXjtZ2kRwW7YxxVue1VYbe4t/9crDPfcfpUEzI11HLj5yhXIximMZFQZk4VuTjoPXNfNW1Tjoerc6zw9qlpqMc3h/U23RMcRGQYMTelYGpJdaPfS6ddiQKpJib+Fh61iSIfti3n2wbicvnt+Nd3BPa+LNJfSJJMXsKf6NORgMcdDXsRpwxlJQk/fW3mcMk6MuZL3WcjP5d2kfnXTRsDl2bpj2FdFpiaQzC3Ri6ED97kg5+lckuh6vbaslnfwSxyM+0cZBHt613GtaPb6BptuZWjN63IUduK8jF0JQ91X0/A1daGkb7lnS9euvDmtPZyuNjncN3CuO2R2+tdTc2mneJrR7qx8tbkoVmgcZEg9D6j3rxrxDeXd9rcVxt3DygpKmrOjatfadepJbTSREdCT938O4r6jK84dOnGliNV37Hl4zLFUTnHcyvHHgO80G6m1HQrR3jjy01q/MkPumPvLXketNNdXXnySFyRkkDHOa+vdG17T/E0EdjqjLaamg/dTJgBvcf4V5n8VPhd5lxLeabbpDqLZYxL8sVz3JXsrY7dK+hUYpc9N3R8zXoTg+VnJfBPxNqWh35ucSNZqcPk4XFfRmvWOmfEbwS0cUyb2TdFIMEI+O49K+Rtf1W7j0e20QW5tGgYrKuCsmfcfjXc/Az4i/8I7fw6beSMYXYAs7cL716mBxV17OexnzRa5epk+HtA1Tw342e1vNPniG542IUlB+PpXIal4P8RzeIb82ulzSRSTuQ44UgnqM19dfEPRG13TINY0eUBl2tMu3d5sf+Ir5j8eeKfE2keJryytbzyLdSpj/dDoR2z71xV6NalWfKtGKrGl7Nc5yt/pWp6EY4NRtDC8gLICwbIHXp+FZ80e9GkjwctnHpVuTVtQ1G8S41C5kuXxtG/sD6Vtaj4V1i00u31YWqvaSJ5h8ttxVT0J/zxVqaStM8p0XJtw2OLb5zv43KSD609d0UqupPbI/mKtyQw73UEB88DP8AKmC3OQXkXdniri2ndGMbxZ1WmalDcWsFnNJ5dwrD7M7n5SD1RvQccV0IupIm+xM4R1AkiycDJ9u9ecsJGYB0P4rjitWHV54LiC31RBJbqoCTqMyRL7+or3sJjlNWkd1KspLXc764XS9f0xrXUIQu4Hz1bDEnuufQ84r52+IngDUdD8RTxaXaTXWnuPNgdPm2qf4T7ivcILu1jjur61aCe2dAimJslueuOtUpr6xuTG0CyQRiIoxzkNz97Femnc6k2jyn4e6f40utQtbVry902wtsgS3O4JCD/dB6GvRrr4eeG0ibULDURfXv3pRdtvaVx1dR2H1qxAtzb2919pYFJ0BVg27cvsP1ptu0bwsGaWaIIApGQN3ofbHvVpgxl+sFto8f2O1CSQ3H33BCgEc8ex/lWi13Fb+VIzJJJLGPN/hjyR93HWo1tZtRe4lt7VIIIyrG3V/uADk+nvWhp2j3F3bte3AhidAzYk+YbOxHv6VLYzQ0m+m/ssTXCTPZwyhtgi4B/ugjtk9q02uvseqPNa3E0EbwbnNzjJH9wntWbdeXpS2lxGDcRzQKxSR8Blz1AHQDnjqazr6a/utWimhhWW2YsPIUccdR79PrSBmvqdyuoXJvpyscLxDyMoNu3GG469q4rUvh74VvdRhvFjjWRYyJlQ8SHPUAHg10Vy1v562NtZQRvqaqsryE7Iycg9emOOKjsbC1t4ntfMh+12s+PMgLBHVgCCT6g9qaQiHQvBlrHDKug6VBp4jZVaZ3Vi7g53AkfjjNXtQsJ7WynmbUEvr+EKmDtXC5yCgU4apZdJ+3/cWaOYqzTmSQKintikmvP7F0xodYutKiHkkE3GPNKdm3dAOP0p3C1y/Z6TA9ut3HKVmSHzYwZAQx/iBPvyMfhWTYRaFf3ptdW0u2WK6kOEjtTIwyMY56jPJFedap8ZrGJ4bGz0RLi2tmf98z/M5z1HHA9q9X+EfjTSvHljeaXotj5E8OJpraSUefIGI3NGewB6+maGw5WeX+Ovg/p7XF5c6CZbW3VsxM/wAyMcfdwORyDivF9V02+0u4MF9bvC/bcOD9K+19St9Ntrq50W3D3ljdw4gWNmV1cclWYnsRjB/LmuT+I/h6w8TeHDPNaQPJGQJJcDzEXIXnHTB9O1SUmfOPgTx34g8IX0UmnXsrWiuGktGc+W4zzx2PuK+iZJNH8feHx4j0q6ilaRAr2JXEgcDJiHr3I4x7182+NvC1/wCF9Ue2uB5kBb9zOv3XHWuz/Zv8Ww+H/GJ068ljht9TxEs0h+WKT+Ennoc4P1FMcldaFD4t/D2+8NR22vW9rs0q+YqEGd1vKBlkYfw+34153X134xGoaxatoU13YXdvGxaRFUspYgjcMk5wGYdq+VvEukXWh61caZdoyyRNxkY3KeQR9RSFCVzNooooLLWmFftOx+VYEEVXkUpIyHqpINSWJIu49pwd1Lf/APH7Nn++aAIKKKKACiilFACU/wC4Af4j+lTrCsMfmynJI+RR396XT7SS+ugg6dWb0FQ5pJt7Ald2RNountezF3/1Kfe56n0rr7aHYiqoUIo4Ge1V7OFUgEcS7VjGPrWlbx/Lt68cmvFxWIc35HrYej7Na7k1lb+bcBcNgdgK1rG3eRkXyyMdBt6im6ZbMRtIYZGSQK7XwxoZY+dOOwOW+tfP43FxpJtno06TbH6JosiQee0a+WPmJPeuusleWFIFjWOEnGSByO1Vpt0hFqihV4BJHAWum0yyjisw7QsxTGATx+VfIYvEynrI9CFNIWPy/LWMLtwfvVH5iw+cZJW+Q8Ejt60yQuZW2xlTwfpioNRgluNPnTO92AIxyTz0rzoxTeprYw9c1ma9njS1Z9qDoRjJp2h2Mkkp3tJhsMxz3z2pmn2qlyw+YrnaB69K6mxt4IY1jWMswUd67q1WNOHJBCtqXIj5NuF+WM9896ZOiSIAzrt6Ar1z71EXdN5Zd23qD1NS2+6UCQFAMkBTj9K8qz3GxrXFvCV8xiAw2hl9aV1WTmPKg8kk4PTrTvJyJZpmCqo4BGBn6VDPukj8wNHuODt/iINNLYYQqsJ+b96eMuWyefQVEfllI8vCnj6UxBNFMWiba20Z3cii23sJG3AsOSoHIrSwDlTyZzMQCJBtVR3q0SDbhWZl2Hdk9qglhNxH8uQykbcdMmnrBKyH5wzZ2kHoKm9ykU/PFzF5cW9Sfvcfrmmb1ijIeQyFe465PoKuNayIX2Kkj4wcHGPWqyiRZmMtupXjDjqfXitE0Ay4nEyIvksq7hhifyqO1KvHJDMDjooHQe596fOGkuXJRjhRwOAB2NMkubZ5VZCsYUjcm704rRLTQC9B5bNtYbgBwx7VRu5GeQDA3eu3GMe1OjurMTss926M3Cpt6nGTT/tcEsQWIIzHJ3ZAPFSoSi72FclgWKRf9WI3H3iDnJq1b6eJGZrmQoiY2fKCd3rVSC402b97HMpdWBcA4A7Z5rfd7RV5KzHaCAGzk4rvwmGblzSMakrFa4kka38rzpBF/DgEBferFmytaCMJuDH7z8sPpRukwIEYYkHIz932PvVvTobiNkeWKMqnZPSvqMJhXJnFVnYsWltbqqJIRvbuq5x7mn3K+TdhEInRcDpjNS3kBbElrtY7iQvbHeqs0To8cbqVdjtJ7CvejBJWONzbLV0LcwSJHEE8wjcSe1V4bGH7M80bg+hbhuKuzRqlt5gQuQACMdaazKNm5Qh43KBnHtTSJuVo9PtmjVplEu4Y54x+NMa0h8hlcKwK4CkAcVelTiSGMleN+D2ppjlDRySNGFQZfjv2xT5Q5ihaxW9u3kR2wkIPLj7xrQud25VWMOXyBuPTjvShbZZZJgp3gcHtSOpaF5N+7j5VUdfxppWFcmRY4UChS235cE8E1XkuY47g+Wu1T9/IztP+FWZd0UGfvO393+His6G48y7RX3dc8r19qYye6kjcrthEnddy4w1TQTeYuPLRJGOTtHp1rOe7MeolZMGLsR2PvVixu/tF4Vj4Xyzx3oSA07WOJgzFSqoM8D1pLzaoWRFY8jocGgSjyTvwrKACF7gVBLJ5kPm7ssAR7U9AMWe6uVnCyIykkkHkULAZYW2r8zLydvNaNnunRppwMAnBYfrVyCCDftDYzwRn+VNCZyi6ZILVHZX39Wx1WpE0vdH5k6nBHQ+ldskNuUwhUkjacmoHt0ztIHA9c07k2OIn0xchopIww/h7H8ab/ZMjAZWIluSc52iu3NnCqb96jPOMVkXEZZfKjXcc8kcZp8xRg2unxi6b7RBmFclQMDP41eEdtsaIRbcgYUscCrk8gjtQnkKrgnA2knim2nniFbj7O+484YDFILlQpAHTy497Ku1QT8vPNXU+aEfuiW/iZB+nWozZyOI5EtvLXJPB6/41WvbO92/6NJHtfmQZwaQiSW5kjVjHH5zryR3/ABqsJJBGP3CYZtxBPSoEs7y1mO0EKwAaQvk0y7Z11FFiZivTBHamMu3k5W3WJVj3Mcc84q5DJKtltO3aB8xAwSe3I7VyGp3Nz/aLbcgpx09u1bttPcTQLgop2nKOcbjSsM0ZFDR/u3LvjOG6Zq9b3nkiLATyGjBcDkjsTXIxalcRSAzbA6sflZuoHAHHrW7a+ZcWDXcbxom7kAd+wPpSBEt00P8AaTI29435TCk4I/nVC1hGoS/uyxZnYBSCCQPrUd9HeNcQRW86o5+9ID/COv5UyFnBYrtQ58vhuAPr+tSaKI/Ure7s2eCCEFpD+8Oct+H16Y7VJZ3N0iW6XcUpjjAQNjcTxnntgdKpma/W6it4HSVSTzITkn1yPX9K1BcrGFtysbT7iXw2cZ4B/pSG0Z2pagtuZ1limjiZg1uyOCWYEcEZ4Axk54qgNWgWSCO6S63vktEmCQ3Xp9Oc+la1zaKtqkVwRIGJ+ZmHHrj2+tMfTrSY20j27nedpcdRgcj8v0oGrGTb6zHHdXFlIsrxiXEZUZ4PQ46Yq/e/Zv3sG6JJWBUKseVYde3Y+vrVHXzDG6x2UEawAHDBiZPcfl0qO3t0htm1CGY+YijyzIpwB3xk8+3vSHY3LnbcWCq8HkwsUYIVxgkevbvmnyW9iYnmWRnKLtk3rnn1Hqa5lP7UvkilGpMQi5RXXdhB79z61aig1KSIxNdO+DuXChcA9c+p/pVIexfikXbNJC0wfHZRxjoOPTtUdvcq1vJbyNK7BWk3dTnqR9Bwc06K31COzuo5I05ww2EZB9vw6VHpBgt7qeN5XXMZUpnBwRnr3H9RQBMxsmkjuo5ZMOoUYXv9e2e9RO/715EncuzYwVzu/wBrI7npjtWpGlilp5OzZIiZQbtwYev1PNQeVFNZeYsIgcE7W5DZPGSPf9KCXIzluI7a6eGdrlFY5fdGSqkjAx7ZOMfjV+a60kFIy0kLwja7F925gMkHn05rWt7ceW0Nxlm8tSSDuDcDpmsm+0yxlYI29NzYQlRu49aQ1JFK4u7B1+0LdINrruQk/N6d+45q1e3eo28NtLDbxT2znDpGSGXqd2O/HA96dP4XCG48kMV4Lk4HT096YIdRh1WOFjJLbsf9Yy7SAB/nFA7oybm8uB4jtIfI2zGJjHIcsCx6Kfp396vW18zPJHfQzRSk7QJckNzxnHfPWtc2ECzJdCbyp4QcRHrtzw3505HgyglhkkZ1J3YyAfU8fWgTZjww3s+oGSWBJYd43rG5DE44bnuMY+laWnL5FxK01vsLtyXGVwPQgdR29aluFW0h8+Ged53IyipwvPbj/IpnmpJOVaSW4+XP3ODz1HHbpSIuNuWivLsFI5AEbag5wAO39aS8jiuG2qxVc7WUZ5B5P8q0LY+XDuLLEFUsEGTyD2rB1HVVtbkPLFH5naMAgknrn2pWC5qWatFbFEtRKJWyd0eC2O/Bq5K37uKSJI4pGY/NIvyoB2965e+8QRPbSMrKzqgOVDZGTx+fpWloOsf2hGHbZLuIVvk4B6f/AFqdmNMtSZksblY1R1RvMcO5A/E57U2yjktUuFhkeRJP+WiS/cB5wPrViS3e4uysL2ytKzB0KnBUD7uKsW9vFHPJG/kbk+7sGAeOAf1pNlXMeG8eG48mO18/n96ccEdO/p2psl8jXPmzs0aP8ojUDoRgj3q+6zW9wxhVG875gSwPU8gVWvGkjL+SqBw2OF4yf6U0xow5dHkKSGNpV4wrAjceep9z71qy2UdrLEwWSS5MAzI3IQ45PHc9KsSu5LfcDfxFemcdj7d6kNw4sp12rKCjbJEGCfqPWmgvYx44r8PzJyIyEJXjjp9cZ6dKsSbxbMoSKOVtoZsYycc47Dua0NMaZSLabecIDGZBgn1/wqC+S4gvWJjQRy4+XPPTFAuYntvsqSRGHykdxksWwCe5qNbjYZZJbgy75BuQuNqA+h+tZa3F5BaNJ9nJRnICIQQvYD60y9bzLuItbIY5tpdnYYOB2H1pjNhpLPy5JI7hcEchhjB78CnWskLWYVN3mlD823p7E1kMBFd/aZkBLZKgdFXtWoislgxjwdnzYZsCkSwunD2TGS4M0hA27D9zH9azmaC5aJYYAskZDZxncB0zV2wZyEkkRWt1nCSL3YH/AD+VTS2ccbs0CFIyxznjb6fX2oEQrcwNEiTXIUFsOWPPbIxVS70WFb5dQglldc5XCY3qRjGe/QVPcw2RkR4ykyooTG3oc8/XmrJ+0Q2Ub3R3xq2d27AXPt2oAzVu7yGQeatrcfMQV6bR1/PtVxbVLG+jM9uscMwIDDk9OM5NMDW8rEoqz7crJtGQCfU+tPt1i8xi0sqKIwcNllyOg+tACyo32jdamMRElZFYZIJGc1K9xHAYmktuWUrGE4PHXg9Sais9qxGOdc7pCQxPT8qvzQidVW8doooeNp5c++aBGaLyVYzceXEkm3jYucj0NIz7lFusluEPzF2k+4e4OenXmmrHE7OkjI0X8JXjnnGfTjpWVdaTcQRedEFdN4yOOnv60DR0trNDGZbMQqNrY/d9Dkdfr/Kq6yrGhtbmRZxvA3EjqemMDk81i2Gm6htRY5Wd3kExLJjthhx2NTw2NzbXczSrI7yMCjYwB7jHHtQOxtW8SPp7kgFwf9Uhzgg/yA/OnXLOxLrCDHuKgBuPcntVZIf7OSFlctCxPPVl/wD1VpWt1aw3yGKXy0K7QHGNzY5H15qiCjtmRxI6OAcncF+77ikkSNEBuYW24GG3gDH9a1Fkjt7iaEkMvVU3c7vrVfUp2WBBMcxKTkFeTz2FAkVZLuOOJFYwyIy/8tD0H9cU82y+QFScCJ2DA57+tQjSobh0eF8hPmQMvT1FadvDtii3IkhBA2HjAHUUWGMhiEO7cQST8oGcgD2qQzQwsGllMe75R1P4D1pbwtHcrcJ8jOx+UjhfSqtzbGSya7MztIhO4Dog9R3NAty6Wttobc5wMJg43H3pd0bDcGZAW9ffrXM20gXcwkby8cxk5wf89q14b21aGRpJyqsi4LDg7uMexzSsFiW9ml888GTaSCw4BHrio4rmLdJFvQZ754YDrSJH/wAu0jjeAWHqB0FV7W1X+0XhZQ7KNysc8ZHQ+tCGiUMojeWGS33KwKktn8Kjtb/VVtC3kQgg7iobsT/KneXbsxhEUUTk9ABk1Yg278Y5C8gY6UihLO6up5cTLH5XTlTnPrVlo1ggOyDe3J5/TtTLSCKPzZXuBsHBVhjb+dWYp1a3Hl3cbKMjGeAB70BYpWs7XF0ZJ4o2jVdpB6g0+K3WJ2IYqoYhQefzrOvYIXuZJY7gj5gSV6L6/nT4fOZN2nTM+c5V16DtjNA7aGhDC0bzeW+CSchueB0IqrJMQuW+VwBtYDr7n0qSR7wWynanmjlu3FZp85YWy252UYYjqfTFAJE8F2zXQjRgiOTukVehq4/7sDervHnAKp1rM0sFrVY7jP2gNnGMKa0oJ5rdzAeYm9DkZ/pQDQJiZ/JeHbI/CM3B/Gq9szpnzoxKkb7Xwn3CDWrZBVTcxLGXjnkLVN5Li0uGXcpil6qByTQIrX6/aN+0YCn5Mdx2p1yPJtlaTyzJjhQecn1rLM3+kH5io3cI3WjUZpGkCkIZFHBU9KHsUi/b3cjMZVVA2NrAL1H1ouJ5JiDJ+5c8dcjFV9JU9ZiW6dF6n1rcntNpTciAZABIyCKlbgynpVv9lDXTMdzqQeO1PjtY1unKmMfL8zk8gdeB+NWUuIVHky/LknBPpTtSW2kuYVtZYwxT5n/hHeqFdnO6tdSwdCJN5wqhsHHTiqMUapBJHIFO/GI+uOe1aNrbPcX8xmCqoUjrVqDT7R4AkzlXAPIX/ClYNTK0i3ElwIxsiVclFPcd8Ct8eQqjlFPB5XB+lMh0yC2AeNsyKMeY2PwxUIuPtW8CZPOB+XIoKJ1WMgjOV6f5FQyWTC2d95Pljn0PtU3zCLyn4JzygznFPJkWANzjs3UUAUo5LfYIwArr1BH3Qe9Ssg+0AxNkjCht2M/5FQJBIhkl2YlkOSW7ioGVZiyszAg4AHG6iwFu8a45dISQW59jUXmXkSqWaRRycFP146VbtXnkt5ItpKg4XOQxIqIm6AV4dykA7g3I69/x4oAbI0oXdtMhxn36U6CbzYUGdnmcgf41MrSMm9v3cn3WAHH1qC2kha4diMkfKAcjH0oEWIPMEZguVjuElBBIHKjsKZbwi3I2bpI8HgjvUm5lIGNhLfK3ZqLi8/v7nVc8bdpBpE2FAcRja6lgeMd6gj1CQylNxXaenah5YnBkDBX78gHFVdsflurRrKxOVkJ7UXBRNGad5IC7MjFBuyecjFRafdx3VmsxVWyfujHNZtzsZNkfbGdpGR7YqvZmH7WI4V8toh8pyNvNF2VY2ZN0MhaJsIvDf3hT04jaTarOwwrDv9aiKGRsMqkuvKg9xXO+I7+6s0MZQlSRjaMEGlcOU6UW6rFKwYAbSwAYfL68fWqVndxTSiJghynTdwSO1U7G+muIAVz93aWI5FQlYp5dz+YZAAFIxj0oHym1KLeKJntyE2nkZzj6VQgvrh5SrtKqqedyZ3f/AFqjj04qGECyRsOobkMavHT2YqGj8pz1GOCaYtiaF1Zgs0OxVwV8vkg+v0pmoT4RVPm43bhg5zjt9KqarONLjVyTh+MKvOff2qexuYry3E1ue3KkcqaBFFL/AG3PnIZVzjdgevrVqa/mgXIzPGT1Xg0yRtPjlbEy7nH7xWPQ+wq5DZ23lbllDI43KByKBXMSXULqG1kWwQrI7HG/rg1Tu7vUJNF+zOkjSyneVDAkY6/lXUTiGaeL5kySAQF5FRTRf2dcBl+bByCWxkelAHJ+HdMkuyWvY03BthBHIOeP0rT1bwzp87rvXIB+ZSuMjPqK25dStHBkFv5ny/vAvc/41VfXNwSNLUEgHau/pj/61KwXYtjpps7aLyIAYnyAhGcD0xUtvpP2cFmmjdJDkxkdDVux1FZ7ZJJoTCS3DbsqRmpNRH2SIyRjJPKk07snUoS+VG8UBidi/TapOB71fs7eJI5A8Zzu+/noKdZ3MdxEQzbT1BJ6e1OmgYNtWZDlefSqEyrJMy7yUOOzL2qwqlLVVZiy5HNI1issG6Gdd/OQTjmozJMkSrJGDx82OBxQFhoXz5nVVCsBgn1xUsrbYyImyGzwD0I96yfEtzeWelNf28fJHzBf4RXLeHNXvNTuY40mkVQfn44pDsegR7ggxJk4GWqM7ZQ6sxynIP8AeqnF5yxOcEqv3WGeTTbO+Sa5aF1KOgByf4gaLisXnChg5kZXIxweCKB5Uh38Fvapn8uT7ykBF4yO1Q/ZxPAJ4yhBOMK3b1p3JJCmN29l2d+OakMMTHcxIGMA5/WqkZkjc+YuVz0NTz3MTsNjqpUY2t0NICALHFy8UbjPLYwasTwQx2n2gynaCcAVSMkEgBuWKYPy7e5qvqMqQ2TRtI0iOODu5FIsNHuUvTczQ7ITEQE9z3rUs5IxMVnXcjfKx44461y/hG2jjt5XWRnZpCQDzwa6EhpD+7UtjqAeR+FMTH3MdrEzSQgAOeVJx27U0SZT5CFI5GX5BpqwzG3bzE2sGGw57VkQWd19umkkQ7MjY2ev1poUTUguiLneECsrYMnv7VdknaZ9ssuc8+9U0S5hvPJmjUwzAcjBxkUXscluFRIXlXGMqMn8aAZekaGGZQrZVjlctXAeNLryvE8cpK8xbee4zxXW29q0uyQBiO4YYxXE+O2hk8RWoikDbEO5SuMYHb1rzs1V8PI6MN8aL9o/mxyM7ZZ/unFcz8VVZfh/qkbMMhYu/X98lb9uyrCgOCO2feub+K7BvAOpMV2/6rGP+uqV8dlK/wCFCl/iR34z+BP0Pou9uGg1QQ2NqlxDG37sKF+Uem6q2rfZ76ZLuDTWYKpWSMdCT149a2LSSNLC4tbe4g2wfNCTnMg9M1Ssr5JrdktJbWG6dv4umfT61+puN1Zo+XTaMhIZNNlSe3s7kaeVzIjrzGfVfb2qPUxbq8V5C5l3tw5Pauj0691CZZIbq6iV2zHtC43j2rG13w7NGzmzjRYkbNwgfhT1/CvmcdkMalRSpnXSxNviJFt55hbTRWxkg3ZO7AD+3vVu0vbCRpN1qscmf9YqnCr7mrGn3epT20J077OiQgGOHBOSB0AHeq6PeapJcQSt9nyjbiylRnuor3cFg4YaHLE5qlRzd2E+mvdzRzfb4XtnU7Cw6VVDwtG+n3GBdW0gMMkCklgT069KpxzNBaKPmbbw2wD5R71rWi2moyN/pAS8SEGFkblyPeuwzIdTuWXTnhaSZ3Vs4lTBFZ1hqXlw/Zooo5vNPzqyZ59a17a3ur6S7t7mCZ5YlywbIfPr9K53S7iOGO5hEf7xdwJPtznnpXzme6xR14YuNcXE839mLFErK2EVh+gJpupPaPqtjAsclu6ZWUMc4I9DVK81Ez3djcKyIyJ8+ByGHr61YvpLDUit1dO3nMwVnVtp/KvkK8PcdjvhuFq1q0TLqMKPbszKWz8wOeCPSslry2t7uayYPLahj5RfI6+taeqLo2nTQRQpeTBxlyrZ3nt14NUNRmsruxlaFGhmTkK3VjnvXzlSD+FnpUtitMsFvchJo2dSeCn901HfwxSOsaK3lSH5GcYINSSajas4a5uDC4UKoTnJ9xVe71ea6tprVlTEWGjkXPJ/z2rKNOWjRurD2uStqtlNKBPbsSBnIcZ6fWtzTr6HfFHjBcdxyPpXHp5c7lbkFCTxJvwc+uamutU0m0jhWK5uJLiInpzu/E9K66alzKwNaHd6WmdTEqsGA/nTfiLMf7d0uNlAxATx7qaxvCWom8voGtsr5j4aNuSBir3xEZpvFUccLKGWzZeewxmvoMa0sAcUE3XRxmx4fOkkkREjUHO7k57CrVrqyx6fLG6oVdCASO/1qnd6azLBNlnjZRlcZyc1tPYX15phjkt1iiUAqcbR+NfMVJU7LmPSbOXgsZJmUzSMsR6KTkN9K057q5t7mKOxdkkJGQvX2q7BptnagQy3j3EmMqicKfp3NJZi1l1VpLMGNQVj3ueh/p6VqsS+fmXQTSeh2ul3S38UMGrGPTtYCYikkAKv9R61yXj221qxuWk1COQtIeJM7kYeit/SsTxLfNa30sM/zsJPvhhnPsa6PwX4vu7i0NjfxLeWhO3ypxuGPY19BTlh8ZTXtVyy7nBKlUoz5o6o5jQrl1RTNCSMnOGAIqfUpURnkABVjkbegrtL/wAI6bqsUt5oExEir/x6E4ZfYdjXn2pwNYGa3kWbIbDoy4KfWvPxOAnRndrR9tjqo14VFZb9jpfCdol/qFpDLmRdwGAxGM969OvPM0qzis/EGy605yESfo0R7Z/xryjwPq62F0s1kyvIvQEdPrXV+IfGy6vpX2W4hCuAdynlSfpXXlmY08HCcajd+iPOzDB1Ks04rQyfit8PLPUrcXitGtwwC2l//C2eiSY/Rq8C1nQtS0W/kt5rV7a/jP8Aq+u4eqnuK948IeLptHU6fqsL3ujy/JIjjJiB7jPVf1FaPjXw7pslvBeXW7UPDUgzFfRHdPYn/aY9U/lX0tGtGrBVaTufNYrBumzD/Z3+J2+JPD+uzKr/AHVZ+DnpjFQ/tM+A55btfFFhEslo8YSbYg/dtngn2PSvJ/HHg/UPBeux3kd4bnS7h/MsdQj5V8nO1vRgK90+C3xDsfEmjnwv4k2SFo/K/eHhxjGDmvfw1SNeHLLc85+/HklufMen6bdXerQ2NqkkrucYA6V7FPr+leD9EstHkZ9QuHG65AbIUHr19ewrd8UeBLLwHquoTaXIoe7j8y0a46H1TPqD+YrwuP7bqGoXTyrLdXjMS6Km49eeleLiqHNU10sVGX1eFlq2SeI1sbvWLm80y2aztXIKQtgY45wB0z1rMROFSVgrjkAjAxWu2j6pZQ/arzSbyG3GPnkTAA+vUVVv1iu2Em5Q46AjkitFy20Z504yvdobdGNXW42lvkH0ptk3MnmgunXp2PaovM8wbTgKoAPNWrLzQuJeYuegycfWk6jXwsz2I10dWLXNtM8BJ4Ktgn2P51d8/wAT2+lQWNuunXFvbs3lxtHtdgepJ7/jUkU0krs0UbRW6HOWXO6tDT7pWSYNIEAHygJkMR610RzarRVtzspTkc/c3niiQAS+GozEqgMscuM1S8/x1LK66bpMNjCg4DsG4P1PWvULrQrix8LJqmozNBNdMptLdcEyJnkt+FZUUkDTP8uPmwOO5Pf8qtZ/UtsdHteXc4Gy8J+LNa1i1tfEGuyWNvcn5SqkiRR/d5AJr1P4e+H9G0u9WGK71iVpWaz3T3WJN397Z028en41ueHNJtfEvhe90e8gHm2zmS3cna0bEcMp7DNc94e1u00y4kjTTgt9CCb2SdyWVhkfKOBknkDPevSynNVi7qW50zWiZZ8R6ay29yYdHliu4gEvIpMNJZADKsmOqsCfm6YqHTZFhtYrdCqsyF0lwQGHt3z24qDX9dSTxJpFrK13pct8/kXbzj5ntf4S2OMZJ4GRjHNaflaZdSW0ceqQRx2+9EjwThQeGXHXPoa9wyHQ6Ru1hLHUJIIkMav5pbeEJ+7kdj7deap65FY6TatqU19Dbwj5JscIuf4mz06Vq6FCbqzvLhpjdES7ULjDYDdyeOma+dvj14sh1nxPJpWkrJBpliShj8zcJJf4mPr6fhTGlcf4p+J975FxpWiv+7MxZrsklpR7A9vrXAarq2p6rMJtRvp7lwAAZHJwKo0UjSwVv/D7xTqHgzxdY+IdMkKzW0mWXs6HhlPsRmsCigD7Q0rXvDvjzwrc3Gi3z2oEbyXEeMtED1Q8+p6+lZOkPNFo4s7qzWcxth3HBeMjgHnknAJ+lfMvgPxZqvg/X4tV0udkP3Jo/wCGWM/eUj3FfVds1zqOj6P4m0JoLiyvQk0MGASHzgJJ345BPSmiJKyMjxd4Rg8YeC5rWexSG6tkaW0ZDtdU6gvn3/SvlTUbO506+ls7qMxTwttZfQ19vWkdzJqVvcamqWPnztLdRLHzD8pBUHuvavmr9o/wy2g+MI7qG1ljsr1PMtpGIIdO3I7gUMUJHsPwy8TWvib4VaSuoJaw3Fk0tsjKwQk7Mc55bI5+teK/HWzjg1m2ke4i+0rGIjDkmQxgZVz+ZH4VzvgbxfN4Vi1AQ2MF291GFjMxO2Jhn5sd+v6VharqF5quoTX+oXD3FzMxZ3c5JP8AQe1IpR1uVaKKKCizpib7xRzxzxUd02+5kYdCxxVrTdsME1y4PAwp96oUAFKOTTlRiN3arENqXI2g5/nUuSRMppbkcVuz98f41oWdpFbRNdXYO1fur6n0rZ8O+G2uJBPe3MdvaqMyO+VCj1J9KqaxDDqmrXMeksx062PyO/Vx03fiegrldbnbs9OrM4uU3psYojuL+5+VfmY/KOwrqdMtEtYBCv38fOfU0zTrSK0ACkM56kdB7VpI3lv/AAsze3SuLE4hz92Ox6mGo21aHwx/OqLgjuc1tWtv51zGqIMZ5pNLsUbEjDgjsK6jQdNM042RnGeteBi8VGCZ61Kncu+HNI3zozKCqkEiu2iWHYFVAgzt4qnpUDwRN5ijb0Harm5IGLsPxPQc18fiq8qsz0qcLE9vFC1yoUN24+lb8Pm/Z2RcLg7uT0rBgnRX34OdwIrTW6C73iVnBB+YL/SvNqqTZskLGslzds2wnHOBwM1Fq15FbReTGUmnmUgmM52D/E1n3+qW8O5Uy/mIV5HCn1zWdpqLLcDyxkEckcflWtOjZc8h2NSxaziQFMq8fzcL+HSrn2qOaTdGjDYcsx7UGOOEBl+QHqT7+9ROIpOjbSrc/wD1/WsZSUncaQl5JuBaOXep+XAP3uajjuriCdI5BGUwC2P1qxBbtJEzRqGRWyVX0p+2M4yiDC8Z64ovFKzQDLm5uXJRBwc7RjPPbNVUn1C1kXzVjZW+oKj0+tbMK5WNm2jB4A7im3UDNtkjhd1PLAtgqfrUQqR2sI527vrnchby1UnGB1xUlvfTxQQzNthSdimA3XHUj2q9LbQvDhU5XJ3Z9e9Gp6XHdJYuuxI1Xy/lGdhB6n65rqjOk1ZoRDPdajHJLBHbFEOcsT27fnTI5dQ3/NGSjEDBPJ46mtedS0pb7/RenYDGaWKM7nZNocDO49u1YurHZIpMyI7m7jDuYpMjGBnIz/8AWpBqFwxCCF3B6g8f5zWtnzSM5JxkkdqhMdu0oTLJIBuJY9qSqR/lBsh83zIQkcXlOuS+OcjsKBYHzAzQqQwBIx261PGyozOrLkcBhyD71MkjxRmVpxvI6Edu1Lnd9AuVms2nm3uiLtGQemPaoLbR45pmEaKGzuIB4A+tXrX/AEiHzNsyyuMgdAPc1b0lXtWA5ZyxLMVxx/Wu3C0ZzeuxlUm0Lb6NDEix27RKm7LHbz7j8amh0q3gO9C6tyBk+varbhFm2u48t2ywVuSauwWMd04NrKMBhnk4r6XDYXm6HFUqsfo9raizFw8JY5OQOMmtKyMa7leMKGHCnqKqFLq1J/55qDhTjrRbecsKzXTKzk5UqDx+dfQ04KEbI4pSbFCybjGYyOTjFRPtMixsHyvKkHHPvTpp2MkbIzSbm+Yr2qtqskqQCTcMfdOP61oSSxeYjIzMWZzwpbirE2+OYM2N+BnByOe9Z/lsLSGJkQsTle5Jq1cyRxusbINz427eoNMLIeYpIka4DF5o1IDex7UOFltYfOjyWz1Yjr0qvdXNzKxj3hGzzhcHj1/So4fMk3RySGRx8wHQ8+lUgsi9CkUsgjEhZk4PtTkmkWBo1ZQc4PpUdoJEcSKj4IIBYck9j9KpK0v2oef5hV3xnbxQFizaXMLeZMbjPJRMevrVa6kfPm27Fxjl88E1btrbdcohSIxhskBuoqwbYSTtm3WKIZ2hf4qAvY5ua2abzBuw5x8voa1tJjntnCyRIcgkn046VpWyRbPmj6eo5HvSzIjOuOeO3FAuZFKYTNcGQPsJAGFHFSqzBWbdvz2x0qyI1yNxwD0p8hVTsOAx6DuaBorJ8xChcjngjihI18xljAYkE561IXUYZTwfzBqJ5xCxY/KTwTimgIXjuFKKJWCAHhRUsNtdNvJk3cfLzggfXvRBPGTuxwT3OKda6gqIxeRBnjhc5+ntTCxL5UiqomLBsY68094mIUOv3cHIGOaz7y9k+coysN2Ru7LjpUUU1y+2bJZG5bHY0FWRpXqrIFX5SxXjHSiGMJGrMvmBEwfeqRvFJZthYcfMD2FNbUEDKPM5YkcUrhZF+WVIbZRs2Rh89e5qhJc2vmKizAtnjIpL26MqCLCqp4wM5JxVdCksm0bVcKCf8aVwsI0bS4KF0OeARwcHr702/t7bYmOLk9Mn9a0bBrdJ9zKz7eOTnHvj0pt/bBrhZlb7p4XHrz1o1CxzkaEzOskBQsdoJxkn2rK1JmtomCyIXDZwx4Bz39utdPcwETxvFCSclmPXFYfiK2+0CWJW2gjey4BPWqixWOWuNQm/tbzJY1SIqNqKeD71uxeKLRQLeNiiMvTuTjjj161yRs7pLhlVlxnOW6D6/wCetMu7G+DpMm0bCWBYjoM5puxSR38F7aRBTHGWmPIOfm96kfU7VkCbYwFbJXHUg8D+dca7X9mkDrPDPAV+XaDuBIBrNbV74Slmgk/1hYYbgVNi0eizzGeeO4jjAQZGORjP0qS3nmBwqCaSQgByu1m/H9K86k17Upo1aGNjlud56e3StO11u4u7iFot7+U+NoO3nGCPTnpStYPU9GVpGkgt5rUSAIXkwo2p/wDW6VDCkk+6zhhfyym7Y33EUDoT171l2t5ds8Krc3VoH68ZVB/eYdx2qxBayQyP5dw1xG5P71zjeOmB6AehpEtCTTeYg0zyEUEsh+YfMDzwf19qxb+zu47/AMwrmzRMswcc9OBXQSRJParGY1hkA8tDE3zgemffrViLTI1SOSTLsSPMjZuGHfHofSkUmcrDdCzthNa+WwDF9pfAXPGCPT+tauiTQtp8rS3Llyd6kgAfTnrRdWl5HMm22VhHIdqtH8roenPT/wCvVG60y+kkjaKSOzyeAATjHUen1oGzSeIwQG1ZzI+MrNkNw3cj1FSRQwWawRyyfamGGOV+XHXn29K5G+GpiJYhdSY8wqdqYOc5z/8AWroLWC7mFn+7Ecs7nzMfxAL057j0oFYv3qSW8Et1Fbxqxly6jOCnoPTrnIqK01GEkhfNkZWIZyvP+zn69z2xV+ykltVl8xEKbSAo5JOeMH06VLpuzewuNhLDaxKj8vr60EyLEV3k+ZJCUk3A4Izk/wBfSmNFdXksmLeOIg5j+fkrjjn2NR3jIkqxwQzOFBcy5+8cYAA79Kr2jSXsUN0Wkhkfh43yMew9cUEojllvYdyLDvfftjG7O0jqCe/rT7KSRblRdRyCPaMyyNgbs0yW3+zTEPceYFwdqf1HerEclveTSw3C4a3dBtZtoPcY9e1MZWF5Is3lMyNHI20sCCwGTg/TpirMkiLbxlml8tVO4rjJA7+9V5IrfdGWmSGSOQttJ3ZBPT/CrdtbzIzzCeGQyRHEezHGeuD/ADpFDba9ikigSGYSRgja6n17H0Iq+VBMl2WxhMgquTjocj1rE075klhW1ZJUYM4TH3vb6d6syXjwiSJYZo0IyT5gJ9x/npTEOLm4v12ERDbuYucKcVgeJmhvJntPk+2BWKjd16YP0q/r8zLZoVDRSFQrBBu3A/54rE023gkum+0R41CPhFAIZl/qKEIzZ7C8mj8lX3ogwWTrV60t7rRZlaOKUO8YL56EkdeO9dC9hcw2XnxDzZFj3uobDFh2FZR1LUrm4zbwLI6And1PI5OO+KYXEstQmjMVxG5QknDSHJ6fy5q3a6zDcT3El0oLqNpGeZOOAPWubuZSyxtG/mNna8YUkZ+hqTTmtoWmgnug0iNlX5Crjkg9s0nEEzo4NfF+PIex8kqo2MvG3Hb2NWHZZSZXfAfDv8+QRjH6/wA6paTe2XnNH9qjmRmVWBA7jp78VpmKMXSsLiGOAAlWTkbfTFTY0iRW81qzInmKfKbaqbuw/wA8+9SXF1DbyGISAEnkngDvz6VHBa7dS3eYrI2SjIAFx9P880phjs5JCbdCGLbpZcEZI5znp2p2Blq2vreW3WcMnmKcrJyT0qG3uf7Qu5beWQ743VYySFByKzbNLLDeTDLb87nDNkA/5/SrTRSGKeGEWrxxlGVlbJLHnPt04oCyLEcLG5mtf9QYpCDk8M/YU0WssfnrcI86szOqDgA46Z7U5bq6YtcTWoilAKrzndn+nvUN/G7PMyPOoJzuztUlhzj6/pTuFyhBfTJOYZLJjCqH5y3fjp/Kr1tqU6RL5ltmPAB5DZ/D2qTyUl0uISK424XO7/Gp7aOKGUn7FtUDht+R9cdqLCuhqTZiAtV/d4OQ2N2fb3pbQyJtWa3EvcAMSWWlv5JEu1jijxwCPkGD7fWp9Lh3syq5U52uCTketMhsj8nMwuI7d0hYlsZGAPQdzzTNWtHurNv3WyFweO5HfNX/ACoZgEt3UhPvKTnr6Us8kbRrApMYPyYxx7kmlYXMcjBoytaFRG5SR8u/zKzHHHT24qvBZ3tlbNGt1gGXdIpkJ5HC9etdpFHsgEKl5QW3Eg8A/WkgWNrja0fyH5cYzuNBSkc/Ho0vzXH2uRQQpKKxK5ByOvoea2IbW9jdIrpGkEu0bs/MpPU/yrQ1JLZXcZ8mJIg0gU559vSqWk3VwrxeYrOrhtuCCwz0zTQpSFvLezErW8YzIsgOQevGMkUy5uPLV7W4jBBPcYBI6c9quShmPm7VOz14zk1FfzJMHLwMWBBByNob09/pQTchtpZJYkjdfJZScIr8kfU9Peo01Kz2CKSOYyE/LKUO0c459/6VEZpJZZOIolYA7iuFJHof50XFpGbQxSys5VsrjqVJ5oGR32q6bMpjcmPYpUqq/wCsA6kf55qqradcBZY4pcoMZbPG3vVm6t7VkiunxEtwduVXDJtOBxQi28c1xCqliqhWODhuP0oBC21vGJN0yeepBK5YjOferOrzlIongSSSVc4CjI6Vmyywr+5EmCRnb2x2rVsSbqOKRWZFQDcQcEkf/WoAr6NLPK22SZnYLkHGMZPTj0rRN3CIWWW4XfkqDjO0D73NPmsWXzJoFfEmGJAzz3rLS2lkgZBMYZY5RyRnCjkg+ue9K47G9cRwtaR7ZVdzt2yKevGc4+lVr21uI7VxHKkiSgZIIO76f0rAOmGzld0u95DE7NxyCecj0x/KtS1eYwQxzTFgcbGJAA9OnWi4+UwJ4JopZZooduRgwk56ep+tSaXp8upCGOZdj7izROMKef58VsIkbuWumR1mPzOp/hB7Vdnu7O2eJo40VskBiOQMc5zSuLUyLCNhqklrNId6nDE8gY4q+wW2aJYgRIrDOc9KrW8PmXhuGm2yl85Vf1qbURcRs7xnzQPukj7o/ChMCzOYpJ/NgZTOgOe2fwqoLhZ4SZkBX+8pxtI/oe1VLy3hvh5z5hkTB2qxGeeeaW4e2jjM0jI2wAsqcjb2o6lI0oUEczh8Ayqo2uM4qW5hVojD5CRJu67AAw75rGWWS7j+2LLnLBd2MfiR2rYd7j7Ckkk4iuMlti/OHHb3AqizCvbKaELGkiYU8B+M+/uas6bevZyfNEkq7cEdMe1Q6lb3U7eY0yOpxjd8pA+nrWJc3Eyysv3UyQWPTpSYHWtf20sUmOXxgDdnaaqNM7QSxvHv5BTaOue9Y2mFZXdWnRl2ZAA6GtvS/wDRodvzMcZLjoeetCAlhitYokJV/O25JL5Gar3d00cXmKqsBz7VPchCVldHeME5dRkD60+GxhmIWHbICp9MUrgQx6tDJaRxrOEXkFlABHqKoz3sEMDybhcbPmXng/X3qvqenwxyZt7hCxP+rZeR71Jp9rG1snlRhlyVY9eaLgZ/2z+0EN8igKTt3entUltHezRM8LQrGzD5yvzAdK1I9BigB8qJtrn+A8A06C18q+NuJGjL84P3TxSC5PF/o8aq+JCR94d6We+mEcQaQEdhnpjoKW80yeG18xLhXKjJOMZrPt47sqpkVGGcgEc/jQBMl/qSMHksx5h/gboQfehZmhYTfZhGCe7cA1px2j+VGFkXCdj0BFTywWci4miy6puDsx2j16UBc5261BoJRKkCrIPlyP4vzrfnuJGg5AjHB3YHFc5eJaQTyy3jusLDahDH7w9M9citXSNZt5ALc3DZkTbGSpIZexpMC60sflhJchT8ucd6y5IprS+cuFZAT1ABI9v61ovcWzZTd5jbwoI7n2qNy63RYMsrD7waPNCAsLbwTWrCAFCcMoLck4/z+dZ6tL5wCySKG+UhRwCKurJiJ3b5cKSy7cEGoIH3orSCQZPU8c+opgSJIhywmVmAIAIyM+hqvJLHC6edAFy2AxGAKZHMvnBZgSkjcFOCD2zUl2s0hSF0aSFTy554oAdG8qrcbpCj7tyvgHHtUEFwsmY5SA+fwYHuaiWFBKzW8xUNxsYEq3t9apSW9150RjiLgHayrzjnrQVZFz+0GW9+zLg5+4xGM+2asS3GHYmAKeMMF4NZ0qrvAEpj+bG49F/+vTYobuZpLZ7puBuSTJ2keg96lhoaMly9wNrnCnG0AYz9KjWRZBueRvuZOeDxUMtpdLYGOGSKSVGzlyeM1lXE2sRXLKotWR48Fs/5xQFjbRYSzFUdHfjzAvBqtEs9rqTMt158W3m2aPG098Vm2t7q0U6289rmJgcSA/dOOMirElzdSvGs0D5yCHTgj/e9cUAWhdWEyB3t5YGYkh3TABB6H3qB9JaSB7i1k8uRHypA+96Hn0rQgilvrdrVolxyQBjg+tSW1kscYR8xuBt68tj1pEt2MKSG+Z9/2iSFh93y0GSeh5pfLvljjmkufNPVtwHbuc1tqhEzNBJyD8ykZBAqWZixH7gBSCpBXNMOYz4bRnKyLJ8pAPcZyPSrdsqQwE3BC85yOMj61Uv9Ja8TPmtE2QcKcAVRbQ7/AB8twxVcEqzHBx249qQXOidoQyFImDZH3G7e9XrmRZ4lk2hTnA3EDH41wd1balAUMFxMY8nkLkjHIz9K5rXPGupWkstnFcJ5a4wpXBJFUkQ0d74vZWtYo7lwpB3ZHU1BoculLYxGDUIuckndyD6Yrzi68Z6hq1mlnNEkkqH5SowTnoKzCupWspbyZA+Odo4OaGKxu+J9U8vUGEBD7mPzVufDfXZJ7gxyTBcD5R13V5hdSveP5lzG8S/dJX9a7r4W2Ef24ssm8iLKqDjv6+tNAeuXTLMNzINwbJIHJpGEL24kMIbb1BJ4qvbyFZWVZ5Rn7wkH8jUetXzWCxOY2k3nHyjOfT8aCNblv7HZzy/vLdQQMgg4qi1lZR3O5YR8/Uk54pv26cOSGXOM7NvTPY1YkuIvLhVVLHbyOm2kNponEcFlDttsBTwE61y2p22tz3ryRvJ5bN8uBwBW+Y5HO6Nlyeg9qiRbiBGBnZx97DL0JoBEFoSqRxyQlSo+c/1qa3EouZJsqYz9wq2ciopLgOzKG3MnHXk4pDe2sQKyCT5ujZwFP0oKaNAGAM+9vnK5C5wQarWVwksZ+0HEiHBVjgGlWSB0V2kVgRwy5Bqk9vbifKySSMeQGoJsbXlxyRBWUbWGCOorKTSbW2WRrWFo3B3EYwre9Tl545BsZSCflB4B/GpTfxxAeZGUmI4AO4E0D1KsN8oID/Jng4HFTiO3ldCQDg5DDrWddRx3UmOFJZsFTg/lVGHRpMvvluopV4JSTIb3PpQVy3Orafcm6PG7kcj0qKPPMsDBCB84yB+lctLpt5GitHfu7ZxjfjilW21SNNttebnIGQck4+tAezR0d1G08REcoDAht2c5qJwyfKwaQcZIFYqfaVnC+a5GefmPBratrtJkZGlhEinkB8YouLlHkAvsXHsSOBVfUfsslth2IZE5btUj3VtE2ySWDfjgeYOfpVC2sN5kLP5kb4wc5z+NANNDtGFmUjeKQJglc8jB71qRuyyMwYAjkYXH51Qjhjt3NtAojHXr941fsLgEfZ5lYY6vj9Kol7FoPtRw2VHZs5qto109zLLGqYCNgBurDuRVslULiOPdG/VyN2D7VSe1WEEld4J3KRwc+1IkkvNykSbQdnIG7mpNL1S3njLNHMj8gr2xXMeJ5LyGUTRK8aSLtTd8wHHt71T0i71yy0qNZoXedpNxBQYx9T1plqNzvrSKEXBmlnchh8q5yAa888dwsuu2k9yiq5Vsbe/pWwNYv1RTJZkEoTsOE5965rxfdS3GoadLND5JZDkM2fmHvXnZmr4eRvQg1NEjyAJCYlU56jOa5r4rzTN4N1H5VVWWIlR2/epXQWqOQSyrsz8mAc1z/wAU4WPgrUZORxHk/wDbVK+TylJY6kvNHfiv4EvQ+kL3S7e2uUurPUDFaTdC7ZPuDSaO2mqklhkyysxCy8YGfSp7qC+gtfss0MU8UZyrHBFEcMV7aSfZbWKB1XAbaM59jX6ofJXFgsbu3uPs97NH+7GY/LXcT+XWjTLjVJ5biD7VFGGkKETDaWHbiqFpq2s2KRZt9/kybHkHJxVzXby3udKGpQo6XQkBdMfd+lINx1jY6ta6r/Z8U9rDc53Lhd24fWqllNrC3MoXyGlikYbpHA5z6VFBrMgvo72SO4LqQWfABx/OrGqto+qMNQt5ri3djtaFARg+p4pDQ66vINQj23tnBFdKxWQxnG8fQVVtGZrSewWO1SWA7opR8rgA9KmtbpRD9nuVjZUkzFKFw9R3tljU47mzcyiSPa4K8g0hj7291GMW91eOIZvK2+Zu5k9M89aoWj2j6aGvIishdmaZc5JJ5yKlka6k1SKC6WAwsh6tnBH8jVLSbrdcrZSRBoyzKcHnrXzue35UdeHFuLbTYb9/KUuCqsoPcd8VDrsenx3iTWsbCEldyk5APpTr23/s/UfMiLzIQVC9/pTre7tWBt7pSFmIUq38818pO7i4ndF2YzWLyQW9vbXDblEwaF4gOM9j9Kw7hrae8mkaeOMxEo4A5f3q5q72NxMsOnw3Dywkh1Vt0bHp8prFGjX4flEiDHl5W2j8+9ePVpXZ6FJqxek1KwSzKx2CTyqTtZ1HX8KzLg61dCW1maO0W4XeAMKAv1q7fWsdvbIvnJvVvm8sFsj2q5fiE6XHE8MkrlQ6MeDtFTGDjsbKSOag0iH+ylRp5ZZI933T+ufStbQtNZQpS3aVWUncUzk49e1Oh1AWVvF9ns7eNXJBdmyefrVy61eH+yVtZNQiOe6seO/asnKpJ2LvoZVhDcC/tzDfRWbwys773wDnjGRXQ+K1S116yuLmbzkmt9zlMjAOeAa5W4NvHPArzghpxsZTnPy88V1vxELQR6b5MKyO1in3uw5rvdOc8LLmexhdKqrdSvfapY22nOunQGOR1AV2bccZ5x6ViakYTbpLDds8pUsVLkNntUFzPfR20arajy9q5J+9gjk49Kpz2DRywytKDvGQF/QGvKpUVHVs7UrDtKmmlY3EiNK8b5JzhAuOc1p+Hbi4urg28aFIp2cNyMexLGpU0BLfT3uGkljjZC7LnAX2qfwxD9mn3LIpMgLKDyPSipXpNSlHoNo5nWdLV7945pmYb9u7PHHuK3p4I7K2s2sY1QYxkDqQOSab4ht7iO3Y2ZjeM5ds8HI7VTgl1SS2tI55VMGWZYw33a053Vpp30QI6OxvLpYoLmGRoZ1bGQfvVoprui+JHk0rxHEsV1CdqX0OAR7msi/sUbRvMjlkXy/3hw3SuGhfbqsnkTMzE4LN3r0cqzGaTU/ej2Zz18NGeq0Z3epeFrrw6WvrVY57ZjlLmH5kYehHY1kmBp5mXiJyS2G4ArovDnii503ZayASRlQJEblW+orX1DR9P163kk0eQW13yTaSNwT/ALJrevg6OKbqYV69jBVZ0vdqr5nm8d0zXHkSEgKxG71NbfhDxVe+HpzBNF9q0+bIntiMqwPdQeh9u9c5r1hfadfvb3UbpLkkB8g9P881naXcXDzKs7LsBDMeuBU4WpWwc+aOndFV6EK8dT1jWNB06+8PzzaFANX8NXRzd6WT+9tW7tF3BHp27V414j8G33huaPxH4WuJtR0dWDeYozLbkHlZF68eteh6Nf33h+aPVdMdlDcSLn5HGeNw7d+a7GK303xX5mp+HJE0/WNv+l2EhxFcgjnI6f8AAh+NfW4PFQxEVUovXsfLYvAunLX7yXwZeaZ8TPAZ0vVsG5jXAPR0YdxXmviPQI/hrY3LWtkZL+aQpG23K47EH0rpPB1pe+H/ABYRpsLWpDgXVjNnMGTy6+qGvX/FPh/TPFGjG0vFWUMvySKeh7EH617HJHGQ1VmjicXFXPknTvH+pm9a31kJdWzjbIpjAKjv9a2rHwPotxqKa5DdD+yMec0fZCOSPYVNr/wzvbDxS1tqNqyWa/P9qXgOo7D39ax/HniWC4gTw3pX+j2MJ2yFTgOR2+n868SvhZRny0zO65eaojOv7G48f+LXt9EtreCGGEiNpRsGwdzgd+1cvqEUltcXGmybVNrK8UrKScspwSPbPSu8+FkosvGFmvyMZA8DZbpkcGuU8axfY/GutwOAySXLN7fMA39am7i3HscVelF0+dbmdB5xRFiaRrUDICjLMa9I+GOgJqUcutXsBeCAlo4EGHkKjoe2K4DUrfU9Ljs1msnt4po90PmLwV67hT9G13WLdNlpeTwRh+QrY5PWsa0XJGVCoqdRKR1eqyeIvFWtXE62N4Zrdygt1TC269Qo9+mRWdCssl7Ho9rDPJqDHDxOmwq3+1noK7WbVNTn8NW934YuJCls26/2H987dz7iq1zdWVvcWnikKE1BlJKsuR0wG98+hrjVXleqPUnh4yXMmZnha/vPDvjR7C/wGH7u4CncrDvgj0rU8c6Osd/J4o0WBLwOv+lwsN6sAOGC/TqPpXGXt5JPqkuoXoAlnYksD0yelXtD8R3uh3mI2LwsRvxk4H0rro+0w9RVaRz0cbS/hyZH4Ra11b4sHU5TG9vb2AdoJgXRDjbgZznp1rZn0m3a/wDKtIhGsZMnmc7Ad2QB25HQe1VvDLWlz4s8RNbR7Ptulbwsa7MODkkjtzW9pN1NDpxjjmhLOqs8bEHj3J/lX3+EqSq0VORtK3Qh+IWqJ4Z+Ges3UMSeetuqlnUEln4BUehzXy/8H/CTeNvG8OlyN+6CmabPdR17/j+Fe2/Ha78z4dapHG0gZXjWRdp2/eXGCfQVw37HtzBD8VWinwwmsZVCY+8fSukcdjsPjT8LtG8PfDK+utE0+5jkguEYyyw5Mif7JHQdTjB4FfNFfo741vLC+sE0241CGK1mhKH5twDDrkdORx9DX56+KdMm0fxBe6dNGyGGZguRjcuflP4ihqwoPoZlFFFIsK+lP2W7vVNR+HWv6baSJ5ul3UU1uZD8qLL8jfhk5474r5rr3T9j6WUeJ9ehkVpbA6W73EG/asmORn37j3poT2PfNO0XUtS0+zt9eZlSAyvJPExYM5/hYDBUceteaftM6PYXvgRdYgdmlt2VAix4UAdWz+Vekv4vewmgDsHtbmJHKOdzRjaACx9T1xXnXx1Ej/DK5lvBMVSZhD5akJtI4zj6jrRYyT1PlqOMupYc4pCpx0NXNLTekuOxH9adJE2SAAeO2etYupaTR2qC5bmeaFBZgq8knAqSWM+btVTWjp2nT+WJhGzO/wDqlAyT71fMrHLOairsgv3WK3iskKkpzIR3PpUNtayykbVzW9a6HtkZrs4IOWz1JrXhiigQ+UgXPTHpXHVxahpHc4K+YRjpDUybDRZdgaRVVe/NdDo+kxtIoReO/fj61FFa3d0pMCbvXvRqupTw2Y8PWDF53J+1Sj+BT/APT3NefKU67tc5qPtK87vYqeKdclvoX0TSN32YNi4kBx5hHQD2BH40llC1tZrp8TREvhpCB0Pbn19ak2Jp4MFgIixXDuq9P/r0tvEQV28nHanKouRRjokfTYXD8u5N5IhUjjdWjpOniTbJKfzqrDaMz+Ycbc9D7V0/h+ykurpIIU3ZPX+tebia/JB6nsU6d2aWnaZI5iKw/L2Gf1rutM0b7NEkquy8dCeKisLB7MmExFwqgKw9T14qxBezMDGykRKxAAHLe1fG4rEzraReh6VOmkizCFlXyUZjzgsRx9KvixRXdlySO79KoNNO22a3h2NGu4qB0AHWrUd550Y86VcNyAeCTXmzUuhstCawsLdrrC7hjJ65yfWpltYxd52O0YySc4AqodTsrKX5JvMkxtAVcgZqxcXRvEWOEHy+N2eCTWcozWrK5ihqFvbXMsjxZEfA2gelXrK1it4BL+7LsPlRe57k1cttPMOWZlVcZ6U14gJyS2YxgqAMGolWv7tx6kIlc5WSHCr0I5zSW3mRSvhg8Td/WtC6zKkTR4zGNvP8VU/LlxJx8i4yQeBWaaewixaLCMJHnLcg560loqSPcI2VMY4OO9UHl8tsEKpGMEjrz2q9YvtumG0kspzz1NJxshNkjEnZj5mHp0qRr9Vc2+CrYOR1zzUQZvs/G8Lv+YDjmn+SGi87cgfBxn2qI6DKU4bd+7VW3HkZpAXW2kiI+fdvXA6n0pskiMCVIXaeT71Lbxb445wrbQ3Ud/wrTZagFu7JMzSvhMBcE8+9Pk8wMNoBV2wpzyaIRIDL5kKsrEgccj3pJmLIu2PvwAeQKTtcB0UjLKSMqm078jqe1QQRytcvI5DR45GO3vVhI1lz5zEEHPH9ahKFCQJMdcY70JgTGZAi/Z4lfAyq9hSJMbmUQSYVGPLAdfeoo3KkD16k9BWhFbhIlnBDMw4AOMCt8PRdSdiJSsWreNbOIxqFZgc7j2HpV5J1jgMka7tvJPXI9KqrGreWwXcGI3tzViSNmdIFyT6e3vX1OEw2iijjqT6iWSefMVaM7GG7J5xW1E8NsFjRcbhj60y0jWNEZsn5dqgfzqO6YGdmIyOMCvoqFFU4nDOV2Le/vsq5YcYXB61Xny0ahg4VPl5PXP8AKl3rJtUZJBIbPakZ2kt5bbc2BwrZ6V0IlIbay5LQbQVAGWHRfTmi9ddzCZRIqrjpxnPWkgH2aCZpHUuMt8p/SrCXK3EEKMuNw3A9zTCxRjmaVWWMEbMBM9//AK9LLcSfbIZljEYj4K7ck+/1qQECUvIfJUNgEDkmtBLyyLeWFLZ6HAp2CxSCrNK7bSrMCc9wKaieQq8yK4GSx5LGr4mtPOIZxn9OKkT7Ix+XyznkCmLqYc2q3EE4x5u0ADKjkN71WS+1CbVDN5bm1YcsxGc4Pat68aF3ZEVHdRjZ2qFVVnVIoUWMEE8D8TQXdGLp9/ceYqqhVsZdW7j/ADzWj/aj7iohGcevUf8A16sKIjcFYo+uV3MBgCqczWrBlDRq6sMKAeaB6CS66IVzMFhY5AG4nketTLq8m3cyiRGAI29ee1LPDaLLErrEZXBIDLgnIzUUk1j9m8kHZL1PPGR7+1K4uVFj+0LiSMyLEoX/AMex/jViK4Dqskm1n+6Oear6XKlvB+/2Nycqp+76ZNOlmaJw/wBnV2ccEdvxouJoc920U7Q7A+Od3Ye1RT3jKsbvDuRvQZxUQuYJABJvRhnlR/nioZbgSWwcKRGwJXJHOPahMLDbqZ5BndtBOdmOQfamtthyqsqLtHIPOagWdSweSJ1G7AB/WlkkhVQ+xZGYjCls5+lVcLMJIpJBtWU5fBLGp/LljjV45st3GeMUqNIoRijICu75j09qzWu7xZzHOUCtkIAKLjLtxM0cLmSXYg5J9qzYLu3il3CSNRKuFbPJAqGfUkhtHj2ESkDOAWHXpUbajbfZ0trqyRgrZAC9gaALNpqBkkm3SCSIORhOf1/WrlvNN5pKgOQflBOCRXJ3VnJfXbvZkwrJkqgJG1RjJrTsWlm2XF1uV4yFBXjIHWiwHVWlxcNE7FBEeecce1TwTSSBk3KWOSCwwAKj0+3jutPifdsDvnHfOK0ltbWGMERhSOAwbv607AYU0l3HE0pG9lHyxqeorOdpivmShSzj7pHTmt3UFWaUu8249cLx+ArN1G2kkg320gRgvJf0z2pAVILe0aLYVQSbiThflNN1WytLSBJHhzOJMlWwM57Y/nU4ntbfTw5a4Z2bJIUHP0pLy8tbiKGa43Sy7gR5q/rSbA5ea2Zp0VMxqMuivxn0+n+FI9vHNwiE7UG8jsc8iu5FivkrPLawtcOSWHOdv1qtb6VYxyeZIzwlgWK9ep6YqebUL6nG6hpggx5cPmQ5yST3NP8ACFht1STYol8xTiMnaMdyTXYjTxM90JIYfJbDRnlgff2/xrPTTms9S8622r8m35OR/k1Q7m+sNqESaaNUUQ/xj5VGetWDbx/ZlZVURFTtZfT1xWQLi+TTitxdLMiZ4PBxnr0/D6VetJrdJPtUsy4C8Ip6DpzUgVx9mJ2rPFHInUu/OPYU8aisrlPIedc8SIeTn+KpZZNOvYHnZ1QQkgFYsFvYVymo3clpdMsMTxujbckZBB5zigDszeKyosiscsNpGMHHQ0kwiwrfvAXYZXjA75rAttWYTK0UIf5CZAq8q2Opqzp2sQXFs9xJPzjgMORjv+BoGT6jbqkLvDbh8sMYxg+/196sW8Uf2eIpGTLCPmK/ePqfrVC9uPtVputptvz8uwPy8dDVSG5vbWRrRJIckDZsBLOP8c/pSuCi2a9zZNdMxeMGMyfuwZME+pqQb4bYfNuKAq2B90epPesVLzWbeEo9oku8bmIbnJPOPQelTW9zqUk0kZihiiMY3DO4qfQn/PNMHE0FhSe3E7lhPjON239OxqOezFxGW2kZQEPv5z/SrVi6+XtWSKMsOd3XaKo6xqEVvAiqJCjsF2KvQk4Ge/X9KCUX7MgJBMqkFDtIIyBj371Rtf3ZkvDGhQy8EnJHsR9asWWpW7LJausOxRuAjJYjH3s8Vl6rCb5JY9NTyYGILKQRk/455oKNjfDMrSSTxIWwEjAwd3/6qhnXYNqvtdxnLHnA/oKxHj1NZljnYrNG4/dgbvk74+ufwxStbzLI8iO4k3gqTnI/w4oA3o7VbdBMweQvgfMcEjuaq3FtFJcKyMI5EBIG0A4x39+lVttwbdVe5ckjP3s/gKrR21xbXv2hp3uIX+ZoyxDIwHHPpmgRr6ykUllDNbtuVSCQVySQOlY1w019qEE0yKiKMSNGcYHt6mlhk1J7Wc3EizQMCCgwDkjlgexHTA7VnzQ6jbadJIsezaBlSuBgnGQP1zTQWLt3BNbudivNGXO2QN94f3fr61V0wfaoLpPLcK3yIV4JI7Z/z0rQu4dVhtHZSrwyRK8iY+Qt6qe3HJ96l0Bp4bdVeGMYBaKR1zuYdjjse47YphYz2tLWVBI6yhosbm6hse3r2qpd+GkeAXUIYwSfe81uh7cV3FtaWc+mGIN85BG5Fxknr+tUhcW9u32G8jLk4JHcY7UXRFrHLp4baCKAKyRDyyAS2e+SPzrX0q+s3tHzDGbhAEJK5Bzwx+pHArRF9bqWjht40jiUsEYYIJrMguLi51IR/u41U5OEGAD/APqpXKUrGnpVsbYb3Vi4GVHVVB6D/PepYsMjJMqSM2eCuR/9aqlzq01lcXEUEi3NtwqN2yO//wBaptGvrOVlPZep5x7n8KQOVyGSFYY5QR5+05CbBuA9OP8AOKpw6lHazyQTWTJb9QQuNxHXp+ldcFRlZjEMAcEDn6k/54qmLFPLKqDuc9W5we2PagakjnL3URJJFPBbyyIzbSEG059hjsKuR3Ucixg25VM7SZO+enWtY6fbsyQXEaRzcqrKMBvUilFvbW0HlOhYE/K7jpQHMiKS2jktNqAAbDjJ71FZW20uLjcC+MBWz+NSQvB9oMfmDA5IJ5HuRSGeMOys0bFDhz68daaJ1ZBqlzNb3AaOzklbA3dBke34c1EdVkjgSBLPymkBJ7nrwM+pq3cBApmMsT8fKuOQo7+9EPkSoJW2B8dc4IpiIEu5m2yQIcxfLIduBgjrTZs+WNsyGQk4BBIPp/n1rVt7WIWsj7WO48rn72elULuO3id41VioIBy2OtAaEkS33zQyyBYihJYN98dRUMiz288Ui4DdQCMjmrEEbeU3k8pt4IbIAFJbSv5sTyEssiHjB49KAEFxbS3LCORBNt+ZSM5B9qktwYpE2xxMyfdbYAPpUcFq0l6jhXyWyuelPFvIrSBEVfvdD0OaBDo0aeJ4yoBWQknsM/41nCSQJJFcKZIzj51OCO3StZW2W6SN0+6w64rMuZWNw0gKgE/KCeRQBF5Z2QW4ZSidNwwPxq6sbQZYsrlQdoj4/CqQnjkuChj8mIJufaemOh/OlfVgtxHFKUYM4G0HDKoFAy3PbpMc3AUO/TPX9O9ZOrB7e2kcR4kbgHHBx3zVzUiHuk8i4mVdjAMDghjz+f8ASuRvLjUJ7s+a4KnqF+YgfhQNGjbG786FTFG0ezdkDI6+v866bSYpFia3mQpzn5RkNx1rmvA/nDeLlJLjyt7kBsKvPA/z3rr5bizWBLhRteUcYHI9aBlCa5miRYkkcIGPf7pqqNQju3kgknVGQ4bBwenr35p97dwhGZsgHAbA/wAaz7dnBDMo2sepwcilYZPG91BJtLo6r8pyMsynrzRcRi6tgAcD7oZSByf61Ykt5Z1GWTB4ABwf8+1U5YzA+xokEYxu52tnPWkNMadFvihla+ZUZSF2OSMdBVe6sbiVXkcyW43IPmfO7A/StXTrmK3xskZo92AqHPPpV6xms7+4lLQmLDgKzHnGPSnyj5jnVSWxlWeO8MsjDmJW4dc5IPpViPWriCMRSRqBkk5GcD/61Lr8MH2oGF0UJwxzyeen401LJpLUxlMRucqSMfjRawm7kceoRyaqrqoaPJY46Dj9a1PsS3Ekt15y5ZQgToGB5FVbDR3jU3DJBJEZBshVsEYHJz6f41bWSS1Lbm3o0hKhjuK+2fSkCJNy29qvnqofdxtXAOO1TW1/HND5y7XK5BU9fam3N3Z6jbw2zMI7hScDP3j257GqMK24ncOQsoyhBOP881RZZS4jaYxDDDoo9v61Hq2l+bbCaEJuLBfu84q5M1tH8m6PdGvJJ6UtldEXUltIyTLlQrA5I4pAc8mhstys8MuxUPKBcDHvVyK9P2p7URkIOAcdR2FWtUmlFwEtVUR4+d/Ue4p0jq0Kt5W2QkA8cGkBBb2dxa2zMJnljfJZJD0qCx8yFy0bMo/hHYVelZjEyZ68EY61mFJCVUsUwc0gRZ+yb/n+YOpOc9Pzq5ods0MLKobaWJww71atYd6CQkLkD5T/ABYqTz4ZIzDDvWTJOMEYI/pQA/bJGrRj+HgqR96oUuo0IWRRnovAP4VPAF84b8hiB/FUWo7YwZE8tCAACfWgTuWrhbd7MeTIFJ+8je3asuSMRMp2jDHGQcU+1d1hZ5ZE83Gfm71DcCW5+U7dhxjPSgW5bluxA3lsr525BHIqhPrS26zRNNFtYAqCMsDjkY9Klnt5LWxME2y4d2zkfeUVzWpaMVuUmJnHmZEbdfw/wouNI1zHDqUircQtNbptc9gD/wDWrbh0+A+UtvdKIlBAGOn0rmtEVYreWOK8+ZTuJK/McdRz2rU+2W9xawRzIwuN5XeBtDA9vaiwxbxrWKNZkZnaKXawK4JJPXFJPdRbvN2yRxs27aRyDimW4jvLV4yI0kyzY3YZvxqo0c8ciyWEj5XBeGUcN7e9Idi/9udotzEblOCXGCV7Z+lRvcOq/LHvjx820/yqBo7q4R2t5GR/+efHyn15rPSbV7eRsw/Lj51K859Rii47G6HVYy0knG3oBz9c0kCllEscgm3noTnj6VkLrF3DF/pFg+Odzomfx59eKvWWpSGWGNLdZJHPyjbjbRzEstqskrjbb7AQC/YCkdWW5cMwiDKcEttzx1pU1awnikW/tJ4ZQ4Az29c4p8U1lqlkY1TcVHBIOR680xcwxLaCQLGYYioG4kPkn3NT20dnAJFdEwx/dlSOtY17pUKbSrfZnA+QFjzz0q9YWM8Vum4KTk7wU+8p7UCuiwVXz5FKjrTLmG3mRMqqyrn5sZz9atG3VWJRu+dp9KJVhWJiYSD13dc1RNzKurbdGYrhWQjGHHQinwWMD25hDMMENkHJxVtFjZDJ5YI9SOKbMiwqPl2hhnKnt9aLD5hNNtoPMy2cjhWz/OqfiO61G1uo30+GOdERhLbsMFvQg1dt38v70bHJyGHOadJm5BjeNEYHKsx5X1pWIvdjbdo5tPS8ZDbZADRnqGpoGxV8yR3Q8Zz82awta1CCynjt47iRZDnzFHKt9PeuNvdb1NrxILFJJw7/AHeRtz6UFHo1veldQlWbLRKCFBXkjFW2ulig3xKSHPIYDP41Vs0IjRnhKkAkZJbtzzT5Yo/s4JRnBO7BGfzosHUfJdWr4haIRtg5OOR+Veb+MvCX7x72AK8b5bcBzn6V6Fc2/mBJIdqSR9e+RSP5zooYEBu5TigdzzPwroLS20kd1A0aMw2SA4IGf8K7JtM0+zsDGka4H3WfkYA96k8S366RYui23nqQTjB4NZcviK6h8NOWAmOzIR15HfrQJs818YRzQzSyLEY4ypyVOAD24r0T4TI8Ggq7oY5SVOSM54/+vXnGqarJqF9CkkMbQuTvTH6V6p4MSaKziMkAhyCSjZA2/wBKQjW8Ya4ul28KxxsZJ1bGB0NcTpWq69qV+m4StCrZZCTjHrWl4t1X+0Jvsa2+5g3y4XkmtXToIdJ023biW4MYLqSRtPpTGixFPPIBGYf4eR0Ld81atLq35jumMTH+L0+lNS/huUAXG9emOoFLcWUF4gG7YR1Gc80i7plyzuIshWby4yudxPJBNOluIHDFZQWPGxjj8awbvSpFAeCR5NvIJY5HsKgayuY8xvcOx2g5B5/OkPkRoLaKztJv2sD/AHuDWhDDHcIEYY2feDLnP41zcdndI277TO6KuWDN71cihnuPLdJnLjPBY4b0zimVymldpb24LI7eVnGB/CaZa2zTTI8UgCMe4/nUFvJtUW7ph8kkdVOfStK2jRXGyNVkJG4FuvvQZvQWXG8WryBHHQt90/Q1Gm151YNuCkrkf0NWrsw5ENyp2k8HPI+hqSS1tY4xtZ2cAbTk/wD6qRPMZ72asg2q27PzYPJFSRvM8roWMaqoI3L94fWluXRCPJZwc4Y+tKksboUaU8DHI60wuMuEuJJInjCbADuwuDQszQ5k5IPRe4PvU6/ZkgVVuJGYHgY4IqK4aCQhl3IcgE9qGguyGaWK4JAUDcecetVfscN2UY7YnQkbgvJ9jWm1ktnMWXcxLenA/Cot8ZLF5vL9cfw0gOYtrJJ9en+0AtHH8qFBityBZbZd21ChPTOTimXM8McBuFBkQvtVgMHPr9asQxo6bvOfpwrADrTRTLiQW06iZ32BuoDdKmeKJXH2eQMOh3HrWJqqtDpzyW0mJM/KAc59ePSlttSjtgpuomXKAs2OhobIaNSe9t7aSOF3ZDIOCBkCrrLDNAqh1cp1INZzSQ3BR12FCDnLAH8M0sapEXSOVHOMjaecd6ELlLLNE0YhcJIinkEZB96fBDDeDe2zK8MGHQe1VjHMpZljJi3AM2OAaSKaWFpXZS2MnYB1IpjIbfZNPOrQqyxkhCwrm/HkKqbCRgG5O0nFb+nag17FNI1sYMsR17etc94/haKCwZyyAyHrXDmFnh5G9BvnRWkm2ybl2nsAOnSuT+KFzJ/whupxsMDEWRj/AKapXTwxnZvB3HHHPSuZ+KErN4H1BXjCt+7znqf3qV8hlKSx1L1R6GL/AIE/Q+qJLie1tDDHp+5Vz5jKT0rMhubyazurizsj5G3LMT93n9asw363MG4XDIZX+eMOMsPT2pLiNY7WddGvFVpEKvasSQueOua/VD5AyruPXLWye4aKCS3PzHaM5B/rT7DVVk0xhb2LQj+KYkjH50un3+s6Zbix1C0821deSp+77571o/2xbbUjFpFErcBY2B3fUVLRSKOnanbzQKL9IpHViS2c7vqO9QmeCOZ/7Ptn+zkcqB+uKraheR2etLPawzR+YQeYcLmtWyv5JNUEs0SJgAHnsepouUlcwLi9R51eKBjs64Oa0rfVLtY1uvs8iKmMgjKkVf1K1SDXHuILeEwsoLGNDtOR0rO1MXUl99qtF326xkOhYBV96V3YOUtRwjVpDeC5WDC7mjwAMd8VhXkFrBNHJbTHf/rCw7D6VrRWzW0D3Ulp9ujeIlDv+6cdQBVCyksb63lSFhBepHgM3Ab8TXzuefAjqw5LezSXDrdWyNLGoGXC7elJZWYvXN1aRhjgkwnjj15qvovmMDp08iRnd+7ySFkpYb2xRruC8t1+0KwCqucAe3NfKSlyxbO6K1MqeK6sYmkS1tjGAHaGNgJFBJ4x1NYGsa1bTbUjtZcZBAZiorovF9lcNcwQRZ2lwYJA3CqR0Pf2qC68OXUcSpqLRhSwVWVsbR3xXlOrTV7noU0rGDca5f3ECiHT7NCgwqIzMT7mqstx4g1SyVHnfCDAwojA9hjk12+jaRpcEmLidZhnbliORUc9np+h33Ns0ltKQ0ZHI+maynmEUvdWpskjzyw0W5uEZT99SxZXl5OP7taGk+FhdWn2sQJDIkqjEhI3c112o3BeJJLawjjljYnywOoz+tOTVLW7hgtWieK4E6lvlxx3rOljatSa0KcbIyr3SRcalDFGmNlwdzHjBHAA9q7X4iaTG91p8Ek0UflWarlj1rnr2TyvEs0fIRZhgeua6L4qSsusWDJnPkKePqa9Gbl9Tq97nG23Xgl2ZzGow6ZbBFhlaSRVAmYn5duOw61maawN0HSEPs5BPIHpWx4nS1jnW4K5WeBflJHBxjt0rK09LgXJdYF8kRFA2Mc+1eDH4Hc9BFy4ureQNBOzbpEKkMQVBNM02B9MkikZ9+0gDd3+lZN+ha+4A/ecFVHf1FWbS/ubG5XT9RRJAy/upc5zz3/lQ6L5LR+aNLj9bn2TyRuSsEzlhtGB9MVl6dum1CONclFXGfatXWIWuovtAUeUrgDHSoPD2z7ZI/CrwEXNaQko0W+oxdXgEayQJcYJX+I4GK5nTlea6TEQBVtrP7Vu+MbqOG88poCxkjKlgwJ/Cjw7bx29jN8u8uSMsOVOK6KM/Z0OZ9Q6mnH5MluRHIkj8fMRjp2qa2uLpLtG3ENngqef0rL04CFJfPRiMEhQ2CuRwT+Namn4W2LeWk5PIJPKmubnlRfNBjcU1ZnQT3mn62o0nxHb+YD/AKi7HEkefeuE8Y+EbzwpciUf6TZOd0M4zhh6N6Gti2mLOgkHzhu/NdDLrnl3E1jq0JvbGcASRPyMY7ehFevRzFYlqlX0ff8AzOCdGVF81PbsefabrouYUtQxjt1+Zlx39a2obuNZTqGmu9s8IG2VWwS3fA7j2qv4i8GDTUk1XRi13pUuSGXlov8AZYVkW6MqwDzGwoLBOx5py58JU5qbsDUK8NT1vwz4o03xDPFp/iSBbbUV+WG6UbRKPr6+1ej6Tp0VhEy28zOjHPUEfWvm7T5mvW8u6QrG2GUKcFCOh+tdJP8AF7VvB88Nvq2l+dpCgIl1G2W/4GD0P419xk2cUa9lW0kfP43Aum7x2PWPiDoA8Q+GbrTwxjmeMiOQdUOK+U7n4aeI1v3t5Y4EkDbSfOP59K+gtD+N3gTVYQRqQhZv4XGD+tecfF3xNpdxqst7awSxybcLIrYVuOGyK9PGQjfmpyPErKP2kYtj4HuNI1WzvJNSslSEhnJfljjB61Y1Pw3pMmuSeJtQuk+xxqJHj2jaWUYBJ/DpXB+FtHvPFWrPd3sskVpEd80hbAb2GfWo/iP4nivQNB0n5NKtdo+Q43sB/wCgj9a+Wq0qlStdSG61KnRu0VfGviObxHqn2rAW1hBS2jK9F9SPese0G1ZCGIb7xIXkfhVXSLea5v4oLeNpHkICp1yTXqOonTPAfhp7JIoJ9b1GMq4IHyg8ZPoBn8TW87RfIjyIwlWbqS0RgeDtXutPnWS3YBWyrLjgj3/Co9dvVnuDd3U0iomBDGvGD9KzLe5jigWFGdHwFO0f5zUWuubry5GIM4+6m3AIxjpSoUIufNJHPisZUjScYsp3epahNNslXygDlAq449c96t/ap9LLSXkguJXA2oAOPTpVR3+y7JJ7csz58st0HtUcUzQxPI0Ykdyc57V7SpwPmHiavMm2dl4JuA3ie2k8zy/7QtpLYEHGXIyo/MUj6rcQ3otvs0Ycs0bBs72boT64rjrFr1mEtm8r3EDCWLvtIOQR/Kuy1yaLybLWYV+0rqJ3JGQAVc/ey3UEHPFfQYGa5OU+wy3EurSV9zS8QeEL7XvB89rdzeas1s4hEb5kMh5XI74wB9K+ZfAniTUfA3jSz1y1jIubGU74m+XcOjKfSvpvTV1vT2/tSx16zSe3YJPDNJufaQPu44IArxX40eFL2XUr3xdZxrJbTzf6QsfPltj73HY4J9q7GerB9D6R0TxVp3ibS4Nf0OyjCXiA+ayhfs7g4dXxwSOueteTfH7whYyab9pD3E+rRuZXnSICNlYZ+93GcY54rxvwV468SeEXK6TfEWzvuktZPmic+4r6d0vxJo3izRrSaaWC+a+tBFfWEMgYWzAY4x19vcUNjso6nx7IjRuUcYIptevfEj4YzQak50GAXUaDa4R8sh/vMPQj0/KvOda0OXT0WRXaRMDcShGG7ikNSTMevZvgBHJaaDrt5uEf2xRaDJIZlOCSvrXk2h6bcavqcNjbY3yHlj0QdyfQV9DaFaNp+h2FssCz29jEY1lj+UMcfNux94H3oCTsbtubyWKDTE0uZTbjLzyng47hc9PzrlP2gNYZ/CA0+K/ZrdXT+P8A1jY549K6jUteaez+z2qtbyTKFSVsbsH0x04rxX4z6tZ3WqW+k6dKZYrUfvHAwHcjr7mqciI6s5LRkKwPIcgMcD3xSXLM/wAkW52PAVRyT2rQ0+0lk8uzt1Dv78AeprtND0K005FZYxLP/HIR0+lc1ClKtNyWxhmWa0sHBQ3fYb4b8G6XpdhHqHiC4F3qUqbobCLmOAHoZW/vf7A/H0p15NArtDbgRysCGZV59h9Kl1m4e2TEfyOeh4NYcRAlEkkjKW+8wHNTj8RGinTprU+ZjWq4uftJvTohsissrK3UcY96kt4XmPyrlR1qZgJ2ARTkdWI5NWr27i8N6Z9qkWOSeTiGBxks3qR6CvDTlNqMd2d1Gg6ktNiHxBrKeHLER2jL9vmVtmMHywf4j6e1cj4fjluHeSUvgtv3ZPzMfX9ahhhuNWvZbq6kaRmbfIx/iJ7Culs4vJRVTC9MAiu2XJh6fs47vc+nweG2stAWMr06ngmr9nbMzD7pGCcAU+IeYQrLu47VqabZtzt6kY6V5VatZanvQpElhZmYrGqEnPAHau28P6elrIkmSrgZ5GKf4R0q1SFDLGGkPPpg9q6qTSoC5uoVY7Vyyk9TXyePzBOTp9D0qVGyLdl5f2dkcEuSPm74qCKxjhikZpGVSTnAzt57Vc0piVDFEHXAIp+uSJb2JGSpOdxA6CvAUpc/Kjo2MJ9Z/su7+0QqruSQqt0/L3FY0hl1CQvGoU7iQF4HPWq53Xd8z7WdRgKv9a3NN0+aPbtBQdcMMEeteq+WhHzM73YzTNJkjnXc28Z+Yk5rqrC1SMCUkMAOVGcUum2OIWYyBccjPfNWTHIkbDzGBP8ACa8fEYh1HubJA7eeu1WKFe/aobhXlk8tFYDjLZxVlPlgABVifmIFMeQq3ydAB19a5U3coI4yoOx1KY5BbFOuW2Q/6pVHU46kVDIok8tvJ4HPPQ0/YOSyrhjySaYik+whJmJZVGAGXFWYZLZBgD5gvOOMn3omSOKAIBuK8kk9qqsqLhkA2sefTNaJ8wi6UZoBKDtRju+XoTSRywlJGkZgAOeMn8KbHsRFj3Axr8uB60skXlQhvMGD1AHK1OlwKsYLtt2KcngsMHHarbRyxweSCcKASoHT6VHbiIFpOWbO5D6CkWObzWk3NsbgjPQCrbAnjVAB5hZj0zQwjEh+VhsPXOc/hTLcruAaQKOoPqadJtQny4wWyN7ZrLqMn3W7RtIoKN12kdaq3EO4+YrLu4yCOn0okOIfPkkYBhx6MatWNs12BISkUYGN7Hlj7VtTpSnKyJk7IZY2ytaK0zbuflQDO761ekjLJ+6TaMZxVYPFbotpYksEO15GPPvUiLcNMot5SQedoPIAr6bBYdKySOKpIv7pFtl8tdzDkITjBq5YS/uFkMZLAfMSOetTWloi24WYs7n5iT97B7UlzDtLmFumOAOgr6nD0FBXscdSp0RZxHMwkUsvGM9KrTTK7sBjG7k+g9qiuZVUr5k2V4AQjHOKit7iymjaNWBY8cjHNdJik7ktvGwEskLZL9CBnFU3iuokZml3E4O1fT+tW7S7hhWaIfKmAqj1pDfW9vMI5JGYsMDA+WmjSOhjO94sqmG3V4l+Y7hyT3qKG7vHuwjQb0BHQYHXOB6en1rYimjdZfl5VuQehFOlks9wWNfmY8EDA570WRVxkN7HeT7riMwsikCMLn6HPrTbRYyrxLk7j97HIpGMDOPOIC442889vqKY2p/8sLZM8klkXBA9DTTE0TnTY87d6sAo6NUkcSwkzSfwqcKozgGsyaRQWlimdkPDKvf1P+FO+0W6Jm6eYuVx8vIx24p3QcpqQWkcMpnjRzJKh6r0z1pLgmCJicDt97/PNUXvI2tvNjk2iLqy54Pv2+tMi/0nyo/OkZ5m3EAZ49eaOYVjRg87aMFkDfMGPIbn/P1pt8lvbSu+N5dSnoc9f8mnO0cESrI0gKnJAbJAHTHH5VSmura4h3JHKWbgqwwOD057UwsRag0dw63HKGNQSWHJ7YqV5rXz2ZrZeDhW7HPfFS2lwSN0lqnmSAnO7jFKbbLFioVTg8pyPTH8qQFSe4trfewdV3jaqjORUMNwJ5GiLHAViyenHr71ev7e3fyyquMHdhhx9Ky7W1NrO0kcmFkDAr9e3/16aVwuUFmvP3Nu7GOCT+Pjp2NQXTTSSl5GAZBjrkdccD2/rWrJaQPCim3kdlzuYMMv9a5nVIlN8ZIY7pwuRgdFI4ycUNBc3dIt3mxHu+cMcnB5GP5+tPuYZLZwnlguBxjgg9zV7wzNMyxbDJGdoV8jP41qeIo1/s15kjdnBGxzgE5pBcyYmC2AkuJGLkHBXoRT9Ptlu7ZJ7hlOBwvcj1pXmuV0uKB4Fil5A+Xnb6ke9Nt1SKAqw2hcqRjsev4UWAo6xZ22US2bMnXJHasu6ugyiPzdjY6AcjBx+tW9QhjMwkhuJsqNv7wcjPXge1V4baO0h/d6cJGaRQzsecZ61QMveH7WN5TdMAHlIClWyD6jH4V0D2MJkVdgwM5HrmsXTJPscqRRxqyh8DPYE9qs6prDx3JjgidsY3HHAFNCNpHEQEUZYFSG24yBTobqYSmKSYk7vuleMelcs2sOt6FmjPlhAxZuMtngfiK0/D+otdXsshyyFzsV1weOtOxJpy2+65LYwDg9On41XlgLg9MA/Ln9fzqaS9Mjv5ihSOOBQZCSVXHHQE0rMdzJltijEqvmYwvXAHPt1rEuH/4maBgZDuB2H7px/SuwMKtZFiAdgOQD3rlL1T5T3Edx8/8ACrDANS13GdXp9750ahd/mBxl84XFW9TmtYtQd927gEYHJ55+nauB0bUSsflTzBV3ck9M1vSTTWiec25lI2joc89x6/0pWFbU03u4VikW42wM56dN3PAptusa3BkxuTkGPPAOM5Jrmb/W3S6WP+zma4B+WTJwcdfp7VeTUt00DNFJHB95lUdeOn0osUjQuprS6spVlKoMkug4cc/14pmmPbzGYXTYcr8oVcHA4HHQ1B5tuzR3cOWhlPC+9WlmgKotviWYMCY8cgdPwpDItQaxjtpIC10iKxBKL9zHQ59utUptJSVIrwXZmSJyPM27vMzzgj9av38UDPuniU5IYjd39T70xLqOPdDJb/uyxQAcbTjPPt3zQCM7+zXFt/aCtHBEsmVQLzNng5osobOS5x5cagnLMVK4xxz2/Co2uPtBNvazb4k52sOHJ4AzWo1gsitFFODI8Yk9jgYoKshkSRSXOGmH2cPjLME3YFXLsxtexyL5KRRnYFTqox3x19a51NHuEkVpGG1CeGbKr6D/AD61evrO9+x5e48t0JBaP0HQHPp3/CjQC2s0LWgIUtMJCpds8xn+NR6elU9R1CNmW2ktwG+6s6E/P6H6f1q1pKK1tmS1UT7cFd/AU9DnPGetTxW1naxulxH8qcq275UX+HHr7UC0Mb7cdz289vcSooDDAIHXoT/Orkm24iS6ikUq5ztxkAnj8D61djjjkjBSN3RyQuDjOe59qqQW8UST4Ev7t8hhwWY/wsP50A2hbbRYZtRgkjaUXG3ZNliq/TI680txC9nC8G4RrJKcsG3dP5Y5qW0JYSbxIvTGG53Zp120jGOKPYjK3yhjjOeo/CgkISryebFjCqAT6jvz+VXBIJGXMgAbvniqwt5oovL2fMRjbnAz6VGLNw8LdRFyoB4PrmgWhaEcCzK2N2PmwTSyosz7gGUE8/Sq8cX7/wAzdwRg88Yz/kVaQEHvkckfSmFyDym3YyWJzjI4xUkqq0HlBsnBHPNS4DADBznqDjikKLz8oyR0AoaFcitBL9lkVZAQG24bpwKhknhs5UFwhMpTG9SMN9fT0/KrU0gt7chYy+T0A65rJe6hmJtpkBdctkrnvSsBp6beSNYGO3RU2ZKyO3zepJB61nSahHcyvLIj5T5WdORnqB6fhVXRidjzNul8tiFQnh8+oq2sbPDIvlrh3EgwOh6AgfpTQrkKzWskrR7wsnKEsCOnNUL66mtLhTCokEgPzM2AVJ61oWmhLtZpGlwF5Gc7SDkHB604WmnNaqskpaWKTaY2BAPGRTHczIrO8uGSSODzIVkDN5bZVSP6mt7RrOKK+eSX5UkI2krkRn39qXQ3sYFk8u5MW5w0iZx146+pqxc69o9pdyTq8XmjggKSeON39Km4XNkzTyW8scLcEYR2XC7QP05qiZZHVY952lwm6M8e4PvWKPFVnGxjRvN+RgozjGOSKqaTqhutMDKA+25z5UT5baRk/Q07MVjrdVYCPzEmD85X1U5xUd6ofTvJkYkkgkf3sVAjW/mBN0hRgMbME56/5/Gmi6dpH86FoxyVbOeO1PQTRl3+lPCWmtQkbS4Ls3DAHqM9s1A2m6g0c0M6wk3HJZDnbgY3Z+nFdDu+0I7xKZdgw6E8MPepZlWO2SWO3yDwcfzxQPmMNbdxsWbMO2PKnbkYHQe9RRNdxP5sMyEKfuPnkY5/OrmoBpQnl7gSow2OoHp9KVI4QPM3yKsfBDcnpwKB3K0er3cgWVwyRs2HjEQII7nOe9S3t0VQsknzsAAgXggdh7elSQ/uizXLARK20u57dgB6n1rMubvU0VmCwF45QyALh9mefzHGKANGUBXia3glDGPJXdgZYck/1p9pN9oshIkn2YKxR1bBYAdwKrxTzSQFbh4iuf8AVlcHnp7ge1T20lsET92FKn94epAHf3oAq3UWqxOsizi6gUkvh9jDPTGPTpTPtFytmjJ9oEjEkqkwLEk4I5HQDmtxywIikUTKfmEmMMoPQVG8Z+zOkOxcEfMqjI/w9qQFaZp/siusaxMSQFkbP5gd+9YmpHUEmVYLpGztJIXqT/8Aq6e1bsMbtbzQ5jVlXJcrjPtVZ7NFtk/cpvlzllOD9aYIx7WeUB2aYCXkMNmN3401vLCiYZ3Fhgn+X0q79mXzAJ02jHBDdx61BeRFJokSTIz84PpQMJr7aSZBv/iJbjBqQiNnhYoBvG3jjHfmquoxEI9xDgsCC28cKO1WvDCfbp/36A4Ytu59PemB0EFnBFII2RYcQbjJGMAnPT3qC40eaWzP2SZCivwM847/AKVrwNHHMn3ZeMEEcCnXW20uUezkV4mO54/Y9R/jSF1OO1mHZeMrbgCPXpjiqCyXeV3APboCcoORxXTa49peJJvXypB93A9ap6bbvHBG0iIYuQOMFv8AaouUUo7iWGX5lDRkZGQcis3WNWWd2RowcA9ew7V18ixi3xjnacECuYuPD8l7dFmYws/UY4GOlAWK+hMzygNuPzfMqjr7j8K3bsT28git4dyyEEvn7uD1rLsrXULXUEh2kRxjhweP/wBddMqySqm5yGGVHcfWjULHLSwPHfJMwlIRzk45I6/jXSjUrQxI7RN5m0kDbUrRqTtkXJxxlevvULwwbJDIikHrnr6UmNWJoX861a8jcIijaVx0GO47e1Qlre4jTZIxGey9/SkewtBZZtHZWdRux3x/Oqtu32e9VGkKqRgAngnPWlYqxL9ngmj+dd/ueufWnnTV+0LOvmE9R3/AVO6MtwUAJz+Of84ot5vnIjJV/v7u5NUMoXNghujJN5hGQuC3U+9T2FvEJtq5JT7qjk5Bq1JqCxttl/5bfK3H3jTbSQW0xEbOvHBPOKQE1/Pbspe52RuQF2+Xj8DVaI5KgnIX7o/pU2oNC1xGdw811AK4qCS4aGBhFGjzoQF7rjPNJgQ69cCExrHCEJ/iHGDWVaXExkf7SyjIyh6YPvUHiLVZ74fLEsEqnayAfrUlgs0ayrLbFmGJFd88A9qQWOh06UbVuJJNzLjp6fSrl2p+0maJlZGGQfQ1y731whVY0bYMEkD8xV+1uoVsw5Rsl+OOnuKAL93crIIlbcHBAZk9Peq2vSr9gbyDIzgjtnIzzWTq9yYXWRZsZbsCMULqcdyqRrIxk5UKvQjHXpTsBBPeSSTRuGJV+ADxg9sVrwpL8p6kc/e4zWDdPIuqLCzZMYU7iMdO1dZaia5gSRU+XpntQxJq5SntpxOwW6lxKvUchPxpV2oggWUyJbJwSctk1sG0ljcYCqpxnGMZ9qq3ul290XyzJNsKnaeopWHzIoX1unlJM7FYJCN745Wq8XnCU7o0kWIHapB4weP0rQ0WyktEkhkT7RA45Rjnj1q/HCrSFY0wduNx9P607C5kZAhhv2RYF2yFd+xxtIBPTNRQXF7ZzNFJb71ZtsZZwSFx1z2+lbC2Kx3DSOPmHy5qtcWrSTCBQ7EjPT9KOUOdGXpV5etcK15ppRZRnzc9APUVs2cIigYM6uCTsYEfypllOy3KLNC/lBQoQDI/+tWrFbWrQlYI9g3fMD1ANHKKU9DLuI4pU/eKpIxyT1qWzgt0WKXyUiuE5XjIp+oWojido97ADjgfKRTre5D2Cs6qh789R7UrEcxC+nwSSPcCKNmY4k+Xv61Nb20Me5GVoieAgGOKiFykMi7g5ViA4H8zVi5uE2bmdkboOOD70xaimGNhEssfmJGDtJXcwPrmmyTgqFYgdVOOpqvfSNHJFLDg71wc96g+1RySPGIf3mMnHP4igEi0H3F45CEZPmJzkMKaZ5DEYmC54JwOoqiZZnkzuAHoRQ+ofIEEEmV/i6incrlLawysnlrIqoRkr60x5ooYmjXaVXhl64pVvsWxaKMtk7XQrg5qCG5jW3O2Ao+c4C9qLoOUfbqu7z1nAAGCO2KV7lI5F2sNxzjI4NQxXUUdwsjsV4xt9RU17NHt3CHPGcgZx+NILGNqdjprXgmnwZCOCx4FLZ2enxzJPD5fmpzgEEYOa0LiHJXau0pn5jyDkUkejpcNJNHGI22jJ7MfpQPQuJOlxCqxsrYBPy9TUIb5WQSsM/NgjgD0qKytJIRiMbwzEMQu3FRnz7QurMJVUnDBOSKBWROyyHEsYLx5GU6EHPWrZLPlePcYqrbyIyIzYVOkgXn/ACab5MMfyCSUsemejfSlcRJLGjLtljDLnhm5wPSuN8b+W0hs4Ifvj5di9s967VnSTK9XxjA6VCbK2cKZIX35IGSelJgjgvCnhuztpUkuod8xIZSy4Xd6V6C1n50W6OQKzKQozz0qBYbPajCY4A5UHB49amM+nwKJxLhQehbpTQ7X2OG0hltfELwajZhrkPtAU8Enoa6qS1LNIGiTc38OeFrC1a+sU13+0rRCxKjevUcfyrV0XxBb6hcBbVmh/vq6jKnNAWaItUjOl2a3Pko7kgLg9falsp55rm3mQ7YGwzL1+orc1Gzt72L7NcBhG/zCRTyDVC10eO1s2jW5k8wE4DDt9aQXvuTuodyoUhXOMDtUctrHtcBcEA4780tvNIvAdN4IHJ4Jq7MiLGZ42ZTjLAN0+lAXMjyQi4cbhjDY6GqksMtvAEt5m4GMlsHH4VuSYaIbm5I4461FNZ2axxyJMDMowQeRTHzMwXivIdknJ3H7/mZP/wBatCBrhkbeXEqHI/3aujy/O8mSLZuHysDwantrd5I2RHb5eoPYfWkJu5Ve8c2+64hEoPzDBxjmmyXskHlNaycE/Mp7D8asXFi3m+ahLbR8w7fjUEFvubaXRo2IwoHQ+1OwirLfvLdIbiEAnIUjgVZmuFZlyqNGByatCxjjYqoDoeJAxyFPaqeq6bGIdwZG6nAbuKYyQJZzOrhvMi/2T0+tJLHDDOEeQNp7AMrKMnPpWDoF5NLqrWqwRmJ0Pyc4GOtdAAtm7RC3kEAG4KVOM+1AD5plSBmQPsyOpz0qFHhukaOSD92cYk6Ecc1BKonk8yIkBhko55Bq5pscLwtGZVLjjY3HHtQNFNbGGOPyVkEiE5Ax0981aEcbxhSrt/DwehoktUB8uF8fLw3f6U60LQABmaROx96Q2UNT02PgI0oXBGN2fmNYesQx6baxgTSSSPgy7ucf/WzXWynzI2ZWRWQ5LA5zVTWLWG/syHjUz7doGOfWlJAmc3ZOZpBDIDHtAwVbIINay25kdTExRFXBHv65rK0/S9WtpmZorYrnADPg4rXsb8tcvazWvlSJgbQcjHYihAzSsLrULdHtRMGgf5trrnB+tS/bFc7rhcHoAOBmoS5VsuzKm3pjk+1U7u3kubZ1ZSOMg56UXYtC/aTK0zyCNQM/MBXLfFW622tpNLu2eZxgd62dPi8mFQpKlQNw9aw/iVHFPoCSSncVuCFGenAx/WuXFK9KRrR+NFawmWaFJIw20KuQR2rnvikQvgfUvlxkx8HqP3qVcs5pI7WILIqNwqnrxWH8TvtzeEdSZ3SSL930GCP3qV8lllK2Ppu/2l+Z34v/AHefofTMtvPpdy8dxZsYjJ+7KjdtJ+lat5dadHp+x40tLojbETwDk85NNXWYZLVLO7tHmwc7lB3A/WqOvvo0t3YwKksccr/vQc5+uTX6hbQ+RRcuYz/ZUBlhiaM4WOV254rG1iwsLS9VJA0j53SFBkL9DWhrdhcWtmgt/wDSYI5gFBfLfQjPSpNTaTWYk0s6dDY3QIMbMdh47Giw76lSC4s5i1rexzNZqN0UshyYz/UZqOHS2Z7e8sbm3uPNz8plx+FP0y8+x+fputWAV43wrhCcE98+lUI7OCDWrqS1lkURJvEPI3HuQPeoNLlvWvt9nDHvZkRGJkVHDFakuZLia0ito54hHKg+QABiP50s8llqWjyz2pk+1StiWKRmLAjg1an0VilgbSN3wmWlUENwO9NIdxlv51i81jfLJAsiB0dACMDp1rmpQ8cjTiIz4fBwvQZ64ro57+O0fF/byTwlST83zBs8VzizsdYt/siqBMSSgY8Z9a+ezxaJHRhyYz6bPqUV5DeSIApDCSPG09qkuXtjbXU7fvJbdR5bxr94Hrn1o1XTpBdnYseI+u0cE96r+HooID5v2qWOVJSCrkFT74r47EL3WjvjuQeLtTb7BaG18vyn+4R94fWqOpajqj21rBMkUoCfLLG+W/HNa/i+a3a/8k7Nu9V2ZHH0xWJHONPu2RrRpYVYnLeleBUau0ehT2HTLbSwpLbS/Z5YYz5ykcs3tTGnE2noW1AyLjLQsOV+h6Vaml0/7RDIIcNNGzH39KoGO3uIJI7eEiYcLk1lp1RqjNsZnadbiwSRRE+XZ2ODzXRMZ4NTS6ubWOQyfMGDcgGqFrtOmpZ+ZJDM0uJAVwGBrT1GKVbkRuAWXG0Y6AVpGf7+Fu5o/hZH4jIj8UMPKJxIjA9ByOlbPxRkibU7cLMBLHbp8ntVfWbYXXimOHKlpniO3njjrVL4hSKfGk8a8siRrn6Cvbx8eWhK3VnBS1rx9Crqka/YE2SMCyhX80DCn29qggeazXy7eWOVSMt+PWorq6+1XhaRW4Kqwx0x0qaxfOoJJbKrMmdyuOMV85ays9j0rEd1ama1F5CypJCSHUDml0oQXSGS4gSYop+djjA/DrTo7r7EJlkjciQY3dqZpE8kISQoGR2+UKMnPpSblyP8BjbKRVa5jRmMTEjY3HPqAelJBpkcc4WCYsFQsw6jp2pdaszasdQmuBvnnP7n+IAjqaLS5S1dZQepwGyMEemK0V7XT3BM53xLDcNcwNHg/NnIPbvWrpIktI42ZCGnBPIqpqgMuqMxykEhJU44B9KtwTXEdrGk4LxqMBgtdNRt0oxKjZlzVj8yySxDcUABB4P1pkNwXRZljKdiFPFLBcQy2ht7jcAGBzjkfpSLJHteBXODyrVyJWVmtjWxq2F+sUXkyRiTzemMZpJEl8ry2KyOAQcnJAqOC3LQwxW+1nGec80+GY295LHO21WG3kcg4rlaV24mT3JND1i60guqRiSBmAkjcZUirGp+GodZhkv/AA3MpMmWk09iAVPfYf6VkLuEUkxZ9gXoB196sTNcafp32yKYxSoylShwa93A42L/AHNfWP4o461B/FDRmKVa3BtCjQzx/eRxh+KmSOO+t5INSRHgK7XVu4rqNL1TSfGdpJa63CI762O0XsYw6n1PqKxfEuh6ho/F4oltHP7m9i5RvQH0Nd9fB1KT9rRldGEaql7lRWZ5B4y8D3eliXWvD0cktkjZaANmSEeq4+8Pasvw94whe2bTPEQe5siP3bD76N7GvcdD8ssHvMLbwjO0H759689+IHgOz1q5n1bw6qW0+4loGwqT+49Gr18uzWNVKnW0l+Z4+Y5Y/ipmPczapFoc8GlXzPo1ydu+NcEHA+96dKhk8AyTeHYtU03UBelR++gUYIPsf6VzGl61qeg6hJZzRssanbd20w/MEf1rstB1Jt4vvC0rsq5+0WpP3R3PuPevRqxqU1eCPnJUoydqiNTw9Y2fgjQW8Q6lBu1KT5LWE8EfX3Pf0FcdczahquozalcJJPcOSz7FJ2j09gBXoWtWuleNbJbi2maC8t0w6zH5VXuR/j7V5l4n1TWvscGmaVclrFWYSCBdnmsCQCT1IxWOGtWlq9ScRBWUVsTkm4kEohZMfcC55NdDb6Smo6XDc27bLpDubP8Ay0HsawdBt7wNHAk7SSFAruq9OeUU/wBa764b+z/DzXUYhgSELHknqx/hX3oq1JQbitTDD4Sm25T2OP1SG4mtd00AWUSgBDztz74rGmtbu3jMk9pIsIfYSw4DemPWuwfXZbWykh1i3SJ5jG6leDtGcMQeefWud1S6e6eU3CYgb5k2nOCf8a9TDTnJao+UzOnRhUbg7mda+ZJdedASoH8IbGR6Vq+G7qzjE9lfRARXbFoJ3YhbaYDuB2bFVDbkp9ptThF+UsTjH1FVyXuybMRjYh+ct0bPXmvUw85QaZOXYx0Kmuxq2txf6RdeXNbsplYF45h97aevPT/Cu3v7m41TTjaXFhCBdg+auNkDHACsSBgA4I+tclZawNXsrfQtRkSO5jYLZagx+Xg8JJ3Oema3NN1nUtN0qXwze2eYEvkYygg4Ydxg4Kn1r2YVFNXR9pSkqi5os8F+LPhNdAu4L60tJbe0uWZCpB2pIvVQTz05p/wX8VaT4V125udUWZPOiCRTx5PlnOTkD1r3bxdpf/CV6Rc2J0GT+zo5NyXM5z5PQM47+uOPxrjb74FaU9pbNp+pSzyyvl1jkXeqepU8D86s6eZdSl4u8b6HqdtcRaHHfaheyyF447UMhU/3mI5wD+dcvJ4d8a+J5Ui1/UI7O3A3eW2Plx/sL/WvVvDfgmDwbaTahpVq+NwhluZOecZ+Yeh9KU2dhcO6v+5uJkczS9d8h+6AM8fSgasZXhzQ/DHh3Tbayi05riXzBLPcyfM8hxjaPQdeKlt7g3EbWlvIsEccjzckBsDOB/TFV7q5ltl+w29qJXVd7hTyeOeeOlU7rUtFhtc3oaECMsHlcRq3HTp3o6E2uHiLxDDptvJNPJGgjG+ONxiRzjlQa8etLW513VLjUHZUUuWy3f2FXry6uvFmpI0gW2sIiFyTzgevqcV6kngjQ9dtLGDwXJJBcqo+1QyMfkHeRj0/DvmuDFYyFD3XuxSjLlap7nEWEUVog+znL/xN3NaQvQseWk2n3rrJPCfhOzt5bK51i5ubqH/WX1o4McTE42spGPUcE1xPiLR59Ouh9qPnWb58i4jPDjsf/rVjSzNKLjE+dxGW1b81Uo31y11PvBJA70yNfM+XPNQzkpKq8qrfdI6Gta1tlgtWuJSoWMbmYngCuOrNvV7sulQvaKWhLBJb6XZSX+oEhVHyoB8znqBXGzPea9q7XM7eWGOOORGvYCrN9eXevXyMv+oQ7Yoyeo9TWtZWQtY1h6lXycdCa1i1hou/xP8AA+gwWDvtsWtItbaHbZJEETBO48lj6mrV/bRpOhVcMQOc0k8TxXJTy2RgoOKt2Fq00gkkG8AeteZOo787Z9DTp2tFE2mWnmDhTnPau/8ADXh7fHFJcKUUHJyOp9KyvCenG5kXAQAEDJ6V6dFbrDAs+4ERjHB4HvXy2a5hKL5Inq4aj1ZiRwR2spXB2e3b3ras0Xcu1mBzkj61HLKjIPKT68VZQIF3D77DkZr5+rUclqdiVizcQm2EV4iEiQ7Tg8Ag1j+NPPjRjC4KyKMg9getaltfgs0NwcBR07VBrtm09uVyjfLlXX0qaEnGouZEtHG6SWikCycswz+OeK7m0hGIRIykeXk471wqW8isHYkOTjDegNdtpCCawjYyruCkbT1BArrx+quiIlubcMojDGMDFNikYKoY5GO3WmiRZJ1UqQ/GQO1PIRZCu7kj9K8tq2haY9jEFALsuMYx600+Zu3Rgn+6SaZGZSSGh8xOTuJxj0xUisVjdugK8ZPI+lK1ihqyb9wlxkLgAVLt80J5eAfU9qjHlvgKhG3qw9KJGfzhEIysePmI6D3otqBIw8yZ2YKBs496gDKFO5Mn26CnqSJkDZwBgE1G0Y855V4RuCOgB9aaSEH7l2JPysMYFDTDl2Y4xkDGagjVmJ89SGyRnHX0ot4PMdnkR0RDhiTjPv8AWrUUA5X2YZwFyOBnoKdJKqyr5b4DjBA7VTu2jhZpF+dOgJHOKb9st0i81omHVDjn5q0VNvVAasklsyFioidRjgcZ/wDr1XSIorSHOGxuBOayLPUU+1uzTOIVUMqMMEn0FaMF/DM6yNmONM75McY6YHqTWiw0r2GWLYNLD/q28pT8wPt2q1FJJKQywIsakbQ2eR6inyalpv7u1ClQMksDjoOah/tjTcsvmgRyxhcZHA9q9vCYXlsctSZcghxztby8nd5Y/wA8VoaZYeWftI3ByDhd3IqPS7myUGVJF2jCoC3LCtFdZslkCGVASOx5/D6V9RhMOoK7OCo29i+PMIVGJkOzqVwQKjEieTlgCobqO2KoXWvRxS+QWAJAyc/MufX+dUJNTtbxJbZWE0LKdxVuevBJr0jBRfUtXVi11ch2GIScY3c4qqNP8uQKQCXBxh+g96s2V/a+VHbq3yqAqg9x0z9KQyLDIzNIC5+UD054H1qC9SA21upxgqSuQwJ47VZMayQJGdjlVO126g1RlnljVWVfOCnBVxgj3qayuD92RF4J4Xt7Uy0V/IkVJGLAsylSTwCBVZA25EYyMh+b0z9DWzdI0kyx/Z38uJd28MBuPfH0qlBNGJWWLKDbj5zk/WgorSzL1jLiT+EEZApbJ2Z1tZNoDBmcJ1A9z2rRaGGKNnkw7yJtXI5JzzWbpdmWzJChiA3KN45bnke496BEwjjVWhVt7FuT2Htn1pJtsUJmSPKq2Bt+n+cUtr5kdwSIwh3bQ38J/wDr1duVmlgKxY5G47egNIRRe+MZkxAPKYgBNud5Pbj9asw27xuJTMgVxjYp5/3ajggSMkLMfl5znketPjt2PEkZU7soWHbFNEkhsWvLxVmcRgk5Cuc47CrUOliKdN5jAOdm8k5pskcaSmcrnkAHOCcDmqj3ys4X94nYA/w/SrQGjZqqbvOhjV1yoz396lkuFEbHchIXAJ71mq80ihQCwGVJ9aS6hdLcSQyR57sRnn0p2M2Oe4C2jbmjUAZyeQtYF3qtuzsybpgOhjUsGPpWi0CwWPmyR+fJKOVB4x9Ky9t7JPHBbyC1jwWJReFwOhqooVyo2tSq42wzRYPyq0Z5qA60oSS4kbp1VB78nFaWgazd73+1XOZDhVDJkcV0MdrFqDxyhYWZxhlWMfMabV2F7Gdol/b3MCvDdIQ5GD0xWvdXaRt5VxcptA2gZyT6YFKNH0tHCLp6x5ALBCVBPuBSzxW1qjfZbeGJsjc2OcD3o5RcxzuqX2pK/n21szxKMOZMBsd8CsqXW5pmMAjGdpz6Cup1e2SSBZoHjZGGHIOcHHT8a5TTrIw30jSSZjdTtUfyP5VDRcWaegKGBdkY7j1Pf610QgtWt+EEpzjLHv6VkaOJlmaELtCx7lx0/Wuhs40WxZpp0Cg7wehNF7DKstk6yjbDGqEDJB5BxStaJGQJXjTf3PpVydpIxHuJ2yEBc0TRQSRpG4DAA9RwPai4GemkW8wDKvmASZBJ7j0q/p6rFcnzouSc8DGTTokWJQqbQF4AzxzUN4ykiRiDhgDz9760XIZYvrSKS7eZQBv5I6YpRYKzbjnd0BFVpTctFI5lOSTtK9VFPe4MtvtLFZADkmjmKF8lfs89u/8AFxxwc1z99pNtPcvLJJIcYJz0Uit6xulWN4pQZExuyO5NE0kMiNC0eI2IIL+nbFS9QTscnL4bnllinjm29CgPPA/zzWjZxbXV7mOScLkFgeVUn09etaZs2YXEAvZI2ZQQu3lBntVaVthhSPzVcR7WJHXGKaHcgvbWwu7qNUYq7HkDvgcVnz2FwriWXdDHDk4B6qeMVq3zQ2uor5gUbAGaY8Ak9PxqbUnjns1uWAkt/vLt9f607Cuc7HdQqzREOsHRRnJBHXNTG9hhKNC8YkJ3FhwSnbPuat6VDZ3T3gk07yGwfLJ4xk8k/U0wR2vl/Zfs8azxphXCjcM9fx9aVhkunwyaj58jTweTgYOMdauXqRzYjhk5GB1woA/nVDTVEFtHbRoxTaVOeCxJ61qzXQltxutxEynY4A+4KTC5lWtksauqRecFbDqrfj/9etKKKSIwOqqsTZwd2D6YaorVilxIsyoiufkK9cfUVbvjClm8jN5YQ5MbDlge/wCNIaZSmkmiRf3lvIdxLkLzjsR61YlmDNAyWjyI4AmGcioobdZkTz7hoGAVl3cZB6VdxHD88iLEiHcQG42j+ZFMCusMUMrLu2rOd0nGcj0HpUa2dqsRZZNseRmOUcHJ/wA4qQS2v2wLFgL/ABKW3biecD8OadPJbyQrAhKmRiDu6EEev8qQrkhi2RDzHXkbQEBwB6Vm3FjHNN5cCsGweHYnIzz+fetKGFlVfMVAqrtDBjg1A5eO6MaR5csdoBxge9MVyp50dm6rHGN4fBHdaqX11P8AaxuiiKEgk4+YHvj6VrReTJfCN0lct/6EPWpngjkhby1IJOcd8fWnYdylBNLNGrO2CMAZPIFW+PlIznHTNENv5LEmMBm756HryKuRqpZlJx6HHU0WYrlFYmWItkNtPXoaRNzncvNSyKXgHAyW5z2Hempbqk+3cVTGRkHB7cHNFhNgTyeRkdR9aC20EqpHpjr7011VGZfMUEcFDyeOlLCG3g5JHrQIp6557WGYcKQQSTwSK5jy7i3v0viU2y/Iy7jx2wf512lyjzhg6AoOB71AbGJACu3d6HnH4UDuY7xpYmMqzIGcgf7POAfer2l263N0D585AYhgnOfTH1NXRCiS/aGXcRyBjIPtzVuXzXjia3jWN85YdAQff1p3QiheajJp1wY/szYbLRvnDEfT8f0rN1WO1vJjNGzMqrhsNjHfJPapvFMS6ldR3iwOEjjKEA5w3rTNP0kWumOIi3nMm0kng59qNA0MbVrFobdJsBvM6NGeMf7QqhaW63k5upj5M24lfmxkAY49K6nW7WcacqtbsV8s5+bqevbpXO6DAser2qqCXkfcQzZHOAPpmptYqxLdaFPDIJmgd0T5wvYH09T1/GtXw7cfZY5ttmib2wwRe/qPeur1x/tdrvs0KkfI/HORxwPauWW6ILS3JZX+ZdigZz6fh1qrjR0kMiMI3WJYy6HDAc49T6VC9rgCZZXlQfePcCsKLWrr7I0axq3lJuHyfO2B046Fj0rX02/1G7jRHjEJYfMQMdP8/nSJsaVjCwjd0kEaODw7ctinfMYG/eAFRuBY8kZ6/U1XlS6SwMsjwtIgYmPpkU60kjuogylH4K4B49/xoEQXPzxyM0a+Zu+V1bGMdeKp2k8kNw0MaxgFgzZBIA+vfFW7m1eZ1lh3KR8pHdvSmOjsjs1t8keCzI+Co/qKRRBqQBkjLwBssWCg5A9/61Xk8ua4khudjPwqtggkHofxPariR3JlAmXy4cnb83zYPQdaRrXyr0XAO/bz+B96AMuS1nh1Jj9oVkQjfgHawxjI9PSr9mgjVG+TAHHyZJ9jWvAiSxuJFjePHyovXB75qpNE1s0ctq4AjOCjqDmmFxkk8rNJGzOhx8wK4I9KRLxJt6yRSquMiUjAJHTA/pVht02JJExlT7kUwW/2iRkPyNs796AMga1cDVWspY4/s8iFonH3eBzUkabkUhQTvPzK+Rg//qqW48PKqeYYkZw2RkcBB+P+TTblVHAUBCPuDgDPP50DIbq5Co5aROB2qjPfq9u0kK/6vq+0A8etQ6vN8hCqfmUkdif/ANVQ3DT29qsjI2ZlDNLt4yemRQBU1TxGnlLaRBSZCBJjkkgZwT2rp/CTFrZrhVZXkAOHHIHTGRXBXVlG8iXMifOp5Zfr1r0LwmF/suPBOSCW+ueKbWgGxfzskCyBQyr1OOfyqCC5jdlSSJgx+UN2GannPzMjAEbeR6iqhCqQoA+U5PHNZobVie6tI/JOWbAGAGPQVRmhaSJIXcpGv3VXv6c1Zu1DQKFkLIQBzjdVKVrwlRbiRFHBYDIpgh8FzFcJhWIdGKlMd6turGAdD/L3FYen2VzbyO0twyM+fqc1bke4iRWSUMV5IIyCPSldDJtySqGwWzlSAMGpzerZztbXEbJ8oIYj5T+NY1jJK2onzbdlgbOM56//AF60wxQ/6UJZduGj+bOPTNNMCYSLcSPs8wSx4G3GeD6U2QlVLN0Xrnmq0WsW6NNJIPn3gylTjaPX3pbvULS8WdYZcMxKuMZAbsMj8/xp7iLUSqvzs3l5+6x+6xx+lQXdqt0gbymQsOWXtjmucuvEy6OYLG8UylQsTMYyTn2PQ/4VdTxBYSCMSXBR34WLP3evX1NIpM6iPzvs0bTybmU7S2OoxxWddxqsuRJvkbAbHBANMgvVa2ZWbeivjg9Aaq2rzyX0slzCgQMViyeXFMo0jZrJaCR1MhDjaCMbPesuG4k+2OqxjIGCDzg9K0TdhUYHKR9Wy/Iqn9lhZhIpLbuQc+9AE12zvancE8xQdrdMGufuLm6KSR9bjbyinGTXQ6mrSWO8xyY6bgap2FvHd6gFljwyjhj6gUmBlWFnJdSl7xGhcL8u7LbvxrqbeKDyYhJK8ZXh4wMrTUnsreSNbsJCEGec4ArUK286pJZyJKkgDAqOuKRLZj3dpAm37EHKvwVY9x3qtBaRm4lVFlWdQMhuEP0rWjj+0zGOSQQlSSR05p6Ql2KM3GeT6D1pBzGDLo6XBczZZzn5R/OrdhpLQqNkZLoozuHb2rXSxmt5GkXMsZHTHIqNr3y5F3L5uBxuB3KapBc5/UI1/tXbMo8wkLnHGK1LF47WaONQ7TFjuQpkEVheMtTX+0Iph5ZUxktg4CnPBrX0dBdW0M8tyxlUDDA9TTJJZfOeJ1hvngIPy99vPepYJhcw7oZ1Zo+C4HII4P1q+I1eJgSD67QBu96qxN9lR2UIsWT2xkd6AGo0mwedLIXJ+gB/wqUzBZ90jE/w8DjmpDeWcjeVHdRBwBuDDkg9CKikubUbiJ42UKCx9BnH86QrEklwTuiWMNk7gTxjFMSZG3K7bccAjrTLW7sDIspuIS6k7R1yM4NLqM0LBniKFWbnaOfencLMkaXy4fkbIcfKxHPFJa3Xl7iXzxwCOaRIo7qxkS3mYyKQqYHT/PNVQu7zPMmGQcHLDg9xQFh1zM0kgaMqqjqMdRVS4jjkYod5UuCCpwBVyQRxsrpHuXBznqfpT9uyFiihscquOc+lIVig9vJG8gVhLEedpbkU6HY8LKWkEScp82e2MfSpJJ7WZl8k4nIG7HHH0qJLeQ3YnjXALbWXbgZx1oLCyjuN6kbJUQYGW+7+FRXEctvNvXO1jkY6j2qxHHMC4EGGJxuQcVaJR9PaB4wX3YYd1agCpL5dzGu6NkbPDdCDVZ5fs8myaLnbhSP4j/8AXq3tVJNrsVBPGRnNRSlAxE0weMqQpIwPz7UWDUj8xmRW2JFg85OG46A+tSLG0yqwzhu+flzSpbZDIsY2YzuDbgPxp0ds1ox2TLIhwSoOVpWDUq30DKPs80Su2cpKg5XB6Ut19oS1Lwyl5AvO7jA+laLss6Kys6gD5kCg/TrUA2SSqrpsXqT2ApiuY6SX3l75GfcoBUFMK1XNPvLpkPmkBicFVUgCtacWflLuIbdkcN1NVHiWGWTKbA/y7XOckdKBD7S6hYKzN8hfkYORUtzPbiUqrpFlcgMKoppvGz7K3nbmLZzyDUBsZ7SYfaInlgZfkEjZ2H2NDGrEhFv5vmQXm5zyQFyD2qZJml8twh3KcHt0+tcvrsb6evmLKzoSMKcngHvVrQFa4jVoGk8tRkKxJUf5NSVyo0de1jS7V2WX5Zwo+ZT0Pao7rXYVa3WNTKZdpJzwv1rH1Tw/c3V4bhx8xOSAOGq5pGmzOu6/jjlHBQDgj2oJsat7C02G3BRjutUrzRX+zkRx+Y7OXHzdMjnitiNtrRwqARyCzHoO3FSRyfZ5DMrhlYdMYotcV7HHyaLKJy/kSK4GBt4BqzpegtaXoujBLDIyldjA4IroYb4m5/cRICWJKuc5+lTalcJdxqiyMHC7WDHGw0WHzGSGv0uypfFvj5Vbqf0q/DOxhwqHod2OSPwqgsV4LohmeQKMiTuParixbXGL5Y2I+bAyRQIaioYp0VPlAGA3Bz3NI6yr5X2rKpH8zKnO4UyOW2Fwy3EyZ67m45q1HeyRqVMccr9mHIx2/SgCqyLPLmPKx/wmnWsPz+TPIQjDhz3qxOI7zY8SrEue3AzU9rFtlCNsnjXO7A46UAQiFtiJFHyhyDnrUzRy20W64fyt3AA55qCV1jfI+WMjpn7pp0mbiM+WQygdB7UIB6tBO5txd7GYcFR39/amz2fkBIm+fA4YHqe9Z8unSsQVO0N3LYIq/aXKoyQXLp5i5C9zWlgIYpQ0rR7mHGGUDHFSM0b7ow6xx42jI5NOjgimmaZY4vMUHkdRVJdr3AS6jIAGQ3ekBBbWNlbTNeQljIFJFULfX5pNQ8u4kHl8gKVPX0rotPtY5/MSMMUZcDJGcVjRaPFba08jQ+WoPy726+v5UhiXd0Lq9D2w8tRgOCvFT2MiSyi3YLlDw/dfyq0F8mWU26q0a5BGao2UNvIXaSfE5PyxjjAzwc0DLFxD9mK+YQyA4bH86ZC7fZ5DE2IzyB61n+M55ms2eBJG+UhdvQkVFpVxImlxLbzDzAu1hgnacUFWKeteIotJ1CKxh2zXMzqGVhwoPr71sXlx/o63NqSZMZx2qrYaLaRF7p2WW7ncl3ZQST9KWSNrWeWYEgbAGU8g8+lIRdtNRhjsXuLpmyAOOOtUdFMd9c3VxFdIMEKCT0I9a5vxhJLLpUkkaMsh5O0H7vY1heAdf1Sxc2r2rTROwYhlO8jPJ6UrhynrLWzSkMZAxxjh8EmgQhmkjjkZW+6C3Jx1xXODxFErKr6bcRPuIZyeFxWhDrsAlRGjkViMtu/u465pNhysnumhSUQu5BAwHrn/AB3DOvhmBmSNna4xuUg5AGea3f7Sj84SRRRuMHKn7wrF+IO+Tw0sjIIxHMDweTXPif4UjSm7TRmWNvutYpJAFcAEcVzfxLdD4P1OMby2IjnHH+tSur07yJrJC0hBQAcn1rA+KVvGvgXUWjlB4iyD1/1qV8jlkv8Ab6af8y/M7cW/9nn6H1Lepe6CI0soIHijHAkG5pBVLWtY0vVDaQ3Ni8c8UqsXReAO4+lWprye3D3L34cCMFEfgj2Bp8uoW0+lw/2jp7BZiMsjA4PYiv1FnyRLFFpdxcgCNtyHcsp6Lx71j23lb38//S3abZH8+HC9u+a1ILmOzhNteTq1rKnyTLgPj8agg0uy0u8M8bC5d/n3yHPHb8qm4Mo2U8NtqM1jrlvK1m8nyzGQkp6K3r+NL4ospdM1KHUrOWKE8GIrllKge/XNX45LfUjLJvjkimGGOOA3sKz7i1mt9Kez1aZHhibdE2ckL2+lMaRmH7LdXqGNpFcne5V+G7ngVYOozWOotcvDcXNntKMqMeB71aspdKmuLO2ldoHI8s7ofLwD3yetW7TSARf2atHI0XOVb747jFStygto9J/ssXSWs0vnZdd8hPl9sY71gT6faXd7HJpdwqTqNrh2J3H2HtU2k6h/ZgubOR0IhYtExznHYc1Hc3yXWpWFwtoYDCcF0G0Pn6V85nmyOzDbE7pdRx3LLIEnRRHKvUbexBqutuxgkurVIAwHzq6ZGM9vepNWgVdQaUMSNwGW5Vh/WkktI7d5D9vFvFLAZPu5APYHFfI1l7ruehB6lXX2jma7tJFjdC0ciOAAeg6HrVXVLW6E32Y26t50ZEIY/fHHQ+tL4pjuIr62AYLHhP3pXCNkf/WqvdSSPdRwzXZUWrfKwHrzkV83Vfvs76ew2C3tbjR2ZVZbq2ySG4wB1Hrmqr20kKQagZY1fzAvlMMZHrVy6gnsXXUIP+PS5JUgnOT60+axN14eW2WQCWJty7z1H1pKOtjVFb93eXEkjKq7WAVl7EVOtxeLdtHKyyjorMuSRj1qjpZubOAtJCy7iTuZcggenrVy4tPPuLcWzHC4ZiWxwT6VNCLeJjHzNJfAzu9M0ZrjxlHdNERFHbxsCRxkf5/SuH8TbJ/GGoM20kTH7xwOO3Fe02k1sthFKrxn5AMhhyQK8S1FlZry5ePeZpiTJgHHzV9hxLh44fDwUXdtnkZdUlUrSkzOdfs63MzQMkSjgHkZqLSY2kmNxG4LbT93oKkkv5kEwChwznr0x9KsaLas85E0ywDqXA4we1fGu/K+7PbbKOozTXFysbYZCMYAqSyhQRCJvljU53EnCmnanDdC6t2VVIOdpX+IetQSyTxq3mAL8wx2zTWsUoh0N63ZkjZIUSYlCELdCccda5m9We3svs13C0LxuGyRz+H4V02lSb9NaSRgp7E9K5zxMrXU8U1qzNIFxIrPnJHQj8OKzwr/AHjiyWV2hkcrIhEkTtkrnoKs289xb+YiI0lq7ZAPY4qxY6ddQJJFGUlICs3l8heM4qzZyRyWy22Nj7icn3ronUWq3Q4vUfpElpcyOs4UbU6t3xTp7O1ktWlRsZPyrmqk9q0N2PMUorgYI6H1NWLdh/aRt05hDAA9etc0o2fNFnRGRBp4lt7naWDAfdFT65Ji7IIHmEbmK9KhC+TdsJG/iA9xg1fvFj+0TSSMm8kbSeuKUn76kZtlCf7Vb2f2V48RS/MXHpTdRW5Tw7DIw86IzAc9QAe+aubnuNOkikxsLbUOenvVG48+z0om5fzImcBUB6E55rWlK7V97kSZnaHLbwa5dT2xljIbbMJCCG6dPauwttWvNOmFnMsU9lcLuMUq5Qg1yHhawabV7xrhgscfzkE/fGM4BrcW5tpZp2ut6qIyLcYzt9ATXv0sVKjbU4akFJ6l6/8AC63FpJe+G5zcIRumsGOJB67D6VyEfmSTrDFuTYcPGwwyH3FbkN9qOkRw3C3GWyHwh5FbyXOk+LCFuQum6qF+W5UALJ7MK7Pq1HFx5qfuy7GPPOn8WqOO8YfDS38b6OLhJY7TVoEK29wo+/6K/wDer59v7LXvCOsNZ3SyWVwGB3IfllA7qe49q+nNRg1XTpv7OvFaCbP7qXd8j+4PSua8SW+n+JYTYa5aoyqu1ePmU/3gfWvQwuYyofua+3c8zGZdGv8AvKb1PM9PvIdctnhjKWt/t5KHbHMf6H270ljokzyy2szGKXYdm4Y+b096yPFnh7WPBty3ymbTJOEusc+wf0P86u+Htdt7ux+y6hdMkqsPLcnLKexJ7ivRqUfd56Z83Oi4ztUR0gtv+ER02GTVrfyriTIhYjBf3rI1PWpZYoJbmR9kTEwIE4J6kn1+pq14ou9VvNNjttTia4RV2QTnn5c9vXpXN312GK6fIVbaoZSVwR7flSwlFSd5bnnZtiXClansPjuLy8uZpyzXExOW8w7jjPUemPTpVqC1jt4xc3BLxqP3sY4UZOAD9faszQJ3g1Fi7KwZDtBrL8Vy3l++21DmMgFokHOR3P416sHZpHzlDDwqayZ09288EvnKhWDGfL/uj6dMVnwTm5kkiiITOeRwT9KseHY538JtHeGQX5nCxBgTiLBzuz79KqKWZwQBHMnyjC4yR3PvV87uc2KoqnKyK2+VpmtyoYH5QD/WuktpNR0TTTc3kUN1pscZMkMj4bZ3wx5GOtX/AAToiXMzX+pRmNVG4SOdoAHVj6V5/wDErxE3irXm03SLhxolm20yvwsjd3Y9l9BW2Fr1HN8r0PfymnVSUmdjb+KLeSJHsNUlQyjE0UkhMZweBkdsGtXStTbdHtmiii2tyjLk+ozmvNdB8KalrEWbCRLOxLc306fNJ/uJ6e9d/a/CrTUtYVk1nUrh5RuDCTaoPsMcVvWzvD4fSpLU+tpYKrVV0i/e62z3CwXhmuLAjKwh9nz+pPesXW9a0+WdY5JbawjQknLZycY471FqHwxiZHW31C96HLPNkA+1eeeI/DGqaLcGORftEKn/AFyAkge+auhnWHxGkJE1sLUoLmkjf1zxfb6ehstEaTUpZEDNKgwoP909yR7cVx15BqesXSXGuTZVcmOEAKoB64A6Umhas+lyYEQlhfiaNh94fXtXST28F9bvqGkqzxAfvICcyRcence9VXxVRbHmVMQ7e4jEZVhiRYVVEBwijgAe9eq6c02m/BiW40uQxT3lyUupwcMkfTr9P515lBb75MNIkcIP7yRhnYO5Hviuxbxdp8ccen6VZvDo8PHl3B3TXLYGZJMcDPOAOAK8nEczinHXUvL17z5nubXgSCxvtPH22SW30CxfzZmkGPNk4HJHXtx2/Gsrxvu8Sao1zDDFbWyLthhHHA78dzWP4l8Rf2hDBpunRiz02D5hEvG5vU1pSSTRWEF0gGNoC8Zxx1rmlCUJKfc9OpyzjyW0Odh0m6Fybd4TJEwDHHQe9cr4mvZZ5zp9q0zWaSAKWHLEf0rtTqMs8ktojkRYPnSDpj0zTNMsrC8AmChQmdhIxu967KWI9j+8qRM6WBi5e6U/DGkx20CtJ/x8sw5/uirF0jCUAcneTxzVqKwlhvN0cnmMATgU6KOTJbbkZya5J1uabm3c9ujQVOKSCcTXUqySEBnVVwODgetdpoGhw3ECpEhLp94k8Hj3rH0e1+0IrBTnd1xXoHhqH7JgyZCn5j/9avCzLFuMOWO56NGjfcq20EGmkqY2L4GFDdqt2/mTMrTMdp6Lk4q5bW/2iaaaVMs0nAA6Cn+Itmn2sbDy2bJBUHBHt+NeC6vPPl6s7bcqLMUltB5axyK4P3vl6e+aS7urd33NsXYcknuK5f8AthC42AbsjC7cmp7YtMXaRc+ZxtxxSeEcXzSBSLNxqPmeayythmOOM/nU+nXTGVYnmULnqwPIpbbSWKs+1sdgrdadc6bNGAwSViMdBQ5Un7qK5SW60+BnW4BIZjkYORTtPnWzkLFfk6Zzxmp9K+WLZeBmRgcEj7vvWfePJFfFPs++Bs4dcYx7isled4N3BxOhlvIrhwYozHlc7x1+tTSGFcHzFXcvy8cnFYkl5ZJCjxOA/GFINLLqUUKrIS2AwAIUnmsHRk9kKxsG4UH58KR1HvUb+XcANv54+Wqg1Cy2lllg3DqFkzzTVvLYyCLd8xGcdDjtWfsZLoOxpxA7C2e/Yf0qWHdsZh0GetZ0d5Zwr8jAgkt9/PpTIdUhWRfMuRjJ+Ucc/wD6qj2Mn0GXJZvLSQJG24j5WPXp0qK1aZ7XyGBDYLY96iGt6cZBJGSw3dkxTZ9QsmfzkmWPPXJrRU5pWcSbE/mh7MSRSCJ4xiXPJWkS6lmDqkgIQYycAk/Sq7+WkwZXZYJVKsAOHJ6Z/GsuaxuRcqs07h4xgIhwG+p/CtY0otXZRvM0wZpWVSpjAbjHPTNVCgSArIN8OfnIb8ayo3u/PWSaeXYrEnb+nH6VqxoGdISrqZmDNjoOOlWqLT3C9kVVs4Z1WS2XYAOPm6n1q8tqrwJB5SzJDg9/mJ4yKmRI4zPa+UQAqhnB46ZwMVI93DCqLbwEKf73XpjJr18NQtuYSncWCO3+zsWURyM2GiI5GB61Vs9KjurhmjhVlDgbCOPetiwtY7jZKsZbPzHPeteRLW3McUakSEjeEHQ9hX0eFwqsmzhqT1MqzsYbcmOK12Nz6n6UsWnW8IU+Qy/NwVOc+prUud8GJS25cc1UST94REp4zknPevUSsZXZVOm24uPPywdct0znPHNUm0aL7YGhIAIBcqcYA/rWs80cpIWLcGXaGyQFxVaaRo7TMds8koJUoQQCOx+tUNMW3toIF3RyKylgFJ5I9BTdSZXDxqUWYNw2TtJNLCryKjSKIiQMhgR+VQ3Yt1uRK+Am3AXOB9f896liZaWFI8SSEh+NwzwCRzx68VIjyIgCsFwQcqOcUyNlZftDSgnHzgjrUV5I6QJJDC8rO2c+3T8KaAuTRTBiY7lgjNlgW4pEg5SExeY0pC7yOn+FRPNHHsZQzKe69Fx/Sn/bMT7XVQ3G0ZycnkE0wHstxvkh/dPbxkOefnzVa6upftAmiU4P8LAnjt/nvVrTHVUkiuIdqk79zN1bsB9asKnlruDjdvzwxJGf6ChEsoSTedYRllMbLNhkZfmzU1mhiaaNpjI2BznAGewqxcpBMzRyZkRam0pISTPcKGQLgDuPSnYRM9vHbopk8vpy3GaZ5cP2Z5ojlAOXb1qpfoZXKIzKNwIUnOfpUZX9w0TsWGeVzVElmbbgKzj2OaqtDCzbtzeny9M1QuAwxhiF7ii1WRisizbUz0pCOhsYERAQ3OPmz9O1Q6lYeZBuhd2UtuHy8A+lW7M7BtY5HUmrN5Isgg8m4aLa2Np+63rmquKxi20Mrwr5o2lQcj2rFeC3lu1dgVbzDyr42j1I7/8A167RnLyozhABkZHGRWdq1lBLObjAHG3KnHSmhWOB8MSedq86OyhInI46E12lrdQ2jAbQxyNu0YrNttKmt5cQPlmcHDLWvLDa2+BPG0tweueFBq7hYlm1CJV8x5mBI+4SBmuV1u/uL24azhkLIScADA5H61tTyaX5p86FBtI6SEYNSWt5p6/LCyLxuG0c4Hc0nJhymdoVjeQxJIUl5A7cD8K1haxthslHB/hAGKtJqUSgsZip5x7inx3kM0hV9u4cDI/WobuUkZ/2JYZwySe5BPJzWkgjW2/dx+Y2cYbnFQXcMks/mCQKpZc5GOAaztRu7xJ3aGIGMMQGGep7/hSKRqqjTyqhZx5eeWHBye3+elOljkiJVVEhBwMd6yILi/iVbdXjuQ3XcSCvr+NaDXbNGLeKOQNkHeRx6GhMOUv2kEc1vIjgBhjv0NU3iVCqkMHBwTjqKfaDyZ2z0AO/ng1Pcs1xB5m4BcYJAwcU2QkZrB9yCFdpLAEsflPNT3EqkNEFQ9ULAcFgeaZB5i3Bi8oGPAKknoc04BfNbzTkht2McUhlF4PKiU4kbbwduQCT2/CiK1aOR3ZWkTd82TjBq9KJmuAUf5QM9epNII5mLRzEvG69FPSkIr34hguYV89l8wZDMTxVTUJpYJDGvA52tjJ/E1eu1RIJVbMwCgLG3JHvWVblmufLkBeP7xwc/gaaGiF2xayBh5hdgPm7g9aoQzT28cNrFExSJT+8kc7S2c8DtkdK0ri3IdfLfapO7bjOR6/WrMEatbyCQF9vzfKPmP4VRWhGJpb23VpFgRnUKNjcD61BHNht0UsQGCuJBzkeh/nSR3dtA6W4jnAySWdQMD157VUTULS+nwsjLcYGEKbf59PekImR2O5ZGMe47uTyMen0q1eXDPZNJ+9dShO/GMkegqn9muriRYhO8BQ8qVyev8/0xWrFFPKxjul8zjCnZ3+lJjM6C+WQGT5oypXaXU/McZIrQF1b3aMd8sxIDFUXLbT3q7FpP2dMNCrq33vTj1x0qeGxt0nV/L8lypXCnhlPJqbahch3pcPamO4Mkf8AECmGx/jUywJcpM+0MoJY9mGOKkihs/OIRpIyg+RiOGz1/OrZaCANMkbsHG0hR14qrk3KE9jGttFJGoBVtgIGciltI44ywGWLdiB1qxBNDBbQwNMAqBmcM33fas651K0S7mZtvlvjhXycH0/CpFa5ZjY+YolV1QvgqOwHQn2NQ3qrG7tBcb2B27M5yKZf39r/AGdI8Miy4+deecdh/QViQ3skdwMWyoJY9/lg5IP1/wA80bAkatrIY5jdEMkvQqwzkevtRNfG2RytvKQo3DYO5PIql/a0f2dmm8xDkK67Ome1WbKYzE8SBACRleD6UXY7ANTM8sRFvIrZ3MXGcD1qfUL4wTJNGimMqT8zEEn0rOu4Zn1JGtpxHsYFg3O4elMu1e6nkjbAVR8vPfp+VOw7Ik/te4ibabcvHn5eOcdiT+datvdeYDI0YKj7vbA6/nVO0RUt085AZVGGyanhDANjkd6BDrmFJ5FkXIlCkkZ6imxnYmWXk9cH8qeC2047YBqCbawwuffFDET/AGhMglcHtVaaa3dv9aM/XHNSxWkjQtKrKMHJ55A9qz7qzjeV5I/l3YBB6H3pDSuX5Jo0B3E7VHJA/wA9KsLdxxKscjMy4wD3HtmssoSV2yMjDr83X0qxaRnygmC4x3785poHE1UdbO5NwLZjFOu7IOQMccjuaj1K5s5Vl8wKzsvyjGNpHp7VXjuNpRJOF+uBUEsckjo8e1tx67sgD0p3JUdRLWGV9IMHE8TybjtOAAezH19frWfb6Xa28rTSxNG4kJSMPkyJnGR/noKsxb7NZbfcx3MWRUTH1/DvT7S7kXMikM5jxscZB9+ehIzQXYh1DVJNPuGkjUGJVyuQQB6N7+lLZaosc0jzWBLzYwu0Yzj19uuRUWqxyXE9vtKvEyEvk5P4/wAuKbpRk/tG33TOpUgjnKj2H0oCxduHiZEmj3QMM/eXP1zjrUcdxf8A2SS5klhhlyFAQcMDy3X17VpahDFdKR8qvuJZc8qM5J44rHmkgiIhn8lvOPy5PVj057Z60rgWob27QNvdJDKMgEkHI+v3v8a3neOPT4ZobeSFAcMrgAHPqR19656We3V4wskYaMnDvgq3PJHtS3mozMwtfs+BKSRID8nTPT0poTQy9vLpZhdRgYRwfKLYIB/TP9KZd6hfB829u7ggYKuMA9x9B2pst40am4MaN8xDDH8I4zj1/pU9sscsU7+WSpPBUcY9RQVbQm0qWRoWlZWilzyCwJJ78elTKzTq22RYUQgqrnhv6isuTS1a1la3uZI5UO50JySvXg+mecVWBumSKLzmeU7QSE4OOufY0BY6MTTw7ZIjEEZSWK/09M+lPSeNyHR03sCP8+9c2y31vC4ZxM/Dp8mQMn5uf0rTSTy0iY/6wAdFzjJoCxoXOckHK5Hrg/SkRt8aEA4C8e9VmnVpHkcNsDHBK/lmkin6rtIA6EjkeopNE2LMd9M0gE3QDAAOOKhvl3sWbGACcY56etNbbKn8JZeh74qM+ZyV+Vc/fJzQkFjLaJbpmQxxyOQREGJGAevSpr21eW3Z9sTPDFswckYHTitVvs0BTzTHHcDlDx+P/wBeqq3CyiePdHK8hKyJnAH5c0XA5FreZCUMTuinCnHBPpU8GvWulNFZzEhpB8igE5H9K1dTtFntljVsHPQDnI7Vz9/ZIUTzkOcHDgZA545qrgrnoELGVIZMH94oIYn2/wAKmhUYIYHd3561j6fPPHAEbggKVHUAkYx+PWrM2r/Y4dt1C4lVgGOOAPX8ai5RdlwowFfp93dioI5Crl3QogyME5x6Zqqmqxuu5kkJLDaO+DTL3UFhnVVG/ALBOjDtzRcLGqWtcK827P8ADHj71V8I94G+xNGm3AweAfUiqjXX2iASb0V94Jwc/h7VK2oS27+XLE20H5dvOaNAsy3qiiKVZE3CNY8OCQMe9VotryD5DswCrEZAz6/WqGpTreW7yqvm7D0Df5yKktLgx2p33RZpgBnOMkdqTGkKjW4cKzoN5wG2nGPf15rPYtZSuy2krB23TSL90npimIJhqAMSuI2XDOxJByOuB3pZprt/3KhFjycsGxkdPxqSrEWr2tpr1q1rLHI8ZcgEkAggcYI6Gucn8EN5BmtdScXfQHPA/Cuomk1DA8qG2Kq23LcMeOvvRanVVKys1vIEw20dwM5qkx2Kfhq0uNPl+zSzG4XPzls/MSOTV7V5WtbZJl3SKuFKg9OMU6G41e5uXkkjt4255ZMVJfx3QKL5YYMAxZecnsKdwF0qFLiM3iRzJI6AyLIcjA71oRqIthIPcgeuah003iTqzDapUqwI6itBEm2sWUYGRkUEMhhHJjbdtPBXHGantbeKOZPlOM+uKfZw/aQWUsChwy96uSRx2T+ZOu+Pjae4PvQJ3IG0+KQsHAGGOCQDkU4W6wMgU4Rc4XPFMm1a1yPlYbwCuVxnNQf2hAzsPM+ZRkjHI5xRZCsyxfYktXVcI+OuKraVIzQDjd8xycnOKssqy2zGJg4KE5B6e1N0m2EMGQ28MvQDpzTHYvxOpcbpeuA3J6etR3unQzM+0BGT7rgc1FdxkpG3K4YD6j+tTXM0hG1ZDGMjJ9RSMziviFp6xCG4Ulgw2up4GfpV/RIVfT4IWG35fl9zin+PnF1ZR7cLtI2f7XvUPhpn+woZJNzABTx1NBodHYQPHaqs6gY+6duCQOmaqTf6RL9/GPTn61PJct9k8uHaXIIZSMEc4rKiS4t70s7h42UKBkDDA0wsW4o47iR41jJljyFJXnH9RUcVpIzKuNsoDYCvgY9P64p5kZJd0ce+QsMMG+4O9K9wsYWSQ8q+M4IHPpSArzaS8V6gyCgIO5W+7+H41LFZmGUP54kXIBXbnIzU06pdSRTMrAbSTlsbueBTLq6bKxrGRtbBGecYoHdlm/jjs08yBgrEH5SMc1znh6Rb6+ntlXbJkse4P/162mkWa2ktpmkkLD5SeCpqHQrCGxtBJGsxugnLEdSaBInzP9q8m6V9oHUAU2+YxkZYfOMbVPJI/rU8F0z7nCxh0b59zY3fSsm/szNqzahGd8aqzCP0OKBiB2a5Fu1uojUZGRg/pzV2TUpobdI4CoxnLgcL9aVVjuvLuTG6OgHbn3pXdXm27cA8HIxmgCK5nu2ti6XjFmBGwKO44IrLiuNUiYtKW2k7mLKAK2JliimjkXO0J0C8D6Ul6chfmVkdfvHkfQ0AMtLgtEquuO+Rjg06M+YcYBzIR8w6/wCFUnRIm2Kp+YcHpj2q3pzSWfyzPGzB93IzuB60AWFja1tiFjAIJKcd/f1qGK5kjkMogG1l+cZ4q0LlHzuY+X6ds9uaRikTxyKoI5JycigCGJlazZiMMRkKOtVlPmICuS3pU89zDI0ZjI5b5himeXtuHUDYMZGR3pkkV3F5iqohbYvD49vpUtlcGeV4WxLtGVLjJ4FMuUuok2LNHtcds4/Gi0Zbe6j2xjz+5xgPSbAnkvpowwaR96gHA6c1A+qWskPll8lTlkJGc0/VLGO7dJbaYRz4+ePqBzWX/ZaiZZm8sT4G7CdT+FSNGhvsbqNY5I8l87VK8iqxg+zKfLjPQAAdKkmt3kjRo2zIpwyqpFPVPN3RoW3J19aChh/exR75Cyq2QE459KtXyRKolhXYQAcE9aqLNDGGUXCKchWA9agvElWIs90TbuwJ3H7pz/KgXKxRHLHdeWQcTY+YdOc1ejhkbMdwBtXgNnFY95rFvYRxtcSOTHxtI46etZWp+J/tNsX09TH/AHgOQfei9h8p0DXFo0wSOSNnDcjp0rQk8k8LNH5jD5BnqPevPtJtby8uo7neqbXBbnk+tdTI8krqFBLqM8Dg/Wmmw5TWihlt4szfK68qMZBpl7hIlf8Ad5ZwSVX9KE1PyY8PGxCjlQM5NFxOktmr2q4DZIbjr6H0NDIS1Mv7BbSbztjhlfg+p98UNbsLjy5Lh0baNpYcflVe6G+YT4DuTtOAc571cMdzdxBlVZUGBn0xQaWRJFNBKn2ea4CEA8njcazpI7iMeX9obdHj5lc/IM9cCm6tpsUwR381Qh7A8e9V7bRZvtSXC3MzMp+UscZ/3hSvYLIvTLKbpUmupG7uB0Pvip7SSSKdVtGklQkhty9PTjtS6kGjki+0QkkkHKEZ+lOubiG3lS5hmMfPIKgAn3pk8o6bVJLcpBOEdncFRt5GantplkYxsibufmAOT7VVl1DSeGuriNJuzHHU+hqvZ6rZwqkcl1tBfIk46kd6YWdjYFqGkMizMkjc+WOqiorpxbW0lxKAQg5LDkelSW1vLiO6UxSQkcMDWH44iP2WONdxLseA3FBKTNDTbxdSiIh+QHBBJwWHqMVomxkkjEk7DCt90HJ596wvD2nR2OmW4s2AnROUZs9+fzqvcnVZL4woPsiKm4ksQBg0DcTfdUVkt43YtyPm7VVmt/7P8p92Y8kbWXLAnr+FMiurS9JJuYWkQBGKtgE96mdUilXzQ0iAcDqMetFxFDVrqO3srm5IzJtICdce+Kw/A1xJdQTm8ZCA/wApK43cium1m0W+0mQRgNEqlVK8kn3rI8CaPdWcTiWJiWJIXHbPWlYfMadxcQ+Z5MkJR92VYDA46YqVI/Ni3soLOucFeeattb2cnyNCJG3cP6U77KrRlULEgcc/1osJyMa/t7ZLXfNACjnyycciqsOkQwRiezhImAzyM5zXR3ksq2McJijMnYMOTzSNbzFldWVFBG5R1x6U+UOcw/scUieU7KJyPm2gcH1qW3tUhQKR83Te2DV/UrO4uozNaACQKc44zVSzt5mZXnIWTqVJo5Rxkx8FonmvM4QNuBJ4+nf2rJ+I0EQ8MPIux8TDKg84rSvNNaZ2kiuHyBjbjgCsjxTo8/8AwjL52oSwJPJ6etc+IX7qRcH7yMrSI2+wRkKsYIGVIzXPfFjc3gm/VZAqKIzjucypXQeHoZjahpVTLHdkH/PtWF8WgW8G6ljgYiP+8PNSvi8t/wCRjTX95fmehi/93l6H2LeaZayTO0lvAYiBtYpnPtXM6lHfR6i8hhjMQwqwiUA7PUYrqJ9Lk3p5N/cwx87lUKRj8ahube0+wNHF5SzpyrMwyQP8a/VmrHyCZlXGmWuo2DK1vCk8YBUF9w29sf8A16xtYkaa8jWH/RrYRhJGZfutjB5HateC4kXT5r0W7EFfJVFGWLc9f51Dp11b6xo7xKyW8vKNEi5YgHnPp+VSUnc577LdabcRwx3EkkG9RGVXGSf510Hia2Kaa0kjbXfG1j0PHr61UtbhxrT22qbZGtdvuGHbFXPF/wBlll01GVobWU8Oo+Vfw7mhDF1PTYdat7RSVF20CNjdzx71ixNcaTqaTwSBYdxjYN78ZrdtPs9trksjPJdWsUYZXxgKRwcgcYrI1yOyfU5Y0kDxY3LJ17ZpdRofd2TK9xJPCs0rEMksT7gP96qVvHa3WoQRK/8Ao8anzTnjfjpmrtpfx21gQsDCOSIqpfO1j6cd6paFp6PazxzXBTOX2qoJBPYV85nr0R14ZlfVLa632sg3PGknKgj8D1p7Q2kczSxtcyRGM+YgUEq3se4rOnnJLQQRykhyZXbqcdq24Lr7TZqNPtltr1VHz4xx/nNfIV/gbO+L1MfxoLk2wiZlkiTa0SqO2O9Z0NpdX0Udx5B/drtcJgM1b3iqwvrhjPFGJZcBSin0xzWVareQSp9nIEqHDjt+dfMVJ+/qelT2Mq7W48sRhpWiSX/Vtk4qe5W5iTzo51EeA2GGcVd1C4d9Zjj/AHRIGSyLgE+9QavHJNqEVtG20SOd5UcFh24pqzNhlhdtqkcRuWLRxEhUXjJzTtdt5ra8gvPOlWNkCvtxx7YqnZWk0aBiCrRyYZR/EKdeXMlzCIWfCK27YeR7AHrWXvKrzJmvQi0/WbpZGtWeTyiclSxww+lS6gjQ6errlvMk4FNQx3GqQ28yIqgZLL2OOlQG6LPHb5do4yduRyOa7q+Jq1oJTd7GcacYv3UKwctDbtAxDAAgdQas20Xl21zHMWPQRgnnNBkUSLcLcrLNyoTbzyelbGs6ebfw9FfqqmWUndxXPRpc8ZS7FTmlYwLyCY3ESwu7yAHClumKWKUXzIkkbGaM7Dnmq4eSO4VtzGVelXtItiZ52ZjFK/zAr3rnnaMbs0T0LTSEWhtQo3OwANYOoQzW120WMuWAIFa9/HcQZ5YjvwBWW0s09+ZZFCDAwfUilh9LtbCkadsZ7OIoWbe65IXqRVMQ5haaSTy9p6DrV+yupHuFkkXDKOgGKpNG6pdzN2YBQT2NKDd3fcSY5biWe1KyfME+6x6gfWksleR2kt+WQbuKl0+aT7HJIPLLZKhGHUY6ijTXeGxkuIcA5K9O3etGtykxkpt1a2kaYO8hJkA/gGeKs6x5MupKkUoaLAwSMZOKz9MtWuLuSRkBKjewJ4AFW2YX1/tSI4jGCuefrUySUtOiDct6h9nijhjtV5dSX+bOfSsy8jf7CIJJWRlkUsG7Ln3pk+/7eJFV2iXgE0t+8l9YXVuzbnMYYMeTjPFOlTs46ilsV7exkXW7uxjk3RlFlR89eOlaOhof7YeK6jACqVKt2FYmmyM0lylxPkrsAHccVs6d5s1w21hIx+UuTyPSvQlo0zmY1Etzqc8HyrEAxQMeDiqUMiNfeYsKw7BgEZwWq3rIR7Z7WSMLcQnckoP3z6Gs4XyfYkXyG3Z5b6Gu6hNwtqRLU7fT9Ujv4G0vWoY7i2bGFJOY/dW7GsbxT4ZazhF5byPfWI6TqMyRD0YDt71RsWlknAILMx6gdBW7aahPpepFY7oNFjDBjlHU9iK9f2kMRDlqfecfJKm7xOcxBeWxs7qGO4t5FwFYblYe+a8h+IPwz1HS521DwvC95YuctbLzJEc87T3FfQeraHa6iZLjQAsdyRumsgcK/q0Z7H2rkmkvbJnSNpPKHyyRuuGQ+47UUcTWwEknrFmOIwtPFx7M8P8ACvjN9Mie11S1N9GG2rG4w0JxgnnoQe1Wm0S81dJtThmt7qEplTC2GVs/dI65rtvHvgSw8TRvqWimO11GNSzMBhZiOzDt9a8m0nU9U8K6m0bI9rPGcT28wOGHt6j3FfQUalPEx9pSfyPk8fl7p+7NaF0W8umXEc10gaRW6A557fqOlStflrx71FVJpCA6j7kh9fY/pV6K5j8QPJcWkUEfTMZ/1hPfn096xJrUpLtjjkYA/dI5Psa6IO6sz5TEUZ0Je7saMmoR2+42rNJIerbjhc9fx961PCukS6hcRTsC6KdqhhnLev0rD0a1a6vVS3hd2Y4xjj6VueLtdXw3pcWgWEmdZuVPmyomfIT0BHU+1PWXuRJw2HlianNLZFD4u+MEnt/+EM0CVhCjZ1G6U/eI/gBHb1rO+D/hObxZcnzF8vRbEgtEg5uJO271rgru7t4oWFqsrSSE+a8uOT6jHevpD9nizXS/AiXoUF55S2B7DFTm2IeAwTcNHt/wT7fJ6EatVR6Itavam3jFqsaqF4UBMKAOmKqaLeXenzb5CGTB2A+9dhqcLahcPMYljUc8DpXO6jayzxSSIu6VTwhXqP6V+f08Sqmkj7P2dkS2txutjcLHwT91hk4z1qDWbGHUhut7bG9djYFY13dXkLsqbk8tsgeuO1amlazcXCmNgIpMnJxwBjrzWvs501zwFKKkuWR4l8SfCy6TI2pWkBjtWfZJF12nHWuY0i4u7fUIpLJ2R+vBx0/pX0R4x0s6r4cureS0Ys4KrtX73FeC6rZR6LaR2kjvJetlbwKn/HvjogbuT1Nfe5PjvreHtLWS0PjMzwnsa6cdmal5dWeoo0cZWK6x+828JJ6ke+f51jSLNG7CaN43U9CP8azzJblkEWARH825sDjk/jW1o2rxXki2ups2AvyygZZB2B9RXdKk6abSujFQUtmQadAbifhmzn7w6iujh12GxsWsrmcE4ATAyVHvUGuWsOhaR9thJnnlUtEAwKlR345ArhtEtrnU7+SVmygYtJIR19hUQpxxEXUk7RRvTpyi0lud9byWH2cR26+fGxzI7jG4+mKau4HERCqDwKigULCsagrjoPatC2i3qMg4+lefUkk7nvUaVkhlkk8dwXV/lx3rbskWZhE8YLY7UunWpKFfxIArqdI0JVCT7W3FeRxjNeRi8XCO56NKndlzQNDjXaGlA3AEAVvNEsPCqNqjaTnhhWBJefZGO1vMf0Bq7DqM+oQiCHBcD+LjP4187WjVm+eT0O5KysdLpkcCQmZVPlngYHAYVzni63eS7eQSrjA2nHI9RVi01iTalpPJtUAgrnvRePBKhDtuK9MdfauajCdKrzMGro5NLfyAz7ULsfvDqK6DR1cshBAUnqR19axr2WRcRqNo355WrllrH2S6SPyNwB2qe3PU16daM6kNFqKMVc7ZYDDaxTMwb5iKt3U/nQIowjd8HtXPPr0cgVFt8qh+bqOac+rQORJtaPlSFx0rxJYao3do2SRda2Vw3mBgc8L0psTLpavP5IcNhShOeDxTYtdtGkU72PP908j8afPqVm0jgkHnjjp70JVU7NaAylr2imK5iltZMxsu7Yx5BPOKrWE8MxEV2hEo4C4woPvV6SZZpVKuMn5UBPAqzJov2qVszAXCLnfjrXR7aySmS4mZcaNDEzXLRMImPygngAVUitIHkY+U+4kAMzEHHc1uLM8KNbXQPHBGeCMVTuLYbkkt8qdpyvX8Kca0urJIVs4I9y52gE5A6mnCxglBEe3O7duJ71C/mJKBIGJI5I/nUquyEFJFUEnt6U3zdx3LZsVWFkgbdj/WAgY/Cok0iIyo0tuh6cYzn61Na3Sqdxk8wAHCjuau2cjs4LR4ZuTg9PrWLnUiBQNnLIHWMMEDblXH3G9vzp1xJM28vKTIMfMQAcDrWgzMl0jRltoBAI7GoHtJGuFYrtD8qDyCO9OMnJ2EZ9o7zSuyuhjIxtAOfWtnRjHHDJIySq0cZIYjvVBtLaCQXCSLFvBYEdeOxFWrXz9ksZBaJeNzHAcdSRXp4eh717GU5EiR/wCjmdnjzt7jnNS2ccl0gZoDjkZb6dKSGTPmxiGNyQMJuztHqKs2sM5idCu1GY4Ga+jweHT1aOOpIs2UiLG8sKgMEGEHIzT2SXzIGbq2CNx7d8/Sm5jhRkh3yOGGOACeKmST7SkiPbkSIo2nIwq+n1r2EkjnYy5lWSJ43wATgnB5HWi3ghLB4pGcEYz6+wFQm5naJhDBGiFSoGTkfWgR3DpCIYlyw+cF9ppiFZ7iFm8oGSR/lVBzg/8A1qkn8y32C53ROy7skZ59KpJDqceos/nRIQoK/PnNTQTXU0Obry8xEqBgkn3NVcCU3KpbXGSsg4RmYcg4zx61l+ZDM7yEseNqAcZP+H9avC2aMmeVd4UHqR9489PWopprfyyzyR/Ku7n60WAW2t1jUuHX5wRMhbJzVyG18u3K7vlU8IxJ60kM2mRNbo0UWJcMJAOW45z7ZqW8nMshwjBmO5UXgEfWiwEMdv8Au9zxqm4n5CPTpT54YWTzAzNMpHmKq/KR1FEgmURnzDED8zAkHj0qCWaXyTGAqMG3b16MB2OaNQLkccTInnYdeu1lI5/xotnuo90MkO9QfmbAAx2qtG2dsmcY6H6+1XrFllCOWlZCMAEdeeuKEyGIsZScOik4Xueg/CiEbV3KMArjb61oxxmMmRD1BGPrTWSKMIjZ3kE4xWgrlWFMnedy56Z7U65gSQHah39CRT4s+b5bcAn5acSUnUHdnPOPSgRjS2cyttCdSc5Oat6fo04bc7LEnUr3rRh3SXca9ct07CpZTtvm2lmXacgUCHw2sajEc3zA96hvBD9pgidDv5IYdM9aUROxQqVRVPLE96icvJeR87pEJxg4BFAE+0MhkDE/MfwoPK7fLB54yOfrQu5iUYcD0qdI2Vd3AI6UANVVjJPDPjG49qoX0ccspcqzhvkyOxq4JE80KTuyaSZ1cFFIJJwFJpXBIwzoyyo0m/J3Z5PWo00mOKdXjkAAUDbu65q5MwRPs5jIYgkY6Z9M023j3ECRVWPjLA54FIonS2V7V2igRirlQB+pqmh8wPCVeEnkO2Bg+1JDN9nu5CkkUSufuA5DD1+op8txGko8mL7RE4KhW/hPXNMVjQESR25je4UKQCMjgn61UlVXtTCvDA53A4AqGeTzpf8AWYIABVumR6fWrF8sz2vnRPCQyf6snlT60MaKUawGdFYTROoyzbuGx71ZvTJdTLNBIE2r8yluDVS0hVVdGkd3YDc2e1TkW6XG2R/NfI4J4A7Uh3JvPmVd3CI2AxA7/WmvHIsLi1lOGGdzNwfYVMb61Q7JWVwASVX+Go1FrId8DMuGyFYECqQDbeTE5jkYr/f5+X61ZRvOmMkDq4iJxk8A1XeWNIZJI7dAwfkk8E1Pm3li3W+6MycHaMcjuBQRckblWdtg56DoPamSxySOAoIY5ww6CrMAIuNjRMfl4yOretPlBt49kcgQ5Odx5HsKBFMx7nYSOS2cAn0rPW3kgT904ye+3nr1rTZZAzMeVDfmPWoJXODIpLY6qOp+lOwXM+O1aGMfMZmGQDzwDQFbgq5Ujkev0qb7btdgYyMgH5jwPUflVea4k8wYi9W4PX0BpgxJwi5Ezb8feJGeKzzBCZTwBv8A4egI9fWrE8T7TLmRRLktjnNMlDiFXSNWZs7Sf4PfHtSGmbFhIkIcRlQ23MbHuR61ZspWliE0g2NgZPqf6VhjzIoAspJ2j5nAwMVatrxxap5TDCp8wf8AvHpmkDOmtybhJY2fagUFMDH61Bew3ErRorAbY8ZA4IzXOPq1/BiMInlnB2q3BPfB7ewpkOu3ryRIVSGTJ3srHAGf14/WlYLHVyXFnB8k0eSAAc/lVWe70/7ONl0u5WLH5jz2qB7i31CMAyFQCVOBg4P/AOqodS0q2eNUjkGxH3eY3XGOlFgSJPtFm8UhZj5nIA29gOcetZBMdxcd/LwuzC4GBU/l20doirJMuSo2sTxjoQan0y3C3DLI0sm4Z5x1HNBRFPY277rVJNm8fc7kUxkEcscMrb127WYjBZccH861xYZvvOjQedyu5+qnHT6Gorn7LEJWlMQkCqSeuD7UmJ3Kl1Y2rxmEQCNm2hXXk4/Gi0ie1leNxJJGQPKbvj3pq3yyKkJGP3m0EA5/CmXF3NHei2HBx8m48fjj35+lAtSe7tVP7yJuTjI7n6VSubWW3aRgECOAcjkj2NacMjSFFbb5o5ZRyP0+lQXpT7UCoJJGSR0/GgNSGxjkZUURsXYAnPUmkm86PICOpHyuc4we1XxJEI0k3KXPoe3v7UBQieYIsq4GVLA7vr7+tAGV5s0bBZBJkDG0HPH/AOuq9/d3VvMgjh3Rv97aMkH/AOtWxciNmUqDHtbDMB/n8KVl23JEjBVwWARew9TQMrieWO2B3A7h0IqJLgEHdkn9alkXMkaZ+R/l3Hp61n3FjLuuRBKFLEAEE888/wCFA0i0jcjIwT2q0GkhSSZScqMYFUhDN5pbLEdvSrQW4EZ8uRVyQCD3ouFiEuzbWYFTjoD+tRPLeQufJ3srH5SjfMo9aWN3upJPJiKNC2ZNy/Ljnge/GasxzSMjxyqqggspAJJ9yOo9qAvYrrM7FlV2t5QpAdvfHHTpRHbw21nbTTNJlpf3gjOS3HX8ec1aMivEsjPAAOhyCDzgdasK1mpRjLEpUkv8/Rf89aaC4zS/srIZHeOT5j5ahccE45qAiCHzY7Xy1IXezbcgflRrP2NJQbV3dPJ+cxLlUyevHTPvWcqy29ozW0zByNvI/h9fw7UwuXtPuba6LbVLLH94t3z696rXiw3LQtlY4Um2crncSPSjR51gmJvVB/d7WBPf09atSW8eFaNlkgckDdnoeQKkZjSafGZkjmWNmQAgxnCkc4/CrywxqYSibVU4VQ+cDu2KnuCFQiZyhdwFKgdO2cflTrqVoIhJINyKACw4wR1z7f1ouBFqlxCqCFYN27Hzbefx9feq84aC7TymKlB1PGB/npVyGaOSxFxIiHPynLfN9P8AGqk9xI0CiIfvMEnccn6E+v8ASncBt9NcJPC2d8RYbmz6+vFX4oPKi81uJZG+UiQYI44xjp3pmlzz3Fv5eoRqJCeCF6Dtx/KrkVnDLhWmYBUwOnA9MelFxGfvmt4XZk2AOAjuOf8AJp1pqyuxXdE2SMnac8nGAf0q3dRx7IbVUGZMkHPUD17CmS2Vv5X7uTkZzgcDBo1FcheJ5LuZI5WTbwqkH8BnvTcz25BmlY5fkD3qxErx3I3sANnyqvOfxoJUXJDk5zxu/lTQ9ywvyoFByvfJqncTXsc+IRC0ezncCcH1xVt87zx+FMRY/NbJIJ6AHBzihhYyZ/Mh8nbGkiyEoxf5sA+p9z+XFStahY3kEYt5MfdjOVJ57modTNxtjEbKMuBIo5z6n6evvSXU00kKy2247cZPUuM+nb/9VSVYoruuHgZPNWd3UgY7g9fpVuSGZzwkQaI7AuOp6j9aoTvfWyC4uJLhWkB+TaOMnrV8XEdvHHLPJIFYHKlSN5Hf/D1oCxe060mtcwXkcUhuPnRuQVyOf8adBcSN8mAUD7CJFPHPXnqD2qIanZm2y0sZkwVmRScoT2/KobXUrUyRw3SXM8WQB8p247EntUtDLlzbsyvNNgwI5XzemwjoCP0rIvHjjniM07MHUbSoIKqD1Prit25aFYpY4rRkMr7Vw2Q49cGslJCbcM0ZZ/uNGflA/qKSBMupJYNaEQrL50zB1LYBJ96qmzlnugGW4ikbGxg3A9f/AK1PtoJJrZvO3th/kj3/AJEY59akme4s1+yBFImClVOWIH8X64q7DZdtLMWaGRZiG27X3YGQe2PT39aU2VqoRZpUeIt8o/u5qAXEbf8AH0wIIwGx8pIP9DUr+WYpBHsnV1OVPTGeTmgi7Hz2YjjHl4YdTg9PTiqrWsGw7FYlcAn0q+unvbqHtnjkyvMbNgnP0qW6tYFg8wq4QfeI4KnGM470BzGVeafcw2U81nGl7cxKNkbfLu555qzaQ5jEjW6wnaC6dWGamvby1t4Ylt3DzrHjI4B5pPOeS1RxG6SM/Dj0x60WDmHpFEuCqhkPU46fWkVSzBUPzegpES829EYcsct271LZ2xluSIwiSKNxz3HfFKwriB4lcLLE4+YDcoB5NXre6tpLbakYjKOcrg9u/wCNQ3dtEsr7WIyMsOx/+vUlrHFCqiYkjPLD36UxktzcWiyMZH2y48w7Vqq2oWuoSm2aV9y425XGcjParYaO5uEEYjdlJDFR7dDVO2s7I3kytDkMdoxwUI560CQNpsc2xJGKKmdhI5B96S402JnfLAScZZV61cm86Gbcy4gzhmZhlRUcs0EzpKH68bVGM/40x3CK1kt7dyHbDLgdvxrMgkuY0BjwUZjux1AFbVtcqz+V8xAHp29OaydPby74lAdo3rICemelIRb+0mGKP7Q6+WzDl2xg9qkupoIN/mTAA4AHXrVPNtd7UZd8ZP8AEO4pmuWsn2crbwmQSIUdXPHPfNBNjndWkGpTXPkTM8MS5ROMj1Iql4YnuGkSJW2LE45bkN9atyaMsX2hlWZHC/u2Q8LxyAe9Ynh+C4tbYPdT5Pn7cu2CAT1PtQWjstSa4WU3cLEEfKNvHGO9MaaeON5trOuctz0HcjitCwWaW2jVwSqg4fHJGcjNWY7WCWBt0LOCcf8A1+KB3Rn+YzW0bIgViQxyeB+Pao9RnVItqTrGWcFQTkZHUfSteXT4VVwmJICoGznAP1rNudKBttqRxvGT8qntk+vagLorXs1xqVjHLaTiF43Utg53+oA7ZqX7dG9rGksKht43OD096fa6fDbqkKyMjkckL3PWlubKNVWKWQ5PJIXrigTaFjm+1AsjAH+IZHBohaQBhIwMjcYU4yPT61ELGOZXMLSQz4z8oOGI6GoYoLm1R7eRcktncxyUoDQvx20wkRsEeYeCWyMn+VWxFDFGwYKGxtznHWsu11aS2lf7QjvG44boAwqSec7Vmgy8Ljpn1HGKBBLHeW8fko5xuHzKNwFIt5NcFP3cYZB8wx8zL6+xp0eqGOJIjbkSAAEbuPoaW3mtpbpkWNYpGGHXB3Y+tAyFNVRAy+WrQ7jhSvzD2pz3AYqu0467gOB9aTy45mkDIu9eBnOajjQOSqq6gAjCnoaARbSXybi1eKHJck8Hgj1rP1m1kiu2WBFeNhwT1APXmkmluZLiNmhcGIFQF6c9hT5Gkkt8N58eMZjPTP8A9egCtBYsY8fvPLLBh83T3/KtFVO8IoDJtG3HXii1mMdhHiYOwx+7dcY7daoNJdyz+X5xjV1JCgDAPuetJgaLMiyCLbgr6LyferfkwHMnmNnHQY5Fc9b2940nk+eITGNyuOjDPQmp4/tkkTFZF3R5AAX5uDTuHKbV1GJRH94BhyCK8/8AiFdeIkuIk022DRpjbtJzyOa7f7Q81qj3D8SggDaQR6/SqU1qYJBJ56yQnoTycn/CkwS1MbwXb6ospvr2VgJEG5M8DrmulkR2maaN18oDc4B5/Co928IkiqF5yynGR2pywiDyo92EcE7XPIH19KQnoKjRzR7lYbAdzc5OM1k+IdTitFkit5IzcvHlMc8VF4q1U+HkNxb+XK+MEkE5B9cVg+FbG51W5l1WYKscoKoQSdvt7UgKGgafdyahNcXDOokyCGUjGOciukOlx7QbSaSaEgeYOoU5zWitnNDcGC4LSJwVdF5FaMVvPp5Zi0TJIMsi9Pypj5znLvTXubWSE73VlO7A71wN34a8R6K76lpb+bbod8kL/MCuea9cWe2hWSSPpJzsQ9+wqBIXeIfdaJs7gT19qGrlKRyvhi8k1WySZl8hyx3RrwCO3+FdBaWzbNhEqsOq54b0P4Zx+NWVsLSNWaJEiGc/KPvD1NE0rJ5aqzAqcggdQaLDuV7iErMreYVfcNy4ppFzyse4qPQ8flWlfnzkR4S5Lqdrgc1n2qutskkoZpVJy2MbvYimIfZuF89WQqNwYHHX6VcgaTyi0TRmMttYA8gf/XrJN00ivFOXR3OMLyMf0rRFvHDMskb/ALlwNpC4YNTsJ9yWeOMDzFbCv97Jyc1VaC4WaF0aKNTwXc4PHT61fit455C20cgglkqne2cL3MBuJ5QoPyJxtI/nSsTzlS5MryhmLPjrg43e1NlWO5VY/l8teqsMHPvWtNbowX92FT61We0hDEpOFB7fxcUuUrmM06ZG1vK0NojrglnGCQfbIqjBoyLcosKvMrlg/mDoCK6qGaF1jjkRwqf3AcE06XykuEEgjQSHaGz26inYPaGTNpNxHAsyajeQwKoXyVfjHpWFqukai9+GW7ndGUMu5+etdtEwSQqzMY2OR3AzRtWacIFLBQQpPf3o5SFM5CytdTXKteOkyg8lcZqHxPNrVvpzxxsZhK+CV64Pau8SztZJisjsWx6cniofscCTFCu4ZALFeSKLFe0PPPBOgvEDuLRbnyVb3rt4mXPmGKXKDYUYY5/rVv7PYxTlftIhC85AAwce9JLc2f2ho0nj8zAyM9vWmkQ27jLeN8Awp5aheVz1PvUxaRVEirtBBwc1E95atgecgPHOetOSaMjETR7c8hSOapaCaZBH58bACNWRjznqKnDFR5rZBB6eopzZVjucrj7pxyRTpE8y1ysiqdw5IzkelAnoU7qCS+vIbguQEPyqT39qvZ86N+CpjxkmqySSW8n+qMnHG4H8xU8sCvp8qktvc9QcYNAkTWzrCkMkP3mYsR2JqlclZrhrqRBHITtZfUfSqFlDqNiJDJKHiLboxzlRU8FxtcSzJ57Z4Lc4pFqJatVYqNvzM3oOcVl+LJPK8MXJUOoQnO71q01xI15JcLkRqOo/hrM8T3sU3h24RlKbl3EevvWGIX7tl017yMPT2C2cLwzFlZAQrL09qxPimy/8K+1QNtziI9O/nJV3RdStI7KBm37VQKWxxnHpWL8UtSgm8DalHFKORFkEYP8ArUr4nLqclmNN2+0vzPSxa/2aXofarrK1v5is6yMuQm4YB9OlZWorHc3NtbSWjRytgvIAM7e+DWhbXkN3JNbtG0bocFXP3vyqur6lslkngtYmjbamcnKdulfrsonxwye8trG+FrLC8UUi8s33Mf41DZWVhppmlt5lQ3EpZVYDk47d6j1K9ivLMR3W6AK4ZgD19uavNLbzRxTrEhVepOOPaueSKi9DktZhW7nuFhtlnGQDIBjZzzgCm69Hs0WAPJdBrc5SFmOQOec9a1NRgNrrBltpY7dWTcS45JPtWpq7JPoL3EcBZyc7R1Y8A0lsWmZeg3P2+18tl+yo8GJFVOd3rz04qlZWCbL22XYZIBuUsAAyn+tZsV9qulG31C6i8uGecL5KgFmz0zjrXSTLuSd5rJop1jG0qOCe1Aupk6JNd28f9nzWyyW0knJZPuHHbtmsu5+yW2uboYGVcEKN38XqfWt3R7ie6t7m1lurdlt2DKwXv3B96xr7ber9rXZF5LcoD8zHHbNfO57ZJHZhyTTllsIJJ22XJDFi2MYzTLKDzrhbq1ZkgkwWDOS3HWp7CaVLIosAaM/McnFbvhzQba4smvLjLTSlujcLz2r52jgqmIuoI6pVFTSbOa11Zob5jFNKsDIAXLEfhmseOaGG4s7clykjliVPPJxXReMIpLeZLVFLKQec8jiuV03FzDHIE2zqwVcdSea+ExsXCs0+h61BqULi3nlWHiKUuFaLb97GQvSkbba67BJYsZ45B5j9AFPpVm4uBLb3EU1n5yx8SjOD9awYY3jsFmEMxMj+XEzHKqM960pNyjc3NNZWnv5bpVBTzMbWbILfWq+tuou4bbyBGZG5bPAzV/w/p8kiSR3EavFEzBWjUMd2OuPWq17Zq1qwmjmRgcgsec98elZKynr1NU1sZlzD9hmnFx/EBsem2m7DygARKMY9Sat2NrDcXN1POjvbQRGQKTkMegGahhWWIJAuEaYklcdBXbiqbhTWhCkrmhpVhHNqMTLEWjcgBh2Y9a674lxNp+l6YsKgojkYYZ5wKX4c2MMzLlMmA53YxkmpPjAWK2YUH92Gc47A4Fe/g8ByZVOs9zzMRW5sVGC6HBXW24jW7ddjvw2Og/CpNJXy5kuHkBi6e/Hai/hePT42ypSQ5B70aasElrt583fx9K+OqX5Xc9WLsizqEkd47hfkz03Vh3KtIv2dnUGNvlarniBvKun8gk4/unNZBlaWXzJF2sflbnrV4em1G6KlI3NKik8xpHUbtm3PvVKWUfbWVgw3KFIz1HrV+3cKU7jjtzVaSzjvXeVXw0cRYknBBz0pU9Zu40xTGtrcwXwZTaxnyyp+9zUBYxK8iKUtpmKgfjUXnSNbi1mzt3ck9z2qeyQNDKbmQOVG6MehrZ7CJI2Fr51vHlJSoD5HOKsQ2cLWEt8jNFNE3ylTgsff2qm98kk7yYLGQhSCOatS2V3FaxThwFkPCk/0qPeAZZM4WcTj9z5R6/wmsiK6iE15IsjoEiXawHvVnU74w2rQiMktwxz1xU13p0UunNcW8rGA2+3kchsjNa0o21ktxSlpYy9SmtU1qBVUK8lvGWOOD61pWdxb2kzlD5Yb7uRwtZ626apNP5kbCWygQJtHBGe9b97b2bC3vILeEQRwGOdR1yT19zXfKOzRi2Qao0MWmyXSbLuS5fDOR9xvY1Q+zTJHc6XIsRuJkVw4fhRnpTru3is2mt2ciNyDkdm7VUBd2jtzBgKQVlA5f8e9bUZPYiRs6DdxxW1xC1uiMigeZuyHPTFBV3UuigoDj3zT47GCaOb7P8skC5ZCefc4qAzRRxi0jkbzJMNsbquDXorRK5i9S1pl7JYxreSY2k7Fzkc/Wta6k03xExhupltr8L+5vEGN3+y47iqDQyLZQWKqJHuVZgrDOw9M1lz28lukDRTDzlypHXBHrXRGrb3ZK6M3FPVbkF5pV7pNwYrizWNyfkYN+7k/2ga5vxn4V0vxXpvl3hEF/HzDKv3lPv6j2r08zltJtl1GJbq1n4lTODG3qh7Vz+u6A1vbm8tZzdWY+7Io+eP1DD0oipYaXtKLJlCFaLhUPmHU9M1nwxrP2W+VYdzfJdRjCyL7dvw611XhqSx8S3r2cdxHY6oflQEgQ3QHoT91jXp+oaJZ63ZyW+sLG1vIuEGByexB7GvFvF/g/UvC9200Be4s87o5wOYz/te3vXvYbG0sWtdJHy2Pyl0nzJXR0viyN/AemEPbMuu3L7beFuqDs3oB1ryq91GZYw4vzJqDMzTyd+ewP+HWr2t63qerztcarfzXF00QjW6nbcdijAVR9OK5p4mjcqyjPtzXtYaioR1PHk4x92JDdfcAVQB6Y619I/AjUYpPBSW6kE28nzA9TkDnFfOoC4OdzN2Hau8+D3iiPQNYMdwAYphswTwM1x57hfrWEcF01PSybFxo10pdT6Shm8yNhkZz270kkXz7TECWPJx2qhYury/bIbgSRuQVUdFFaeoySRzbyMB+lfk9Wk6c2kffKSkilrmk2htIZoVyyAkqB1rkWs0hmQszMTyBjHNd3DuNmZFIIVsY9ap6oLd7y0WxjUTQMWmlAztJ6D0z3rpw1eaupbEtaHJ65qmoWWg3D+Z9nj08/dIwzuRnjPtXzjclmeW4lnLrMWZu/U5yfevbvjdrUdvpUiLcm4vLk4Y5ySCfmP8ASvDvNmtWLqgMeONxyrL7+tfofD9Jqhz2tc+TzmqvaKKMq4t1t59jszJjMbL3qJGkU+YpYtt9cVpuv2hApKbnyygLgKfSqsVpd3FxHDaxM05bbgDmvqFUVvePJptyklEu6HcXF7K1quXDja5zkKDXU2+lQWaLb2L7k6k4796saX4e/suy8rcBIxzI23q3pWna2XlRhh0J5rwMVjISk/ZvT8z6rC4VxjeW5l/ZbiM5RGPPUDrWrp9rdTSLtiYZ6cVoWoWQxqqlj0PXiumszFZwgbVLMOMDn/61ePicbKKtbU9KnRINA0j7JIXmVmduorfedm2wHEAx0BzmswXV077VHlg9T3rTitVjhM0h8st1bqTXg4iTlLmnudkYlcW1nGFkdiC3G5myWPsB2p9ksZuRNFBFIYlPyscAnoD9RUIj0mO53RWMkjHoXfgH1Aq7DeRlT5FqAR1IHFRNu2lzVK5bt9IkurNpJFWN1BO5eGxWO2lyIf3cm493J5z2rdTUWuoBb7DGW7gdDVXULc6Z+53b5X+bJ+6Qec5/GsKVSom0/uBxVjPGm3BmjkuHVhj+XrVu80aRR9rZQ6YBBGKltZvPlWAOpdgNxU/drYgMNnIFlbzgOqnBH5UqmInFoVkczOZIZIxwEHzYHViK1tNt7e6iaR4847dsmodc8uScSQNG/X5QORTdGmkQEN8uT0/CnNuVO60Y09TSt9OhW7SYKvPDDtx0/Go7i1hmlOYlBx8xJ4x9KuRiRZFboW6D2qyEhjHmPj94pye4bPFcLqyTvcqxjwafH5yRRbACSQ2TxmtCJtocsxyn3SDzxUeWK+TwQrbiQcEGmvIxz5YKkD75GSfrTk5T3Av2saXRLXTJsTseM1lXUciyBkbcrHaMdgKVWfyhu3FxznPU+taFuYpIpGLAlY+g96FeArGRc3Ub/wCjCESNyrHpVSWDbp+7cdynA9c/SrGp2DBXkhk3/MC4PGfYVFZia4uJWc48gc5br9K7INct4kSRSdjEgcSSCUAhRxwavWOpSIyLMfvj5vUVVv7OS5IlhwvHKjjpVe3trhgixQ4Y/wCsZm5+lbcsZx1Mzpf7SjhhMs02I0GTn+LPAqzpV5Z3UbXElw4MHzRJs+9n2PauftRAqs10zMADgBc5/PvUonjZ4jE53MRt5wD9a2w2GT1JlOxs6lNNPdqIyqpwFyM5B5Iq2WmnRIXQKMbcg4H4VmSSCF1t1HnDIOVGc56/lW5BHaJaAyOWOd+D2PTFe9hsNd6nLOYi232NlkWMlypUjvzirO6SCXzvMXZsAaM881PFK1y6eXCvmp905+9x/nFR3EV2LbzHgij+b+9k5r26cFBWRzSkVlkUykF1+YFg3cGmolwbZwGbe7fJgD8zU32eTzPPSFXlXgEj161bjdRLmPaADjIOdtaCbILmeaG1W3W2VpFX5tvGTUFtcMzmSWOVWkcKBx0A/rUn2hob37UeVjYqFUZ3jvVaS8hlm8xoXtwH+SM57+/vQIs3AjaRZBGGbG3OOnvUi2scsZeRNrD5iCfvEcClSSI7cPln5YEd+1TNeRlDLMcsFAT3/AU0gCOOFUTzIzk4LAHv6f57VBNYwXsmbSOJYR95CuWfHvSXLSeeYpWOCuQFPA4zj61BYT/ZYJS8LM0nyhhwaqwrEki28rRiSGMuAURSP4fb26VOLX9zHIWKmNshQfu+1RX7Qx3EIn/1gQ7eMkDPApTdpzkBNuCQRzihBaw9fszAbV2Hned2STUzRwXNukskccbICqn6VmRyCGUyNgtu3MB1zVyN18lYpI2Kl857UwuTWVpBy0qhicYzWtFHHGQVA29BUEEKF42XpjIFWZA+31A7U0tDJsp3900cMrqm0qCc4z071yEviSR7pdsiqT93cOWFdncQpNbvDInDgrz71ympaEsUhWKFDsGQzDGR3plRCy8TrNIY7mLaTyChzgdjVmy1YXd3uaTouFPQHnvXPDS2hMslmxLoBuQ8Z+lUtUS/ihEsasEzyQRznrSKaR6hpT7rkszD7vyinvkTlt4Gcjb68V5fp2uahbuEXc4B/iPHtXUwa1dSBFlKIwHOFOaZLOjdXaI5k2t14FURbXTfvGmLv3bOP88VDpd3Md/2klizZUegrTjuB5gjCcnoDRcLEkcs6sGUhIlPT+99arX1/KpSOEgZbG5u4qzNLCqbZDmU/MFHpWTqME0kbr9ndl+8GUc49KLisEd1cRzvLtXYCOhwT61O8qyqJ44/K4yDnlm9axdN+aR4WhmRo+dr+/FbKb4rcGNo9q5AQjP1wakpFS8vdkMV3dSf8tApYDGc9/8AGmi6W7gWOGZGQON7MD055FQ6yVnhkEUjMyphUIGD+NZ9s15Z20EIt97SDgq2SPrQWadxaQT3Mc9ssYWIjJIwvAqtqGjzXHzR3BifflNrcYPUfiasQXMkbM7xLtb7yr95MDkkexq1FuNzaLAd0ZDHOf4e2aBNmRJYTJdrsLlSPmwedxGD+Yp8+ltbhHhnnVsbXYDO4DgfzrTaMyXM25fmQkKSevtx61fto5Gs0kEZRZjtVRgFW+lAuYwjaGwgtkk/eFsjOfm69/arI0+ZpFYOSpXDHdyM+n+elX5oCzB2VN4OM9xirFmEaXypIypI3bgcgGgXNYyYLGNdwjhKKXKvxncc/wCcVdtbV1tgyuASew6AHoa1Gt0jZ1aT5mAII5pIbcQhcy9yCCOoz1ppEuZTaJGjMUwEiHJwasNYsoSVQgI5VcngVaQqrgnbtHGSOvvRNIiDDfxtgEUyABdUkLYRtuFOelRvGZESWQI4wM7uhqOYFw6sCQc4oVpRhGjGwEYUngUALPIEty2Pkz0B6Cq5WKaQOCyKB27mrPyzcNsx16cGqM8rRSNgc8qdq8Z7HFUIeyQysZOFLk8YzihLAyK86QoVjU7sjG4d6gib96rbAwzjHTtyakudOZlW3S6lw+4DYx+tAxPsjGNZGUlOqgHGe2M9c0y1XcZWnT7MCdoG37gz94fpUM1syXRSJZpIgDnexJBIORntU0EE5DtNJHJnGwr1AHYfyoAq3EU4TyVIlJJJJ6BewrLMMYkO+SQENhlzgseord023meSWGMYkyFUvyf8ippYlXfFNKgmHDYQdR1P+NA0cpdwyLe+TtLLI+Fboo4z/wDqqvHdLHMhQCQfxnOdvsK2p1mRpDGm/ceh4IGM5H17fjWXPbR288aoUt1BBYlOGBH+RQVYW01SaN5flyuQ21k61ZfXjJGPJyidNrdj71mXWoWcUsTeYCS+2Ttgfyqm81pcaoyRTfLuJUHggY6/WkUbU2qb7kobkSYAYLwCD7VpRaxay3CP5nlSshUknp7Vxt3p8iBbptuwsoDL97P+TXTaRpsDSwhoyzk4j8w5J/wx1qWI6Wx1q2GEEwL9GyeT9az7t1ku2kjeNgwAZT6n/GlhsoLZJHWErIFK/N1LHtVC+svMRX85mYAnaRgq/wBPf9KQWLkHlgFpVRjGfkz94H8PSnwWTpOuc5PzKc/dI7H+tZUK3EohaMjcTuLHpx1z/Kp2Opwq/kkRx5yFOOnZfwPfvQM1rcLDJJKoYNgjGOvtn6/pUd3bLJ++hy/mEbgOc5/zxVb7ReFQssaeVuXec/NnAyPrnn6Uec1jdAMxdJvkJLFSCeeP6UBcUwi1bzFhEnBXa3OD/h/WpbKFfIdZFKhpAw59+cD3HWktzsLKZJeH3bg5/rTnu5DD5mIiobkDqOlAEk3lrI8LZI3/ACY4OB0zUUi3UhaeG5YHaUZCARg/1GKnnUM2+3UMWUFhjOT2PNVre6g+0SLKdjIoBCDv3oESWaTEJmAypJwTnirK2aLIzSrvG3rz19qk+0JCDAW3hRwwGOfYVXupZmctHEc5Vct0IJ6E0wIPtMLRsISxUdDt5J/GmNMMGTyyqgAhQelSR23zsisJM5OAMA57n/CqDRS4RHkWMRHOQud6g8E/ypAaRlJgZvMASTPU/ebFZkt06XEbJE7BvvFRnj2/pUg+bYrzRtH5hKbl/T+dTXFsqQgwyOXjGMAZPrge9A9CpL9kmjZVtcsCd25cALnJOOw/rTGgMWnyQR26AgEoWGQQeufb3q/dQXa2kVxJEW3KVfAIKg8kkfyqGzSOW0Ys0iuMqqsDswORkdf/AK9NCILC4a0LtKYTA7CGRVB7Lx/gfSrNubfP7xkljJ2kE8gY/X/Cqd03nWx2RqIxlnUD7uTk5H8/wqGG4it9xEYcllZWU5xjo31FMLGqlnGqSwwoIlwH3Ebxkd8GoD5y6d500jpIJ8FAmA3t9KH1a4QmeUMNyE5Az8vtVS71mP7VDvimMSjDQlsKxPXnuO9SVZl2f7Jd28EO7fLsKndlST6HHY1DhV81ZbNmXy+WD/KQBgfn0qG7aOeVbyGFl3EgYbiMduPU/pU9uGktyscqMoAIZ14z0OaAsPtbcC1jX7L5McjZCO+7jHP07Z+tOttJbYzxzMwJDYJB6dqk063lNzNAZ8YQeWy85GemPrWjJbwSWwzcbSDjYCMde9CJuZltcO1y8ifdyVYMp447EdPanofLhlEMWSwJ27vvN2HNWCqMFjizG8vH93n+RNRlltHAdDLvwrc9SO49KYFK43PBtZmSVCGALD5W46f1plpNKUdpJA0jHlNuBnP65rVmm8yE7VXYTwHAJU+9ZzbnVWXgA7Sp6gfWkPQsTSBZl2wiNo8Hr6VHd7nk81gQCvbpkmnzRyTRFmyDwqspH54qA+ZGfLkBYBc8nhj6fhQNE6yXGRvXcCOp7e9SxfvEG/LL1psNwFs182IYIx04z+FMWSNvOkiZTtxjJ4JxSEZ+q3UMV7HBEGRFfc5J6fQj+XrV67kgs3BhVQCpZiTnr2z/ADrOnuFeUL86ecBgBc5J6HPTFLJFLaQTQMEcA7S5IOB/jxTAy9VvLiRUkkDKUOTuPbtXQaVBDc6aILnkMnmKfQjkfrWKNH+0XRkmeVPNwF3nP0P0rchs1t4Fkkl3RLnEiDlce39KB3Kz2FnNOx2+UZv9c2PvD39qsPax2lwUjKRLk7CMlWyO/tVu4ltY54pEmLwyDBI/vf4U6Vf9IiE+XwD9wcD/AAoaJbKE8F3PbkwXJRg3BRep/ve30p0FvKsqNcQO/Z2C4IAPGfWtCykNvKsLzKIskYXgt6E0txqlws7Qm3xlj8xHy4A6j8TihC1IHhRVkbDJIjDyn7D2NS3QhkuUdoyNqDBH05PtWdLrl4tsTLp3nZOWUHJBzjge1aFhqRutNhuI7WRA24OrDng9MfrVXB3K2oWImcqshVd24BTjIx06VY0rT2tpbvaj7eHVWO761Opkl3usKlMcgggn3FJaeZHDIrsRuJ4BJx+NSK42+ul8+NVtxtVQCwHzBielZN1r0agyutxKWOFQJknHB/GtVo44ZfMUSSyMwdh64FMaxtL64PlTSqw+ddv97NBSaMl7i1W4ikPKSEsoVSNoHUGr19qU8MUUb2uIpN3lsrcIw/zmrR09BJl9sjAFju/UGq2oQLGWiVWCupcKeeO4ouUrMZ/bS5KLbOxUlWJbhx2PTnNLeajDbL9qW1YBM7WVhnn179aZJCskQ88kIuOSvJ9ceh6VE1lMkuxRuSQbvn5OPpU8w+VGs0clxpsVyucv1XdzgUkE0m19quAAOM5B/wA96qRWTfaIoGuikSAHeOce2Ks2ot7UukRkduS3Pb1p3CyLuWgt3dY0SWRskqOR61FpSpcJIJQkPmMMnJOfpSylZiG89ZERRhiMcH1rRtYVniYJswoG04wGHrVEtWM2/wDLEUkMbiSPGDnnj3qoFEcTwL5iEco79s+hq9Ja+VeCL5STnkHjmpNREmx18sMAmW74/wAaQjLf7ajgRyEtjnLc/UGqDNepeTPt4ZeScY/KugW3zDFJIo8pkDMccgYqs3lJJtddm8ce1AGI11q0JDRwjdleeDuAPtWzbapcNc/Z3iT5hkgipwqx267lErpwh6ZPrTLibyyJ9q+aBgjHJ9qVik9AvFXDwnZgjjjtXIIi2944m2SIjHhu49q620ujcoZWVH52gYx9K5fVIgmsiFY0wrApvb1PNCRNjsbZlXTVCzDY2OM8lap3l/NbynZ/qsfISfmz6f57VahWHyYYpLNHt+ikHvVLxAvkhI1ZXDuApbsfSmMcmrzRxTLJGoRm2sOQB7ir4YKCEkZgQD8g+VuOPyrPt7OaQvGAdwH3Scj8KumQw+UsiJs43MOq0EtDJWgliKyxsp/vEdPpUVlcYlFq2WVGKrIR94e/vVrVWmijzax71UA7SOOapy287XqXEWYBxuQH5TQCSL81y0SsXwSPTqtUrP8AfeaJpfkfIHHOfamaisjA7HMc38WBkNxwcetR2pkMD+bGySAkjnIbj9KCnFD4rEymTMZATqvTcB0xRdRBVSNWzkfcJxkegNMguGmTeXUgqVPOStVlaeCRFmkVw+R0JoAdqax2UKzwS7mdeFY7qbYTx+V9q+zyq4Ayeu7PcGpjbRTxAO+9ueM4wfpU9lp2AiqxjVQQVI/SgbZTkkuGdpoTIf8AZ/xPrVzT5EkVZEYhsfNEeoIqvepJawGW3fa4B3L13D6VmWN0GD7vkfGcglcg/wBaAUWzYnDRoTGDwSV79fUUS7G/0hpGSUqOB0/EVnwlriVd26NcAuA2atiRtoVcSLngg5wPf2pAkx166XUSbFCPwSwH3qz9lzFOkkhLqy43FRx71Lfkw4aPgH7o7Z9aiNxLIqBcR+5bIx6UDsNju2luHjX5SE5LDgH0ombEqDz/ACwcMNvr6VV+32MJYeckkqj5VbnB9Kp6jcZ1jylt9u8KBIclR3qUN6GwfOQgtI4bcPm2/pVbUrO5Y/uXLAtuAwc4P3vwrVTb/rZI4ndfunseaqJqtrK7xTqY3DcMUI4/Cncm5leZqkSGKRWwpG3en3Mn+tX49VuGnaO8jt92w/cPIA9Qaw/iJ4ttoLR7axXdKy/O5449q5HwZqd1cXmbcRzbmG6WYljj0ouPmud1Pe280axmAyrj5yBuA9QfpTrrV7XS4IZLGNGDfK8YPH1NWHsb2ayT7PAIZJMbmXp9KgTSImCyTRshB3NyCCaTQWOkiBEC3JUxqy7gAOmR0qAy73jkIJRj/F2pdOmklBg89IMr9xgSG4/Si8hwEHmJJ0+7yKZPUo6lYACWaIuEdj36c9arLfeXuPKlMAvnoKu27yRqi3EPmxlm3AMcr6H2qlrWmR3UTxwykJKhBKthlplodFq1vGwSc788pIcAle4H9aSS/sIiJWuIwH5AyNw5x29qW10vbaQRSRh1VQrSuckkd6q6r4eiyLqzhBmByev3ehPHtSDQ0IdUtPLSOKdFEe7OeSM+lIZ1YITcxADlfnx+H1rG/wCEXtrh1jljfeQdhVio+hoOgw2LeRmUgc7SCVx/9ai4aGpL5cl0FkkCTHgHHD59auWjbUZZNz7DkHPBP+FR2NqwDefH5nygIueh9qm+xpIpC3DRN3RuoqrkuxctC0qlm+Vs9zUu1ZP9YqORg7vT6VRkjuo5F+Tdzw+eM1Kt0znD7PMXowHamjNpEhQLG27BXpgnNOiMO1V2AFuAMZqa7th5KvGdyk881XhyrjqH7Ciwia4jViofKsMbcDHGaNRtI5I2S5iSSInnaTwfUU55JvNEk3PBA28/LSrKUhaAMGLntSasIisGiFuY2AUpwqnjirH7nyWdcJKOPLY5696z1yZnS4JBT7qn+dWswPlgrKSMCgVzPu7u4UtKqiRkYHnjNQQXmpmYIY4XTsC+CBWraj7QWC7FYA5DDr9KZbwwyH50VWU/L8vSiw0zOubW1uycHcyjq4OKpDQ1ARluGwmPLJHIA6c+2a6OPTzISYZFI7jGKjlidX8ncqgkE/LnPtSsUps5LWtOaxs2+Xzm2HaSOgJ6/nXH2E95PqEawuxJcZCrxwa9Z1CFL1EgOEVchyRzj0rJi0+y0lQtrbQB+pZsluvNFi+e6NG3LyQR+YCXx82asWk0SWew/eViQR6VgSas/mSrvVM/6tsH9RU8OqsSV8lfl44HDVSIcGzovMFxbeevXHCelVo/NmyJkKCsW38RRNJ89nIHBwSFINXrPUYry0822glO5yu7kYI9adxctie+LyRsijhVGOe9USxK4wWDenarj7oZcbt3Gck1KskLoTsBwuCMf1pFRdjNnZvJe1bMJYcuo7VR16GK40WViPlji2Zx1961mlimknSHc6BsEf0qC/gEmkX0bxMESI7QD096wq6xZUH7x55olhC1jErviNBxxWL8T9NMHge/lhO8fuyWIHOZUrqtLZI9JtmCZULtJHOcetYPxSnj/wCED1JInGMRcf8AbVK+Ny6c3mFPtzL8z0sU/wDZ5+h9sC3hFwZwg8wjBNSOivG68DcCKWmyb8DywpOecntX64fFlaaztbmGO2vI459oBwRxx3rEvtPazsnhBCRzZwidiOlbUjyf2vDGkf7vyzvbt7D9KW9jF1E8IUhlOCcY49jUSjoO5zuvWFz9htfNkKRqgEkiKC4A96yp97a7HHbXNykYxsklceWeM+la2vTzW1pa26pLJFKpjBzkbsnrT7O+todQ/srUY4pNsKneUAHI6c/zrnaaNLlDxhbXk1rayxqjCAmRHhAILZ9KsjUbjVLGS3jlIvYoQ8q4xvHfPpUulNDJfvBE3lwrkxyh9u8Z6AelZ2hytceItRlRQ3mwsv3eGOemBSGi14ZhWfSr2NEjjA+VmjAyx69a52d7eVbW3jSRLqEnq3AHXrXQaALqJL+0eRU2wEZC4ZSM8E9M81R0+1gtLBriVfNYr84cfNnPWvl+IJpOJ24YqTR293bQyQXcu4ttZN3Ce/516Hpduttp8MCuzBUAyep96850myZdYdQpeB3+Vc/w16egwgA6Y4rfhuCblIWOdrI4fxs6x6t5bRgo8YO49q5GOCJIXjWRRucsmOv0r0Txnpy3llI65EqpkY6kVw2l24awlnCN80ZG1j3+tfnHFNB0swkl1PYy2op0UV7hoxcS20OFkuLYL04z/j71lS7rWwbT5sb435HfjvWhDC22CQ4Mhfbu25IH1pPESBr6JkHmSqmJPl5JrxqVZKFj0bI3/CVtb/2A9xG3lu2dzdt3vWBq8lxaQOsp84LnD7sg1d0aaa0tJ7RgrxSYYpjncR0B7U2RVew+z/ZWgIJyH+bJPQ571NJe3xMIozpqUOeUjNaNrbwikuNn2+5A3DjKjr+FVrdbc3BPmglPuj1Fdn48tVh0nSbNNkfllFDbeF6ZP6VyWmQtf6rHagBsS7NwHUV9djsMlXhTsc1GtzQcz1HwHYta6SJHOTJ8w+lY3xIbbLGzDK+QVwe/NdxaxLDbpEoACqAK4P4nSA3EEPI+Uk+mM19hmWHjhcsVM8bDVHVxXMcBIbma3lhfcYAcLg5249qtaS6RqrKglGccjFNlaKOzkWGQ5djuyeMGq9m/2SP93JFJubAUH5h71+SYqK1SPqI7Db5Wt5XE0e3dyoJ61iFjskBXbuOQT2NdFqkS3EjfbMo6R/u+341zN2zhwpbIHIqsM1JDkbmnXG4RsvUcHmm3kkqXAuBEgRxgg8jNZugyeZfGMsMY7Vqa1CITBtZtrpk47Gk6fJVHEbB5F0yq8YIYkntgj0qFovJUP5flo3A3dcVILNreG3l++r5YEcYNWJJLjU7SKPyv9UNpx1xVPQYy3tpFaGRtoDfMvFaGpTeZpc1yXy0Tc4PftxTNW1GG00pLOJvN2orYJ75rJ0Wa7v7+/s9pa1K72/754/WpVKUve6ENmfeyR3EDLBiXd99ieRXRWkMkfhTqGBjb5i3fI4rH0y0ktHBMYkkcEcjGRWho7yut/bzIzRJCxCDsR3xWt03yx2JZSvg1tqstnp7PKZrdHmYdgDWhbW6rYz3TtvgIKyRdCp7N+FY9swt/FkEiuTBPaknI5XB6Gt/VJ7d5IoYV2+cuWZTgMPSvXVBTgmjnc9TOtIhdaZeTysLkxqQwf7yjsaztIj/ePa3TOIYoX8kdAsh7itadP7PS5Nuxnt54ijEdEPofpWLaS7WkmvkYxyrsAPXFVTpum0mU3oXtFWbT9Uka7kczR7TId2Q4x0zVowb9QEkZXyyWKHb19eajlIeRIApUMuQrD5m4xS3ckbyQQxtJFFGQhUt+ddkUkjEuXo+yoJ9Ou91zj5juPyj/ADms+wPzys2Z1b5mJ6g+1W9SsIbO4gkjDtbn5hzw3tmk0V45ReLJGqoT90cHHbBqmncXQt6lNJFpsVjJE+9yJIwOij3qKxub7TroQ+YBvXlcghgR0IpmmyCTU2WXcRGmYy7enanmGGaN7pi/n+ZnAPBGKqM2tSWkVNUsYJD9p0+MxY5ltyeB6lT2rKmjtZ4mhaJZFcEOrjke3vW7pnmTSvNcYVi207TxtqPVrAR3YWMK38W7GOCK5KsXf2lPRmkbSXLI8N8ffDuNXlvNBj8zI/eWY647lP8ACvMLiG0tX8maGYyKSDuO1h7Edq+ppLeJphJHbsswBVgxrjvHngW21wvdQILXUgOuPll9AR6+9e/lme7U67+Z89muSXXtKH3HgEsBjHnKmEP3ec4qFWGAyMVcHggkYroNb0O602eWGe3eGaM/NA3p/eX1FYpi3HK5DelfVwqRmro+QnGVKVpKzO48CfEe60JRa3kf2iLj5nb7uK9Xs/iLpurQrJG1uAFxl5MY+lfNbhGYhxgg81csLPfbtfXcjxWUZ2gBsNM/9xf6nsK8nGZDhsU+a3Kz28JnleiuWWqPpe+8fafBptvb28lpuVmw7zjCkjlj+VcB4q+Kljp1lLZ6YwupnB4iXCbj3Zjya8YfzpmDSO20fdXPAHoKaFBcsMfjWOH4bwtKSlN81jor8QVJpqCsT6hqmoapqZ1DUrppJnPXsoz0HoK1JLWK6tE0+1dpJQzSpx8hQKfXnOawfInuI5ZIomaOEAyHsoJwP1NW9MkBQxtIyMOUK9fcZr6GUVGKstjy6blUleWrZHGRHJHCuQ/QkevavVvCHh630G2/tC8h3apcLkqw5hU/+zH+VM+HnhONZU8RXlo2RzZQMMgEfxn19q75NImu5jJPnzH67jXy+b5tTX7qL9f8j67Kss5VzzWpyeoQFlWQx8E/5NQaZaQTXLrNM0caqeAuST6V1F3p6258qZgxXOAP8KzY9MvJpF8u3xz1PT8a8enik4PU9zkK2mwLFNwoAU53HvXTWGkJMhupvkAPc43e1QWVhb25El28Rwc7Q2a0IZ4JXYNLiFRnHr7Vw4mvKb9w0jEfCkMKSSeSC5+6vrToYJJisk5CDPCHsKrxSkAybXwCShPanPdXUziRoz8i556fWuRxkaokvktkk2vCG2fd96gi1AQxmNbULkjBBGBj1rNaW6uCJJAz5b5gB/I1big/cl5IyCPuIfX3+lbezUVaWpVyaK4uJJG8kbGYHFRxPc6lZCM/vrqBwkaAgYjO7JJPAGe9ab2sen2CzFCXwSxHOB2FchdyTC4aRZDGjAqwHBKntVYdRqN8oNM2dN+0z6BfT280VvHbSRuxK7ppGzgAHoBzmqEFrqMt2ZDLKNzfPk9K0dJhYWzwhT5HDlccZ7E1oRIWKsH+8OB6e9OpXUW0kKxTtYrqRCHQ/KxG/wBea07SLyQPMADn3zVpUhWJCxPJPU96pzz/AGeRpCDtA9M1wuo6miQ7Fo3A8wlY2cx8bfXNSSTDYCGAPBK+lV7WW3mwUIjLgYU8cnvS3sUyS7mKmI5xtbJNZcivYBktyittb5Vbnd/WokuUYlFkYA54bp9Kem0ylQ0CoBnLckiqmoL5dwOUKlsgjjArWEYvQC1mRoDnG7GRtGSRiqgunt0Bhxln5BHJ9zT1dHXdHId+emabc2bbleMeYXx8oPNXFJO0gND7bOLIrHgSSZ68heOTWfJZfZwJLeSSaXGSQPlPrVmG3a4HlFWBb5SBxj1qS23W0/zEFAduM9ahS5L2Bq5VtZhNA+MRTAg5IyR9KsaXbulxvkZXRG+cgYx6fzqSWWKcM0EQaVTlSq9D/Wq82qSRMbe6V1VSfmKjGQK6sPHml2MahNf6PcXk+22bGGBGT2PB/H3qjqkE2msljcrKWjPynH3/AENatjdM0Yu45SrOoyPQdcVY0yIzXRvL15jHL8oZsYPP6V9FhMPzM4ajsL4Zto1hilkZ1bbwCMkgdcCtlIYfswVPOzkhgy8kfj3qWMxpKzQoqzRf6rC/KR0zSSX0kmIWs5cZIyHHLV7tOmopI53IdHbQwxCRhh0Odw45phSaZQIUDyvjJJwAM1Bdz3DbY7eEMwP1/wAn3qwjtdRtMSyiPAbYORn0NbpGTvcMXVt80ksRUZ+63LH6elEXkyebu3IJCCkcfUP705d5mlm2q3yAKpHOR0qF2lECybFE+BvHZfb3NFhDYNPmhVo34CnPPrUnkxPGHMG0Z+Zm7j2qVL1I7fzBuHmLznt6kVU+27ZHRmEzOR5YxngUAhsohjLyRxuMZG9jnYPp7/pVYW8cnmNHDIWCA7d3KgdG+tXLtT9ojhWQuWVmJC4xn19avw2kfkKkrBADnev8Wao0uZqxtsHyykY+XA4I9Cfr3qwQIYEmvZAiAFcFO/1q+72sOI4pwNgOWY/KapKGkRHCySJuHyN0wTz/AI0CKzfZby9IjV1RY1/fMeGJ7U68t0dC0f7sKMNnqcH+VSXNvNEpQSRKGbqB0HY0RW7NCqb3didrNQJslFjF5SysrYbC5Hc461HDDcOZU2tsVeCO/pVtY2wiZZsdCT+lJ5Ew/eRswbtz0oQrj7S5Pnwwlgdv3hWpIyArtYYPfNc61q8krTKjibO5tvSqxnvILgwzq7Bfunpn6n+dNMTR08zfIrGTCd89KpXSxyWcqKuWYjaSaxLm/wDKP+sJjBBZMcH8a1rWa1+yliQRkEFhyPb3NO4rFS40mSdUkjXJwNz57elQa9okUUbtHGSAAVHHJ7j8a6T7VEsNv5cP3OSQOGHWn302n3kaEwOd+GUt6+lAanm8WiP5hlddxByFJxg9gasvC0Kp5vHGSB2x610dxbwhpJDEgG/ceOc9OlV9esVa5W48xYocAMdueMdPzpodjC/ts5eIxuWU4U4wCO+K1tJvxcTKyEkq2CScn8KzJbSLeIpIGUEHaV5B+lSaXaTQkNGwVVOCNuDUgdbEVml8wxoJV6ZPJFWbVZmhkeWSIrlvbA7Vzn9oJ9qjZpkGwbQQO3TNaNxeWbrGlrL93BfHOcUxEOq7ZNUhVSAsibeOCDSX1rthJhud+zBHP3yav3iRyXdvINhjwdpY8Y/xqjqF08EmY4kmywVdg6ev40AO+yTRvAfJULtywI42/wCetWJWs4nM6xeUxwCDxk/T+dUheyvdokskiSqqg7hweufrUwiXy3EsRuAcAysc4pBcl8xF3xiFRJIcbw3JSksYp1SWRYdrcAEc/L7021jjhhlk83EvCqSev4Usst7saTehU4BKn+HuaAuPlkWGNvmVsnLKg69qnuf3yJIgK+WQAR6460xhCYtsUbyJtGGPb/GpkKod0jhY3wMkZ5OKBXI/JkkCgtg/eLA4pWWWGZpoVG3G1lHJJ9anRtsqqzISzbc56DJ5p0aqxZkU7QSDk980EFeLJmlzIMFBt7nPellNyrRNxI2AenIqZ/LiAjQHack4ohG7GzG4dB61SYEUgkluEeXaqHoFzwasT7ZCmdpA9KXYP3n2j93txgHq2fSizhiePjcN2ThqqwDNof5Txz3/AMad8yuAcn0JFNkDKQvIBbn1FMbO4SMznAOATnA+lKwiztBznms91mjkyd+wnlscnNWBIsMfmgEFhhdxxTIpvOl8sY4A4PcUwIbe3bzW8xkG9upXtxRLM9vK7QHawIZVzwO35VcYAJ8wGRnDDris+NY5F8qQgueknc80mxoLeadTtkG2OR8sM5wD1zUkmVDL5Unlg4DA4yKVm4IEbADIVsZ7d6huN2xPMfMY5CdN2aVx2HyyxxQNdJksAGG0cqRxzVUySTXHmMwMRzjZwTz0+oPWrMc1u7uQoG4/dz8m7H+eKgFv5u7yQqSKc8cYzTuNFpij24ZUZioOSOSB6fWq0i/abQuq+YpGGAAGD2xmh43jt3b7QEdDhlH8S1PDcPJa+Su1Ysh23/eHPt0qRnn2u6dDDeSpdForYSEqeoz3FVrGKxWaSQymPOCjvyB25/rXomoWEE1s9wYUuMsWGGyG45I/z1rBuNLW3sGXywyuMMNuPlzkZNFwuZ8UEbamtvJdb0j2sdg4b06/SuntYbjzluHUqinKf7X/AOqsnSo9l7BIsJR1OegODjGDXTmO6ZFZghATI9GPsP5UitCtPfC4ZZpl3Mh2r05OfQVCzC53ybWxjG7vk9qDp7STJJEDknlV6D8aszxRwzbfNk3q2AoPLH+VAGQsFwzIbeNldWZ3GcfKePzqZtwlTbOY1GNwTksB2/DpU7pLAJf3zCWcKo3jODnv6VNP9laXa3lJdQxj+DKnHGQPc0AJ5cX7vy4ZAN5bDDGT2qS6WW4DxrAyNt3EuoJX0/H+lOtdVjisY5EhUTZZXyc8Kf0p8NybEuWCpJMd2GOeCM4B7ZpkkDhmtPLuplRz8wJXGOcflmqMUDGX7OWw2eWB4JB6Y/nVme+Uwq1xAOTtbauQR14P5CobZ0UCQBkeQglmHTj+Q70hl2NvsckkFyZJGlXapxwB7+/9Kzjb/ajNJHGSkZG7PC/41PdarMgEbr5yAFmOwH9e2B1/CoWeORB9mDQNIu5eeCP8f6UDKrXjGVR5YVGHl/7pHcfhWmL63a4jVJRcM4UDcAARj5uP61UO0Pue3LBSBkfr7HHapZLJZGdnVYwQVXYOT/hQIdPLNHfkQuBC64JAO3mrMKW8RkRsvhcIu3IPuDUFp9ot5BCRtkjOQpGMqR+uf0pTe2sF4GlZkHlkOwGR1x+B7UDG71jUM2wENyv8XTgAfzrRS3lW+SZpUwQAg7kkfdPqawp53a6E3mBgclUC8Edj+FW7ZbuS+USZAUFlXrjA/wDr0CaNHVmvGlZUA4AVowM7s9f/AK1RSWhjt8ySESggEZ6L7mppNpgbaGV2OGJPQ46iq0U0oQrsQhjlgecehxTRILaNFHJcbS6hdoUn+LHf+tM+yxrFGxh6jnaMEDP+fwqee5n+bbuWInaAqj061VukuAsa75DGAFdB70ASXdvHGXFtGXmxgKQNoz0qvb28fkNc3R8l+VKsue3b61I0bySGVWwCR8p9hVpYIVw0vLAZwp+X8u9FmCbMK5tLhUDJMkhfBUbcA+9Lc6atzblPLRDv3YLnrjHIrYhaJZZo1j2RrwB1zn0ouovIvEjO10ZcjHXmkylMxo7e8jkleGZo18oAEtgKV6dP8mjT7GSJA+N4Y8MxJOR68+tb6s7MyR+UUCjGR1NZiTGzjJaPePMyVJ6H/wCt+tA0LYlnuZBcyIGgOeQQck9KnnYvdjy3jwqg5L46dhVeG8haWS4MbfLk4zkE/wCRmpbm60+SCKfyDKsjAEIv3D2z6UAUbj93IJ2njQlgTGG+9zyfpWhcLZKxlhcmJ4+mOAQcYrKuoVu753WNXV87F4wFHb8/1psGmM8kWfN8pBuWNm/izz+HrQBZ+7LL5NwcsoEakAlT681Bc285QSJP5m0FiAOcenvitGO3kZGZIxHtAxwCxPf/AApY4xDDIJCuJAVUAc7vTj60ARaa7XEH7uRMrwydCBjGaia2aO2MVtG5d3G6RSM//XpFjnUTCRUwoDEpxlfT3qCRbyQJLFcPFHED+7YcHrjn9aANOKORLl7eRo0mSEMI2HUZ4PFPlWO4SWO6gdWlYMAOmB3P0rPi+3hIp2uJWuXVV8zy1KntjHvVnTTqEN09vdgynls/3RnpQBW05dt6InDOijEcjdsHODWnYD52jmkaIGQgxheSe2KozzQWl3PNtcwHB46KcgEVLaapbyRssylblCxjRmwWGcLz7igTLlpHbw77aQKykkKPxyMU5LhbUSRBoSBjhux9Ky59Ysku55I55XkCbSEQr83QsKYsB+W6LGS4VztJ+6QemfyoJ1NG1eOYNJ5iuxJ7c5NXUs45IJI7iXPmco3pisbTo5lkG63cTMSzKp5wew/rWhGvGBvjkB5+brx1oSCzEitYLd3Tcm8rtRgvQdxU1rbTQXEQkY9dy5PXNV2kWZGt43DSK2N2ODxVdtQForpPHPsVv3ZUE5I7cdqdmPU2z5LTMkkoJ27lAOMZ60yJvKMnlgIDIck9BWRDrkDOFyMSABlkXk56cjpVbUNSXeYV+UElt46ZPY89KQuU149nnedK+5QCSfUURxm3Hmw/u3DAoepIrBuZGubVRH5qlhzzwO2KvaKJIYJVkfe3ygAucDFBTjobMzrI8U0mAZUO8rwM9jWRJIsJgKnzY+S+DnHriicSzKwhUsE6Z5yO9V3gupEWIyW6o2A5jySvtSZUUWdpe0f7O7TqzbgQ2SOf8OtJNcSMI49g2Zwzqct0OR/jVKCN7aX7PaKIo2OH3c4759qkif8AfGFZlxkuQO4zUFE1izx3EkqJIy5wT2OeBxVs3Nqt5BcbSF5jc4xj1B9arj9yY1QoVbIPOSD/AI1PHHG8rgDcWTdjO7GPamgLbSWsQKW6ZDf61CeOfQUnmvZCOWGYmIjueoPSonjtzEkcbAyjBx1wfSppruyeyMdx8w46LjBzmtCZDlupjMWk+ZcDIIx9aff3AgjecsVUjGfbpihE84fIwywBUYqR44XhaOXknBHbFIkypxdLKnkXDSIVA8s8bQOc0uvSBJrOZkysn7tmHOOOKuzRGSJmhUvx8ysOeKr3sDTW0EpBbByAOooATy7iKWPyh5q8HGeOac42zlJCW4J3dsntTIWXk8gZGQTyDV24t2a3jbCu7HIwe1AFbT7UL5i+cu4E/L7Vgm3m/t95pITP8pX5eoB6V0ptG2ks5O4Y4Xiuf1RTZ+JYpNxWKUDBHGexoGdBAGihRFYq6gEZXNZviLyXRAwOPMBOOqmid7iQystyEb+D0+tUnt9U3FtxkxIC/wAoyMenNAGxZQ+THFJbiRpSPus2c56/So5L5PtZtby3YArwFHQ/Wry3ywqsrQspLDOMc8VixtJcXUtwXAkYjA747GgRoaZd2shl3M0USjaQ7dKtPe2UcaGKXzEGQwx0IPP5VkbWllkHlhh91iVxuPY1TuvNW6hmjCFtpDKoxgdDkfzo5hqFzZnl090H+kMBjgA5I79fxqjcXjQy+T5beSyblkz0P+RVWygeOJxDMsiOSXRjkge1VrmO4Z/Lj3CQHIDHBxUtlqNidLwr8qrkS8FD1zn1/WrM3lQ+W8xd4VYqxU/cOKgs4dkrSTKGCoeRzz7VDExgd45In8lzgOQcEdaVyrExNvFMWkuJFRwCpJ+8O1PS6mt5t+/f83yv6j3qheSxW9sFa0nYA7SV/iB7Z7VNHMIgiyxywnZuEbjJxnHNArE639rcxzCQxwlVJwVPBHGDVcyad9miYsgUtguuSufeizvYElkVtrxkZ3Y5X2xUd3F5MvmW9stxC7h2SPgj1ouMvRTWkayLkIWXbuI4Ye1c1P8Abo7lpIZnYLyp25BPoa2541ug6rGY41HKZ6d+PSq3zRzgbdjYxhTgMaGPYrxz6pOvlzW5ZEwxYAg4zV9TCyiPiNSTtySM/UVc01k+zOJJZsk5EbrywPoabJJGk3+pO3d8ocg4pWZLl5HN6pp1pDKu1XPyksHfdgjt9a0NM+wzKsTXSmTAKorcg9gfar+ohBauqmMfNlQw+f8AOsmLRWvA0yptlTgsGHSmhXub8I3xOwaAkD5kB5Uev0qW6VVCNIySKwzkHsOCKwJPD5a2M/nulwJCGwMAg9OB2qtFZahxGs0oi3dR0UU2Oxna94Wa51ct9iLxPwSWP9KtaX4dstNMccC7SW6KP6/hWrYveLN5EsrsS20EnIPHaqWo2uprqiMpbycfxtk/SkiNmaBkvPsjxzSOeQqKOCmD+vFVjJqBxHJGWjOOOMrWraiS5hHy4ZCNz+vrmrstva+Ym1d23nI53CmPmMOaa5/dSwxhoiwEhDDge9W4YZLgmM77eX+4W4YZ7Gphbo14PLj2E9SoyCM9PrWpII96MXZJE6JjG6mRzGVdw3MFuitCcIxLAHnFT29jDJbbwNxYZDZ6H6VemkL7VmXHB3DsRTYVjgG6FleM8Dnp+FFhc5TcNHB98MmO/apbVCG4bemOuCM/SpVUYK8AnJBP+eariSNbvbtZHPYt973FFib3LMtq0yuyxuFxyR1Aqu8YcfMxHyjbzV4RtIyv5m0L79RUGpYL7WU7RjHrVWFcy7+6eymYqmUULtbsD3qjc6xdSEssAGFPzquQffFdGsKtAsewOe5Az3qnJpiQxTMkbJuOQCeBiixomrFPTNWnniTc0UYzh/MB/DFLqcyrcLdRxEbAAUU4HP8AOpJ9LiZY5PLkBDAjJ+Un6VZurbzwu4jcp/hGKSYXRmRa70PlNhjnOD9OKvw6pbzOmY5YnB5LLjNH2PaApRsAcN2zUwUW6sWjMsmDjincTsWBccKqRg88n0pJYWYP5TqBjPPUmorKRbuYsqqEZRtyO/vT7UyNJMXiCIHIUL3HrSbII2DMi702t/CSfvUkbbJVMnIJwfY+tSzwq6r/ABc9N350sixckFU5Aznj2pAJHcac1yBBJsY55bpmpsFUXzMYzgsB39apz2TDc23DE9QODTo2mjiaNvmUKNuecVSAtwHy50PmbNwyxJpGmfLRnBUHhhzmoY7kyEQSxYCj/WAcZqokkwuCy75IhjGBgEUwsQ+JYZhZRyWO5JxIARnkg1Jp9tM1mBeW4VgCS5P+FW7mVWkSSUBQeBn0quxDs0afMpGAVqUUjJstLjlaSZ/mbJ6nvVqfTI3RBapslGdwLZGO9SWlvNFOzRypIemF4yvrVuGRFzlQsgPBAosVdmZbadD57N5ynI4PQ1aO+3gDWpjzv+aMtjcMVMkNqpdpYyATncDS6jBDHHH8jCLdneMccd/alYlSbMy4urqZ8RqFXP3TwRVqwmljhDTEIO4PrU1s9vdRB0kDIMkPkAgj1pBqlhseNrhWlGeCvJ+hp2GSxtCkm+CMqZDlj2JqHVZJFs7hQuWeFiR7U+OW3ESSLMnltk5JH+NLKqy2U5jvLd90TEENnHHT6VlNe6xx0kcD4fMbWUcUhOAhOPfJrC+Klq6eBdSZXXYPK4A/6ap1re0dSIB5Xlc5y2c8Amsj4pSb/h/qbZJH7rGBgf61K+Jy+6zKn/iX5npYr/dp+h9r0UUV+vnxgDvz2rPn1E29wYriB9ufldeQfw61oY61n6pGsksIChnLc4+8F9qUtgIRG0tssbQCSKeQseOEB+tVfEdvaxwH9xNJcOoCsvOO3NO1sT2EcdxbTzBFb5oycgir0UZvbSQvKw8xflYDBQEdqwLRk6Tbzvo0n2yZZsKVjTAyB7kVz1gEj1CUt5cUEaAxSDg8nB+tdD4eW4jnuLCWZw1oSVfjaVPYjvWLZtDZ3U9/OGNoJ2ijUDOcnnH51m9y4vU1dVCQ+HV1CzVAdwdivIbJxzWNBIuoW8sTOAso+fnnjsK6JS0emXdvbRiSKIl41I5KnnHP41y0VmupKw8zy5iNzKvUV8vxBayO3DPckuxHp99btbyO+3apAY5+hr0aJt0SnpwDj8K83gji1DzYHvGWaNwE34BY4rvtJmWSxQbwzINjHPcVrw5UVNuLZONjzJNGb4sku0jC26rtZDuPevProN/ZD/Ool3fKB1x3rvfE19Ep+xpu+0SISuRwB9a5KKSGMrDJDuyuxmHc18fxJSjXxkpHp5b7tNIx7Sa4aI+Uo3p91gvNGqz5+zzB3jlPEhH8OfStKDbZ3/lSISHB2Kpz+dY99bMdSitmwJJnLBZFyAM9jXydTC8mx6qdya2tjFC8rSq7M2eDkjirthM11fwwsM7tqbjwTzVW0slaW6hWcI8fQBvlB96tWIabVrEl2k8t1UlGG38q6MnhfGxT7jq6U36G/wDEuDzFtV2M2xgQP7x9Kyfh7p0j6wksluYkVSRuFdx4lsPt0ERQqrxyAgntWf4GtJIVnaZgzbiufTBr9HrYK+ZQufO08RbDySOnfhee3WvLvHuoCfVIUK7kCtgV6dePstnc9lNeQ+OWWOeJWX55IiUIHvVcY1ZxpKMGPKoXm2zGvIVt7UKMEvht3pntVe5hhTU0hgYMiqpZh3PermsfutKsLfhZc737nHvTIIWhcSybXGfvDqa/KOayufTRH619otmSOQiUb1ZSR0FYGoqpmWR9pL9gMYro7xnuSCwB+XH0rLkt4bi5KFSrKMs2O1PDz5dxtXM+wt3hE00ceETGXHYmtnVEkDQwSbpC0W5RjkZFU3Vri6FnGFQIoDKG4Y9ia0LyRSEuZp0UwJhizda9BUp1IuaRm58oRqJdLijY7XiJDI3GTjgiqM2oSWumLLbOBLkq7Z6Cs271dbq5S2UPBFknzwOXHtV7QrYXEM9qYvMgXLKT1zS9jy6yDmuMuIpLuzs2hk3z7s7eec1p29s1gslzIqxspA2FuSafbWclrp8cuFWXeNjBsMMe3pVzUlk/suG4aMFt53HruzWVWtBpRiSULh2DSXMjALGAVwOgPOKXwyzvdXk6AMTbu+CetWI0t3sJlkQs8h+6q4x6ZpPDkQh1W5zb71SFiy+2Oaww7XNbqEtjH1C3a18T2Ah2Fb23Ktn+HLD/ABq/KktnHNZNGHiUlUfHI+hrGhydatmYGSJkdkB+8vzDpXS3F3BcWSQxycZOSw5zX0+Ef7tHHU0Y3w1b295o91BctkgEouMliOmRXKXFrdPbSNKy+XbZyMc4711Hh+EMjPFIYblGHlu3Cn1BrOv7P7Rfy2wglC3JOADw3r+FdyoKsrEqdmZ6SXNvfRXEc2WwoQNzjit26jil0ma6ZlFwjAkN/F9KiSCCzZrO4hYjbgNjlWxVO3ivBHIyt5ixkEqx4AqZUHS3G5JmlDui00y3ErbPvJDjjPrUdk0MuovPcJuLxEhT0U47elP1Gc3WjvMmFZm2Kh6px2rn0mnhlVJJGDHjGOgxis5OzEW7pJprVLiP90WcpvAyRTtHupNJeWOOFZHkBXdI5JJPArSgVnWGFgwDDcnYH3pPEKxzSLLDGMKo3MBxkVL2GilYXc2nbo7qJmklUgkjIwaey3UN3HK02Y3X5FyTx71NcMt5pyMWxND90txmoA7XdtGuNhUnIz3HSpt0AJrXzVl2qFEa58xuPm9qqxNKjK8w345DDk1sq+3StpUFWOBKBwrVBqkKW9nBLEXnJBVsDOSaxq0Iu0uqLjM5TxboOneJrYrd2/77GYp04dD7V4d418JX2h3e2+UAs37q6Qfu5PZvQ19FyQsGDOoVS3+rHLH6ntTJ9KGt2txp62cE4CFmilOFx3Jz0r0cuzSrh5cs9Uedj8spYqN9mfLOmadE0sl5q9rM1jbNmdkO0seyA+/tVK+a41K5kmihRIBzDbxfdjX0A/n616R8QPA+raXZxTWbyXmnRhi0QH/Hv3OB3X3rz6SB43X7MGUY7Hr9K+xoYuNWClFnytTLnR92RiNMwO1gQQcVK8KtbK6Fw+Mn0rTit7TY6ywjJGOOoNRhfPQWFrbGRsgM3pXT7VPZGUcJbUrbHhiEWdysOUX+Pvz613fwk8ASeIL7+0LpNtjbuCRnG9uoHPb1pnw68GHX9RNqsxjsoMNe3G3IRR/Cvqx7V7OphsLCOx01TDawgoi9yPU+5/rXz+cZu6EPZUn7z/A+nynK0/fn0NDUJLNYvJs4w10ijhVwu0enpWBdaleSTMoeOAEYLBct/wDWqW3wJFnbLA9gelATT2MgnZ0ftsGc18Yrc15K7PqLW0Rm3Uci7ZN+7JwWPP40m9tpCzMTjnnHarFtC8m+38vKPkxmn2unuqFpAVAY5+lbucUrMRjW6O3VW45Per9nH5pYlyi4POMitgyaVHpFxaCzWa5chkmbgx+wqhGl2EIRY4VHUhKcq3OuxSQ9kMWALgtGW7DAFR3U5aDyRKxByDtP5VqQRQzWg87e0uOTjFM0+xt5ASrL5tcyqxWsuhaTMmyeawhbzc4J471oW91FNaPLC26U8KD1HqTVrVLQR2zwSLExf7oB5UDv+Nc1bl7PUFikYKob09q0jy105dR7M61sXejNFLLhyBt9MjtXIXts9veNHMr7c55710iSOcbChjPOSeB9aoa6pmsGm/jjICnHUVGFk6c+Xoyx+ns8cDFQMtjcfQelWTcP5isUAXnGT1FU9AuUbELSArn5sjqa1762WTMyKFAXOPTFRVajUtJDSIXm3bZnXCjoAeAaZHI0376UcEHgjA/KoFlYoqyMqRHoW55pk95Gh8vzC5YfLgUKn0SE0X47djCboFeCAEB6j1ps9w4mDthUxzxxWdbXSLLGJgWjHXeMfSrciwm3jVZAc53DPTmk4NP3iWTPBCVEkMQdm5Y9Pyqq1u8g2TKfQknio7e8MN4QGBizgAnirz3lvldzAnG0A9AO9DU4MRWMCqy7eFVDj1564qyqCTy2CNv5AAfHb+dOZAyfwlQPl+g6g1UjxI+FBUg5Bou5IZZDKk7gvxjk54H5UxVlbZjscjnk/WmuzGVkcZYnCnGOKthVjh+ZTu+vIqXoKQ+2aKCPBDZViQfX29qWaGK4gzeW8ZVxlD1YCrEbQrANmFJx1OSPwqOEm9uJImB8sZL49PQVrRbUlYxk+pQtvNmmNgkYW2TAd92Dj+6Paurht4UtAnlCT+6GPFZsMMUEbwrCsSZ+QgYIHue9TrcYbyyW2AdN1fVYCvGKtLc4KqctjWsIo5Iljk++OjZxnBqS6ktI3k82FyV4YoPu+tU7GOFrcbQ5YncRu5ArRM3mfNGVAVQz7z2r3YWaOSV0VbaS3zFuRgORtC8le35024JjTbaXCGN+qLzn0Pt7VYtJ4JpzGXAOBswv3j6A9qgu0tln8tTte4fHHAAArRGdypBFepJu8xzn2zhe2f61cnaIX0QjznaPMBXq3c1ZhhW1VFeTcexPpR5LJO8SLOxLbjk5JH1qugXuMuI0MW4qgRwFAJ2ge+Ky7e3hs+WlR5GztIIxj0rQvZNzskcMpXJUEjgHvVJ4QQqnBQDduB7DtU2LSGTw3wkRY5Ru3E4YZ49P8aJma3kEYllkkZgoDEkHNWbVBMT5UkkYIyWHO1fxoeOOfyxFuE0ZwGPGRimVcjb5pkhKZdVAD5zu5qWyedbpmYsIg2CM5/L+dEMDo6SSFpJMdN3Cip543jtPLbaozuAB70iGWP3Jcqw81jzk1YhgjY/Kq4B47VRt4Fa2Ct8zN36EE1etIRGRG2RJnPXhhVRIbJ44kByIxuHAycc0FY9m3y2yccZpJ5Fdtu3DAY+hoEuH3NnC1QkJLCOTGxA/uk9KqSRrMzpIFwe2f4ferJkV0O0kE+tVJUjZDlsdie5qblKRD9jt1UtJHGAG/vdverMlnZtLm2kXKMCADxuHWqE0CmAksXY+prIuLG+WZit+ZEDbihGMnr2+mKB3OzsjDCGaRg+4Ywhz0psElu0iM8bBg2cAcD2+nvXKQG/NxNdXkzNCy5RUGNp/DtWpC0rWy7gBlMH5u3+eaBkk7sl3KFRmkJDYPQip7m3llEKSOqKy7irLxn2+lEL280u1shkRcbh2I/8ArVZmnyghxkKA2cZ/zxTKexbuLO1nSDEOPJG1XHGazrvSeJVjnO0y5z3x6fzq9Z3wRNrZfBYhQPTpUj3ETLuWRcs3zZGCGIoRnc5+50mOGKSXDFtvXGcVXjsRC8rxzZ+QEKV56810o2/dMgMe0lsnlvSs1TakrJI5QHLYz8wA9qGFzOnWVQkcm1nVyAueMemf51LcATSR8CMk8Adj7VoztpkbxrJJ5hzlVyOD3BqvJZqxkMPmgg4O9u3se1FhXIoIfKYTzYcA/IGGSKsRSeY74VRGGGQDxnvVeQsbdfNI38x9f1qKxiWFnkO7cWYhs8DikFzRlsY5J4yWGV+ZgR1PrSrCB8m9VUHCgVmpNMH27pJN33ju5HvUkt4JCWjkbCjBz/OgRObiFQ0chCkH5R604SNMghkRfLU5ABzz2xWNbN9omBZCVUELt61fi/dlG3NtTk85OfpTQWJpJpm2yBQEU46YJNW4zuYI3Cnpk9DWRBNJMXdWwgYnpx6VLdXjeWrRvgLnB6ZwcU7AXyoTzm+6mRjPb1qeJl+V1dScckVnwSRzomCXRxgj/PvUUlsqtLHlvLz8pB/OgDa3rLJ5s2CQcKamkmBwF2Y7g/WsKySWSVl+0BwD8p7+lOKhVLKHLcYGSTx0oGaO9GkZiwUEfgTUUjKbjaJP3e3OFGTk1nzWgW3Ei7wxJL/N71DaWdwWZ4pJVx8uwH5jmi7CyNOeS2kAg8xcrhiScCoITCsjNvBlUn+LAwOtVm09mcq8m5h91c4wf606fTIY0877WBOf4VPGe/50BZF/zt0WVmjOTzg9KYu3O5tjA4wQcn6iqMNlcL+8dQc8Y9T15qK8nt7fHmMIyxGD2A6U1qKxqSSKVePccMemOlV3gWd9pzt2/Ljp7isaTVkRS0MgdSOcdqu6ZqkbNujY4POD0JqrCG3GkZA8kSggk8nOeMZ/Kn21jMkxYsQwUAknsBx/OtfzY3TfuAAxn2ps0/8Aq1jCEM/zHvilylRZiT2t1AXKElSeTkZH51NZPLG0sjgyibhuxxj+ufyrV1jb9paOMqY2U5A/hPaskOrhIX6NkbQuCxxnr+FS9CixZblhIWZFjjXAjA5QE8/ge3pV9oFuSD5asEXkHoRVTbDcR/Kp4PL46njmthhuAWOQbkAbAPGO2fWkBylwbv8AtALHbQqM7Sm7BDZGCfWtdtSukRSbVmVVJ8xDwTj09c/pWfMjRam8wOZJJthyec9q2ZvOhgC3UyhW4Chgf0pMQiXkUluANqTMg3cdD9e3tVK7aRUa5aJHUtkFj8xyen9c0y3lhimmijEewgbcDv7/ANKY28Qr5uGBPyt2JzxSRViC6vHkhYqyo7ENtH3vr/jVdLqa4RLhZEjfLYJGQ4HY/jxVsIY4p5tzecW+UsOCD1ApqwWotV+8sowxQ8kUwLrrD9laLy2ikb5tp5GeM/kfzqhFDDJeRwXMkpVDu3MdwK+n1FOlVrxpJzdP+8IVVHA+XrTSVgZ4o7eXaVH3ScH3zQKxJIqXE/lxXSsARhN2OCepA9ccelX4bdIcW4k371y+7oAehArOsbWSEyzeSIpyN0su3JC/4niptjzCKRrc+YRv3I+FYY44/wA80AW5YbFVLxsPMdSuBwCQOfy70ywXT9rs8bRSIhXaxwVHp/ntWTbW80LbpFkGSBGxOVU+/wDWp75NsBebbIHADOThh6f/AF6BJF+FBKo3SBEOC2O3p/8AWpz7XuFaNlXbgrzxmqNndhH23XzlQSWUYI9OKH866sYyHaM7iPmOMjPX/CgdiNriaWeWSaePKKVIlXn3GfSpJl8yEnzBvQhuvB9B+NPutHvJIhlYMyKUw/oepz2qSSOSFI7d1hZ0UKuW6gd6BkGmNLJIEnVIuTkYzgcc1b8uOG78tWJQDK5+9jNNEcLowS6SOUE/M38PeqsF5JJJvlcqCcowHQDHf0oFY0ton3RO3lsDySMbge9QRyrHqcIDIIyMD0c1Xuo3ku9nmNtx1YfLz2rOnsWVseZuTJ24PUnHT05pha5tzR+cXt1kDykl/kPOKhkmma7EBwm2LGCDnOetZkJazuorjzZUUOBuUnnt+VXdV1S38w+UB5nO/PBBz39h3oDkNCELDMqy4dNmHZuzHsPeotTmawhecQK6khAo4AzjjmqrXW6yg+ZWYDlBwSfU1mavdbQRJHIscoMYUnOCe/sfSgOQ2rMLNIWOwLI5wyckHGTmiI/6SsRYkqTk47HvWNpzX1v5sPmEeWBgqoUHgirEdzPGhV5MyZO5mA6Hp0pC5dS/dPiFFUttGRnOCxz1Hv2qsSkz+W5+ZCNp9Pf8KkURG1CNJllyRI3v3/Gqksc1vKfmilLA8pjn8xzigtE9sluLh/K8zIOxwBwxxk4/nT/s4WRbdTISQrgKcZGe9NtopYWW4KM8ZA3Jn5Qf7v8AWrCXMkcjSqhCYAHqPUGl1EypHZC31ZpovmimjAcNwNw4BX860IhbCNFhmAZc4Vh+eazmEtxc2yzEuTJ8q84XPerdxYXFrcRP8kk0uVBPOcf/AFqoQ26vY4ZMOVGeA5PvjFSooMDxRxqP4sbskn1qpw0wjSMOxzgSLnj61djkNvNKJFZmZAFx2IoF0J7aPyCWZV2kAAj1pvmQM0kEsIDLjdjkEnnBqOK6uLXe4xcBgT5b9PwqusyyNDe+UAJE3Mi/3vQ+wpIkv7XKBoYy/mDheuGHTHoao6na3D2u4SPBIr792cE+oFW7K5khj+9sRgWXBwQT/jVZ7rzLgSXBZiF3Hccn/wCtTGUdSt7m9gZI2SNmZV6ckHqfw4qaLSpGty1wwMmOo5OelX0uUbY8wVuuHC8gfWp4rmFN8KtllBKZ/kfWnoCZmwaQzTjcw5UlxwDn0x71bubWVHVIyVDL9xfQVFqVxG0c1xbxbmRf3nzYOfSo49RlkdBDGJS68Z4IA64NJj1ZHMk1lPH5cnknO4MwyQe4yOxpHFw9v9qZVYyy7WBOG6Yz/ntV9pt0+yX5i4BVeufx9qr3FvCly37542zlg3P0INMCnJaSeSbjy2hbJVjnrjoafYXE+Qi7GPQ+lSXcd1BCzrK06AjKEck/hSWEeLMzm1eORmOUz0Hr+tBQSacHLQZVZpEJAC8fn2qnfWMMkcZXcd2QvQkGtKTzGLqGx5YGHU54qC3ht1Mc0xk3FyOc8Z70MLlLJj2QoGLeV8xY5wQPSrSC7MrQsYomZGYA85OOAPxpl7A8kiyW8ZMu/Hy9ce1K107NvuI1BSQpgD5gcVJVyrbXOqQxMoiXagG445GRyfzojuLuHfM8ZMjqBuUgbiO+O3FWbl3a6eRLoxJtwyHtjpn+dVheW9xc7v3fmIilM/xGpZXQmVYZIkuJi6lnw2DkEU9LG0mlAW4Bl2NhVX7wq5YNbyLkpGIySSuRg0XmlQm8gvYHdJYmIUK3AB6ijlJujMkhtzLGkck42YZmVeAxGOatW91tli+zSbZEbgEHBA6irPkTSxNNGCykkE456fyp+lWICCdGJZSSQcAelFh3QqRxx3XmzqCz5Py5GzHPWqLXcI2t95J25jY8jPPT8K1r9HeH9zgOoDBRx+FVLSFPMEZRCWI3buefUUbCZbgurRJPMidvKU9wcjP1qxKu6MMvzZ5H0qO7tGgWOLy18tyVcZycdqpJDd/aSpyFxuDKuOOhFUiTSkvPs8bIYCylQevc1A7wyx7Y45PLIz1A9jViK08wRKMjd95WPP1qe50+OGxd1yuOpBzt96BN6mYiKSkAYxs3R2PGe1T204VDHJ124+XoSOMiqyXEbQJbOiE7d2QDn8qjtY3WQ5csGzsQkevagq1ydbua3JWMq27BxIeDWV4sUT2ETFVDRseh6fStO2/eXZ242qPlz3HesfxPeQraMGdVcHMZJxkd6Asy9pc0LRxFiJYpkATcMZP+f5VqK1uyeY21GBwATjkGsbQmgktYoGUPHEN0e/v349KmvXgmsysLSxzhuY85J75FAWZNfz2S6e+MeYFYqAOhxmud8OXk8iSysqsI1CncfvfT860riaK4tfLG2OVYyG+Q4ZuoqHQdJjj0qMM7lhnzGBx8x5xRctKxowalvnAk2OSDtIP5cVHJthlWeTcytwCR908/pUUen2/mJPFLmQZ288qQeePSklFy1zIlwVWGQbQzf3uxA/z1pMZHcRptjltSI5Y8ruVuWX6etNvUSaCOaWZ0kRhhz1NULvT7oTBIXkYxqChA569Pwqec3MtrtvAu6Nd3ydSPSkBcsZ4JYRHHIsjjpx+dLPKrRSws2F6KpPB9KrPb7Rb+SqM3Xyw2CeM4NS20xmu3guIXXqqMD8ufemJjmbbGjMZOD0Y5U/WpL/8As3FvLOxO8jZJu6N0x9OcUMJ45DEz7sHPHPHt6mm6h9lcIpYKYn3kNxg+4oFdiajYRLZj9228chxnjOar26u8AiWJ0dUOXXjAxwfrWjFfwOgia4UFWOFJ9s4NQ+Y0bvPFNiPqyqcnn0FK1wuyO3skk2rJK8czABsjqMVBc2amXyZZSwz/AKtsK2PY1NcbpZml87ccfu8cdfUVI7/aZCszO7oMo3b3BosFynHmN0hFw+EGQC2dw9Kv/YJLqyctkxE5X5hn8qjtiqlmmgD7hgswxj8avRXYtZIwI8xj5kbnFNITZjtYYlIWcqwIDCUYHpT7S3ktLolWjYkYf0NWNfhvdTeGaBY8FszAcZB6VFptncQyfvZMwnIAbqvtRYm5PBPLHKw8tTxhhjgilMG52+zqc4ywHcU4HE+do2cfKTkUk8ix3cPlDDHkgdBRYVyKIgyLHIMSAkowTGKmkZCrrMis6/dY9c9KnlQbVlGM9/amSrhBMihhnkjmhIGyHTFKrJGMHB5xzmpmx5xRM5PzbAOB9Kk04Bd+cEEEqwOOfesDWf7Wg1aKVFaa0YZGwfd+pp3Fc2JYlaQPtclSCccdOlVdQuVZiRMCcbjzggZxV+G4Rwnl4VhwTnjOKq6hpBuj5ZUReb1OOTRcE0Ure6bYkqTRvuHyhm49+nNPGp3EMqqYFjJ4WR3JU0yDSvLf93uWRflCRgY9jWnHZxiALNGTzll7ZpXG+Uz/AO1Lh5mj/d7Qck7e1WZp4yqMwHr9DVpYLfzGiOFTsfWql7ayxzD7PI+AQSNowfzppkuxce6kiUCTYRjA4/nTnurgODhGU8Y3A/TinRxia2dtgZweVJ6CsmCGKO/MyybXIAAx0Oaq5Ni+rXMdwhEZ8s/ewccVdUZQK/z7icgmqZumk1CKFYyfkZmbHyihrllkO0EpxnPrTuOxP58IuXtvNXzFUFV9qbK6uhIZR2GMfnWS8In1RZ7iM73XYhHpT5I9q/OzqwYLjGcg+tJjSRY80t+8MiybRgj3qS3Fw0xMwjKYGxu9ZRt2QPHE7RKccbecdiDVY2OoGT5bhmjB43HkegqS7I3h9pj37ggAPXI4otpEkLxzPum/voMcdq50W+rCX99MT5ZxtwSG+tWbU3dvukMxDED5VTJFAnFHRebEB5aIWB7t1H4US28LWxlbGVHJ9vpWfAzXEHmPLhicc4z9aLhJPs4QOzOOMqe/+FMhoWea7Z4xbHheCrdT/hVi5JW2WRoipzyu7P51QtI5vM3NMZsHLDoQe1TxXW1h9o3hGJ3Kw5NIENju32/LHlC2MN6VJMs1vG0sAUrnDKeuM1RK4vTcfMkJbhc1ZfUY1fy2jcux28DvTLJpsIMKu9SMjI5FUHMxD+VtwR0A+7+NXLfUrUkW0xYSITzgYI7DPrWXfTm2nMcMTsrr90dSSaAKsUkcMp82QmRTgHPSrqXLG28tXXdknJHX05rLntpo5mfY2WHAI6ZpGmvQi+bACgOMjg4+lIZbtby5jnkium8xGHC+lWr/AFDdAP3mVI2bc8DHrWUqzTzllVifUdqmuLVvLMW1WkyOc4/SgRahgtbixP2RpYxkhgh4aoLfSbnEsm7fGRhd5Hy49Kv6cRZ6clvyq7yST61LcOkVvnzsqPmwDzmgZz503DMywyE4II3YBA9qfaWyss0yb1YxMpBbgdccVqQN9pDSKjjA+90FTI1jFZXf7gtMilDg+orKpsOO5wGgtJbzSFwPkc/Kv3SPas/4ozB/AupIvy7fKyo6f61MVoaJEFedlzu3sME9yazPiM0sfgDUYpLddxEe5x7TJivj8Gk8yg/7yPRxD/2aXofcFFFFfrJ8WFU7qKdbk3ETRsuzaVcH69RVyg9Dxng8etJoDGvftV1Bb3FvtkT70kYPb2qu86zXP2hNQMNtFjfEw6HoOOtXvtcVurwpbsk4O7yV5PPfiqLpFdXHnSWslqIvmeVl+Vvb3NYFBeTLZSi81K42hmCrsXh19/eq2q6bFIyWdu7IrDzkiHIyOataghvWtri6Tdp8QLuCuNx7HHpWdpckVlcNqLeZ5MhKwqc4VD0+nSpkky0uouna9HEnlSKRdOu3ZjnIqvZrbANeLMY7kZjdduMZqfxIsVlLZ67AsU6K2CoPAB7g1U8RRzy28N9Adqvh1XuWxxmvl8/jpE7sPYxHjkfWFdWclSQFBwSa3NNvngugZPMtXYqu1mz35z6VFH5WoaPPCsO25hw0uBtbOOxqmkebKNWid0kOWY5Jz3r532zh8O50qz0Zf8WRFr5Jo7ne+zG0c45rnJZTDLDKx+Ug45z9fxq/qTE+Ht7bmYMyDHfHSs3TY4UnsxcJlFhJY5yAxrx8S5Sbkz0MOrQRd177OLWCWNn89+Y/l5NUr3/SDbTFmDIAsbqce5/Grt/JFNdCQsRbJlUcjgEiquqzaf8AZE8reZkbgKa8qpJu+h1xCztle5uhIzlZGwpJ+bGBU3hn/RdUjt5W3jzPkc8HAPp2p9mskMMcuwO/Hm5PO36moriCUahLqFmd5/iTA4Hsa1y+1LERqPe5VTWDiesyBWhyFHSqmm24gmmKjCO24f1qp4Rvkv8AQ4n3fOnyuO+RWnbq6lt3944+lfsKpqtVp1o7WPjJ3g3BheoZrd4s43DFeTePY3k8QrDEuVt4wuTxXr7HCGvE/FF01x4ivJAzhfMIwe2OP6V8txx7lONnuerkybmyndQSRhW8vLqdxb72aqQz7rjZ03Pxj+VX5rm5htYJmx5bfIVB+9WYzfYQbuddkJOBnqfpX5hTTaaZ9Kom5OiwzSqzKQV+QAdD6msm5mjEbxrGTI4wGU/5zVebVLm5lTyUEYPBY81e0m3J3yToGH3s55PtWlDDSuk9xt2KkUAsbmVbwlmmhwuzGR3rKubG5mlMirN9njwD0Jrq5rOC41DESsrbcjcMgDFOhCx28a/ZjHBK3zlurFepr6OnNU4KNjmlqzH0i1W4sZomjUyQ8xFxzWpoY8hGu/K2gYLIq8sfSmtDLBO11bqNjtw3YimWvn3F27iVl29VQ4AFcVd8zBE+qLMjyTeUVjPIA7ZpJhPOslvHISAAwQc54zVjUrhZrRrbzP8AVNu3E8tkdMVGwezvrO6ZQschDDHbgcGvMrUeV3RaK1tI5jjDLhVbLDHXpxV0Jm8mmjZkeSF9gU8529/aqV1bt9raUHCM5MeTwfan6PJL/aN3d3S7UiifIB9QQBWNJfvFJMTehxou5NP1exuJh5hVG+X1yRXURxxR3dw0hIRx5saA/dz61h3lqf7QtLuEbY5IG27xuCEH9K29HjgfTpLVhvnB4lPXJ9favrcGvdSOSpuSNN/xKXtYUMbPICsg6ip/D0Uo1DzJD5scSFn55xjnFM0+EvPDZSTYLcMQORWffXc1hH9ljST/AFu0unUc4wcV7OE+NHPO1jRVrZp5Gfc8b5K7hk47VTW1vxNNOkbGxKnkdc1o31qqaJBH9oWO84DRkYJHUfjUVjNqVrE1neLJF5xBIfsh7179bBxrQ1Rzxqco23t0kQeSqyOoDICeeKp3nlale/alymBhozjBPrWq9uLHU5PsP+lL5WMoMckc/lWXKpkgt4GgEZhyCV6sSc8183isJOk9jphUUiW1aWTXUsp5WeGFVEbKeBnnAovb8peT2zR7omfARRkD/aqxqiLYy2DRDEagtIB1J9PyrO07deXDxqMtuLgE4wPc1wtNM1ihxjawmRWdZlc/MByFzVW6iaO/KRO477gelS20sc11cmaNkVeCB2+lRXP76TEe4MwwB3FQ9ijVNvtvRaJdFrJkVmcnOCRyOKmjaF7KWxUBkVWYP1JPB/lmsi4mVMeSWccBkzj5u+Ku6dcLHbTIZVjkZCwAPf0pcy6itcyReN9oNypMiu21Y+/sPzqeKe8l06ZWYCBnBZwOWI/hHsP1qrJ5cdxJI20hsZOMZ9qZd6kTaiC2QMQcnjgGvMqVZbRZ0wgi3babqeoQ4jSOdQp2qWXdj6HrXn3iv4bxyvJNaWo028Lf6qYFYnPc+gNdjBPdghjNt+g6fSug0rxDe2sJgnZbiH+5ON4p4XH1sI7xehniMNGsrSR8sX/hu7stRa3voZbeYE7o+Bu9we4q/wCHtCudUuxo2ixQxTSsVmmZsCNO7H2xXuXxEs/DPifSmSTSHtLmMfup7aXYFPT7vIx7VyWj6VFoWhpY6agNy7E3Nz/HKc8c9lHpX1UM7jUpc1/e7dDyqWVNVNdjYjt9P8N6dDoOmKvkwj5yOtxJ3dz+gHYUkAlYiaVsRnnaTgD2qn5SBVYyGaX1xx/9epSk0+C24L2BHAFfP1ZOpJyk9Xuz6CEVBKKWgy7vljmZIY965xtHSo4o7ieeN5YfLiz8xH8I9h0rSit4lCqkIZs8uV6mp/JkkdILZTKxySi+3rWftYrSKKtcLRrWO4AWRlMfyqSMnFRXc6NMY925c87uCPpVu0066Mu5FXzFbOV7+1VhYfvC8q733ktnqOa504c17lJFCSZPM2wp9TjOD+NTQLPIWJcNgZJJxWpDEsOJGiUpnuevsasuIpPnWJEBPCKOB9PWnKuuiHylG0tY2hZ5D85PA/xqVY44eI02uTndnn6UlxN5bMioRtbinW+2SOVpGzJt3DHTFZNyerNEPiSK4GEADE4JPrXN6xCrXEnTqR06n2rYef58hcKOpHrTL2KC6tS0IdZFOOep962oydOV+g2jN0a8RY5LaVWcHuORxV2aVZla3MPynhfmwMe9UGmjsLqFljyoPK9CcVoX0v21nuI0EG8DbGvYelb1Irm5rbiObt5o7dwscjed5rbowMKq9Pzroiz/AGdF+0lwyDcp6H8axtRtY7e+SSNeX++fRsVc024jkLrKyJxlRn2xmtq6U4qaBC3QdX/dqoAB6dqhilhXebjEkvG1RxmrN1JGkZPmA5Byw/WqVq0NygYnbhsc9amGsbsZf0ZofMe5uFEqQKZBEw4mbOAh9u/4VmvfPDcy5lBJOWBOAK0SN8ckdriMtEdgx/FWNLps8kMzT5abjGe/1rSlySb5gaL1lNb3reXbuC6ncw7DH86m220koXzGJjbOFPpWNp9ldW7GQIV+XArZso3aRGk8qKXB+UEUqsYxb5XoZ2LdhOys77QAy4B7g1aRI5G3SsUxycD26fjUBX95tyN4PpVtY5Dt8xcITuJrhm1e6ExQkcZW48tSUUkNjkZqK2DT+dJL80fGBjkU+/XIRoyViJ+fBwWFOY+dEi2KeTH377qcVoRJleHIzGgMhbLfMK3tLt4YQVIWR2HzdgDUNhYBA4G55GH5+1LNAyEwKVQg5OD1HpXXTjyasxk+hoHywoVtpD8ICciqU1vJ9oFuCXXq0jdOnaooCsdwGkJGEYkex9PSrV0xkkBtblQpUZyOEHpXdCV9TOxSjkuLXdJFGPlY5z/EK1EneUbgyKxABixgN/8Aqqnd3MWwR7SQuByfvGqx1CCO+81cjb94gZKkdz+NerhcZyvlkznqUr7HTwwwx3ACKNzDcdvQe1TrZrOVuJzxG2dp71zcWuia/VLhFJI2jb149a0V1218/wAtUOSMBCQAfT6Zr26daMjkdN3NCS5Vbkyc7S3BJ4wO+Kc1x5l+twqvsKkKo4496yo9ahaMR+Q42t82QD9SPatCXxBbIzN5YJRMZwMK1bIlxZbldY4Wk8skg4VT3z2qpEtvdIY2iVZA3IHTrwarnV1lxHcuFI6YPc9qhl1yz/eJCFMgI3AdSOxz71NwUWXZIlt5Xjhl3IFy+Og/x5qXTWhik37d2/PzMM/hWYdT2nfJCUiU4bkYcf8A1qINWhkd1tUEoXkjGAvPWqK5ToY1EkLs/wAgB6qORVf7O3ns7KCmw55+7VOy1qEjyJIWVR3HJJ9KLvW3VpIfKEaNxz1YUaEuLJo3xFu3Dk8DPvVkyKZkByeeD1wa5211JXkd5LcrHvIGHHA96nk1SFEeRUwB90cc+lUthOLNWRponkkhDSO3QOOBjvUX2otGPNlCsvbPf3rGn1UxTfvTcgHB3Y+9UbXUMlxHNG6xsW2hQdw4HOaYuU2DeLwpLbs4+Wj7THggnnoT24rm7nUIpLvCiUgfNtJwCT0qoNYaQXDbXWLqHI+VvYUaBY62OSLjn1ycUyeYiRmVSRt6j9Kx7Ofbagq5YsxK59KvCeKIEOyg/qaFYdh1pLKIJkLOocnK/wCzUVyizTiOaWRVc7UAPPTinzsWPXBZMjDdqo36SNMkvzBI/mD9+OuKGCLO67gvIYrcecpGw7vlIGOSa1zqD2ca7IRIPulmbkfT3rlrRrzznKjzUYcYz1NaNxBuRYWLBUO5ircH8aLFORrx6tbtdW/yRxh+ODkEUk1xHLdtJE6buSQpBGa5+/eA3CNCjJGRgnGcnHUelXNKggjCeWCAV5Z+pA9qTRFjekvVaxMUwTzM7SVHDfj2NM1OG3VUEeHfgyNjHTpz3qhC0MjMFiYDd8pIwDmrVvFul/ebvLHG0c7j6VVguTRQwSXSM0IboUboAcd6nu5/JkbzMnK8AfxZpZ/LL7fuBWB/CmXm1pVkwSAoEZIzmixNypJHi0ZpmEZfBA68elQG6TyMTSAqy7QoOcgUl+slwiJKkmyMnDgYzUS2aSIv2cP5iYLMen0qWh7k/wBrto7fZEEwvBBPOaqQyKwdy3IOGBPUe1Jd6Uy4ZQR6bz+tMbS2Ibd5hxwdvaqsC1ZasIIVuo2MxCp8/B4P41ZnkiZ5FUk5+Yr0AFYV3aXG6NLe4kCjPOOc9+f5Uk1vdMuDI4VscZxgCixTj5m1AR5IjV/LUgkjGR+NElussC+aySe2axVW8KuizeWuxVH0HPP9aST+0BGyrcB02kDC459fyphys6NDGiAIMDAC+1OuJlCmP73OT2rMsPtE0Tszq3y8KO3pU8ULof8ASN2QOBnqDQFh8FxuvCfKaFRyxHVs1cumOyQ2smd4G3PAqJmkVGyNwABIFRrJH9mHGFHzbyKALV/JL9jUKArhc5DUyzWSMh1Egk6qWbOM/wAuKdP5XmBZSr8AjI6e9DNIsnExVlJz7j0NJgWVuyrbP3byAcYGM/57VVu12q5mwJM5XA4x/hU3mxo+JIMkkZf69Pzqdtqyq6rvfoCT29qQWMxbcz71+1FQy78hu47fj3rI1GwkmmVplkmCjhh0Xnpj1rq7m1mVxIVXae3Zf896gS2mjZ2e4JWT5toXoP8AGlcDi30+SK6aP90eMDJ7dfzp+kTC282G+jJU9AFzt7kVtta285vUnt5T8uUlBxt56ism60m9Wf7VaTO2CCyvjbx71pFktGyr+XA08Enmb8FRjOBjvUOnT/ab2KeNlEe/IA4xjv8AlWPJrMlnM0c8ZhfJRlC/KffNR6fq9rYMfLi3MexfjPfHp9K00Fexoz3l02qNcfaQqAsFVVycZ6Gte2uI7iU+ZgMwwCnQDvn8q89vPEUjTvG0OwNIWZh6Zz+ma04NeWEeYI25G0qF/g7A1jI1TVjt7eSKFXV2+821O2fQ47d6JtZWO2heGPKsxVSOASP4iT27Vy9trdo8alnj3ux3gHtjt9ahu9ZgktooRNG0Kchfuhfb3qUI6U6hZzJBJtKyuTuB5ZWU8/WqFzfl/MTeWZQCxlTaSPp/nisa21RLnV7CNJlO48M3G3HbjrXSuv7/AMoL5hZcM7LwKmQytFBDdN5CtvCtztXofr/KrX7t7VomiVo4x+668Ec9fbt71LG9vbv9kGxZSAwZRg59/X2q0WVSv7sAMxLA9A3bj+XvSTA5+FHuY/sEk7QTEFic5O089ferVptmRkDYhhXaG2/Mff8AGppIHZ2K8EDA+Yfl6iq92XtyixhUjZ9py+T7/jTuBYtYYbrLb8fLlSo6sMjJ96WGQx25ilUMkj5QHjp1/wAaykS+tEEQ3SQhzh04ZN38Xvinut2ssKqolyAEZeDj8fT170w5TbW5HkTLtDrt2vGSckde3eo4J4fNhkl2IsqgRqFICE8VTlBmR0MIjKoy5D/NUy6QywxpO4LZDAevr+mKBWL9wscbPbvNvWTccMN249P8ise7ktZ4UhVfNYuFXPGWB9e/vUjWkrXotSzSQ7y6uW5GOox3pb7S7JY4He3jiEC5RuckA5BIH60gsQXMjLIyw2uZcEFc5Zh/n+VNXUDFaC2kudsv3QzR8rgckAfpWrFaKjPIyBZGwwYEnIPei8jTcZEUSFR8o+tOzC4y31FngkbbM7xODtz8jcZBB/zzTY2g1CxLm3BeRWyG+8Cf5UhtLX7GrFnDYxsB4BNXNMtrPeXjj2BVJwRg/j+NA00YkOlxQIzpCF3jcTIpJz0/wplxDevby2/lgxqgEkiAADngA+n861bme3VGlM8ecc5OcZNZeqROtrDND5iSmQNnPysB6+ox0xSGlcu2k0jQ+WyhMIfmLbgcd/ass3dzsKlUkjkJEW35cN1/OobSe4kmupYztIAVkHI98fTr7066aSJLaOaEMgJcM5wSeM/nSuXbQuWLlzA8t0Y2dtyI4yAfcGlu7CH7TLeXLIx3HfLjIfdjJ+lTSszz3E01vGTIgMYxwG6Agds1XsWkTeiR42427zlSO/X0qkIWKS1eURxo6bMfNnt0x9RVmSO3ktQLpRKrybcnIP8A+vjj2omVRdLcSPGAcLKgGV69z1qO6ayj1GWKC6YqW4XP3PTH+elFmA2WSKGOWHzEhCn593IJ7Yz29Kchtn4lkUHZk/MAT60+eVBDNJ5PnOnfbwfQ/wCFJawQz6fuS0jLA8YX19fxosTIv6bBbSkTxzRuynIDsCB68VRvo5IpH8hSGDZj29Dn0p9lHGscjQ4MjHbt2dPX86nc3gtY0+ULG5O8tyuT0/pQJD4pm8lYZE2qqfvFBzlxz1oa5jit1WIMrbuRtwSetNP7yUPEhMSn95kYGPX8KaxKJ5gXzdh5Cnn/AOvR1E2Sm+t1RXm8sPIcjCdCeOPSoo9Qt54YMXDefEzPhVOCoPXH6Ut2tu8MvmSK6AAgFcZ/+vUNhPbRy7Y/JZp/lAHJX0HtQA+22S6gjQSoqyBuGP3D6Vc8uGRg/m7pMnB6Nn/PesaCRQqgsqTQty3QkDOc1Yhnhe48x4iZCBtY9qVxNFyNY0OA+4Z5781ZMcEezKRhG6dwx/z2rKimeLVJbVUk2IisjKvynPfP+cVqnyRGkcs7Mj/vFyQdjemf5U00TYYqQujJMojQDd9/bg1zraZHY69PJHfFobgfvAzZy3Y+3HFbc3kxwmOFWcs21t3Tb1NZX2S2LyTs58wsSVJ6gjHPpxTuNFuOBGjH2RsjaCABnFTOqwiRpHcSADGOvuQKgt4PKljCgMoQAOp6D3HrV65aO4Bt1kV3RfkcA545IJpsdjJ1ANDA9xaN5xzllZT8ykVLaqkMMF1Gpik2DIZO59PrTbVZrhwGmEZG5VVRwQatSKVaFJAjhsAZOATnqKkoqzQyhY5d0vnIS2e4JpWmuEtUjaN7jY+d55yD2NaMsJW4mAk8t0baO4I9arXG57EnaFJyTtHDY71SEUob+6ciExXEMsn8SqO3f6/4VJJJdeS88ke44OwshX5lPOfqOlWtJaM20K7ZVyu7Lc555qzPJHcW8kWYzGSCysc9PSgVzLsruWS2kkWLaZE+Zckc+hqe2luJ2YKiCMfeVhkjmozp8cs6JHLIOSSFIwc+lKY54rkCOWQLja2F64pXC5JJBN9oZVl+ZcEFevWlmto5EY3LMC7HYUTJB6Z4qaCRoLUySorLu57EcVEsHmfMqtGu0u5ySCfUd6Q7lazso7iCZblRKWwvQggjjPvTJ9MOUkwwTftQFx8pz09q0LBEaUySSbx2BBGBj1+ppLuSS3lEawMYmPOD92gHJkcOlbGUBmC4+Zd5IBpVt3dZZPNZypJAB5I6YqaK78shnC7CpAIGT04NPsiscnzbyzDLAjH40AmNspyssUEpdouFO/8Ah4q5NDDCFMcwJPIIOSoqverbyqJoIn3ZH3DgmnKn70tIHUYGN38Q+tAPQWWFWkidWk3qOX/hP9DSxoiXbQylEJPDYyM96nmmW1j2naiZxgtnJqnNMmDNx8xCtx09xTGtTRt5sxjcFc5yWHGfbmsSCS7OtXY/eG3QDHbkj/CtLTyEjaEZI3bsf4ZqtdzXSxT28Vq6lWBMoIXcP8aQ1E1FvTnz/s4H7vH0x61G2oLbwFlcuJVO9eD+tYU0tylyZIHlZNm3LNkg+uP0otTvhEkk8TTMxBjVfuilcfIN81svNEWUbvXpnt9Kd/aCy27FIQGiwCVPIz6UlmwDzWrRRs7EMQ46gf8A66cllAt0zwIqb87oz2+lBSRDFdTxTSgSb8rj95gHPr9KyvFKmTR4S0yPukw6g5w1b8MEMdq8jzKsmSrFxwKrX62aQqomR/M5JA+9QNEWjwBLKPzFOV4TP92r0DIQyxKHKdSw+ZT7VHEvlRJ5LEFTk88U9cC9NwkSnzAN4z0PrSAp3UdwXklVBJFIuPLXg7uufrWrpMmLNmZmaJQFZcZI+tS2wimXqQQeCpwQfWkWGTzzsG5SDvPUGgCnqtqjZuIGMa7uNg6/571nXEDNcxsSZVZhnPVDjGcen8q2ZJ4NjLjzFRuR0I9qqrFDOS0bN5jHhjxg+lADo45FdZduShwxB6U+eGPm4yykIFC5z+NWIj5ds0bLskAGc9f/AK9Z8zzqqyhpCQeVbjigRFbbELTTEAyIUY9dufSpVMchKeZ8mDynU+hNMVUksg0yMEYFQB19qrwyR2kQZWcEjBG7H4UwLDRToEm35kRsKR3Ge3pV2G3MkjiV1DBSSsi5yD6VlvLM8G352BPK7uQKT7beXVuLNn8tYcrHIB8y+gz3FTcEiF9LRrlpowV5yxH8XFS22mx/Z15ePsFP+NS2tw00aPMojkAwuOA3Hap0uWFsYZoAyZAB75600xsQRrGBC4PmgD5scY7c1MDAvEaonf71UbmGYrthkdPlJwDjPtzVYRGZFViyerKc5HvTuQ2bMLfI28CROhBzwfWo2jhjwhKoR91R0PfFUFhuIoiqyEM+MMxyM9P5VBcQ6tDcqpkQW69NzZBHY/XrRcm1zf0+ZZlVTmEEDBHI+h9KdLIo82OaLcw+44Gcis22dwyr5WwAjHOcn1xWpdSRzWke0hWU8j0pk2IJLRvLFxuXYeynPFPnKyhNnBCgBsdvSqsM0kAZQGMeOg7VbRUYLtB5A4zQFiu5Krl8EnuD1FTLtXBt1ES98dKVmij+VgFGflOMndVWd7lY/mKshPIxhgc0BZluNm8s7diqc556GkixPGqSKFwDgtyB71TjRi++LzMA5BI6ZqeyKNdYlcop5Xj880Jg4jrqzWK0dWmj2kcADJ+tMhkkEagzGVlH3hkGq0hmW6bcu2MkqhB6VdjZmJSQnd3x0ouiRrKP9ZbyBSoBx3zjpUz3ZltlDcYGDkcg1XVVVjtUjJ7mkJDOBuU7Rkd6LgObaijbEZT6k8im3DtImF3owH3c46980vm7Tv7YxhhxUc8qrEpmjiDqOWB6CgY6K6voU8qGOJ1x175+tYc+qzQMFa0bg4LYyxbuP/r1t2skckgWOU7Gzk/3vYVJe6YisYWZZTINy44wD2NA0cmni7yryOGaxeMSPtJYZYDNb010ZZiwgdYlHJPv3qKfw/HfA3CeSrKeR3z/AEqS2sRE0j3NxKEJwI2bgf8A1qdytCeO4Vtskcg2ccYxirTSSMpixnd1BOD0qpdW0cah4JAIWwPdatMoaN45RvyuGfOSal3YmRQySArGZFJH3FIGVA96khmj3rvhVsvg5qJbBIpGYdMD95nBAxxmo7OAwykec8iE5DE5NKwrmgF8u423Me3Hbnb+dEkNpJM214wm31yTzWdFf+axhm8zKsQoccH/ABqGewDP+7uNu7PG3p3qgsXfKt4JJFRTsVcqU6sabFeKjlQoLA8g1Q2TKFZfUYYcD3qwVuwxlMW+BjltoGD9KB2RoRXkbM0n2aDcOp7VmahL50T3JKtvzghsgYqs11LGHCqyRuSAcfpVOyhldHt0lJU53IRjOKAL9jI13AQwEpx8uex7fWke2E7i4aHyifl345B6fzqhBaJI4aGSWBuhOTjj2rYs9SeFJWuIUwvIB70DKF3pdrESpaIQlgxZTyGHQiklvbUahFCqzNLtbEmPlGB/Ws5He619I1zGHQnnDL3J4q1ILpXjSIwTpwWLptb6CgDRZkMCzlepGSeoPp9KZLewu6RPDAZAfl3dx9agubyCCLZG5jWUE+/HsaishavLElzPa/NyS3BHtx3oAsao0qRlohFHcH7oQYUDvxWelzMrrO7LMwGOuAtbL29pNITFcBlQlcsOTmql5brPdBQF8lQPkTqSO9AEMb3UtvGzKfnz97pn6UwtPKTHlPlGduPfpirupNJDpkdxGAqb8AHqOKqh5pljuwyiVufkwOntSuBp5+ZCojUbCSFbH4VNaJuSVZOfkOcnqcVLbSwf2b85iZnBf5Vx81U7CTdDMki7nMTFm6c9qiS0CO5wNksMF/dTJKZY5HyFYY2nv+tY/wAUJt3gXUuRk+Xn/v6lWtLnj/tK4hmbapnyMjgGqnxXEaeDdSO0FyIgNhyMealfIYZWzSnf+ZHo4j/dpeh9wUUUV+rnxgUUUUAYut2sy3aXkMkka4xKyYyB6DNOu1j1PSGmtWdXY4GSex7gVqzbDiN8HdwAe9c3rKnQljuLS4kUSzfPGxyCM9vSsZRaY1uMuEv7iO60m3lU+WFz2wPT6UzULq01DT202GLa0WI8ggAHoTVu8ieXU7XULGOVYnX9+ydx71Tu/wCybe5aNseXcSZUj7wc9SKyZsokOn2h09pdCnzcrPGDGWPygdCRUWrWwsZLa1iYvGjCV1JOcDsP1qB4tQuNf862huDDHGVhJbkL7mrWv+XNd2czb0MqqBsPRq+Y4g1UTroKzG6EbW6nupmeSK5kYs67doA6Y96y7y5mgvlhYyfY93ROCD9a1ZLzy5JEkjBuHbC8ZY4461z0jXC6lHNfiUR7xjK44z0FfMKOup1RL2sQm30m3iEbNG5fle5655rOMkNsts4DyRlD5hVfuE+tamv3EXlwJDJI64fCnqD6VBbYh8Oi3IPmONp+XG0HmvOrbs9Ci3yk8UsFvH9pjkDweWf3bc5OOCKxZ7dVljv5WIWSMnAA61JtktoPknUrnBUrnPoBViWeC8FrbTLtTlpBjnOOAK5Gjoi7E1pALm1vJhIynyxlSc44qhf2ry2cVxCXhZWClum73q3LDLZXc1skjKsiAcdMdqTV0uUsYLdAHD9do/qa56tNp3Lg79TV+H1+baRra4ckO+Mn1rvxzXkC7dPvrdVlw5AbJJP516lo14t3p8UoYE4Ctz0Ir9P4ZxvtaHs59D5/NaDjLnXUNduRaaTc3GQpSMkH0OOK8R1edyGlcAu/DMDnPPWvRvihq8EGkNY7z5kxwB06YNeY3+oR/Y4kZoppivyov8I96+R4yxbr4uNOOyPQyejyU3J9SfWLiCC1teQVjHypu5Zu/wBKzUT+0pP9IlIC8rHkYH+NSWNlNcNHeXLLvzghlwAO1b0KWkaRFLWH7SvJkHOfwr5XD4ZvSP3nsSmUdH0jdc26ySRvkklDwMVYLh9Q2Kiwx5x14647VPGsbaorMzBkG9cdCT7UX7PKjQQmNTIcySbc8V6lKgo6oxcmx6t5V5uBZ0ib72OtOubh53CxlfLhJcDbycnmqfn3CRCzBD5b7x70/TGt0cRyykkHJUn7xz0NbS2sSSJI32F7RWDR+Zv+97dvzqtZkx3AhVAofKlj3FXbx4xegyQoIS+6PaMZ9/pTb+VkVbzahKyhFFcc1+A0RXtqhkOBtKkD3b1p0sck1zcWXJUKGjBOdv40zVLyOa4Zl4jD7lPcnvUerPKlxHfwtvLbdwQ9sd65sXG8NBobDuujHZTS4Mb7lx6jtTtJaSXWJmKjDxuDnoTtNV02faPtDYB37vl7CrekBF1e5XDBGidk3/7prgp/EkU9jEnmht76O0uW32ro6BgM7ScY/WtSG0lsUjk3K6Schge1YcRtria2jmmLeYkgRV7t2Bre0O9t7o/YboNGh+RQTyrdK+pwjvBHFU3GW95EurRjYR82N/Y/Wor1JLTVZdh82EESMc/ez6UI0cF81rdR7OSocD9femXkcssbi03TlFKhl/iFe1hPjOeZdbzLqdtUbyngUDBB5weMAe1W9UuotShE8aOFRVVmIweKztIeGJLRY1JYR7nZvuH2+ua1ZnhurQIyOEYkuyDGQK+up/CcM9yCzuVuI0toFKE/ffHYVnapbwzyTywTFZkxgqe/vVyCOFbK8ihBEi4aNgednp9abZRpOsrw2SKXj2Op7+hrOtRVSPK0VCfK7mdZ3H250TUBtMXyuFPXjrUOoL/Z7G3tZRmQZyo5x6Vek8PpPCILdVWeMHb85BJ9/WqujJcafrWzUny5yQQvDEDtmvl8Zl8qWq2O+nVUivM8K2wt7VTLJJhm5wR9amtG8mN54WLMBgE44oSBn1bzYzuTk7emaaY1h8y2X595xgfXgD3rybNG24+2SM3bzSOpAXfnsD6Vl399C1w8ka7pW64/h7YFNuZ23+TGPKjUFSAOT9ai8uNFCxnkc4/xrzK9a8rI2hAqOskmd2Tu6881LZRzxy+ZIoW35HT/ADmrsVqZbTewCGNt3T7wqG7njRyhk3N/CqnATJ/Wufmb0N9i7cRpbRtIuMkjyww6gjrVQIuC00wRfQcE1WAeXB3DA9TkmrVtaRlt025h9cAfjUtJDKsjx7SsaSzgn7o4B/GsqazmkJa4fyELfKiHk100iRxqYpJAB/cjXJ9smqmr6fbSSQpaxSBim5nUnIrWlU5WNGNFDHbssaRkHGdz8n8qtx27SqX3d+Ny0tolnp0plkmeWUchS2c1JdXd5dwtIhhWFOSkfLAVrJt7MtD5BBHhXbLjsvBzT9LmaJX2oIyxyzD73HQZrGhurbzdjBg3cMMc/wA61RcW7WgkDKEGcktjnPSs5wlFWLSLd5cSy3v2oEq3ylwOhOOv41FqMkayLKMDeecdagjvY7mbb50fmLjbz6dqJIF+/IcYPzE9fw+tZ8tmuYaHPNEMIAwDnGCODUmpOY1jZQCuRge1Z8h+1OqI3fcD1xjtV+bZPpjy7gZkwQuDnHem4crQ0rlGcyb4ycFTwV9fWnecokV0cBvrnIqkZWdCoVWkPGcY4pTGylfk+bcvToM10cnctIlnSSF2QNgtzjbV3T3VpIodwZ8fMuMZI96rX4VTEd2Dt6A5OarQNJ5yyR5Ue4/PNTy88BlXWIdl0+48k54HAptnJvljjTI6KCW4HvVnyzdR3MmSwVDiqFnlQuHwQmDjrmuuOsLPdGfU0dTaOGyKx2vnFCcuBkk88+wrI0zbJK0uxZBwMNwRVzUJprcDbIwJUblqtpskUKTXbYZ2QkDHfNVTi1TfmDKl1OJbljtIXfwg6D2rbtoY47WPzEGV555OTWVpCST3TzvGqpCNxY9M1pNe+bMAqgOv3vQVVe+kY9BxLMQkWPzGVV2d+4qsZZZZ22DavVi38X0p9yFcLtlIJx1PWoWSQ2ssfmHe44Yds1hFLdjY2M3LS3CMGRI13h8cVRs7i3jmJ85mOS2Nh5qx5N1DZpYRyq0bkuzE43e30qzZWUDoVZWc5wDk4HrW7lCKZLLOnSrdqs0zMo5+fHcVoyX3k6cYZGCKzFRlQc+4/SmRWqLB5cO3GOAWwKrrGrBYJF8zgnaPmx9PauJuMndbGbFF9E26NmGONo2/eqxY3NnbulwzkSEngnnHTGKG0a1jEcnMjH5hyRtyKtDT7WOWS5LR5Ugl5O3oa2pqN9DKTLsF/Dw7OIkHJzwcVFLMi3bPJsRepAk5GeeazZUS7vGt4bWZ1cCR5ccbfr6VYOjxyQiYiHk/Nuzv45wTXSrszdi0LuzuAu51Cy9UB59qiefaGmWVUSU7Fj7HHH5VFHpUWZLqKdVkBKKFT5lz6VDbaSsk32hpmDxr8xCkgfSrUnYLI0o7iNr1JHZQkXCeucc/jVz7Pb+W7eUpRyWJzlj9aoWumzRQ4jkeaFuoK4INTafEts0qXTSiMrhCDzWsZ7ENDLmwXy5JWjUgAYYDn/8AVUs9rbG3hYxrvOCT0Jz1zTI2ZrxSpPlqei9CB/nitDYZWO6A+WVIyfXtXo4XEtOzMZRJNFtLWWNfK+eLdgk/xGrl9pkbWpEKRoEBKgDIz2zWToFz5Y+4AiMVGfWuktm8uONIdrk4LknpXv0aqmjkqJpmNaWm6xilvUSVjwyjjFXLazsNnmCGMs3BO3kelaE8HnoFj2oeS4UZz+NZ0UrrbkDeBkqvy1qyOZlY2tnLLiJXLbwBt5TFOgjXJtnjCrnlyOv5VPEtxDgphMkBuhx+HvTJ5WbPzBMn+IfeP/6qA5ixa6fDPKPIiRio6ZI289al1KziMe0oOMYOeetEJby0dNxzxuX09DU5kbeo4YE9x0q0tA5jAbSoI2Khl+X5ue+aSSwDROEEfy8nnP1zWhdr9p1HdDE2ADhff3qaOBo7cLsILNznBxQK5hi33KRG3zDqz89OlSLpU0yJcyxqdhJ443Ed637aOKQlvL3DoSB706e1Lr5ccrAAkD0PNAGFp2nxSQNI0eeu7vgd6ytW0+NCYkWQQI3AHc84rqj58cbwoEEJ9Bzn0qkI3mkeIWzKRjDluMY5oA5O2gvFt9kUjhg+CCOorVto7ma6VZogVAwGIGR6GtWSzfYP9HwEwFZ2wcetJFYqbc4fEg42g4OadgGw2ylWmwGiI25zjnpTVhSNfLjbcCctlsnFSzWca4QTMu9duCelRS2skQeSNWZWbO0elAmV9ws08kKfMOckr+tQ36PJp+1Ww7tzg4ya07eGB8rIkhZhgDOQx7EVDqdpJuWNWRQvr9f85pgil5KxxW/2gbdinKjoT2qxbmOS4SQg7l+VVJ4HFaF2lrHZR58uQ56k8VTsLNmlHnMQCSRt6VRNzWjDeWBIyttxjjFTQzKYDtUY55xjmqjDyiBjzVUYPPenCdWj2BAg780E3uHmRBmO/JHp3qWC4Rm2FM9gc9/Ss94yu1o1BZm+UjotXoYGVBNtI9VoCxbK7xIu4ZOAD6VXjiWNQh/DHr2oDKimXkk/y70lo25yyjjruPQ1JQ778fzZyQASe1RL/o7OrBiOhYnrV9wDAXK8eo7VkverAjxNlsHORzQBFNCwRpIzufJyB6Gor2NpbHG7yw5A3dCOa0lnh8iNjlSRk/jUFw0kkbgbcY4BXoKaGUZTsiQeUz7R97b1Pv7VLZqkdq8ksJDPz6hfSprWOORTtztRc5LYyBSXDxFfJiblucf4UwII5ViRUiHJ5IUcdetWorlWspEaMF3PUVUnjZ1REV1II4bgj3psTRrGDH8qq2QPUUDH2sjRxyCTJLYHPUg1YSPeoZRlVf5j7D0qrBeJcea9qA3lna2fUdatw3WYotx8tSecDrSAlZPMt5LiWNhyABnmo4AwUrjlvvM2efahhLNI0kcmE2Y29ue9PQsIQ23IHA+lIB6s2Sqttz8xBOce1MjuA18sMykgLwdverKw7grjZtI5BHWoJLd/t5mLBY8/dIoAvG5+0XcdvEzLFnLg+g7VculjkE20jaB3bBB9Kx7GRTdSMsgIEZLE9vQ1LM6kI74IJ4z70AEiKInZyUXp05wf61BZJ5sDxurxyDnBORjpVtp47wwW6YBDBWMnAB7EmotSvoGgiljO1N207SMnbx+RPSgGrmB4osQ8lvHs8wIwO5lyvXvXP3ljEJ5G/wBegcZIGMA11utalaP5kuxzHB8x6bSPz5A/nXNXk8c0bQ2qlty+aADjtnr7d6rmJcTntVhtY9Sto7fzJlkBDgdVIPJxWpfWtibaFYXdZwvzgNnJAzjHtWNLdNBuV7gB2ILEHP61a0O7jvLyJoF+f5vnAyOn60FRRR1BvNYhVYxlBzGvI9j9fWn6ZZ3E0IPkuOSApyfp9K7SPw7bwW4j8uMiZVUHBLDBzjH9a0VsIbf9+wfyQC2zoQcf1/Soci0jnLCxSfypfninhb5WQBSRjvXYWfkHTArygz42sXfBG3nGaWztJLm2R1iWIjkPnoMen6VmXljawyxKqbUbhjvJIPY/4/WpYNFqVIpriOaW5RH+6Nh69xk/54q15j/aGeMRuHAIySQD0/8A1VWjsWhCWsaqxGW5XOR6fWk02Pzbglj5cnzZQjqB2A/lSsIkmbbceTKAu4FVYdyOT+FNu4Y2dIGwVY5yDyB9f51VeQX18UGxIFXLM55Xnp9auk+dgeSy7MMS/A2/4UAR2tuWIQRsEUclm5IHb8f5Ut9a7fLkjlRHJwik4JHbAqxdmb5GVHEuNqFeV56n3OKjkkWCTa1wkhYEKNuCD7d8jnFA7kl4JIpUkEa7dvzEjHPfmq1vcSmZdsLSh124HOBnPXtmlluLqe0Rrix25UhS7Z5BwSP51JZT+RatDGyAlhgKcYXn5T3BP6UDJZZt8EbpbTKol2iQNjr7fpVHVrieOJ/3m2LIRyFyR+fp+tF3eW8bLGX/AHeQw2k7c+h96kWFZD5ZLPucHnjHpj6UCYPPqUNxDHLJCIFUBAq/eQdifXrRfaq9qiz2qLlWAkDckr1P44xinJHH9qiadigQbQDljxzz9OPzqtfGNmHkW5ljY4wuB+vbjkUtQSMyS+vo5QHhVvMVguFwDjkEY6cfrU9lqVzHYiMxp88py8gIOO1alolu0Sw7pFdSVQyMCR9D79qbcSQw2TpKqgp/yzkXO70I9v60ajKuJJmMbLDtkyVOc7x0B/mKYY2S1M86+dGHIUIf9WKkvY5obSA5QTtIkjNJjEYzyn8qsWjW8ssqbUkiDNmNJPmJ68UxnP2reXdNDHcEKTujVVzz/dPsDSWdrIZhb3k03niUhSw+XH936d62JSlqGZbdUk+6yEYO0Hp7e1TXMKvEZFUuT/dOePTP61LRSKdzmNHLNJJLEu5QejN6c9c1XjvLieL5o5HcMNyt0XPUgenbFaSTTSfaVjt0Y7FwXPQ55/HFV2vfKumX+z2LbguexHZh+PFUgLGnPgGNGMRYcAEcH/8AVT7mJZEkUYHzkq3cc1Fb77glnhMI5COy8hhwOlU2uL2OOSFGLTISScAjb7D9c1ZJqeWTYsZ1eRm5bH86ns4nggMcUhj34P3OorOhuZ7lAu8ui4SX5MfU/Q/pWzEIwGTzY3KrlR0PFImRUivbaGd5XVolwQ29flb61W/t20kJ/wBKVkZAw+XoD9OmKtSWsPlHzh8zR/NwcE+1Z8djazOrC3YuMjYqjAGMHP8AWgEWJdXtW0sx225WTLSMBncR0/8ArVE1yTIrQuwjf5gM8EdSKVtNmS5+6rIe4TBx6Vcgto7axY26oJSwPPO7nOR6UDVhiObuSDy1PzIWG7gZ7A/z/SktLlVuMyRQRMPmc49e4+v6UkUcO83bb0V1KsCThef8akuLe3uLOdozumEbADGQwbgUAkJqMCTah51ugVgu12J49AcfiajtrKSO6e2aeJ8DKMvQ4okkbyIF8kF0UCRgDjI7n09KrQ37SNthEKyg4LnGQo4wR6ipYx10L21dXt3XA+ZlZSdw9B71Ua61Se0DbozskBUgZYZJyv8AhWg/7mU+WzZVhnJyM+ntnrUb7ZIQkcQjYtywOOp5z/T8aEmKxFFcajHMftES5c7ElAyBnkjH0qcTILaXz/kP3SHGSxJ7e3Sp4LWGOcLNO7KD8gBwAxpl/aNNZlNwZ0Bx5h79VOfTNVYOUinik+xGJX3MoEiOF7Hrz70xJL+0iOySGTLZ3FcYHcfhT7dZFtwbsPESoBVDkZ9alsZziOOZiHUnIIGcf5xTFoZFnqd0sjNLaxOm5gvltjBB9T7VdivvtlvIGgYqgxjd1Gf5/wCFaLR2sEy26pG28eYWIxkUi2MTQOIY9oOWJByfyFIltBt8y0lRWnLqwYhTww9an0XzI7F9+5gjYJcZwD61PYRzeVFGxXy4+ScdaIZFVMYxEx5yO2aoVyo+C8aw+Yjo/wDCegq9DCY7pm3YRlOQV/iP0+lMjltrScukigPn73IAptzqVuEM8cqMDgYzwfWgVmOSJRcFQqZwBk9RS3s6+XI0IV5QCACe4qvBqFvP5m2eNCThSPU9KdbkTyIskhd48/Oi8c9KkVmMWR5rLEiqJHGZVB4AxUcs01vGIIzHsC7fnPOAOvvU627yMzZCyKCApOCR3zTIQLlVlkjkDLwQV6H3plFSxu5/l84A7ugTpj6e1X44l+2ncC2R0OflqvdwLKqo7BB2IxkNntROViiOyUK+zHmH0HrQBavoVt7VpIIUJAyqH+L2zQl6lyI5vKCkIeOhA9Kq6hqcKxxM7ruVR8ucbs+lUbi5uET7RCQc8cjn/PalcaiaT6javbKuwRMoLFgR/nrSQagk0PlFklO0qcHoR2IrmkvZJ1EckLQPv7rjeO/tVq2jaO9jZY9yHoAQN+D+tK5pylqO4uUaZJI1kBbLAE8DGeKktbqC9UNOBsdCWRONp7daS0dmkZXt9p3ncA3Rfr9M1PqMVqLdpraGPCMMYOMr6fl0pcw1EZaP5c4hmjMvURlXzgn1/wA9avLI7XQ89bjaPlQv0P1xUVh9n/1hA8zaCjHkH2P4VPf6hC7SWzEgOMxsD93/AGfencGS38MElyWMKxhwOh+6arx2qrcbSgHG4N05z6U6y1BFj27HlkhONhTBI+p9KSG7ind5FdV25AVh19vc0XAhe2MWqlywdTkiQDjp0pHZftCJ5ZEgyGK9xVNpj9raMMxjOd2D/KrFmreYzSqVAHyNt/z1pDEnQ3CO8Ej8OD8wwrDH86y9TkuPscXk7Ul3jauMbhmtnzEmJ3SqitwAeMGsTVtL8yT7XbXyx3GCuMbgMdOKAN2BPOgVZmCfKNpAxu56VNftGJFUjZIegUcGuekk2aQn2iaY73UExr91+x+lWHtNl5bXW6VwrfOJHwMDvQBpeU26doH2sDkc0qEkLtbLDG8H7xp0uqQpvAX5kH3QMk/U1Wjv1WdZUjby3GGHA2HP9aAGz3EkM27DeUTtZWwcg0twGiKzQSMqkcLjIb6jtS6zYpeJm0ZYzvDZZ92R3HFWoIWUpG5VSOpYYA9z60BcyL26lZvLE0irtOGVsnd33VELm6gMUU0Y8typMm/PB9qt3Nl9nu5GiYmOTsBkE+3pWhPZSNZQxujNAygfKcFee9MLoikdBbK0ZCSA/dIzg47VE/lmDc0ULGTCkY49fwpmoXEdmkcVxbTygZCmFeuOmTVKbVtPUGGRZ41dR85XI/TpQI0I7PzIUYM27Oc/j+lNihQzIrR7JASDz1OOtSW2o6aIBGq3E7cMHQYGCKmhuU3b/LV2ZgylzyB0pkOTRXNikKu7cxtzg/wn1qcW0flIyPvwckY6VYZkeGRSxHPY8fjUEdxGDsMixMfuPuyHx6UApNkkMiXEuy4jK7AWD9BgVVl3wyu8W0pI+RgdB9KtzXFrNBsWSI3AO2ZQaqSOwxGjgEDBUtnI9qkNSwlwIU/1O7POemBTZZRcHyQAEcZAbsaRlYxJkHaoIyax9UhkkcLG0gzjODyPegVjSth/prQ7WWRQTjtUsC7F+ZdrNy3cCsiWPVltY7eGRvtAclHYfe46Gq95NrR2ho4oX4UgrkMO4+tUDRt3CvHcRMxYjplVyDS3cJNruWQ45GeeGqvY3E3k/v2yoUFD0PuMVL/pMb/u8yxOPmUdPrQxIzG0u6uIRJ9tfyt+0Hphu9UxpmqoxjW9k3A/Kdx+bB5/OukCnySq/KnUgcChVVnDMTx82FPOKVi+YwoF1uyVPNnlBXAfJBDAmtLMzw+ckeCc7sjkmprqQmUkr5iYHU9Kgt0nEz28nmL3jfdw1NKwnK4+PdJYvuUF1BJI7elMivLiOBMIrgqCWLfdx2rRQ+ZcY2fP5eNqjG6s4RxiWSFo8tuyYyelBIXuq29qkbrl2ZhlcevpVm5hWcG6VjCVXayn+IVl6vpllPdwlpjAwwdgbjr/AI1qSxxrGjOQ0eeW38fjSswRmC3juGkUXLl0GWG6pI9KZbTe1xJhsDA5Jq79kXz2lgUfOACV71Zt4GjY+d5xVh0HY0WYNmdp1mi3Bt3Y9dysOQP8DWleRsQz20kmR95MdfpU0Kor7YTuXOGHvVaQyQv5hEgGTgd6YribFlXdM7o+CMIeM471jahezpO3yCS3jOCC+CT3+takqS3ETqmRuyAdvXI/pWS2m3kbDzGRs/KQRjHalcqKGveKYEmEqxHzAMbs5H0p8+sRS4CXWOcuDwQM05NKihhJOxpQPmJTIB9RVltJtZ7N7jYwmYkDacdevFBegkPkyOskkmRsJB8wjOO5FWVZThw8e1fftWW2kySI8XmOVfLEk9D9ajtNLmQov2zIRjtGzBPPr3oDlRt6iEVUubKFJJVHy57jvXN+INV1C3gVobHaXOCw+Yjv+NbVtYlP3ju4OCHBJ596IPMkkdhGs8S84I6D0FFyVEyPDWuzXkzLfaYIcLnduIDe1b0t9HBH5cMJXzM8lsgAmh/s8Ebv9lVNq5KyNnA715v4w+JOl6XfSRWcbyhTtLL0H4UIVkehz3wMflM0YwcEt3HtVMvE0RjhRiIjwxfk5rgvDPxC0zU8291KlvIDhd45b6V3dtLY31mixzRM23O4Hlj61Vg0IrmQ2sqxwxMzbuctVpTcOzJMm9cZD9MVKsWQG+QY5yRz+FR3N6Fd2V8rH1C/xGkFjGuLaa28QpcYaSEDG5ewI5q6kW29RhcHa3OAp/z0pkOp6beX4htxNHclDx2b14pYdQtoXZVy0u3HzUDSL1xDb+TmWISwL0fb86mqcdlZrKJOpY8EjFEM9zLEZPJUndw2cA/hUhuFmkRmkWGXOyJWxgn3HvQDRZsvs1qJUUbywyuRyD9aUJGGMg+Rj90mqrSXaEkpGZc/NjBU0f2h5Um2WINIx4IPSgSLer2cs1jBb/d3KWDD9eKw4LCUTRsJHiRT0I5Nbkd+81iXEZbacZzynvUG2Nwrtayt1+dRnjPapYEIuri3XyRbJNtORnqM1IgluPlRVSQ5Z1z0GKszXVqkW2ME7RyxGMY/nSW7W00YulLs/RiOAOtSwWjPMFhmGp3StEVUSkdKofEXzV8C6hiPdFiMbiO/mp3roLRYP7avg24nzhxnjpWX8U9x8B6gB8ip5fH/AG1SvlMPP/hSpxt9pHoYh/7NL0Pt6iiiv1M+NCiiigDP1RH+021ynIjYjaB1J4zVLxZCtxHZR7kWT7QoBbsO5rc2jfuJPTFc9feZdWwupGVEtpCS+3LN7fTn9KiY47ly0umjnMLFRGkeW4546VjzWb6pqVtfQwKsEMuTISOg7YqbVraZFg1PTHEisCHDHOcjr/Oo764abwuTp7NaiAFpAeCcdh65Nc8kbX1I/ELXfniG2fzJHYtGi/LmMD+dU4Z4ZIobKS3YTqA22Q42elWNKuLdjb3d3N5cpUFZXcgDjp6fhSabCbjXbu+lZZ4li+WUDCsenFfN53FcqZ1UZDtNihhkgS5mV5ZMuGPX6c1laokV9qRnjdzbRS4b0B9PapL0RLJBNLvLqhVFQfKD6k0CRZdHuYwgCK2Rg43e5/GvmHc6Y3uU9MtTO91dwyHa4dRn+Aiq4KxOqoZHmwAyk5DGrZZ7Lw9b+XlWkkbchPLUKJVdplTY3lq2CM468/SvLrL3mj06T0Ha+f3Kx2+RJjlcdDxjFUIrhVuoY5I5PtEmeWUcGrsUkc93A0khaZiQuB+pqlrciDUI43Y7i3ynueaw3NUXp2VWkjeQO5I3ZbnIHSs64luFvESfOCcICflA/GrV7b2sd4ZJ5Wh2gFW6lz9KqXFvNPcpdtJ5yI5+Vx2+lXGCWkikJPbxXmoo8k3lEKVLdd1avhfXk0u5Md1KFtgSpcjC1gvcu19gqp/eBURVx1FSaq6wE2LKrRMQX2n16ivUw2JnhHzU0Z1aUaq5ZDfigV1zUoLix2y26pjfnjJNcxZactvcZYGUBcMFGea1mijjdxbM3kEjbETnFXdRhD3nkhhAqgEgDtivNrqeMrOpUdrmlOKpRUY9AXyriIrCpWUHDDsKitBCblmiZmKLiRyOM+1U7eeZbxIRLgMxUuozmptQt3si0KMxiUgtn+L1q4pU5csTS7a1J4G3ao5J/drGcN6VRSRoryO3fhSfmOe1TQlY5ZnhUNE0eME8fXHrTm/cyL5jLcHAyR0UUTWpKJ1leFvPWJH8skgGqF3Pul8wQqiyEDaOoJ71c8t1vVmbH2YkjOePxpjQwvcncQykkoKcWuoFmSBri4WC4bIVMqQOgqncHNptEhIjOQPerc00qSNcZBDKYwo428elZlpmfT7iNSBMDxjqa5J8qlcpFyxdf7NkaYB9x29Oh9ap2dyttqAZhmIKMr15xTAsn9iPG0uCJgevLYpJ1UWBnj5mYruB6quK5Kz543RSQ+2hD3Ujb8RkFlHv6Ve0ydrp3AQLJHG67Sei7TWXb7pNwjO0dFz1z61Y0eRrTXltScmVWDsf4sg156jzS8xvYz9OtILi80u+ul226FxkDA3AcU1pIotSF5CuG3khTzk07XCNNl0y3MuYJLk47jGKu6tpfl3dvtdGhnwyketfSYTWCOOpuWb2Z10yWSVUCytkSkZ2+o9qq6C0WlSRXV3OZIZiyF+o59fSrN7c2sF9Hpgj/dlB5sRO75vUVR1qzSxKWZkMnmEMV7V7mF+M55bDIbOa1lMSYkCscc9s5FdJZyPZxCRpFVynKsP0xTdR8qK203UYdpWS3CPhe4/rVQJLd30E6x+ZhT8rHI5r62mtDhkI15Ct0ZUj+VlwyrWr4ejimZrxs+XHlgDxkiotPt7VnuFkjRFCNuJ4w1RqP9BhgtpWZZm3Mq+1akEAuPOvmkjYhidxPqKmk+z3EirOokAO7GeT/hVTyXgDyxxjzCwXBHNWZraODRobxubieQjg/c9jUzhGasyk7FLV7c2NwkySecJ8AADAUZ71m6qEto9kUgluHG6WUdEGeAvvituIqsUkU6rL8o3j1B7VzOpT6Z4bs57zXZpDaRndb4BLv/0zx3+vevlc0y+cU/Yrc9DD1V1K1nHlnUjBAyNxxz71JLcWsbrHbfv5lXG4DOO9Zsc2p+JQt9dRtp1pMN0FrGczyr2ZyOg9h+dbdpYwQWsSW6xwIAS4P3s/0/nXydbCSou0nqehGasUfs80xzLJ5f8As5q5FZ/6M8wiRY4yAzP1/KpdTlFtcLHDHunCDLNyMe1V2kla1kivZAqSHcChGcj2rntbRlk9tHaQxNNKoGR8gbkk1FMse5XhJO7jB4Gaqy/6VIUhG2MAYL+1QJavIpknkYIrcBG5NS9tRpGneahbW0LQWsObhGwWxkD8azoftd5vfziuF5CNjipnhjOIXUKTztJwWFWT5q2yQw+WBkh8jBI9qOddhnMPDJDfk3io9uDyenH+NPi0xVlF7p8jKMlkXeWFa+uwrPZiP7oA4A9T3PvWX4bvDCZNNuYyAQVUdx9K6o1JSp80XtuXFohltE1GQyBgt6eXbs3+FUmsSt0UlQhemT/Ea1by3IkWNcoSfvE4JqWC8glme2u0VSgwjg87qpVppe7qjdNGf9kVZl2SBcjB/wDrmum8O6WmuaFcWySOl7agsHHJmixyuPUdvrWIkSx7g0iu+cnA4rR8N6odE1VLlcKTICCT+ntmtaMoymlPYzqp8r5dzA+zzR200SmVJY2KrnIJHv8AhV/Qom8gwXEg+cEZJ6cV1nxF0+JNQtNYs4cQ3qklwOFOB8p9xz+tctMFju9itgMoYOPX0qcTGUJOmwpT54qRk3y3lrPLEPKZg5245BGexpkH9o+Q/mBBtPUHmtm9EckajHOSTnkis54ZGkdEbIPc9xRCqpR1RsMaa68ldsQklxkCpGS4azKeUTLIRnB+6OSRUkFwEmMce0YAzxyKtWohd2LI3mDjAPFTKfL0C5h+dsKJG7AH7wIxUnkwKwV4ZYzuxnGCPrW1NDbQhZtgdwcnI4yORWZquqR3E7O7SHKYLbc8+nvWkKjm/dRLIdTjsVtxsuJJJM4wSCTVEeWEeEzfM2AfarUENtfAi2VVl5O8jk1Zt7WOOBlkQSSEfOdvf0rVTUFZt3ES2q2v2QW6qFbO5yvXNVJbPySQm0bsZ9+aatpjhlKSfw4PenOs6WgVMEjnJ64qFo9HuWhtzbSbfuHBJGQCePSqF3byC3G15Gd2BwDgVtLe5tn3MDLnaFAzzSxo11sIjQ4wM9s96qNWUN0LQw7KzumvfOuJTHsGAq9K27aLZnzJWBT+Hd1/CtKztY1HlDg4zn1qtdeQt0GkwGBKrz09z7VlPEOrKxLZG4S3YnLfPnjNTWDSvMLgK7LyOOpHf/61OU+a48wholO4beSTWhGvkyRDI2tjK5wBXPOdlbqQyKzvXW5AZAV/iVuw+taFzGdRzDsVYlUM5Pds1UuFgCuyyB2AyFHIOP6VUimnhYStI4kUfMM/pV0quhlKNzZsyqu0cLbVAKqOnGMflUq2q7BHLFkYA6/oaoR3UDT+duYErl9o5PpVhmkdlfc8an5gPQ12wqKSMHBom+z/AOmFkAVIxtYtwDnuKtFWjhkmkK7d2FwOD71RuLm5kk2/IoIGFPPFWJromB0JU+UQp47nqatMWotzfW8McSN825wvyjBzROtveJJGvy9trZyBiobuCKZAvmIrKBsHcGrAe2hUBvlcjBf1PfmndksktIVt7OO3bG3aB8oycfWpLw3D26KibYwMds0kDbMNGfvdOcjFSrNHIh8w/Jgjj1FWpWJM9NmHjiXYcnv1J71pW1wLdBHuAIHfvVF/JMqRq23aN2PX606K5t5pxDu+cjGP71d+GxLpu5E4XNe0nhlRljcgj0Pc0QTkBjJt+XtjpVKIR2ZY+Tv6EkHjNTbVkbLLjd/AOn5179HEKaOSUbFhRvPyfNu65XIFOFmpLSfOQRgAjIH4VMmIIwv3RjrUcs22VVVn+ZeTngV1JpmYIswAzwOgUfwipRGYw2G5xiiK5ZEYMinHQ55NPjfcoYKCM9KoRAiyRgSK67mzuwKWDe0wXjaV9M80rqVPHA9BShmyvzYxx6UIVxpkZh+74Hp05q2sW+IfvCPX2NVm+XHBJJ7Cn27Ydoy3ToKYrk0kEfITGADkHuPWkS1EkRVUAXoMHtUcko3hSwzgYp6TyLgRnI607jTI7m0RsQsTk+9LLZqEBwVA6/X1poZzMWbcDndkH9KsCWQqVfOMYOKaHcyXtZBNIxxxjZSpbzFApchmbnA9a0/l559sGlmTMIZRhR780AZgjjt5Uk2OWj5J6k00m3EDu6ZdG8zDnqPSta3gXDMy8DoCetR3QVinA5XBBHvQK5hSut1PHGoXJG7ywv3frWhDp6bV8syeYDlhnAqzdWudmxUSQEAknnFPlk8tSqngdSOtFxIrm1fuGb37UxolXqMD3HNX0X5SAxPOaZNHHKRuYgjpxxxTuOxSh2rKqiPIPqenNXZI0khXauHDn6dKqXGC21c7u2Dg9qV7e6Mm2Fn2j+In1pXCxNNDHHCwYg5PAFRIojIK5AyOPaqlxJewu2drY7EcGobj7W8SlZGyvBOeTnrQNI1XYGBwHAI7Y7+lZV3AouxvOFz+dCSzKreYxLEjB24zTZJJRL+9Q55IwM4JoCxbC24iQN8zjjAPX1qO6aFHKj5UK9T1NERVWP7pgx6HGeO/NQXEf2hN+4IAep6ke1AxsTQrJkMWyCuD0FQp5H2lz5hAAwuBnNXLe0jaMM7BSfmw3HSljhiedZliUpGeMd/SgCo11Mt4X3ZKx8/L94f41TspLt4pJnTYwwpQAc+4/St68tcwCRoGEm07SvXJqulrLsVScsuFyB6daAK2nwR/Z+hiy3zJgd+9XpfIaFkVsAEBBt6e1WdPs45gy4AIBY4+vFUbqGeOJEWNyxY7v8aAJNuIHAkKlcBjjvntRDG/2YkN5pz83NC2081lGMFXRuSf4qmtraaM43HaScen4UAMeHBC3DN5WOxqxHEl1bt5UmT1BI5A9KlRh93AIHXvzToljSMiNdqsc8cUAZgtLi3unWKPeJsElucYqvdF4LjyIUaaQjJX+FR710cUgbKsQPxpJLeNpzKuFfBXPtQK5RaARxQRqqM5OX3jkkDPWqh0xTcCQxoVK5ZRnqfT6VuPG7QtCm0MwHI4qCJHhcqWLKeMf4U7BzHOaxpkiWyJ5cRVFClWX74ByBXM60qW7+faxRqZUbeoGNuRjivRNR33MTRt5ecY+YZGK5t9Djac7uh4AGTxRYL3OAawM9qU8hhOjYDqucA/zq94fsbqz1aNIgREY/nZhnGQeRj6V18VtLbiTIjSHdtQgHd0xk1csFWzMj+Sksip8gj4DZGKGUitaSSSafva4ZplcDyx6deT6UlrdCbfIZ8p5rZjAz7c/X+lWdQiCTySeUxE8RbIb7rDtge1PgS0azXy2kMhAyGAG3/9YrJ7loGvJmtvKtxG6gYJc4J98elQqq3WC0P76KMuMcjGf6UyyQWusPcKvm74ym1ugOf6/pVlr6M3BSOJoUJKopHYdSfXrVWBlsy7bS0SNC2cByOo/H0qOaBdRljkZTFJGpjG3gN7ioUWQzJKd4hIKHa3G4dDWrYRQj95HukOCzDtk0EMx7rS1jcmVXBznK87iB6/jVOefUo4mgmcsoIUsqjJXtjmtaS+l85/MhBhTg7TnDf/AF6Wxjj8kzTFdkbsybhkjnpUginpwmubJJN5BZCcNxtA/rVa/I8ppJGZJUkyknXaMdfrWo0jTDarpHEwyfMGMZ6j/Gq7/aLedrZZFdXZVzjt3/z6UFIzIbcRfNbzXEvCllZjjPsD0Bqw32ZpDG2QsiBZTjoTzjPrWopdblhdwyW42nYyciTHT/61Z8iRQwXKyRgszqYtx4oGRW6Qw6rG8zxy2rxFCpHJJ4DY+v8AKp5EkF1cwyMqLGitEVXjd0z702OOCWwM6Rr5sLbCH64bufxqjeXl7/a0aJKH3YJ2cHIOCB/KgC9ey3gt2DQgyqoXI6kZ4/IVTtlaG5uCd8MxGdrdGXtx2p8swa6jhkViH/vZBGBxn6VBcWCvLHdO5ZyrW/ysR8rYP4kHmmUkTrI8Usii6YyjbggDv9fWnCWafEV2q+bkFSykbhnt/h61nz25eNUcsrZA3KvJq/LrNnbov7+IyqwHXcRyBQFiO7SIpMs1uFljXzOuVI/p71Zt7xUeGQxwBNqkqFwyg9OR1/wqcx2N0ksxDrHgifg5OP4s/hzRaJaTQrFbsWidPlkZMH2AoJbM6+b7dqP2hIpFjJzICc7wPQ+vpV02MarHtlljDcJvbjB6D86vLFC4eOTzBKvIGOGX296huLO0E1qXZlVVPlgklR6UhOQ5rOJYFlkdlfuQ3Ge+agu4NtnPJGS+5dpVeoJ6EVfSTzIJ43VGBJIqraSJNuWNism0lgRjGOKaQuZkF7D5KxRrIwWTCsOpY461nrb+XftemTbHBGysrdMD1+laEjJ/rPPLGJed4zgUaZJEy7VKHcxGexPpTKT0EjuNNiikkjkWJSQNpOcEjOM+9EWpWQGDIpcsAGHqelVtSskmDNDGgcN025XPYEdqdZ6Si3P+jx7Zo1VmAOVX3oJZbW4S7nhktzvjjcpL/snp+XarNuw8yTZGqEN25/CqhgWOQK0cbLJk/KNvzep9R/WrUVt9nmWR3YKVJ57DHTFAF60ZWnXb8pkGEyM4zVC+kmWyknK/NvGIx254/wDrVJPJDbwxS/aiA+PLYLx/n+lRxTQkPI4V2dcsSfypMaGW5xGfMDpuAJRsHGBwBVT7PMbiOaNwyyAq6NkEe3tn61ehuI5FeaTyvkyFKDJJB6Gs4SvGSLliHCgSdyCeSTQUWrS5jj82Mu0IljEYJTIVveqTRxIpeWOIZH+uHGccc/T9aGuLaMjM26MEMzheTk4xn1/pUZurG+U2g3blyXVhnjPGKBly2X7RcSRsqMrqgHznJI6VNLa2MbvHJKyrGhARM8k/54qAeT5rKsgiIXaBjBAGDj/PrUZiaFsTK7Rudyyd14yR70aiZXnh2t54kZ069cYOMd6sabue6aJ5W8sxnhjhT6VeWO1ubdZfspEb5UsGzyMc0l3GI4/mCb1Qsu8YGaZNysPlvPse5fMK5BPQf41PZPE187li1wifMMHBHsKq2zzLiaVYzI42l88gY/THep7Vl+zve43BWZdwT5vxHU0EsmtZPtVtFG8ZikjyBxjj2PpU0LXFu7NHGNqDABYEn8qz7a9gjeV1jumVGO9mPA/2QP5VsWepQM6goQz/AHAw4OO9BMiOC4ZpuEUoeWXPJz1PtTnjZreTYCGUZCjmq3lr/aMsoZdhc/KOMHNWvtEaTyFJVOAQ5z7Y/rTEZsttPc/v2JAdflYDGMe1UP7JR2JcOHYEAMcL1zWyFjjQRPcOvXPOQfce1S6gjqIT8rADYpB6D1oZUZtGAukM86Q7cRPkSFCcD/69Xbf/AIltyytycj5lPDADg1ZRWitpCQWcElApIzzwKhA85pBcN8y4O1x2NI0TbJTdQ+Q8gmIdD0YYyaWw1KJXZ53Cqc/K38RqnqEZ+0rNGyxFRgjH61SaQzQK5dnVB8rsvIz1z9DSHylm8vlaNBNsRGkLLkE+3X1/pU0csbQFS0ahvukEEe1UriM7Csw8wtzsI4A9ePzptxpk0EPkK8TRygbCvXn6/pQNREu8STJG3lvBN8ucbSCDjr39ait7GS3kdftFz5RGMMwY9ev1rR+y2k9xbxTjy1j2ox3cZzgfgfWrlxvtbuSOPy3DNhyPu4A/lUsZnywie3FwkTzOByWBO0D+KoL4GSCGS1ixlRhQeAQeSK0iz6YZmDM0Up3qwOQMjkY/nVCK1k3iaKT5ZFBjKA/KT057c0AWNL3vDItwnyM33cHII7e9Wo1kSOURqpbI3IeOMdqjsZili8d5CQ6t8r5+7z/jU0moR+WJnQOrnaGPGaQGbLcSWdztWLaj/eUrngDtzV/zpbq2S1aOEPuDRErgnvS3YtppXjY5YDiRuDyKLdLW7v0XzlJ+VTIgwN3tRYGh6+d9qd2Dfc/Lsc0y0BWZM/u2LlSX/umnXF1ai+VftToUOJc8AbT39avG3tHRjIGdScow6Z+tVYWxSuI1ju5GRGyyYOf5iqUz30c6xSsfLLDbkYJGa1riLCi5kUuABuCjlQO9SSeXv8wn5tvyuw6A9h70wuZq28sbmQ7VOON3Q+hqvqdv9lvFaPMizKofHZh3/wAa1BfSTAR7U8tFOwnsfTFQzSfarbdHtZom+cA8gdKATKNhEp853xh+oZcYbtitCyzGWOdy9AxzwfxqF4WSA71AiPzMWPI9xWnZ2KoVjEjvE/ZzwKAbIlijkcMwQknnjrUyWSPMxV2ZT/AfT6/rUt1ZpHMdiqF2gBgfWprO3ZY/3mRMv3OeooM+coWlqqSsrbk2nI9amuWP2gbgMlSVOOKs3G14WVgDKpG3sPoTVW+m8uNZguQjrxnOAetBLdyObaiZaNxHnkj+H6VWSPaWa3uGP95Cxx/9arME0e+RYWUxS++Qp9qIY2tYnMYVlx1A/pSAY9rIzsERmJ+bAJxioH0OzndJNkcRQ/MPX/JqKDW5ppCywSfIDgAcPg4/CtGxvBcy+XNG0TbjtYDhqAu0Vf7GMafOUVsFTsFXoYbWORY/KQNsKnI68dagkupElMbSjcHIII/WnyMWgMjKS46EH9aaYuZsVYYGD+aCrZ+XaeOnesS90vyLt9xY27YKqOxHSuht42kiEyqHjxg+tOQpMVVto4OCw/SnYadjkJvDf2e+a4t7phHK25x/dYDIIP1po0KaaYyJdMZc5YgEAj2rr7KZJI3tnj2843Y5z/hTXxD8vAbkBhS5R+0Zi2ME1ujW11uaQnKuCSoFXYLaaFTNJskQcgjrVuOREjEc5GeoI71HcsscaPGSu44K9sUWIciq91BNLEkkbHax5Axt/wAirV7FbSQ/MPnB42jpUkaxvGGKqcce2Ka21ZBHt3oehY0wuRIv7nbIiyDGR8g3VXgDNI01ud3GNjHpVlm8lgFfDY6Z461T1GWO3jN4qsrjkhR270IaHlpHDFlUZOAqnpU9u6RSr+/QADDKwquZLd4I5YwFJIYkE9DTZLeeaYtCxZH5DHjHtTGWjHb+c5WVMHlR1pWj8wEqoLZ2kluo9RWHc2F6zswdkRcDKseKqLb6jDIMNKwOdozS5g5TpZYVmt0kBKSoc7h2qlcxkDzotzSBjhumTWXFHfbzu8+FQ3zk+netTy53jdvODBD8qgHn3/SmBWs4WupFeRMcfI5UfJVy7tGhtWX5HBJPyjIp1v8AJFtAGW5A6ZNJLNPGoKkLg8x44oAyreEfa2jjmaKUDI6g/h2qa4vJ7eaOGSd8MeTuGc1piRXZTJCu7ucYOKpOdPvpLmORpBcW/qgA56DP4UDLO95kA27QDkketMubi4kjijkDbgxUDuPrVaHUntyVeAfL1I6UTaxBHL5kqPkkfMD6dCKQrG1pcFxEoDAIWIJJH6D0qO6RxcPICfpnpVC38SW91Luku1Cp/C/XFSQXtnMCxugiqSMl85x2NSw5WSTsrRbN0YbGckd6XS0EKnDGaMkgkn7ueRUF1E+0Txb5YgPmUAZ+oqK1vPMKxxpMF7jufU8UDUSxdW8ryf6PMG4JaPPzYqeG1ultkEYVIx90sfm96xdCNxJ4zuLmJhJD5JDA/wAIrp779265A2t8wPoPcUM0szMu1ktgJJ4nQMCN4OcVQ1C7isdMOoTFiIk3gI+05PTit28EafI0nmRDjA4C5+tc7r0Fteadc2PmCESYUEc4APPNSrgeLeNfH2rXwkt0OyFW45+Yj3NcDeyz3UmTlUzkqe9era/4N8OwpJGjs8jjAdpDuB+tcBrmjXWk/N5LSxYOJFGR+NaJiuc+sbQOWUEsT2ro/BviLVbXVLWzN07RSOFIbnHbrWEjKRy24H0q5oCBdbsmVV/16cEc9aXMDPoRbq88iGMkbWjALKuCDVO9uNVW04jjcYwCQQR9a6nTtOVSZly7YGFJ6cUT7Zi1vNbvs5yWXpRZiuczo1zcS3kCSWSovQyIMEGtCS2mhnbcqfN1LL79KtWelx2a7o5nmOSyjb0xTrq7jWAyeWrSMcZ9DTFcit4Y5tyQyOsiEBifuisBjdQa+j3WJY42PzAjnHSursIFOnSSMWZsc7ep9qqQwxyzES2+R0+YYakx3LGj3dvJPzAxY5xuAwe9Zl7NHI7SSOUGSAMD1rUs7aGO5dY1YMR8hOcdORVXUdPScIXj3lTwE6H60hFnSbiKCzj8zBRwfoSOtOXVYoFDRxttztHPA/CqsGmyiyKsoRAflk5Kp7GqtvbWxdvOv43PPCHIAHegC/aapYXDMYVO0ZDEr6HpVy1aKed5o4I4c8bA2cj1qlLYxskSQyCPIGAoxnPc1b0yJ7WSRJk3yBMhgfvUuoM8+jKf29fRN8rNKp3D6dKyfidbrH4I1Qq7H/V53H/pqlaHnBPE18PJyC5IOehqp8T5Cfh/qSsgBxFggjOPNTtXyVJNZrD/ABL8zur/AO6y9D7cooor9UPjwooprOF+9nHrigBS6h9uST6DtUS26q8rHmNxymOOnNSgqwDq24Hv60krqkbM/CgZNJq4XOfmuP7IkRnuke1bO2BgNx+lJ5X9o6CrSRi3DgmRM4A9Kk1kwX9hJM1ruSJsRnIBPY/SqUVjfCyt7ySVJEhZcQSnPy5wee3WuaauaxZn6VCLrWV0u7LS2sUTeQmflJ9T61vXlsbHT1hgZFjWIqQeufasySSSPxiqwCOTzF2oq/8ALJcc9PWrviTUPJure0XMksoPyqOg+vavCziC9ld7m9F3kY19B5kNlc8BIiVZc9ao6jc2f29zOskSIuNirjIx1q54uhC2Fp5ayFs7nKH5R/iag+yQyaNJe3KNNxs+bg4+lfKVFroehBjPJhbTbeRUIjVmMe455OOtU90sM/2ndiTo3JYEDtVjyi2kQRy3bCMyOyHHT2rP07UNsUlv5e5wcCQ9h7V5NbWWh6NH4S7HbwrqI1L7Uh+X7ijoaxrqYtqDX4+a4LkQxnt71b09RNfuw3NbqMuQenNZmpeVNqqRWsrbWkK7l6hSaxpWT1NRJ7hMxXF1dFnTLSDOcEH0rSF8lxpT6hsWGQjCx5xvOapXul6dZagYysbghfmbnGe9V7jybS9k2SeZGD8ue5onUuyoxJY99wi3ECkyK298c7R61JrBWPUIgWzvT72eMmsc3ypC5t5XgaRiGwTzVuGzW80tldt3ljcX7/nVe0vKyZdu4y4b/Sn09JAG+7vB4BptqbySM5IZd5UlupI759KoWcEU10IxvDE8EHnGa1R5VhcO7TtMseV2Ocn6VU6iiBoW8cEkcU21CIjzjgZqtrFxLG8kiMrDaCB14NJcPDY6cYmfy5Jl81Y+p57Vj2YumKifBz9zByelYqprcu2haWS3A3pI/Dc7hxmn5nZTkLubnLDAOaq27g5jKZQNkRnpmrmvyZuY2t1WOPYMgdAfSsZYjmYuQfFJHCBbzTKSxHyg9ae77dQjZVEkiJkhTxis8CTU3tgqoGjPpyafJ5yXu3+LbhSD0FR7a43EnuJnmaWSZghZtzEcA/SoUW3a7R0m2ovLgdSPQfWkaF7gIsrOZiD07VBbjyXmulVCsBDbX7jNYzk2xpF65XdpazMoQvL8qjqFqpayB47yBiFkCKyk/wAQ54pL65N5E8g3meQ8Dsq1SCLCY45DlvlBJPUVDkgsy9ZxlolYA8HJ5pNGS4vNUSZlzszyexwauvbrbacJo5lDSDhWPYe9UdDae4v0eJDtTO/B4wBWMYNMDK1md7waZp8nBiuXKtjpx0rrLlov7AtI5wQySFVcVzmoXEU0lgsNuqFrvlh64Na73QQxxMouFQkGNs7VJ719Fg0uRHHV3IJI2/ts3CRgRSY/fnt7exq1rfmWdnPDsEj3DAwSHBYKPXuKbqkfkaH5PmSiGRgyBgCCR/hU1o32iV5r0B1aLy96nIjGOP1r1sKv3iOeWw93B8J6UkciMsanzCvOCc1HPdSW9hHHapuKMG3rk9+59Kl0Wxgi8GLcK5y9wUMeeFGeSfrWjZmFfD902Iw/Cxr0zX19L4UcEtw0aCCa2nE8pDSANyQM57VW0+7WyujKsfmxxttI7gE4/Oltf9GVUuYN/A2knlD2pb60Dfab+KTbGkgWULx8xI4xWhPQS5BubdrvzdsktwQVHRU9/wBKetutxpxitv3QtwZWyd26mXUUcdg0MPztI2d2elRWn2q1jYY8zzBsZOmRRctK6KGtaxYaPpb6lfyhIm5Lf3hivFvHfxg+13U2n6TAktvvG6WdciQDsB6dvWtT9o7zl1OG1jlIhhjGI1PAJ614n5C5dtvI79wawm09JGkFbU9Y8MeIV063OrafczS6dMuy7iaQeZbsewHp6H+VbcOqzz3AupL+OKxYjyiz4Zs9jXiWm3c2nzhlCvC/yyxH7rr6GvRG8PTLp0WrWuqwnTZ493kyAsw77CP68V4eNy6Eteh0wrNM9OhvI9RRWS8SaWNcP5b5J9B70+MIs5WcFmXoB61g+B9Js7Gz861mEokIIcjgHH3ea7U28V5aNcSzwwSIMFhxux0xXxuLo+yqcq2PSpz5kZ9yq2/mW7N++GCPTmnyqLe9hj3EcA8/rVOWF7eV1mzI+R8xPUdjVi7dmjjuJFZ3b5QRzzXI0tjS5LdypJc+YFP2gDBz0PoRU13G4WNi6ZdQMd+Kqxx504vu+dnCscYIHr/OoPtUxuhHEnmheN5blcUrXHYszAyL5YQcckHrWDqMO26juhhJFPzY9K6C8u45HQpgOy/Mc85qhdQLIVEgIBHDf3veqoycHqWkUNSus3iLtAjxkZ681Wu8GeNAvBBzKOh4qe4sI8+US3mLjaT2qis00ErQtFI8Y6qMBf1rtpqLXul3LNrdrZ2pt5oxIHY7XB+77+tXWgVtkiKZvN+4/bGP6VkyNYu6STzPGzDOxsjFWbO8W3/49Z2I3HCdQyd+tKcHvHcqMjuvDet29zpcnh7UCrCVQ0crD/Vv2aue8RWq28hsrOdbpT84kUEAD3PasqWW1uJ99jJKrFcOrdd3p9KmW7jMItZ5mUZBYAY3H1PvSqylLlclqiY01FtovDyYrJZNhMrg5Zu3HasryvkZd5PfI4/CtTULyFVRCquyxDYV5x7H39azm85UESbQ0h5wckA1jSutTUfoNtG9yXmZigPPc47YqbUmjto0VVDSudzY4x7Vc0yJltxtiOSclgOcVR1GSFdRMkzMccY9AKFPnqMhmXqNxJGrNu24GNpNc693vb75z1wK1NVSSe5dhhUHzHPp2rEsl8/UVVkLIvVf71exhoRUGyb6nQaNG7TRRwBWkdcYB6etakSyLd+ceIzwFzwcVFoK2kMctxDlXGQFXtnimytJIibAMZ2jBz+OK4aj5ps0TsXLl/tEjXQwiLwWIwBWFLffu2WP5xggMBUviK6aG3j0y2DSEuPNOe3pSWtirRxxxgljnJzgkVpShGEFKW3T0HJkOmW0gOGzuPJyOK6a1hS2gxJlAehHXn2qpFatCgJZDjk4OabLeSqxyjsV9R0rCtJ1noQXYZWWQOSWA4B6UsVvFeyHzEVQecnpxTLAPeASYYAHoORV6OLfMYdyjYDxjP41yyfK/MRUW2iGdvAB42nt2qSIBg4MgUdjnp+NSyQLb3kyBS/YYbg1HLFmNo+YyW6Hnj2pN36kthnZ8jBVIzgjmmNCnnhiDIj/AHiTjFTWkRSYeUq5VckkZB+tJcygsy3AALDBI6CknroTcWJPLw6xkbx8vHbNaUdxHsK3YPI++vIrPurwR2w25dFAC89vQe9MtJWnhCqBER8u1jwKunOcPeQmrmjB5f2pZ8jaFzg+tFsUuboxkhDI+45Pp3qrHqEHmi2P7wKBuPpntUzR4DSWykyE9dvQV3xqcxhKJdnltlLO6KQh6g8n0qNTHKRtDArghD2ql9xjHl9wAJbb196ns5FeZ/n25Hl/MMc1vGVyC7b3FolwQfnb0BPBqK4lt1nLTtywwiK364FNhiiA527v7wqSJI/K3R4Y54JXmtUkyXuNmt1kgEkhKk/KFB7djTbC2igeKYtltpA+h61N+7yFZ5JDjd7DHakLDduXg/3fSrSSC5dguI5XMZkBXJ2jHJqcziMjEZbHAx1FUdPsUWZZOrL8zfjVmeNty4cqxIzj0FdlOu4oylAtrcNcx4ZcMv8AAeM1NIyyQq/3QnUetYMsk8dyw84HjIIPSo21CSFIbRn81pXO5lbO0V6+HxiaszmlS7HSARyJ5hjySBjnpVgKQMbRkDqOgFZVnN/pQRWMiKPmB68VZlmeWMwxqCu4cjr9K9GMroyasXCvfpnp7U6NU2srYznPXtVSOYQ/65iOMY9KUTZQtGu4ntxnFaIgmkVmAMLCPB70IshZ0dVDY5I54qq0+1d0akn03Cm/ariIpJ5IIc7clqdgsW1t1YAqmQP4sdacU8tTjoeapR6pcKQhhIUA9Bn/ADmnrfNMxG1eM5BGMGpuFiZevIB54NSxr98bjuY5NMT5ohJtx61IM7cj86pDQgiLPufaVz0BIqeSFpSGRgMDgZqpJcqgbhyVG7aR1FV49TlZtxIVQeQB+lAGtIrYC84PoKztXmVDEoBJAJyKhutTZZdxVjnkIvQD1P1qF9WhfZuhk45OV4AoCzLoadrcBY1D4HLNWRaXN5dXUkcjAqjFWAABq3Dq1vE0f2iMjJ24IyAfr6Ckt5bMPOsce2QyHBzjPfj1oHYu/wAKpvZQn3s9TTGuIdxXeQpG7ntjvUBv7GSNJ5JWPG5uzHnAyKqXEkNzdL5ZO0fMWI4A9M0AaMdzDI5kkePPQjvipp7qFi3lOcEjHbJqrZQxovmfKw5wCOoq1BanyeQg5yuR0oEND7lAbGGJApFiXcNgJP6D8aVo4YpgvnnHXGBj6VXi3L5mc4LZHsKBonjRXfzAmdvQn1qZlVR8+7O0npxis/UZZPkEcjoDzjGDxTUeTyFjeRnk8s7T3z60DJpHXapMnUcgdDj+VQTRquI1yEDY2+hPNRwwNGm6VBxgDPf2qyEc4OBk9s54oANRn22IxGJSWC4Ue/8A9enLEYoUEWBnDNjtz0+lMBVQfnJHf60yG4nG4LDiPIHHcdzQBaJiwgBZXYE4J496InWMHZlzj+Kq4eKO98xxs2r8oNWoo/Pgk+XbIRg84xntQAqXUMUCyMwTJ+bJxgU9bkSMSzIQFO30AqhLpkTTRrLlmUcgdD7VFc2bfbBHHIsanO/HQj0ouI05pPMiiYcop6DqamlkRdgXHyjpnpVCeJo7P93hWVcRk/3qpD7R5iwtIc7OoHOfX8KLgau05LNgAnJ9qXzIwArNk1noZ3tQnmEvkfKT0qVWKyOwBLA4Az06UXCxagmUupHQjrV1w3l7lIz2I6Vl27MhdolKhTjnuKvxMXCxxg7iM4NNEtWKhkke427vlzjAHNW7aKeQnOAoPJNMltZII3nbbtQZPPX2qhPfSgNGJPmJ24H8XfFVdIFG5qyQxojmSZcduaqQhCd3zcj86yXu7mK3jklTzcswIBHy4/xpRrkkkW1bcDB5AHQ+v9KlyRSgyS9hiNs8mCGZl2buq060nsdmCrNO52qgOMdqjTUhMGaaIKoAcFh/DzxVY65blVmVELIQ2EUZyOfzx+lZNmqRqeXtxudfnBATqMnpz2rP2qs5g24JxkHpxyM/rzVc+ILcwTfuvNklkDqy4G09gPY1NPqkc1xmZfnjQbccqPqe3p9aLoqxIs0qqyGBVDbgWI7HvmnaZa/aBiZQyI2BIDnjFZR1yORSsZcBgGVCvXPr/X8Ku6frVpFF85W3X7xTbyT0p3JaY67/ANHuvLVyqqxXaDwR2NWLJW8tJI2dWO5XUNxntg96x7rV7WRVkmVGikJZQeWbb/n8auW+rWdnbIpjO9XWHaD1bGfw4p3EoMvwRKsuyd1QqMMAOWJ6VnTxvNbSR+aI9/CuCeD0BNR33iLTdkLfPJLIWOAvzKR0BqnD4ksJsIg25XcQ52bj0z+dJsaiaFqxa3itJPJZ4jvDo+Q+Pr+tDzeXIylXaWToSc4B54qnb3enreSOww/3SwfgY+8PoKvyXkDpuWKNkVVDYOD0/oKVyrFlZIbiCO1aSSRVDBg/GG7YzzVK785o4/tCiARnkbc/Q/SoYJma4Msnz7SMnGDk9MfhVm8mMts6NLH5pAEgdskc8Gi5PUbHbXF3byfvx5ZIKuVwW9voaVreOKKFbhVSQyF1C9R2/rVm0aGEmAiNNo3LtfI4PQe3rUdxD9svsR7FEZMiqTgknr+PrQh9SlexrtjaScrE5JV85OP/AK3pUFzdTNA0ZuIQ68AFTxt/+tz9avFobcy+cdqwAuFxzknGfbmojb6a0QVY5DKyEkhu+ecfnxTHcfpryR26RhWld/nBx2qWDTbWS4DrFHucFuwBb6e5p1jG0xhiWHyR935mI4FT2abJzJAY7uEKyowyCMntQS2RQ3FxbMI2UbCSuw8gNjv3x2qKGVLeby5SAq5KJjG0AZxWhAsEKPKzM8j5GD2Puf0qreOoiVQYhIxD7y3bvSJQ62uIbp3EcpDR4LfKeM9OtOlksrpYRCzl1BCkDp+ZxTOYZ4vs5jnkJJZGb25I9az9Vt7hVVrf700mx0U/3vSmVYuX5lVIfsjIBnO5uR+OPxqsss/20I21TkqwUHDHrVm3EJsiq7SFJYK3H+ef1qvNeWCxK104glXL78ckdwaA5SHVVeFwG2ANy21uSO5x+lP03TpgsEZOIFG5lByTxkc+1WJpdPuGVxNCxyQshblunH1q3aSwwxGFblSMZ+8Pm9CKYncLdpbV28uNUUg4JGdwqpPJLZ3MM0W4Hbu/3xznP+eK0pZozblGYBgACM/KuPeqjhZ7FjtEhACiMjoCef6UEkMsc0w8pZwr7t4l46kZxj07VmXov2WWFbkyScqwYkDH8PPtWgrRfb/sYkKSYzGrjG49/wCfSm3l9bWtyBcsoJUAjsMHqPWkxorRLcyWBs52WPywPLKt1Hvn3/SkkWZ7WKPe3nAnBC4yP8fSntqthJLCWw0OSrueOO/NP1K5SCdNiNhRiL/aB9aVitR1tZXMb+YoPltwcjIJ7496kEVvJfbpCzBiByf4scnPp61Lot9PJZIk9qAPOIyAeR9KsXUQk+0ttVNhXaY+eD/SlqMy9Qs7TIjVCJA3yoPu5PvUZsYoNqRwQeZjliSOnfjiraRyXkSJK2cAFOeh6HPvVx4Ht7ZnyigqQd33gff/AD0qkJuxSv44NitHHg4Uqeob159u1WpI4ltGLtIyAHIPqR0qS3kgWCJtmQ/GPQj0/pSSvHPIbZVCls7Sx4GDTE2ZUE8nkMLZXiDMPLDKc5PXNT3019JZpbSoC6cMxUE9c9f0q7lYfKjV8EOChJ5Pt+NWJbNmkdXYcA9BnGe4z1oJucvcXOotH5kcOwpLgqwHKn+eP1rajvQkjRhRiRMxkjkHOMcVPcaWxiV0uh5SrhyR831pEt41jELbpI+iuT8wNAXREv2SdPL86SJmy0iMRyemaSeNYjbxxSjcoBRcj5l9fenXunwvDLIrMWA+UjHANUZtJe4CfaN+1MbGPBHtRqCsy1Eym4aZ7pDGTyuRuDZ54qWKe2a82yODkE4IBzVG10ES3J3r5YWMsT3Yc9Pcnn60w2JtZi3mfcGC78sc9vp60rsfKi9qDKsSTA/KoDArz3qyku6zEYkydv3l5x+lZ0UbRM8cjqIi5Yc8YI5qvcyuI447eYyRqrEMuBgev4UXY+Ut3wuNpZbpNpwGK9R16e9Mmkkkn2KHlzhT9cdaytQ/cxLGs7/vOSrj1+n51LNBfqBcxjehAO4MRgY7ig0US/LHKs0K5Z5COCOoPT/OaihhaO3SS6YCdQcgYx/+uizuriNhFcBGEigpKpPXGM/iadbWolO243BSCzZHAx3oGiGL5imPlYncHHBx6nmn73JDPIpC/OpPzYIP3fb1FX7i1s/syi3kVijFcMMAdyKYlt5MS32FMDuVKdM/hQK48QJdBpsAZXLRsp+b6VE6lYlB7DIYtz7j6Ut/qHmMkUbKpkbapfkj/CqOsJLLGcYARcllz1/wpAUTJcKYWW7OwnAjkB5BPv161pJB9hkEJkcQy8oR2I6Af4VVh+yz2q/amG6E7kyfTv8A41buryC5+zW8KFEd1H3+AfXmgCKyv0kuGhZXkUE8HPH0+n61auEk3iPchQ85C/KoHbHrVSBEGpujQldpAJ9PcetbTW0cpIK5ZiD8rYGPWhhcrx28c1yJJeRxhc9T9e1OuIIzEog+Rt2Sn9eKtOUkaGLdJDliGK4/OobpRGwZHaQA5AcY3Z4NCTFcofY/Nija6VgZHKnjt/eq5drLaRBNz7RgKy52kelSxS3UgEiIuRJgHOdo7kj9KmvNQjWNY7mzPkg44OQc98dRinZjuiCCdogVx5isgxh8Ee2fxqBrjdF9mZChViykt6moJbgW+6FYdzYZomJ+U9OM+uKoT6wqvua2GzJUgcHdjjg+vPNA0jYuZ4YZFkVfk27XQD+L1FWbGKNZGvFk3Fl2sMc5965+bUZpbZI4rZGWRQwZXwfpz3rR0/U7eKFQ0MpJP7wHGR69PSgLGnbTmSYwXSqoAyrY756U66hka5RUlOQhztPIHanWV9Be/LCu2UAffxxz1pblZIpSwVXkHqP4aDN3LEME6+bM53LkBc+lSxyNkllIdfx/L1qvLfJDZFpi5GNxUDPTtUMeqW08G6HzXU4GMYPTj8KCOUkuZmVpOZPUjZwRVVBGYJJBJ5kcnVccrVi01Ayl0YMoTjMingeg9ag3L9qeaGJQGbDLjAYY60uo0rC2kAt4JbePa3zEr9DU8ay/KwCcHnJ/WolZQqytujYYyMcMP8RVjfGjIqbykmTnHNVYzYwWsBJICgkZI9RUcCFHTkFQCQ3oaeyGGbaJCYycqccihgUlH7wsSQcY7UrCuTGCFgJGAL9vepLYiGLyzGNn8QI6fT1qvc3B3CbDIic4I61F5zXE6XCOyKOHTOQTTAcxntZiIpHa3Y8c9PrSzguvHysCPmzSCR1ZmdSIjx16fhSM4+cw7WAzuXHP0oAfOGh3PGwLADPFFwFaQP50Y4yUOKitboySKZwsYbsR19vrUuoRojrjY0Ljhvf0oAr2+03CjBJGWII4xVqSSORECsxHc45GKrEBIsBjhgcMvJqvaS7XXPzH7oB7/WgdmaHmbItyEsM4UdeR7Cq8/mSQtJJFICvoO/qKbuaGZXSFgoXPlhgOT1x60yTVUWP/AFMrZz8vFAJMbA2UK7sYbaqnqai1bEEKx4m3ndnI4HHTNaatbG1M3lq4BHXHNUb37FeThJpEaKQBPmJyD+FMpFaK5iWJIy5KlRhgo3AjrxVw3HklTGWcFQvPHHrioLSxtreRoIwCVPyn1FW5YfOjB8ry2J5YHJxQA+2/eE/OUVgM7qguowJFRZlOPm7dqiuF2ytB8+4J8si9QT2rPt7ry52huFZjjhgOSRUsC5BfWrEzTMVIJVkPU/h3qSLVNOaZYYZHDu3RgQB6Dms26h8u4W6AycYVenPrSjS5riNbiWMLleof3pcwWLN/qNrPNHbRHMiOPnQZX86dJNHdLtVmDDsTjNZq6esUAhhkkJXOAT0yc9qsXGj+THHfQqSp7FicGnzDSRZmuLpbYbU82QDB46CqX2+ObEM9q0UxYZJYY9zVgNIsAxJ5iOOe3enW9qLi3ZpIxuzjFHMOwyJY7iUSsucDHXGegwfwpLjR4jGZVlXyiuCu3Jz7Gm3shVJIRtiCAH73ORSpexzMioxXr94EdB2oKimUI9HtvKaby1XjGQdxNS2mmQtKoGxwx+dGXAOf/r02aRYZFuYpklRzhgpPFX7OazuhFjfHKjY3AcipY22SIq6fIFizLbtncrHG0n0x2qxEYUuFkib589RwKS4kkuJX3QKyp8vHPNR2aIYVYbW2PuIGcn60E3ZuaBp1rayXFwqjzpFw5PTrU9/BHNC3zEkdqe1v/wAtxsZCPXvWhOm+3j3wxqAMh1Pt3oHdmKLFNR0i5jhPkPbqGZsfeBOMVzF54a1aeE/ZpIGJ6Ekrn9K7e0hWK0vGjlZuMsfWm2VyPscVq0Z/dnO8U1uJyPHtb8F64JFjmNqkrDKgzAbq57VNNv8AS18m/SPJBDKG3AivTviW0rs0g3HGNpA/SvKNbn8xNplLKD/E2SPatuVIjmbOB8S21ra6oslvGIkkjyVB6HNZlpubVLbypmVvMXHPfNa/i1tt1CWyPk4P41neHx/xPrUy/N+9XaCBzz/9asmtS+h9Oaa109lsL7X2DDMOTSpNeQ3TtIyuCuMdc1oWdzGdMSTyi0hXjAxiq9wgePzPKHmEcsBgdelUyEPibpIY3jaRjk7xtNVVhuBepHFJa+Wx+bPPFSS4SF2GX3Y5HJU1BNCJYwREFUtlcdT70hllB5F+wWZTF/Gg4APsatW6om+4lhbaMgN5mMD1rFNvJNvBAQFsnHf8KWS0uWVYN0shPPysfyxQBaluCsskls+9WJKru4qS1UvbLM1xhmOQm3BHrWYtrMAqwsxI+UDPze5q1FZXCj93dM5HUSAEr9MVIixcXMqo9qrMEkHzHqKyW02ZYZFWNYY3IJaMZyO30rQAPmeTIwc5wXHenwTuylI/mCNtZTngetAGfdRssEaRgny8DcDycdK0LJrmeNJGGZEGNp4OKfNCyN5sS7zjjnoKbZThLlQ3ylv73XHpSGjgbj934v1BcAEtn6fhWR8T4l/4QvUzubIWLI/7apXRarCreM7vplgWJ+hrE+KUf/FDam3oIsn1PmpXydN/8KsP8S/M9Cs/9ll6H21RRRX6mfHBTepIPSiigBY0WNAsahVHQCmrCNjKzFwxJO7miigChNClrYXQjUbWbpjpk1F5e25NqzbofKJCY4z60UVyy3NEcvD5ul6+8sMpdpBg7h2NXrm4e61ixkdUBCnoPrRRXgZ0/wB2joofGUdSu5Y5IuhJlbr0HFReJZPsVsIYVx5y7pDn7xoor5F6s71ucdY6pPtFgVVleRvnbkrW1e24stNkmjbc0a5GR7UUV5WI0m7Hp0tio8xtYEGNwmRC2DjrVXVI1RPOj+Ri4HHpRRU0dblkVxIfP8twGO3O7oag1fKXFiyscSMFYfjRRXLL7R0x2HeH7eO41eYSqGCE449DWvqfzW7RcKqDA2jFFFYzbsg6mBZ20cWpvL8x2jdjPXmqOtF5rpX3lN7jIH1ooqqzd4oaLmszM+q28fA+TyyfUVbitVt7u3wzMViL59/pRRVT2YIrxSNHJLcdWZCcdhTrlRHoFvJ955JSpY+lFFc0Hp8jQo25ZS2xipRcgitOxXFm9xJ+8kORk9qKKmD1BkdjfSQLIoVWMgKknsMVVtcMbm3cZVcKMcdaKKcNVqJk77Ld0WFMHOMk54qVoI4711ZQ/wAgbkdKKKpLURSe5e5llRwAIkO36Ve0W326d9sjkaNmG0qvAIooqIrUlmRDZfatOW585kaG5AUAZHSoZpLjz8LNt3gb+OtFFe/hF+7RxVPiN7XLpo7Oy0140kjYbt3IIPFZttJJE8tirYSVgGI4OATRRXrYT4zGXwm3orLHZyWe3fEeWBPU56+1XPJjhs5r5RwjoqxnoPeiivsKXwo8+W5He3jSNFcNGu6Rs49Kmfcst6qsdrPvK9s0UVbEjyT4g+JNTkv3tbe4ltYYz92JypY+pPerXwi8W6rLrTabdyG6iZN6mViShBxwfxooqOps1oY/7SUUcWqQlFw3lnJz15rxcr5gO7uOaKK5qvxFLYoucMOhwe4rrvh5rV5J4hi0e4YzQX5CMSxyhAwpH0HaiitJRTjqDR9C/DzTbeUx2twvmxRW7swxjePT2qBLOOz1EQKS8MimWNG/5Z4PT3oor4vOor2d7HZhm7k1vG2q6kunyOI1JLM4XLEDtVDUkksL5reOYtGAGXI5Ge1FFfPxS5T0FuZ11dSxowLMwABwT3NWdPKljIV5wDwcUUU5Jcly0RpAJEmnzjaQoGPXmrKzSLaHkHy+EyOlFFTIpFO+kknFsNwRpMbmAyaq3aq029l5yenFFFaw0tYpbmLrMQmmjmLEE5UAdsfzqxZRq2kSSY+ZNrKaKK7pN+zXr+o1uX7XNy8aDERkcBmUc59asW9ikk0k7uWKS7cEde1FFcVWTjexoVL7NvMyg7hxgdOtWNMyZTL0K8jiiirl/CuB0cczx6X9pXiSUlT7CuX1CVseZwWZgDx1GaKKxw6XMIq6lEqyP3GzoelZGiwB5/OLcnIIx2oor0aUn7FkSLkl29tvhhRFycMQOua07NljtGdUAkIHzUUVFaK5V5lRMmILNqUkjDkPj14zXQwxxpCZkTa+SuaKKzxT2QCGXa7AKMADiq0u5pxhiEbqtFFZRVhGioe3iVI32rkDgY7ZqTTs+fcXTMTIBtHoPeiiuZv3WxEssZ/tKOPcdvlhxVokZRNvLkru7iiispbollQtJHqAhWRgh6470XknT5Fx0wR6UUVaV2hExhW6ALfL5QJXaPaqkMYW8aRvmZZBgn6ZoopRbswIzCqzu/Us30q9bXjWvlrHGvz5yT6cUUVrCTvcmRYvpfLjjkxncxGCelVbmbybmGLyw4Yg5J9aKK7VJ/kZ2Eg1FnyFhRQB0znpVy3vGkALRqMHoOM8UUVtTk2jOSLKqsm5nXJxwc4xwaNsazKqx4DDnmiiuiJmhv2py4hQbevOfSnSTzK0jb/mBCZx2NFFVdjKcEssk3mFx8x2sCOuDxWgsMO4N5Y3c80UV14dsiS0J9KTbemJWIEqsGPfpWpp8are+QuQqoGznkmiivewrbRyVCxeojMV2jh+tMXhJPlXPTOKKK7znF8qNSgC43jmkeNJvvLgKOlFFICwsMeBlcjb0z0qtexrDb7ohsZ3GTRRTBGRNPcW0XlpKTlixJ+tRf2hdiJd0pbc5HpjFFFIo1tOna4Rmcck+vtmrARTMjAbe+BRRTQkRC2jbdJ0JLZwOOKWC1XhSxKhCcYooqimQ/Y4pZNrZGAG/Om29tGsjKRuIPBPUUUUhFW8jt7RpI1gV/MUnLHoQKmt7FpIow1ywSTGUVQAPpRRTA00j8zbEp2LGdowO1NuLp38yLaB5XRu5wKKKEJmasjPOhPRiykewGas6Rm4jaVzjHygCiigEQXsZe5ZGcngDNWjAqyQspI2gfyoooKKcEjSStO5yWAwOw4pjlhJ5mTwBxRRQA63JuA0UnRd3PepLfcIjLuJ2YRV7YoopIBYpPOjBZF3L0OOmauWrOuI1bG4kE0UUwL8OCqBhnHy/wD16qTQRpcySgHOc9aKKQxk0ayBI2yQOetZ90wVpGVVBztOB1FFFNiC5MkFnG8cgG7ttqj9qlmJZiAX+Ykfy/SiikMt2rNJe20TE7Sp/lXRXUAhTzEZgyjAP4UUVaIZFAz+V5bOWSTqD+NYFreSNdxRsqnad2f+BYooolsOJYklWZJyYwojdsAHriqswWHcqqvJU5x60UVmaIlC+ckmcBecjHUVmiwtUu2tY4wqpnnuetFFIpCzaZao3mKuOUOPQ+1WodNt5YZZH3Aoedpxu570UUiiK+srOKaYiHJWFWzuxnn/AOvUMVjDPZlWJ5c5J5ziiiq6AVreNI0A8uMlZNoJXpgcYpbCFJLe4kYcptk47k96KKRbJtLt472FzJkMGPzLjOD1FN1LSrTT7m3kjTzMR7VEmDgjkmiipJe461topVEm0KJHG5QBg4Gf1qC8iEdrKYyVRVbCE5GAMgfnRRQBgS3E32q3JfNvNGzmAcANjOc/lWfJqFxcWEroRC+VYsvc5x+VFFIFuXIpr7zII1vGBOXyVz93HH0Oa2rRZdvnQ3EsTKSpOc570UU0EjVuHEUFus6LdbwS3m85yMj8qZFMg2GOBEDgYA6KMdBRRVEGvBO0+NwA2RhuB156VDpR8qCRbfMYjc4z83fnrRRSIZPhzFcMXBC87SvHaqOpjyVtsYIJxgjp3oooEh8jAXdrIAQ/C7s9iatX9ssFzHJu3hyxKkd/aiihFoyrhpElhSOQr5jEMRUE9rHeRPFOAzQE4cjkj0NFFMYWml2yW/2UKCEj3qxHIOcE/lS2GmWqSRNtdmdQvzNkD6UUVQFh12i6gySqodn+ycjmtHSVUlIWGQIicjrn1oopEso3iRnVUjkXzPs586Nm6hwuM/iDT7mFZcSMBuBUHA4OQDRRQIrzaWqyMgmby5SSykZHSrlzCtvHpkSgMk6/NuGSMEjr+FFFAXKBurqCzlCygoo3bdvv61WWa4k23AlMYkCBkUejUUVRZtW0jHLcfu3ZRnuAM1LbyTSRus0zSqucBvw/xoopMiRXuWMUcYhAQyHrjOOpq1ZWkX2aGUgl5Pvn1oopIhDbGNbqd1kH3GLDHt2/GpZ7rEhCRKpjyAc9RnpRRQxssbsaf5mCWZj3qrcPLBaqY5APmGPlB6miiggluQPn8seWFHQd6i85nggZiS2wE89eaKKANAqschCjH+GM1iysxZ5Gw3z8Aj3oooexUNyO/b/ibLCFAVkLHjgnisi9iWz1Dy4eC2PoM+1FFZ3Ni/qcMMkH2ho18xVU9OMk4qO3dp9NclmUs7DIPQAdKKKotGfqbyxgiOQr5fC+2O9NEt0gOLhiWU7iwznB/SiimM1YJ3ktEmjxG7deMjIHpVpJZbjTyhfaoYNgDvRRSJM2VmW+iAb7jKRWjqzMVVC3zMSQ4GCKKKAEtV8mFQypLviZW3L146026tIJLUXnlhXjzgAcdKKKYixGkflMAgHA5HXk+tQabrLSTgPbRnYoVcHA5NFFJiHW19MdQkRthHmyY+XpjH+NWZd0iGOVtyjbjAwRRRVRAvw6bGrB2kZiSAeMU8WqrcTDIKxgAAr1HvRRVAUHs4XDhhwjDaB2yTUNzpttPF5kyhywPUdMUUVL3GiWz0+1j2wLEu3AapLvToBcxqQDvyScYooqQew9LKGGeOSMbT39614kWZWDDHy9RRRTM7mbMqyRm0ZFK8DJHPNRyafFHA7wMYtnygAcYFFFBSMC61O4gvLWNgskcxKspGPoahOqTp5kaqmxXZQCM8AUUVL3KsbejXJmMkUsaN5YUg49RV37U5kEZUeme4ooquhjIST5zFIeucEfjVm9gX5cEgqOvrRRUkFfcVdl6qWwQec1F8i+aiIFwS4I7GiirARbhp7cTFVV3PzY6GpvJXfENzfvODz2oooAS7to1DLgkKCwz2NRS2gFo0nmMSozzRRQNEFsz7MowXnPTNPhhV4mZvvEdRxRRTKJwyrcJG0YZUTjNUdStYY32xoB5kZ6jODg0UUhR3KsdsGYLux8oPyjA6UW2nRlxL5jYEmNtFFCKY3WpJLOWFo3yZCCeP0q9p99LcP5DcKZDyOtFFMCujMzTb2Zmik4bNLe26yr97aCwYgDvjNFFSxEk0YaGOOT5/MY8ntz2qKUvbusUL7UPYjPeiikBMQ0tuvmPn5h0AFVVmkWcwbj5TKWC5+6faiikwLsOmosHnLM4IXoeRVG0kmhd4hIGXBPK89aKKQIyi/mXGJFUsWwW79avX2xITGE4BOOaKKs2RkWkrXDGEbY/KbgqOuKZNcuJnXJzg/MDiiipKsb1k13Y2qSW17KvnAbgwBqlHdX0OqSqLtzGIWYoQME4PNFFAkjp4rkmwO5c79oPze1XtLk3pLFjHz8HJoopDsaVgf9A1MdhEMD8ayTlYSynBBooqkc73ZkeILho5RGyrIm4EqfpXC+JtNsZFlQ2yKVj3bhxyaKK6pbGfU8g8bQpDcxRjJXBAyaw9FlaPXrFsBtkykA+1FFc32jdbH1jYMLnTIJmXaWjVsA8A4qyrKLckxq2BnkUUVbMyrM7NZrJwCzYOBToFNvsKN1wcEZooqUTcr7hLM8eNpPVh9abah7W92xyMRuHXntRRQO5pXTq0KXRjXeeeOO9Ou1U2y7FCMR94dRRRRIaMuRWQ8tkK2OnWkhfEhTHG7JooqRi6hcSRLmPABA4/E1Tjb7RLDM+N5GaKKSGjhfE11Jb+KLiRcE8jn3J/wrP+Jk0jeBNQV2B+SI9P8ApqlFFfMQiv7RpP8AvHdV/wB1n6H/2Q==">
            <a:extLst>
              <a:ext uri="{FF2B5EF4-FFF2-40B4-BE49-F238E27FC236}">
                <a16:creationId xmlns:a16="http://schemas.microsoft.com/office/drawing/2014/main" id="{12EC1DB4-0099-1D44-BC09-F5FD385EB9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5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DDC4-70FF-C54B-9C4D-20F377F4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27D6C-B29D-F943-AF0E-65889B47E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euc-powerpoint.officeapps.live.com/pods/GetClipboardImage.ashx?Id=2e9e1f60-42c8-496a-8b90-4781e485fbea&amp;DC=GEU4&amp;pkey=1f9c6ab3-c717-4505-9b17-121a00e6c097&amp;wdwaccluster=GEU4">
            <a:extLst>
              <a:ext uri="{FF2B5EF4-FFF2-40B4-BE49-F238E27FC236}">
                <a16:creationId xmlns:a16="http://schemas.microsoft.com/office/drawing/2014/main" id="{C291A23E-47BE-B24C-A82B-2260008C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E70A22-5BC9-DA46-B9AB-BFD30F78FBCD}"/>
              </a:ext>
            </a:extLst>
          </p:cNvPr>
          <p:cNvSpPr/>
          <p:nvPr/>
        </p:nvSpPr>
        <p:spPr>
          <a:xfrm rot="18605718">
            <a:off x="-514513" y="694559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ATLAS -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ITk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12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Audizione delle 8 proposte di laboratori hands-on: presentazioni da 10' + 5' per domande;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Template delle presentazioni: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finalita' del laboratorio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esercizi hands-on proposti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- personale che seguira' i partecipanti</a:t>
            </a:r>
            <a:endParaRPr/>
          </a:p>
        </p:txBody>
      </p:sp>
      <p:pic>
        <p:nvPicPr>
          <p:cNvPr id="1026" name="Picture 2" descr="https://euc-powerpoint.officeapps.live.com/pods/GetClipboardImage.ashx?Id=b913b2dc-9f4e-45d2-8d0c-af23027dc789&amp;DC=GEU4&amp;pkey=b86a2429-288f-4505-8fd8-3778383e30de&amp;wdwaccluster=GEU4">
            <a:extLst>
              <a:ext uri="{FF2B5EF4-FFF2-40B4-BE49-F238E27FC236}">
                <a16:creationId xmlns:a16="http://schemas.microsoft.com/office/drawing/2014/main" id="{00C55C46-AF3F-5E49-B6D7-BF29F47A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C74AFE-A629-DD49-81B5-96B47B8268AF}"/>
              </a:ext>
            </a:extLst>
          </p:cNvPr>
          <p:cNvSpPr/>
          <p:nvPr/>
        </p:nvSpPr>
        <p:spPr>
          <a:xfrm rot="18605718">
            <a:off x="-514513" y="694559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ATLAS -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ITk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19029-3ADF-5544-B24E-6CED2AB8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7E427-27E5-2B40-A451-33FAE08C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85823-F6A8-8143-B864-C451AFD7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A82A-F5A5-B34E-B856-9A766F9AAE87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1E7FD-20E9-D747-B6E6-C6941F29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0"/>
            <a:ext cx="6858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0F936-7D41-FA4E-B38F-0FF8D1CC3D57}"/>
              </a:ext>
            </a:extLst>
          </p:cNvPr>
          <p:cNvSpPr txBox="1"/>
          <p:nvPr/>
        </p:nvSpPr>
        <p:spPr>
          <a:xfrm>
            <a:off x="4652319" y="1215330"/>
            <a:ext cx="1401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bg2"/>
                </a:solidFill>
              </a:rPr>
              <a:t>WavePulser</a:t>
            </a:r>
            <a:r>
              <a:rPr lang="en-GB" sz="1400" dirty="0">
                <a:solidFill>
                  <a:schemeClr val="bg2"/>
                </a:solidFill>
              </a:rPr>
              <a:t> 40iX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C3B2F-E7E1-3149-945E-C532BCF6CB68}"/>
              </a:ext>
            </a:extLst>
          </p:cNvPr>
          <p:cNvSpPr txBox="1"/>
          <p:nvPr/>
        </p:nvSpPr>
        <p:spPr>
          <a:xfrm>
            <a:off x="4460789" y="2747055"/>
            <a:ext cx="1342675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SAMI </a:t>
            </a:r>
            <a:r>
              <a:rPr lang="it-IT" dirty="0" err="1"/>
              <a:t>cable</a:t>
            </a:r>
            <a:r>
              <a:rPr lang="it-IT" dirty="0"/>
              <a:t> ver.2</a:t>
            </a:r>
          </a:p>
          <a:p>
            <a:pPr algn="ctr"/>
            <a:r>
              <a:rPr lang="it-IT" dirty="0"/>
              <a:t>13 m long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F849AB-1539-0249-9829-22B6242EC55A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701746" y="3254886"/>
            <a:ext cx="430381" cy="5324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1AC4330-C306-C041-9408-4B2603040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r="14236" b="1875"/>
          <a:stretch/>
        </p:blipFill>
        <p:spPr>
          <a:xfrm>
            <a:off x="132552" y="2647334"/>
            <a:ext cx="3190837" cy="232321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EA18-0ED9-F14E-A20A-1EA1BF01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72" y="440627"/>
            <a:ext cx="2835378" cy="1513534"/>
          </a:xfrm>
          <a:solidFill>
            <a:schemeClr val="bg1">
              <a:lumMod val="85000"/>
              <a:alpha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en-AU" sz="1400" dirty="0"/>
              <a:t>SAMI (prot.3) twisted pair cable</a:t>
            </a:r>
          </a:p>
          <a:p>
            <a:r>
              <a:rPr lang="en-AU" sz="1400" dirty="0"/>
              <a:t>8 pairs: signal, LV &amp; HV </a:t>
            </a:r>
          </a:p>
          <a:p>
            <a:r>
              <a:rPr lang="en-AU" sz="1400" dirty="0"/>
              <a:t>TDR/TDT measurements of signal pairs (AWG30 with </a:t>
            </a:r>
            <a:r>
              <a:rPr lang="en-AU" sz="1400" dirty="0" err="1"/>
              <a:t>siltem</a:t>
            </a:r>
            <a:r>
              <a:rPr lang="en-AU" sz="1400" dirty="0"/>
              <a:t> jacket)</a:t>
            </a:r>
          </a:p>
          <a:p>
            <a:pPr lvl="1"/>
            <a:r>
              <a:rPr lang="en-AU" sz="1100" dirty="0"/>
              <a:t>T = 300K</a:t>
            </a:r>
          </a:p>
          <a:p>
            <a:pPr lvl="1"/>
            <a:r>
              <a:rPr lang="en-AU" sz="1100" dirty="0"/>
              <a:t>T=77K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D66DBE-5F0C-0048-BA2C-C865FF30394B}"/>
              </a:ext>
            </a:extLst>
          </p:cNvPr>
          <p:cNvSpPr/>
          <p:nvPr/>
        </p:nvSpPr>
        <p:spPr>
          <a:xfrm rot="2327392">
            <a:off x="6414902" y="916989"/>
            <a:ext cx="2980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DarkSide-20k</a:t>
            </a:r>
            <a:endParaRPr lang="en-US" sz="36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10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344E-2098-4243-B0F5-F754BE7D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29A2F-CD80-1D4E-9E2F-B4111520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15/10/2024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FB46-324B-6F48-B924-55E980AE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SAMI Cables vers.2 – TDR Measurements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7E71-60A8-D94B-A745-1889DB9F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A82A-F5A5-B34E-B856-9A766F9AAE87}" type="slidenum">
              <a:rPr lang="en-GB" smtClean="0"/>
              <a:t>8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48AA65-92B7-3543-8B81-DF13D288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0EAD20-A284-F64D-9E76-F102E1C05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B2084A-9623-C841-8002-D73EA807F451}"/>
              </a:ext>
            </a:extLst>
          </p:cNvPr>
          <p:cNvCxnSpPr/>
          <p:nvPr/>
        </p:nvCxnSpPr>
        <p:spPr>
          <a:xfrm>
            <a:off x="459347" y="822101"/>
            <a:ext cx="592429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3EAFD8-9934-4149-853C-7697C6327C6A}"/>
              </a:ext>
            </a:extLst>
          </p:cNvPr>
          <p:cNvCxnSpPr/>
          <p:nvPr/>
        </p:nvCxnSpPr>
        <p:spPr>
          <a:xfrm>
            <a:off x="459347" y="974500"/>
            <a:ext cx="592429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57C2C7-EA03-0849-B8F2-4AB98B0F45C2}"/>
              </a:ext>
            </a:extLst>
          </p:cNvPr>
          <p:cNvSpPr txBox="1"/>
          <p:nvPr/>
        </p:nvSpPr>
        <p:spPr>
          <a:xfrm>
            <a:off x="459347" y="515070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102±2 </a:t>
            </a:r>
            <a:r>
              <a:rPr lang="en-GB" sz="900" dirty="0" err="1">
                <a:solidFill>
                  <a:schemeClr val="bg1"/>
                </a:solidFill>
              </a:rPr>
              <a:t>Ω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AC354E-49D5-B243-B986-42E0410598AB}"/>
              </a:ext>
            </a:extLst>
          </p:cNvPr>
          <p:cNvCxnSpPr/>
          <p:nvPr/>
        </p:nvCxnSpPr>
        <p:spPr>
          <a:xfrm>
            <a:off x="3741314" y="597796"/>
            <a:ext cx="592429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ADAE6F-0A58-D64F-AE23-1ED4476078A4}"/>
              </a:ext>
            </a:extLst>
          </p:cNvPr>
          <p:cNvCxnSpPr/>
          <p:nvPr/>
        </p:nvCxnSpPr>
        <p:spPr>
          <a:xfrm>
            <a:off x="3741314" y="750195"/>
            <a:ext cx="592429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DF33A5-A6AE-4241-8300-7B4C85725470}"/>
              </a:ext>
            </a:extLst>
          </p:cNvPr>
          <p:cNvSpPr txBox="1"/>
          <p:nvPr/>
        </p:nvSpPr>
        <p:spPr>
          <a:xfrm>
            <a:off x="3741314" y="345458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107±2 </a:t>
            </a:r>
            <a:r>
              <a:rPr lang="en-GB" sz="900" dirty="0" err="1">
                <a:solidFill>
                  <a:schemeClr val="bg1"/>
                </a:solidFill>
              </a:rPr>
              <a:t>Ω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873D6-A494-E94D-80E2-A23523DE5EBA}"/>
              </a:ext>
            </a:extLst>
          </p:cNvPr>
          <p:cNvSpPr txBox="1"/>
          <p:nvPr/>
        </p:nvSpPr>
        <p:spPr>
          <a:xfrm>
            <a:off x="424107" y="1214399"/>
            <a:ext cx="2247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Differential </a:t>
            </a:r>
            <a:r>
              <a:rPr lang="en-GB" sz="900" dirty="0" err="1">
                <a:solidFill>
                  <a:schemeClr val="bg1"/>
                </a:solidFill>
              </a:rPr>
              <a:t>impedence</a:t>
            </a:r>
            <a:r>
              <a:rPr lang="en-GB" sz="900" dirty="0">
                <a:solidFill>
                  <a:schemeClr val="bg1"/>
                </a:solidFill>
              </a:rPr>
              <a:t> – SD1D1.Z - SD2D2.Z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106B9B-4BE9-764E-AEF3-D6E48C3AB1DB}"/>
              </a:ext>
            </a:extLst>
          </p:cNvPr>
          <p:cNvSpPr txBox="1"/>
          <p:nvPr/>
        </p:nvSpPr>
        <p:spPr>
          <a:xfrm>
            <a:off x="5645237" y="1156522"/>
            <a:ext cx="1378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Insertion loss – SD2D1.dB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B3BFCE-7CA6-AA41-BE1E-F47A374DC70A}"/>
              </a:ext>
            </a:extLst>
          </p:cNvPr>
          <p:cNvSpPr txBox="1"/>
          <p:nvPr/>
        </p:nvSpPr>
        <p:spPr>
          <a:xfrm>
            <a:off x="6631830" y="284238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-1.01 dB @ 20MHz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358844-71ED-B145-BB4A-02AE9DE59781}"/>
              </a:ext>
            </a:extLst>
          </p:cNvPr>
          <p:cNvSpPr txBox="1"/>
          <p:nvPr/>
        </p:nvSpPr>
        <p:spPr>
          <a:xfrm>
            <a:off x="459347" y="1960301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Measurements at T=77K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CD2C0C-E440-1448-9E01-6D87241AAF4F}"/>
              </a:ext>
            </a:extLst>
          </p:cNvPr>
          <p:cNvSpPr/>
          <p:nvPr/>
        </p:nvSpPr>
        <p:spPr>
          <a:xfrm rot="2327392">
            <a:off x="5892707" y="2421976"/>
            <a:ext cx="2980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DarkSide-20k</a:t>
            </a:r>
            <a:endParaRPr lang="en-US" sz="36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1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D72C-1395-9441-BFA9-A2D31A60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Laboratory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EF079-AFB8-F445-9FB6-C0361CE62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lab will provide hands-on exercises to characterize a transmission line with TDR </a:t>
            </a:r>
          </a:p>
          <a:p>
            <a:pPr lvl="1"/>
            <a:r>
              <a:rPr lang="en-GB" dirty="0"/>
              <a:t>S-parameters – insertion loss – return loss – impedance – crosstalk </a:t>
            </a:r>
          </a:p>
          <a:p>
            <a:pPr lvl="1"/>
            <a:r>
              <a:rPr lang="en-GB" dirty="0"/>
              <a:t>Simulate the effect of the line on a high-speed transmission (1.28 GHz) – eye diagram analysis</a:t>
            </a:r>
          </a:p>
          <a:p>
            <a:pPr lvl="1"/>
            <a:r>
              <a:rPr lang="en-GB" dirty="0"/>
              <a:t>Simulate the correction applied to the signal to improve the eye diagram: pre-emphasis, de-emphasis, equalization</a:t>
            </a:r>
          </a:p>
          <a:p>
            <a:pPr lvl="1"/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667481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6899</TotalTime>
  <Words>502</Words>
  <Application>Microsoft Macintosh PowerPoint</Application>
  <PresentationFormat>On-screen Show (16:9)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Characterization of (High Speed) Transmission Lines </vt:lpstr>
      <vt:lpstr>Preamble</vt:lpstr>
      <vt:lpstr>PowerPoint Presentation</vt:lpstr>
      <vt:lpstr>Signal Integrity – Examples form Experiment’s Cases</vt:lpstr>
      <vt:lpstr>PowerPoint Presentation</vt:lpstr>
      <vt:lpstr>PowerPoint Presentation</vt:lpstr>
      <vt:lpstr>PowerPoint Presentation</vt:lpstr>
      <vt:lpstr> </vt:lpstr>
      <vt:lpstr>Laboratory</vt:lpstr>
      <vt:lpstr>Proponents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(High Speed) Transmission Lines </dc:title>
  <cp:lastModifiedBy>Giovanni Darbo</cp:lastModifiedBy>
  <cp:revision>14</cp:revision>
  <cp:lastPrinted>2024-11-22T17:18:11Z</cp:lastPrinted>
  <dcterms:modified xsi:type="dcterms:W3CDTF">2024-11-27T08:46:48Z</dcterms:modified>
</cp:coreProperties>
</file>