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</p:sldMasterIdLst>
  <p:notesMasterIdLst>
    <p:notesMasterId r:id="rId13"/>
  </p:notesMasterIdLst>
  <p:sldIdLst>
    <p:sldId id="256" r:id="rId5"/>
    <p:sldId id="261" r:id="rId6"/>
    <p:sldId id="262" r:id="rId7"/>
    <p:sldId id="257" r:id="rId8"/>
    <p:sldId id="258" r:id="rId9"/>
    <p:sldId id="259" r:id="rId10"/>
    <p:sldId id="263" r:id="rId11"/>
    <p:sldId id="26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/>
    <p:restoredTop sz="94626"/>
  </p:normalViewPr>
  <p:slideViewPr>
    <p:cSldViewPr snapToGrid="0">
      <p:cViewPr varScale="1">
        <p:scale>
          <a:sx n="116" d="100"/>
          <a:sy n="116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F3645-1B00-4872-AD7F-A2C291E589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AB3D7-7213-4C53-8E80-D0622EBD94F7}">
      <dgm:prSet/>
      <dgm:spPr/>
      <dgm:t>
        <a:bodyPr/>
        <a:lstStyle/>
        <a:p>
          <a:pPr>
            <a:defRPr cap="all"/>
          </a:pPr>
          <a:r>
            <a:rPr lang="it-IT"/>
            <a:t>Gaming</a:t>
          </a:r>
          <a:endParaRPr lang="en-US"/>
        </a:p>
      </dgm:t>
    </dgm:pt>
    <dgm:pt modelId="{BEBA2E91-515E-4997-BD8A-97435121A2AC}" type="parTrans" cxnId="{8309D129-3404-42DD-AF56-72FAED0D11FD}">
      <dgm:prSet/>
      <dgm:spPr/>
      <dgm:t>
        <a:bodyPr/>
        <a:lstStyle/>
        <a:p>
          <a:endParaRPr lang="en-US"/>
        </a:p>
      </dgm:t>
    </dgm:pt>
    <dgm:pt modelId="{B24EA4B9-1238-4A95-93B3-A376347416F8}" type="sibTrans" cxnId="{8309D129-3404-42DD-AF56-72FAED0D11FD}">
      <dgm:prSet/>
      <dgm:spPr/>
      <dgm:t>
        <a:bodyPr/>
        <a:lstStyle/>
        <a:p>
          <a:endParaRPr lang="en-US"/>
        </a:p>
      </dgm:t>
    </dgm:pt>
    <dgm:pt modelId="{6FCBB497-CAF0-43D9-B620-27B735658C81}">
      <dgm:prSet/>
      <dgm:spPr/>
      <dgm:t>
        <a:bodyPr/>
        <a:lstStyle/>
        <a:p>
          <a:pPr>
            <a:defRPr cap="all"/>
          </a:pPr>
          <a:r>
            <a:rPr lang="it-IT"/>
            <a:t>Computing &amp; AI</a:t>
          </a:r>
          <a:endParaRPr lang="en-US"/>
        </a:p>
      </dgm:t>
    </dgm:pt>
    <dgm:pt modelId="{D93A7039-3FF4-4A1A-8F5F-799B5ED2ABC2}" type="parTrans" cxnId="{A6BFFA6A-37E4-4FF6-BADD-9F758ED7AEE0}">
      <dgm:prSet/>
      <dgm:spPr/>
      <dgm:t>
        <a:bodyPr/>
        <a:lstStyle/>
        <a:p>
          <a:endParaRPr lang="en-US"/>
        </a:p>
      </dgm:t>
    </dgm:pt>
    <dgm:pt modelId="{D618BF70-3D6E-4B29-9C29-218A3CDF05F5}" type="sibTrans" cxnId="{A6BFFA6A-37E4-4FF6-BADD-9F758ED7AEE0}">
      <dgm:prSet/>
      <dgm:spPr/>
      <dgm:t>
        <a:bodyPr/>
        <a:lstStyle/>
        <a:p>
          <a:endParaRPr lang="en-US"/>
        </a:p>
      </dgm:t>
    </dgm:pt>
    <dgm:pt modelId="{C813F478-BBB7-47F8-B4E2-D395D24C1CDE}">
      <dgm:prSet/>
      <dgm:spPr/>
      <dgm:t>
        <a:bodyPr/>
        <a:lstStyle/>
        <a:p>
          <a:pPr>
            <a:defRPr cap="all"/>
          </a:pPr>
          <a:r>
            <a:rPr lang="it-IT"/>
            <a:t>Story Telling</a:t>
          </a:r>
          <a:endParaRPr lang="en-US"/>
        </a:p>
      </dgm:t>
    </dgm:pt>
    <dgm:pt modelId="{A8A83518-CCA2-41C5-8BBE-707EF6B0689F}" type="parTrans" cxnId="{2E5BD79A-BCFF-41B5-B2D9-4400FD714469}">
      <dgm:prSet/>
      <dgm:spPr/>
      <dgm:t>
        <a:bodyPr/>
        <a:lstStyle/>
        <a:p>
          <a:endParaRPr lang="en-US"/>
        </a:p>
      </dgm:t>
    </dgm:pt>
    <dgm:pt modelId="{22D27F70-3F7D-40B9-A2AD-D3B8C5D74E9A}" type="sibTrans" cxnId="{2E5BD79A-BCFF-41B5-B2D9-4400FD714469}">
      <dgm:prSet/>
      <dgm:spPr/>
      <dgm:t>
        <a:bodyPr/>
        <a:lstStyle/>
        <a:p>
          <a:endParaRPr lang="en-US"/>
        </a:p>
      </dgm:t>
    </dgm:pt>
    <dgm:pt modelId="{7C1CBE40-697E-A84F-ACBA-1A264BBAF43E}" type="pres">
      <dgm:prSet presAssocID="{36CF3645-1B00-4872-AD7F-A2C291E5890E}" presName="linear" presStyleCnt="0">
        <dgm:presLayoutVars>
          <dgm:dir/>
          <dgm:animLvl val="lvl"/>
          <dgm:resizeHandles val="exact"/>
        </dgm:presLayoutVars>
      </dgm:prSet>
      <dgm:spPr/>
    </dgm:pt>
    <dgm:pt modelId="{BDBF2F62-5E7A-A24E-855D-CD8C570E54BF}" type="pres">
      <dgm:prSet presAssocID="{7D6AB3D7-7213-4C53-8E80-D0622EBD94F7}" presName="parentLin" presStyleCnt="0"/>
      <dgm:spPr/>
    </dgm:pt>
    <dgm:pt modelId="{867DA193-7D9E-4040-A641-D193BCEF4546}" type="pres">
      <dgm:prSet presAssocID="{7D6AB3D7-7213-4C53-8E80-D0622EBD94F7}" presName="parentLeftMargin" presStyleLbl="node1" presStyleIdx="0" presStyleCnt="3"/>
      <dgm:spPr/>
    </dgm:pt>
    <dgm:pt modelId="{063AEB4E-45F8-5A45-AD4E-B881FE0756B5}" type="pres">
      <dgm:prSet presAssocID="{7D6AB3D7-7213-4C53-8E80-D0622EBD94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E4EC7B-A876-A940-AFF7-55061C87CCE5}" type="pres">
      <dgm:prSet presAssocID="{7D6AB3D7-7213-4C53-8E80-D0622EBD94F7}" presName="negativeSpace" presStyleCnt="0"/>
      <dgm:spPr/>
    </dgm:pt>
    <dgm:pt modelId="{976FEEFD-56CC-5D46-8DAF-7ACFBD935E54}" type="pres">
      <dgm:prSet presAssocID="{7D6AB3D7-7213-4C53-8E80-D0622EBD94F7}" presName="childText" presStyleLbl="conFgAcc1" presStyleIdx="0" presStyleCnt="3">
        <dgm:presLayoutVars>
          <dgm:bulletEnabled val="1"/>
        </dgm:presLayoutVars>
      </dgm:prSet>
      <dgm:spPr/>
    </dgm:pt>
    <dgm:pt modelId="{B9DAE94D-82EC-FC4A-8C2E-7CC2E030E5A1}" type="pres">
      <dgm:prSet presAssocID="{B24EA4B9-1238-4A95-93B3-A376347416F8}" presName="spaceBetweenRectangles" presStyleCnt="0"/>
      <dgm:spPr/>
    </dgm:pt>
    <dgm:pt modelId="{B12CFE57-0D26-C34C-9B38-6FD03359D4C9}" type="pres">
      <dgm:prSet presAssocID="{6FCBB497-CAF0-43D9-B620-27B735658C81}" presName="parentLin" presStyleCnt="0"/>
      <dgm:spPr/>
    </dgm:pt>
    <dgm:pt modelId="{EA21C872-8292-214C-BC70-55754C5C353B}" type="pres">
      <dgm:prSet presAssocID="{6FCBB497-CAF0-43D9-B620-27B735658C81}" presName="parentLeftMargin" presStyleLbl="node1" presStyleIdx="0" presStyleCnt="3"/>
      <dgm:spPr/>
    </dgm:pt>
    <dgm:pt modelId="{15D5172B-0FB1-DC42-A073-25709BAF86D6}" type="pres">
      <dgm:prSet presAssocID="{6FCBB497-CAF0-43D9-B620-27B735658C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D2FDA0-E7C3-F445-9B4D-3A9605699544}" type="pres">
      <dgm:prSet presAssocID="{6FCBB497-CAF0-43D9-B620-27B735658C81}" presName="negativeSpace" presStyleCnt="0"/>
      <dgm:spPr/>
    </dgm:pt>
    <dgm:pt modelId="{5828A685-E57D-D748-BB94-15BA3869D2B7}" type="pres">
      <dgm:prSet presAssocID="{6FCBB497-CAF0-43D9-B620-27B735658C81}" presName="childText" presStyleLbl="conFgAcc1" presStyleIdx="1" presStyleCnt="3">
        <dgm:presLayoutVars>
          <dgm:bulletEnabled val="1"/>
        </dgm:presLayoutVars>
      </dgm:prSet>
      <dgm:spPr/>
    </dgm:pt>
    <dgm:pt modelId="{23E1B936-EF72-DB46-9F6F-849443D569E0}" type="pres">
      <dgm:prSet presAssocID="{D618BF70-3D6E-4B29-9C29-218A3CDF05F5}" presName="spaceBetweenRectangles" presStyleCnt="0"/>
      <dgm:spPr/>
    </dgm:pt>
    <dgm:pt modelId="{F195EB75-18B2-0242-B659-19D4833B57B7}" type="pres">
      <dgm:prSet presAssocID="{C813F478-BBB7-47F8-B4E2-D395D24C1CDE}" presName="parentLin" presStyleCnt="0"/>
      <dgm:spPr/>
    </dgm:pt>
    <dgm:pt modelId="{54BFF2B5-689D-6947-8793-A4DA5339E89A}" type="pres">
      <dgm:prSet presAssocID="{C813F478-BBB7-47F8-B4E2-D395D24C1CDE}" presName="parentLeftMargin" presStyleLbl="node1" presStyleIdx="1" presStyleCnt="3"/>
      <dgm:spPr/>
    </dgm:pt>
    <dgm:pt modelId="{0DDDE433-EC1D-CA40-BA99-B22C1F35AB03}" type="pres">
      <dgm:prSet presAssocID="{C813F478-BBB7-47F8-B4E2-D395D24C1C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914BB5-5881-5B40-AF5D-B66F91375C88}" type="pres">
      <dgm:prSet presAssocID="{C813F478-BBB7-47F8-B4E2-D395D24C1CDE}" presName="negativeSpace" presStyleCnt="0"/>
      <dgm:spPr/>
    </dgm:pt>
    <dgm:pt modelId="{CC0E139C-0227-4F48-8620-F1ACF09C150B}" type="pres">
      <dgm:prSet presAssocID="{C813F478-BBB7-47F8-B4E2-D395D24C1C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09D129-3404-42DD-AF56-72FAED0D11FD}" srcId="{36CF3645-1B00-4872-AD7F-A2C291E5890E}" destId="{7D6AB3D7-7213-4C53-8E80-D0622EBD94F7}" srcOrd="0" destOrd="0" parTransId="{BEBA2E91-515E-4997-BD8A-97435121A2AC}" sibTransId="{B24EA4B9-1238-4A95-93B3-A376347416F8}"/>
    <dgm:cxn modelId="{6AC2CE66-485E-D645-AFEB-8D956404835C}" type="presOf" srcId="{6FCBB497-CAF0-43D9-B620-27B735658C81}" destId="{EA21C872-8292-214C-BC70-55754C5C353B}" srcOrd="0" destOrd="0" presId="urn:microsoft.com/office/officeart/2005/8/layout/list1"/>
    <dgm:cxn modelId="{A6BFFA6A-37E4-4FF6-BADD-9F758ED7AEE0}" srcId="{36CF3645-1B00-4872-AD7F-A2C291E5890E}" destId="{6FCBB497-CAF0-43D9-B620-27B735658C81}" srcOrd="1" destOrd="0" parTransId="{D93A7039-3FF4-4A1A-8F5F-799B5ED2ABC2}" sibTransId="{D618BF70-3D6E-4B29-9C29-218A3CDF05F5}"/>
    <dgm:cxn modelId="{96370A6F-C99A-2F4D-9C17-71C3C72ECBDD}" type="presOf" srcId="{7D6AB3D7-7213-4C53-8E80-D0622EBD94F7}" destId="{867DA193-7D9E-4040-A641-D193BCEF4546}" srcOrd="0" destOrd="0" presId="urn:microsoft.com/office/officeart/2005/8/layout/list1"/>
    <dgm:cxn modelId="{25B30779-52A7-024D-9077-AF108D08E6EC}" type="presOf" srcId="{7D6AB3D7-7213-4C53-8E80-D0622EBD94F7}" destId="{063AEB4E-45F8-5A45-AD4E-B881FE0756B5}" srcOrd="1" destOrd="0" presId="urn:microsoft.com/office/officeart/2005/8/layout/list1"/>
    <dgm:cxn modelId="{CBCF728D-3E7B-364B-BD21-4F2FF3A995C0}" type="presOf" srcId="{C813F478-BBB7-47F8-B4E2-D395D24C1CDE}" destId="{0DDDE433-EC1D-CA40-BA99-B22C1F35AB03}" srcOrd="1" destOrd="0" presId="urn:microsoft.com/office/officeart/2005/8/layout/list1"/>
    <dgm:cxn modelId="{D201AF95-F96E-2241-8F90-8DBA3BBEB515}" type="presOf" srcId="{6FCBB497-CAF0-43D9-B620-27B735658C81}" destId="{15D5172B-0FB1-DC42-A073-25709BAF86D6}" srcOrd="1" destOrd="0" presId="urn:microsoft.com/office/officeart/2005/8/layout/list1"/>
    <dgm:cxn modelId="{2E5BD79A-BCFF-41B5-B2D9-4400FD714469}" srcId="{36CF3645-1B00-4872-AD7F-A2C291E5890E}" destId="{C813F478-BBB7-47F8-B4E2-D395D24C1CDE}" srcOrd="2" destOrd="0" parTransId="{A8A83518-CCA2-41C5-8BBE-707EF6B0689F}" sibTransId="{22D27F70-3F7D-40B9-A2AD-D3B8C5D74E9A}"/>
    <dgm:cxn modelId="{F7F118AF-02CF-4D42-9F9F-A5F439B1061A}" type="presOf" srcId="{36CF3645-1B00-4872-AD7F-A2C291E5890E}" destId="{7C1CBE40-697E-A84F-ACBA-1A264BBAF43E}" srcOrd="0" destOrd="0" presId="urn:microsoft.com/office/officeart/2005/8/layout/list1"/>
    <dgm:cxn modelId="{682989B1-AF76-114A-9B7D-D638CEF83BC9}" type="presOf" srcId="{C813F478-BBB7-47F8-B4E2-D395D24C1CDE}" destId="{54BFF2B5-689D-6947-8793-A4DA5339E89A}" srcOrd="0" destOrd="0" presId="urn:microsoft.com/office/officeart/2005/8/layout/list1"/>
    <dgm:cxn modelId="{7FB8EBAE-B7CC-EA44-AA4C-9B31BD58362B}" type="presParOf" srcId="{7C1CBE40-697E-A84F-ACBA-1A264BBAF43E}" destId="{BDBF2F62-5E7A-A24E-855D-CD8C570E54BF}" srcOrd="0" destOrd="0" presId="urn:microsoft.com/office/officeart/2005/8/layout/list1"/>
    <dgm:cxn modelId="{AC064091-2466-F942-B700-B67DA8289539}" type="presParOf" srcId="{BDBF2F62-5E7A-A24E-855D-CD8C570E54BF}" destId="{867DA193-7D9E-4040-A641-D193BCEF4546}" srcOrd="0" destOrd="0" presId="urn:microsoft.com/office/officeart/2005/8/layout/list1"/>
    <dgm:cxn modelId="{327F2FF3-D6B6-F94D-8CCE-FB701C1313B5}" type="presParOf" srcId="{BDBF2F62-5E7A-A24E-855D-CD8C570E54BF}" destId="{063AEB4E-45F8-5A45-AD4E-B881FE0756B5}" srcOrd="1" destOrd="0" presId="urn:microsoft.com/office/officeart/2005/8/layout/list1"/>
    <dgm:cxn modelId="{A30E20B6-5898-B146-8909-73E5703DFED7}" type="presParOf" srcId="{7C1CBE40-697E-A84F-ACBA-1A264BBAF43E}" destId="{4EE4EC7B-A876-A940-AFF7-55061C87CCE5}" srcOrd="1" destOrd="0" presId="urn:microsoft.com/office/officeart/2005/8/layout/list1"/>
    <dgm:cxn modelId="{10E5FCA0-F2A1-FC4D-8CDA-9D04F60EA996}" type="presParOf" srcId="{7C1CBE40-697E-A84F-ACBA-1A264BBAF43E}" destId="{976FEEFD-56CC-5D46-8DAF-7ACFBD935E54}" srcOrd="2" destOrd="0" presId="urn:microsoft.com/office/officeart/2005/8/layout/list1"/>
    <dgm:cxn modelId="{84707DFF-C825-944F-B5CB-5B102003B21F}" type="presParOf" srcId="{7C1CBE40-697E-A84F-ACBA-1A264BBAF43E}" destId="{B9DAE94D-82EC-FC4A-8C2E-7CC2E030E5A1}" srcOrd="3" destOrd="0" presId="urn:microsoft.com/office/officeart/2005/8/layout/list1"/>
    <dgm:cxn modelId="{922A5EAA-9A9F-044D-B080-3FEF7FCB78AE}" type="presParOf" srcId="{7C1CBE40-697E-A84F-ACBA-1A264BBAF43E}" destId="{B12CFE57-0D26-C34C-9B38-6FD03359D4C9}" srcOrd="4" destOrd="0" presId="urn:microsoft.com/office/officeart/2005/8/layout/list1"/>
    <dgm:cxn modelId="{15BFB071-0D26-D444-B645-343D86067FE2}" type="presParOf" srcId="{B12CFE57-0D26-C34C-9B38-6FD03359D4C9}" destId="{EA21C872-8292-214C-BC70-55754C5C353B}" srcOrd="0" destOrd="0" presId="urn:microsoft.com/office/officeart/2005/8/layout/list1"/>
    <dgm:cxn modelId="{E7F1CC5F-380E-BC47-BB50-46BDA206A81D}" type="presParOf" srcId="{B12CFE57-0D26-C34C-9B38-6FD03359D4C9}" destId="{15D5172B-0FB1-DC42-A073-25709BAF86D6}" srcOrd="1" destOrd="0" presId="urn:microsoft.com/office/officeart/2005/8/layout/list1"/>
    <dgm:cxn modelId="{C7D8E91D-1BB9-204B-984A-A051C8E9F3F4}" type="presParOf" srcId="{7C1CBE40-697E-A84F-ACBA-1A264BBAF43E}" destId="{45D2FDA0-E7C3-F445-9B4D-3A9605699544}" srcOrd="5" destOrd="0" presId="urn:microsoft.com/office/officeart/2005/8/layout/list1"/>
    <dgm:cxn modelId="{398430F5-C4BD-FB40-91EA-93F5FA8DEBBB}" type="presParOf" srcId="{7C1CBE40-697E-A84F-ACBA-1A264BBAF43E}" destId="{5828A685-E57D-D748-BB94-15BA3869D2B7}" srcOrd="6" destOrd="0" presId="urn:microsoft.com/office/officeart/2005/8/layout/list1"/>
    <dgm:cxn modelId="{B2A8FF68-1E69-E745-8A62-ED771E810A5C}" type="presParOf" srcId="{7C1CBE40-697E-A84F-ACBA-1A264BBAF43E}" destId="{23E1B936-EF72-DB46-9F6F-849443D569E0}" srcOrd="7" destOrd="0" presId="urn:microsoft.com/office/officeart/2005/8/layout/list1"/>
    <dgm:cxn modelId="{428A7F9A-2748-4048-A61F-22DCCAA9ABFC}" type="presParOf" srcId="{7C1CBE40-697E-A84F-ACBA-1A264BBAF43E}" destId="{F195EB75-18B2-0242-B659-19D4833B57B7}" srcOrd="8" destOrd="0" presId="urn:microsoft.com/office/officeart/2005/8/layout/list1"/>
    <dgm:cxn modelId="{B6769E84-37D8-6C4B-837C-32B6BBB71FB6}" type="presParOf" srcId="{F195EB75-18B2-0242-B659-19D4833B57B7}" destId="{54BFF2B5-689D-6947-8793-A4DA5339E89A}" srcOrd="0" destOrd="0" presId="urn:microsoft.com/office/officeart/2005/8/layout/list1"/>
    <dgm:cxn modelId="{B70FDBD9-F5FC-A74C-AD5E-A7F38DA40632}" type="presParOf" srcId="{F195EB75-18B2-0242-B659-19D4833B57B7}" destId="{0DDDE433-EC1D-CA40-BA99-B22C1F35AB03}" srcOrd="1" destOrd="0" presId="urn:microsoft.com/office/officeart/2005/8/layout/list1"/>
    <dgm:cxn modelId="{93A8BD7B-F2DD-CE48-8579-FF691495B428}" type="presParOf" srcId="{7C1CBE40-697E-A84F-ACBA-1A264BBAF43E}" destId="{0B914BB5-5881-5B40-AF5D-B66F91375C88}" srcOrd="9" destOrd="0" presId="urn:microsoft.com/office/officeart/2005/8/layout/list1"/>
    <dgm:cxn modelId="{5A4D0755-7F12-B946-A676-CCC5F0AE3AAE}" type="presParOf" srcId="{7C1CBE40-697E-A84F-ACBA-1A264BBAF43E}" destId="{CC0E139C-0227-4F48-8620-F1ACF09C15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2E489-5F20-40AE-8D9B-C8D92E6ED1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2B4739-2763-4D17-B0B5-6AA9E221B4AE}">
      <dgm:prSet/>
      <dgm:spPr/>
      <dgm:t>
        <a:bodyPr/>
        <a:lstStyle/>
        <a:p>
          <a:r>
            <a:rPr lang="it-IT" dirty="0"/>
            <a:t>A tutti i partecipanti.</a:t>
          </a:r>
          <a:endParaRPr lang="en-US" dirty="0"/>
        </a:p>
      </dgm:t>
    </dgm:pt>
    <dgm:pt modelId="{ADFF028C-B8D9-402C-94B6-4C4CD719E4DD}" type="parTrans" cxnId="{21E2A17F-45BA-4075-AE39-126681BEEED5}">
      <dgm:prSet/>
      <dgm:spPr/>
      <dgm:t>
        <a:bodyPr/>
        <a:lstStyle/>
        <a:p>
          <a:endParaRPr lang="en-US"/>
        </a:p>
      </dgm:t>
    </dgm:pt>
    <dgm:pt modelId="{8CC5CACF-91D4-45F6-B7C3-543565CF318E}" type="sibTrans" cxnId="{21E2A17F-45BA-4075-AE39-126681BEEED5}">
      <dgm:prSet/>
      <dgm:spPr/>
      <dgm:t>
        <a:bodyPr/>
        <a:lstStyle/>
        <a:p>
          <a:endParaRPr lang="en-US"/>
        </a:p>
      </dgm:t>
    </dgm:pt>
    <dgm:pt modelId="{24376120-67A1-4F7C-AA36-9CADF840BD65}">
      <dgm:prSet/>
      <dgm:spPr/>
      <dgm:t>
        <a:bodyPr/>
        <a:lstStyle/>
        <a:p>
          <a:r>
            <a:rPr lang="it-IT" dirty="0"/>
            <a:t>Al comitato organizzatore e a quello scientifico</a:t>
          </a:r>
          <a:endParaRPr lang="en-US" dirty="0"/>
        </a:p>
      </dgm:t>
    </dgm:pt>
    <dgm:pt modelId="{EF73378E-7671-47ED-99F6-E330710F6A7B}" type="parTrans" cxnId="{50D261FC-5807-47B5-BF9E-4C6C54B3A289}">
      <dgm:prSet/>
      <dgm:spPr/>
      <dgm:t>
        <a:bodyPr/>
        <a:lstStyle/>
        <a:p>
          <a:endParaRPr lang="en-US"/>
        </a:p>
      </dgm:t>
    </dgm:pt>
    <dgm:pt modelId="{5E07307E-7A61-43B2-B162-6A3B0489A8BF}" type="sibTrans" cxnId="{50D261FC-5807-47B5-BF9E-4C6C54B3A289}">
      <dgm:prSet/>
      <dgm:spPr/>
      <dgm:t>
        <a:bodyPr/>
        <a:lstStyle/>
        <a:p>
          <a:endParaRPr lang="en-US"/>
        </a:p>
      </dgm:t>
    </dgm:pt>
    <dgm:pt modelId="{BD75330C-DA1F-40C6-ACC8-2C506A632AC7}">
      <dgm:prSet/>
      <dgm:spPr/>
      <dgm:t>
        <a:bodyPr/>
        <a:lstStyle/>
        <a:p>
          <a:r>
            <a:rPr lang="it-IT" dirty="0"/>
            <a:t>All’INFN che ha creduto nel progetto.</a:t>
          </a:r>
          <a:endParaRPr lang="en-US" dirty="0"/>
        </a:p>
      </dgm:t>
    </dgm:pt>
    <dgm:pt modelId="{994E853D-D6D9-4FDB-BBB7-3A94C4378503}" type="parTrans" cxnId="{433A8C98-E03D-4F5B-A89E-F5B5D0AC5A5E}">
      <dgm:prSet/>
      <dgm:spPr/>
      <dgm:t>
        <a:bodyPr/>
        <a:lstStyle/>
        <a:p>
          <a:endParaRPr lang="en-US"/>
        </a:p>
      </dgm:t>
    </dgm:pt>
    <dgm:pt modelId="{497CE8B7-AA15-4270-A099-B9875AD83030}" type="sibTrans" cxnId="{433A8C98-E03D-4F5B-A89E-F5B5D0AC5A5E}">
      <dgm:prSet/>
      <dgm:spPr/>
      <dgm:t>
        <a:bodyPr/>
        <a:lstStyle/>
        <a:p>
          <a:endParaRPr lang="en-US"/>
        </a:p>
      </dgm:t>
    </dgm:pt>
    <dgm:pt modelId="{F3B83EA1-098D-460B-AB12-1299FEA73B46}">
      <dgm:prSet/>
      <dgm:spPr/>
      <dgm:t>
        <a:bodyPr/>
        <a:lstStyle/>
        <a:p>
          <a:r>
            <a:rPr lang="it-IT" dirty="0"/>
            <a:t>Al Presidente Zoccoli e al vice-presidente Bettoni per essere qui.</a:t>
          </a:r>
          <a:endParaRPr lang="en-US" dirty="0"/>
        </a:p>
      </dgm:t>
    </dgm:pt>
    <dgm:pt modelId="{C9422D3C-0CD6-4BFA-B256-A2F8F6E1330F}" type="parTrans" cxnId="{942AFAB7-575F-4D84-B2CD-58664038CD62}">
      <dgm:prSet/>
      <dgm:spPr/>
      <dgm:t>
        <a:bodyPr/>
        <a:lstStyle/>
        <a:p>
          <a:endParaRPr lang="en-US"/>
        </a:p>
      </dgm:t>
    </dgm:pt>
    <dgm:pt modelId="{67703EE8-6D2F-43BF-9708-66F54900015B}" type="sibTrans" cxnId="{942AFAB7-575F-4D84-B2CD-58664038CD62}">
      <dgm:prSet/>
      <dgm:spPr/>
      <dgm:t>
        <a:bodyPr/>
        <a:lstStyle/>
        <a:p>
          <a:endParaRPr lang="en-US"/>
        </a:p>
      </dgm:t>
    </dgm:pt>
    <dgm:pt modelId="{A47EF42E-1AB4-44CB-A6AA-EF330430E814}">
      <dgm:prSet/>
      <dgm:spPr/>
      <dgm:t>
        <a:bodyPr/>
        <a:lstStyle/>
        <a:p>
          <a:r>
            <a:rPr lang="it-IT" dirty="0"/>
            <a:t>A Sascha Schmeling del CERN per essere qui.</a:t>
          </a:r>
          <a:endParaRPr lang="en-US" dirty="0"/>
        </a:p>
      </dgm:t>
    </dgm:pt>
    <dgm:pt modelId="{3BEE0B3A-72D5-4B2A-A3BC-6C21F4DDC9E7}" type="parTrans" cxnId="{BC10D112-2466-43FD-B79F-75148CA7B275}">
      <dgm:prSet/>
      <dgm:spPr/>
      <dgm:t>
        <a:bodyPr/>
        <a:lstStyle/>
        <a:p>
          <a:endParaRPr lang="en-US"/>
        </a:p>
      </dgm:t>
    </dgm:pt>
    <dgm:pt modelId="{CF434892-6728-4C58-B7CE-29DD05C02EAC}" type="sibTrans" cxnId="{BC10D112-2466-43FD-B79F-75148CA7B275}">
      <dgm:prSet/>
      <dgm:spPr/>
      <dgm:t>
        <a:bodyPr/>
        <a:lstStyle/>
        <a:p>
          <a:endParaRPr lang="en-US"/>
        </a:p>
      </dgm:t>
    </dgm:pt>
    <dgm:pt modelId="{81A96A7A-D02D-4F53-B750-09113652533A}">
      <dgm:prSet/>
      <dgm:spPr/>
      <dgm:t>
        <a:bodyPr/>
        <a:lstStyle/>
        <a:p>
          <a:r>
            <a:rPr lang="it-IT" dirty="0"/>
            <a:t>A tutti le ricercatrici e i ricercatori che conoscere durante il </a:t>
          </a:r>
          <a:r>
            <a:rPr lang="it-IT" dirty="0" err="1"/>
            <a:t>Summer</a:t>
          </a:r>
          <a:r>
            <a:rPr lang="it-IT" dirty="0"/>
            <a:t> Camp e che senza di loro non avremmo mai potuto organizzare.</a:t>
          </a:r>
          <a:endParaRPr lang="en-US" dirty="0"/>
        </a:p>
      </dgm:t>
    </dgm:pt>
    <dgm:pt modelId="{BF2107AE-F599-40E9-A953-4A58D95DA526}" type="parTrans" cxnId="{A6CFF2DD-4452-40E4-9DB4-D29B79D5E354}">
      <dgm:prSet/>
      <dgm:spPr/>
      <dgm:t>
        <a:bodyPr/>
        <a:lstStyle/>
        <a:p>
          <a:endParaRPr lang="en-US"/>
        </a:p>
      </dgm:t>
    </dgm:pt>
    <dgm:pt modelId="{DC66F2F8-01F9-4A8F-BA08-B8C735363CA3}" type="sibTrans" cxnId="{A6CFF2DD-4452-40E4-9DB4-D29B79D5E354}">
      <dgm:prSet/>
      <dgm:spPr/>
      <dgm:t>
        <a:bodyPr/>
        <a:lstStyle/>
        <a:p>
          <a:endParaRPr lang="en-US"/>
        </a:p>
      </dgm:t>
    </dgm:pt>
    <dgm:pt modelId="{2F879DAA-945D-B141-9D87-B38D50E4A0D7}">
      <dgm:prSet/>
      <dgm:spPr/>
      <dgm:t>
        <a:bodyPr/>
        <a:lstStyle/>
        <a:p>
          <a:r>
            <a:rPr lang="it-IT" dirty="0"/>
            <a:t>Al CINECA e a ICSC per la giornata di domani.</a:t>
          </a:r>
        </a:p>
      </dgm:t>
    </dgm:pt>
    <dgm:pt modelId="{66345148-568C-BD49-8549-F8A6D84BE0F7}" type="parTrans" cxnId="{1B73F868-8574-F347-A439-D8F5FC4D2F9A}">
      <dgm:prSet/>
      <dgm:spPr/>
      <dgm:t>
        <a:bodyPr/>
        <a:lstStyle/>
        <a:p>
          <a:endParaRPr lang="it-IT"/>
        </a:p>
      </dgm:t>
    </dgm:pt>
    <dgm:pt modelId="{5CC239AB-F71A-CC4E-97BC-BE64FAFFDAD6}" type="sibTrans" cxnId="{1B73F868-8574-F347-A439-D8F5FC4D2F9A}">
      <dgm:prSet/>
      <dgm:spPr/>
      <dgm:t>
        <a:bodyPr/>
        <a:lstStyle/>
        <a:p>
          <a:endParaRPr lang="it-IT"/>
        </a:p>
      </dgm:t>
    </dgm:pt>
    <dgm:pt modelId="{7B2000D6-17B7-D244-8CD3-9A334719A009}">
      <dgm:prSet/>
      <dgm:spPr/>
      <dgm:t>
        <a:bodyPr/>
        <a:lstStyle/>
        <a:p>
          <a:r>
            <a:rPr lang="it-IT" dirty="0"/>
            <a:t>All’Ufficio Comunicazione dell’INFN per tutto il lavoro svolto.</a:t>
          </a:r>
        </a:p>
      </dgm:t>
    </dgm:pt>
    <dgm:pt modelId="{D261C458-F181-F946-99CC-5487EB69D148}" type="parTrans" cxnId="{3DCB76CD-FE8A-194A-A284-7C9DD1E24076}">
      <dgm:prSet/>
      <dgm:spPr/>
      <dgm:t>
        <a:bodyPr/>
        <a:lstStyle/>
        <a:p>
          <a:endParaRPr lang="it-IT"/>
        </a:p>
      </dgm:t>
    </dgm:pt>
    <dgm:pt modelId="{DAD27A65-EAA3-B34A-93EF-78AA119F10B1}" type="sibTrans" cxnId="{3DCB76CD-FE8A-194A-A284-7C9DD1E24076}">
      <dgm:prSet/>
      <dgm:spPr/>
      <dgm:t>
        <a:bodyPr/>
        <a:lstStyle/>
        <a:p>
          <a:endParaRPr lang="it-IT"/>
        </a:p>
      </dgm:t>
    </dgm:pt>
    <dgm:pt modelId="{BB49B290-4012-EE42-821C-7C3584440781}" type="pres">
      <dgm:prSet presAssocID="{9982E489-5F20-40AE-8D9B-C8D92E6ED1D5}" presName="vert0" presStyleCnt="0">
        <dgm:presLayoutVars>
          <dgm:dir/>
          <dgm:animOne val="branch"/>
          <dgm:animLvl val="lvl"/>
        </dgm:presLayoutVars>
      </dgm:prSet>
      <dgm:spPr/>
    </dgm:pt>
    <dgm:pt modelId="{C687848E-17CE-F445-B0F5-0459A92647B9}" type="pres">
      <dgm:prSet presAssocID="{B82B4739-2763-4D17-B0B5-6AA9E221B4AE}" presName="thickLine" presStyleLbl="alignNode1" presStyleIdx="0" presStyleCnt="8"/>
      <dgm:spPr/>
    </dgm:pt>
    <dgm:pt modelId="{A27A3784-0327-6A40-A02F-C2CA56A58C78}" type="pres">
      <dgm:prSet presAssocID="{B82B4739-2763-4D17-B0B5-6AA9E221B4AE}" presName="horz1" presStyleCnt="0"/>
      <dgm:spPr/>
    </dgm:pt>
    <dgm:pt modelId="{4BFBA94B-D51A-894F-85F4-48C8166E61A2}" type="pres">
      <dgm:prSet presAssocID="{B82B4739-2763-4D17-B0B5-6AA9E221B4AE}" presName="tx1" presStyleLbl="revTx" presStyleIdx="0" presStyleCnt="8"/>
      <dgm:spPr/>
    </dgm:pt>
    <dgm:pt modelId="{872BB01D-9A61-B342-A9DA-616A9CF7DA9A}" type="pres">
      <dgm:prSet presAssocID="{B82B4739-2763-4D17-B0B5-6AA9E221B4AE}" presName="vert1" presStyleCnt="0"/>
      <dgm:spPr/>
    </dgm:pt>
    <dgm:pt modelId="{8BD572A1-4B12-3B40-BCA9-ED3326C48EF7}" type="pres">
      <dgm:prSet presAssocID="{24376120-67A1-4F7C-AA36-9CADF840BD65}" presName="thickLine" presStyleLbl="alignNode1" presStyleIdx="1" presStyleCnt="8"/>
      <dgm:spPr/>
    </dgm:pt>
    <dgm:pt modelId="{73770040-7D90-254F-BDD3-CB7EA6F3E0AC}" type="pres">
      <dgm:prSet presAssocID="{24376120-67A1-4F7C-AA36-9CADF840BD65}" presName="horz1" presStyleCnt="0"/>
      <dgm:spPr/>
    </dgm:pt>
    <dgm:pt modelId="{956B2E7D-4E3D-D542-AC6D-9B24AE9C404C}" type="pres">
      <dgm:prSet presAssocID="{24376120-67A1-4F7C-AA36-9CADF840BD65}" presName="tx1" presStyleLbl="revTx" presStyleIdx="1" presStyleCnt="8"/>
      <dgm:spPr/>
    </dgm:pt>
    <dgm:pt modelId="{91E74D4D-CEEB-344D-AA8E-D0231D8FDD2F}" type="pres">
      <dgm:prSet presAssocID="{24376120-67A1-4F7C-AA36-9CADF840BD65}" presName="vert1" presStyleCnt="0"/>
      <dgm:spPr/>
    </dgm:pt>
    <dgm:pt modelId="{993B4657-446E-644F-A7C8-77B5A62E627D}" type="pres">
      <dgm:prSet presAssocID="{BD75330C-DA1F-40C6-ACC8-2C506A632AC7}" presName="thickLine" presStyleLbl="alignNode1" presStyleIdx="2" presStyleCnt="8"/>
      <dgm:spPr/>
    </dgm:pt>
    <dgm:pt modelId="{5C9E38C8-C2FD-F14D-88D6-31B90AD02B10}" type="pres">
      <dgm:prSet presAssocID="{BD75330C-DA1F-40C6-ACC8-2C506A632AC7}" presName="horz1" presStyleCnt="0"/>
      <dgm:spPr/>
    </dgm:pt>
    <dgm:pt modelId="{2BBE0FB0-60C6-8646-9801-C893C110B870}" type="pres">
      <dgm:prSet presAssocID="{BD75330C-DA1F-40C6-ACC8-2C506A632AC7}" presName="tx1" presStyleLbl="revTx" presStyleIdx="2" presStyleCnt="8"/>
      <dgm:spPr/>
    </dgm:pt>
    <dgm:pt modelId="{DD615404-A809-E340-B701-0D8FDD97D122}" type="pres">
      <dgm:prSet presAssocID="{BD75330C-DA1F-40C6-ACC8-2C506A632AC7}" presName="vert1" presStyleCnt="0"/>
      <dgm:spPr/>
    </dgm:pt>
    <dgm:pt modelId="{0AC6375A-11F9-D24B-A511-58D8BF11781D}" type="pres">
      <dgm:prSet presAssocID="{F3B83EA1-098D-460B-AB12-1299FEA73B46}" presName="thickLine" presStyleLbl="alignNode1" presStyleIdx="3" presStyleCnt="8"/>
      <dgm:spPr/>
    </dgm:pt>
    <dgm:pt modelId="{5DD71544-B890-B748-9E77-FEEB8B546C12}" type="pres">
      <dgm:prSet presAssocID="{F3B83EA1-098D-460B-AB12-1299FEA73B46}" presName="horz1" presStyleCnt="0"/>
      <dgm:spPr/>
    </dgm:pt>
    <dgm:pt modelId="{4A5D9591-2F94-7E4B-841C-638819310512}" type="pres">
      <dgm:prSet presAssocID="{F3B83EA1-098D-460B-AB12-1299FEA73B46}" presName="tx1" presStyleLbl="revTx" presStyleIdx="3" presStyleCnt="8"/>
      <dgm:spPr/>
    </dgm:pt>
    <dgm:pt modelId="{D7F4A7BF-FD3B-3944-86D2-F9CF56CA952A}" type="pres">
      <dgm:prSet presAssocID="{F3B83EA1-098D-460B-AB12-1299FEA73B46}" presName="vert1" presStyleCnt="0"/>
      <dgm:spPr/>
    </dgm:pt>
    <dgm:pt modelId="{0472B586-3D5B-D343-9246-BB8CB533249D}" type="pres">
      <dgm:prSet presAssocID="{7B2000D6-17B7-D244-8CD3-9A334719A009}" presName="thickLine" presStyleLbl="alignNode1" presStyleIdx="4" presStyleCnt="8"/>
      <dgm:spPr/>
    </dgm:pt>
    <dgm:pt modelId="{5DCCC58B-8668-274C-80C1-3E113D2B069E}" type="pres">
      <dgm:prSet presAssocID="{7B2000D6-17B7-D244-8CD3-9A334719A009}" presName="horz1" presStyleCnt="0"/>
      <dgm:spPr/>
    </dgm:pt>
    <dgm:pt modelId="{AF2168DE-85FD-C645-9CF6-6969FBB57A47}" type="pres">
      <dgm:prSet presAssocID="{7B2000D6-17B7-D244-8CD3-9A334719A009}" presName="tx1" presStyleLbl="revTx" presStyleIdx="4" presStyleCnt="8"/>
      <dgm:spPr/>
    </dgm:pt>
    <dgm:pt modelId="{516E4EF0-7F13-8949-A172-7937F0DF0169}" type="pres">
      <dgm:prSet presAssocID="{7B2000D6-17B7-D244-8CD3-9A334719A009}" presName="vert1" presStyleCnt="0"/>
      <dgm:spPr/>
    </dgm:pt>
    <dgm:pt modelId="{42E05123-4C8E-2B40-846B-D17DC5A6FFA2}" type="pres">
      <dgm:prSet presAssocID="{81A96A7A-D02D-4F53-B750-09113652533A}" presName="thickLine" presStyleLbl="alignNode1" presStyleIdx="5" presStyleCnt="8"/>
      <dgm:spPr/>
    </dgm:pt>
    <dgm:pt modelId="{D196A07E-E023-054D-8667-7C896F364D9D}" type="pres">
      <dgm:prSet presAssocID="{81A96A7A-D02D-4F53-B750-09113652533A}" presName="horz1" presStyleCnt="0"/>
      <dgm:spPr/>
    </dgm:pt>
    <dgm:pt modelId="{5EF80E34-853A-084E-87F7-662E9EA1F342}" type="pres">
      <dgm:prSet presAssocID="{81A96A7A-D02D-4F53-B750-09113652533A}" presName="tx1" presStyleLbl="revTx" presStyleIdx="5" presStyleCnt="8"/>
      <dgm:spPr/>
    </dgm:pt>
    <dgm:pt modelId="{B1E46023-BDF3-A943-AB69-EB919BFE992F}" type="pres">
      <dgm:prSet presAssocID="{81A96A7A-D02D-4F53-B750-09113652533A}" presName="vert1" presStyleCnt="0"/>
      <dgm:spPr/>
    </dgm:pt>
    <dgm:pt modelId="{CE9034D5-4579-AE4F-A861-3C7268E4159F}" type="pres">
      <dgm:prSet presAssocID="{A47EF42E-1AB4-44CB-A6AA-EF330430E814}" presName="thickLine" presStyleLbl="alignNode1" presStyleIdx="6" presStyleCnt="8"/>
      <dgm:spPr/>
    </dgm:pt>
    <dgm:pt modelId="{9D123BA5-F3A1-AF45-97AC-C337C3224D0B}" type="pres">
      <dgm:prSet presAssocID="{A47EF42E-1AB4-44CB-A6AA-EF330430E814}" presName="horz1" presStyleCnt="0"/>
      <dgm:spPr/>
    </dgm:pt>
    <dgm:pt modelId="{995D4176-0BEC-D14E-9236-646EE6537FEB}" type="pres">
      <dgm:prSet presAssocID="{A47EF42E-1AB4-44CB-A6AA-EF330430E814}" presName="tx1" presStyleLbl="revTx" presStyleIdx="6" presStyleCnt="8"/>
      <dgm:spPr/>
    </dgm:pt>
    <dgm:pt modelId="{E8A19891-1E09-5745-B3D6-932F671B6A44}" type="pres">
      <dgm:prSet presAssocID="{A47EF42E-1AB4-44CB-A6AA-EF330430E814}" presName="vert1" presStyleCnt="0"/>
      <dgm:spPr/>
    </dgm:pt>
    <dgm:pt modelId="{A69B56A3-7665-4444-A779-58A44826DCDC}" type="pres">
      <dgm:prSet presAssocID="{2F879DAA-945D-B141-9D87-B38D50E4A0D7}" presName="thickLine" presStyleLbl="alignNode1" presStyleIdx="7" presStyleCnt="8"/>
      <dgm:spPr/>
    </dgm:pt>
    <dgm:pt modelId="{1B03EF4C-DC63-794F-891F-6C2CB79F5C8C}" type="pres">
      <dgm:prSet presAssocID="{2F879DAA-945D-B141-9D87-B38D50E4A0D7}" presName="horz1" presStyleCnt="0"/>
      <dgm:spPr/>
    </dgm:pt>
    <dgm:pt modelId="{16CE407B-0017-8441-AAEF-7F1B22AB21E6}" type="pres">
      <dgm:prSet presAssocID="{2F879DAA-945D-B141-9D87-B38D50E4A0D7}" presName="tx1" presStyleLbl="revTx" presStyleIdx="7" presStyleCnt="8"/>
      <dgm:spPr/>
    </dgm:pt>
    <dgm:pt modelId="{A9B95EE8-63DA-4F46-9796-7F17DB023045}" type="pres">
      <dgm:prSet presAssocID="{2F879DAA-945D-B141-9D87-B38D50E4A0D7}" presName="vert1" presStyleCnt="0"/>
      <dgm:spPr/>
    </dgm:pt>
  </dgm:ptLst>
  <dgm:cxnLst>
    <dgm:cxn modelId="{BC10D112-2466-43FD-B79F-75148CA7B275}" srcId="{9982E489-5F20-40AE-8D9B-C8D92E6ED1D5}" destId="{A47EF42E-1AB4-44CB-A6AA-EF330430E814}" srcOrd="6" destOrd="0" parTransId="{3BEE0B3A-72D5-4B2A-A3BC-6C21F4DDC9E7}" sibTransId="{CF434892-6728-4C58-B7CE-29DD05C02EAC}"/>
    <dgm:cxn modelId="{51C58B1F-3E61-8142-99D1-EDBC08376F10}" type="presOf" srcId="{F3B83EA1-098D-460B-AB12-1299FEA73B46}" destId="{4A5D9591-2F94-7E4B-841C-638819310512}" srcOrd="0" destOrd="0" presId="urn:microsoft.com/office/officeart/2008/layout/LinedList"/>
    <dgm:cxn modelId="{711C5D28-9239-B34B-AD5A-B930C7304701}" type="presOf" srcId="{2F879DAA-945D-B141-9D87-B38D50E4A0D7}" destId="{16CE407B-0017-8441-AAEF-7F1B22AB21E6}" srcOrd="0" destOrd="0" presId="urn:microsoft.com/office/officeart/2008/layout/LinedList"/>
    <dgm:cxn modelId="{580F6E56-A548-FD4F-9498-0DF3BEA6827D}" type="presOf" srcId="{81A96A7A-D02D-4F53-B750-09113652533A}" destId="{5EF80E34-853A-084E-87F7-662E9EA1F342}" srcOrd="0" destOrd="0" presId="urn:microsoft.com/office/officeart/2008/layout/LinedList"/>
    <dgm:cxn modelId="{E6FA0A5C-6D3E-FD43-9068-7521E79176A8}" type="presOf" srcId="{BD75330C-DA1F-40C6-ACC8-2C506A632AC7}" destId="{2BBE0FB0-60C6-8646-9801-C893C110B870}" srcOrd="0" destOrd="0" presId="urn:microsoft.com/office/officeart/2008/layout/LinedList"/>
    <dgm:cxn modelId="{1B73F868-8574-F347-A439-D8F5FC4D2F9A}" srcId="{9982E489-5F20-40AE-8D9B-C8D92E6ED1D5}" destId="{2F879DAA-945D-B141-9D87-B38D50E4A0D7}" srcOrd="7" destOrd="0" parTransId="{66345148-568C-BD49-8549-F8A6D84BE0F7}" sibTransId="{5CC239AB-F71A-CC4E-97BC-BE64FAFFDAD6}"/>
    <dgm:cxn modelId="{21E2A17F-45BA-4075-AE39-126681BEEED5}" srcId="{9982E489-5F20-40AE-8D9B-C8D92E6ED1D5}" destId="{B82B4739-2763-4D17-B0B5-6AA9E221B4AE}" srcOrd="0" destOrd="0" parTransId="{ADFF028C-B8D9-402C-94B6-4C4CD719E4DD}" sibTransId="{8CC5CACF-91D4-45F6-B7C3-543565CF318E}"/>
    <dgm:cxn modelId="{99A08381-17FB-DE47-8A9E-EC5E906D7C65}" type="presOf" srcId="{A47EF42E-1AB4-44CB-A6AA-EF330430E814}" destId="{995D4176-0BEC-D14E-9236-646EE6537FEB}" srcOrd="0" destOrd="0" presId="urn:microsoft.com/office/officeart/2008/layout/LinedList"/>
    <dgm:cxn modelId="{433A8C98-E03D-4F5B-A89E-F5B5D0AC5A5E}" srcId="{9982E489-5F20-40AE-8D9B-C8D92E6ED1D5}" destId="{BD75330C-DA1F-40C6-ACC8-2C506A632AC7}" srcOrd="2" destOrd="0" parTransId="{994E853D-D6D9-4FDB-BBB7-3A94C4378503}" sibTransId="{497CE8B7-AA15-4270-A099-B9875AD83030}"/>
    <dgm:cxn modelId="{095CF7A0-3B21-2F4D-A513-73BF887D8D07}" type="presOf" srcId="{7B2000D6-17B7-D244-8CD3-9A334719A009}" destId="{AF2168DE-85FD-C645-9CF6-6969FBB57A47}" srcOrd="0" destOrd="0" presId="urn:microsoft.com/office/officeart/2008/layout/LinedList"/>
    <dgm:cxn modelId="{762850AC-0E69-E341-8E13-BD53B87C0086}" type="presOf" srcId="{9982E489-5F20-40AE-8D9B-C8D92E6ED1D5}" destId="{BB49B290-4012-EE42-821C-7C3584440781}" srcOrd="0" destOrd="0" presId="urn:microsoft.com/office/officeart/2008/layout/LinedList"/>
    <dgm:cxn modelId="{942AFAB7-575F-4D84-B2CD-58664038CD62}" srcId="{9982E489-5F20-40AE-8D9B-C8D92E6ED1D5}" destId="{F3B83EA1-098D-460B-AB12-1299FEA73B46}" srcOrd="3" destOrd="0" parTransId="{C9422D3C-0CD6-4BFA-B256-A2F8F6E1330F}" sibTransId="{67703EE8-6D2F-43BF-9708-66F54900015B}"/>
    <dgm:cxn modelId="{916485CA-729D-1148-8948-7E226F9B3702}" type="presOf" srcId="{24376120-67A1-4F7C-AA36-9CADF840BD65}" destId="{956B2E7D-4E3D-D542-AC6D-9B24AE9C404C}" srcOrd="0" destOrd="0" presId="urn:microsoft.com/office/officeart/2008/layout/LinedList"/>
    <dgm:cxn modelId="{3DCB76CD-FE8A-194A-A284-7C9DD1E24076}" srcId="{9982E489-5F20-40AE-8D9B-C8D92E6ED1D5}" destId="{7B2000D6-17B7-D244-8CD3-9A334719A009}" srcOrd="4" destOrd="0" parTransId="{D261C458-F181-F946-99CC-5487EB69D148}" sibTransId="{DAD27A65-EAA3-B34A-93EF-78AA119F10B1}"/>
    <dgm:cxn modelId="{A6CFF2DD-4452-40E4-9DB4-D29B79D5E354}" srcId="{9982E489-5F20-40AE-8D9B-C8D92E6ED1D5}" destId="{81A96A7A-D02D-4F53-B750-09113652533A}" srcOrd="5" destOrd="0" parTransId="{BF2107AE-F599-40E9-A953-4A58D95DA526}" sibTransId="{DC66F2F8-01F9-4A8F-BA08-B8C735363CA3}"/>
    <dgm:cxn modelId="{26657CF7-7E78-A640-A748-D00665A9C3FA}" type="presOf" srcId="{B82B4739-2763-4D17-B0B5-6AA9E221B4AE}" destId="{4BFBA94B-D51A-894F-85F4-48C8166E61A2}" srcOrd="0" destOrd="0" presId="urn:microsoft.com/office/officeart/2008/layout/LinedList"/>
    <dgm:cxn modelId="{50D261FC-5807-47B5-BF9E-4C6C54B3A289}" srcId="{9982E489-5F20-40AE-8D9B-C8D92E6ED1D5}" destId="{24376120-67A1-4F7C-AA36-9CADF840BD65}" srcOrd="1" destOrd="0" parTransId="{EF73378E-7671-47ED-99F6-E330710F6A7B}" sibTransId="{5E07307E-7A61-43B2-B162-6A3B0489A8BF}"/>
    <dgm:cxn modelId="{CEF174DE-C2B3-0F4B-81FC-1C433765F6B3}" type="presParOf" srcId="{BB49B290-4012-EE42-821C-7C3584440781}" destId="{C687848E-17CE-F445-B0F5-0459A92647B9}" srcOrd="0" destOrd="0" presId="urn:microsoft.com/office/officeart/2008/layout/LinedList"/>
    <dgm:cxn modelId="{737DA82D-86BC-AE42-BF2B-7E4AC68CD1D0}" type="presParOf" srcId="{BB49B290-4012-EE42-821C-7C3584440781}" destId="{A27A3784-0327-6A40-A02F-C2CA56A58C78}" srcOrd="1" destOrd="0" presId="urn:microsoft.com/office/officeart/2008/layout/LinedList"/>
    <dgm:cxn modelId="{15699005-404D-BC49-BC22-6B748023655F}" type="presParOf" srcId="{A27A3784-0327-6A40-A02F-C2CA56A58C78}" destId="{4BFBA94B-D51A-894F-85F4-48C8166E61A2}" srcOrd="0" destOrd="0" presId="urn:microsoft.com/office/officeart/2008/layout/LinedList"/>
    <dgm:cxn modelId="{70A86F29-0FF7-8B44-B03A-813C13B22A8B}" type="presParOf" srcId="{A27A3784-0327-6A40-A02F-C2CA56A58C78}" destId="{872BB01D-9A61-B342-A9DA-616A9CF7DA9A}" srcOrd="1" destOrd="0" presId="urn:microsoft.com/office/officeart/2008/layout/LinedList"/>
    <dgm:cxn modelId="{57543A46-E480-2D43-B5B0-A7DBD91EA87C}" type="presParOf" srcId="{BB49B290-4012-EE42-821C-7C3584440781}" destId="{8BD572A1-4B12-3B40-BCA9-ED3326C48EF7}" srcOrd="2" destOrd="0" presId="urn:microsoft.com/office/officeart/2008/layout/LinedList"/>
    <dgm:cxn modelId="{D9ADF7AC-B922-4645-8850-CD7AA88FF3AA}" type="presParOf" srcId="{BB49B290-4012-EE42-821C-7C3584440781}" destId="{73770040-7D90-254F-BDD3-CB7EA6F3E0AC}" srcOrd="3" destOrd="0" presId="urn:microsoft.com/office/officeart/2008/layout/LinedList"/>
    <dgm:cxn modelId="{146EE5E5-D41B-4446-A4F5-072AF3169092}" type="presParOf" srcId="{73770040-7D90-254F-BDD3-CB7EA6F3E0AC}" destId="{956B2E7D-4E3D-D542-AC6D-9B24AE9C404C}" srcOrd="0" destOrd="0" presId="urn:microsoft.com/office/officeart/2008/layout/LinedList"/>
    <dgm:cxn modelId="{DCB9FF5E-3ABA-0845-A9FB-2334BDDC3015}" type="presParOf" srcId="{73770040-7D90-254F-BDD3-CB7EA6F3E0AC}" destId="{91E74D4D-CEEB-344D-AA8E-D0231D8FDD2F}" srcOrd="1" destOrd="0" presId="urn:microsoft.com/office/officeart/2008/layout/LinedList"/>
    <dgm:cxn modelId="{EAB19C69-3CF2-8E4D-9E43-7976535C7236}" type="presParOf" srcId="{BB49B290-4012-EE42-821C-7C3584440781}" destId="{993B4657-446E-644F-A7C8-77B5A62E627D}" srcOrd="4" destOrd="0" presId="urn:microsoft.com/office/officeart/2008/layout/LinedList"/>
    <dgm:cxn modelId="{BA639900-9D72-EF45-A52A-DBDDCD246595}" type="presParOf" srcId="{BB49B290-4012-EE42-821C-7C3584440781}" destId="{5C9E38C8-C2FD-F14D-88D6-31B90AD02B10}" srcOrd="5" destOrd="0" presId="urn:microsoft.com/office/officeart/2008/layout/LinedList"/>
    <dgm:cxn modelId="{55D80E3D-35EE-6A4F-B5EB-F46C04453573}" type="presParOf" srcId="{5C9E38C8-C2FD-F14D-88D6-31B90AD02B10}" destId="{2BBE0FB0-60C6-8646-9801-C893C110B870}" srcOrd="0" destOrd="0" presId="urn:microsoft.com/office/officeart/2008/layout/LinedList"/>
    <dgm:cxn modelId="{6C1B1431-494C-2B4A-88D8-6DF63FF79D90}" type="presParOf" srcId="{5C9E38C8-C2FD-F14D-88D6-31B90AD02B10}" destId="{DD615404-A809-E340-B701-0D8FDD97D122}" srcOrd="1" destOrd="0" presId="urn:microsoft.com/office/officeart/2008/layout/LinedList"/>
    <dgm:cxn modelId="{2B6FA4E1-CA54-5045-B20E-A265E6D618E1}" type="presParOf" srcId="{BB49B290-4012-EE42-821C-7C3584440781}" destId="{0AC6375A-11F9-D24B-A511-58D8BF11781D}" srcOrd="6" destOrd="0" presId="urn:microsoft.com/office/officeart/2008/layout/LinedList"/>
    <dgm:cxn modelId="{24F8B93F-7714-D74D-8A63-6D543CBA881D}" type="presParOf" srcId="{BB49B290-4012-EE42-821C-7C3584440781}" destId="{5DD71544-B890-B748-9E77-FEEB8B546C12}" srcOrd="7" destOrd="0" presId="urn:microsoft.com/office/officeart/2008/layout/LinedList"/>
    <dgm:cxn modelId="{F88D432C-D138-2B4A-B144-2AE22DFAAC20}" type="presParOf" srcId="{5DD71544-B890-B748-9E77-FEEB8B546C12}" destId="{4A5D9591-2F94-7E4B-841C-638819310512}" srcOrd="0" destOrd="0" presId="urn:microsoft.com/office/officeart/2008/layout/LinedList"/>
    <dgm:cxn modelId="{D4B46CD9-CF82-A448-ADD5-BF58DD915735}" type="presParOf" srcId="{5DD71544-B890-B748-9E77-FEEB8B546C12}" destId="{D7F4A7BF-FD3B-3944-86D2-F9CF56CA952A}" srcOrd="1" destOrd="0" presId="urn:microsoft.com/office/officeart/2008/layout/LinedList"/>
    <dgm:cxn modelId="{BD33FD2D-DDD2-1648-86CD-020F60C8F7C2}" type="presParOf" srcId="{BB49B290-4012-EE42-821C-7C3584440781}" destId="{0472B586-3D5B-D343-9246-BB8CB533249D}" srcOrd="8" destOrd="0" presId="urn:microsoft.com/office/officeart/2008/layout/LinedList"/>
    <dgm:cxn modelId="{2EBD1627-5C64-BB4A-9DF1-47148A1E57C1}" type="presParOf" srcId="{BB49B290-4012-EE42-821C-7C3584440781}" destId="{5DCCC58B-8668-274C-80C1-3E113D2B069E}" srcOrd="9" destOrd="0" presId="urn:microsoft.com/office/officeart/2008/layout/LinedList"/>
    <dgm:cxn modelId="{2FF3F44D-4981-8A46-B73D-5C0071E64B40}" type="presParOf" srcId="{5DCCC58B-8668-274C-80C1-3E113D2B069E}" destId="{AF2168DE-85FD-C645-9CF6-6969FBB57A47}" srcOrd="0" destOrd="0" presId="urn:microsoft.com/office/officeart/2008/layout/LinedList"/>
    <dgm:cxn modelId="{4941E417-034B-F148-B486-FC037549CF97}" type="presParOf" srcId="{5DCCC58B-8668-274C-80C1-3E113D2B069E}" destId="{516E4EF0-7F13-8949-A172-7937F0DF0169}" srcOrd="1" destOrd="0" presId="urn:microsoft.com/office/officeart/2008/layout/LinedList"/>
    <dgm:cxn modelId="{8A930A0E-12E8-7647-85C4-59FB264300F5}" type="presParOf" srcId="{BB49B290-4012-EE42-821C-7C3584440781}" destId="{42E05123-4C8E-2B40-846B-D17DC5A6FFA2}" srcOrd="10" destOrd="0" presId="urn:microsoft.com/office/officeart/2008/layout/LinedList"/>
    <dgm:cxn modelId="{5B806287-F2D0-EB48-B09E-E1A9018A9D9D}" type="presParOf" srcId="{BB49B290-4012-EE42-821C-7C3584440781}" destId="{D196A07E-E023-054D-8667-7C896F364D9D}" srcOrd="11" destOrd="0" presId="urn:microsoft.com/office/officeart/2008/layout/LinedList"/>
    <dgm:cxn modelId="{83E87DA2-1756-E047-8BA9-37AE3CC0B099}" type="presParOf" srcId="{D196A07E-E023-054D-8667-7C896F364D9D}" destId="{5EF80E34-853A-084E-87F7-662E9EA1F342}" srcOrd="0" destOrd="0" presId="urn:microsoft.com/office/officeart/2008/layout/LinedList"/>
    <dgm:cxn modelId="{D0AB1B28-0C30-F243-86C8-6B8842F235DF}" type="presParOf" srcId="{D196A07E-E023-054D-8667-7C896F364D9D}" destId="{B1E46023-BDF3-A943-AB69-EB919BFE992F}" srcOrd="1" destOrd="0" presId="urn:microsoft.com/office/officeart/2008/layout/LinedList"/>
    <dgm:cxn modelId="{E1558582-C588-1147-B0FA-CA5262129CC0}" type="presParOf" srcId="{BB49B290-4012-EE42-821C-7C3584440781}" destId="{CE9034D5-4579-AE4F-A861-3C7268E4159F}" srcOrd="12" destOrd="0" presId="urn:microsoft.com/office/officeart/2008/layout/LinedList"/>
    <dgm:cxn modelId="{5824064C-9DB2-BF41-A351-7A36D613FEE8}" type="presParOf" srcId="{BB49B290-4012-EE42-821C-7C3584440781}" destId="{9D123BA5-F3A1-AF45-97AC-C337C3224D0B}" srcOrd="13" destOrd="0" presId="urn:microsoft.com/office/officeart/2008/layout/LinedList"/>
    <dgm:cxn modelId="{69F2AF63-35CD-EB42-8AE5-23E359DB5F85}" type="presParOf" srcId="{9D123BA5-F3A1-AF45-97AC-C337C3224D0B}" destId="{995D4176-0BEC-D14E-9236-646EE6537FEB}" srcOrd="0" destOrd="0" presId="urn:microsoft.com/office/officeart/2008/layout/LinedList"/>
    <dgm:cxn modelId="{AAE8080C-1FDE-7149-9DA1-CC5964A930FA}" type="presParOf" srcId="{9D123BA5-F3A1-AF45-97AC-C337C3224D0B}" destId="{E8A19891-1E09-5745-B3D6-932F671B6A44}" srcOrd="1" destOrd="0" presId="urn:microsoft.com/office/officeart/2008/layout/LinedList"/>
    <dgm:cxn modelId="{DD6A50B6-D217-3E46-BCB9-E50A7277A5D5}" type="presParOf" srcId="{BB49B290-4012-EE42-821C-7C3584440781}" destId="{A69B56A3-7665-4444-A779-58A44826DCDC}" srcOrd="14" destOrd="0" presId="urn:microsoft.com/office/officeart/2008/layout/LinedList"/>
    <dgm:cxn modelId="{9694AB31-A477-2646-B7AF-0BB5840CEF2E}" type="presParOf" srcId="{BB49B290-4012-EE42-821C-7C3584440781}" destId="{1B03EF4C-DC63-794F-891F-6C2CB79F5C8C}" srcOrd="15" destOrd="0" presId="urn:microsoft.com/office/officeart/2008/layout/LinedList"/>
    <dgm:cxn modelId="{84DD60FC-4B7E-9249-B7BA-663FB4CE6871}" type="presParOf" srcId="{1B03EF4C-DC63-794F-891F-6C2CB79F5C8C}" destId="{16CE407B-0017-8441-AAEF-7F1B22AB21E6}" srcOrd="0" destOrd="0" presId="urn:microsoft.com/office/officeart/2008/layout/LinedList"/>
    <dgm:cxn modelId="{3FFA2BA1-455C-E843-BEA5-78A62751C5A4}" type="presParOf" srcId="{1B03EF4C-DC63-794F-891F-6C2CB79F5C8C}" destId="{A9B95EE8-63DA-4F46-9796-7F17DB0230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FEEFD-56CC-5D46-8DAF-7ACFBD935E54}">
      <dsp:nvSpPr>
        <dsp:cNvPr id="0" name=""/>
        <dsp:cNvSpPr/>
      </dsp:nvSpPr>
      <dsp:spPr>
        <a:xfrm>
          <a:off x="0" y="1032849"/>
          <a:ext cx="615183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AEB4E-45F8-5A45-AD4E-B881FE0756B5}">
      <dsp:nvSpPr>
        <dsp:cNvPr id="0" name=""/>
        <dsp:cNvSpPr/>
      </dsp:nvSpPr>
      <dsp:spPr>
        <a:xfrm>
          <a:off x="307591" y="501489"/>
          <a:ext cx="430628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7" tIns="0" rIns="1627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600" kern="1200"/>
            <a:t>Gaming</a:t>
          </a:r>
          <a:endParaRPr lang="en-US" sz="3600" kern="1200"/>
        </a:p>
      </dsp:txBody>
      <dsp:txXfrm>
        <a:off x="359469" y="553367"/>
        <a:ext cx="4202525" cy="958964"/>
      </dsp:txXfrm>
    </dsp:sp>
    <dsp:sp modelId="{5828A685-E57D-D748-BB94-15BA3869D2B7}">
      <dsp:nvSpPr>
        <dsp:cNvPr id="0" name=""/>
        <dsp:cNvSpPr/>
      </dsp:nvSpPr>
      <dsp:spPr>
        <a:xfrm>
          <a:off x="0" y="2665809"/>
          <a:ext cx="615183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5172B-0FB1-DC42-A073-25709BAF86D6}">
      <dsp:nvSpPr>
        <dsp:cNvPr id="0" name=""/>
        <dsp:cNvSpPr/>
      </dsp:nvSpPr>
      <dsp:spPr>
        <a:xfrm>
          <a:off x="307591" y="2134449"/>
          <a:ext cx="430628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7" tIns="0" rIns="1627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600" kern="1200"/>
            <a:t>Computing &amp; AI</a:t>
          </a:r>
          <a:endParaRPr lang="en-US" sz="3600" kern="1200"/>
        </a:p>
      </dsp:txBody>
      <dsp:txXfrm>
        <a:off x="359469" y="2186327"/>
        <a:ext cx="4202525" cy="958964"/>
      </dsp:txXfrm>
    </dsp:sp>
    <dsp:sp modelId="{CC0E139C-0227-4F48-8620-F1ACF09C150B}">
      <dsp:nvSpPr>
        <dsp:cNvPr id="0" name=""/>
        <dsp:cNvSpPr/>
      </dsp:nvSpPr>
      <dsp:spPr>
        <a:xfrm>
          <a:off x="0" y="4298769"/>
          <a:ext cx="615183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DE433-EC1D-CA40-BA99-B22C1F35AB03}">
      <dsp:nvSpPr>
        <dsp:cNvPr id="0" name=""/>
        <dsp:cNvSpPr/>
      </dsp:nvSpPr>
      <dsp:spPr>
        <a:xfrm>
          <a:off x="307591" y="3767409"/>
          <a:ext cx="4306281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7" tIns="0" rIns="16276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600" kern="1200"/>
            <a:t>Story Telling</a:t>
          </a:r>
          <a:endParaRPr lang="en-US" sz="3600" kern="1200"/>
        </a:p>
      </dsp:txBody>
      <dsp:txXfrm>
        <a:off x="359469" y="3819287"/>
        <a:ext cx="4202525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7848E-17CE-F445-B0F5-0459A92647B9}">
      <dsp:nvSpPr>
        <dsp:cNvPr id="0" name=""/>
        <dsp:cNvSpPr/>
      </dsp:nvSpPr>
      <dsp:spPr>
        <a:xfrm>
          <a:off x="0" y="0"/>
          <a:ext cx="61518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BA94B-D51A-894F-85F4-48C8166E61A2}">
      <dsp:nvSpPr>
        <dsp:cNvPr id="0" name=""/>
        <dsp:cNvSpPr/>
      </dsp:nvSpPr>
      <dsp:spPr>
        <a:xfrm>
          <a:off x="0" y="0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 tutti i partecipanti.</a:t>
          </a:r>
          <a:endParaRPr lang="en-US" sz="1500" kern="1200" dirty="0"/>
        </a:p>
      </dsp:txBody>
      <dsp:txXfrm>
        <a:off x="0" y="0"/>
        <a:ext cx="6151830" cy="713432"/>
      </dsp:txXfrm>
    </dsp:sp>
    <dsp:sp modelId="{8BD572A1-4B12-3B40-BCA9-ED3326C48EF7}">
      <dsp:nvSpPr>
        <dsp:cNvPr id="0" name=""/>
        <dsp:cNvSpPr/>
      </dsp:nvSpPr>
      <dsp:spPr>
        <a:xfrm>
          <a:off x="0" y="713432"/>
          <a:ext cx="6151830" cy="0"/>
        </a:xfrm>
        <a:prstGeom prst="line">
          <a:avLst/>
        </a:prstGeom>
        <a:solidFill>
          <a:schemeClr val="accent2">
            <a:hueOff val="176318"/>
            <a:satOff val="1121"/>
            <a:lumOff val="-2885"/>
            <a:alphaOff val="0"/>
          </a:schemeClr>
        </a:solidFill>
        <a:ln w="12700" cap="flat" cmpd="sng" algn="ctr">
          <a:solidFill>
            <a:schemeClr val="accent2">
              <a:hueOff val="176318"/>
              <a:satOff val="1121"/>
              <a:lumOff val="-2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B2E7D-4E3D-D542-AC6D-9B24AE9C404C}">
      <dsp:nvSpPr>
        <dsp:cNvPr id="0" name=""/>
        <dsp:cNvSpPr/>
      </dsp:nvSpPr>
      <dsp:spPr>
        <a:xfrm>
          <a:off x="0" y="713432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Al comitato organizzatore e a quello scientifico</a:t>
          </a:r>
          <a:endParaRPr lang="en-US" sz="1500" kern="1200" dirty="0"/>
        </a:p>
      </dsp:txBody>
      <dsp:txXfrm>
        <a:off x="0" y="713432"/>
        <a:ext cx="6151830" cy="713432"/>
      </dsp:txXfrm>
    </dsp:sp>
    <dsp:sp modelId="{993B4657-446E-644F-A7C8-77B5A62E627D}">
      <dsp:nvSpPr>
        <dsp:cNvPr id="0" name=""/>
        <dsp:cNvSpPr/>
      </dsp:nvSpPr>
      <dsp:spPr>
        <a:xfrm>
          <a:off x="0" y="1426864"/>
          <a:ext cx="6151830" cy="0"/>
        </a:xfrm>
        <a:prstGeom prst="line">
          <a:avLst/>
        </a:prstGeom>
        <a:solidFill>
          <a:schemeClr val="accent2">
            <a:hueOff val="352636"/>
            <a:satOff val="2241"/>
            <a:lumOff val="-5770"/>
            <a:alphaOff val="0"/>
          </a:schemeClr>
        </a:solidFill>
        <a:ln w="12700" cap="flat" cmpd="sng" algn="ctr">
          <a:solidFill>
            <a:schemeClr val="accent2">
              <a:hueOff val="352636"/>
              <a:satOff val="2241"/>
              <a:lumOff val="-57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E0FB0-60C6-8646-9801-C893C110B870}">
      <dsp:nvSpPr>
        <dsp:cNvPr id="0" name=""/>
        <dsp:cNvSpPr/>
      </dsp:nvSpPr>
      <dsp:spPr>
        <a:xfrm>
          <a:off x="0" y="1426864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All’INFN che ha creduto nel progetto.</a:t>
          </a:r>
          <a:endParaRPr lang="en-US" sz="1500" kern="1200" dirty="0"/>
        </a:p>
      </dsp:txBody>
      <dsp:txXfrm>
        <a:off x="0" y="1426864"/>
        <a:ext cx="6151830" cy="713432"/>
      </dsp:txXfrm>
    </dsp:sp>
    <dsp:sp modelId="{0AC6375A-11F9-D24B-A511-58D8BF11781D}">
      <dsp:nvSpPr>
        <dsp:cNvPr id="0" name=""/>
        <dsp:cNvSpPr/>
      </dsp:nvSpPr>
      <dsp:spPr>
        <a:xfrm>
          <a:off x="0" y="2140296"/>
          <a:ext cx="6151830" cy="0"/>
        </a:xfrm>
        <a:prstGeom prst="line">
          <a:avLst/>
        </a:prstGeom>
        <a:solidFill>
          <a:schemeClr val="accent2">
            <a:hueOff val="528954"/>
            <a:satOff val="3362"/>
            <a:lumOff val="-8655"/>
            <a:alphaOff val="0"/>
          </a:schemeClr>
        </a:solidFill>
        <a:ln w="12700" cap="flat" cmpd="sng" algn="ctr">
          <a:solidFill>
            <a:schemeClr val="accent2">
              <a:hueOff val="528954"/>
              <a:satOff val="3362"/>
              <a:lumOff val="-8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D9591-2F94-7E4B-841C-638819310512}">
      <dsp:nvSpPr>
        <dsp:cNvPr id="0" name=""/>
        <dsp:cNvSpPr/>
      </dsp:nvSpPr>
      <dsp:spPr>
        <a:xfrm>
          <a:off x="0" y="2140296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Al Presidente Zoccoli e al vice-presidente Bettoni per essere qui.</a:t>
          </a:r>
          <a:endParaRPr lang="en-US" sz="1500" kern="1200" dirty="0"/>
        </a:p>
      </dsp:txBody>
      <dsp:txXfrm>
        <a:off x="0" y="2140296"/>
        <a:ext cx="6151830" cy="713432"/>
      </dsp:txXfrm>
    </dsp:sp>
    <dsp:sp modelId="{0472B586-3D5B-D343-9246-BB8CB533249D}">
      <dsp:nvSpPr>
        <dsp:cNvPr id="0" name=""/>
        <dsp:cNvSpPr/>
      </dsp:nvSpPr>
      <dsp:spPr>
        <a:xfrm>
          <a:off x="0" y="2853729"/>
          <a:ext cx="6151830" cy="0"/>
        </a:xfrm>
        <a:prstGeom prst="line">
          <a:avLst/>
        </a:prstGeom>
        <a:solidFill>
          <a:schemeClr val="accent2">
            <a:hueOff val="705273"/>
            <a:satOff val="4483"/>
            <a:lumOff val="-11541"/>
            <a:alphaOff val="0"/>
          </a:schemeClr>
        </a:solidFill>
        <a:ln w="12700" cap="flat" cmpd="sng" algn="ctr">
          <a:solidFill>
            <a:schemeClr val="accent2">
              <a:hueOff val="705273"/>
              <a:satOff val="4483"/>
              <a:lumOff val="-11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68DE-85FD-C645-9CF6-6969FBB57A47}">
      <dsp:nvSpPr>
        <dsp:cNvPr id="0" name=""/>
        <dsp:cNvSpPr/>
      </dsp:nvSpPr>
      <dsp:spPr>
        <a:xfrm>
          <a:off x="0" y="2853729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All’Ufficio Comunicazione dell’INFN per tutto il lavoro svolto.</a:t>
          </a:r>
        </a:p>
      </dsp:txBody>
      <dsp:txXfrm>
        <a:off x="0" y="2853729"/>
        <a:ext cx="6151830" cy="713432"/>
      </dsp:txXfrm>
    </dsp:sp>
    <dsp:sp modelId="{42E05123-4C8E-2B40-846B-D17DC5A6FFA2}">
      <dsp:nvSpPr>
        <dsp:cNvPr id="0" name=""/>
        <dsp:cNvSpPr/>
      </dsp:nvSpPr>
      <dsp:spPr>
        <a:xfrm>
          <a:off x="0" y="3567161"/>
          <a:ext cx="6151830" cy="0"/>
        </a:xfrm>
        <a:prstGeom prst="line">
          <a:avLst/>
        </a:prstGeom>
        <a:solidFill>
          <a:schemeClr val="accent2">
            <a:hueOff val="881591"/>
            <a:satOff val="5604"/>
            <a:lumOff val="-14426"/>
            <a:alphaOff val="0"/>
          </a:schemeClr>
        </a:solidFill>
        <a:ln w="12700" cap="flat" cmpd="sng" algn="ctr">
          <a:solidFill>
            <a:schemeClr val="accent2">
              <a:hueOff val="881591"/>
              <a:satOff val="5604"/>
              <a:lumOff val="-14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0E34-853A-084E-87F7-662E9EA1F342}">
      <dsp:nvSpPr>
        <dsp:cNvPr id="0" name=""/>
        <dsp:cNvSpPr/>
      </dsp:nvSpPr>
      <dsp:spPr>
        <a:xfrm>
          <a:off x="0" y="3567161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 tutti le ricercatrici e i ricercatori che conoscere durante il </a:t>
          </a:r>
          <a:r>
            <a:rPr lang="it-IT" sz="1500" kern="1200" dirty="0" err="1"/>
            <a:t>Summer</a:t>
          </a:r>
          <a:r>
            <a:rPr lang="it-IT" sz="1500" kern="1200" dirty="0"/>
            <a:t> Camp e che senza di loro non avremmo mai potuto organizzare.</a:t>
          </a:r>
          <a:endParaRPr lang="en-US" sz="1500" kern="1200" dirty="0"/>
        </a:p>
      </dsp:txBody>
      <dsp:txXfrm>
        <a:off x="0" y="3567161"/>
        <a:ext cx="6151830" cy="713432"/>
      </dsp:txXfrm>
    </dsp:sp>
    <dsp:sp modelId="{CE9034D5-4579-AE4F-A861-3C7268E4159F}">
      <dsp:nvSpPr>
        <dsp:cNvPr id="0" name=""/>
        <dsp:cNvSpPr/>
      </dsp:nvSpPr>
      <dsp:spPr>
        <a:xfrm>
          <a:off x="0" y="4280593"/>
          <a:ext cx="6151830" cy="0"/>
        </a:xfrm>
        <a:prstGeom prst="line">
          <a:avLst/>
        </a:prstGeom>
        <a:solidFill>
          <a:schemeClr val="accent2">
            <a:hueOff val="1057909"/>
            <a:satOff val="6724"/>
            <a:lumOff val="-17311"/>
            <a:alphaOff val="0"/>
          </a:schemeClr>
        </a:solidFill>
        <a:ln w="12700" cap="flat" cmpd="sng" algn="ctr">
          <a:solidFill>
            <a:schemeClr val="accent2">
              <a:hueOff val="1057909"/>
              <a:satOff val="6724"/>
              <a:lumOff val="-173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D4176-0BEC-D14E-9236-646EE6537FEB}">
      <dsp:nvSpPr>
        <dsp:cNvPr id="0" name=""/>
        <dsp:cNvSpPr/>
      </dsp:nvSpPr>
      <dsp:spPr>
        <a:xfrm>
          <a:off x="0" y="4280593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 Sascha Schmeling del CERN per essere qui.</a:t>
          </a:r>
          <a:endParaRPr lang="en-US" sz="1500" kern="1200" dirty="0"/>
        </a:p>
      </dsp:txBody>
      <dsp:txXfrm>
        <a:off x="0" y="4280593"/>
        <a:ext cx="6151830" cy="713432"/>
      </dsp:txXfrm>
    </dsp:sp>
    <dsp:sp modelId="{A69B56A3-7665-4444-A779-58A44826DCDC}">
      <dsp:nvSpPr>
        <dsp:cNvPr id="0" name=""/>
        <dsp:cNvSpPr/>
      </dsp:nvSpPr>
      <dsp:spPr>
        <a:xfrm>
          <a:off x="0" y="4994025"/>
          <a:ext cx="6151830" cy="0"/>
        </a:xfrm>
        <a:prstGeom prst="line">
          <a:avLst/>
        </a:prstGeom>
        <a:solidFill>
          <a:schemeClr val="accent2">
            <a:hueOff val="1234227"/>
            <a:satOff val="7845"/>
            <a:lumOff val="-20196"/>
            <a:alphaOff val="0"/>
          </a:schemeClr>
        </a:solidFill>
        <a:ln w="12700" cap="flat" cmpd="sng" algn="ctr">
          <a:solidFill>
            <a:schemeClr val="accent2">
              <a:hueOff val="1234227"/>
              <a:satOff val="7845"/>
              <a:lumOff val="-2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407B-0017-8441-AAEF-7F1B22AB21E6}">
      <dsp:nvSpPr>
        <dsp:cNvPr id="0" name=""/>
        <dsp:cNvSpPr/>
      </dsp:nvSpPr>
      <dsp:spPr>
        <a:xfrm>
          <a:off x="0" y="4994025"/>
          <a:ext cx="6151830" cy="71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Al CINECA e a ICSC per la giornata di domani.</a:t>
          </a:r>
        </a:p>
      </dsp:txBody>
      <dsp:txXfrm>
        <a:off x="0" y="4994025"/>
        <a:ext cx="6151830" cy="71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F6CF-C409-A243-8C59-5E398C15454D}" type="datetimeFigureOut">
              <a:rPr lang="it-IT" smtClean="0"/>
              <a:t>13/07/25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B822E-D839-7348-B3C8-537543F2D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B822E-D839-7348-B3C8-537543F2DBD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1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7/13/25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757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39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19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7/13/25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58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7/13/25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9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82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7/13/25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7/13/25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428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7/13/25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7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63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7/13/25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39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7/13/25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501EEA-F3E5-C1A0-8C1F-4986D377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885557"/>
            <a:ext cx="4114800" cy="2215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/>
              <a:t>Introduzione allo </a:t>
            </a:r>
            <a:br>
              <a:rPr lang="it-IT" sz="3400"/>
            </a:br>
            <a:r>
              <a:rPr lang="it-IT" sz="3400"/>
              <a:t>STEAM </a:t>
            </a:r>
            <a:r>
              <a:rPr lang="it-IT" sz="3400" err="1"/>
              <a:t>Summer</a:t>
            </a:r>
            <a:r>
              <a:rPr lang="it-IT" sz="3400"/>
              <a:t> Camp INFN</a:t>
            </a:r>
            <a:br>
              <a:rPr lang="it-IT" sz="3400"/>
            </a:br>
            <a:r>
              <a:rPr lang="it-IT" sz="3400"/>
              <a:t>2025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EBD709-4825-EBC6-E7BD-389C2BFFF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1" y="3509963"/>
            <a:ext cx="4482323" cy="1003288"/>
          </a:xfrm>
        </p:spPr>
        <p:txBody>
          <a:bodyPr>
            <a:normAutofit/>
          </a:bodyPr>
          <a:lstStyle/>
          <a:p>
            <a:r>
              <a:rPr lang="it-IT" dirty="0"/>
              <a:t>Pierluigi Paolucci</a:t>
            </a:r>
          </a:p>
          <a:p>
            <a:r>
              <a:rPr lang="it-IT" dirty="0"/>
              <a:t>Istituto Nazionale di Fisica Nucleare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40BBD-5F25-84E2-43D0-9B44C97F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97" r="32934" b="1"/>
          <a:stretch>
            <a:fillRect/>
          </a:stretch>
        </p:blipFill>
        <p:spPr>
          <a:xfrm>
            <a:off x="5334000" y="10"/>
            <a:ext cx="6858000" cy="685565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2823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4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5DA4F-05C6-D05F-D623-58E518CE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8" y="225207"/>
            <a:ext cx="10077557" cy="1325563"/>
          </a:xfrm>
        </p:spPr>
        <p:txBody>
          <a:bodyPr/>
          <a:lstStyle/>
          <a:p>
            <a:r>
              <a:rPr lang="it-IT" dirty="0"/>
              <a:t>Perché </a:t>
            </a:r>
            <a:r>
              <a:rPr lang="it-IT"/>
              <a:t>un Summer </a:t>
            </a:r>
            <a:r>
              <a:rPr lang="it-IT" dirty="0"/>
              <a:t>Camp sulla fisica delle particelle e il computing moderno?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54F955-A7FC-587E-3326-4108B5F2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456761"/>
            <a:ext cx="10898775" cy="40542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</a:rPr>
              <a:t>Per aiutarvi a trovare la vostra strada o meglio la vostra passione ovvero quella disciplina dove poter esprimere la vostra creatività.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Capire le origini dell’universo, scrutare l’infinitamente grande e l’infinitamente piccolo e da sempre una delle sfide dell’uomo.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Senza la tecnologia moderna sarebbe impossibile; AI, super computer, big data, sistemi di vuoto spinto, sistemi di raffreddamento, micro-elettronica, algoritmi, robot…..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20 anni fa non saremmo stati in grado di scoprire Il Bosone di Higgs e le onde gravitazionali.</a:t>
            </a:r>
          </a:p>
        </p:txBody>
      </p:sp>
    </p:spTree>
    <p:extLst>
      <p:ext uri="{BB962C8B-B14F-4D97-AF65-F5344CB8AC3E}">
        <p14:creationId xmlns:p14="http://schemas.microsoft.com/office/powerpoint/2010/main" val="39842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60A2F-7DB9-7952-85DB-708D9F41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HC experience up close – CERN Courier">
            <a:extLst>
              <a:ext uri="{FF2B5EF4-FFF2-40B4-BE49-F238E27FC236}">
                <a16:creationId xmlns:a16="http://schemas.microsoft.com/office/drawing/2014/main" id="{EA19EE43-EACD-EA5E-B306-7B2BCB23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go Un universo di eventi">
            <a:extLst>
              <a:ext uri="{FF2B5EF4-FFF2-40B4-BE49-F238E27FC236}">
                <a16:creationId xmlns:a16="http://schemas.microsoft.com/office/drawing/2014/main" id="{5345B108-DA56-0496-6C4F-EF1F2824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TLAS prepares for High-Luminosity LHC | ATLAS Experiment at CERN">
            <a:extLst>
              <a:ext uri="{FF2B5EF4-FFF2-40B4-BE49-F238E27FC236}">
                <a16:creationId xmlns:a16="http://schemas.microsoft.com/office/drawing/2014/main" id="{425B5246-3523-3056-CF24-45A82AD3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738"/>
            <a:ext cx="12192000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me | Leonardo Pre-exascale Supercomputer">
            <a:extLst>
              <a:ext uri="{FF2B5EF4-FFF2-40B4-BE49-F238E27FC236}">
                <a16:creationId xmlns:a16="http://schemas.microsoft.com/office/drawing/2014/main" id="{464C0B32-FBCF-0172-4E2B-B45F9FF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3E3B2C-C564-6B79-44E7-A8E57FD220DA}"/>
              </a:ext>
            </a:extLst>
          </p:cNvPr>
          <p:cNvSpPr txBox="1"/>
          <p:nvPr/>
        </p:nvSpPr>
        <p:spPr>
          <a:xfrm>
            <a:off x="329522" y="4439980"/>
            <a:ext cx="9984593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LEONARDO</a:t>
            </a:r>
          </a:p>
          <a:p>
            <a:r>
              <a:rPr lang="it-IT" dirty="0">
                <a:solidFill>
                  <a:schemeClr val="bg1"/>
                </a:solidFill>
              </a:rPr>
              <a:t>✅ </a:t>
            </a:r>
            <a:r>
              <a:rPr lang="it-IT" b="1" dirty="0">
                <a:solidFill>
                  <a:schemeClr val="bg1"/>
                </a:solidFill>
              </a:rPr>
              <a:t>2. Potenza di calcolo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250 </a:t>
            </a:r>
            <a:r>
              <a:rPr lang="it-IT" b="1" dirty="0" err="1">
                <a:solidFill>
                  <a:schemeClr val="bg1"/>
                </a:solidFill>
              </a:rPr>
              <a:t>Petaflops</a:t>
            </a:r>
            <a:r>
              <a:rPr lang="it-IT" dirty="0">
                <a:solidFill>
                  <a:schemeClr val="bg1"/>
                </a:solidFill>
              </a:rPr>
              <a:t> di picco teorico complessivo (250 milioni di miliardi di operazioni al secondo).</a:t>
            </a:r>
          </a:p>
          <a:p>
            <a:r>
              <a:rPr lang="it-IT" dirty="0">
                <a:solidFill>
                  <a:schemeClr val="bg1"/>
                </a:solidFill>
              </a:rPr>
              <a:t>Tra i </a:t>
            </a:r>
            <a:r>
              <a:rPr lang="it-IT" b="1" dirty="0">
                <a:solidFill>
                  <a:schemeClr val="bg1"/>
                </a:solidFill>
              </a:rPr>
              <a:t>top 5 supercomputer più potenti al mondo</a:t>
            </a:r>
            <a:r>
              <a:rPr lang="it-IT" dirty="0">
                <a:solidFill>
                  <a:schemeClr val="bg1"/>
                </a:solidFill>
              </a:rPr>
              <a:t> (TOP500 al momento dell’installazione).</a:t>
            </a:r>
          </a:p>
          <a:p>
            <a:r>
              <a:rPr lang="it-IT" dirty="0">
                <a:solidFill>
                  <a:schemeClr val="bg1"/>
                </a:solidFill>
              </a:rPr>
              <a:t>✅ </a:t>
            </a:r>
            <a:r>
              <a:rPr lang="it-IT" b="1" dirty="0">
                <a:solidFill>
                  <a:schemeClr val="bg1"/>
                </a:solidFill>
              </a:rPr>
              <a:t>3. Capacità di storage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Circa </a:t>
            </a:r>
            <a:r>
              <a:rPr lang="it-IT" b="1" dirty="0">
                <a:solidFill>
                  <a:schemeClr val="bg1"/>
                </a:solidFill>
              </a:rPr>
              <a:t>100 Petabyte</a:t>
            </a:r>
            <a:r>
              <a:rPr lang="it-IT" dirty="0">
                <a:solidFill>
                  <a:schemeClr val="bg1"/>
                </a:solidFill>
              </a:rPr>
              <a:t> di spazio di archiviazione totale.</a:t>
            </a:r>
          </a:p>
          <a:p>
            <a:r>
              <a:rPr lang="it-IT" dirty="0">
                <a:solidFill>
                  <a:schemeClr val="bg1"/>
                </a:solidFill>
              </a:rPr>
              <a:t>Banda aggregata di I/O superiore a </a:t>
            </a:r>
            <a:r>
              <a:rPr lang="it-IT" b="1" dirty="0">
                <a:solidFill>
                  <a:schemeClr val="bg1"/>
                </a:solidFill>
              </a:rPr>
              <a:t>1 TB/s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C35274-9C46-D658-0941-DA6B4CAAE3B3}"/>
              </a:ext>
            </a:extLst>
          </p:cNvPr>
          <p:cNvSpPr txBox="1"/>
          <p:nvPr/>
        </p:nvSpPr>
        <p:spPr>
          <a:xfrm>
            <a:off x="329522" y="233313"/>
            <a:ext cx="10328918" cy="230832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LHC al CERN </a:t>
            </a:r>
          </a:p>
          <a:p>
            <a:r>
              <a:rPr lang="it-IT" b="1" dirty="0">
                <a:solidFill>
                  <a:schemeClr val="bg1"/>
                </a:solidFill>
              </a:rPr>
              <a:t>Temperatura di funzionamento dei magneti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1,9 Kelvin</a:t>
            </a:r>
            <a:r>
              <a:rPr lang="it-IT" dirty="0">
                <a:solidFill>
                  <a:schemeClr val="bg1"/>
                </a:solidFill>
              </a:rPr>
              <a:t> (-271 °C)</a:t>
            </a:r>
          </a:p>
          <a:p>
            <a:r>
              <a:rPr lang="it-IT" dirty="0">
                <a:solidFill>
                  <a:schemeClr val="bg1"/>
                </a:solidFill>
              </a:rPr>
              <a:t>Più freddo dello spazio interstellare!</a:t>
            </a:r>
          </a:p>
          <a:p>
            <a:r>
              <a:rPr lang="it-IT" dirty="0">
                <a:solidFill>
                  <a:schemeClr val="bg1"/>
                </a:solidFill>
              </a:rPr>
              <a:t>✅ </a:t>
            </a:r>
            <a:r>
              <a:rPr lang="it-IT" b="1" dirty="0">
                <a:solidFill>
                  <a:schemeClr val="bg1"/>
                </a:solidFill>
              </a:rPr>
              <a:t>Campo magnetico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Magneti superconduttori principali a </a:t>
            </a:r>
            <a:r>
              <a:rPr lang="it-IT" b="1" dirty="0">
                <a:solidFill>
                  <a:schemeClr val="bg1"/>
                </a:solidFill>
              </a:rPr>
              <a:t>8,3 Tesla</a:t>
            </a:r>
            <a:r>
              <a:rPr lang="it-IT" dirty="0">
                <a:solidFill>
                  <a:schemeClr val="bg1"/>
                </a:solidFill>
              </a:rPr>
              <a:t>, necessari a curvare i protoni ad altissima energia.</a:t>
            </a:r>
          </a:p>
          <a:p>
            <a:r>
              <a:rPr lang="it-IT" dirty="0">
                <a:solidFill>
                  <a:schemeClr val="bg1"/>
                </a:solidFill>
              </a:rPr>
              <a:t>✅ </a:t>
            </a:r>
            <a:r>
              <a:rPr lang="it-IT" b="1" dirty="0">
                <a:solidFill>
                  <a:schemeClr val="bg1"/>
                </a:solidFill>
              </a:rPr>
              <a:t>Velocità delle particelle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Protoni accelerati a </a:t>
            </a:r>
            <a:r>
              <a:rPr lang="it-IT" b="1" dirty="0">
                <a:solidFill>
                  <a:schemeClr val="bg1"/>
                </a:solidFill>
              </a:rPr>
              <a:t>99,9999991%</a:t>
            </a:r>
            <a:r>
              <a:rPr lang="it-IT" dirty="0">
                <a:solidFill>
                  <a:schemeClr val="bg1"/>
                </a:solidFill>
              </a:rPr>
              <a:t> della velocità della luce.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0E785A-25CF-E2E5-FB13-82ECD7D0D942}"/>
              </a:ext>
            </a:extLst>
          </p:cNvPr>
          <p:cNvSpPr txBox="1"/>
          <p:nvPr/>
        </p:nvSpPr>
        <p:spPr>
          <a:xfrm>
            <a:off x="346248" y="2932609"/>
            <a:ext cx="11516230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Virgo</a:t>
            </a:r>
            <a:r>
              <a:rPr lang="it-IT" dirty="0">
                <a:solidFill>
                  <a:schemeClr val="bg1"/>
                </a:solidFill>
              </a:rPr>
              <a:t> è in grado di rivelare variazioni di lunghezza dei bracci (3 km) dell’ordine di:</a:t>
            </a:r>
          </a:p>
          <a:p>
            <a:r>
              <a:rPr lang="it-IT" dirty="0">
                <a:solidFill>
                  <a:schemeClr val="bg1"/>
                </a:solidFill>
              </a:rPr>
              <a:t>10−19 metri10^{-19} \text{ metri}10−19 metri ovvero meno di un millesimo della dimensione di un protone!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2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4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E4FD27-9DDE-9865-060E-2D5104B6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9" y="201964"/>
            <a:ext cx="7127319" cy="875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Agenda del 14-16 </a:t>
            </a:r>
            <a:r>
              <a:rPr lang="en-US" sz="4000" dirty="0" err="1"/>
              <a:t>luglio</a:t>
            </a:r>
            <a:endParaRPr lang="en-US" sz="4000" dirty="0"/>
          </a:p>
        </p:txBody>
      </p:sp>
      <p:grpSp>
        <p:nvGrpSpPr>
          <p:cNvPr id="61" name="Graphic 78">
            <a:extLst>
              <a:ext uri="{FF2B5EF4-FFF2-40B4-BE49-F238E27FC236}">
                <a16:creationId xmlns:a16="http://schemas.microsoft.com/office/drawing/2014/main" id="{674FBD09-398F-4886-8D52-3CCAB16E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795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2" name="Graphic 78">
              <a:extLst>
                <a:ext uri="{FF2B5EF4-FFF2-40B4-BE49-F238E27FC236}">
                  <a16:creationId xmlns:a16="http://schemas.microsoft.com/office/drawing/2014/main" id="{794E9BAB-B9ED-4E72-B558-1E4B8753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aphic 78">
              <a:extLst>
                <a:ext uri="{FF2B5EF4-FFF2-40B4-BE49-F238E27FC236}">
                  <a16:creationId xmlns:a16="http://schemas.microsoft.com/office/drawing/2014/main" id="{809A1029-A1BA-4EF8-959B-2AF852A34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4" name="Graphic 78">
                <a:extLst>
                  <a:ext uri="{FF2B5EF4-FFF2-40B4-BE49-F238E27FC236}">
                    <a16:creationId xmlns:a16="http://schemas.microsoft.com/office/drawing/2014/main" id="{1618CAAA-B087-4302-8144-EFDD1D9FD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Graphic 78">
                <a:extLst>
                  <a:ext uri="{FF2B5EF4-FFF2-40B4-BE49-F238E27FC236}">
                    <a16:creationId xmlns:a16="http://schemas.microsoft.com/office/drawing/2014/main" id="{D71D93E1-AEA4-4F92-BA99-24786C8A1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CE7112A6-6EAE-4620-B089-30D687AA0A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6F45DEA9-D350-4D7C-B408-D0250EE30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Immagine 6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41BF128E-4E6E-035D-95D5-F41C9FF5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73"/>
          <a:stretch>
            <a:fillRect/>
          </a:stretch>
        </p:blipFill>
        <p:spPr>
          <a:xfrm>
            <a:off x="52951" y="1604501"/>
            <a:ext cx="6607755" cy="50515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93AB826-840E-1FA8-D721-FBEBB891E1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128" b="-2"/>
          <a:stretch>
            <a:fillRect/>
          </a:stretch>
        </p:blipFill>
        <p:spPr>
          <a:xfrm>
            <a:off x="6674568" y="1650295"/>
            <a:ext cx="5517432" cy="50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47A61-192D-E4FB-DB8A-856268715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5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6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8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CCC823-9524-A689-3296-69E3C0F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4" y="83566"/>
            <a:ext cx="6996593" cy="720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Agenda del 14-16 </a:t>
            </a:r>
            <a:r>
              <a:rPr lang="en-US" sz="4000" dirty="0" err="1"/>
              <a:t>luglio</a:t>
            </a:r>
            <a:endParaRPr lang="en-US" sz="4000" dirty="0"/>
          </a:p>
        </p:txBody>
      </p:sp>
      <p:grpSp>
        <p:nvGrpSpPr>
          <p:cNvPr id="95" name="Graphic 78">
            <a:extLst>
              <a:ext uri="{FF2B5EF4-FFF2-40B4-BE49-F238E27FC236}">
                <a16:creationId xmlns:a16="http://schemas.microsoft.com/office/drawing/2014/main" id="{674FBD09-398F-4886-8D52-3CCAB16E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44591" y="971370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6" name="Graphic 78">
              <a:extLst>
                <a:ext uri="{FF2B5EF4-FFF2-40B4-BE49-F238E27FC236}">
                  <a16:creationId xmlns:a16="http://schemas.microsoft.com/office/drawing/2014/main" id="{794E9BAB-B9ED-4E72-B558-1E4B8753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aphic 78">
              <a:extLst>
                <a:ext uri="{FF2B5EF4-FFF2-40B4-BE49-F238E27FC236}">
                  <a16:creationId xmlns:a16="http://schemas.microsoft.com/office/drawing/2014/main" id="{809A1029-A1BA-4EF8-959B-2AF852A34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8" name="Graphic 78">
                <a:extLst>
                  <a:ext uri="{FF2B5EF4-FFF2-40B4-BE49-F238E27FC236}">
                    <a16:creationId xmlns:a16="http://schemas.microsoft.com/office/drawing/2014/main" id="{1618CAAA-B087-4302-8144-EFDD1D9FD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Graphic 78">
                <a:extLst>
                  <a:ext uri="{FF2B5EF4-FFF2-40B4-BE49-F238E27FC236}">
                    <a16:creationId xmlns:a16="http://schemas.microsoft.com/office/drawing/2014/main" id="{D71D93E1-AEA4-4F92-BA99-24786C8A1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Graphic 78">
                <a:extLst>
                  <a:ext uri="{FF2B5EF4-FFF2-40B4-BE49-F238E27FC236}">
                    <a16:creationId xmlns:a16="http://schemas.microsoft.com/office/drawing/2014/main" id="{CE7112A6-6EAE-4620-B089-30D687AA0A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Graphic 78">
                <a:extLst>
                  <a:ext uri="{FF2B5EF4-FFF2-40B4-BE49-F238E27FC236}">
                    <a16:creationId xmlns:a16="http://schemas.microsoft.com/office/drawing/2014/main" id="{6F45DEA9-D350-4D7C-B408-D0250EE30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magine 3" descr="Immagine che contiene testo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0B47F4A8-AA04-29E6-C4E2-A7A5D31A7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55" y="1275115"/>
            <a:ext cx="6318428" cy="5495490"/>
          </a:xfrm>
          <a:prstGeom prst="rect">
            <a:avLst/>
          </a:prstGeom>
        </p:spPr>
      </p:pic>
      <p:pic>
        <p:nvPicPr>
          <p:cNvPr id="6" name="Immagine 5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F69B8E51-08C3-4B40-ED22-8CBB0FAB4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72" y="1275115"/>
            <a:ext cx="5947933" cy="5438282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1E84B46-9597-410B-A51F-E2E0F2FAF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D4FD378-E29E-4996-A8B0-11E2368A6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A59DF4-225D-4521-9655-5F0DF52E4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295146-5EA5-417D-AAEE-F59000BC6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68FE2E-63BB-4E2F-8744-A188E6C61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" name="Graphic 12">
              <a:extLst>
                <a:ext uri="{FF2B5EF4-FFF2-40B4-BE49-F238E27FC236}">
                  <a16:creationId xmlns:a16="http://schemas.microsoft.com/office/drawing/2014/main" id="{4641D6CE-B3E9-440C-BAAE-6F6968AA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15">
              <a:extLst>
                <a:ext uri="{FF2B5EF4-FFF2-40B4-BE49-F238E27FC236}">
                  <a16:creationId xmlns:a16="http://schemas.microsoft.com/office/drawing/2014/main" id="{8D02F1DC-8FDC-4424-8750-42EE6CB9F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5">
              <a:extLst>
                <a:ext uri="{FF2B5EF4-FFF2-40B4-BE49-F238E27FC236}">
                  <a16:creationId xmlns:a16="http://schemas.microsoft.com/office/drawing/2014/main" id="{2BB6A551-D864-43F8-B270-809C68AE3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57277C8-A482-4AA3-AFA6-7F211CE35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64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9586CE-E195-A572-F7AD-78D0B8CA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38175"/>
            <a:ext cx="4266544" cy="2897465"/>
          </a:xfrm>
        </p:spPr>
        <p:txBody>
          <a:bodyPr anchor="b">
            <a:normAutofit/>
          </a:bodyPr>
          <a:lstStyle/>
          <a:p>
            <a:r>
              <a:rPr lang="it-IT" dirty="0">
                <a:latin typeface="Euphemia UCAS" panose="020B0503040102020104" pitchFamily="34" charset="-79"/>
                <a:cs typeface="Euphemia UCAS" panose="020B0503040102020104" pitchFamily="34" charset="-79"/>
              </a:rPr>
              <a:t>3 laboratori, molto diversi</a:t>
            </a:r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1868ACA-CC8C-4FA4-8E32-6DB1C7DA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69585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7C343158-D3CD-4482-AAA0-375D2E66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12BFE3E3-92EC-47DC-8E6A-6E77132C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1F0F2188-9504-4EAD-A8A2-B1779FB86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14602C7D-08A5-44A5-B005-E79603849E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099F2E62-E605-487B-AC3C-11052444D8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02A21D38-C00D-4E35-8B0F-3E63C4B37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6BE4683-E1DD-3FBE-D85D-9A3689CE3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95535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89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401A33-B17E-36C2-3C29-9224895B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52" y="638176"/>
            <a:ext cx="4472344" cy="2861770"/>
          </a:xfrm>
        </p:spPr>
        <p:txBody>
          <a:bodyPr anchor="b">
            <a:normAutofit/>
          </a:bodyPr>
          <a:lstStyle/>
          <a:p>
            <a:r>
              <a:rPr lang="it-IT" dirty="0"/>
              <a:t>Ringraziamenti</a:t>
            </a:r>
            <a:br>
              <a:rPr lang="it-IT" dirty="0"/>
            </a:br>
            <a:br>
              <a:rPr lang="it-IT" dirty="0"/>
            </a:br>
            <a:r>
              <a:rPr lang="it-IT" sz="2000" i="0" dirty="0"/>
              <a:t>(in ordine casuale di apparizione)</a:t>
            </a:r>
            <a:r>
              <a:rPr lang="it-IT" sz="2400" i="0" dirty="0"/>
              <a:t>	</a:t>
            </a:r>
            <a:endParaRPr lang="it-IT" i="0" dirty="0"/>
          </a:p>
        </p:txBody>
      </p:sp>
      <p:grpSp>
        <p:nvGrpSpPr>
          <p:cNvPr id="11" name="Graphic 78">
            <a:extLst>
              <a:ext uri="{FF2B5EF4-FFF2-40B4-BE49-F238E27FC236}">
                <a16:creationId xmlns:a16="http://schemas.microsoft.com/office/drawing/2014/main" id="{91868ACA-CC8C-4FA4-8E32-6DB1C7DA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69585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id="{7C343158-D3CD-4482-AAA0-375D2E66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12BFE3E3-92EC-47DC-8E6A-6E77132C2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1F0F2188-9504-4EAD-A8A2-B1779FB86B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14602C7D-08A5-44A5-B005-E79603849E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099F2E62-E605-487B-AC3C-11052444D8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2A21D38-C00D-4E35-8B0F-3E63C4B37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5FB32F8-4F23-8585-E0CE-8913D8400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404261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87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9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Giostra dei seggiolini volanti del luna park">
            <a:extLst>
              <a:ext uri="{FF2B5EF4-FFF2-40B4-BE49-F238E27FC236}">
                <a16:creationId xmlns:a16="http://schemas.microsoft.com/office/drawing/2014/main" id="{511DA8FC-D849-0DE1-C6A4-C584B91A5C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55" r="-1" b="7854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48AEA76-67F2-4344-A189-9BFFE007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Frame 59">
            <a:extLst>
              <a:ext uri="{FF2B5EF4-FFF2-40B4-BE49-F238E27FC236}">
                <a16:creationId xmlns:a16="http://schemas.microsoft.com/office/drawing/2014/main" id="{838456E0-BAD6-49AA-B7F3-846752A7E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frame">
            <a:avLst>
              <a:gd name="adj1" fmla="val 751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62FB27-B8ED-E489-221A-6DE05F38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28" y="799521"/>
            <a:ext cx="5565648" cy="2179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Buon divertimento</a:t>
            </a:r>
          </a:p>
        </p:txBody>
      </p:sp>
      <p:grpSp>
        <p:nvGrpSpPr>
          <p:cNvPr id="6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301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CFC1F4B-C7BE-44D2-8FA4-1CE2FCF06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A258B3-4238-403A-9CAC-51B872D45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387491-1998-42A5-9172-2AEFC550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E1E611-F0D3-480F-8EAB-5501C1DBE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B89B8F2-B71A-46C9-8992-CC8E36D1F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" name="Graphic 12">
              <a:extLst>
                <a:ext uri="{FF2B5EF4-FFF2-40B4-BE49-F238E27FC236}">
                  <a16:creationId xmlns:a16="http://schemas.microsoft.com/office/drawing/2014/main" id="{F1B1692F-EBA9-47DC-9CFD-CEDDA87F6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5">
              <a:extLst>
                <a:ext uri="{FF2B5EF4-FFF2-40B4-BE49-F238E27FC236}">
                  <a16:creationId xmlns:a16="http://schemas.microsoft.com/office/drawing/2014/main" id="{8B7DD913-FF3C-455C-80A4-FF89CB58C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15">
              <a:extLst>
                <a:ext uri="{FF2B5EF4-FFF2-40B4-BE49-F238E27FC236}">
                  <a16:creationId xmlns:a16="http://schemas.microsoft.com/office/drawing/2014/main" id="{F742A451-31F5-45C9-850A-0AE74A35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2C596C3-466C-4D79-BAA3-F21C02607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2550863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D53D611-7477-7F4E-832C-7E0859FC7046}">
  <we:reference id="wa200005566" version="3.0.0.3" store="it-IT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40708283E2A442A9231381508CC452" ma:contentTypeVersion="14" ma:contentTypeDescription="Creare un nuovo documento." ma:contentTypeScope="" ma:versionID="e82576d77d458b6723141527b0d24c41">
  <xsd:schema xmlns:xsd="http://www.w3.org/2001/XMLSchema" xmlns:xs="http://www.w3.org/2001/XMLSchema" xmlns:p="http://schemas.microsoft.com/office/2006/metadata/properties" xmlns:ns2="960daa33-c5e4-4e6b-bca9-5fff9353feaa" xmlns:ns3="40c7854f-9315-459f-9f4d-fc2279ea0122" targetNamespace="http://schemas.microsoft.com/office/2006/metadata/properties" ma:root="true" ma:fieldsID="c27acd6ef28b2c30da81bcae1ce966bb" ns2:_="" ns3:_="">
    <xsd:import namespace="960daa33-c5e4-4e6b-bca9-5fff9353feaa"/>
    <xsd:import namespace="40c7854f-9315-459f-9f4d-fc2279ea01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a33-c5e4-4e6b-bca9-5fff9353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7854f-9315-459f-9f4d-fc2279ea0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7854f-9315-459f-9f4d-fc2279ea012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D350D-9A7B-40C9-9706-39E629DA6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daa33-c5e4-4e6b-bca9-5fff9353feaa"/>
    <ds:schemaRef ds:uri="40c7854f-9315-459f-9f4d-fc2279ea01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AEB15-FF29-4037-8E00-CF11331FEAA0}">
  <ds:schemaRefs>
    <ds:schemaRef ds:uri="http://schemas.microsoft.com/office/2006/documentManagement/types"/>
    <ds:schemaRef ds:uri="http://purl.org/dc/elements/1.1/"/>
    <ds:schemaRef ds:uri="40c7854f-9315-459f-9f4d-fc2279ea0122"/>
    <ds:schemaRef ds:uri="http://schemas.microsoft.com/office/2006/metadata/properties"/>
    <ds:schemaRef ds:uri="960daa33-c5e4-4e6b-bca9-5fff9353feaa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4B26A8C-E5E2-4254-AE61-2FE9CFFBAE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400</Words>
  <Application>Microsoft Macintosh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Aptos</vt:lpstr>
      <vt:lpstr>Arial</vt:lpstr>
      <vt:lpstr>Avenir Next LT Pro</vt:lpstr>
      <vt:lpstr>Avenir Next LT Pro Light</vt:lpstr>
      <vt:lpstr>Euphemia UCAS</vt:lpstr>
      <vt:lpstr>Georgia Pro Semibold</vt:lpstr>
      <vt:lpstr>RocaVTI</vt:lpstr>
      <vt:lpstr>Introduzione allo  STEAM Summer Camp INFN 2025</vt:lpstr>
      <vt:lpstr>Perché un Summer Camp sulla fisica delle particelle e il computing moderno?</vt:lpstr>
      <vt:lpstr>Presentazione standard di PowerPoint</vt:lpstr>
      <vt:lpstr>Agenda del 14-16 luglio</vt:lpstr>
      <vt:lpstr>Agenda del 14-16 luglio</vt:lpstr>
      <vt:lpstr>3 laboratori, molto diversi</vt:lpstr>
      <vt:lpstr>Ringraziamenti  (in ordine casuale di apparizione) </vt:lpstr>
      <vt:lpstr>Buon divertimento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pierluigi.paolucci@na.infn.it</dc:creator>
  <cp:lastModifiedBy>Pierluigi Paolucci</cp:lastModifiedBy>
  <cp:revision>3</cp:revision>
  <dcterms:created xsi:type="dcterms:W3CDTF">2025-07-11T16:16:53Z</dcterms:created>
  <dcterms:modified xsi:type="dcterms:W3CDTF">2025-07-13T08:59:12Z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0x0101005640708283E2A442A9231381508CC452</vt:lpwstr>
  </property>
</Properties>
</file>