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75" r:id="rId3"/>
    <p:sldId id="259" r:id="rId4"/>
    <p:sldId id="274" r:id="rId5"/>
    <p:sldId id="260" r:id="rId6"/>
    <p:sldId id="265" r:id="rId7"/>
    <p:sldId id="276" r:id="rId8"/>
    <p:sldId id="271" r:id="rId9"/>
    <p:sldId id="277" r:id="rId10"/>
    <p:sldId id="272" r:id="rId11"/>
    <p:sldId id="273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5D2"/>
    <a:srgbClr val="F951C9"/>
    <a:srgbClr val="FDC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9288D-E2C9-404F-94AA-CAEF8CAF2D72}" v="1" dt="2024-11-13T22:52:06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46A56-9EC2-4D37-95A5-36820558FC24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33354-324F-4B82-80AC-F2FBACC37A8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58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6E04-E878-635B-A6CD-310EF37A7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AF7C2-ADD7-9F2C-6004-45F6AE8DE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BCDDB-F0FD-061C-1C37-68E3B44A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8ADB-6762-4934-9FA4-DC9E5EFA83CC}" type="datetime1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252D-C669-2508-B533-C3412443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50954-F31F-7986-5307-E9F124BF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1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0BB9-03D4-76A8-5A8E-AFB5E13AF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E8AD9-1A36-3A03-FF12-BDEA37855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B8C3E-7AB2-0C4F-7FE6-68C14AD6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2F7F-F2FF-4D02-9FB0-DB6A731D6C5B}" type="datetime1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F0699-CDDD-B079-D1E0-5BD18E576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7AF82-9B69-C4A1-54FB-CF64FEC6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EDCE4-186D-1EA4-EEDD-F191AA9A9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C58CA3-6654-50E9-F273-A905DBB91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D5CAA-C290-BEA5-8F10-CC6B68F7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FD4A-51E3-46A1-8F03-3236F6D3B741}" type="datetime1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B4AD7-68A6-B833-1F6D-0CDF82A79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A6F27-BA18-2213-F26D-F7C4CD63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81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C8FCF-8218-1AA8-1A4B-8A525CCA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C8E1D-DCC6-D02A-F437-E354E2590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71E5B-B2A4-CEDF-307D-8C7437AFF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F1E9-DFAB-4095-830D-30F135CCDBD2}" type="datetime1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592F1-D7A8-C987-B8B4-DC19BE7B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B8C65-508D-0FE6-ABE6-2330A0FC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43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A62A4-4F4C-5B92-6B2B-10B7F756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A41E2-CFEA-0F35-0A2B-03F8270C2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BE7C-5FF3-5C16-2DAA-8857CAEF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CBF0-2AB0-4C0F-A77F-3A9102506BC9}" type="datetime1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3BA45-CD16-A264-8F54-8F9324DE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86E31-0053-3863-39CE-5539E407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36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B533-CF06-993B-D9E9-A6E0C6AD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7B268-2A63-F365-1400-F31A21990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3B645-9B3F-0584-41F9-7FDAFE209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BC05D-DA2F-6CEA-3B50-780381C4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22B6-B321-4881-A7E7-5B506CF06E56}" type="datetime1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FB627-5A08-146E-CBA2-50185AA3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D3AA8-F959-9592-20E9-309AC660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34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1695-A1B8-D2D2-111F-4CD452AF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E79B6-35FB-C3B6-4CAF-9B78D7DFE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80157-3254-62AC-9EA7-4B35C60A0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302C4-0E21-CDEC-0CCE-CB4E3C6D9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CC08A8-24F1-20FE-C7E3-ECBC2EE25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972A9-5B47-3F91-268C-D2D61838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95D3-D9D0-4287-9C52-F4B363A51DA8}" type="datetime1">
              <a:rPr lang="en-GB" smtClean="0"/>
              <a:t>13/11/2024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F61E8D-BA58-820C-D5D1-69E72E84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3F5460-39EE-F7F4-2043-38781A52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6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A209C-9E63-A624-E006-01B57DB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AD7E2-FE89-1389-D95A-64B71D92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CA68-8EEF-4010-97A2-A36EF156C341}" type="datetime1">
              <a:rPr lang="en-GB" smtClean="0"/>
              <a:t>13/11/2024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F154A-F603-2ED2-A22D-FE432DE9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8A79A-4219-EDFA-9A96-8BF5E214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3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6A61F-2A95-1498-F9D5-6EA1D890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0652-36CC-4FF4-BCFA-9C44469F5D6F}" type="datetime1">
              <a:rPr lang="en-GB" smtClean="0"/>
              <a:t>13/11/2024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D9DD99-166E-A4CF-7FA8-78D135B9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0AD82-6304-55B7-7719-9D48586A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61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B898-171B-4B33-8333-960567C3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7C262-6B22-29BA-236F-266F87CBE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E5D5B-E256-5FE2-C0CE-438608B49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35B53-23BB-7F93-E0F0-849E7A4A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BBB6-A965-4502-AF51-D8691E053FC0}" type="datetime1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F7B75-F248-2028-E33D-CFD79447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20C37-C01F-ACBA-25D5-95D65256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3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D7AB-C263-EF9E-42C2-059F4473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65BBA5-F57B-2A4E-3DDB-FDB39C7EC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53EF7-2638-526C-4102-0283CA631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87EF3-FB86-F830-AAE7-49A4A397C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F134-DB53-4971-87F6-48E0F8E1FE86}" type="datetime1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BA3EC-733A-3DCD-13FD-1542DEEB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DC207-CD36-E66E-C14E-2D055412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05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CB77E-DEC3-B20E-5F8B-1BEC86D1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2C512-DB79-500B-9493-5FE9B95D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C136C-4804-ABE1-EFE7-0E1737C47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74EE6-E851-433C-B312-9E313A9403A1}" type="datetime1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E5EC2-DB1D-6287-321E-5BABBBC85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E4DB7-2AE7-8CD3-099E-37378E3D1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910F6-8304-43E4-AA42-4E5A1D3993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35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SMARTEAM://_STFILE_C:/SMARTEAMProd_Tmp/tklioutc/CAD002120921.CATProduct%25VERS_1" TargetMode="External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CAACD1-1E14-3E37-7114-890D3C5BE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297"/>
            <a:ext cx="6182105" cy="6030013"/>
          </a:xfrm>
          <a:prstGeom prst="rect">
            <a:avLst/>
          </a:prstGeom>
          <a:solidFill>
            <a:schemeClr val="accent4">
              <a:lumMod val="60000"/>
              <a:lumOff val="40000"/>
              <a:alpha val="48235"/>
            </a:schemeClr>
          </a:solidFill>
          <a:ln>
            <a:solidFill>
              <a:srgbClr val="FFC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48200B-83EB-21E9-948A-4346118830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26558" y="445991"/>
            <a:ext cx="5582990" cy="6351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502331-55A2-783A-E86A-45F85FA8744D}"/>
              </a:ext>
            </a:extLst>
          </p:cNvPr>
          <p:cNvSpPr txBox="1"/>
          <p:nvPr/>
        </p:nvSpPr>
        <p:spPr>
          <a:xfrm>
            <a:off x="9990726" y="119132"/>
            <a:ext cx="2018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Cross section sector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D31D7-23D7-5F87-C9D7-1F885B149E9B}"/>
              </a:ext>
            </a:extLst>
          </p:cNvPr>
          <p:cNvSpPr txBox="1"/>
          <p:nvPr/>
        </p:nvSpPr>
        <p:spPr>
          <a:xfrm>
            <a:off x="254117" y="391244"/>
            <a:ext cx="2018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Cross section sector 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2CB03A-5D1C-ACA2-1A96-0DD201D1848A}"/>
              </a:ext>
            </a:extLst>
          </p:cNvPr>
          <p:cNvSpPr/>
          <p:nvPr/>
        </p:nvSpPr>
        <p:spPr>
          <a:xfrm rot="18916157">
            <a:off x="2072713" y="5529732"/>
            <a:ext cx="827272" cy="306761"/>
          </a:xfrm>
          <a:prstGeom prst="roundRect">
            <a:avLst/>
          </a:prstGeom>
          <a:solidFill>
            <a:srgbClr val="00B0F0">
              <a:alpha val="4823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BIL RO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Sector 3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DFA1DDA-0642-C832-973C-13C7B67F1765}"/>
              </a:ext>
            </a:extLst>
          </p:cNvPr>
          <p:cNvSpPr/>
          <p:nvPr/>
        </p:nvSpPr>
        <p:spPr>
          <a:xfrm>
            <a:off x="6471634" y="4331994"/>
            <a:ext cx="775756" cy="306761"/>
          </a:xfrm>
          <a:prstGeom prst="roundRect">
            <a:avLst/>
          </a:prstGeom>
          <a:solidFill>
            <a:srgbClr val="00B0F0">
              <a:alpha val="4823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BIL RO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Sector 5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C03404-6B00-ADA9-7323-F509658EE116}"/>
              </a:ext>
            </a:extLst>
          </p:cNvPr>
          <p:cNvSpPr/>
          <p:nvPr/>
        </p:nvSpPr>
        <p:spPr>
          <a:xfrm rot="20320091">
            <a:off x="2920270" y="6116949"/>
            <a:ext cx="691156" cy="30676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BIS RO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Sector 4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28D8B0D-2CC1-696E-5ABF-5F1F5F96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1</a:t>
            </a:fld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4F9D5C-96FE-D650-13A1-044E7AA02E1D}"/>
              </a:ext>
            </a:extLst>
          </p:cNvPr>
          <p:cNvSpPr/>
          <p:nvPr/>
        </p:nvSpPr>
        <p:spPr>
          <a:xfrm rot="1404745">
            <a:off x="6524114" y="5424627"/>
            <a:ext cx="691156" cy="30676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BIS RO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Sector 6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428C6-D037-6927-5144-E66AD11ED8C0}"/>
              </a:ext>
            </a:extLst>
          </p:cNvPr>
          <p:cNvSpPr txBox="1"/>
          <p:nvPr/>
        </p:nvSpPr>
        <p:spPr>
          <a:xfrm>
            <a:off x="2517391" y="88354"/>
            <a:ext cx="722888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solidFill>
                  <a:srgbClr val="002060"/>
                </a:solidFill>
              </a:rPr>
              <a:t>BIS/BIL MDT service boxes re-positioning in sectors 3/4 and 5/6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AE6BC8-1E01-330A-10F9-ED0E320BA08E}"/>
              </a:ext>
            </a:extLst>
          </p:cNvPr>
          <p:cNvSpPr/>
          <p:nvPr/>
        </p:nvSpPr>
        <p:spPr>
          <a:xfrm>
            <a:off x="8380933" y="3891343"/>
            <a:ext cx="691156" cy="36512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COIL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Sector 6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8AC2D6-8BC3-8B83-8A12-F90C1C56E6D6}"/>
              </a:ext>
            </a:extLst>
          </p:cNvPr>
          <p:cNvSpPr/>
          <p:nvPr/>
        </p:nvSpPr>
        <p:spPr>
          <a:xfrm>
            <a:off x="3489099" y="3891342"/>
            <a:ext cx="691156" cy="36512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COIL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Sector 4 </a:t>
            </a:r>
            <a:endParaRPr lang="en-GB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97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429D63-8216-6AEA-85C8-84460ABF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10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A878C0-F06C-ADC1-12E8-4E7C756465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686" y="212501"/>
            <a:ext cx="4135953" cy="34325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084571-CCDB-F198-ED2D-E4D3709327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7556" y="136524"/>
            <a:ext cx="3722368" cy="4533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49DF70-D1B7-92C0-2998-DB890D7DCEC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179639" y="3065132"/>
            <a:ext cx="3792951" cy="3656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EA4CD9-D2C0-2747-3F16-5B2E377FC07A}"/>
              </a:ext>
            </a:extLst>
          </p:cNvPr>
          <p:cNvSpPr txBox="1"/>
          <p:nvPr/>
        </p:nvSpPr>
        <p:spPr>
          <a:xfrm>
            <a:off x="4858946" y="1416445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side A Z0  BIS1_BIL1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B5D27951-5C03-60D4-50F0-BB202722ED5A}"/>
              </a:ext>
            </a:extLst>
          </p:cNvPr>
          <p:cNvSpPr/>
          <p:nvPr/>
        </p:nvSpPr>
        <p:spPr>
          <a:xfrm rot="20005243">
            <a:off x="1366877" y="848796"/>
            <a:ext cx="592428" cy="360190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61DA715D-9C38-F6B9-35D6-6A0FAEADE31F}"/>
              </a:ext>
            </a:extLst>
          </p:cNvPr>
          <p:cNvSpPr/>
          <p:nvPr/>
        </p:nvSpPr>
        <p:spPr>
          <a:xfrm>
            <a:off x="5525108" y="3787805"/>
            <a:ext cx="830688" cy="649940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9D7A224-38F0-31AB-4F26-28922A30F22A}"/>
              </a:ext>
            </a:extLst>
          </p:cNvPr>
          <p:cNvSpPr/>
          <p:nvPr/>
        </p:nvSpPr>
        <p:spPr>
          <a:xfrm>
            <a:off x="5858051" y="3519687"/>
            <a:ext cx="436125" cy="1950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C2B9899-45D2-D47A-4499-064CC995A27F}"/>
              </a:ext>
            </a:extLst>
          </p:cNvPr>
          <p:cNvSpPr/>
          <p:nvPr/>
        </p:nvSpPr>
        <p:spPr>
          <a:xfrm rot="19914146">
            <a:off x="1208700" y="641941"/>
            <a:ext cx="436125" cy="186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2EF751D5-CCAA-DF4A-2312-4CC000C54063}"/>
              </a:ext>
            </a:extLst>
          </p:cNvPr>
          <p:cNvSpPr/>
          <p:nvPr/>
        </p:nvSpPr>
        <p:spPr>
          <a:xfrm>
            <a:off x="9982200" y="1732208"/>
            <a:ext cx="1428482" cy="296215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DA3D5D42-625B-88E3-0367-7D618A7C5C53}"/>
              </a:ext>
            </a:extLst>
          </p:cNvPr>
          <p:cNvSpPr/>
          <p:nvPr/>
        </p:nvSpPr>
        <p:spPr>
          <a:xfrm rot="19976106">
            <a:off x="2102921" y="954865"/>
            <a:ext cx="1033802" cy="370039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C9134E-EBCC-9B01-3C27-1E7CBF00A9A9}"/>
              </a:ext>
            </a:extLst>
          </p:cNvPr>
          <p:cNvSpPr/>
          <p:nvPr/>
        </p:nvSpPr>
        <p:spPr>
          <a:xfrm rot="20076791">
            <a:off x="2428609" y="1463576"/>
            <a:ext cx="489978" cy="152513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</a:t>
            </a:r>
            <a:endParaRPr lang="en-GB" sz="9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E849725-8D62-C4F2-BB52-A65E89BC7F9C}"/>
              </a:ext>
            </a:extLst>
          </p:cNvPr>
          <p:cNvSpPr/>
          <p:nvPr/>
        </p:nvSpPr>
        <p:spPr>
          <a:xfrm>
            <a:off x="10451452" y="1539833"/>
            <a:ext cx="489978" cy="152513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</a:t>
            </a:r>
            <a:endParaRPr lang="en-GB" sz="9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98B80B-F11F-1321-C89B-AAAF4727D631}"/>
              </a:ext>
            </a:extLst>
          </p:cNvPr>
          <p:cNvSpPr/>
          <p:nvPr/>
        </p:nvSpPr>
        <p:spPr>
          <a:xfrm>
            <a:off x="5983941" y="2797349"/>
            <a:ext cx="1384353" cy="194728"/>
          </a:xfrm>
          <a:prstGeom prst="roundRect">
            <a:avLst/>
          </a:prstGeom>
          <a:solidFill>
            <a:srgbClr val="00B05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BIS1,2  RPC DCT boxes</a:t>
            </a:r>
            <a:endParaRPr lang="en-GB" sz="1000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DDA639-0630-7E17-2747-F472E46996C7}"/>
              </a:ext>
            </a:extLst>
          </p:cNvPr>
          <p:cNvCxnSpPr>
            <a:cxnSpLocks/>
          </p:cNvCxnSpPr>
          <p:nvPr/>
        </p:nvCxnSpPr>
        <p:spPr>
          <a:xfrm>
            <a:off x="6635477" y="2950485"/>
            <a:ext cx="84281" cy="10239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4C29D84-4D4C-9107-23FF-B5DD3D322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35" y="4330828"/>
            <a:ext cx="2537680" cy="21795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7320DC-DFA3-0F49-EB61-3DB61E534BD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435451" y="4282820"/>
            <a:ext cx="2673092" cy="2438655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E0B656A-244C-0B28-5C5B-D7B2FFA5F1C4}"/>
              </a:ext>
            </a:extLst>
          </p:cNvPr>
          <p:cNvSpPr/>
          <p:nvPr/>
        </p:nvSpPr>
        <p:spPr>
          <a:xfrm>
            <a:off x="10863822" y="5838642"/>
            <a:ext cx="489978" cy="152513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</a:t>
            </a:r>
            <a:endParaRPr lang="en-GB" sz="9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26D48-948E-3CC2-4634-5889C533BE15}"/>
              </a:ext>
            </a:extLst>
          </p:cNvPr>
          <p:cNvSpPr txBox="1"/>
          <p:nvPr/>
        </p:nvSpPr>
        <p:spPr>
          <a:xfrm>
            <a:off x="4620957" y="57103"/>
            <a:ext cx="3405548" cy="98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i="1" u="sng" dirty="0">
                <a:solidFill>
                  <a:srgbClr val="002060"/>
                </a:solidFill>
              </a:rPr>
              <a:t>BIL s. 5 and BIS s.6 side A service boxes positioning</a:t>
            </a:r>
          </a:p>
          <a:p>
            <a:pPr algn="ctr"/>
            <a:r>
              <a:rPr lang="en-GB" i="1" dirty="0">
                <a:solidFill>
                  <a:srgbClr val="002060"/>
                </a:solidFill>
              </a:rPr>
              <a:t>( view from sector 5)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4DA685A0-A7BF-0DF4-8AA7-BED8C5CB2917}"/>
              </a:ext>
            </a:extLst>
          </p:cNvPr>
          <p:cNvSpPr/>
          <p:nvPr/>
        </p:nvSpPr>
        <p:spPr>
          <a:xfrm rot="3329149">
            <a:off x="1112344" y="5407454"/>
            <a:ext cx="670557" cy="649940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EB007C-6581-AAD9-0C64-478A3CE6966E}"/>
              </a:ext>
            </a:extLst>
          </p:cNvPr>
          <p:cNvSpPr/>
          <p:nvPr/>
        </p:nvSpPr>
        <p:spPr>
          <a:xfrm>
            <a:off x="791115" y="5225519"/>
            <a:ext cx="436125" cy="1950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6F86100-BF2E-02D5-A7BC-16FC3F7FB165}"/>
              </a:ext>
            </a:extLst>
          </p:cNvPr>
          <p:cNvSpPr/>
          <p:nvPr/>
        </p:nvSpPr>
        <p:spPr>
          <a:xfrm>
            <a:off x="1436613" y="4477668"/>
            <a:ext cx="1384353" cy="194728"/>
          </a:xfrm>
          <a:prstGeom prst="roundRect">
            <a:avLst/>
          </a:prstGeom>
          <a:solidFill>
            <a:srgbClr val="00B05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BIS1,2  RPC DCT boxes</a:t>
            </a:r>
            <a:endParaRPr lang="en-GB" sz="1000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0B3B51-BF05-23DD-3D08-A4801BE08345}"/>
              </a:ext>
            </a:extLst>
          </p:cNvPr>
          <p:cNvCxnSpPr>
            <a:cxnSpLocks/>
          </p:cNvCxnSpPr>
          <p:nvPr/>
        </p:nvCxnSpPr>
        <p:spPr>
          <a:xfrm flipH="1">
            <a:off x="1905366" y="4718904"/>
            <a:ext cx="169976" cy="6041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424E4514-A577-4E0A-CA01-6E169D9A0330}"/>
              </a:ext>
            </a:extLst>
          </p:cNvPr>
          <p:cNvSpPr/>
          <p:nvPr/>
        </p:nvSpPr>
        <p:spPr>
          <a:xfrm rot="19048536">
            <a:off x="9403719" y="5129113"/>
            <a:ext cx="2455344" cy="767396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55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E189BB5-A8FB-DD81-0574-18E3C6BEC5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89414" y="304811"/>
            <a:ext cx="4114799" cy="24470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EA7601-D877-41A3-C2CD-2E8889FA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11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7C72C-BA3A-C80B-E4EC-655F78116B86}"/>
              </a:ext>
            </a:extLst>
          </p:cNvPr>
          <p:cNvSpPr txBox="1"/>
          <p:nvPr/>
        </p:nvSpPr>
        <p:spPr>
          <a:xfrm>
            <a:off x="7376302" y="3309452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side A   BIS3_BIL3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A4D277-C27A-1384-9939-261D36AF54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06005" y="3659179"/>
            <a:ext cx="3690759" cy="31021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7066B3-109C-E1E1-81B0-24033433D18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8601" y="66111"/>
            <a:ext cx="2362196" cy="33628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36E462-210F-5E62-C5F2-224FE89F6A5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728686" y="3366697"/>
            <a:ext cx="3813090" cy="3491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E981DF-4F01-4634-43F6-DBBF428BD1EF}"/>
              </a:ext>
            </a:extLst>
          </p:cNvPr>
          <p:cNvSpPr txBox="1"/>
          <p:nvPr/>
        </p:nvSpPr>
        <p:spPr>
          <a:xfrm>
            <a:off x="9328816" y="12424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side A   BIL2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D268F-B233-57F3-0E05-BC3FC79C6E7C}"/>
              </a:ext>
            </a:extLst>
          </p:cNvPr>
          <p:cNvSpPr txBox="1"/>
          <p:nvPr/>
        </p:nvSpPr>
        <p:spPr>
          <a:xfrm>
            <a:off x="4143836" y="3417035"/>
            <a:ext cx="11031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BIS4_BIL4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7BBAC389-7350-C310-74C5-ED5C26D37F41}"/>
              </a:ext>
            </a:extLst>
          </p:cNvPr>
          <p:cNvSpPr/>
          <p:nvPr/>
        </p:nvSpPr>
        <p:spPr>
          <a:xfrm rot="19461334">
            <a:off x="8673974" y="1491227"/>
            <a:ext cx="982546" cy="419446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6C4B51-536C-83AA-F80A-EE3CF431488A}"/>
              </a:ext>
            </a:extLst>
          </p:cNvPr>
          <p:cNvSpPr/>
          <p:nvPr/>
        </p:nvSpPr>
        <p:spPr>
          <a:xfrm>
            <a:off x="8184715" y="1900790"/>
            <a:ext cx="425885" cy="15251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BIL2</a:t>
            </a:r>
            <a:endParaRPr lang="en-GB" sz="900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F5F156-221A-C6D7-3AFE-86B847B3A926}"/>
              </a:ext>
            </a:extLst>
          </p:cNvPr>
          <p:cNvSpPr/>
          <p:nvPr/>
        </p:nvSpPr>
        <p:spPr>
          <a:xfrm>
            <a:off x="6867756" y="5565420"/>
            <a:ext cx="425885" cy="15251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</a:t>
            </a:r>
            <a:endParaRPr lang="en-GB" sz="900" b="1" dirty="0"/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2AE2F7DB-63E1-48A2-CC6F-5DC9D4B6B6B1}"/>
              </a:ext>
            </a:extLst>
          </p:cNvPr>
          <p:cNvSpPr/>
          <p:nvPr/>
        </p:nvSpPr>
        <p:spPr>
          <a:xfrm rot="898527">
            <a:off x="6943536" y="5187452"/>
            <a:ext cx="700210" cy="370039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5234CE5B-21F9-E6BC-3EB2-2AA1B20F10CA}"/>
              </a:ext>
            </a:extLst>
          </p:cNvPr>
          <p:cNvSpPr/>
          <p:nvPr/>
        </p:nvSpPr>
        <p:spPr>
          <a:xfrm rot="15971471">
            <a:off x="2887426" y="4167358"/>
            <a:ext cx="433483" cy="693692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1F5646-7CF2-010D-9CFC-245CEB982B3B}"/>
              </a:ext>
            </a:extLst>
          </p:cNvPr>
          <p:cNvSpPr/>
          <p:nvPr/>
        </p:nvSpPr>
        <p:spPr>
          <a:xfrm>
            <a:off x="2356105" y="4190322"/>
            <a:ext cx="489978" cy="1525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</a:t>
            </a:r>
            <a:endParaRPr lang="en-GB" sz="9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2A7B16-17E8-A010-7629-37D797C41BB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552316" y="4769745"/>
            <a:ext cx="2215781" cy="191137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38A1A66-37EE-2D83-FD11-DC127ADE163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401366" y="698966"/>
            <a:ext cx="4495452" cy="255616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A3F10C3-C96D-4FB7-A3C6-0274316765C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731687" y="2832334"/>
            <a:ext cx="2372526" cy="1759862"/>
          </a:xfrm>
          <a:prstGeom prst="rect">
            <a:avLst/>
          </a:prstGeom>
        </p:spPr>
      </p:pic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0E232C9E-0F23-B156-8DB6-62141960EA91}"/>
              </a:ext>
            </a:extLst>
          </p:cNvPr>
          <p:cNvSpPr/>
          <p:nvPr/>
        </p:nvSpPr>
        <p:spPr>
          <a:xfrm rot="21241686">
            <a:off x="2994025" y="4648223"/>
            <a:ext cx="708841" cy="34452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354FB89-E5B1-ADBF-7693-74ABAC1C4E32}"/>
              </a:ext>
            </a:extLst>
          </p:cNvPr>
          <p:cNvSpPr/>
          <p:nvPr/>
        </p:nvSpPr>
        <p:spPr>
          <a:xfrm rot="21439875">
            <a:off x="2420624" y="4830536"/>
            <a:ext cx="436125" cy="186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BIS4</a:t>
            </a:r>
            <a:endParaRPr lang="en-GB" sz="9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E91A20-4878-CCBF-C752-F31034FA3636}"/>
              </a:ext>
            </a:extLst>
          </p:cNvPr>
          <p:cNvCxnSpPr>
            <a:cxnSpLocks/>
          </p:cNvCxnSpPr>
          <p:nvPr/>
        </p:nvCxnSpPr>
        <p:spPr>
          <a:xfrm>
            <a:off x="9229907" y="1781099"/>
            <a:ext cx="1285693" cy="17146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C72751-5E6D-B283-C93E-B6406E28EB2B}"/>
              </a:ext>
            </a:extLst>
          </p:cNvPr>
          <p:cNvCxnSpPr>
            <a:cxnSpLocks/>
          </p:cNvCxnSpPr>
          <p:nvPr/>
        </p:nvCxnSpPr>
        <p:spPr>
          <a:xfrm>
            <a:off x="8954900" y="1837562"/>
            <a:ext cx="728894" cy="29731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EF3BA1F-346C-DC23-293F-FD898EFE5EFD}"/>
              </a:ext>
            </a:extLst>
          </p:cNvPr>
          <p:cNvCxnSpPr>
            <a:cxnSpLocks/>
          </p:cNvCxnSpPr>
          <p:nvPr/>
        </p:nvCxnSpPr>
        <p:spPr>
          <a:xfrm>
            <a:off x="6435174" y="2906396"/>
            <a:ext cx="898384" cy="16173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DA43EC8-0213-FB7E-6CF8-A3EFB8BD4553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358622" y="2626129"/>
            <a:ext cx="1315435" cy="15818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7683E87-5DA2-A6CD-3226-80BC0F8FFBC5}"/>
              </a:ext>
            </a:extLst>
          </p:cNvPr>
          <p:cNvSpPr/>
          <p:nvPr/>
        </p:nvSpPr>
        <p:spPr>
          <a:xfrm>
            <a:off x="4292313" y="1701717"/>
            <a:ext cx="763487" cy="9244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CC491DD-88A5-8C73-C73B-887872848546}"/>
              </a:ext>
            </a:extLst>
          </p:cNvPr>
          <p:cNvSpPr/>
          <p:nvPr/>
        </p:nvSpPr>
        <p:spPr>
          <a:xfrm>
            <a:off x="6177117" y="1997440"/>
            <a:ext cx="763487" cy="9244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DB273302-96A4-90ED-8EF4-EF857B4D1AE0}"/>
              </a:ext>
            </a:extLst>
          </p:cNvPr>
          <p:cNvSpPr/>
          <p:nvPr/>
        </p:nvSpPr>
        <p:spPr>
          <a:xfrm rot="1245483">
            <a:off x="7176946" y="4763465"/>
            <a:ext cx="708841" cy="34452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7BB86C7-266D-376E-DECA-3085B6BEF9CA}"/>
              </a:ext>
            </a:extLst>
          </p:cNvPr>
          <p:cNvSpPr/>
          <p:nvPr/>
        </p:nvSpPr>
        <p:spPr>
          <a:xfrm rot="21439875">
            <a:off x="6699261" y="4685608"/>
            <a:ext cx="436125" cy="186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BIS3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F38857-5894-F8BB-E768-29E75E706A7A}"/>
              </a:ext>
            </a:extLst>
          </p:cNvPr>
          <p:cNvSpPr/>
          <p:nvPr/>
        </p:nvSpPr>
        <p:spPr>
          <a:xfrm>
            <a:off x="7781621" y="4257431"/>
            <a:ext cx="655211" cy="1385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 HV</a:t>
            </a:r>
            <a:endParaRPr lang="en-GB" sz="900" b="1" dirty="0"/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EED50632-9BC3-EC5A-0EEA-58E5C2A864E5}"/>
              </a:ext>
            </a:extLst>
          </p:cNvPr>
          <p:cNvSpPr/>
          <p:nvPr/>
        </p:nvSpPr>
        <p:spPr>
          <a:xfrm rot="898527">
            <a:off x="7580096" y="4416389"/>
            <a:ext cx="462618" cy="302112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56FF600-A1D8-FBD3-BAAB-779D59429FD6}"/>
              </a:ext>
            </a:extLst>
          </p:cNvPr>
          <p:cNvCxnSpPr>
            <a:cxnSpLocks/>
          </p:cNvCxnSpPr>
          <p:nvPr/>
        </p:nvCxnSpPr>
        <p:spPr>
          <a:xfrm flipH="1">
            <a:off x="3264464" y="4540326"/>
            <a:ext cx="577480" cy="335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4DAC27B-E989-8CEF-1053-74E6A28F7576}"/>
              </a:ext>
            </a:extLst>
          </p:cNvPr>
          <p:cNvSpPr/>
          <p:nvPr/>
        </p:nvSpPr>
        <p:spPr>
          <a:xfrm>
            <a:off x="3874066" y="4481203"/>
            <a:ext cx="962975" cy="1479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New RASMUX</a:t>
            </a:r>
            <a:endParaRPr lang="en-GB" sz="900" b="1" dirty="0">
              <a:solidFill>
                <a:srgbClr val="FF0000"/>
              </a:solidFill>
            </a:endParaRP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EE6E6128-227D-726E-E581-3583978178D7}"/>
              </a:ext>
            </a:extLst>
          </p:cNvPr>
          <p:cNvSpPr/>
          <p:nvPr/>
        </p:nvSpPr>
        <p:spPr>
          <a:xfrm rot="15971471">
            <a:off x="3490925" y="5039878"/>
            <a:ext cx="433483" cy="693692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373AFFF-D9F0-A550-0CDF-FEC662EEC7C8}"/>
              </a:ext>
            </a:extLst>
          </p:cNvPr>
          <p:cNvSpPr/>
          <p:nvPr/>
        </p:nvSpPr>
        <p:spPr>
          <a:xfrm>
            <a:off x="2846083" y="5396476"/>
            <a:ext cx="489978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</a:t>
            </a:r>
            <a:endParaRPr lang="en-GB" sz="9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3F3840-AC17-FA93-A772-AAAAE1877D86}"/>
              </a:ext>
            </a:extLst>
          </p:cNvPr>
          <p:cNvSpPr txBox="1"/>
          <p:nvPr/>
        </p:nvSpPr>
        <p:spPr>
          <a:xfrm>
            <a:off x="2796649" y="51730"/>
            <a:ext cx="5436913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solidFill>
                  <a:srgbClr val="002060"/>
                </a:solidFill>
              </a:rPr>
              <a:t>BIL s. 5 and BIS s.6 side A service boxes positioning</a:t>
            </a:r>
          </a:p>
          <a:p>
            <a:pPr algn="ctr"/>
            <a:r>
              <a:rPr lang="en-GB" i="1" dirty="0">
                <a:solidFill>
                  <a:srgbClr val="002060"/>
                </a:solidFill>
              </a:rPr>
              <a:t>( view from sector 5)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D1A26EC-0232-816A-FA3B-335128793C2B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40557" y="3669406"/>
            <a:ext cx="1446866" cy="257747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0BB7C24-25AD-80F1-0CD3-6F614F8C25A6}"/>
              </a:ext>
            </a:extLst>
          </p:cNvPr>
          <p:cNvSpPr txBox="1"/>
          <p:nvPr/>
        </p:nvSpPr>
        <p:spPr>
          <a:xfrm>
            <a:off x="305367" y="3255128"/>
            <a:ext cx="5822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BIL5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7DD98B0-AA48-C241-4160-95BF3FD2B36B}"/>
              </a:ext>
            </a:extLst>
          </p:cNvPr>
          <p:cNvSpPr/>
          <p:nvPr/>
        </p:nvSpPr>
        <p:spPr>
          <a:xfrm>
            <a:off x="636508" y="6296865"/>
            <a:ext cx="655211" cy="13852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BIL5 HV</a:t>
            </a:r>
            <a:endParaRPr lang="en-GB" sz="900" b="1" dirty="0"/>
          </a:p>
        </p:txBody>
      </p:sp>
      <p:sp>
        <p:nvSpPr>
          <p:cNvPr id="54" name="Flowchart: Alternate Process 53">
            <a:extLst>
              <a:ext uri="{FF2B5EF4-FFF2-40B4-BE49-F238E27FC236}">
                <a16:creationId xmlns:a16="http://schemas.microsoft.com/office/drawing/2014/main" id="{094A0F8E-E917-7839-42B0-DA53BD7BB22F}"/>
              </a:ext>
            </a:extLst>
          </p:cNvPr>
          <p:cNvSpPr/>
          <p:nvPr/>
        </p:nvSpPr>
        <p:spPr>
          <a:xfrm rot="2601715">
            <a:off x="719176" y="5872136"/>
            <a:ext cx="462618" cy="302112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2FEBADD-316D-7D7D-2F6D-148A932D1337}"/>
              </a:ext>
            </a:extLst>
          </p:cNvPr>
          <p:cNvSpPr/>
          <p:nvPr/>
        </p:nvSpPr>
        <p:spPr>
          <a:xfrm>
            <a:off x="567159" y="4109421"/>
            <a:ext cx="542965" cy="14801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BIL5</a:t>
            </a:r>
            <a:endParaRPr lang="en-GB" sz="900" b="1" dirty="0"/>
          </a:p>
        </p:txBody>
      </p:sp>
      <p:sp>
        <p:nvSpPr>
          <p:cNvPr id="56" name="Flowchart: Alternate Process 55">
            <a:extLst>
              <a:ext uri="{FF2B5EF4-FFF2-40B4-BE49-F238E27FC236}">
                <a16:creationId xmlns:a16="http://schemas.microsoft.com/office/drawing/2014/main" id="{9E92166C-D43E-6EC9-E610-CC6979594C58}"/>
              </a:ext>
            </a:extLst>
          </p:cNvPr>
          <p:cNvSpPr/>
          <p:nvPr/>
        </p:nvSpPr>
        <p:spPr>
          <a:xfrm rot="21359072">
            <a:off x="679052" y="4285981"/>
            <a:ext cx="560572" cy="1375718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06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004437-B255-9650-CA77-A44F82F1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12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4B895-1791-901B-F4A4-B14063A69970}"/>
              </a:ext>
            </a:extLst>
          </p:cNvPr>
          <p:cNvSpPr txBox="1"/>
          <p:nvPr/>
        </p:nvSpPr>
        <p:spPr>
          <a:xfrm>
            <a:off x="3976481" y="151094"/>
            <a:ext cx="5466908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solidFill>
                  <a:srgbClr val="002060"/>
                </a:solidFill>
              </a:rPr>
              <a:t>BIL s. 5 and BIS s.6 Side C  service boxes positioning</a:t>
            </a:r>
          </a:p>
          <a:p>
            <a:pPr algn="ctr"/>
            <a:r>
              <a:rPr lang="en-GB" i="1" dirty="0">
                <a:solidFill>
                  <a:srgbClr val="002060"/>
                </a:solidFill>
              </a:rPr>
              <a:t>( view from sector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FF167-7E90-F9CE-B3B3-499F596E7E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8550" y="1969994"/>
            <a:ext cx="11954899" cy="4511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6AA262-4FCA-98A7-DAB7-DD6DEC3B8811}"/>
              </a:ext>
            </a:extLst>
          </p:cNvPr>
          <p:cNvSpPr txBox="1"/>
          <p:nvPr/>
        </p:nvSpPr>
        <p:spPr>
          <a:xfrm>
            <a:off x="236387" y="160066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E06236-F861-7B49-5D72-8A0EECA6FE15}"/>
              </a:ext>
            </a:extLst>
          </p:cNvPr>
          <p:cNvSpPr/>
          <p:nvPr/>
        </p:nvSpPr>
        <p:spPr>
          <a:xfrm>
            <a:off x="1886720" y="4401202"/>
            <a:ext cx="436125" cy="186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7E039C68-7314-5D88-9ECF-BD14BE50CD46}"/>
              </a:ext>
            </a:extLst>
          </p:cNvPr>
          <p:cNvSpPr/>
          <p:nvPr/>
        </p:nvSpPr>
        <p:spPr>
          <a:xfrm>
            <a:off x="1790051" y="4109613"/>
            <a:ext cx="758754" cy="279553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1FEEDC7F-0B52-2E1D-58FC-7400C8D79C2C}"/>
              </a:ext>
            </a:extLst>
          </p:cNvPr>
          <p:cNvSpPr/>
          <p:nvPr/>
        </p:nvSpPr>
        <p:spPr>
          <a:xfrm>
            <a:off x="1462046" y="3860932"/>
            <a:ext cx="272575" cy="393441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C9B715-F7AC-C3E5-1BC7-695C69DEE88C}"/>
              </a:ext>
            </a:extLst>
          </p:cNvPr>
          <p:cNvSpPr/>
          <p:nvPr/>
        </p:nvSpPr>
        <p:spPr>
          <a:xfrm>
            <a:off x="1355237" y="3647288"/>
            <a:ext cx="489978" cy="152513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</a:t>
            </a:r>
            <a:endParaRPr lang="en-GB" sz="9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98B4EB-1C2B-89D1-8464-F0801B814360}"/>
              </a:ext>
            </a:extLst>
          </p:cNvPr>
          <p:cNvSpPr/>
          <p:nvPr/>
        </p:nvSpPr>
        <p:spPr>
          <a:xfrm>
            <a:off x="1395924" y="3051337"/>
            <a:ext cx="1351619" cy="1637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BIS1,2 RPC DCT boxes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24D670-B2C2-39DD-0BDF-5EFDB581998A}"/>
              </a:ext>
            </a:extLst>
          </p:cNvPr>
          <p:cNvSpPr/>
          <p:nvPr/>
        </p:nvSpPr>
        <p:spPr>
          <a:xfrm>
            <a:off x="4511343" y="4018936"/>
            <a:ext cx="436125" cy="1681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BIS3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4210054A-DCF8-86A9-6502-0DB35E33822F}"/>
              </a:ext>
            </a:extLst>
          </p:cNvPr>
          <p:cNvSpPr/>
          <p:nvPr/>
        </p:nvSpPr>
        <p:spPr>
          <a:xfrm>
            <a:off x="6220730" y="4158798"/>
            <a:ext cx="582403" cy="237655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DDAE6DA-1701-ABDC-1E15-C551BC708F34}"/>
              </a:ext>
            </a:extLst>
          </p:cNvPr>
          <p:cNvSpPr/>
          <p:nvPr/>
        </p:nvSpPr>
        <p:spPr>
          <a:xfrm>
            <a:off x="5142438" y="3534876"/>
            <a:ext cx="582403" cy="1979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 HV</a:t>
            </a:r>
            <a:endParaRPr lang="en-GB" sz="900" b="1" dirty="0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0AE57731-5652-72E8-74A2-3D2EB098EFAF}"/>
              </a:ext>
            </a:extLst>
          </p:cNvPr>
          <p:cNvSpPr/>
          <p:nvPr/>
        </p:nvSpPr>
        <p:spPr>
          <a:xfrm rot="16200000">
            <a:off x="2960698" y="4405894"/>
            <a:ext cx="463312" cy="455726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7E91B3E0-5083-57B3-B6DB-E59B0ED671DA}"/>
              </a:ext>
            </a:extLst>
          </p:cNvPr>
          <p:cNvSpPr/>
          <p:nvPr/>
        </p:nvSpPr>
        <p:spPr>
          <a:xfrm>
            <a:off x="6312470" y="3815494"/>
            <a:ext cx="539251" cy="20344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1AE627CF-E75C-8F96-8284-3B5118A712D1}"/>
              </a:ext>
            </a:extLst>
          </p:cNvPr>
          <p:cNvSpPr/>
          <p:nvPr/>
        </p:nvSpPr>
        <p:spPr>
          <a:xfrm>
            <a:off x="6352637" y="3499442"/>
            <a:ext cx="373302" cy="20344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8BAFBB7C-92B2-8EB8-C8FA-2497AA86DA48}"/>
              </a:ext>
            </a:extLst>
          </p:cNvPr>
          <p:cNvSpPr/>
          <p:nvPr/>
        </p:nvSpPr>
        <p:spPr>
          <a:xfrm>
            <a:off x="10218746" y="4414550"/>
            <a:ext cx="1496253" cy="38516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CC3C29-369D-3DFF-28DF-BD91B1A82170}"/>
              </a:ext>
            </a:extLst>
          </p:cNvPr>
          <p:cNvSpPr/>
          <p:nvPr/>
        </p:nvSpPr>
        <p:spPr>
          <a:xfrm>
            <a:off x="3898321" y="4806592"/>
            <a:ext cx="436125" cy="186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BIS2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03B0A81F-C487-81E5-700A-119F0007999B}"/>
              </a:ext>
            </a:extLst>
          </p:cNvPr>
          <p:cNvSpPr/>
          <p:nvPr/>
        </p:nvSpPr>
        <p:spPr>
          <a:xfrm>
            <a:off x="4999437" y="4022294"/>
            <a:ext cx="582403" cy="203443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7718CBC9-7176-E23C-28B9-71C6FC624013}"/>
              </a:ext>
            </a:extLst>
          </p:cNvPr>
          <p:cNvSpPr/>
          <p:nvPr/>
        </p:nvSpPr>
        <p:spPr>
          <a:xfrm>
            <a:off x="9155245" y="4364711"/>
            <a:ext cx="811617" cy="38516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29DEA1E7-B5A7-464F-A2BD-F817EA35DF11}"/>
              </a:ext>
            </a:extLst>
          </p:cNvPr>
          <p:cNvSpPr/>
          <p:nvPr/>
        </p:nvSpPr>
        <p:spPr>
          <a:xfrm>
            <a:off x="3668999" y="4412473"/>
            <a:ext cx="949870" cy="369143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B2987E8-3185-6E33-9E2F-03B73EB4D4CD}"/>
              </a:ext>
            </a:extLst>
          </p:cNvPr>
          <p:cNvSpPr/>
          <p:nvPr/>
        </p:nvSpPr>
        <p:spPr>
          <a:xfrm>
            <a:off x="6970981" y="4731562"/>
            <a:ext cx="436125" cy="1816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BIS5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AE21658-C0AE-AE2B-A9DB-AB99EFC0B381}"/>
              </a:ext>
            </a:extLst>
          </p:cNvPr>
          <p:cNvSpPr/>
          <p:nvPr/>
        </p:nvSpPr>
        <p:spPr>
          <a:xfrm>
            <a:off x="9348534" y="4786977"/>
            <a:ext cx="425037" cy="1777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BIS6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ED607FA-E1CC-C25F-42E1-47458ADA7A83}"/>
              </a:ext>
            </a:extLst>
          </p:cNvPr>
          <p:cNvSpPr/>
          <p:nvPr/>
        </p:nvSpPr>
        <p:spPr>
          <a:xfrm>
            <a:off x="11109087" y="4928116"/>
            <a:ext cx="470988" cy="200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BIS78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481B797-5070-E8C7-5192-DFD7EF67E0AC}"/>
              </a:ext>
            </a:extLst>
          </p:cNvPr>
          <p:cNvSpPr/>
          <p:nvPr/>
        </p:nvSpPr>
        <p:spPr>
          <a:xfrm>
            <a:off x="4550127" y="4287853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</a:t>
            </a:r>
            <a:endParaRPr lang="en-GB" sz="900" b="1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787223-3633-AF32-DDAB-53CD342880F1}"/>
              </a:ext>
            </a:extLst>
          </p:cNvPr>
          <p:cNvCxnSpPr>
            <a:cxnSpLocks/>
          </p:cNvCxnSpPr>
          <p:nvPr/>
        </p:nvCxnSpPr>
        <p:spPr>
          <a:xfrm>
            <a:off x="2136134" y="3236373"/>
            <a:ext cx="63532" cy="7480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44324279-2464-FD07-9FFB-B430641F5500}"/>
              </a:ext>
            </a:extLst>
          </p:cNvPr>
          <p:cNvSpPr/>
          <p:nvPr/>
        </p:nvSpPr>
        <p:spPr>
          <a:xfrm>
            <a:off x="6836893" y="4413695"/>
            <a:ext cx="646395" cy="279329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5348B1A-5506-5CBC-A018-C327FF7CE90E}"/>
              </a:ext>
            </a:extLst>
          </p:cNvPr>
          <p:cNvSpPr/>
          <p:nvPr/>
        </p:nvSpPr>
        <p:spPr>
          <a:xfrm>
            <a:off x="6812959" y="4157010"/>
            <a:ext cx="436125" cy="1657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BIS4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0F515138-945D-FB15-51F4-51D072EE3611}"/>
              </a:ext>
            </a:extLst>
          </p:cNvPr>
          <p:cNvSpPr/>
          <p:nvPr/>
        </p:nvSpPr>
        <p:spPr>
          <a:xfrm>
            <a:off x="5014276" y="4242700"/>
            <a:ext cx="544042" cy="222722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C7C151F-D871-1EFA-A599-50F16430EDB1}"/>
              </a:ext>
            </a:extLst>
          </p:cNvPr>
          <p:cNvSpPr/>
          <p:nvPr/>
        </p:nvSpPr>
        <p:spPr>
          <a:xfrm>
            <a:off x="6763159" y="3524906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</a:t>
            </a:r>
            <a:endParaRPr lang="en-GB" sz="900" b="1" dirty="0"/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E2DD1EA1-61CA-CE60-2E1C-409C8B73248B}"/>
              </a:ext>
            </a:extLst>
          </p:cNvPr>
          <p:cNvSpPr/>
          <p:nvPr/>
        </p:nvSpPr>
        <p:spPr>
          <a:xfrm rot="16200000">
            <a:off x="7329672" y="3424308"/>
            <a:ext cx="1304511" cy="435341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95AEB36-4622-776F-020D-E12E2246AE52}"/>
              </a:ext>
            </a:extLst>
          </p:cNvPr>
          <p:cNvSpPr/>
          <p:nvPr/>
        </p:nvSpPr>
        <p:spPr>
          <a:xfrm>
            <a:off x="7851432" y="4312909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BIL5</a:t>
            </a:r>
            <a:endParaRPr lang="en-GB" sz="900" b="1" dirty="0"/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B469E644-B838-A6A8-2429-DF36E4EB5926}"/>
              </a:ext>
            </a:extLst>
          </p:cNvPr>
          <p:cNvSpPr/>
          <p:nvPr/>
        </p:nvSpPr>
        <p:spPr>
          <a:xfrm>
            <a:off x="9903448" y="3893999"/>
            <a:ext cx="473391" cy="428756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8E7BDC2-073E-5C42-9761-ABC891A1C359}"/>
              </a:ext>
            </a:extLst>
          </p:cNvPr>
          <p:cNvSpPr/>
          <p:nvPr/>
        </p:nvSpPr>
        <p:spPr>
          <a:xfrm>
            <a:off x="9950954" y="3685737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BIL6</a:t>
            </a:r>
            <a:endParaRPr lang="en-GB" sz="900" b="1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25BE6C6-9025-95DD-3E26-FD3F6BA08820}"/>
              </a:ext>
            </a:extLst>
          </p:cNvPr>
          <p:cNvSpPr/>
          <p:nvPr/>
        </p:nvSpPr>
        <p:spPr>
          <a:xfrm>
            <a:off x="2994332" y="4875862"/>
            <a:ext cx="425885" cy="15251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BIL2</a:t>
            </a:r>
            <a:endParaRPr lang="en-GB" sz="900" b="1" dirty="0"/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B33AB405-02C6-456B-BD04-A6DD82407651}"/>
              </a:ext>
            </a:extLst>
          </p:cNvPr>
          <p:cNvSpPr/>
          <p:nvPr/>
        </p:nvSpPr>
        <p:spPr>
          <a:xfrm>
            <a:off x="5201760" y="3761669"/>
            <a:ext cx="408146" cy="211106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7AAF493-0084-C606-1320-DC81170964DF}"/>
              </a:ext>
            </a:extLst>
          </p:cNvPr>
          <p:cNvSpPr/>
          <p:nvPr/>
        </p:nvSpPr>
        <p:spPr>
          <a:xfrm>
            <a:off x="6895635" y="3815493"/>
            <a:ext cx="410086" cy="20344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</a:t>
            </a:r>
            <a:endParaRPr lang="en-GB" sz="900" b="1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12273D2-34D2-C1A1-C19F-BC7DD7266411}"/>
              </a:ext>
            </a:extLst>
          </p:cNvPr>
          <p:cNvSpPr/>
          <p:nvPr/>
        </p:nvSpPr>
        <p:spPr>
          <a:xfrm>
            <a:off x="10930410" y="3220933"/>
            <a:ext cx="717486" cy="1485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BIS78 RPC</a:t>
            </a:r>
            <a:endParaRPr lang="en-GB" sz="900" b="1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C76D525-2EE3-490D-DB78-629F18590F12}"/>
              </a:ext>
            </a:extLst>
          </p:cNvPr>
          <p:cNvCxnSpPr>
            <a:cxnSpLocks/>
          </p:cNvCxnSpPr>
          <p:nvPr/>
        </p:nvCxnSpPr>
        <p:spPr>
          <a:xfrm>
            <a:off x="6073459" y="3505625"/>
            <a:ext cx="431511" cy="2727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A048302-F849-3956-E1E7-85CD07F9A190}"/>
              </a:ext>
            </a:extLst>
          </p:cNvPr>
          <p:cNvSpPr/>
          <p:nvPr/>
        </p:nvSpPr>
        <p:spPr>
          <a:xfrm>
            <a:off x="5447334" y="3339130"/>
            <a:ext cx="962975" cy="1479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New RASMUX</a:t>
            </a:r>
            <a:endParaRPr lang="en-GB" sz="900" b="1" dirty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EB034DE-69BB-751C-5E31-474ED2C5874F}"/>
              </a:ext>
            </a:extLst>
          </p:cNvPr>
          <p:cNvCxnSpPr>
            <a:cxnSpLocks/>
          </p:cNvCxnSpPr>
          <p:nvPr/>
        </p:nvCxnSpPr>
        <p:spPr>
          <a:xfrm flipH="1">
            <a:off x="3620699" y="3004106"/>
            <a:ext cx="355782" cy="3338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A6936BE-1440-6FFA-EE67-05C9ED3B9981}"/>
              </a:ext>
            </a:extLst>
          </p:cNvPr>
          <p:cNvSpPr/>
          <p:nvPr/>
        </p:nvSpPr>
        <p:spPr>
          <a:xfrm>
            <a:off x="3660079" y="2802090"/>
            <a:ext cx="1182883" cy="1664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BIS3  RPC DCT box</a:t>
            </a:r>
            <a:endParaRPr lang="en-GB" sz="1000" b="1" dirty="0">
              <a:solidFill>
                <a:schemeClr val="tx1"/>
              </a:solidFill>
            </a:endParaRPr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F0DD9669-BB67-23AA-8D6D-667991F6B4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224439"/>
              </p:ext>
            </p:extLst>
          </p:nvPr>
        </p:nvGraphicFramePr>
        <p:xfrm>
          <a:off x="803919" y="151094"/>
          <a:ext cx="2271096" cy="165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oduct" r:id="rId3" imgW="1924809" imgH="1404222" progId="CATIA.Product">
                  <p:link updateAutomatic="1"/>
                </p:oleObj>
              </mc:Choice>
              <mc:Fallback>
                <p:oleObj name="Product" r:id="rId3" imgW="1924809" imgH="1404222" progId="CATIA.Product">
                  <p:link updateAutomatic="1"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F0DD9669-BB67-23AA-8D6D-667991F6B4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3919" y="151094"/>
                        <a:ext cx="2271096" cy="165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71E010-18E7-1795-4F64-2DA2E6701849}"/>
              </a:ext>
            </a:extLst>
          </p:cNvPr>
          <p:cNvCxnSpPr>
            <a:cxnSpLocks/>
          </p:cNvCxnSpPr>
          <p:nvPr/>
        </p:nvCxnSpPr>
        <p:spPr>
          <a:xfrm flipH="1" flipV="1">
            <a:off x="2067729" y="1021643"/>
            <a:ext cx="433007" cy="4397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7DCA510-EE52-9736-BB92-2A29ECDAD4A4}"/>
              </a:ext>
            </a:extLst>
          </p:cNvPr>
          <p:cNvSpPr/>
          <p:nvPr/>
        </p:nvSpPr>
        <p:spPr>
          <a:xfrm>
            <a:off x="2266249" y="1453816"/>
            <a:ext cx="1182883" cy="1664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BIS3  RPC DCT box</a:t>
            </a:r>
            <a:endParaRPr lang="en-GB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4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D67E3B-694A-888A-3F1D-FD510BB4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7E370-FBFC-4CB6-528A-6DEC204F94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1706" y="430306"/>
            <a:ext cx="6341794" cy="398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FB76AB-9EE7-DBA8-120E-E1515DADED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76316" y="4415212"/>
            <a:ext cx="5070475" cy="2381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B061D1-E2F3-01E3-45D3-2A12A2093EF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3638" y="4691437"/>
            <a:ext cx="4346575" cy="2105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9C6AFF-B9C8-EBBB-3155-83073752CB4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450324" y="490444"/>
            <a:ext cx="2150876" cy="36327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9CAD15-6D70-9BBA-BAE9-D153AE350272}"/>
              </a:ext>
            </a:extLst>
          </p:cNvPr>
          <p:cNvSpPr txBox="1"/>
          <p:nvPr/>
        </p:nvSpPr>
        <p:spPr>
          <a:xfrm>
            <a:off x="2763715" y="0"/>
            <a:ext cx="7287961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BIL s. 3 and BIS s. 4 side A service boxes – general and detailed views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A6F522-A661-7FD7-3E03-B682401A65E5}"/>
              </a:ext>
            </a:extLst>
          </p:cNvPr>
          <p:cNvSpPr txBox="1"/>
          <p:nvPr/>
        </p:nvSpPr>
        <p:spPr>
          <a:xfrm>
            <a:off x="9855964" y="847165"/>
            <a:ext cx="2050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Z0 platform – flooring modified to become removable for access to boxes below the floor</a:t>
            </a:r>
            <a:endParaRPr lang="en-GB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AE26CE-921B-9368-43B1-71F2D556CCD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659274" y="4820958"/>
            <a:ext cx="1248101" cy="18459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3EC6E4-457B-B4F1-9B40-F718F943E2B6}"/>
              </a:ext>
            </a:extLst>
          </p:cNvPr>
          <p:cNvSpPr txBox="1"/>
          <p:nvPr/>
        </p:nvSpPr>
        <p:spPr>
          <a:xfrm>
            <a:off x="2212041" y="4753535"/>
            <a:ext cx="3899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Z0</a:t>
            </a:r>
            <a:endParaRPr lang="en-GB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CC5460-BE9F-D14B-0C61-34C37019617F}"/>
              </a:ext>
            </a:extLst>
          </p:cNvPr>
          <p:cNvCxnSpPr>
            <a:cxnSpLocks/>
          </p:cNvCxnSpPr>
          <p:nvPr/>
        </p:nvCxnSpPr>
        <p:spPr>
          <a:xfrm flipH="1">
            <a:off x="9177618" y="1083366"/>
            <a:ext cx="678346" cy="3823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7A562DE-8158-1075-63CF-BFFDB9AB64ED}"/>
              </a:ext>
            </a:extLst>
          </p:cNvPr>
          <p:cNvSpPr txBox="1"/>
          <p:nvPr/>
        </p:nvSpPr>
        <p:spPr>
          <a:xfrm>
            <a:off x="6380801" y="2037042"/>
            <a:ext cx="3899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Z0</a:t>
            </a:r>
            <a:endParaRPr lang="en-GB" sz="14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7B59B9-6661-FB2A-9AFF-F6E33419C2B3}"/>
              </a:ext>
            </a:extLst>
          </p:cNvPr>
          <p:cNvSpPr/>
          <p:nvPr/>
        </p:nvSpPr>
        <p:spPr>
          <a:xfrm>
            <a:off x="5237629" y="1398494"/>
            <a:ext cx="1021977" cy="638548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138457-BB29-FCA2-5A5E-AEB0F0DBE960}"/>
              </a:ext>
            </a:extLst>
          </p:cNvPr>
          <p:cNvCxnSpPr>
            <a:cxnSpLocks/>
          </p:cNvCxnSpPr>
          <p:nvPr/>
        </p:nvCxnSpPr>
        <p:spPr>
          <a:xfrm>
            <a:off x="6253419" y="1792791"/>
            <a:ext cx="1108846" cy="1234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0836CA6-D070-D7F9-3369-86DD5981F5F8}"/>
              </a:ext>
            </a:extLst>
          </p:cNvPr>
          <p:cNvSpPr/>
          <p:nvPr/>
        </p:nvSpPr>
        <p:spPr>
          <a:xfrm>
            <a:off x="2590800" y="1169072"/>
            <a:ext cx="1261782" cy="86797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B4143AA-87B1-CAA2-7243-3D196FC02582}"/>
              </a:ext>
            </a:extLst>
          </p:cNvPr>
          <p:cNvCxnSpPr>
            <a:cxnSpLocks/>
          </p:cNvCxnSpPr>
          <p:nvPr/>
        </p:nvCxnSpPr>
        <p:spPr>
          <a:xfrm>
            <a:off x="3780535" y="1801272"/>
            <a:ext cx="3024595" cy="24479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1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id="{C01280C5-1943-3C54-6805-D4D181A8B4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643" y="2120929"/>
            <a:ext cx="12041842" cy="4724361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FC0B7D-DD01-0BC5-8F69-14479CE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3</a:t>
            </a:fld>
            <a:endParaRPr lang="en-GB"/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E985C1EC-C142-C1B9-5234-CB0A72A47302}"/>
              </a:ext>
            </a:extLst>
          </p:cNvPr>
          <p:cNvSpPr/>
          <p:nvPr/>
        </p:nvSpPr>
        <p:spPr>
          <a:xfrm>
            <a:off x="10546097" y="4168059"/>
            <a:ext cx="1090628" cy="465994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5DB56A7-01D0-3AAD-1C8F-9E148AF06B61}"/>
              </a:ext>
            </a:extLst>
          </p:cNvPr>
          <p:cNvSpPr/>
          <p:nvPr/>
        </p:nvSpPr>
        <p:spPr>
          <a:xfrm>
            <a:off x="10903446" y="4667559"/>
            <a:ext cx="417762" cy="1644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E6DF9C7F-3D1A-87CA-3378-BDED317E0F9E}"/>
              </a:ext>
            </a:extLst>
          </p:cNvPr>
          <p:cNvSpPr/>
          <p:nvPr/>
        </p:nvSpPr>
        <p:spPr>
          <a:xfrm>
            <a:off x="9847305" y="3877484"/>
            <a:ext cx="685193" cy="370494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132B49-6EBE-DDC7-02C0-0FAB829EC362}"/>
              </a:ext>
            </a:extLst>
          </p:cNvPr>
          <p:cNvSpPr/>
          <p:nvPr/>
        </p:nvSpPr>
        <p:spPr>
          <a:xfrm>
            <a:off x="9987427" y="3684025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</a:t>
            </a:r>
            <a:endParaRPr lang="en-GB" sz="900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B8704E-8E02-FC42-86B2-B7D6DD7919D9}"/>
              </a:ext>
            </a:extLst>
          </p:cNvPr>
          <p:cNvSpPr/>
          <p:nvPr/>
        </p:nvSpPr>
        <p:spPr>
          <a:xfrm>
            <a:off x="9507338" y="2583525"/>
            <a:ext cx="1408053" cy="18910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BIS1,2  RPC DCT boxes</a:t>
            </a:r>
            <a:endParaRPr lang="en-GB" sz="1000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8FBC5D5-6987-8DF9-B180-0C5694D53C76}"/>
              </a:ext>
            </a:extLst>
          </p:cNvPr>
          <p:cNvCxnSpPr>
            <a:cxnSpLocks/>
          </p:cNvCxnSpPr>
          <p:nvPr/>
        </p:nvCxnSpPr>
        <p:spPr>
          <a:xfrm flipH="1">
            <a:off x="9942695" y="2788101"/>
            <a:ext cx="63914" cy="2987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FB53EF7-74D4-6946-58E0-E18061938B1C}"/>
              </a:ext>
            </a:extLst>
          </p:cNvPr>
          <p:cNvSpPr/>
          <p:nvPr/>
        </p:nvSpPr>
        <p:spPr>
          <a:xfrm>
            <a:off x="9865483" y="3448848"/>
            <a:ext cx="59156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 HV</a:t>
            </a:r>
            <a:endParaRPr lang="en-GB" sz="900" b="1" dirty="0"/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429E1A9C-F8DB-62A9-1252-47C5CD99A28F}"/>
              </a:ext>
            </a:extLst>
          </p:cNvPr>
          <p:cNvSpPr/>
          <p:nvPr/>
        </p:nvSpPr>
        <p:spPr>
          <a:xfrm>
            <a:off x="9897440" y="3241315"/>
            <a:ext cx="374001" cy="15951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7EDAE01E-40ED-731C-7D87-905026EC6203}"/>
              </a:ext>
            </a:extLst>
          </p:cNvPr>
          <p:cNvSpPr/>
          <p:nvPr/>
        </p:nvSpPr>
        <p:spPr>
          <a:xfrm>
            <a:off x="9720721" y="4313216"/>
            <a:ext cx="641408" cy="287820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AFC161-5780-BCE1-57A9-E9E0E375B258}"/>
              </a:ext>
            </a:extLst>
          </p:cNvPr>
          <p:cNvSpPr/>
          <p:nvPr/>
        </p:nvSpPr>
        <p:spPr>
          <a:xfrm>
            <a:off x="9897440" y="4649056"/>
            <a:ext cx="404951" cy="162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BIS2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DED2D6-4EF9-BFF3-EA59-9E0FF8759D68}"/>
              </a:ext>
            </a:extLst>
          </p:cNvPr>
          <p:cNvSpPr txBox="1"/>
          <p:nvPr/>
        </p:nvSpPr>
        <p:spPr>
          <a:xfrm>
            <a:off x="11636725" y="146190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IP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B51032A-1DF2-C731-02A4-E5F05A7EF384}"/>
              </a:ext>
            </a:extLst>
          </p:cNvPr>
          <p:cNvSpPr/>
          <p:nvPr/>
        </p:nvSpPr>
        <p:spPr>
          <a:xfrm>
            <a:off x="7772858" y="1774447"/>
            <a:ext cx="1182883" cy="1664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BIS3  RPC DCT box</a:t>
            </a:r>
            <a:endParaRPr lang="en-GB" sz="1000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8A9A041-4F3E-3888-E3E4-7BC81AC9C7D6}"/>
              </a:ext>
            </a:extLst>
          </p:cNvPr>
          <p:cNvCxnSpPr>
            <a:cxnSpLocks/>
          </p:cNvCxnSpPr>
          <p:nvPr/>
        </p:nvCxnSpPr>
        <p:spPr>
          <a:xfrm>
            <a:off x="8195498" y="1956800"/>
            <a:ext cx="356831" cy="4502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Alternate Process 52">
            <a:extLst>
              <a:ext uri="{FF2B5EF4-FFF2-40B4-BE49-F238E27FC236}">
                <a16:creationId xmlns:a16="http://schemas.microsoft.com/office/drawing/2014/main" id="{555593D6-1848-CEF3-B2BE-6426F89B9599}"/>
              </a:ext>
            </a:extLst>
          </p:cNvPr>
          <p:cNvSpPr/>
          <p:nvPr/>
        </p:nvSpPr>
        <p:spPr>
          <a:xfrm>
            <a:off x="7617321" y="4230542"/>
            <a:ext cx="983105" cy="370494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lowchart: Alternate Process 53">
            <a:extLst>
              <a:ext uri="{FF2B5EF4-FFF2-40B4-BE49-F238E27FC236}">
                <a16:creationId xmlns:a16="http://schemas.microsoft.com/office/drawing/2014/main" id="{C95AE58B-3096-10BA-300B-B64F6CC39B98}"/>
              </a:ext>
            </a:extLst>
          </p:cNvPr>
          <p:cNvSpPr/>
          <p:nvPr/>
        </p:nvSpPr>
        <p:spPr>
          <a:xfrm>
            <a:off x="7274724" y="3646924"/>
            <a:ext cx="1202161" cy="370494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AAA04D7-1544-A19A-F63A-5D6E5C0CA1A2}"/>
              </a:ext>
            </a:extLst>
          </p:cNvPr>
          <p:cNvSpPr/>
          <p:nvPr/>
        </p:nvSpPr>
        <p:spPr>
          <a:xfrm>
            <a:off x="7881960" y="4657731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BIL2</a:t>
            </a:r>
            <a:endParaRPr lang="en-GB" sz="900" b="1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F0A7FCA-CC5B-5DFF-5D28-BAE8D07AA726}"/>
              </a:ext>
            </a:extLst>
          </p:cNvPr>
          <p:cNvSpPr/>
          <p:nvPr/>
        </p:nvSpPr>
        <p:spPr>
          <a:xfrm>
            <a:off x="7592862" y="3459103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</a:t>
            </a:r>
            <a:endParaRPr lang="en-GB" sz="900" b="1" dirty="0"/>
          </a:p>
        </p:txBody>
      </p:sp>
      <p:sp>
        <p:nvSpPr>
          <p:cNvPr id="58" name="Flowchart: Alternate Process 57">
            <a:extLst>
              <a:ext uri="{FF2B5EF4-FFF2-40B4-BE49-F238E27FC236}">
                <a16:creationId xmlns:a16="http://schemas.microsoft.com/office/drawing/2014/main" id="{A0CDCDE2-428D-AA6B-7781-86C03F023420}"/>
              </a:ext>
            </a:extLst>
          </p:cNvPr>
          <p:cNvSpPr/>
          <p:nvPr/>
        </p:nvSpPr>
        <p:spPr>
          <a:xfrm>
            <a:off x="1224244" y="4785529"/>
            <a:ext cx="1694771" cy="370494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lowchart: Alternate Process 58">
            <a:extLst>
              <a:ext uri="{FF2B5EF4-FFF2-40B4-BE49-F238E27FC236}">
                <a16:creationId xmlns:a16="http://schemas.microsoft.com/office/drawing/2014/main" id="{9F30AFC0-F1FB-B537-909C-99B4FCD9EA0E}"/>
              </a:ext>
            </a:extLst>
          </p:cNvPr>
          <p:cNvSpPr/>
          <p:nvPr/>
        </p:nvSpPr>
        <p:spPr>
          <a:xfrm>
            <a:off x="381125" y="4149283"/>
            <a:ext cx="704460" cy="976102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1AF3875-751B-ACEE-EBAF-DA4C03CDC46A}"/>
              </a:ext>
            </a:extLst>
          </p:cNvPr>
          <p:cNvSpPr/>
          <p:nvPr/>
        </p:nvSpPr>
        <p:spPr>
          <a:xfrm>
            <a:off x="1963532" y="5203766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BIL5</a:t>
            </a:r>
            <a:endParaRPr lang="en-GB" sz="900" b="1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3635A9F-71F9-9A6C-3DB4-DE7EDB1CD649}"/>
              </a:ext>
            </a:extLst>
          </p:cNvPr>
          <p:cNvSpPr/>
          <p:nvPr/>
        </p:nvSpPr>
        <p:spPr>
          <a:xfrm>
            <a:off x="530879" y="5188856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BIL6</a:t>
            </a:r>
            <a:endParaRPr lang="en-GB" sz="900" b="1" dirty="0"/>
          </a:p>
        </p:txBody>
      </p:sp>
      <p:sp>
        <p:nvSpPr>
          <p:cNvPr id="62" name="Flowchart: Alternate Process 61">
            <a:extLst>
              <a:ext uri="{FF2B5EF4-FFF2-40B4-BE49-F238E27FC236}">
                <a16:creationId xmlns:a16="http://schemas.microsoft.com/office/drawing/2014/main" id="{34F04491-8EEA-AF74-7AED-9AF3EFCA19E5}"/>
              </a:ext>
            </a:extLst>
          </p:cNvPr>
          <p:cNvSpPr/>
          <p:nvPr/>
        </p:nvSpPr>
        <p:spPr>
          <a:xfrm>
            <a:off x="1638182" y="4145014"/>
            <a:ext cx="794988" cy="411096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C4E0173-4C25-0900-1658-F62CFE54B5A8}"/>
              </a:ext>
            </a:extLst>
          </p:cNvPr>
          <p:cNvSpPr/>
          <p:nvPr/>
        </p:nvSpPr>
        <p:spPr>
          <a:xfrm>
            <a:off x="1856622" y="3965241"/>
            <a:ext cx="456282" cy="1559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BIS6 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64" name="Flowchart: Alternate Process 63">
            <a:extLst>
              <a:ext uri="{FF2B5EF4-FFF2-40B4-BE49-F238E27FC236}">
                <a16:creationId xmlns:a16="http://schemas.microsoft.com/office/drawing/2014/main" id="{DEC50654-CFEB-CA03-495D-1C75B0691865}"/>
              </a:ext>
            </a:extLst>
          </p:cNvPr>
          <p:cNvSpPr/>
          <p:nvPr/>
        </p:nvSpPr>
        <p:spPr>
          <a:xfrm>
            <a:off x="904139" y="4096779"/>
            <a:ext cx="685193" cy="370493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5391EC7-171C-269A-DCC0-DD4E381CF8CC}"/>
              </a:ext>
            </a:extLst>
          </p:cNvPr>
          <p:cNvSpPr/>
          <p:nvPr/>
        </p:nvSpPr>
        <p:spPr>
          <a:xfrm>
            <a:off x="945863" y="3900860"/>
            <a:ext cx="522972" cy="1618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BIS78 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9DAC34E-0CC0-E273-4D08-895CE8CFC04D}"/>
              </a:ext>
            </a:extLst>
          </p:cNvPr>
          <p:cNvSpPr/>
          <p:nvPr/>
        </p:nvSpPr>
        <p:spPr>
          <a:xfrm>
            <a:off x="272104" y="5904078"/>
            <a:ext cx="517549" cy="1625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BIS78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67" name="Flowchart: Alternate Process 66">
            <a:extLst>
              <a:ext uri="{FF2B5EF4-FFF2-40B4-BE49-F238E27FC236}">
                <a16:creationId xmlns:a16="http://schemas.microsoft.com/office/drawing/2014/main" id="{DC1CEAC0-993C-AA82-D323-80DB8FBDCF2D}"/>
              </a:ext>
            </a:extLst>
          </p:cNvPr>
          <p:cNvSpPr/>
          <p:nvPr/>
        </p:nvSpPr>
        <p:spPr>
          <a:xfrm>
            <a:off x="5359680" y="2980336"/>
            <a:ext cx="404951" cy="744808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8798C102-4237-C523-F25C-2F17CE56EC3F}"/>
              </a:ext>
            </a:extLst>
          </p:cNvPr>
          <p:cNvSpPr/>
          <p:nvPr/>
        </p:nvSpPr>
        <p:spPr>
          <a:xfrm>
            <a:off x="5358033" y="3755696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</a:t>
            </a:r>
            <a:endParaRPr lang="en-GB" sz="900" b="1" dirty="0"/>
          </a:p>
        </p:txBody>
      </p:sp>
      <p:sp>
        <p:nvSpPr>
          <p:cNvPr id="69" name="Flowchart: Alternate Process 68">
            <a:extLst>
              <a:ext uri="{FF2B5EF4-FFF2-40B4-BE49-F238E27FC236}">
                <a16:creationId xmlns:a16="http://schemas.microsoft.com/office/drawing/2014/main" id="{9D8598AC-7BBF-A6E2-0076-3D8D403F78E8}"/>
              </a:ext>
            </a:extLst>
          </p:cNvPr>
          <p:cNvSpPr/>
          <p:nvPr/>
        </p:nvSpPr>
        <p:spPr>
          <a:xfrm>
            <a:off x="6469089" y="2750459"/>
            <a:ext cx="424151" cy="1010688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A1B3370-3BC2-79D8-53AD-73B62CA24C63}"/>
              </a:ext>
            </a:extLst>
          </p:cNvPr>
          <p:cNvSpPr/>
          <p:nvPr/>
        </p:nvSpPr>
        <p:spPr>
          <a:xfrm>
            <a:off x="6465071" y="3811871"/>
            <a:ext cx="432186" cy="160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BIS3</a:t>
            </a:r>
            <a:endParaRPr lang="en-GB" sz="900" b="1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EF1A18C-5244-4F10-3E74-C684F8B4BF27}"/>
              </a:ext>
            </a:extLst>
          </p:cNvPr>
          <p:cNvCxnSpPr>
            <a:cxnSpLocks/>
            <a:stCxn id="72" idx="3"/>
          </p:cNvCxnSpPr>
          <p:nvPr/>
        </p:nvCxnSpPr>
        <p:spPr>
          <a:xfrm>
            <a:off x="4846831" y="2714145"/>
            <a:ext cx="351164" cy="2959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C58850F8-80FE-B89F-3A97-E1BA219E2CED}"/>
              </a:ext>
            </a:extLst>
          </p:cNvPr>
          <p:cNvSpPr/>
          <p:nvPr/>
        </p:nvSpPr>
        <p:spPr>
          <a:xfrm>
            <a:off x="3883856" y="2640188"/>
            <a:ext cx="962975" cy="1479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New RASMUX</a:t>
            </a:r>
            <a:endParaRPr lang="en-GB" sz="900" b="1" dirty="0">
              <a:solidFill>
                <a:srgbClr val="FF0000"/>
              </a:solidFill>
            </a:endParaRPr>
          </a:p>
        </p:txBody>
      </p:sp>
      <p:sp>
        <p:nvSpPr>
          <p:cNvPr id="73" name="Flowchart: Alternate Process 72">
            <a:extLst>
              <a:ext uri="{FF2B5EF4-FFF2-40B4-BE49-F238E27FC236}">
                <a16:creationId xmlns:a16="http://schemas.microsoft.com/office/drawing/2014/main" id="{322FFBFA-2B91-FB5E-CA8C-321BB69B92D3}"/>
              </a:ext>
            </a:extLst>
          </p:cNvPr>
          <p:cNvSpPr/>
          <p:nvPr/>
        </p:nvSpPr>
        <p:spPr>
          <a:xfrm>
            <a:off x="5066172" y="2661435"/>
            <a:ext cx="707948" cy="18451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B429FD35-8DF1-DBB5-46D9-001A262310BE}"/>
              </a:ext>
            </a:extLst>
          </p:cNvPr>
          <p:cNvSpPr/>
          <p:nvPr/>
        </p:nvSpPr>
        <p:spPr>
          <a:xfrm>
            <a:off x="5817562" y="2687692"/>
            <a:ext cx="432186" cy="160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BIS4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75" name="Flowchart: Alternate Process 74">
            <a:extLst>
              <a:ext uri="{FF2B5EF4-FFF2-40B4-BE49-F238E27FC236}">
                <a16:creationId xmlns:a16="http://schemas.microsoft.com/office/drawing/2014/main" id="{327ED6D4-91EA-946E-B8B8-8535EC2EA43F}"/>
              </a:ext>
            </a:extLst>
          </p:cNvPr>
          <p:cNvSpPr/>
          <p:nvPr/>
        </p:nvSpPr>
        <p:spPr>
          <a:xfrm>
            <a:off x="5168164" y="2407024"/>
            <a:ext cx="548047" cy="190355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DE9750B-3412-B295-8CBD-A223F4C07EE4}"/>
              </a:ext>
            </a:extLst>
          </p:cNvPr>
          <p:cNvSpPr/>
          <p:nvPr/>
        </p:nvSpPr>
        <p:spPr>
          <a:xfrm>
            <a:off x="5784588" y="2433252"/>
            <a:ext cx="432186" cy="160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BIS5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3CB0B82-3C6E-7396-9FE1-A45C1811CAFF}"/>
              </a:ext>
            </a:extLst>
          </p:cNvPr>
          <p:cNvSpPr/>
          <p:nvPr/>
        </p:nvSpPr>
        <p:spPr>
          <a:xfrm>
            <a:off x="10489506" y="6678488"/>
            <a:ext cx="425885" cy="152513"/>
          </a:xfrm>
          <a:prstGeom prst="roundRect">
            <a:avLst/>
          </a:prstGeom>
          <a:solidFill>
            <a:srgbClr val="00B0F0">
              <a:alpha val="4823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BIL1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19547270-8481-D513-29C5-E14FF828A14E}"/>
              </a:ext>
            </a:extLst>
          </p:cNvPr>
          <p:cNvSpPr/>
          <p:nvPr/>
        </p:nvSpPr>
        <p:spPr>
          <a:xfrm>
            <a:off x="8804315" y="6685948"/>
            <a:ext cx="425885" cy="152513"/>
          </a:xfrm>
          <a:prstGeom prst="roundRect">
            <a:avLst/>
          </a:prstGeom>
          <a:solidFill>
            <a:srgbClr val="00B0F0">
              <a:alpha val="4823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BIL2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D3D8D082-DAEB-6BB1-9F76-5540EBA08631}"/>
              </a:ext>
            </a:extLst>
          </p:cNvPr>
          <p:cNvSpPr/>
          <p:nvPr/>
        </p:nvSpPr>
        <p:spPr>
          <a:xfrm>
            <a:off x="7119124" y="6685948"/>
            <a:ext cx="425885" cy="152513"/>
          </a:xfrm>
          <a:prstGeom prst="roundRect">
            <a:avLst/>
          </a:prstGeom>
          <a:solidFill>
            <a:srgbClr val="00B0F0">
              <a:alpha val="4823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BIL3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414572A-ED32-AE76-21DC-F7243CB345F6}"/>
              </a:ext>
            </a:extLst>
          </p:cNvPr>
          <p:cNvSpPr/>
          <p:nvPr/>
        </p:nvSpPr>
        <p:spPr>
          <a:xfrm>
            <a:off x="5109665" y="6685947"/>
            <a:ext cx="425885" cy="152513"/>
          </a:xfrm>
          <a:prstGeom prst="roundRect">
            <a:avLst/>
          </a:prstGeom>
          <a:solidFill>
            <a:srgbClr val="00B0F0">
              <a:alpha val="4823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BIL4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8F983C4-AD08-E9E9-EF1D-45BF52DA624E}"/>
              </a:ext>
            </a:extLst>
          </p:cNvPr>
          <p:cNvSpPr/>
          <p:nvPr/>
        </p:nvSpPr>
        <p:spPr>
          <a:xfrm>
            <a:off x="3418941" y="6667694"/>
            <a:ext cx="425885" cy="152513"/>
          </a:xfrm>
          <a:prstGeom prst="roundRect">
            <a:avLst/>
          </a:prstGeom>
          <a:solidFill>
            <a:srgbClr val="00B0F0">
              <a:alpha val="4823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BIL5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03B678E5-EFC5-C255-712D-A35067D3ACA5}"/>
              </a:ext>
            </a:extLst>
          </p:cNvPr>
          <p:cNvSpPr/>
          <p:nvPr/>
        </p:nvSpPr>
        <p:spPr>
          <a:xfrm>
            <a:off x="1658878" y="6667695"/>
            <a:ext cx="425885" cy="152513"/>
          </a:xfrm>
          <a:prstGeom prst="roundRect">
            <a:avLst/>
          </a:prstGeom>
          <a:solidFill>
            <a:srgbClr val="00B0F0">
              <a:alpha val="4823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BIL6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A7FC66B-E541-D48E-8CE1-CCE6E916D1DD}"/>
              </a:ext>
            </a:extLst>
          </p:cNvPr>
          <p:cNvSpPr txBox="1"/>
          <p:nvPr/>
        </p:nvSpPr>
        <p:spPr>
          <a:xfrm>
            <a:off x="3744327" y="446647"/>
            <a:ext cx="4939672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solidFill>
                  <a:srgbClr val="002060"/>
                </a:solidFill>
              </a:rPr>
              <a:t>BIL s. 3 and BIS s.4  service boxes positioning</a:t>
            </a:r>
          </a:p>
          <a:p>
            <a:pPr algn="ctr"/>
            <a:r>
              <a:rPr lang="en-GB" i="1" dirty="0">
                <a:solidFill>
                  <a:srgbClr val="002060"/>
                </a:solidFill>
              </a:rPr>
              <a:t>( view from sector 3)</a:t>
            </a:r>
          </a:p>
        </p:txBody>
      </p:sp>
    </p:spTree>
    <p:extLst>
      <p:ext uri="{BB962C8B-B14F-4D97-AF65-F5344CB8AC3E}">
        <p14:creationId xmlns:p14="http://schemas.microsoft.com/office/powerpoint/2010/main" val="58644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0FD2E03B-D082-44AC-564D-C19FF566F1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750" y="2974772"/>
            <a:ext cx="11990938" cy="314272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75B8BF1-0CCD-D721-4B59-C839BC6007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995030" y="239553"/>
            <a:ext cx="2053098" cy="183442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8B5BC22-7DDA-E329-93F9-2DDE0C4F909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82771" y="572034"/>
            <a:ext cx="2244367" cy="16694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7B8F5A-0A4F-129D-6E6A-D5322874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4</a:t>
            </a:fld>
            <a:endParaRPr lang="en-GB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694974BF-77A9-191E-C41B-CAE3EF498CA8}"/>
              </a:ext>
            </a:extLst>
          </p:cNvPr>
          <p:cNvSpPr/>
          <p:nvPr/>
        </p:nvSpPr>
        <p:spPr>
          <a:xfrm>
            <a:off x="10496124" y="4938343"/>
            <a:ext cx="1092319" cy="47132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1AC57A-05D0-A0BF-89D3-3CD14C6A30D9}"/>
              </a:ext>
            </a:extLst>
          </p:cNvPr>
          <p:cNvSpPr/>
          <p:nvPr/>
        </p:nvSpPr>
        <p:spPr>
          <a:xfrm>
            <a:off x="10812698" y="4721856"/>
            <a:ext cx="417762" cy="1644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DB3409DA-6AD9-D4C8-ED54-DFD3F174776C}"/>
              </a:ext>
            </a:extLst>
          </p:cNvPr>
          <p:cNvSpPr/>
          <p:nvPr/>
        </p:nvSpPr>
        <p:spPr>
          <a:xfrm>
            <a:off x="9669896" y="4657677"/>
            <a:ext cx="685193" cy="370494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D83D34-AE86-CE5D-7CB2-A97A60F97077}"/>
              </a:ext>
            </a:extLst>
          </p:cNvPr>
          <p:cNvSpPr/>
          <p:nvPr/>
        </p:nvSpPr>
        <p:spPr>
          <a:xfrm>
            <a:off x="9792554" y="4413628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</a:t>
            </a:r>
            <a:endParaRPr lang="en-GB" sz="9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860C6-28E6-DFAB-E275-872A0B1E4BCA}"/>
              </a:ext>
            </a:extLst>
          </p:cNvPr>
          <p:cNvSpPr/>
          <p:nvPr/>
        </p:nvSpPr>
        <p:spPr>
          <a:xfrm>
            <a:off x="9474369" y="3286626"/>
            <a:ext cx="1408053" cy="18910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BIS1,2  RPC DCT boxes</a:t>
            </a:r>
            <a:endParaRPr lang="en-GB" sz="10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416A1F-2F30-66D9-DF89-469333E73E89}"/>
              </a:ext>
            </a:extLst>
          </p:cNvPr>
          <p:cNvCxnSpPr>
            <a:cxnSpLocks/>
          </p:cNvCxnSpPr>
          <p:nvPr/>
        </p:nvCxnSpPr>
        <p:spPr>
          <a:xfrm flipH="1">
            <a:off x="9792554" y="3503498"/>
            <a:ext cx="62219" cy="3820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C16DF9-5873-DE2B-0113-C3ACBE7A47F6}"/>
              </a:ext>
            </a:extLst>
          </p:cNvPr>
          <p:cNvSpPr/>
          <p:nvPr/>
        </p:nvSpPr>
        <p:spPr>
          <a:xfrm>
            <a:off x="9699248" y="4152991"/>
            <a:ext cx="59156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 HV</a:t>
            </a:r>
            <a:endParaRPr lang="en-GB" sz="900" b="1" dirty="0"/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E8124AB1-8EC8-8121-FC4A-3110E01A16BE}"/>
              </a:ext>
            </a:extLst>
          </p:cNvPr>
          <p:cNvSpPr/>
          <p:nvPr/>
        </p:nvSpPr>
        <p:spPr>
          <a:xfrm>
            <a:off x="9711544" y="3939791"/>
            <a:ext cx="374001" cy="15951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D07D1388-A533-E2F5-BD0D-AA9C9CFC2B11}"/>
              </a:ext>
            </a:extLst>
          </p:cNvPr>
          <p:cNvSpPr/>
          <p:nvPr/>
        </p:nvSpPr>
        <p:spPr>
          <a:xfrm>
            <a:off x="9491676" y="5050421"/>
            <a:ext cx="685192" cy="359244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2AB9B67-E91A-222B-90C4-BDE161BC51CB}"/>
              </a:ext>
            </a:extLst>
          </p:cNvPr>
          <p:cNvSpPr/>
          <p:nvPr/>
        </p:nvSpPr>
        <p:spPr>
          <a:xfrm>
            <a:off x="9652298" y="5490924"/>
            <a:ext cx="404951" cy="162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BIS2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881CF396-0262-C4C6-8D5D-D734649F10CD}"/>
              </a:ext>
            </a:extLst>
          </p:cNvPr>
          <p:cNvSpPr/>
          <p:nvPr/>
        </p:nvSpPr>
        <p:spPr>
          <a:xfrm>
            <a:off x="7262278" y="5003010"/>
            <a:ext cx="983105" cy="370494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8F6C0DC5-0C17-26EC-75B6-86AF64F2E36F}"/>
              </a:ext>
            </a:extLst>
          </p:cNvPr>
          <p:cNvSpPr/>
          <p:nvPr/>
        </p:nvSpPr>
        <p:spPr>
          <a:xfrm>
            <a:off x="6963974" y="4410514"/>
            <a:ext cx="768086" cy="370494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BCA052D5-1E77-4F8E-1D8E-1FD54E040DF0}"/>
              </a:ext>
            </a:extLst>
          </p:cNvPr>
          <p:cNvSpPr/>
          <p:nvPr/>
        </p:nvSpPr>
        <p:spPr>
          <a:xfrm>
            <a:off x="5220652" y="3712406"/>
            <a:ext cx="404951" cy="826131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1590E641-A70B-E1E3-195D-F7E4E5718098}"/>
              </a:ext>
            </a:extLst>
          </p:cNvPr>
          <p:cNvSpPr/>
          <p:nvPr/>
        </p:nvSpPr>
        <p:spPr>
          <a:xfrm>
            <a:off x="1100570" y="5691206"/>
            <a:ext cx="1694771" cy="370494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148435A7-BF34-5FED-1CC7-534990A9BB46}"/>
              </a:ext>
            </a:extLst>
          </p:cNvPr>
          <p:cNvSpPr/>
          <p:nvPr/>
        </p:nvSpPr>
        <p:spPr>
          <a:xfrm>
            <a:off x="344859" y="5028171"/>
            <a:ext cx="685193" cy="991911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A82EC2C-C77F-2B74-7CE8-5605FB2C8783}"/>
              </a:ext>
            </a:extLst>
          </p:cNvPr>
          <p:cNvSpPr/>
          <p:nvPr/>
        </p:nvSpPr>
        <p:spPr>
          <a:xfrm>
            <a:off x="7585153" y="5424641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BIL2</a:t>
            </a:r>
            <a:endParaRPr lang="en-GB" sz="900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5CD03A9-F80C-9C56-87B3-652B6B61DCAB}"/>
              </a:ext>
            </a:extLst>
          </p:cNvPr>
          <p:cNvSpPr/>
          <p:nvPr/>
        </p:nvSpPr>
        <p:spPr>
          <a:xfrm>
            <a:off x="7139934" y="4224430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</a:t>
            </a:r>
            <a:endParaRPr lang="en-GB" sz="900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379F74-7491-26B3-993D-21E89246AF87}"/>
              </a:ext>
            </a:extLst>
          </p:cNvPr>
          <p:cNvSpPr/>
          <p:nvPr/>
        </p:nvSpPr>
        <p:spPr>
          <a:xfrm>
            <a:off x="5221320" y="4596494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</a:t>
            </a:r>
            <a:endParaRPr lang="en-GB" sz="9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8E7C3E1-5D7E-168F-6857-2DB4CA2475A9}"/>
              </a:ext>
            </a:extLst>
          </p:cNvPr>
          <p:cNvSpPr/>
          <p:nvPr/>
        </p:nvSpPr>
        <p:spPr>
          <a:xfrm>
            <a:off x="1782904" y="5770332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BIL5</a:t>
            </a:r>
            <a:endParaRPr lang="en-GB" sz="900" b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ACB95BA-86F3-3C52-9158-23F8DD444B7F}"/>
              </a:ext>
            </a:extLst>
          </p:cNvPr>
          <p:cNvSpPr/>
          <p:nvPr/>
        </p:nvSpPr>
        <p:spPr>
          <a:xfrm>
            <a:off x="468003" y="4840492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BIL6</a:t>
            </a:r>
            <a:endParaRPr lang="en-GB" sz="900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36F2B3A-498F-1E43-6D22-A827A4F4D5A6}"/>
              </a:ext>
            </a:extLst>
          </p:cNvPr>
          <p:cNvSpPr/>
          <p:nvPr/>
        </p:nvSpPr>
        <p:spPr>
          <a:xfrm>
            <a:off x="7468896" y="2635331"/>
            <a:ext cx="1189814" cy="1933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BIS3  RPC DCT box</a:t>
            </a:r>
            <a:endParaRPr lang="en-GB" sz="10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3B7A83C-EFDA-A098-67F6-6850B4FF1591}"/>
              </a:ext>
            </a:extLst>
          </p:cNvPr>
          <p:cNvCxnSpPr>
            <a:cxnSpLocks/>
          </p:cNvCxnSpPr>
          <p:nvPr/>
        </p:nvCxnSpPr>
        <p:spPr>
          <a:xfrm>
            <a:off x="8048210" y="2852239"/>
            <a:ext cx="332357" cy="3948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37F7D7D9-42AF-5131-CF20-2C25C97CE2A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079079" y="126394"/>
            <a:ext cx="1401763" cy="168433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8095398-BCDB-1A61-58DD-E8D06C0764D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824393" y="534216"/>
            <a:ext cx="1103593" cy="144028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C400E-062C-E8C1-8722-6C884630359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01568" y="507442"/>
            <a:ext cx="2244367" cy="166944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42391B3-1385-A471-FD5F-0E17FBEB20B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25302" y="228638"/>
            <a:ext cx="1978973" cy="1899755"/>
          </a:xfrm>
          <a:prstGeom prst="rect">
            <a:avLst/>
          </a:prstGeom>
        </p:spPr>
      </p:pic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2672A106-68F4-1CDE-5921-8F7152241CA8}"/>
              </a:ext>
            </a:extLst>
          </p:cNvPr>
          <p:cNvSpPr/>
          <p:nvPr/>
        </p:nvSpPr>
        <p:spPr>
          <a:xfrm rot="20883477">
            <a:off x="8532869" y="1400255"/>
            <a:ext cx="983105" cy="370494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221595E-5724-AD71-436E-4B973D51DCC9}"/>
              </a:ext>
            </a:extLst>
          </p:cNvPr>
          <p:cNvSpPr/>
          <p:nvPr/>
        </p:nvSpPr>
        <p:spPr>
          <a:xfrm rot="20794981">
            <a:off x="8895376" y="1640568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BIL2</a:t>
            </a:r>
            <a:endParaRPr lang="en-GB" sz="900" b="1" dirty="0"/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8033FC91-456A-1510-EEA2-4C64B481B894}"/>
              </a:ext>
            </a:extLst>
          </p:cNvPr>
          <p:cNvSpPr/>
          <p:nvPr/>
        </p:nvSpPr>
        <p:spPr>
          <a:xfrm rot="20883477">
            <a:off x="8291148" y="1023960"/>
            <a:ext cx="567666" cy="370494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D148E1B-EB01-6BFA-88E5-550F0EC528DD}"/>
              </a:ext>
            </a:extLst>
          </p:cNvPr>
          <p:cNvSpPr/>
          <p:nvPr/>
        </p:nvSpPr>
        <p:spPr>
          <a:xfrm rot="20794981">
            <a:off x="8272288" y="809160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</a:t>
            </a:r>
            <a:endParaRPr lang="en-GB" sz="900" b="1" dirty="0"/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A79224CF-3BAB-979F-BDBF-A89A404AB843}"/>
              </a:ext>
            </a:extLst>
          </p:cNvPr>
          <p:cNvSpPr/>
          <p:nvPr/>
        </p:nvSpPr>
        <p:spPr>
          <a:xfrm rot="21028940">
            <a:off x="5993366" y="761384"/>
            <a:ext cx="720341" cy="820138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3036E6B-A062-A690-9B5C-ACD9596DA579}"/>
              </a:ext>
            </a:extLst>
          </p:cNvPr>
          <p:cNvSpPr/>
          <p:nvPr/>
        </p:nvSpPr>
        <p:spPr>
          <a:xfrm>
            <a:off x="6722172" y="821669"/>
            <a:ext cx="417762" cy="1644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BIS3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E331A121-481F-7F64-5568-BBBD321B7360}"/>
              </a:ext>
            </a:extLst>
          </p:cNvPr>
          <p:cNvSpPr/>
          <p:nvPr/>
        </p:nvSpPr>
        <p:spPr>
          <a:xfrm>
            <a:off x="6162998" y="3425199"/>
            <a:ext cx="559174" cy="382017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CAE5168-208B-31F2-B132-67C5390AF089}"/>
              </a:ext>
            </a:extLst>
          </p:cNvPr>
          <p:cNvSpPr/>
          <p:nvPr/>
        </p:nvSpPr>
        <p:spPr>
          <a:xfrm>
            <a:off x="6261992" y="3186350"/>
            <a:ext cx="432186" cy="160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BIS3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83CBE5-51D2-4DCB-363E-9340BBF5F200}"/>
              </a:ext>
            </a:extLst>
          </p:cNvPr>
          <p:cNvSpPr txBox="1"/>
          <p:nvPr/>
        </p:nvSpPr>
        <p:spPr>
          <a:xfrm>
            <a:off x="11588444" y="197045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IP</a:t>
            </a:r>
          </a:p>
        </p:txBody>
      </p:sp>
      <p:sp>
        <p:nvSpPr>
          <p:cNvPr id="48" name="Flowchart: Alternate Process 47">
            <a:extLst>
              <a:ext uri="{FF2B5EF4-FFF2-40B4-BE49-F238E27FC236}">
                <a16:creationId xmlns:a16="http://schemas.microsoft.com/office/drawing/2014/main" id="{A398AEE6-7AD9-86B0-9560-CD0CAF84C1A0}"/>
              </a:ext>
            </a:extLst>
          </p:cNvPr>
          <p:cNvSpPr/>
          <p:nvPr/>
        </p:nvSpPr>
        <p:spPr>
          <a:xfrm>
            <a:off x="2458914" y="1240733"/>
            <a:ext cx="603279" cy="266781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4460284-CB74-00A6-CC47-929397A53026}"/>
              </a:ext>
            </a:extLst>
          </p:cNvPr>
          <p:cNvSpPr/>
          <p:nvPr/>
        </p:nvSpPr>
        <p:spPr>
          <a:xfrm>
            <a:off x="2450727" y="1601665"/>
            <a:ext cx="603279" cy="200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BIS5 HV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50" name="Flowchart: Alternate Process 49">
            <a:extLst>
              <a:ext uri="{FF2B5EF4-FFF2-40B4-BE49-F238E27FC236}">
                <a16:creationId xmlns:a16="http://schemas.microsoft.com/office/drawing/2014/main" id="{50A7D571-5082-9668-3894-47F55372254F}"/>
              </a:ext>
            </a:extLst>
          </p:cNvPr>
          <p:cNvSpPr/>
          <p:nvPr/>
        </p:nvSpPr>
        <p:spPr>
          <a:xfrm>
            <a:off x="3125127" y="1227912"/>
            <a:ext cx="474935" cy="275665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77B7AE2-0BD3-0C87-C911-5CF1202F3549}"/>
              </a:ext>
            </a:extLst>
          </p:cNvPr>
          <p:cNvSpPr/>
          <p:nvPr/>
        </p:nvSpPr>
        <p:spPr>
          <a:xfrm>
            <a:off x="3071110" y="1587880"/>
            <a:ext cx="603280" cy="2164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BIS4 HV</a:t>
            </a:r>
            <a:endParaRPr lang="en-GB" sz="900" b="1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3212838-8E9C-CFB2-1F3C-685FAE902721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3512799" y="1105032"/>
            <a:ext cx="432186" cy="1845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02A2C0F-B97E-445C-FBCB-FAB5D6860AAA}"/>
              </a:ext>
            </a:extLst>
          </p:cNvPr>
          <p:cNvSpPr/>
          <p:nvPr/>
        </p:nvSpPr>
        <p:spPr>
          <a:xfrm>
            <a:off x="2549824" y="1031075"/>
            <a:ext cx="962975" cy="1479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New RASMUX</a:t>
            </a:r>
            <a:endParaRPr lang="en-GB" sz="900" b="1" dirty="0">
              <a:solidFill>
                <a:srgbClr val="FF0000"/>
              </a:solidFill>
            </a:endParaRPr>
          </a:p>
        </p:txBody>
      </p:sp>
      <p:sp>
        <p:nvSpPr>
          <p:cNvPr id="54" name="Flowchart: Alternate Process 53">
            <a:extLst>
              <a:ext uri="{FF2B5EF4-FFF2-40B4-BE49-F238E27FC236}">
                <a16:creationId xmlns:a16="http://schemas.microsoft.com/office/drawing/2014/main" id="{14D28478-73C4-CAD8-A667-620B1119F4F9}"/>
              </a:ext>
            </a:extLst>
          </p:cNvPr>
          <p:cNvSpPr/>
          <p:nvPr/>
        </p:nvSpPr>
        <p:spPr>
          <a:xfrm rot="5400000">
            <a:off x="3888195" y="1470416"/>
            <a:ext cx="1009244" cy="49085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9B8F0C3-ACB1-0636-91C5-1B83756ACACF}"/>
              </a:ext>
            </a:extLst>
          </p:cNvPr>
          <p:cNvSpPr/>
          <p:nvPr/>
        </p:nvSpPr>
        <p:spPr>
          <a:xfrm>
            <a:off x="4621111" y="1776254"/>
            <a:ext cx="450319" cy="15197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</a:t>
            </a:r>
            <a:endParaRPr lang="en-GB" sz="900" b="1" dirty="0"/>
          </a:p>
        </p:txBody>
      </p:sp>
      <p:sp>
        <p:nvSpPr>
          <p:cNvPr id="56" name="Flowchart: Alternate Process 55">
            <a:extLst>
              <a:ext uri="{FF2B5EF4-FFF2-40B4-BE49-F238E27FC236}">
                <a16:creationId xmlns:a16="http://schemas.microsoft.com/office/drawing/2014/main" id="{8D07D67E-4844-D8B8-04E8-5F306D7FA1F3}"/>
              </a:ext>
            </a:extLst>
          </p:cNvPr>
          <p:cNvSpPr/>
          <p:nvPr/>
        </p:nvSpPr>
        <p:spPr>
          <a:xfrm>
            <a:off x="3843035" y="903324"/>
            <a:ext cx="780087" cy="275665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F19BB9E-E04A-20F5-8B38-B9475A0F6B3C}"/>
              </a:ext>
            </a:extLst>
          </p:cNvPr>
          <p:cNvSpPr/>
          <p:nvPr/>
        </p:nvSpPr>
        <p:spPr>
          <a:xfrm>
            <a:off x="3348023" y="820407"/>
            <a:ext cx="432186" cy="160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BIS4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58" name="Flowchart: Alternate Process 57">
            <a:extLst>
              <a:ext uri="{FF2B5EF4-FFF2-40B4-BE49-F238E27FC236}">
                <a16:creationId xmlns:a16="http://schemas.microsoft.com/office/drawing/2014/main" id="{6D9E7B9B-43FB-0FAC-4DE2-B9762E14B66D}"/>
              </a:ext>
            </a:extLst>
          </p:cNvPr>
          <p:cNvSpPr/>
          <p:nvPr/>
        </p:nvSpPr>
        <p:spPr>
          <a:xfrm>
            <a:off x="3864410" y="517539"/>
            <a:ext cx="780087" cy="329775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0AE0F11-4382-0440-991E-61836FF12471}"/>
              </a:ext>
            </a:extLst>
          </p:cNvPr>
          <p:cNvSpPr/>
          <p:nvPr/>
        </p:nvSpPr>
        <p:spPr>
          <a:xfrm>
            <a:off x="3377043" y="534790"/>
            <a:ext cx="432186" cy="160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BIS5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6AE16DA-93E8-55C3-D4D9-C8D985502861}"/>
              </a:ext>
            </a:extLst>
          </p:cNvPr>
          <p:cNvSpPr/>
          <p:nvPr/>
        </p:nvSpPr>
        <p:spPr>
          <a:xfrm>
            <a:off x="8016253" y="35866"/>
            <a:ext cx="1173815" cy="1683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BIS3  RPC DCT box</a:t>
            </a:r>
            <a:endParaRPr lang="en-GB" sz="1000" b="1" dirty="0">
              <a:solidFill>
                <a:schemeClr val="tx1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5C8839C-87DA-AFB5-F1C7-9ED833103AA2}"/>
              </a:ext>
            </a:extLst>
          </p:cNvPr>
          <p:cNvCxnSpPr>
            <a:cxnSpLocks/>
          </p:cNvCxnSpPr>
          <p:nvPr/>
        </p:nvCxnSpPr>
        <p:spPr>
          <a:xfrm>
            <a:off x="8843276" y="195486"/>
            <a:ext cx="431609" cy="2205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Alternate Process 65">
            <a:extLst>
              <a:ext uri="{FF2B5EF4-FFF2-40B4-BE49-F238E27FC236}">
                <a16:creationId xmlns:a16="http://schemas.microsoft.com/office/drawing/2014/main" id="{183E89AF-2DD8-E1FB-5C70-2DF1BA3B5DD5}"/>
              </a:ext>
            </a:extLst>
          </p:cNvPr>
          <p:cNvSpPr/>
          <p:nvPr/>
        </p:nvSpPr>
        <p:spPr>
          <a:xfrm>
            <a:off x="1836911" y="4957242"/>
            <a:ext cx="603279" cy="411096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5A072FB-15CE-E5C2-D19E-22B7E4307929}"/>
              </a:ext>
            </a:extLst>
          </p:cNvPr>
          <p:cNvSpPr/>
          <p:nvPr/>
        </p:nvSpPr>
        <p:spPr>
          <a:xfrm>
            <a:off x="1922609" y="4750441"/>
            <a:ext cx="456282" cy="1559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BIS6 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68" name="Flowchart: Alternate Process 67">
            <a:extLst>
              <a:ext uri="{FF2B5EF4-FFF2-40B4-BE49-F238E27FC236}">
                <a16:creationId xmlns:a16="http://schemas.microsoft.com/office/drawing/2014/main" id="{E6465C15-C4C6-0A33-42EB-779801D16AD9}"/>
              </a:ext>
            </a:extLst>
          </p:cNvPr>
          <p:cNvSpPr/>
          <p:nvPr/>
        </p:nvSpPr>
        <p:spPr>
          <a:xfrm>
            <a:off x="1057115" y="4952800"/>
            <a:ext cx="685193" cy="370493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95CE3BCA-AA4B-1BAA-9758-1B4EE6E77F5B}"/>
              </a:ext>
            </a:extLst>
          </p:cNvPr>
          <p:cNvSpPr/>
          <p:nvPr/>
        </p:nvSpPr>
        <p:spPr>
          <a:xfrm>
            <a:off x="1118457" y="4759012"/>
            <a:ext cx="522972" cy="1618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BIS78 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70" name="Flowchart: Alternate Process 69">
            <a:extLst>
              <a:ext uri="{FF2B5EF4-FFF2-40B4-BE49-F238E27FC236}">
                <a16:creationId xmlns:a16="http://schemas.microsoft.com/office/drawing/2014/main" id="{2389F89B-4549-4EFA-16E7-9369C774A420}"/>
              </a:ext>
            </a:extLst>
          </p:cNvPr>
          <p:cNvSpPr/>
          <p:nvPr/>
        </p:nvSpPr>
        <p:spPr>
          <a:xfrm>
            <a:off x="381849" y="204262"/>
            <a:ext cx="496351" cy="679014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AD2F3761-D74A-A0CD-3F69-C9360198FCBB}"/>
              </a:ext>
            </a:extLst>
          </p:cNvPr>
          <p:cNvSpPr/>
          <p:nvPr/>
        </p:nvSpPr>
        <p:spPr>
          <a:xfrm>
            <a:off x="381849" y="879996"/>
            <a:ext cx="470988" cy="200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BIS78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72" name="Flowchart: Alternate Process 71">
            <a:extLst>
              <a:ext uri="{FF2B5EF4-FFF2-40B4-BE49-F238E27FC236}">
                <a16:creationId xmlns:a16="http://schemas.microsoft.com/office/drawing/2014/main" id="{87C2F4C3-598A-43E9-9085-ADF45FC415D1}"/>
              </a:ext>
            </a:extLst>
          </p:cNvPr>
          <p:cNvSpPr/>
          <p:nvPr/>
        </p:nvSpPr>
        <p:spPr>
          <a:xfrm>
            <a:off x="1082389" y="551329"/>
            <a:ext cx="482256" cy="275665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D8B5DFC2-E6DD-B631-E607-1D42C664756D}"/>
              </a:ext>
            </a:extLst>
          </p:cNvPr>
          <p:cNvSpPr/>
          <p:nvPr/>
        </p:nvSpPr>
        <p:spPr>
          <a:xfrm>
            <a:off x="1046133" y="868303"/>
            <a:ext cx="603279" cy="200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BIS6 HV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74" name="Flowchart: Alternate Process 73">
            <a:extLst>
              <a:ext uri="{FF2B5EF4-FFF2-40B4-BE49-F238E27FC236}">
                <a16:creationId xmlns:a16="http://schemas.microsoft.com/office/drawing/2014/main" id="{92BDDC2A-7E86-A98F-3E2E-18403D9DDC9A}"/>
              </a:ext>
            </a:extLst>
          </p:cNvPr>
          <p:cNvSpPr/>
          <p:nvPr/>
        </p:nvSpPr>
        <p:spPr>
          <a:xfrm>
            <a:off x="450476" y="1360092"/>
            <a:ext cx="422478" cy="756846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855C309-8E88-318B-A89A-1D65C51BAA4B}"/>
              </a:ext>
            </a:extLst>
          </p:cNvPr>
          <p:cNvSpPr/>
          <p:nvPr/>
        </p:nvSpPr>
        <p:spPr>
          <a:xfrm>
            <a:off x="1484164" y="2126096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BIL5</a:t>
            </a:r>
            <a:endParaRPr lang="en-GB" sz="900" b="1" dirty="0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6ACD0F87-B1BB-66A8-F0DB-4D7E5D076D6C}"/>
              </a:ext>
            </a:extLst>
          </p:cNvPr>
          <p:cNvSpPr/>
          <p:nvPr/>
        </p:nvSpPr>
        <p:spPr>
          <a:xfrm>
            <a:off x="256764" y="2166517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BIL6</a:t>
            </a:r>
            <a:endParaRPr lang="en-GB" sz="900" b="1" dirty="0"/>
          </a:p>
        </p:txBody>
      </p:sp>
      <p:sp>
        <p:nvSpPr>
          <p:cNvPr id="77" name="Flowchart: Alternate Process 76">
            <a:extLst>
              <a:ext uri="{FF2B5EF4-FFF2-40B4-BE49-F238E27FC236}">
                <a16:creationId xmlns:a16="http://schemas.microsoft.com/office/drawing/2014/main" id="{FDA77E65-F6B4-ECE1-C56B-2BF626018340}"/>
              </a:ext>
            </a:extLst>
          </p:cNvPr>
          <p:cNvSpPr/>
          <p:nvPr/>
        </p:nvSpPr>
        <p:spPr>
          <a:xfrm>
            <a:off x="1459730" y="1353526"/>
            <a:ext cx="462879" cy="260590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028E4BA-C8F2-C037-4E6C-72DCCADB75F5}"/>
              </a:ext>
            </a:extLst>
          </p:cNvPr>
          <p:cNvSpPr/>
          <p:nvPr/>
        </p:nvSpPr>
        <p:spPr>
          <a:xfrm>
            <a:off x="1657512" y="1654829"/>
            <a:ext cx="456282" cy="1559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BIS6 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79" name="Flowchart: Alternate Process 78">
            <a:extLst>
              <a:ext uri="{FF2B5EF4-FFF2-40B4-BE49-F238E27FC236}">
                <a16:creationId xmlns:a16="http://schemas.microsoft.com/office/drawing/2014/main" id="{CB629351-506E-2C31-32B5-9F4E9811EDD6}"/>
              </a:ext>
            </a:extLst>
          </p:cNvPr>
          <p:cNvSpPr/>
          <p:nvPr/>
        </p:nvSpPr>
        <p:spPr>
          <a:xfrm>
            <a:off x="872954" y="1376299"/>
            <a:ext cx="538873" cy="232000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CD34C70C-1D72-DCE9-9A93-A03B786624FA}"/>
              </a:ext>
            </a:extLst>
          </p:cNvPr>
          <p:cNvSpPr/>
          <p:nvPr/>
        </p:nvSpPr>
        <p:spPr>
          <a:xfrm>
            <a:off x="937793" y="1640891"/>
            <a:ext cx="522972" cy="1618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BIS78 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81" name="Flowchart: Alternate Process 80">
            <a:extLst>
              <a:ext uri="{FF2B5EF4-FFF2-40B4-BE49-F238E27FC236}">
                <a16:creationId xmlns:a16="http://schemas.microsoft.com/office/drawing/2014/main" id="{E554EB5E-147D-E61A-974A-38847412BC85}"/>
              </a:ext>
            </a:extLst>
          </p:cNvPr>
          <p:cNvSpPr/>
          <p:nvPr/>
        </p:nvSpPr>
        <p:spPr>
          <a:xfrm>
            <a:off x="1001868" y="1844001"/>
            <a:ext cx="1111926" cy="257138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07BC6F5-A97B-0D43-FCF2-7B719B8DDA80}"/>
              </a:ext>
            </a:extLst>
          </p:cNvPr>
          <p:cNvCxnSpPr>
            <a:cxnSpLocks/>
          </p:cNvCxnSpPr>
          <p:nvPr/>
        </p:nvCxnSpPr>
        <p:spPr>
          <a:xfrm>
            <a:off x="4442689" y="3087860"/>
            <a:ext cx="604870" cy="7248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17952F60-C992-36ED-5CE1-AEF0780BB088}"/>
              </a:ext>
            </a:extLst>
          </p:cNvPr>
          <p:cNvSpPr/>
          <p:nvPr/>
        </p:nvSpPr>
        <p:spPr>
          <a:xfrm>
            <a:off x="3944985" y="2927639"/>
            <a:ext cx="962975" cy="1479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New RASMUX</a:t>
            </a:r>
            <a:endParaRPr lang="en-GB" sz="900" b="1" dirty="0">
              <a:solidFill>
                <a:srgbClr val="FF0000"/>
              </a:solidFill>
            </a:endParaRPr>
          </a:p>
        </p:txBody>
      </p:sp>
      <p:sp>
        <p:nvSpPr>
          <p:cNvPr id="85" name="Flowchart: Alternate Process 84">
            <a:extLst>
              <a:ext uri="{FF2B5EF4-FFF2-40B4-BE49-F238E27FC236}">
                <a16:creationId xmlns:a16="http://schemas.microsoft.com/office/drawing/2014/main" id="{91823B3A-9549-1597-73EE-6C8BFF583F13}"/>
              </a:ext>
            </a:extLst>
          </p:cNvPr>
          <p:cNvSpPr/>
          <p:nvPr/>
        </p:nvSpPr>
        <p:spPr>
          <a:xfrm>
            <a:off x="4988732" y="3425199"/>
            <a:ext cx="707948" cy="235045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2F13C5C0-A6E0-45DD-A6AB-B8C0FE7B1A6D}"/>
              </a:ext>
            </a:extLst>
          </p:cNvPr>
          <p:cNvSpPr/>
          <p:nvPr/>
        </p:nvSpPr>
        <p:spPr>
          <a:xfrm>
            <a:off x="5696680" y="3429065"/>
            <a:ext cx="432186" cy="160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BIS4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87" name="Flowchart: Alternate Process 86">
            <a:extLst>
              <a:ext uri="{FF2B5EF4-FFF2-40B4-BE49-F238E27FC236}">
                <a16:creationId xmlns:a16="http://schemas.microsoft.com/office/drawing/2014/main" id="{595FA1A7-CD9B-9EAD-5FCB-E11C6B854AED}"/>
              </a:ext>
            </a:extLst>
          </p:cNvPr>
          <p:cNvSpPr/>
          <p:nvPr/>
        </p:nvSpPr>
        <p:spPr>
          <a:xfrm>
            <a:off x="5047559" y="3132445"/>
            <a:ext cx="578044" cy="238880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6514DEE-A6D7-3C0E-0C48-23D8789EE116}"/>
              </a:ext>
            </a:extLst>
          </p:cNvPr>
          <p:cNvSpPr/>
          <p:nvPr/>
        </p:nvSpPr>
        <p:spPr>
          <a:xfrm>
            <a:off x="5652429" y="3157868"/>
            <a:ext cx="432186" cy="160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BIS5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DFC288B-B71A-A924-405B-099242693AF6}"/>
              </a:ext>
            </a:extLst>
          </p:cNvPr>
          <p:cNvSpPr txBox="1"/>
          <p:nvPr/>
        </p:nvSpPr>
        <p:spPr>
          <a:xfrm>
            <a:off x="2113794" y="7523"/>
            <a:ext cx="543534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solidFill>
                  <a:srgbClr val="002060"/>
                </a:solidFill>
              </a:rPr>
              <a:t>BIL s. 3 and BIS s.4 side A service boxes positioning</a:t>
            </a:r>
          </a:p>
        </p:txBody>
      </p:sp>
      <p:sp>
        <p:nvSpPr>
          <p:cNvPr id="90" name="Flowchart: Alternate Process 89">
            <a:extLst>
              <a:ext uri="{FF2B5EF4-FFF2-40B4-BE49-F238E27FC236}">
                <a16:creationId xmlns:a16="http://schemas.microsoft.com/office/drawing/2014/main" id="{72F072E7-7903-2107-015B-91BE24A6116F}"/>
              </a:ext>
            </a:extLst>
          </p:cNvPr>
          <p:cNvSpPr/>
          <p:nvPr/>
        </p:nvSpPr>
        <p:spPr>
          <a:xfrm>
            <a:off x="11021579" y="1567561"/>
            <a:ext cx="983105" cy="465994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41118F8-66FF-5FF5-4F06-432CB9AEF3CF}"/>
              </a:ext>
            </a:extLst>
          </p:cNvPr>
          <p:cNvSpPr/>
          <p:nvPr/>
        </p:nvSpPr>
        <p:spPr>
          <a:xfrm>
            <a:off x="11330393" y="1366967"/>
            <a:ext cx="417762" cy="1644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92" name="Flowchart: Alternate Process 91">
            <a:extLst>
              <a:ext uri="{FF2B5EF4-FFF2-40B4-BE49-F238E27FC236}">
                <a16:creationId xmlns:a16="http://schemas.microsoft.com/office/drawing/2014/main" id="{3EC8FE2C-DBB4-AB33-4FE9-4A51CFD5C446}"/>
              </a:ext>
            </a:extLst>
          </p:cNvPr>
          <p:cNvSpPr/>
          <p:nvPr/>
        </p:nvSpPr>
        <p:spPr>
          <a:xfrm>
            <a:off x="10153186" y="1227912"/>
            <a:ext cx="644350" cy="350282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460561AC-BB5C-EE8A-64D9-1879FF77E357}"/>
              </a:ext>
            </a:extLst>
          </p:cNvPr>
          <p:cNvSpPr/>
          <p:nvPr/>
        </p:nvSpPr>
        <p:spPr>
          <a:xfrm>
            <a:off x="10277980" y="988243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</a:t>
            </a:r>
            <a:endParaRPr lang="en-GB" sz="900" b="1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47CE2062-398A-A0C3-DCD9-A715D7007F89}"/>
              </a:ext>
            </a:extLst>
          </p:cNvPr>
          <p:cNvSpPr/>
          <p:nvPr/>
        </p:nvSpPr>
        <p:spPr>
          <a:xfrm>
            <a:off x="9762292" y="744276"/>
            <a:ext cx="59156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 HV</a:t>
            </a:r>
            <a:endParaRPr lang="en-GB" sz="900" b="1" dirty="0"/>
          </a:p>
        </p:txBody>
      </p:sp>
      <p:sp>
        <p:nvSpPr>
          <p:cNvPr id="95" name="Flowchart: Alternate Process 94">
            <a:extLst>
              <a:ext uri="{FF2B5EF4-FFF2-40B4-BE49-F238E27FC236}">
                <a16:creationId xmlns:a16="http://schemas.microsoft.com/office/drawing/2014/main" id="{F5D47005-D967-85BC-BA47-BE7C3A6E930B}"/>
              </a:ext>
            </a:extLst>
          </p:cNvPr>
          <p:cNvSpPr/>
          <p:nvPr/>
        </p:nvSpPr>
        <p:spPr>
          <a:xfrm>
            <a:off x="10301552" y="534782"/>
            <a:ext cx="374001" cy="15951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52428E10-230A-CDCD-4E64-79521AE25EF3}"/>
              </a:ext>
            </a:extLst>
          </p:cNvPr>
          <p:cNvSpPr/>
          <p:nvPr/>
        </p:nvSpPr>
        <p:spPr>
          <a:xfrm>
            <a:off x="10506835" y="28183"/>
            <a:ext cx="1408053" cy="18910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BIS1,2  RPC DCT boxes</a:t>
            </a:r>
            <a:endParaRPr lang="en-GB" sz="1000" b="1" dirty="0">
              <a:solidFill>
                <a:schemeClr val="tx1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41967D5-88EE-D5F4-D5A9-97D6D0531B2C}"/>
              </a:ext>
            </a:extLst>
          </p:cNvPr>
          <p:cNvCxnSpPr>
            <a:cxnSpLocks/>
          </p:cNvCxnSpPr>
          <p:nvPr/>
        </p:nvCxnSpPr>
        <p:spPr>
          <a:xfrm flipH="1">
            <a:off x="10631935" y="202571"/>
            <a:ext cx="125879" cy="2237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lowchart: Alternate Process 98">
            <a:extLst>
              <a:ext uri="{FF2B5EF4-FFF2-40B4-BE49-F238E27FC236}">
                <a16:creationId xmlns:a16="http://schemas.microsoft.com/office/drawing/2014/main" id="{9FAE28B7-1F2B-C3D4-23FC-18EDB3D6B614}"/>
              </a:ext>
            </a:extLst>
          </p:cNvPr>
          <p:cNvSpPr/>
          <p:nvPr/>
        </p:nvSpPr>
        <p:spPr>
          <a:xfrm>
            <a:off x="10064548" y="1613340"/>
            <a:ext cx="611005" cy="332794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D4833AB2-2680-D1D6-5337-CF86CAFA3980}"/>
              </a:ext>
            </a:extLst>
          </p:cNvPr>
          <p:cNvSpPr/>
          <p:nvPr/>
        </p:nvSpPr>
        <p:spPr>
          <a:xfrm>
            <a:off x="10058073" y="1981280"/>
            <a:ext cx="404951" cy="162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BIS2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8BCF08BE-95F9-7731-9980-2A2E20DC4036}"/>
              </a:ext>
            </a:extLst>
          </p:cNvPr>
          <p:cNvSpPr/>
          <p:nvPr/>
        </p:nvSpPr>
        <p:spPr>
          <a:xfrm>
            <a:off x="10968831" y="912416"/>
            <a:ext cx="779323" cy="2164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BIS1,2 HV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104" name="Flowchart: Alternate Process 103">
            <a:extLst>
              <a:ext uri="{FF2B5EF4-FFF2-40B4-BE49-F238E27FC236}">
                <a16:creationId xmlns:a16="http://schemas.microsoft.com/office/drawing/2014/main" id="{56FB3BFC-D5A2-2236-BB03-FF8C3C0A6939}"/>
              </a:ext>
            </a:extLst>
          </p:cNvPr>
          <p:cNvSpPr/>
          <p:nvPr/>
        </p:nvSpPr>
        <p:spPr>
          <a:xfrm rot="304712">
            <a:off x="10731797" y="592616"/>
            <a:ext cx="915886" cy="275665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Flowchart: Alternate Process 114">
            <a:extLst>
              <a:ext uri="{FF2B5EF4-FFF2-40B4-BE49-F238E27FC236}">
                <a16:creationId xmlns:a16="http://schemas.microsoft.com/office/drawing/2014/main" id="{0616A387-3FB3-87DE-7C80-126EC8C32CB4}"/>
              </a:ext>
            </a:extLst>
          </p:cNvPr>
          <p:cNvSpPr/>
          <p:nvPr/>
        </p:nvSpPr>
        <p:spPr>
          <a:xfrm rot="20883477">
            <a:off x="8922911" y="922543"/>
            <a:ext cx="501588" cy="44743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Flowchart: Alternate Process 115">
            <a:extLst>
              <a:ext uri="{FF2B5EF4-FFF2-40B4-BE49-F238E27FC236}">
                <a16:creationId xmlns:a16="http://schemas.microsoft.com/office/drawing/2014/main" id="{9153DCF2-FD89-8CAC-7F6D-79E1CE2E1567}"/>
              </a:ext>
            </a:extLst>
          </p:cNvPr>
          <p:cNvSpPr/>
          <p:nvPr/>
        </p:nvSpPr>
        <p:spPr>
          <a:xfrm rot="21258703">
            <a:off x="6208709" y="1580759"/>
            <a:ext cx="507769" cy="289530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0BD49F97-351E-261E-95F0-3DED8B93AE97}"/>
              </a:ext>
            </a:extLst>
          </p:cNvPr>
          <p:cNvSpPr/>
          <p:nvPr/>
        </p:nvSpPr>
        <p:spPr>
          <a:xfrm rot="20847167">
            <a:off x="8853865" y="668133"/>
            <a:ext cx="59156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BIL2 HV</a:t>
            </a:r>
            <a:endParaRPr lang="en-GB" sz="900" b="1" dirty="0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F81F389A-3885-56D1-933C-CC6712DF864C}"/>
              </a:ext>
            </a:extLst>
          </p:cNvPr>
          <p:cNvSpPr/>
          <p:nvPr/>
        </p:nvSpPr>
        <p:spPr>
          <a:xfrm rot="21341673">
            <a:off x="6245148" y="1936015"/>
            <a:ext cx="59156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 HV</a:t>
            </a:r>
            <a:endParaRPr lang="en-GB" sz="900" b="1" dirty="0"/>
          </a:p>
        </p:txBody>
      </p:sp>
      <p:sp>
        <p:nvSpPr>
          <p:cNvPr id="119" name="Flowchart: Alternate Process 118">
            <a:extLst>
              <a:ext uri="{FF2B5EF4-FFF2-40B4-BE49-F238E27FC236}">
                <a16:creationId xmlns:a16="http://schemas.microsoft.com/office/drawing/2014/main" id="{4B33EA83-D0D2-74C9-EE5A-26A0A5355646}"/>
              </a:ext>
            </a:extLst>
          </p:cNvPr>
          <p:cNvSpPr/>
          <p:nvPr/>
        </p:nvSpPr>
        <p:spPr>
          <a:xfrm>
            <a:off x="6180495" y="3807215"/>
            <a:ext cx="507769" cy="277525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83C279-D240-715F-873B-5B5EB70BF661}"/>
              </a:ext>
            </a:extLst>
          </p:cNvPr>
          <p:cNvSpPr/>
          <p:nvPr/>
        </p:nvSpPr>
        <p:spPr>
          <a:xfrm>
            <a:off x="6216934" y="4150467"/>
            <a:ext cx="59156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 HV</a:t>
            </a:r>
            <a:endParaRPr lang="en-GB" sz="900" b="1" dirty="0"/>
          </a:p>
        </p:txBody>
      </p:sp>
      <p:sp>
        <p:nvSpPr>
          <p:cNvPr id="121" name="Flowchart: Alternate Process 120">
            <a:extLst>
              <a:ext uri="{FF2B5EF4-FFF2-40B4-BE49-F238E27FC236}">
                <a16:creationId xmlns:a16="http://schemas.microsoft.com/office/drawing/2014/main" id="{5ACF4515-A4C2-469B-C35C-3F7B8EFC9DE2}"/>
              </a:ext>
            </a:extLst>
          </p:cNvPr>
          <p:cNvSpPr/>
          <p:nvPr/>
        </p:nvSpPr>
        <p:spPr>
          <a:xfrm>
            <a:off x="7787628" y="4399774"/>
            <a:ext cx="404951" cy="277525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708D1DD1-42F9-9E1A-97F0-A6A4907D26E9}"/>
              </a:ext>
            </a:extLst>
          </p:cNvPr>
          <p:cNvSpPr/>
          <p:nvPr/>
        </p:nvSpPr>
        <p:spPr>
          <a:xfrm>
            <a:off x="7768022" y="4742082"/>
            <a:ext cx="59156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BIL2 HV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59141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0CBA4CB0-8200-07D7-5BD3-863B222B46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7882" y="751653"/>
            <a:ext cx="3780706" cy="279194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4D91FC-6B94-038C-217F-057A2805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3CBD9-7BCC-E22A-08B7-4025F0C8895D}"/>
              </a:ext>
            </a:extLst>
          </p:cNvPr>
          <p:cNvSpPr txBox="1"/>
          <p:nvPr/>
        </p:nvSpPr>
        <p:spPr>
          <a:xfrm>
            <a:off x="294143" y="160770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side A Z0  BIS1,2_BIL1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9D8D11EA-82FE-278D-98E6-54B28AEF76B5}"/>
              </a:ext>
            </a:extLst>
          </p:cNvPr>
          <p:cNvSpPr/>
          <p:nvPr/>
        </p:nvSpPr>
        <p:spPr>
          <a:xfrm>
            <a:off x="2062629" y="2767400"/>
            <a:ext cx="1675349" cy="714036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8E5AE5-D106-7E1B-3507-067E4CC2DA08}"/>
              </a:ext>
            </a:extLst>
          </p:cNvPr>
          <p:cNvSpPr/>
          <p:nvPr/>
        </p:nvSpPr>
        <p:spPr>
          <a:xfrm>
            <a:off x="2722308" y="2508273"/>
            <a:ext cx="436125" cy="186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2EA3C888-F4D4-3F57-A916-DD8D24AFC132}"/>
              </a:ext>
            </a:extLst>
          </p:cNvPr>
          <p:cNvSpPr/>
          <p:nvPr/>
        </p:nvSpPr>
        <p:spPr>
          <a:xfrm>
            <a:off x="809701" y="2328326"/>
            <a:ext cx="1065327" cy="562335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ACD081-0ABA-C46B-F678-9C343F87598C}"/>
              </a:ext>
            </a:extLst>
          </p:cNvPr>
          <p:cNvSpPr/>
          <p:nvPr/>
        </p:nvSpPr>
        <p:spPr>
          <a:xfrm>
            <a:off x="1097375" y="2081919"/>
            <a:ext cx="489978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</a:t>
            </a:r>
            <a:endParaRPr lang="en-GB" sz="9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BE43D4-205E-F5D0-7E1E-01863FEB407C}"/>
              </a:ext>
            </a:extLst>
          </p:cNvPr>
          <p:cNvSpPr/>
          <p:nvPr/>
        </p:nvSpPr>
        <p:spPr>
          <a:xfrm>
            <a:off x="599935" y="543670"/>
            <a:ext cx="1170487" cy="159274"/>
          </a:xfrm>
          <a:prstGeom prst="roundRect">
            <a:avLst/>
          </a:prstGeom>
          <a:solidFill>
            <a:srgbClr val="00B05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BIS1  RPC DCT box</a:t>
            </a:r>
            <a:endParaRPr lang="en-GB" sz="1000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2C872B-9E41-68F6-DA06-CE99CCD4438A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185179" y="702944"/>
            <a:ext cx="132944" cy="5167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093BEA-37E3-BC9F-4DA4-8931A93B3854}"/>
              </a:ext>
            </a:extLst>
          </p:cNvPr>
          <p:cNvSpPr/>
          <p:nvPr/>
        </p:nvSpPr>
        <p:spPr>
          <a:xfrm>
            <a:off x="638945" y="1500760"/>
            <a:ext cx="568017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 HV</a:t>
            </a:r>
            <a:endParaRPr lang="en-GB" sz="900" b="1" dirty="0"/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F2E4FC6D-0D9D-5900-C15E-FF18ED6F8716}"/>
              </a:ext>
            </a:extLst>
          </p:cNvPr>
          <p:cNvSpPr/>
          <p:nvPr/>
        </p:nvSpPr>
        <p:spPr>
          <a:xfrm>
            <a:off x="679860" y="1185404"/>
            <a:ext cx="568017" cy="260742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12C3010-F1B9-9CF7-0489-4DADA4591F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59845" y="605610"/>
            <a:ext cx="1990382" cy="2926550"/>
          </a:xfrm>
          <a:prstGeom prst="rect">
            <a:avLst/>
          </a:prstGeom>
        </p:spPr>
      </p:pic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372429C1-67C9-AE1E-53AE-C9494BA22D74}"/>
              </a:ext>
            </a:extLst>
          </p:cNvPr>
          <p:cNvSpPr/>
          <p:nvPr/>
        </p:nvSpPr>
        <p:spPr>
          <a:xfrm>
            <a:off x="498643" y="3009195"/>
            <a:ext cx="1040641" cy="512065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3871A52-A27F-94B2-DD5A-05EB907D4B8A}"/>
              </a:ext>
            </a:extLst>
          </p:cNvPr>
          <p:cNvSpPr/>
          <p:nvPr/>
        </p:nvSpPr>
        <p:spPr>
          <a:xfrm>
            <a:off x="317940" y="2812481"/>
            <a:ext cx="436125" cy="186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BIS2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7F2A032-45C8-DB36-4F89-06D7ED7D3851}"/>
              </a:ext>
            </a:extLst>
          </p:cNvPr>
          <p:cNvSpPr/>
          <p:nvPr/>
        </p:nvSpPr>
        <p:spPr>
          <a:xfrm>
            <a:off x="6012485" y="453064"/>
            <a:ext cx="1384353" cy="194728"/>
          </a:xfrm>
          <a:prstGeom prst="roundRect">
            <a:avLst/>
          </a:prstGeom>
          <a:solidFill>
            <a:srgbClr val="00B05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BIS1,2  RPC DCT boxes</a:t>
            </a:r>
            <a:endParaRPr lang="en-GB" sz="1000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1C29B1-DF43-DFC7-F7FE-E35C4A08C73B}"/>
              </a:ext>
            </a:extLst>
          </p:cNvPr>
          <p:cNvCxnSpPr>
            <a:cxnSpLocks/>
          </p:cNvCxnSpPr>
          <p:nvPr/>
        </p:nvCxnSpPr>
        <p:spPr>
          <a:xfrm flipH="1">
            <a:off x="6397452" y="664739"/>
            <a:ext cx="122716" cy="3620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B7B174D-30BE-91C8-DFB4-5B9DBD23D909}"/>
              </a:ext>
            </a:extLst>
          </p:cNvPr>
          <p:cNvSpPr/>
          <p:nvPr/>
        </p:nvSpPr>
        <p:spPr>
          <a:xfrm rot="296931">
            <a:off x="5771028" y="2189123"/>
            <a:ext cx="568017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 HV</a:t>
            </a:r>
            <a:endParaRPr lang="en-GB" sz="900" b="1" dirty="0"/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D46EF98-345C-542B-E074-52D6BAC90A6C}"/>
              </a:ext>
            </a:extLst>
          </p:cNvPr>
          <p:cNvSpPr/>
          <p:nvPr/>
        </p:nvSpPr>
        <p:spPr>
          <a:xfrm rot="285230">
            <a:off x="5780727" y="1686453"/>
            <a:ext cx="619636" cy="383812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0ABFB847-10E0-9FDF-00F3-661268B06EFA}"/>
              </a:ext>
            </a:extLst>
          </p:cNvPr>
          <p:cNvSpPr/>
          <p:nvPr/>
        </p:nvSpPr>
        <p:spPr>
          <a:xfrm>
            <a:off x="5664021" y="3144454"/>
            <a:ext cx="1040641" cy="436837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B9F3C40-D6C1-60C0-C564-603AE412E7FD}"/>
              </a:ext>
            </a:extLst>
          </p:cNvPr>
          <p:cNvSpPr/>
          <p:nvPr/>
        </p:nvSpPr>
        <p:spPr>
          <a:xfrm>
            <a:off x="5896550" y="2932192"/>
            <a:ext cx="506866" cy="122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</a:t>
            </a:r>
            <a:endParaRPr lang="en-GB" sz="900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6C67799-0924-1EF9-8D0F-C72F5BFC7EA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555988" y="345436"/>
            <a:ext cx="4282566" cy="279773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00B946C-66CD-F65C-A0B8-2FD40C61F60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45635" y="3998875"/>
            <a:ext cx="2234494" cy="2776433"/>
          </a:xfrm>
          <a:prstGeom prst="rect">
            <a:avLst/>
          </a:prstGeom>
        </p:spPr>
      </p:pic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FFED0748-48AE-0914-85AC-C9161E896A81}"/>
              </a:ext>
            </a:extLst>
          </p:cNvPr>
          <p:cNvSpPr/>
          <p:nvPr/>
        </p:nvSpPr>
        <p:spPr>
          <a:xfrm rot="879332">
            <a:off x="669821" y="6295571"/>
            <a:ext cx="983105" cy="370494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960E260B-2762-B195-CFDA-5089312DDA9C}"/>
              </a:ext>
            </a:extLst>
          </p:cNvPr>
          <p:cNvSpPr/>
          <p:nvPr/>
        </p:nvSpPr>
        <p:spPr>
          <a:xfrm rot="1396217">
            <a:off x="578680" y="5475338"/>
            <a:ext cx="750086" cy="370494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FBC084D-4B2F-9B87-C71C-46A71CA99A9D}"/>
              </a:ext>
            </a:extLst>
          </p:cNvPr>
          <p:cNvSpPr/>
          <p:nvPr/>
        </p:nvSpPr>
        <p:spPr>
          <a:xfrm rot="1319797">
            <a:off x="1278578" y="6211566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BIL2</a:t>
            </a:r>
            <a:endParaRPr lang="en-GB" sz="900" b="1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3A0D4BD-C699-A116-16D1-65CCD9B50441}"/>
              </a:ext>
            </a:extLst>
          </p:cNvPr>
          <p:cNvSpPr/>
          <p:nvPr/>
        </p:nvSpPr>
        <p:spPr>
          <a:xfrm rot="1428539">
            <a:off x="859460" y="5282526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</a:t>
            </a:r>
            <a:endParaRPr lang="en-GB" sz="900" b="1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BFC304-5226-B4AD-F15D-9240FEA3A0FF}"/>
              </a:ext>
            </a:extLst>
          </p:cNvPr>
          <p:cNvCxnSpPr>
            <a:cxnSpLocks/>
          </p:cNvCxnSpPr>
          <p:nvPr/>
        </p:nvCxnSpPr>
        <p:spPr>
          <a:xfrm flipH="1">
            <a:off x="8562493" y="2208473"/>
            <a:ext cx="63914" cy="2987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2E23C0D1-2E9D-ECF4-52D0-6C35BD570D2C}"/>
              </a:ext>
            </a:extLst>
          </p:cNvPr>
          <p:cNvSpPr/>
          <p:nvPr/>
        </p:nvSpPr>
        <p:spPr>
          <a:xfrm rot="4014073">
            <a:off x="1263316" y="3955649"/>
            <a:ext cx="559174" cy="1054568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F0C876B-F2A3-2D98-5552-0A6E53FBB0DB}"/>
              </a:ext>
            </a:extLst>
          </p:cNvPr>
          <p:cNvSpPr/>
          <p:nvPr/>
        </p:nvSpPr>
        <p:spPr>
          <a:xfrm>
            <a:off x="1046788" y="4053916"/>
            <a:ext cx="432186" cy="160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BIS3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0C1877F-B78C-9F6E-0DFA-FF72F067A13F}"/>
              </a:ext>
            </a:extLst>
          </p:cNvPr>
          <p:cNvSpPr txBox="1"/>
          <p:nvPr/>
        </p:nvSpPr>
        <p:spPr>
          <a:xfrm>
            <a:off x="234435" y="3628636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side A  BIS3_BIL2,3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8B01F8-F980-18EE-B0FF-30241C07BB50}"/>
              </a:ext>
            </a:extLst>
          </p:cNvPr>
          <p:cNvSpPr txBox="1"/>
          <p:nvPr/>
        </p:nvSpPr>
        <p:spPr>
          <a:xfrm>
            <a:off x="9033294" y="36839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side A BIL2,3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A5F4F671-5168-9775-F741-709EF3037620}"/>
              </a:ext>
            </a:extLst>
          </p:cNvPr>
          <p:cNvSpPr/>
          <p:nvPr/>
        </p:nvSpPr>
        <p:spPr>
          <a:xfrm>
            <a:off x="8676951" y="2251368"/>
            <a:ext cx="2189323" cy="69036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F1C9115F-B710-3258-E45F-C0FEDC5ACA6E}"/>
              </a:ext>
            </a:extLst>
          </p:cNvPr>
          <p:cNvSpPr/>
          <p:nvPr/>
        </p:nvSpPr>
        <p:spPr>
          <a:xfrm>
            <a:off x="7960659" y="1006887"/>
            <a:ext cx="1644103" cy="65058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6E668E6-F29E-53CD-734A-36B9027BAD31}"/>
              </a:ext>
            </a:extLst>
          </p:cNvPr>
          <p:cNvSpPr/>
          <p:nvPr/>
        </p:nvSpPr>
        <p:spPr>
          <a:xfrm>
            <a:off x="9790732" y="2022575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BIL2</a:t>
            </a:r>
            <a:endParaRPr lang="en-GB" sz="900" b="1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5655FB0-2488-2AA2-5B6D-E3B3806DAD04}"/>
              </a:ext>
            </a:extLst>
          </p:cNvPr>
          <p:cNvSpPr/>
          <p:nvPr/>
        </p:nvSpPr>
        <p:spPr>
          <a:xfrm>
            <a:off x="9168245" y="780746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</a:t>
            </a:r>
            <a:endParaRPr lang="en-GB" sz="900" b="1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DA978DA-D856-8712-955D-2ED0E109C9B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720189" y="4042200"/>
            <a:ext cx="2265172" cy="2751438"/>
          </a:xfrm>
          <a:prstGeom prst="rect">
            <a:avLst/>
          </a:prstGeom>
        </p:spPr>
      </p:pic>
      <p:sp>
        <p:nvSpPr>
          <p:cNvPr id="47" name="Flowchart: Alternate Process 46">
            <a:extLst>
              <a:ext uri="{FF2B5EF4-FFF2-40B4-BE49-F238E27FC236}">
                <a16:creationId xmlns:a16="http://schemas.microsoft.com/office/drawing/2014/main" id="{D9336A82-618D-4646-6BEC-A0B52A688B3A}"/>
              </a:ext>
            </a:extLst>
          </p:cNvPr>
          <p:cNvSpPr/>
          <p:nvPr/>
        </p:nvSpPr>
        <p:spPr>
          <a:xfrm>
            <a:off x="5245847" y="6485795"/>
            <a:ext cx="603279" cy="266781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A763FB3-B5B4-9EC0-77B6-9EEDED9EC7FD}"/>
              </a:ext>
            </a:extLst>
          </p:cNvPr>
          <p:cNvSpPr/>
          <p:nvPr/>
        </p:nvSpPr>
        <p:spPr>
          <a:xfrm>
            <a:off x="5332649" y="6242990"/>
            <a:ext cx="603279" cy="200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BIS5 HV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49" name="Flowchart: Alternate Process 48">
            <a:extLst>
              <a:ext uri="{FF2B5EF4-FFF2-40B4-BE49-F238E27FC236}">
                <a16:creationId xmlns:a16="http://schemas.microsoft.com/office/drawing/2014/main" id="{8F06A340-39BB-7820-682A-995D5273137E}"/>
              </a:ext>
            </a:extLst>
          </p:cNvPr>
          <p:cNvSpPr/>
          <p:nvPr/>
        </p:nvSpPr>
        <p:spPr>
          <a:xfrm>
            <a:off x="4641671" y="6443508"/>
            <a:ext cx="474935" cy="275665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D0884F3-ECB4-38EB-95DD-88DFD423380B}"/>
              </a:ext>
            </a:extLst>
          </p:cNvPr>
          <p:cNvSpPr/>
          <p:nvPr/>
        </p:nvSpPr>
        <p:spPr>
          <a:xfrm>
            <a:off x="4601180" y="6144509"/>
            <a:ext cx="603280" cy="2164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BIS4 HV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47D47C-01F3-2973-27F9-55BF7D66A2F1}"/>
              </a:ext>
            </a:extLst>
          </p:cNvPr>
          <p:cNvSpPr txBox="1"/>
          <p:nvPr/>
        </p:nvSpPr>
        <p:spPr>
          <a:xfrm>
            <a:off x="3423718" y="4124449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IP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C614A9C-A770-DC2F-5D5C-C48E4A259866}"/>
              </a:ext>
            </a:extLst>
          </p:cNvPr>
          <p:cNvCxnSpPr>
            <a:cxnSpLocks/>
          </p:cNvCxnSpPr>
          <p:nvPr/>
        </p:nvCxnSpPr>
        <p:spPr>
          <a:xfrm flipH="1">
            <a:off x="5065300" y="5098164"/>
            <a:ext cx="321745" cy="1390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63431C1-38AD-F18B-262A-9546B5126DFE}"/>
              </a:ext>
            </a:extLst>
          </p:cNvPr>
          <p:cNvSpPr/>
          <p:nvPr/>
        </p:nvSpPr>
        <p:spPr>
          <a:xfrm>
            <a:off x="5387045" y="4978276"/>
            <a:ext cx="962975" cy="2166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New RASMUX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55" name="Flowchart: Alternate Process 54">
            <a:extLst>
              <a:ext uri="{FF2B5EF4-FFF2-40B4-BE49-F238E27FC236}">
                <a16:creationId xmlns:a16="http://schemas.microsoft.com/office/drawing/2014/main" id="{52F282D5-AA65-41BC-F4B0-3A6ED166C054}"/>
              </a:ext>
            </a:extLst>
          </p:cNvPr>
          <p:cNvSpPr/>
          <p:nvPr/>
        </p:nvSpPr>
        <p:spPr>
          <a:xfrm rot="285230">
            <a:off x="4138280" y="5049134"/>
            <a:ext cx="657409" cy="424006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A52BE5-7154-E68F-6D1A-2D4B5753636B}"/>
              </a:ext>
            </a:extLst>
          </p:cNvPr>
          <p:cNvSpPr/>
          <p:nvPr/>
        </p:nvSpPr>
        <p:spPr>
          <a:xfrm rot="296931">
            <a:off x="4145238" y="5535725"/>
            <a:ext cx="450319" cy="1498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</a:t>
            </a:r>
            <a:endParaRPr lang="en-GB" sz="900" b="1" dirty="0"/>
          </a:p>
        </p:txBody>
      </p:sp>
      <p:sp>
        <p:nvSpPr>
          <p:cNvPr id="57" name="Flowchart: Alternate Process 56">
            <a:extLst>
              <a:ext uri="{FF2B5EF4-FFF2-40B4-BE49-F238E27FC236}">
                <a16:creationId xmlns:a16="http://schemas.microsoft.com/office/drawing/2014/main" id="{2C16CC74-C66E-85B3-8038-7A438F585B84}"/>
              </a:ext>
            </a:extLst>
          </p:cNvPr>
          <p:cNvSpPr/>
          <p:nvPr/>
        </p:nvSpPr>
        <p:spPr>
          <a:xfrm rot="391440">
            <a:off x="4243446" y="4252122"/>
            <a:ext cx="909081" cy="37462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4830BB8-4DE9-E61F-465E-8DCFE79F3A53}"/>
              </a:ext>
            </a:extLst>
          </p:cNvPr>
          <p:cNvSpPr/>
          <p:nvPr/>
        </p:nvSpPr>
        <p:spPr>
          <a:xfrm>
            <a:off x="3743877" y="4666028"/>
            <a:ext cx="432186" cy="160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BIS4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59" name="Flowchart: Alternate Process 58">
            <a:extLst>
              <a:ext uri="{FF2B5EF4-FFF2-40B4-BE49-F238E27FC236}">
                <a16:creationId xmlns:a16="http://schemas.microsoft.com/office/drawing/2014/main" id="{D85C1C81-0A24-3A49-A004-024AF28B9102}"/>
              </a:ext>
            </a:extLst>
          </p:cNvPr>
          <p:cNvSpPr/>
          <p:nvPr/>
        </p:nvSpPr>
        <p:spPr>
          <a:xfrm rot="391440">
            <a:off x="4202887" y="4637794"/>
            <a:ext cx="909081" cy="329775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C2367BE-14B2-F02F-8372-4D593FCD59AA}"/>
              </a:ext>
            </a:extLst>
          </p:cNvPr>
          <p:cNvSpPr/>
          <p:nvPr/>
        </p:nvSpPr>
        <p:spPr>
          <a:xfrm>
            <a:off x="3737978" y="4307224"/>
            <a:ext cx="432186" cy="160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BIS5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578AF9-6C39-6AE5-02A7-6DEF9B73AB00}"/>
              </a:ext>
            </a:extLst>
          </p:cNvPr>
          <p:cNvSpPr txBox="1"/>
          <p:nvPr/>
        </p:nvSpPr>
        <p:spPr>
          <a:xfrm>
            <a:off x="3715360" y="3614705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side A  BIS4,5_BIL4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BC45BD2-4BF7-9E85-4E4C-F0487C0DDC9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461586" y="3936413"/>
            <a:ext cx="4414364" cy="2725306"/>
          </a:xfrm>
          <a:prstGeom prst="rect">
            <a:avLst/>
          </a:prstGeom>
        </p:spPr>
      </p:pic>
      <p:sp>
        <p:nvSpPr>
          <p:cNvPr id="63" name="Flowchart: Alternate Process 62">
            <a:extLst>
              <a:ext uri="{FF2B5EF4-FFF2-40B4-BE49-F238E27FC236}">
                <a16:creationId xmlns:a16="http://schemas.microsoft.com/office/drawing/2014/main" id="{DFFE2438-AA2B-773C-C1EB-A3AE173803E0}"/>
              </a:ext>
            </a:extLst>
          </p:cNvPr>
          <p:cNvSpPr/>
          <p:nvPr/>
        </p:nvSpPr>
        <p:spPr>
          <a:xfrm rot="21160033">
            <a:off x="9213216" y="5762652"/>
            <a:ext cx="2489059" cy="528659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Flowchart: Alternate Process 63">
            <a:extLst>
              <a:ext uri="{FF2B5EF4-FFF2-40B4-BE49-F238E27FC236}">
                <a16:creationId xmlns:a16="http://schemas.microsoft.com/office/drawing/2014/main" id="{F93F371F-0309-C168-0050-5AD517C72CA6}"/>
              </a:ext>
            </a:extLst>
          </p:cNvPr>
          <p:cNvSpPr/>
          <p:nvPr/>
        </p:nvSpPr>
        <p:spPr>
          <a:xfrm rot="20914386">
            <a:off x="7976363" y="4991898"/>
            <a:ext cx="963129" cy="1595439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E3BBBF0-C622-8AD3-0529-69F778CFD65A}"/>
              </a:ext>
            </a:extLst>
          </p:cNvPr>
          <p:cNvSpPr/>
          <p:nvPr/>
        </p:nvSpPr>
        <p:spPr>
          <a:xfrm rot="21103142">
            <a:off x="10491574" y="6323799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BIL5</a:t>
            </a:r>
            <a:endParaRPr lang="en-GB" sz="900" b="1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764E2530-B83E-3D0F-25F5-F8B255C6D68B}"/>
              </a:ext>
            </a:extLst>
          </p:cNvPr>
          <p:cNvSpPr/>
          <p:nvPr/>
        </p:nvSpPr>
        <p:spPr>
          <a:xfrm>
            <a:off x="7570018" y="5864463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BIL6</a:t>
            </a:r>
            <a:endParaRPr lang="en-GB" sz="900" b="1" dirty="0"/>
          </a:p>
        </p:txBody>
      </p:sp>
      <p:sp>
        <p:nvSpPr>
          <p:cNvPr id="67" name="Flowchart: Alternate Process 66">
            <a:extLst>
              <a:ext uri="{FF2B5EF4-FFF2-40B4-BE49-F238E27FC236}">
                <a16:creationId xmlns:a16="http://schemas.microsoft.com/office/drawing/2014/main" id="{C368E3F9-3C2B-BC60-D13C-69571F752694}"/>
              </a:ext>
            </a:extLst>
          </p:cNvPr>
          <p:cNvSpPr/>
          <p:nvPr/>
        </p:nvSpPr>
        <p:spPr>
          <a:xfrm rot="21189078">
            <a:off x="10009416" y="4757753"/>
            <a:ext cx="801846" cy="531233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A1CF102-A088-45DB-C42A-D2251D6F2438}"/>
              </a:ext>
            </a:extLst>
          </p:cNvPr>
          <p:cNvSpPr/>
          <p:nvPr/>
        </p:nvSpPr>
        <p:spPr>
          <a:xfrm rot="21273020">
            <a:off x="10113570" y="4475981"/>
            <a:ext cx="456282" cy="1559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BIS6 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69" name="Flowchart: Alternate Process 68">
            <a:extLst>
              <a:ext uri="{FF2B5EF4-FFF2-40B4-BE49-F238E27FC236}">
                <a16:creationId xmlns:a16="http://schemas.microsoft.com/office/drawing/2014/main" id="{0616FF8B-5251-FDA4-7BD8-4B2EE198D5C6}"/>
              </a:ext>
            </a:extLst>
          </p:cNvPr>
          <p:cNvSpPr/>
          <p:nvPr/>
        </p:nvSpPr>
        <p:spPr>
          <a:xfrm rot="21200535">
            <a:off x="9098002" y="4826600"/>
            <a:ext cx="796625" cy="577598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AAB5068-FD2A-95D0-045A-7BF10E7D4C74}"/>
              </a:ext>
            </a:extLst>
          </p:cNvPr>
          <p:cNvSpPr/>
          <p:nvPr/>
        </p:nvSpPr>
        <p:spPr>
          <a:xfrm rot="21283045">
            <a:off x="9139362" y="4610949"/>
            <a:ext cx="522972" cy="1618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BIS78 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9FCCA39-2DA7-5557-56ED-D35D0654ED6A}"/>
              </a:ext>
            </a:extLst>
          </p:cNvPr>
          <p:cNvSpPr txBox="1"/>
          <p:nvPr/>
        </p:nvSpPr>
        <p:spPr>
          <a:xfrm>
            <a:off x="8297425" y="350827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side A  BIS6,78_BIL5,6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A6671E4-3020-BFE1-935F-961190182783}"/>
              </a:ext>
            </a:extLst>
          </p:cNvPr>
          <p:cNvSpPr txBox="1"/>
          <p:nvPr/>
        </p:nvSpPr>
        <p:spPr>
          <a:xfrm>
            <a:off x="2113794" y="7523"/>
            <a:ext cx="543534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solidFill>
                  <a:srgbClr val="002060"/>
                </a:solidFill>
              </a:rPr>
              <a:t>BIL s. 3 and BIS s.4 side A service boxes positioning</a:t>
            </a:r>
          </a:p>
        </p:txBody>
      </p:sp>
      <p:sp>
        <p:nvSpPr>
          <p:cNvPr id="81" name="Flowchart: Alternate Process 80">
            <a:extLst>
              <a:ext uri="{FF2B5EF4-FFF2-40B4-BE49-F238E27FC236}">
                <a16:creationId xmlns:a16="http://schemas.microsoft.com/office/drawing/2014/main" id="{5A9A3414-5F6F-0E60-080D-5F255A32D2E3}"/>
              </a:ext>
            </a:extLst>
          </p:cNvPr>
          <p:cNvSpPr/>
          <p:nvPr/>
        </p:nvSpPr>
        <p:spPr>
          <a:xfrm>
            <a:off x="9726717" y="969615"/>
            <a:ext cx="950248" cy="526247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94CAA6C5-561B-5D41-4A29-5FFE02886DBF}"/>
              </a:ext>
            </a:extLst>
          </p:cNvPr>
          <p:cNvSpPr/>
          <p:nvPr/>
        </p:nvSpPr>
        <p:spPr>
          <a:xfrm>
            <a:off x="9832740" y="1562502"/>
            <a:ext cx="59156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BIL2 HV</a:t>
            </a:r>
            <a:endParaRPr lang="en-GB" sz="900" b="1" dirty="0"/>
          </a:p>
        </p:txBody>
      </p:sp>
      <p:sp>
        <p:nvSpPr>
          <p:cNvPr id="83" name="Flowchart: Alternate Process 82">
            <a:extLst>
              <a:ext uri="{FF2B5EF4-FFF2-40B4-BE49-F238E27FC236}">
                <a16:creationId xmlns:a16="http://schemas.microsoft.com/office/drawing/2014/main" id="{61C47935-F921-9DA7-56A2-C62F7187F20F}"/>
              </a:ext>
            </a:extLst>
          </p:cNvPr>
          <p:cNvSpPr/>
          <p:nvPr/>
        </p:nvSpPr>
        <p:spPr>
          <a:xfrm rot="826126">
            <a:off x="1240093" y="5763172"/>
            <a:ext cx="440178" cy="277525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263E7FF-2944-D4ED-1B07-3D0FFC6FF8D0}"/>
              </a:ext>
            </a:extLst>
          </p:cNvPr>
          <p:cNvSpPr/>
          <p:nvPr/>
        </p:nvSpPr>
        <p:spPr>
          <a:xfrm rot="1015440">
            <a:off x="1439220" y="5589448"/>
            <a:ext cx="59156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BIL2 HV</a:t>
            </a:r>
            <a:endParaRPr lang="en-GB" sz="900" b="1" dirty="0"/>
          </a:p>
        </p:txBody>
      </p:sp>
      <p:sp>
        <p:nvSpPr>
          <p:cNvPr id="85" name="Flowchart: Alternate Process 84">
            <a:extLst>
              <a:ext uri="{FF2B5EF4-FFF2-40B4-BE49-F238E27FC236}">
                <a16:creationId xmlns:a16="http://schemas.microsoft.com/office/drawing/2014/main" id="{EB0152BA-DB59-BDEF-75AD-A7BBAE6E2C2D}"/>
              </a:ext>
            </a:extLst>
          </p:cNvPr>
          <p:cNvSpPr/>
          <p:nvPr/>
        </p:nvSpPr>
        <p:spPr>
          <a:xfrm rot="1507137">
            <a:off x="689156" y="4660117"/>
            <a:ext cx="427238" cy="277525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551220AD-A236-C3FA-EE46-8C21AA21DFCD}"/>
              </a:ext>
            </a:extLst>
          </p:cNvPr>
          <p:cNvSpPr/>
          <p:nvPr/>
        </p:nvSpPr>
        <p:spPr>
          <a:xfrm rot="1505755">
            <a:off x="430390" y="4951779"/>
            <a:ext cx="59156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 HV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232967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49F76F4-3CFC-40A0-1458-99F9DD8B77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992" y="2471068"/>
            <a:ext cx="12110015" cy="43869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FCEDE5-B51B-C218-A701-915FA0DD6E9E}"/>
              </a:ext>
            </a:extLst>
          </p:cNvPr>
          <p:cNvSpPr txBox="1"/>
          <p:nvPr/>
        </p:nvSpPr>
        <p:spPr>
          <a:xfrm>
            <a:off x="180078" y="210604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IP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A596063E-9CB8-12F6-0F43-7029A1FF55D3}"/>
              </a:ext>
            </a:extLst>
          </p:cNvPr>
          <p:cNvSpPr/>
          <p:nvPr/>
        </p:nvSpPr>
        <p:spPr>
          <a:xfrm>
            <a:off x="10839208" y="3554843"/>
            <a:ext cx="1109383" cy="155448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056FF3-EB49-D4EA-3AAF-BA5769DFFD69}"/>
              </a:ext>
            </a:extLst>
          </p:cNvPr>
          <p:cNvSpPr/>
          <p:nvPr/>
        </p:nvSpPr>
        <p:spPr>
          <a:xfrm>
            <a:off x="11012758" y="5152202"/>
            <a:ext cx="470988" cy="200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BIS78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CF91C68-D7EF-A17A-95E8-60D3F5773521}"/>
              </a:ext>
            </a:extLst>
          </p:cNvPr>
          <p:cNvSpPr/>
          <p:nvPr/>
        </p:nvSpPr>
        <p:spPr>
          <a:xfrm>
            <a:off x="9901730" y="4677610"/>
            <a:ext cx="482256" cy="275665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A7DB03-22B1-3193-E2C6-420AFB83317B}"/>
              </a:ext>
            </a:extLst>
          </p:cNvPr>
          <p:cNvSpPr/>
          <p:nvPr/>
        </p:nvSpPr>
        <p:spPr>
          <a:xfrm>
            <a:off x="9742218" y="4982889"/>
            <a:ext cx="603279" cy="200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BIS6 HV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B1774BAD-4A45-C5F5-9CE2-A5ECD09F6ADD}"/>
              </a:ext>
            </a:extLst>
          </p:cNvPr>
          <p:cNvSpPr/>
          <p:nvPr/>
        </p:nvSpPr>
        <p:spPr>
          <a:xfrm>
            <a:off x="7519590" y="4722433"/>
            <a:ext cx="423629" cy="260456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E545C5E-5E2F-1307-76AE-85FB84AC9779}"/>
              </a:ext>
            </a:extLst>
          </p:cNvPr>
          <p:cNvSpPr/>
          <p:nvPr/>
        </p:nvSpPr>
        <p:spPr>
          <a:xfrm>
            <a:off x="7519590" y="5026127"/>
            <a:ext cx="603279" cy="200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BIS5 HV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08D326FF-7DD0-7D69-8749-327C3F09433D}"/>
              </a:ext>
            </a:extLst>
          </p:cNvPr>
          <p:cNvSpPr/>
          <p:nvPr/>
        </p:nvSpPr>
        <p:spPr>
          <a:xfrm>
            <a:off x="7095961" y="4709418"/>
            <a:ext cx="423629" cy="275665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BEA058-94E4-D711-C952-16C61B7BF87A}"/>
              </a:ext>
            </a:extLst>
          </p:cNvPr>
          <p:cNvSpPr/>
          <p:nvPr/>
        </p:nvSpPr>
        <p:spPr>
          <a:xfrm>
            <a:off x="6817565" y="5043975"/>
            <a:ext cx="603280" cy="2164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BIS4 HV</a:t>
            </a:r>
            <a:endParaRPr lang="en-GB" sz="900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3F4E3B-DA49-7824-BB88-F2758D9A3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73" y="0"/>
            <a:ext cx="2939920" cy="239824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307C83-BDB6-9F98-FF5B-00FA18D7EDD8}"/>
              </a:ext>
            </a:extLst>
          </p:cNvPr>
          <p:cNvCxnSpPr>
            <a:cxnSpLocks/>
          </p:cNvCxnSpPr>
          <p:nvPr/>
        </p:nvCxnSpPr>
        <p:spPr>
          <a:xfrm flipH="1">
            <a:off x="4021276" y="541645"/>
            <a:ext cx="674284" cy="0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2F69BA0-EA10-F60F-1F5A-501ACCC43296}"/>
              </a:ext>
            </a:extLst>
          </p:cNvPr>
          <p:cNvSpPr txBox="1"/>
          <p:nvPr/>
        </p:nvSpPr>
        <p:spPr>
          <a:xfrm>
            <a:off x="4176540" y="130659"/>
            <a:ext cx="76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</a:t>
            </a:r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D57EA8D-01DB-E443-0E81-D689F93DAF50}"/>
              </a:ext>
            </a:extLst>
          </p:cNvPr>
          <p:cNvSpPr/>
          <p:nvPr/>
        </p:nvSpPr>
        <p:spPr>
          <a:xfrm>
            <a:off x="1090820" y="6568223"/>
            <a:ext cx="425885" cy="15251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BIS1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1DBDB9E-E666-ECA3-B5C9-92E75FDD9EF3}"/>
              </a:ext>
            </a:extLst>
          </p:cNvPr>
          <p:cNvSpPr/>
          <p:nvPr/>
        </p:nvSpPr>
        <p:spPr>
          <a:xfrm>
            <a:off x="2778305" y="6644479"/>
            <a:ext cx="425885" cy="15251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BIS2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3BE9698-133E-32CF-C7C6-73F9C1985C71}"/>
              </a:ext>
            </a:extLst>
          </p:cNvPr>
          <p:cNvSpPr/>
          <p:nvPr/>
        </p:nvSpPr>
        <p:spPr>
          <a:xfrm>
            <a:off x="4254018" y="6565737"/>
            <a:ext cx="425885" cy="15251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BIS3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1FB3927-79A7-D54A-DF26-2E0B1AD7F2A4}"/>
              </a:ext>
            </a:extLst>
          </p:cNvPr>
          <p:cNvSpPr/>
          <p:nvPr/>
        </p:nvSpPr>
        <p:spPr>
          <a:xfrm>
            <a:off x="5728560" y="6565737"/>
            <a:ext cx="425885" cy="15251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BIS4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12B18A1-5E3B-8BC6-E074-506F6D2C405D}"/>
              </a:ext>
            </a:extLst>
          </p:cNvPr>
          <p:cNvSpPr/>
          <p:nvPr/>
        </p:nvSpPr>
        <p:spPr>
          <a:xfrm>
            <a:off x="7115797" y="6565737"/>
            <a:ext cx="425885" cy="15251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BIS5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4B59255-62FA-8888-6A16-B640622EB324}"/>
              </a:ext>
            </a:extLst>
          </p:cNvPr>
          <p:cNvSpPr/>
          <p:nvPr/>
        </p:nvSpPr>
        <p:spPr>
          <a:xfrm>
            <a:off x="8706971" y="6641993"/>
            <a:ext cx="425885" cy="15251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BIS6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6906625-CC96-60D4-6DAF-A37B5DC8DC3C}"/>
              </a:ext>
            </a:extLst>
          </p:cNvPr>
          <p:cNvSpPr/>
          <p:nvPr/>
        </p:nvSpPr>
        <p:spPr>
          <a:xfrm>
            <a:off x="10475150" y="6594995"/>
            <a:ext cx="517549" cy="1625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BIS78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231091C4-7F69-1CFC-7DA6-0EC442944580}"/>
              </a:ext>
            </a:extLst>
          </p:cNvPr>
          <p:cNvSpPr/>
          <p:nvPr/>
        </p:nvSpPr>
        <p:spPr>
          <a:xfrm>
            <a:off x="1269045" y="4707224"/>
            <a:ext cx="423629" cy="275665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76F5FFC-6FF8-DD93-4E24-8210E5C0A34C}"/>
              </a:ext>
            </a:extLst>
          </p:cNvPr>
          <p:cNvSpPr/>
          <p:nvPr/>
        </p:nvSpPr>
        <p:spPr>
          <a:xfrm>
            <a:off x="1075992" y="5043975"/>
            <a:ext cx="603280" cy="2164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BIS1 HV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72C3917F-CE73-FBD5-A88C-9FEF911E8B3E}"/>
              </a:ext>
            </a:extLst>
          </p:cNvPr>
          <p:cNvSpPr/>
          <p:nvPr/>
        </p:nvSpPr>
        <p:spPr>
          <a:xfrm>
            <a:off x="1808014" y="4698490"/>
            <a:ext cx="423629" cy="275665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AF6B4E5-AA1E-B865-CC95-425010EAEFAA}"/>
              </a:ext>
            </a:extLst>
          </p:cNvPr>
          <p:cNvSpPr/>
          <p:nvPr/>
        </p:nvSpPr>
        <p:spPr>
          <a:xfrm>
            <a:off x="1738998" y="5043975"/>
            <a:ext cx="603280" cy="2164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BIS2 HV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F15FF27-D6F2-B52F-E874-D2E1D13E5D67}"/>
              </a:ext>
            </a:extLst>
          </p:cNvPr>
          <p:cNvSpPr/>
          <p:nvPr/>
        </p:nvSpPr>
        <p:spPr>
          <a:xfrm>
            <a:off x="1382129" y="5960583"/>
            <a:ext cx="425885" cy="152513"/>
          </a:xfrm>
          <a:prstGeom prst="roundRect">
            <a:avLst/>
          </a:prstGeom>
          <a:solidFill>
            <a:srgbClr val="00B0F0">
              <a:alpha val="4823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BIL1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241BA01-761E-FE0B-F5A2-B6441C60BFF3}"/>
              </a:ext>
            </a:extLst>
          </p:cNvPr>
          <p:cNvSpPr/>
          <p:nvPr/>
        </p:nvSpPr>
        <p:spPr>
          <a:xfrm>
            <a:off x="2976103" y="5972289"/>
            <a:ext cx="425885" cy="152513"/>
          </a:xfrm>
          <a:prstGeom prst="roundRect">
            <a:avLst/>
          </a:prstGeom>
          <a:solidFill>
            <a:srgbClr val="00B0F0">
              <a:alpha val="4823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BIL2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8DABE03-8FDF-17B8-B3E9-54B41EE36EA8}"/>
              </a:ext>
            </a:extLst>
          </p:cNvPr>
          <p:cNvSpPr/>
          <p:nvPr/>
        </p:nvSpPr>
        <p:spPr>
          <a:xfrm>
            <a:off x="4666308" y="5960583"/>
            <a:ext cx="425885" cy="152513"/>
          </a:xfrm>
          <a:prstGeom prst="roundRect">
            <a:avLst/>
          </a:prstGeom>
          <a:solidFill>
            <a:srgbClr val="00B0F0">
              <a:alpha val="4823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BIL3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748A04A-B100-443C-FCD6-BAC71AB9B2DB}"/>
              </a:ext>
            </a:extLst>
          </p:cNvPr>
          <p:cNvSpPr/>
          <p:nvPr/>
        </p:nvSpPr>
        <p:spPr>
          <a:xfrm>
            <a:off x="6505509" y="5985889"/>
            <a:ext cx="425885" cy="152513"/>
          </a:xfrm>
          <a:prstGeom prst="roundRect">
            <a:avLst/>
          </a:prstGeom>
          <a:solidFill>
            <a:srgbClr val="00B0F0">
              <a:alpha val="4823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BIL4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9DC25C7-C411-909A-7027-FC082A4F8BD7}"/>
              </a:ext>
            </a:extLst>
          </p:cNvPr>
          <p:cNvSpPr/>
          <p:nvPr/>
        </p:nvSpPr>
        <p:spPr>
          <a:xfrm>
            <a:off x="8145431" y="5972289"/>
            <a:ext cx="425885" cy="152513"/>
          </a:xfrm>
          <a:prstGeom prst="roundRect">
            <a:avLst/>
          </a:prstGeom>
          <a:solidFill>
            <a:srgbClr val="00B0F0">
              <a:alpha val="4823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BIL5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D74D916-7E54-D768-9503-F46BD622CB72}"/>
              </a:ext>
            </a:extLst>
          </p:cNvPr>
          <p:cNvSpPr/>
          <p:nvPr/>
        </p:nvSpPr>
        <p:spPr>
          <a:xfrm>
            <a:off x="9781465" y="6024682"/>
            <a:ext cx="425885" cy="152513"/>
          </a:xfrm>
          <a:prstGeom prst="roundRect">
            <a:avLst/>
          </a:prstGeom>
          <a:solidFill>
            <a:srgbClr val="00B0F0">
              <a:alpha val="4823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BIL6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5A9324-230B-9ACE-65F3-A4CD4D33C9C3}"/>
              </a:ext>
            </a:extLst>
          </p:cNvPr>
          <p:cNvSpPr txBox="1"/>
          <p:nvPr/>
        </p:nvSpPr>
        <p:spPr>
          <a:xfrm>
            <a:off x="5653033" y="227789"/>
            <a:ext cx="4939672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solidFill>
                  <a:srgbClr val="002060"/>
                </a:solidFill>
              </a:rPr>
              <a:t>BIL s. 3 and BIS s.4  service boxes positioning</a:t>
            </a:r>
          </a:p>
          <a:p>
            <a:pPr algn="ctr"/>
            <a:r>
              <a:rPr lang="en-GB" i="1" dirty="0">
                <a:solidFill>
                  <a:srgbClr val="002060"/>
                </a:solidFill>
              </a:rPr>
              <a:t>( view from sector 5)</a:t>
            </a: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D2D7AC39-E676-CB58-60C2-05AB1B78AFF4}"/>
              </a:ext>
            </a:extLst>
          </p:cNvPr>
          <p:cNvSpPr/>
          <p:nvPr/>
        </p:nvSpPr>
        <p:spPr>
          <a:xfrm>
            <a:off x="4390977" y="4698490"/>
            <a:ext cx="423629" cy="275665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1B37FB1-FAA2-0FD4-D727-54D9FFBFA8F9}"/>
              </a:ext>
            </a:extLst>
          </p:cNvPr>
          <p:cNvSpPr/>
          <p:nvPr/>
        </p:nvSpPr>
        <p:spPr>
          <a:xfrm>
            <a:off x="4321961" y="5043975"/>
            <a:ext cx="603280" cy="2164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BIS3 HV</a:t>
            </a:r>
            <a:endParaRPr lang="en-GB" sz="900" b="1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4A72E35-758F-8920-AC0A-C86431374DDD}"/>
              </a:ext>
            </a:extLst>
          </p:cNvPr>
          <p:cNvCxnSpPr>
            <a:cxnSpLocks/>
          </p:cNvCxnSpPr>
          <p:nvPr/>
        </p:nvCxnSpPr>
        <p:spPr>
          <a:xfrm flipH="1">
            <a:off x="3697941" y="2235782"/>
            <a:ext cx="334633" cy="3751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17A6AE2-F294-3704-7FA3-D1BCB98E7C53}"/>
              </a:ext>
            </a:extLst>
          </p:cNvPr>
          <p:cNvSpPr/>
          <p:nvPr/>
        </p:nvSpPr>
        <p:spPr>
          <a:xfrm>
            <a:off x="3631723" y="2069293"/>
            <a:ext cx="1182883" cy="1664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BIS3  RPC DCT box</a:t>
            </a:r>
            <a:endParaRPr lang="en-GB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5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EAEEC7-8C78-E0C5-77D5-FCAA9D70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4B1758-718B-C66B-BEEA-2FFB705700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4253" y="2455707"/>
            <a:ext cx="11599858" cy="4363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8875F8-3772-7C35-D981-DB0ABBAC65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00450" y="665953"/>
            <a:ext cx="7900147" cy="1839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1D149E-2FE9-E81F-EF7A-0E4FD02FCB57}"/>
              </a:ext>
            </a:extLst>
          </p:cNvPr>
          <p:cNvSpPr txBox="1"/>
          <p:nvPr/>
        </p:nvSpPr>
        <p:spPr>
          <a:xfrm>
            <a:off x="213383" y="203340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5D7FC-58DC-56B8-37E1-BB786BB9EB68}"/>
              </a:ext>
            </a:extLst>
          </p:cNvPr>
          <p:cNvSpPr txBox="1"/>
          <p:nvPr/>
        </p:nvSpPr>
        <p:spPr>
          <a:xfrm>
            <a:off x="4564598" y="-469"/>
            <a:ext cx="5466908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solidFill>
                  <a:srgbClr val="002060"/>
                </a:solidFill>
              </a:rPr>
              <a:t>BIL s. 3 and BIS s.4 Side C  service boxes positioning</a:t>
            </a:r>
          </a:p>
          <a:p>
            <a:pPr algn="ctr"/>
            <a:r>
              <a:rPr lang="en-GB" i="1" dirty="0">
                <a:solidFill>
                  <a:srgbClr val="002060"/>
                </a:solidFill>
              </a:rPr>
              <a:t>( view from sector 3)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D0378463-C10F-A67C-11D5-21C9B3FF189A}"/>
              </a:ext>
            </a:extLst>
          </p:cNvPr>
          <p:cNvSpPr/>
          <p:nvPr/>
        </p:nvSpPr>
        <p:spPr>
          <a:xfrm>
            <a:off x="9322062" y="5320401"/>
            <a:ext cx="641407" cy="365124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F7E7B92B-A54D-064C-384A-76DEE3CF5760}"/>
              </a:ext>
            </a:extLst>
          </p:cNvPr>
          <p:cNvSpPr/>
          <p:nvPr/>
        </p:nvSpPr>
        <p:spPr>
          <a:xfrm>
            <a:off x="10431817" y="5323488"/>
            <a:ext cx="830095" cy="465994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ED8DB77-C108-DD04-42CA-14D13ADC1F15}"/>
              </a:ext>
            </a:extLst>
          </p:cNvPr>
          <p:cNvSpPr/>
          <p:nvPr/>
        </p:nvSpPr>
        <p:spPr>
          <a:xfrm>
            <a:off x="577042" y="5959543"/>
            <a:ext cx="417762" cy="1644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A5FF91E0-DE64-A0E0-483A-EEF89AC1FDE9}"/>
              </a:ext>
            </a:extLst>
          </p:cNvPr>
          <p:cNvSpPr/>
          <p:nvPr/>
        </p:nvSpPr>
        <p:spPr>
          <a:xfrm>
            <a:off x="9207606" y="5973986"/>
            <a:ext cx="1649355" cy="370494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F96744-191C-FA55-B6FE-C320F94DAE65}"/>
              </a:ext>
            </a:extLst>
          </p:cNvPr>
          <p:cNvSpPr/>
          <p:nvPr/>
        </p:nvSpPr>
        <p:spPr>
          <a:xfrm>
            <a:off x="2617138" y="5351374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</a:t>
            </a:r>
            <a:endParaRPr lang="en-GB" sz="9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43473D4-D44C-C9DF-7632-6E79B32A2E4C}"/>
              </a:ext>
            </a:extLst>
          </p:cNvPr>
          <p:cNvSpPr/>
          <p:nvPr/>
        </p:nvSpPr>
        <p:spPr>
          <a:xfrm>
            <a:off x="1742202" y="736180"/>
            <a:ext cx="1408053" cy="18910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BIS1,2  RPC DCT boxes</a:t>
            </a:r>
            <a:endParaRPr lang="en-GB" sz="1000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9F155F-6D95-2B71-612C-428FF9CB281B}"/>
              </a:ext>
            </a:extLst>
          </p:cNvPr>
          <p:cNvCxnSpPr>
            <a:cxnSpLocks/>
          </p:cNvCxnSpPr>
          <p:nvPr/>
        </p:nvCxnSpPr>
        <p:spPr>
          <a:xfrm>
            <a:off x="3536906" y="609703"/>
            <a:ext cx="405602" cy="2552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23F0A67-C2D8-0830-2C2E-C5422AEEE8C6}"/>
              </a:ext>
            </a:extLst>
          </p:cNvPr>
          <p:cNvSpPr/>
          <p:nvPr/>
        </p:nvSpPr>
        <p:spPr>
          <a:xfrm>
            <a:off x="2062472" y="4388622"/>
            <a:ext cx="59156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 HV</a:t>
            </a:r>
            <a:endParaRPr lang="en-GB" sz="900" b="1" dirty="0"/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D3C5B7A1-6A6F-09F6-0555-2F81D4B02D2A}"/>
              </a:ext>
            </a:extLst>
          </p:cNvPr>
          <p:cNvSpPr/>
          <p:nvPr/>
        </p:nvSpPr>
        <p:spPr>
          <a:xfrm>
            <a:off x="2087197" y="4573632"/>
            <a:ext cx="374001" cy="15951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F71896D-A12B-DA55-B05D-BD562C872FD7}"/>
              </a:ext>
            </a:extLst>
          </p:cNvPr>
          <p:cNvSpPr/>
          <p:nvPr/>
        </p:nvSpPr>
        <p:spPr>
          <a:xfrm>
            <a:off x="2026911" y="5973439"/>
            <a:ext cx="404951" cy="162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BIS2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87DF4E2-CD9A-7F4E-AC27-5A2EE0B8A2CA}"/>
              </a:ext>
            </a:extLst>
          </p:cNvPr>
          <p:cNvSpPr/>
          <p:nvPr/>
        </p:nvSpPr>
        <p:spPr>
          <a:xfrm>
            <a:off x="2617138" y="421484"/>
            <a:ext cx="1182883" cy="1664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BIS3  RPC DCT box</a:t>
            </a:r>
            <a:endParaRPr lang="en-GB" sz="1000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56E7950-CC32-BFE1-A590-75CC819AE6D6}"/>
              </a:ext>
            </a:extLst>
          </p:cNvPr>
          <p:cNvCxnSpPr>
            <a:cxnSpLocks/>
          </p:cNvCxnSpPr>
          <p:nvPr/>
        </p:nvCxnSpPr>
        <p:spPr>
          <a:xfrm>
            <a:off x="2819613" y="970169"/>
            <a:ext cx="271656" cy="2938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C22BBFD9-0F1A-1D8D-045E-15A78C08F5F1}"/>
              </a:ext>
            </a:extLst>
          </p:cNvPr>
          <p:cNvSpPr/>
          <p:nvPr/>
        </p:nvSpPr>
        <p:spPr>
          <a:xfrm>
            <a:off x="11261912" y="5351374"/>
            <a:ext cx="583440" cy="945270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1344F318-29CD-1393-CFB4-29C1CB54A970}"/>
              </a:ext>
            </a:extLst>
          </p:cNvPr>
          <p:cNvSpPr/>
          <p:nvPr/>
        </p:nvSpPr>
        <p:spPr>
          <a:xfrm>
            <a:off x="3923378" y="4883571"/>
            <a:ext cx="969489" cy="370494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3BFD16A-1DC7-9D15-FBE8-95868C035C12}"/>
              </a:ext>
            </a:extLst>
          </p:cNvPr>
          <p:cNvSpPr/>
          <p:nvPr/>
        </p:nvSpPr>
        <p:spPr>
          <a:xfrm>
            <a:off x="4161070" y="5874667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BIL2</a:t>
            </a:r>
            <a:endParaRPr lang="en-GB" sz="900" b="1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481AD0B-45EB-836C-9739-E87BE772DA02}"/>
              </a:ext>
            </a:extLst>
          </p:cNvPr>
          <p:cNvSpPr/>
          <p:nvPr/>
        </p:nvSpPr>
        <p:spPr>
          <a:xfrm>
            <a:off x="4161069" y="4664073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</a:t>
            </a:r>
            <a:endParaRPr lang="en-GB" sz="900" b="1" dirty="0"/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D1877E90-7F43-BB61-48FD-C6D2158B54FD}"/>
              </a:ext>
            </a:extLst>
          </p:cNvPr>
          <p:cNvSpPr/>
          <p:nvPr/>
        </p:nvSpPr>
        <p:spPr>
          <a:xfrm>
            <a:off x="1927748" y="5191040"/>
            <a:ext cx="603279" cy="370494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68C2C89E-B428-46F4-786F-528E7B7A0A92}"/>
              </a:ext>
            </a:extLst>
          </p:cNvPr>
          <p:cNvSpPr/>
          <p:nvPr/>
        </p:nvSpPr>
        <p:spPr>
          <a:xfrm>
            <a:off x="3831243" y="5367038"/>
            <a:ext cx="1001865" cy="44326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4FBC2B7-5351-E898-5B0B-D59AE04367AB}"/>
              </a:ext>
            </a:extLst>
          </p:cNvPr>
          <p:cNvSpPr/>
          <p:nvPr/>
        </p:nvSpPr>
        <p:spPr>
          <a:xfrm>
            <a:off x="9900286" y="6404582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BIL5</a:t>
            </a:r>
            <a:endParaRPr lang="en-GB" sz="900" b="1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C27516B-0DB6-5366-D2E1-199B30A8B0A0}"/>
              </a:ext>
            </a:extLst>
          </p:cNvPr>
          <p:cNvSpPr/>
          <p:nvPr/>
        </p:nvSpPr>
        <p:spPr>
          <a:xfrm>
            <a:off x="11351156" y="5143009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BIL6</a:t>
            </a:r>
            <a:endParaRPr lang="en-GB" sz="900" b="1" dirty="0"/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4CE67BF9-0398-0DAA-D407-EC57A0A0EAF3}"/>
              </a:ext>
            </a:extLst>
          </p:cNvPr>
          <p:cNvSpPr/>
          <p:nvPr/>
        </p:nvSpPr>
        <p:spPr>
          <a:xfrm>
            <a:off x="1927748" y="5604471"/>
            <a:ext cx="603279" cy="321679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3456266-DB15-D366-B34C-23276BF89C41}"/>
              </a:ext>
            </a:extLst>
          </p:cNvPr>
          <p:cNvSpPr/>
          <p:nvPr/>
        </p:nvSpPr>
        <p:spPr>
          <a:xfrm>
            <a:off x="9322062" y="5128301"/>
            <a:ext cx="456282" cy="1559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BIS6 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9C97DE02-72FD-A164-A1EF-FB2B554F3AC9}"/>
              </a:ext>
            </a:extLst>
          </p:cNvPr>
          <p:cNvSpPr/>
          <p:nvPr/>
        </p:nvSpPr>
        <p:spPr>
          <a:xfrm>
            <a:off x="397889" y="5555657"/>
            <a:ext cx="1001866" cy="370493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EBA4E8-AE9D-4854-4033-7A53EE543B39}"/>
              </a:ext>
            </a:extLst>
          </p:cNvPr>
          <p:cNvSpPr/>
          <p:nvPr/>
        </p:nvSpPr>
        <p:spPr>
          <a:xfrm>
            <a:off x="10532500" y="5079771"/>
            <a:ext cx="517549" cy="1625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BIS78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C065FF54-8528-DCF0-1404-BEFE03812BB0}"/>
              </a:ext>
            </a:extLst>
          </p:cNvPr>
          <p:cNvSpPr/>
          <p:nvPr/>
        </p:nvSpPr>
        <p:spPr>
          <a:xfrm>
            <a:off x="6424348" y="4231905"/>
            <a:ext cx="404951" cy="775696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FDAAD2B-4427-A163-A184-BDABB0323384}"/>
              </a:ext>
            </a:extLst>
          </p:cNvPr>
          <p:cNvSpPr/>
          <p:nvPr/>
        </p:nvSpPr>
        <p:spPr>
          <a:xfrm>
            <a:off x="6418528" y="5047473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</a:t>
            </a:r>
            <a:endParaRPr lang="en-GB" sz="900" b="1" dirty="0"/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0F025670-16AD-0544-9C2C-2B7BF3F88E03}"/>
              </a:ext>
            </a:extLst>
          </p:cNvPr>
          <p:cNvSpPr/>
          <p:nvPr/>
        </p:nvSpPr>
        <p:spPr>
          <a:xfrm>
            <a:off x="5151009" y="3901636"/>
            <a:ext cx="424151" cy="572761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BA8C2B2-D8B1-DB79-A532-4D792C87838E}"/>
              </a:ext>
            </a:extLst>
          </p:cNvPr>
          <p:cNvSpPr/>
          <p:nvPr/>
        </p:nvSpPr>
        <p:spPr>
          <a:xfrm>
            <a:off x="5359067" y="4614667"/>
            <a:ext cx="432186" cy="160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BIS3</a:t>
            </a:r>
            <a:endParaRPr lang="en-GB" sz="900" b="1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6E3240E-1309-75BA-55B3-C37E9EE3E5E5}"/>
              </a:ext>
            </a:extLst>
          </p:cNvPr>
          <p:cNvCxnSpPr>
            <a:cxnSpLocks/>
          </p:cNvCxnSpPr>
          <p:nvPr/>
        </p:nvCxnSpPr>
        <p:spPr>
          <a:xfrm flipH="1">
            <a:off x="6905689" y="4274083"/>
            <a:ext cx="392363" cy="160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91807E5-DD64-4E70-735C-BB19A5F64B37}"/>
              </a:ext>
            </a:extLst>
          </p:cNvPr>
          <p:cNvSpPr/>
          <p:nvPr/>
        </p:nvSpPr>
        <p:spPr>
          <a:xfrm>
            <a:off x="7298052" y="4216165"/>
            <a:ext cx="962975" cy="1479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New RASMUX</a:t>
            </a:r>
            <a:endParaRPr lang="en-GB" sz="9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41D92E77-A372-48F8-6143-02787EB1813A}"/>
              </a:ext>
            </a:extLst>
          </p:cNvPr>
          <p:cNvSpPr/>
          <p:nvPr/>
        </p:nvSpPr>
        <p:spPr>
          <a:xfrm>
            <a:off x="6325298" y="3975768"/>
            <a:ext cx="707948" cy="18451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3F2371D-D2F9-AD74-FF2B-3870AD0EC7A8}"/>
              </a:ext>
            </a:extLst>
          </p:cNvPr>
          <p:cNvSpPr/>
          <p:nvPr/>
        </p:nvSpPr>
        <p:spPr>
          <a:xfrm>
            <a:off x="7073960" y="3999097"/>
            <a:ext cx="432186" cy="160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BIS4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0299B078-F53E-B0F4-A2E7-0505326BDD50}"/>
              </a:ext>
            </a:extLst>
          </p:cNvPr>
          <p:cNvSpPr/>
          <p:nvPr/>
        </p:nvSpPr>
        <p:spPr>
          <a:xfrm>
            <a:off x="6418528" y="3715151"/>
            <a:ext cx="548047" cy="190355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4D3BE91-198D-C193-DE13-D964AE881954}"/>
              </a:ext>
            </a:extLst>
          </p:cNvPr>
          <p:cNvSpPr/>
          <p:nvPr/>
        </p:nvSpPr>
        <p:spPr>
          <a:xfrm>
            <a:off x="7031836" y="3717860"/>
            <a:ext cx="432186" cy="160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BIS5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103DC3C-1E17-F7E8-EC9B-84C9CE173EDE}"/>
              </a:ext>
            </a:extLst>
          </p:cNvPr>
          <p:cNvSpPr/>
          <p:nvPr/>
        </p:nvSpPr>
        <p:spPr>
          <a:xfrm>
            <a:off x="2321357" y="1229557"/>
            <a:ext cx="59156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 HV</a:t>
            </a:r>
            <a:endParaRPr lang="en-GB" sz="900" b="1" dirty="0"/>
          </a:p>
        </p:txBody>
      </p:sp>
      <p:sp>
        <p:nvSpPr>
          <p:cNvPr id="56" name="Flowchart: Alternate Process 55">
            <a:extLst>
              <a:ext uri="{FF2B5EF4-FFF2-40B4-BE49-F238E27FC236}">
                <a16:creationId xmlns:a16="http://schemas.microsoft.com/office/drawing/2014/main" id="{4DE48508-429D-DC22-10EE-A221FFF02675}"/>
              </a:ext>
            </a:extLst>
          </p:cNvPr>
          <p:cNvSpPr/>
          <p:nvPr/>
        </p:nvSpPr>
        <p:spPr>
          <a:xfrm>
            <a:off x="2985668" y="1325665"/>
            <a:ext cx="374001" cy="15951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1381A2C-CDE3-7847-CB5C-B4D970A2D786}"/>
              </a:ext>
            </a:extLst>
          </p:cNvPr>
          <p:cNvSpPr/>
          <p:nvPr/>
        </p:nvSpPr>
        <p:spPr>
          <a:xfrm>
            <a:off x="3334430" y="1746026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</a:t>
            </a:r>
            <a:endParaRPr lang="en-GB" sz="900" b="1" dirty="0"/>
          </a:p>
        </p:txBody>
      </p:sp>
      <p:sp>
        <p:nvSpPr>
          <p:cNvPr id="58" name="Flowchart: Alternate Process 57">
            <a:extLst>
              <a:ext uri="{FF2B5EF4-FFF2-40B4-BE49-F238E27FC236}">
                <a16:creationId xmlns:a16="http://schemas.microsoft.com/office/drawing/2014/main" id="{A12C706B-B1D9-696F-BF99-A6240C44552F}"/>
              </a:ext>
            </a:extLst>
          </p:cNvPr>
          <p:cNvSpPr/>
          <p:nvPr/>
        </p:nvSpPr>
        <p:spPr>
          <a:xfrm>
            <a:off x="2684028" y="1690325"/>
            <a:ext cx="603279" cy="331631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3CCEB7A-AB89-C650-9EE0-D8ECEDECBB64}"/>
              </a:ext>
            </a:extLst>
          </p:cNvPr>
          <p:cNvSpPr/>
          <p:nvPr/>
        </p:nvSpPr>
        <p:spPr>
          <a:xfrm>
            <a:off x="1903595" y="2291494"/>
            <a:ext cx="417762" cy="1644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EBF60CD-14CC-211A-C2B6-CAC6094E7743}"/>
              </a:ext>
            </a:extLst>
          </p:cNvPr>
          <p:cNvSpPr/>
          <p:nvPr/>
        </p:nvSpPr>
        <p:spPr>
          <a:xfrm>
            <a:off x="2882356" y="2274930"/>
            <a:ext cx="404951" cy="162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BIS2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61" name="Flowchart: Alternate Process 60">
            <a:extLst>
              <a:ext uri="{FF2B5EF4-FFF2-40B4-BE49-F238E27FC236}">
                <a16:creationId xmlns:a16="http://schemas.microsoft.com/office/drawing/2014/main" id="{DC4ACF88-C881-B308-C583-89B7985A1B36}"/>
              </a:ext>
            </a:extLst>
          </p:cNvPr>
          <p:cNvSpPr/>
          <p:nvPr/>
        </p:nvSpPr>
        <p:spPr>
          <a:xfrm>
            <a:off x="2819613" y="1978434"/>
            <a:ext cx="494252" cy="248669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lowchart: Alternate Process 61">
            <a:extLst>
              <a:ext uri="{FF2B5EF4-FFF2-40B4-BE49-F238E27FC236}">
                <a16:creationId xmlns:a16="http://schemas.microsoft.com/office/drawing/2014/main" id="{0F5AE591-6D1B-81F1-AE71-1C8A52A8E26F}"/>
              </a:ext>
            </a:extLst>
          </p:cNvPr>
          <p:cNvSpPr/>
          <p:nvPr/>
        </p:nvSpPr>
        <p:spPr>
          <a:xfrm>
            <a:off x="1777641" y="1974366"/>
            <a:ext cx="749371" cy="298711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Flowchart: Alternate Process 63">
            <a:extLst>
              <a:ext uri="{FF2B5EF4-FFF2-40B4-BE49-F238E27FC236}">
                <a16:creationId xmlns:a16="http://schemas.microsoft.com/office/drawing/2014/main" id="{725F7B2B-0034-9EC1-F0F1-38452397A603}"/>
              </a:ext>
            </a:extLst>
          </p:cNvPr>
          <p:cNvSpPr/>
          <p:nvPr/>
        </p:nvSpPr>
        <p:spPr>
          <a:xfrm>
            <a:off x="4225895" y="1545726"/>
            <a:ext cx="731541" cy="293987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A09C4B5-59A7-E1B9-0D26-98B1E4BB611F}"/>
              </a:ext>
            </a:extLst>
          </p:cNvPr>
          <p:cNvSpPr/>
          <p:nvPr/>
        </p:nvSpPr>
        <p:spPr>
          <a:xfrm>
            <a:off x="4316363" y="2263067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BIL2</a:t>
            </a:r>
            <a:endParaRPr lang="en-GB" sz="900" b="1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2234FAF-DB06-FCBF-5482-5E81EFDFF371}"/>
              </a:ext>
            </a:extLst>
          </p:cNvPr>
          <p:cNvSpPr/>
          <p:nvPr/>
        </p:nvSpPr>
        <p:spPr>
          <a:xfrm>
            <a:off x="4225895" y="1330235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</a:t>
            </a:r>
            <a:endParaRPr lang="en-GB" sz="900" b="1" dirty="0"/>
          </a:p>
        </p:txBody>
      </p:sp>
      <p:sp>
        <p:nvSpPr>
          <p:cNvPr id="67" name="Flowchart: Alternate Process 66">
            <a:extLst>
              <a:ext uri="{FF2B5EF4-FFF2-40B4-BE49-F238E27FC236}">
                <a16:creationId xmlns:a16="http://schemas.microsoft.com/office/drawing/2014/main" id="{DCF75D7A-3433-5CEA-021E-BF0BDAF9F131}"/>
              </a:ext>
            </a:extLst>
          </p:cNvPr>
          <p:cNvSpPr/>
          <p:nvPr/>
        </p:nvSpPr>
        <p:spPr>
          <a:xfrm>
            <a:off x="4179538" y="1937122"/>
            <a:ext cx="678602" cy="293987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lowchart: Alternate Process 67">
            <a:extLst>
              <a:ext uri="{FF2B5EF4-FFF2-40B4-BE49-F238E27FC236}">
                <a16:creationId xmlns:a16="http://schemas.microsoft.com/office/drawing/2014/main" id="{E7CE209B-47A8-86CA-5F43-CFF866F52F97}"/>
              </a:ext>
            </a:extLst>
          </p:cNvPr>
          <p:cNvSpPr/>
          <p:nvPr/>
        </p:nvSpPr>
        <p:spPr>
          <a:xfrm rot="4315977">
            <a:off x="5316798" y="911447"/>
            <a:ext cx="373948" cy="63072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96481FBF-B2A7-E859-C065-C2694076D185}"/>
              </a:ext>
            </a:extLst>
          </p:cNvPr>
          <p:cNvSpPr/>
          <p:nvPr/>
        </p:nvSpPr>
        <p:spPr>
          <a:xfrm rot="20645993">
            <a:off x="5145209" y="798076"/>
            <a:ext cx="432186" cy="160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BIS3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70" name="Flowchart: Alternate Process 69">
            <a:extLst>
              <a:ext uri="{FF2B5EF4-FFF2-40B4-BE49-F238E27FC236}">
                <a16:creationId xmlns:a16="http://schemas.microsoft.com/office/drawing/2014/main" id="{FF9B15B1-643B-C7E4-5288-FE2E030A767D}"/>
              </a:ext>
            </a:extLst>
          </p:cNvPr>
          <p:cNvSpPr/>
          <p:nvPr/>
        </p:nvSpPr>
        <p:spPr>
          <a:xfrm>
            <a:off x="5896024" y="1126317"/>
            <a:ext cx="331939" cy="585359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8E34DA6-A1F1-DD76-8BC5-F4FCDFAC4129}"/>
              </a:ext>
            </a:extLst>
          </p:cNvPr>
          <p:cNvSpPr/>
          <p:nvPr/>
        </p:nvSpPr>
        <p:spPr>
          <a:xfrm>
            <a:off x="5865269" y="1774881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</a:t>
            </a:r>
            <a:endParaRPr lang="en-GB" sz="900" b="1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316304D-996B-E68E-6B9E-B74954D6BA36}"/>
              </a:ext>
            </a:extLst>
          </p:cNvPr>
          <p:cNvCxnSpPr>
            <a:cxnSpLocks/>
          </p:cNvCxnSpPr>
          <p:nvPr/>
        </p:nvCxnSpPr>
        <p:spPr>
          <a:xfrm flipH="1" flipV="1">
            <a:off x="6325298" y="1213895"/>
            <a:ext cx="331939" cy="500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DFE3DB7A-2013-6087-8AE9-4FC733A203D9}"/>
              </a:ext>
            </a:extLst>
          </p:cNvPr>
          <p:cNvSpPr/>
          <p:nvPr/>
        </p:nvSpPr>
        <p:spPr>
          <a:xfrm>
            <a:off x="6657237" y="1205700"/>
            <a:ext cx="962975" cy="1479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New RASMUX</a:t>
            </a:r>
            <a:endParaRPr lang="en-GB" sz="900" b="1" dirty="0">
              <a:solidFill>
                <a:srgbClr val="FF0000"/>
              </a:solidFill>
            </a:endParaRPr>
          </a:p>
        </p:txBody>
      </p:sp>
      <p:sp>
        <p:nvSpPr>
          <p:cNvPr id="74" name="Flowchart: Alternate Process 73">
            <a:extLst>
              <a:ext uri="{FF2B5EF4-FFF2-40B4-BE49-F238E27FC236}">
                <a16:creationId xmlns:a16="http://schemas.microsoft.com/office/drawing/2014/main" id="{FDC5E936-B7DA-9429-1A0F-94CAC8AFAD55}"/>
              </a:ext>
            </a:extLst>
          </p:cNvPr>
          <p:cNvSpPr/>
          <p:nvPr/>
        </p:nvSpPr>
        <p:spPr>
          <a:xfrm>
            <a:off x="5919819" y="1005152"/>
            <a:ext cx="498710" cy="112368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BBE10BA-72B5-7708-8C73-90C88749E967}"/>
              </a:ext>
            </a:extLst>
          </p:cNvPr>
          <p:cNvSpPr/>
          <p:nvPr/>
        </p:nvSpPr>
        <p:spPr>
          <a:xfrm>
            <a:off x="6473503" y="947792"/>
            <a:ext cx="432186" cy="160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BIS4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76" name="Flowchart: Alternate Process 75">
            <a:extLst>
              <a:ext uri="{FF2B5EF4-FFF2-40B4-BE49-F238E27FC236}">
                <a16:creationId xmlns:a16="http://schemas.microsoft.com/office/drawing/2014/main" id="{331D96AB-BF4E-EB47-9626-110CD61C6E27}"/>
              </a:ext>
            </a:extLst>
          </p:cNvPr>
          <p:cNvSpPr/>
          <p:nvPr/>
        </p:nvSpPr>
        <p:spPr>
          <a:xfrm>
            <a:off x="5884380" y="744534"/>
            <a:ext cx="548047" cy="190355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D774793E-863F-01C9-542A-2DF726791338}"/>
              </a:ext>
            </a:extLst>
          </p:cNvPr>
          <p:cNvSpPr/>
          <p:nvPr/>
        </p:nvSpPr>
        <p:spPr>
          <a:xfrm>
            <a:off x="6497688" y="747243"/>
            <a:ext cx="432186" cy="160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BIS5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81" name="Flowchart: Alternate Process 80">
            <a:extLst>
              <a:ext uri="{FF2B5EF4-FFF2-40B4-BE49-F238E27FC236}">
                <a16:creationId xmlns:a16="http://schemas.microsoft.com/office/drawing/2014/main" id="{17A05A9D-76EB-7255-69E1-BE208CF9EDC2}"/>
              </a:ext>
            </a:extLst>
          </p:cNvPr>
          <p:cNvSpPr/>
          <p:nvPr/>
        </p:nvSpPr>
        <p:spPr>
          <a:xfrm>
            <a:off x="7811144" y="1793858"/>
            <a:ext cx="509731" cy="297247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lowchart: Alternate Process 81">
            <a:extLst>
              <a:ext uri="{FF2B5EF4-FFF2-40B4-BE49-F238E27FC236}">
                <a16:creationId xmlns:a16="http://schemas.microsoft.com/office/drawing/2014/main" id="{7A76BC88-756F-730B-41CD-294756A444CE}"/>
              </a:ext>
            </a:extLst>
          </p:cNvPr>
          <p:cNvSpPr/>
          <p:nvPr/>
        </p:nvSpPr>
        <p:spPr>
          <a:xfrm>
            <a:off x="8553154" y="1753357"/>
            <a:ext cx="602233" cy="335780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Flowchart: Alternate Process 82">
            <a:extLst>
              <a:ext uri="{FF2B5EF4-FFF2-40B4-BE49-F238E27FC236}">
                <a16:creationId xmlns:a16="http://schemas.microsoft.com/office/drawing/2014/main" id="{B24425E3-4728-45D6-635E-3A40E0FB0883}"/>
              </a:ext>
            </a:extLst>
          </p:cNvPr>
          <p:cNvSpPr/>
          <p:nvPr/>
        </p:nvSpPr>
        <p:spPr>
          <a:xfrm>
            <a:off x="7558251" y="2207060"/>
            <a:ext cx="1052349" cy="249966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lowchart: Alternate Process 83">
            <a:extLst>
              <a:ext uri="{FF2B5EF4-FFF2-40B4-BE49-F238E27FC236}">
                <a16:creationId xmlns:a16="http://schemas.microsoft.com/office/drawing/2014/main" id="{83DD31C8-21C4-479C-2943-AE75EA317BFE}"/>
              </a:ext>
            </a:extLst>
          </p:cNvPr>
          <p:cNvSpPr/>
          <p:nvPr/>
        </p:nvSpPr>
        <p:spPr>
          <a:xfrm rot="1318909">
            <a:off x="9056255" y="1880160"/>
            <a:ext cx="363929" cy="615874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FA247428-4F34-5C94-ED08-2C1C13770923}"/>
              </a:ext>
            </a:extLst>
          </p:cNvPr>
          <p:cNvSpPr/>
          <p:nvPr/>
        </p:nvSpPr>
        <p:spPr>
          <a:xfrm>
            <a:off x="7087577" y="2254727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BIL5</a:t>
            </a:r>
            <a:endParaRPr lang="en-GB" sz="900" b="1" dirty="0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B5B01FA3-B01C-AAD0-EFC7-AC2C945DE644}"/>
              </a:ext>
            </a:extLst>
          </p:cNvPr>
          <p:cNvSpPr/>
          <p:nvPr/>
        </p:nvSpPr>
        <p:spPr>
          <a:xfrm>
            <a:off x="9520930" y="2081055"/>
            <a:ext cx="404951" cy="1625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BIL6</a:t>
            </a:r>
            <a:endParaRPr lang="en-GB" sz="900" b="1" dirty="0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AC9FBB49-5A58-1C90-4313-F3D957725436}"/>
              </a:ext>
            </a:extLst>
          </p:cNvPr>
          <p:cNvSpPr/>
          <p:nvPr/>
        </p:nvSpPr>
        <p:spPr>
          <a:xfrm>
            <a:off x="7776722" y="1612546"/>
            <a:ext cx="456282" cy="1559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BIS6 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9918C0A-0C87-FAEC-F490-E6643DD7935B}"/>
              </a:ext>
            </a:extLst>
          </p:cNvPr>
          <p:cNvSpPr/>
          <p:nvPr/>
        </p:nvSpPr>
        <p:spPr>
          <a:xfrm>
            <a:off x="8691843" y="1523234"/>
            <a:ext cx="517549" cy="1625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BIS78</a:t>
            </a:r>
            <a:endParaRPr lang="en-GB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8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932325DE-C82D-F269-13B3-0F7F3BA1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26" y="238904"/>
            <a:ext cx="2932509" cy="2538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99FA1E-2C14-984C-61EF-369178A766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5410" y="2945725"/>
            <a:ext cx="11361180" cy="3912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5CFA96-4CFD-CD65-A219-3A3B9DBCDF1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979612" y="151957"/>
            <a:ext cx="2932508" cy="2433800"/>
          </a:xfrm>
          <a:prstGeom prst="rect">
            <a:avLst/>
          </a:prstGeom>
        </p:spPr>
      </p:pic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13986ADA-819F-243D-5583-873D864663B0}"/>
              </a:ext>
            </a:extLst>
          </p:cNvPr>
          <p:cNvSpPr/>
          <p:nvPr/>
        </p:nvSpPr>
        <p:spPr>
          <a:xfrm>
            <a:off x="9829733" y="653250"/>
            <a:ext cx="521002" cy="277337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ABE98A6-CCEF-D347-3EFA-859A8C21D08E}"/>
              </a:ext>
            </a:extLst>
          </p:cNvPr>
          <p:cNvSpPr/>
          <p:nvPr/>
        </p:nvSpPr>
        <p:spPr>
          <a:xfrm>
            <a:off x="9709700" y="398285"/>
            <a:ext cx="436125" cy="186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A4BEE8EB-9BE1-9126-AB31-A3EF0F741AFF}"/>
              </a:ext>
            </a:extLst>
          </p:cNvPr>
          <p:cNvSpPr/>
          <p:nvPr/>
        </p:nvSpPr>
        <p:spPr>
          <a:xfrm>
            <a:off x="10589358" y="643856"/>
            <a:ext cx="521002" cy="370039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404159E-7677-B4CE-EBF2-D137C7B0D685}"/>
              </a:ext>
            </a:extLst>
          </p:cNvPr>
          <p:cNvSpPr/>
          <p:nvPr/>
        </p:nvSpPr>
        <p:spPr>
          <a:xfrm>
            <a:off x="10551271" y="459962"/>
            <a:ext cx="489978" cy="152513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</a:t>
            </a:r>
            <a:endParaRPr lang="en-GB" sz="900" b="1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069B693-AF63-07C6-B0A3-A01DF7AB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8</a:t>
            </a:fld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75B1F8-2C1A-C132-0C98-042042B2E1A9}"/>
              </a:ext>
            </a:extLst>
          </p:cNvPr>
          <p:cNvSpPr/>
          <p:nvPr/>
        </p:nvSpPr>
        <p:spPr>
          <a:xfrm>
            <a:off x="10232923" y="6061631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</a:t>
            </a:r>
            <a:endParaRPr lang="en-GB" sz="9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069C07-841F-52E8-7695-B18A357D1513}"/>
              </a:ext>
            </a:extLst>
          </p:cNvPr>
          <p:cNvSpPr/>
          <p:nvPr/>
        </p:nvSpPr>
        <p:spPr>
          <a:xfrm>
            <a:off x="8601966" y="6062650"/>
            <a:ext cx="425885" cy="15251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BIL2</a:t>
            </a:r>
            <a:endParaRPr lang="en-GB" sz="900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60093B0-3E5A-3279-035C-FFB15E832D10}"/>
              </a:ext>
            </a:extLst>
          </p:cNvPr>
          <p:cNvSpPr/>
          <p:nvPr/>
        </p:nvSpPr>
        <p:spPr>
          <a:xfrm>
            <a:off x="6971010" y="6128902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</a:t>
            </a:r>
            <a:endParaRPr lang="en-GB" sz="900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6553A54-9DA0-445B-0DA7-D9C78228CD6A}"/>
              </a:ext>
            </a:extLst>
          </p:cNvPr>
          <p:cNvSpPr/>
          <p:nvPr/>
        </p:nvSpPr>
        <p:spPr>
          <a:xfrm>
            <a:off x="5330793" y="6096073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</a:t>
            </a:r>
            <a:endParaRPr lang="en-GB" sz="900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7322F0-8988-A48D-DBC4-CEAA87768111}"/>
              </a:ext>
            </a:extLst>
          </p:cNvPr>
          <p:cNvSpPr/>
          <p:nvPr/>
        </p:nvSpPr>
        <p:spPr>
          <a:xfrm>
            <a:off x="3599295" y="6052645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BIL5</a:t>
            </a:r>
            <a:endParaRPr lang="en-GB" sz="9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9EE8B3-5580-DDB2-3C45-E1AA933E794C}"/>
              </a:ext>
            </a:extLst>
          </p:cNvPr>
          <p:cNvSpPr txBox="1"/>
          <p:nvPr/>
        </p:nvSpPr>
        <p:spPr>
          <a:xfrm>
            <a:off x="11505401" y="259271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IP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6972CB-73CE-1513-B34F-D477C1BDA22F}"/>
              </a:ext>
            </a:extLst>
          </p:cNvPr>
          <p:cNvSpPr/>
          <p:nvPr/>
        </p:nvSpPr>
        <p:spPr>
          <a:xfrm>
            <a:off x="2080739" y="6096072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BIL6</a:t>
            </a:r>
            <a:endParaRPr lang="en-GB" sz="900" b="1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C0C386B-9280-2FC3-942B-9F919282EF0C}"/>
              </a:ext>
            </a:extLst>
          </p:cNvPr>
          <p:cNvSpPr/>
          <p:nvPr/>
        </p:nvSpPr>
        <p:spPr>
          <a:xfrm>
            <a:off x="9764137" y="4675356"/>
            <a:ext cx="436125" cy="186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817DBF89-4604-985C-2910-AD02401D813E}"/>
              </a:ext>
            </a:extLst>
          </p:cNvPr>
          <p:cNvSpPr/>
          <p:nvPr/>
        </p:nvSpPr>
        <p:spPr>
          <a:xfrm>
            <a:off x="9530363" y="4314253"/>
            <a:ext cx="758754" cy="279553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3A0DB895-2E32-855A-CA8E-EEAA1131DB2A}"/>
              </a:ext>
            </a:extLst>
          </p:cNvPr>
          <p:cNvSpPr/>
          <p:nvPr/>
        </p:nvSpPr>
        <p:spPr>
          <a:xfrm>
            <a:off x="10393816" y="3866642"/>
            <a:ext cx="321186" cy="370039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FF67658-1700-9FD3-536F-EEA62161C6BC}"/>
              </a:ext>
            </a:extLst>
          </p:cNvPr>
          <p:cNvSpPr/>
          <p:nvPr/>
        </p:nvSpPr>
        <p:spPr>
          <a:xfrm>
            <a:off x="10257069" y="3653860"/>
            <a:ext cx="489978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</a:t>
            </a:r>
            <a:endParaRPr lang="en-GB" sz="900" b="1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CDE44F7-EDA9-3619-117E-D701201BACEE}"/>
              </a:ext>
            </a:extLst>
          </p:cNvPr>
          <p:cNvSpPr/>
          <p:nvPr/>
        </p:nvSpPr>
        <p:spPr>
          <a:xfrm>
            <a:off x="9237739" y="3050997"/>
            <a:ext cx="1351619" cy="1637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BIS1,2 RPC DCT boxes</a:t>
            </a:r>
            <a:endParaRPr lang="en-GB" sz="1000" b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F97F712-D3C9-8918-CB6F-D88C53DE3309}"/>
              </a:ext>
            </a:extLst>
          </p:cNvPr>
          <p:cNvCxnSpPr>
            <a:cxnSpLocks/>
          </p:cNvCxnSpPr>
          <p:nvPr/>
        </p:nvCxnSpPr>
        <p:spPr>
          <a:xfrm flipH="1">
            <a:off x="1611873" y="1258359"/>
            <a:ext cx="237871" cy="1658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6E94C45-396F-C318-29FB-7FAEF12CC001}"/>
              </a:ext>
            </a:extLst>
          </p:cNvPr>
          <p:cNvSpPr/>
          <p:nvPr/>
        </p:nvSpPr>
        <p:spPr>
          <a:xfrm>
            <a:off x="8908044" y="6603034"/>
            <a:ext cx="436125" cy="186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BIS2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4CBD021-44D3-F60E-F73E-806D9A756CF5}"/>
              </a:ext>
            </a:extLst>
          </p:cNvPr>
          <p:cNvSpPr/>
          <p:nvPr/>
        </p:nvSpPr>
        <p:spPr>
          <a:xfrm>
            <a:off x="7625370" y="6593243"/>
            <a:ext cx="436125" cy="1681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BIS3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0DC81BB-0E18-DD70-F40B-D1263AB9B2FC}"/>
              </a:ext>
            </a:extLst>
          </p:cNvPr>
          <p:cNvSpPr/>
          <p:nvPr/>
        </p:nvSpPr>
        <p:spPr>
          <a:xfrm>
            <a:off x="6156503" y="6603034"/>
            <a:ext cx="436125" cy="1657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BIS4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F0BE36A-B41E-EC4F-24B2-81F336FFAFF9}"/>
              </a:ext>
            </a:extLst>
          </p:cNvPr>
          <p:cNvSpPr/>
          <p:nvPr/>
        </p:nvSpPr>
        <p:spPr>
          <a:xfrm>
            <a:off x="4806388" y="6593243"/>
            <a:ext cx="436125" cy="1816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BIS5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FEB28D9-1392-9F9F-3D8E-F7B086E86CC9}"/>
              </a:ext>
            </a:extLst>
          </p:cNvPr>
          <p:cNvSpPr/>
          <p:nvPr/>
        </p:nvSpPr>
        <p:spPr>
          <a:xfrm>
            <a:off x="3260218" y="6619096"/>
            <a:ext cx="425037" cy="1777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BIS6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E5FC02-F685-8B12-F520-5EF168416B43}"/>
              </a:ext>
            </a:extLst>
          </p:cNvPr>
          <p:cNvSpPr/>
          <p:nvPr/>
        </p:nvSpPr>
        <p:spPr>
          <a:xfrm>
            <a:off x="1319474" y="6418578"/>
            <a:ext cx="470988" cy="200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BIS78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3E85717-2A04-4633-A367-E19E6553508B}"/>
              </a:ext>
            </a:extLst>
          </p:cNvPr>
          <p:cNvSpPr/>
          <p:nvPr/>
        </p:nvSpPr>
        <p:spPr>
          <a:xfrm>
            <a:off x="10393816" y="6625400"/>
            <a:ext cx="436125" cy="186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727F4D6-B1A2-BF95-483A-175A633BF024}"/>
              </a:ext>
            </a:extLst>
          </p:cNvPr>
          <p:cNvSpPr/>
          <p:nvPr/>
        </p:nvSpPr>
        <p:spPr>
          <a:xfrm>
            <a:off x="7261910" y="4225059"/>
            <a:ext cx="436125" cy="1681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BIS3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48" name="Flowchart: Alternate Process 47">
            <a:extLst>
              <a:ext uri="{FF2B5EF4-FFF2-40B4-BE49-F238E27FC236}">
                <a16:creationId xmlns:a16="http://schemas.microsoft.com/office/drawing/2014/main" id="{6E167E10-CBC9-7019-58BB-650EA6554D9E}"/>
              </a:ext>
            </a:extLst>
          </p:cNvPr>
          <p:cNvSpPr/>
          <p:nvPr/>
        </p:nvSpPr>
        <p:spPr>
          <a:xfrm>
            <a:off x="6650642" y="4169381"/>
            <a:ext cx="582403" cy="279553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EFE1FF1-8B49-8DB7-BEF3-0D354DE5B664}"/>
              </a:ext>
            </a:extLst>
          </p:cNvPr>
          <p:cNvSpPr/>
          <p:nvPr/>
        </p:nvSpPr>
        <p:spPr>
          <a:xfrm>
            <a:off x="6693710" y="3631756"/>
            <a:ext cx="666566" cy="187933"/>
          </a:xfrm>
          <a:prstGeom prst="roundRect">
            <a:avLst/>
          </a:prstGeom>
          <a:solidFill>
            <a:schemeClr val="accent1">
              <a:lumMod val="75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 HV</a:t>
            </a:r>
            <a:endParaRPr lang="en-GB" sz="900" b="1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E9E44719-E4F6-8743-227D-B42C3E068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026" y="1122195"/>
            <a:ext cx="2661618" cy="1411737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ABEA025-B5CD-2F46-D4FB-3B6657D904FD}"/>
              </a:ext>
            </a:extLst>
          </p:cNvPr>
          <p:cNvSpPr/>
          <p:nvPr/>
        </p:nvSpPr>
        <p:spPr>
          <a:xfrm>
            <a:off x="6838225" y="2299710"/>
            <a:ext cx="425885" cy="15251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BIL2</a:t>
            </a:r>
            <a:endParaRPr lang="en-GB" sz="900" b="1" dirty="0"/>
          </a:p>
        </p:txBody>
      </p:sp>
      <p:sp>
        <p:nvSpPr>
          <p:cNvPr id="54" name="Flowchart: Alternate Process 53">
            <a:extLst>
              <a:ext uri="{FF2B5EF4-FFF2-40B4-BE49-F238E27FC236}">
                <a16:creationId xmlns:a16="http://schemas.microsoft.com/office/drawing/2014/main" id="{F339ED24-82F6-1D52-4641-02CB49C4C1C3}"/>
              </a:ext>
            </a:extLst>
          </p:cNvPr>
          <p:cNvSpPr/>
          <p:nvPr/>
        </p:nvSpPr>
        <p:spPr>
          <a:xfrm rot="19461334">
            <a:off x="6467844" y="1826437"/>
            <a:ext cx="822474" cy="370039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lowchart: Alternate Process 54">
            <a:extLst>
              <a:ext uri="{FF2B5EF4-FFF2-40B4-BE49-F238E27FC236}">
                <a16:creationId xmlns:a16="http://schemas.microsoft.com/office/drawing/2014/main" id="{ADE2F8A6-E9BD-FDF9-4171-953C7FD77FC2}"/>
              </a:ext>
            </a:extLst>
          </p:cNvPr>
          <p:cNvSpPr/>
          <p:nvPr/>
        </p:nvSpPr>
        <p:spPr>
          <a:xfrm rot="16200000">
            <a:off x="8419728" y="5017544"/>
            <a:ext cx="905441" cy="455726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lowchart: Alternate Process 55">
            <a:extLst>
              <a:ext uri="{FF2B5EF4-FFF2-40B4-BE49-F238E27FC236}">
                <a16:creationId xmlns:a16="http://schemas.microsoft.com/office/drawing/2014/main" id="{B6BD76BE-80BA-2F46-B0FB-502F4860329C}"/>
              </a:ext>
            </a:extLst>
          </p:cNvPr>
          <p:cNvSpPr/>
          <p:nvPr/>
        </p:nvSpPr>
        <p:spPr>
          <a:xfrm>
            <a:off x="6653299" y="3800886"/>
            <a:ext cx="608611" cy="30089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lowchart: Alternate Process 56">
            <a:extLst>
              <a:ext uri="{FF2B5EF4-FFF2-40B4-BE49-F238E27FC236}">
                <a16:creationId xmlns:a16="http://schemas.microsoft.com/office/drawing/2014/main" id="{D50778A5-C9D2-1E05-C3E3-4AE051EB2FFA}"/>
              </a:ext>
            </a:extLst>
          </p:cNvPr>
          <p:cNvSpPr/>
          <p:nvPr/>
        </p:nvSpPr>
        <p:spPr>
          <a:xfrm>
            <a:off x="6602308" y="4584115"/>
            <a:ext cx="608611" cy="30089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lowchart: Alternate Process 59">
            <a:extLst>
              <a:ext uri="{FF2B5EF4-FFF2-40B4-BE49-F238E27FC236}">
                <a16:creationId xmlns:a16="http://schemas.microsoft.com/office/drawing/2014/main" id="{6C588EA5-FF14-CA5C-C036-1C340FA71AF9}"/>
              </a:ext>
            </a:extLst>
          </p:cNvPr>
          <p:cNvSpPr/>
          <p:nvPr/>
        </p:nvSpPr>
        <p:spPr>
          <a:xfrm>
            <a:off x="960372" y="4770620"/>
            <a:ext cx="1472604" cy="38516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A936A08-9966-5CF2-DEE3-92AA33F58002}"/>
              </a:ext>
            </a:extLst>
          </p:cNvPr>
          <p:cNvSpPr/>
          <p:nvPr/>
        </p:nvSpPr>
        <p:spPr>
          <a:xfrm>
            <a:off x="7812439" y="5245408"/>
            <a:ext cx="436125" cy="186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BIS2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62" name="Flowchart: Alternate Process 61">
            <a:extLst>
              <a:ext uri="{FF2B5EF4-FFF2-40B4-BE49-F238E27FC236}">
                <a16:creationId xmlns:a16="http://schemas.microsoft.com/office/drawing/2014/main" id="{555900FC-1472-914F-B741-13EE263B878B}"/>
              </a:ext>
            </a:extLst>
          </p:cNvPr>
          <p:cNvSpPr/>
          <p:nvPr/>
        </p:nvSpPr>
        <p:spPr>
          <a:xfrm rot="3266934">
            <a:off x="7898058" y="1804762"/>
            <a:ext cx="521002" cy="53134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A4AEDC4-48BE-1C2C-9F05-DFD0D7A5EBB6}"/>
              </a:ext>
            </a:extLst>
          </p:cNvPr>
          <p:cNvSpPr/>
          <p:nvPr/>
        </p:nvSpPr>
        <p:spPr>
          <a:xfrm>
            <a:off x="8268949" y="2375966"/>
            <a:ext cx="436125" cy="186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64" name="Flowchart: Alternate Process 63">
            <a:extLst>
              <a:ext uri="{FF2B5EF4-FFF2-40B4-BE49-F238E27FC236}">
                <a16:creationId xmlns:a16="http://schemas.microsoft.com/office/drawing/2014/main" id="{0BBBA210-3391-12E1-0213-AB8E8F0FAE0B}"/>
              </a:ext>
            </a:extLst>
          </p:cNvPr>
          <p:cNvSpPr/>
          <p:nvPr/>
        </p:nvSpPr>
        <p:spPr>
          <a:xfrm>
            <a:off x="4806388" y="4738629"/>
            <a:ext cx="636698" cy="388797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lowchart: Alternate Process 64">
            <a:extLst>
              <a:ext uri="{FF2B5EF4-FFF2-40B4-BE49-F238E27FC236}">
                <a16:creationId xmlns:a16="http://schemas.microsoft.com/office/drawing/2014/main" id="{2EDF0248-972E-2B72-A07B-7D68DDEFFF5C}"/>
              </a:ext>
            </a:extLst>
          </p:cNvPr>
          <p:cNvSpPr/>
          <p:nvPr/>
        </p:nvSpPr>
        <p:spPr>
          <a:xfrm>
            <a:off x="2470276" y="4760774"/>
            <a:ext cx="884103" cy="38516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lowchart: Alternate Process 65">
            <a:extLst>
              <a:ext uri="{FF2B5EF4-FFF2-40B4-BE49-F238E27FC236}">
                <a16:creationId xmlns:a16="http://schemas.microsoft.com/office/drawing/2014/main" id="{3822B406-D5A8-0150-0254-072FE4676B64}"/>
              </a:ext>
            </a:extLst>
          </p:cNvPr>
          <p:cNvSpPr/>
          <p:nvPr/>
        </p:nvSpPr>
        <p:spPr>
          <a:xfrm>
            <a:off x="7621706" y="4779411"/>
            <a:ext cx="884103" cy="38516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2B72299-39B6-0EAF-2C39-7AA8ECBBA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5563" y="584988"/>
            <a:ext cx="2363409" cy="218490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F4B8FB-F99F-E255-D5EC-DF4B65676D4D}"/>
              </a:ext>
            </a:extLst>
          </p:cNvPr>
          <p:cNvSpPr/>
          <p:nvPr/>
        </p:nvSpPr>
        <p:spPr>
          <a:xfrm>
            <a:off x="4926854" y="5230556"/>
            <a:ext cx="436125" cy="1816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BIS5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0AE233-FE4D-F202-C0DD-F10F08965DCB}"/>
              </a:ext>
            </a:extLst>
          </p:cNvPr>
          <p:cNvSpPr/>
          <p:nvPr/>
        </p:nvSpPr>
        <p:spPr>
          <a:xfrm>
            <a:off x="2699808" y="5183796"/>
            <a:ext cx="425037" cy="1777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BIS6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569553-F45B-E014-38AC-1DE02CE00493}"/>
              </a:ext>
            </a:extLst>
          </p:cNvPr>
          <p:cNvSpPr/>
          <p:nvPr/>
        </p:nvSpPr>
        <p:spPr>
          <a:xfrm>
            <a:off x="1461180" y="5195968"/>
            <a:ext cx="470988" cy="200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BIS78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D96199-FCE5-8B9A-6B42-1F5562343F57}"/>
              </a:ext>
            </a:extLst>
          </p:cNvPr>
          <p:cNvSpPr/>
          <p:nvPr/>
        </p:nvSpPr>
        <p:spPr>
          <a:xfrm>
            <a:off x="4194943" y="1547047"/>
            <a:ext cx="436125" cy="1681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BIS3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ED85A4A-0AB6-F291-B4FF-CFAA1E8640D3}"/>
              </a:ext>
            </a:extLst>
          </p:cNvPr>
          <p:cNvSpPr/>
          <p:nvPr/>
        </p:nvSpPr>
        <p:spPr>
          <a:xfrm rot="1049361">
            <a:off x="4572484" y="1639049"/>
            <a:ext cx="582403" cy="279553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F4F449-B48E-81BD-FF3A-5E7E14A1CE38}"/>
              </a:ext>
            </a:extLst>
          </p:cNvPr>
          <p:cNvSpPr/>
          <p:nvPr/>
        </p:nvSpPr>
        <p:spPr>
          <a:xfrm rot="1063361">
            <a:off x="5000194" y="1028228"/>
            <a:ext cx="666566" cy="18793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 HV</a:t>
            </a:r>
            <a:endParaRPr lang="en-GB" sz="900" b="1" dirty="0"/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3B7CF453-1D3D-C13B-3736-2E65F4DA0CF0}"/>
              </a:ext>
            </a:extLst>
          </p:cNvPr>
          <p:cNvSpPr/>
          <p:nvPr/>
        </p:nvSpPr>
        <p:spPr>
          <a:xfrm rot="1217749">
            <a:off x="4901833" y="1218409"/>
            <a:ext cx="608611" cy="30089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B1797490-6AF5-13CF-1897-1E2134429EEC}"/>
              </a:ext>
            </a:extLst>
          </p:cNvPr>
          <p:cNvSpPr/>
          <p:nvPr/>
        </p:nvSpPr>
        <p:spPr>
          <a:xfrm rot="1171853">
            <a:off x="4315405" y="2003798"/>
            <a:ext cx="608611" cy="35858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17A70A-0403-A6D4-C1CE-AF8EAFFCDE2C}"/>
              </a:ext>
            </a:extLst>
          </p:cNvPr>
          <p:cNvSpPr/>
          <p:nvPr/>
        </p:nvSpPr>
        <p:spPr>
          <a:xfrm>
            <a:off x="3871185" y="1993370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</a:t>
            </a:r>
            <a:endParaRPr lang="en-GB" sz="900" b="1" dirty="0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BDF2EA56-A289-A52A-C447-73FB911C2435}"/>
              </a:ext>
            </a:extLst>
          </p:cNvPr>
          <p:cNvSpPr/>
          <p:nvPr/>
        </p:nvSpPr>
        <p:spPr>
          <a:xfrm rot="21050292">
            <a:off x="1251116" y="1580187"/>
            <a:ext cx="884103" cy="38516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D139594-9264-2633-27DF-445D0557B431}"/>
              </a:ext>
            </a:extLst>
          </p:cNvPr>
          <p:cNvSpPr/>
          <p:nvPr/>
        </p:nvSpPr>
        <p:spPr>
          <a:xfrm>
            <a:off x="2193971" y="1594566"/>
            <a:ext cx="436125" cy="1657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BIS4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3E28660F-6AE7-66BE-0989-0937FFE99D4B}"/>
              </a:ext>
            </a:extLst>
          </p:cNvPr>
          <p:cNvSpPr/>
          <p:nvPr/>
        </p:nvSpPr>
        <p:spPr>
          <a:xfrm rot="21219894">
            <a:off x="1785987" y="2138406"/>
            <a:ext cx="701466" cy="386306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87739163-FC1A-5D5B-A788-25B7A657C474}"/>
              </a:ext>
            </a:extLst>
          </p:cNvPr>
          <p:cNvSpPr/>
          <p:nvPr/>
        </p:nvSpPr>
        <p:spPr>
          <a:xfrm rot="21360162">
            <a:off x="962468" y="1153560"/>
            <a:ext cx="608611" cy="249722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E4DBB85-0F2F-2170-E986-931B50174129}"/>
              </a:ext>
            </a:extLst>
          </p:cNvPr>
          <p:cNvSpPr/>
          <p:nvPr/>
        </p:nvSpPr>
        <p:spPr>
          <a:xfrm>
            <a:off x="7298472" y="4618630"/>
            <a:ext cx="425885" cy="152513"/>
          </a:xfrm>
          <a:prstGeom prst="round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</a:t>
            </a:r>
            <a:endParaRPr lang="en-GB" sz="900" b="1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DD2E6B3-D966-7FE4-744D-65BE5AD59B6C}"/>
              </a:ext>
            </a:extLst>
          </p:cNvPr>
          <p:cNvSpPr/>
          <p:nvPr/>
        </p:nvSpPr>
        <p:spPr>
          <a:xfrm>
            <a:off x="2486865" y="2207479"/>
            <a:ext cx="425885" cy="152513"/>
          </a:xfrm>
          <a:prstGeom prst="roundRect">
            <a:avLst/>
          </a:prstGeom>
          <a:solidFill>
            <a:srgbClr val="00B0F0">
              <a:alpha val="9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</a:t>
            </a:r>
            <a:endParaRPr lang="en-GB" sz="900" b="1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B6EBC19-E3B1-AA3F-949C-14CED95FEC3F}"/>
              </a:ext>
            </a:extLst>
          </p:cNvPr>
          <p:cNvSpPr/>
          <p:nvPr/>
        </p:nvSpPr>
        <p:spPr>
          <a:xfrm rot="21078484">
            <a:off x="902103" y="905915"/>
            <a:ext cx="666566" cy="18793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 HV</a:t>
            </a:r>
            <a:endParaRPr lang="en-GB" sz="900" b="1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1C5AB08-5470-AC0B-A715-48DCBD4FB6EE}"/>
              </a:ext>
            </a:extLst>
          </p:cNvPr>
          <p:cNvSpPr/>
          <p:nvPr/>
        </p:nvSpPr>
        <p:spPr>
          <a:xfrm rot="20948239">
            <a:off x="1848380" y="1096363"/>
            <a:ext cx="962975" cy="2166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New RASMUX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559887C-43B8-BC8A-3E59-59D373A9C32C}"/>
              </a:ext>
            </a:extLst>
          </p:cNvPr>
          <p:cNvSpPr/>
          <p:nvPr/>
        </p:nvSpPr>
        <p:spPr>
          <a:xfrm>
            <a:off x="582526" y="1696511"/>
            <a:ext cx="425885" cy="152513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</a:t>
            </a:r>
            <a:endParaRPr lang="en-GB" sz="900" b="1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B7E84C1-0E3C-4AE6-9851-45910C6303F1}"/>
              </a:ext>
            </a:extLst>
          </p:cNvPr>
          <p:cNvCxnSpPr>
            <a:cxnSpLocks/>
          </p:cNvCxnSpPr>
          <p:nvPr/>
        </p:nvCxnSpPr>
        <p:spPr>
          <a:xfrm>
            <a:off x="10020981" y="3249467"/>
            <a:ext cx="70151" cy="8523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B2582C1-8BBF-9284-57BA-6DACBA37A7C6}"/>
              </a:ext>
            </a:extLst>
          </p:cNvPr>
          <p:cNvCxnSpPr>
            <a:cxnSpLocks/>
          </p:cNvCxnSpPr>
          <p:nvPr/>
        </p:nvCxnSpPr>
        <p:spPr>
          <a:xfrm flipV="1">
            <a:off x="992148" y="1557996"/>
            <a:ext cx="263131" cy="2122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lowchart: Alternate Process 73">
            <a:extLst>
              <a:ext uri="{FF2B5EF4-FFF2-40B4-BE49-F238E27FC236}">
                <a16:creationId xmlns:a16="http://schemas.microsoft.com/office/drawing/2014/main" id="{E87DB06D-1E8E-1CBC-A0F5-E2775B465FF8}"/>
              </a:ext>
            </a:extLst>
          </p:cNvPr>
          <p:cNvSpPr/>
          <p:nvPr/>
        </p:nvSpPr>
        <p:spPr>
          <a:xfrm>
            <a:off x="5361413" y="3978960"/>
            <a:ext cx="659123" cy="38516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511342A8-3ADF-9537-695E-98511837263A}"/>
              </a:ext>
            </a:extLst>
          </p:cNvPr>
          <p:cNvSpPr/>
          <p:nvPr/>
        </p:nvSpPr>
        <p:spPr>
          <a:xfrm>
            <a:off x="6008972" y="4086508"/>
            <a:ext cx="436125" cy="1657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BIS4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76" name="Flowchart: Alternate Process 75">
            <a:extLst>
              <a:ext uri="{FF2B5EF4-FFF2-40B4-BE49-F238E27FC236}">
                <a16:creationId xmlns:a16="http://schemas.microsoft.com/office/drawing/2014/main" id="{EC73B7ED-6C16-BD13-AAF4-105F1DB2830C}"/>
              </a:ext>
            </a:extLst>
          </p:cNvPr>
          <p:cNvSpPr/>
          <p:nvPr/>
        </p:nvSpPr>
        <p:spPr>
          <a:xfrm>
            <a:off x="5394441" y="4562795"/>
            <a:ext cx="544042" cy="262408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lowchart: Alternate Process 76">
            <a:extLst>
              <a:ext uri="{FF2B5EF4-FFF2-40B4-BE49-F238E27FC236}">
                <a16:creationId xmlns:a16="http://schemas.microsoft.com/office/drawing/2014/main" id="{5B780C8D-9101-7362-5DA0-512710750132}"/>
              </a:ext>
            </a:extLst>
          </p:cNvPr>
          <p:cNvSpPr/>
          <p:nvPr/>
        </p:nvSpPr>
        <p:spPr>
          <a:xfrm>
            <a:off x="5424265" y="3707320"/>
            <a:ext cx="544042" cy="262408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B21F7A8-3426-EDBE-23A1-5E29E422939D}"/>
              </a:ext>
            </a:extLst>
          </p:cNvPr>
          <p:cNvSpPr/>
          <p:nvPr/>
        </p:nvSpPr>
        <p:spPr>
          <a:xfrm>
            <a:off x="5982326" y="4607543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</a:t>
            </a:r>
            <a:endParaRPr lang="en-GB" sz="900" b="1" dirty="0"/>
          </a:p>
        </p:txBody>
      </p:sp>
      <p:sp>
        <p:nvSpPr>
          <p:cNvPr id="79" name="Flowchart: Alternate Process 78">
            <a:extLst>
              <a:ext uri="{FF2B5EF4-FFF2-40B4-BE49-F238E27FC236}">
                <a16:creationId xmlns:a16="http://schemas.microsoft.com/office/drawing/2014/main" id="{EABE68B8-6FD2-CCE8-0516-F56B30C06DA2}"/>
              </a:ext>
            </a:extLst>
          </p:cNvPr>
          <p:cNvSpPr/>
          <p:nvPr/>
        </p:nvSpPr>
        <p:spPr>
          <a:xfrm rot="16200000">
            <a:off x="3881157" y="4267647"/>
            <a:ext cx="762942" cy="435341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C657E26-3F56-8E08-8AA4-F63D3A11B763}"/>
              </a:ext>
            </a:extLst>
          </p:cNvPr>
          <p:cNvSpPr/>
          <p:nvPr/>
        </p:nvSpPr>
        <p:spPr>
          <a:xfrm>
            <a:off x="4017803" y="4933027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BIL5</a:t>
            </a:r>
            <a:endParaRPr lang="en-GB" sz="900" b="1" dirty="0"/>
          </a:p>
        </p:txBody>
      </p:sp>
      <p:sp>
        <p:nvSpPr>
          <p:cNvPr id="81" name="Flowchart: Alternate Process 80">
            <a:extLst>
              <a:ext uri="{FF2B5EF4-FFF2-40B4-BE49-F238E27FC236}">
                <a16:creationId xmlns:a16="http://schemas.microsoft.com/office/drawing/2014/main" id="{E7726B58-CB42-C006-FE31-B94AE00E5DB7}"/>
              </a:ext>
            </a:extLst>
          </p:cNvPr>
          <p:cNvSpPr/>
          <p:nvPr/>
        </p:nvSpPr>
        <p:spPr>
          <a:xfrm>
            <a:off x="1878254" y="4364122"/>
            <a:ext cx="608611" cy="30089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DC3FD6EE-7916-5594-6064-B48B457C804A}"/>
              </a:ext>
            </a:extLst>
          </p:cNvPr>
          <p:cNvSpPr/>
          <p:nvPr/>
        </p:nvSpPr>
        <p:spPr>
          <a:xfrm>
            <a:off x="2486865" y="4479959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BIL6</a:t>
            </a:r>
            <a:endParaRPr lang="en-GB" sz="900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1CCC658-DB39-5180-C27E-DAF0385734AD}"/>
              </a:ext>
            </a:extLst>
          </p:cNvPr>
          <p:cNvSpPr/>
          <p:nvPr/>
        </p:nvSpPr>
        <p:spPr>
          <a:xfrm>
            <a:off x="4931973" y="3792559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</a:t>
            </a:r>
            <a:endParaRPr lang="en-GB" sz="9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A69062-7392-F41E-DF21-F4736ED2E35A}"/>
              </a:ext>
            </a:extLst>
          </p:cNvPr>
          <p:cNvSpPr txBox="1"/>
          <p:nvPr/>
        </p:nvSpPr>
        <p:spPr>
          <a:xfrm>
            <a:off x="3553229" y="92197"/>
            <a:ext cx="5441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solidFill>
                  <a:srgbClr val="002060"/>
                </a:solidFill>
              </a:rPr>
              <a:t>BIL s. 5 and BIS s.6 side A  service boxes positioning</a:t>
            </a:r>
          </a:p>
          <a:p>
            <a:pPr lvl="3" algn="ctr"/>
            <a:r>
              <a:rPr lang="en-GB" i="1" dirty="0">
                <a:solidFill>
                  <a:srgbClr val="002060"/>
                </a:solidFill>
              </a:rPr>
              <a:t>( view from sector 5)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E0A17AC-0C58-5BCF-24E9-2FABE95D6D36}"/>
              </a:ext>
            </a:extLst>
          </p:cNvPr>
          <p:cNvCxnSpPr>
            <a:cxnSpLocks/>
          </p:cNvCxnSpPr>
          <p:nvPr/>
        </p:nvCxnSpPr>
        <p:spPr>
          <a:xfrm>
            <a:off x="8120804" y="2886822"/>
            <a:ext cx="385005" cy="1836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A253654-2E67-36AE-E769-7EDF7278B7D9}"/>
              </a:ext>
            </a:extLst>
          </p:cNvPr>
          <p:cNvSpPr/>
          <p:nvPr/>
        </p:nvSpPr>
        <p:spPr>
          <a:xfrm>
            <a:off x="7233045" y="2700531"/>
            <a:ext cx="1182883" cy="1664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BIS3  RPC DCT box</a:t>
            </a:r>
            <a:endParaRPr lang="en-GB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4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9A39CB-2FE5-BA81-7000-B4450B0F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10F6-8304-43E4-AA42-4E5A1D39935E}" type="slidenum">
              <a:rPr lang="en-GB" smtClean="0"/>
              <a:t>9</a:t>
            </a:fld>
            <a:endParaRPr lang="en-GB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640CF043-29AD-7D03-3F5E-188E49258B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008" y="2530293"/>
            <a:ext cx="12077983" cy="406652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E1A2098-1F54-5822-9DBE-EA1AF2DE19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023512" y="246325"/>
            <a:ext cx="2808918" cy="212102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B66B35E-F2E1-13D9-3084-0AB29B9191A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96742" y="337479"/>
            <a:ext cx="2668737" cy="209081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B71EC-E7B2-696A-3064-CDEF97DC741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41829" y="572088"/>
            <a:ext cx="2403569" cy="1642872"/>
          </a:xfrm>
          <a:prstGeom prst="rect">
            <a:avLst/>
          </a:prstGeom>
        </p:spPr>
      </p:pic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813E4531-A95A-AB68-B3A7-5E0F515EE6A8}"/>
              </a:ext>
            </a:extLst>
          </p:cNvPr>
          <p:cNvSpPr txBox="1">
            <a:spLocks/>
          </p:cNvSpPr>
          <p:nvPr/>
        </p:nvSpPr>
        <p:spPr>
          <a:xfrm>
            <a:off x="8592706" y="60459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A910F6-8304-43E4-AA42-4E5A1D39935E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F10FA0-E8A6-8FAA-61B7-75E09B49065D}"/>
              </a:ext>
            </a:extLst>
          </p:cNvPr>
          <p:cNvSpPr/>
          <p:nvPr/>
        </p:nvSpPr>
        <p:spPr>
          <a:xfrm>
            <a:off x="10215029" y="5751247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</a:t>
            </a:r>
            <a:endParaRPr lang="en-GB" sz="9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130F8D-1D41-A0A1-5F7D-64EBDBCD3588}"/>
              </a:ext>
            </a:extLst>
          </p:cNvPr>
          <p:cNvSpPr/>
          <p:nvPr/>
        </p:nvSpPr>
        <p:spPr>
          <a:xfrm>
            <a:off x="8574812" y="5785690"/>
            <a:ext cx="425885" cy="15251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BIL2</a:t>
            </a:r>
            <a:endParaRPr lang="en-GB" sz="900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828F97-1418-B7FE-94DB-4304A09309A8}"/>
              </a:ext>
            </a:extLst>
          </p:cNvPr>
          <p:cNvSpPr/>
          <p:nvPr/>
        </p:nvSpPr>
        <p:spPr>
          <a:xfrm>
            <a:off x="6953116" y="5802835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</a:t>
            </a:r>
            <a:endParaRPr lang="en-GB" sz="9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1CE92C-9849-B137-925A-EBE5D34065EB}"/>
              </a:ext>
            </a:extLst>
          </p:cNvPr>
          <p:cNvSpPr/>
          <p:nvPr/>
        </p:nvSpPr>
        <p:spPr>
          <a:xfrm>
            <a:off x="5312899" y="5785689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</a:t>
            </a:r>
            <a:endParaRPr lang="en-GB" sz="9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EA1085-F212-C154-89E0-541C7CB66F7D}"/>
              </a:ext>
            </a:extLst>
          </p:cNvPr>
          <p:cNvSpPr/>
          <p:nvPr/>
        </p:nvSpPr>
        <p:spPr>
          <a:xfrm>
            <a:off x="3581401" y="5742261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BIL5</a:t>
            </a:r>
            <a:endParaRPr lang="en-GB" sz="9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578D7-12EE-B5A6-C014-4C6E130E914F}"/>
              </a:ext>
            </a:extLst>
          </p:cNvPr>
          <p:cNvSpPr/>
          <p:nvPr/>
        </p:nvSpPr>
        <p:spPr>
          <a:xfrm>
            <a:off x="2062845" y="5785688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BIL6</a:t>
            </a:r>
            <a:endParaRPr lang="en-GB" sz="9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9825BF-CD87-A620-3C0A-C8BCFC8EE440}"/>
              </a:ext>
            </a:extLst>
          </p:cNvPr>
          <p:cNvSpPr/>
          <p:nvPr/>
        </p:nvSpPr>
        <p:spPr>
          <a:xfrm>
            <a:off x="9875327" y="4698899"/>
            <a:ext cx="436125" cy="186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2A0F5E1D-4905-6471-063D-F6DD3E0CB149}"/>
              </a:ext>
            </a:extLst>
          </p:cNvPr>
          <p:cNvSpPr/>
          <p:nvPr/>
        </p:nvSpPr>
        <p:spPr>
          <a:xfrm>
            <a:off x="9784520" y="4332902"/>
            <a:ext cx="758754" cy="279553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30456D81-7A8F-E684-748D-C7C786AFEAC2}"/>
              </a:ext>
            </a:extLst>
          </p:cNvPr>
          <p:cNvSpPr/>
          <p:nvPr/>
        </p:nvSpPr>
        <p:spPr>
          <a:xfrm rot="1005589">
            <a:off x="10978895" y="4012364"/>
            <a:ext cx="272575" cy="43571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4099B3-BB2D-51E3-11D6-3E43CA865A18}"/>
              </a:ext>
            </a:extLst>
          </p:cNvPr>
          <p:cNvSpPr/>
          <p:nvPr/>
        </p:nvSpPr>
        <p:spPr>
          <a:xfrm>
            <a:off x="10793968" y="3794291"/>
            <a:ext cx="489978" cy="152513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</a:t>
            </a:r>
            <a:endParaRPr lang="en-GB" sz="900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76C9745-A16F-8258-A5F8-2FDC94035355}"/>
              </a:ext>
            </a:extLst>
          </p:cNvPr>
          <p:cNvSpPr/>
          <p:nvPr/>
        </p:nvSpPr>
        <p:spPr>
          <a:xfrm>
            <a:off x="9417579" y="2970343"/>
            <a:ext cx="1351619" cy="1637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BIS1,2 RPC DCT boxes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4F01231-7FF5-EDC2-7826-67AD1E1CB82C}"/>
              </a:ext>
            </a:extLst>
          </p:cNvPr>
          <p:cNvSpPr/>
          <p:nvPr/>
        </p:nvSpPr>
        <p:spPr>
          <a:xfrm>
            <a:off x="8890150" y="6292650"/>
            <a:ext cx="436125" cy="186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BIS2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6AED634-67D3-7A5B-9BB6-4D29E7693918}"/>
              </a:ext>
            </a:extLst>
          </p:cNvPr>
          <p:cNvSpPr/>
          <p:nvPr/>
        </p:nvSpPr>
        <p:spPr>
          <a:xfrm>
            <a:off x="7607476" y="6282859"/>
            <a:ext cx="436125" cy="1681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BIS3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B163B89-129B-0824-EF77-BE3A7E3642E1}"/>
              </a:ext>
            </a:extLst>
          </p:cNvPr>
          <p:cNvSpPr/>
          <p:nvPr/>
        </p:nvSpPr>
        <p:spPr>
          <a:xfrm>
            <a:off x="6138609" y="6292650"/>
            <a:ext cx="436125" cy="1657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BIS4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434947F-7E89-0D87-7EBC-EDAAEA83EFD5}"/>
              </a:ext>
            </a:extLst>
          </p:cNvPr>
          <p:cNvSpPr/>
          <p:nvPr/>
        </p:nvSpPr>
        <p:spPr>
          <a:xfrm>
            <a:off x="4788494" y="6282859"/>
            <a:ext cx="436125" cy="1816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BIS5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CCA19A4-B4D6-9097-2444-C87E0B77B36D}"/>
              </a:ext>
            </a:extLst>
          </p:cNvPr>
          <p:cNvSpPr/>
          <p:nvPr/>
        </p:nvSpPr>
        <p:spPr>
          <a:xfrm>
            <a:off x="3242324" y="6308712"/>
            <a:ext cx="425037" cy="1777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BIS6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8FEFB3C-DF23-D8C5-6F93-F0F5925FF865}"/>
              </a:ext>
            </a:extLst>
          </p:cNvPr>
          <p:cNvSpPr/>
          <p:nvPr/>
        </p:nvSpPr>
        <p:spPr>
          <a:xfrm>
            <a:off x="1301580" y="6108194"/>
            <a:ext cx="470988" cy="200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BIS78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2B1D44F-3EFB-11A5-3385-557FC3BF907F}"/>
              </a:ext>
            </a:extLst>
          </p:cNvPr>
          <p:cNvSpPr/>
          <p:nvPr/>
        </p:nvSpPr>
        <p:spPr>
          <a:xfrm>
            <a:off x="10375922" y="6315016"/>
            <a:ext cx="436125" cy="186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DD094B9-A5D4-A27D-94AF-20904AEB59E8}"/>
              </a:ext>
            </a:extLst>
          </p:cNvPr>
          <p:cNvSpPr/>
          <p:nvPr/>
        </p:nvSpPr>
        <p:spPr>
          <a:xfrm>
            <a:off x="7558174" y="4112505"/>
            <a:ext cx="436125" cy="1681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BIS3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58C079A0-DD76-31C5-719D-007FBE688B52}"/>
              </a:ext>
            </a:extLst>
          </p:cNvPr>
          <p:cNvSpPr/>
          <p:nvPr/>
        </p:nvSpPr>
        <p:spPr>
          <a:xfrm>
            <a:off x="6864911" y="4098972"/>
            <a:ext cx="582403" cy="19526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1C779D5-A228-C63B-F918-ADD3923DB3CA}"/>
              </a:ext>
            </a:extLst>
          </p:cNvPr>
          <p:cNvSpPr/>
          <p:nvPr/>
        </p:nvSpPr>
        <p:spPr>
          <a:xfrm>
            <a:off x="6780748" y="3614616"/>
            <a:ext cx="666566" cy="187933"/>
          </a:xfrm>
          <a:prstGeom prst="roundRect">
            <a:avLst/>
          </a:prstGeom>
          <a:solidFill>
            <a:schemeClr val="accent1">
              <a:lumMod val="75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 HV</a:t>
            </a:r>
            <a:endParaRPr lang="en-GB" sz="900" b="1" dirty="0"/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A508AD2D-1BA5-16E0-2F0C-441BBAA6C8CA}"/>
              </a:ext>
            </a:extLst>
          </p:cNvPr>
          <p:cNvSpPr/>
          <p:nvPr/>
        </p:nvSpPr>
        <p:spPr>
          <a:xfrm rot="16200000">
            <a:off x="8769042" y="4475505"/>
            <a:ext cx="463312" cy="455726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1FA191C5-BB25-5F96-5699-BE9C0ACF072F}"/>
              </a:ext>
            </a:extLst>
          </p:cNvPr>
          <p:cNvSpPr/>
          <p:nvPr/>
        </p:nvSpPr>
        <p:spPr>
          <a:xfrm>
            <a:off x="6953116" y="3901526"/>
            <a:ext cx="539251" cy="165746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9A26E3BC-B843-8603-3A0F-11E3C0DB4E2A}"/>
              </a:ext>
            </a:extLst>
          </p:cNvPr>
          <p:cNvSpPr/>
          <p:nvPr/>
        </p:nvSpPr>
        <p:spPr>
          <a:xfrm>
            <a:off x="6738100" y="4277799"/>
            <a:ext cx="608611" cy="278000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2F7EEE3D-F986-9C26-A813-FAC782B27889}"/>
              </a:ext>
            </a:extLst>
          </p:cNvPr>
          <p:cNvSpPr/>
          <p:nvPr/>
        </p:nvSpPr>
        <p:spPr>
          <a:xfrm>
            <a:off x="942477" y="4460236"/>
            <a:ext cx="1627917" cy="38516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95169AD-65BD-DD36-B5B3-892842D9FF82}"/>
              </a:ext>
            </a:extLst>
          </p:cNvPr>
          <p:cNvSpPr/>
          <p:nvPr/>
        </p:nvSpPr>
        <p:spPr>
          <a:xfrm>
            <a:off x="8043601" y="4935024"/>
            <a:ext cx="436125" cy="186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BIS2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F3B7DD29-50B0-B3BB-6056-0B53FA8ED4D5}"/>
              </a:ext>
            </a:extLst>
          </p:cNvPr>
          <p:cNvSpPr/>
          <p:nvPr/>
        </p:nvSpPr>
        <p:spPr>
          <a:xfrm>
            <a:off x="4862683" y="4429844"/>
            <a:ext cx="636698" cy="388797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6CE375DB-0CD5-8CD6-ED0D-1138DAF408D6}"/>
              </a:ext>
            </a:extLst>
          </p:cNvPr>
          <p:cNvSpPr/>
          <p:nvPr/>
        </p:nvSpPr>
        <p:spPr>
          <a:xfrm>
            <a:off x="2625826" y="4450390"/>
            <a:ext cx="710659" cy="38516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6A31B37C-B934-6BBB-B98E-4B6C06EE227E}"/>
              </a:ext>
            </a:extLst>
          </p:cNvPr>
          <p:cNvSpPr/>
          <p:nvPr/>
        </p:nvSpPr>
        <p:spPr>
          <a:xfrm>
            <a:off x="7851432" y="4500422"/>
            <a:ext cx="884103" cy="38516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73EDB2D-DB22-012A-504C-A169CC3006A3}"/>
              </a:ext>
            </a:extLst>
          </p:cNvPr>
          <p:cNvSpPr/>
          <p:nvPr/>
        </p:nvSpPr>
        <p:spPr>
          <a:xfrm>
            <a:off x="4908960" y="4920172"/>
            <a:ext cx="436125" cy="1816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BIS5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1AB6121-4EBA-2C46-88D4-5C59DB2AEA2A}"/>
              </a:ext>
            </a:extLst>
          </p:cNvPr>
          <p:cNvSpPr/>
          <p:nvPr/>
        </p:nvSpPr>
        <p:spPr>
          <a:xfrm>
            <a:off x="2681914" y="4873412"/>
            <a:ext cx="425037" cy="1777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BIS6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B5ED504-8BEA-9B08-9F1A-0018B925BA77}"/>
              </a:ext>
            </a:extLst>
          </p:cNvPr>
          <p:cNvSpPr/>
          <p:nvPr/>
        </p:nvSpPr>
        <p:spPr>
          <a:xfrm>
            <a:off x="1443286" y="4885584"/>
            <a:ext cx="470988" cy="2005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BIS78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28BF8F5-10F5-1777-A070-9AA81181A01B}"/>
              </a:ext>
            </a:extLst>
          </p:cNvPr>
          <p:cNvSpPr/>
          <p:nvPr/>
        </p:nvSpPr>
        <p:spPr>
          <a:xfrm>
            <a:off x="7453775" y="4361315"/>
            <a:ext cx="425885" cy="152513"/>
          </a:xfrm>
          <a:prstGeom prst="round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</a:t>
            </a:r>
            <a:endParaRPr lang="en-GB" sz="900" b="1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C139B82-994F-19C7-6463-ADCB8C7C18D6}"/>
              </a:ext>
            </a:extLst>
          </p:cNvPr>
          <p:cNvCxnSpPr>
            <a:cxnSpLocks/>
          </p:cNvCxnSpPr>
          <p:nvPr/>
        </p:nvCxnSpPr>
        <p:spPr>
          <a:xfrm>
            <a:off x="10050115" y="3148311"/>
            <a:ext cx="70151" cy="8523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FA9F1ACE-99EF-AAFF-B5CB-B0A233F89B77}"/>
              </a:ext>
            </a:extLst>
          </p:cNvPr>
          <p:cNvSpPr/>
          <p:nvPr/>
        </p:nvSpPr>
        <p:spPr>
          <a:xfrm>
            <a:off x="5717785" y="3945732"/>
            <a:ext cx="352151" cy="223843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9F059A4-8DC2-982B-1C67-7E92983991C2}"/>
              </a:ext>
            </a:extLst>
          </p:cNvPr>
          <p:cNvSpPr/>
          <p:nvPr/>
        </p:nvSpPr>
        <p:spPr>
          <a:xfrm>
            <a:off x="5248694" y="4001663"/>
            <a:ext cx="436125" cy="1657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BIS4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B14C2B66-C9D3-8F6D-97D8-535C91798EEB}"/>
              </a:ext>
            </a:extLst>
          </p:cNvPr>
          <p:cNvSpPr/>
          <p:nvPr/>
        </p:nvSpPr>
        <p:spPr>
          <a:xfrm>
            <a:off x="5532256" y="4340508"/>
            <a:ext cx="544042" cy="262408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Alternate Process 46">
            <a:extLst>
              <a:ext uri="{FF2B5EF4-FFF2-40B4-BE49-F238E27FC236}">
                <a16:creationId xmlns:a16="http://schemas.microsoft.com/office/drawing/2014/main" id="{BEC6288F-3EED-3E66-D78E-0C4F9EF31A96}"/>
              </a:ext>
            </a:extLst>
          </p:cNvPr>
          <p:cNvSpPr/>
          <p:nvPr/>
        </p:nvSpPr>
        <p:spPr>
          <a:xfrm>
            <a:off x="4572119" y="1033519"/>
            <a:ext cx="459477" cy="262408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423F87A-23E1-FC02-7E54-9D720D661F37}"/>
              </a:ext>
            </a:extLst>
          </p:cNvPr>
          <p:cNvSpPr/>
          <p:nvPr/>
        </p:nvSpPr>
        <p:spPr>
          <a:xfrm>
            <a:off x="5609906" y="4648809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</a:t>
            </a:r>
            <a:endParaRPr lang="en-GB" sz="900" b="1" dirty="0"/>
          </a:p>
        </p:txBody>
      </p:sp>
      <p:sp>
        <p:nvSpPr>
          <p:cNvPr id="49" name="Flowchart: Alternate Process 48">
            <a:extLst>
              <a:ext uri="{FF2B5EF4-FFF2-40B4-BE49-F238E27FC236}">
                <a16:creationId xmlns:a16="http://schemas.microsoft.com/office/drawing/2014/main" id="{94F53172-E016-A4A1-8E77-789A0DADFEB7}"/>
              </a:ext>
            </a:extLst>
          </p:cNvPr>
          <p:cNvSpPr/>
          <p:nvPr/>
        </p:nvSpPr>
        <p:spPr>
          <a:xfrm rot="16200000">
            <a:off x="3660726" y="3559918"/>
            <a:ext cx="1304511" cy="435341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B1577A4-FE23-807E-5483-B541F47F72C1}"/>
              </a:ext>
            </a:extLst>
          </p:cNvPr>
          <p:cNvSpPr/>
          <p:nvPr/>
        </p:nvSpPr>
        <p:spPr>
          <a:xfrm>
            <a:off x="4094168" y="4509878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BIL5</a:t>
            </a:r>
            <a:endParaRPr lang="en-GB" sz="900" b="1" dirty="0"/>
          </a:p>
        </p:txBody>
      </p:sp>
      <p:sp>
        <p:nvSpPr>
          <p:cNvPr id="51" name="Flowchart: Alternate Process 50">
            <a:extLst>
              <a:ext uri="{FF2B5EF4-FFF2-40B4-BE49-F238E27FC236}">
                <a16:creationId xmlns:a16="http://schemas.microsoft.com/office/drawing/2014/main" id="{009803EA-2192-464E-3A6A-852F1B128D08}"/>
              </a:ext>
            </a:extLst>
          </p:cNvPr>
          <p:cNvSpPr/>
          <p:nvPr/>
        </p:nvSpPr>
        <p:spPr>
          <a:xfrm>
            <a:off x="1860360" y="4053738"/>
            <a:ext cx="608611" cy="300893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3655137-F35A-DEB7-EBA9-9D74F699DA6E}"/>
              </a:ext>
            </a:extLst>
          </p:cNvPr>
          <p:cNvSpPr/>
          <p:nvPr/>
        </p:nvSpPr>
        <p:spPr>
          <a:xfrm>
            <a:off x="2468971" y="4169575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BIL6</a:t>
            </a:r>
            <a:endParaRPr lang="en-GB" sz="900" b="1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1FA7EC2-6817-8390-B243-92F7A7468D0D}"/>
              </a:ext>
            </a:extLst>
          </p:cNvPr>
          <p:cNvSpPr/>
          <p:nvPr/>
        </p:nvSpPr>
        <p:spPr>
          <a:xfrm>
            <a:off x="4517139" y="867419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</a:t>
            </a:r>
            <a:endParaRPr lang="en-GB" sz="900" b="1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19F18C5-4095-D818-D4CB-245D0A9AD023}"/>
              </a:ext>
            </a:extLst>
          </p:cNvPr>
          <p:cNvSpPr/>
          <p:nvPr/>
        </p:nvSpPr>
        <p:spPr>
          <a:xfrm>
            <a:off x="8787754" y="4970539"/>
            <a:ext cx="425885" cy="15251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BIL2</a:t>
            </a:r>
            <a:endParaRPr lang="en-GB" sz="900" b="1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ED88B73-F775-8F63-0648-4C385DAA053F}"/>
              </a:ext>
            </a:extLst>
          </p:cNvPr>
          <p:cNvSpPr/>
          <p:nvPr/>
        </p:nvSpPr>
        <p:spPr>
          <a:xfrm>
            <a:off x="6301975" y="1369329"/>
            <a:ext cx="436125" cy="1681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BIS3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56" name="Flowchart: Alternate Process 55">
            <a:extLst>
              <a:ext uri="{FF2B5EF4-FFF2-40B4-BE49-F238E27FC236}">
                <a16:creationId xmlns:a16="http://schemas.microsoft.com/office/drawing/2014/main" id="{78A3C47F-A43C-5AC6-6579-6FCC093559F6}"/>
              </a:ext>
            </a:extLst>
          </p:cNvPr>
          <p:cNvSpPr/>
          <p:nvPr/>
        </p:nvSpPr>
        <p:spPr>
          <a:xfrm>
            <a:off x="5660126" y="1410333"/>
            <a:ext cx="582403" cy="19526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A4CF48D-7A9E-6201-0306-E9ABA4F93086}"/>
              </a:ext>
            </a:extLst>
          </p:cNvPr>
          <p:cNvSpPr/>
          <p:nvPr/>
        </p:nvSpPr>
        <p:spPr>
          <a:xfrm>
            <a:off x="5499650" y="1069099"/>
            <a:ext cx="666566" cy="187933"/>
          </a:xfrm>
          <a:prstGeom prst="roundRect">
            <a:avLst/>
          </a:prstGeom>
          <a:solidFill>
            <a:srgbClr val="00B0F0">
              <a:alpha val="0"/>
            </a:srgbClr>
          </a:solidFill>
          <a:ln>
            <a:solidFill>
              <a:srgbClr val="00B0F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 HV</a:t>
            </a:r>
            <a:endParaRPr lang="en-GB" sz="900" b="1" dirty="0"/>
          </a:p>
        </p:txBody>
      </p:sp>
      <p:sp>
        <p:nvSpPr>
          <p:cNvPr id="58" name="Flowchart: Alternate Process 57">
            <a:extLst>
              <a:ext uri="{FF2B5EF4-FFF2-40B4-BE49-F238E27FC236}">
                <a16:creationId xmlns:a16="http://schemas.microsoft.com/office/drawing/2014/main" id="{7D00A948-2FAA-D201-F0AD-E5E11423756F}"/>
              </a:ext>
            </a:extLst>
          </p:cNvPr>
          <p:cNvSpPr/>
          <p:nvPr/>
        </p:nvSpPr>
        <p:spPr>
          <a:xfrm>
            <a:off x="5566608" y="1289771"/>
            <a:ext cx="473580" cy="180719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lowchart: Alternate Process 58">
            <a:extLst>
              <a:ext uri="{FF2B5EF4-FFF2-40B4-BE49-F238E27FC236}">
                <a16:creationId xmlns:a16="http://schemas.microsoft.com/office/drawing/2014/main" id="{8C4204F1-675B-BFE7-3FE3-A2E71F5A3EFF}"/>
              </a:ext>
            </a:extLst>
          </p:cNvPr>
          <p:cNvSpPr/>
          <p:nvPr/>
        </p:nvSpPr>
        <p:spPr>
          <a:xfrm>
            <a:off x="5738784" y="1594498"/>
            <a:ext cx="560783" cy="195262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449C0C6-8A15-E883-2B18-36DA4EF9316F}"/>
              </a:ext>
            </a:extLst>
          </p:cNvPr>
          <p:cNvSpPr/>
          <p:nvPr/>
        </p:nvSpPr>
        <p:spPr>
          <a:xfrm>
            <a:off x="6373314" y="1652039"/>
            <a:ext cx="425885" cy="152513"/>
          </a:xfrm>
          <a:prstGeom prst="roundRect">
            <a:avLst/>
          </a:prstGeom>
          <a:solidFill>
            <a:srgbClr val="00B0F0"/>
          </a:solidFill>
          <a:ln>
            <a:solidFill>
              <a:srgbClr val="00B0F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BIL3</a:t>
            </a:r>
            <a:endParaRPr lang="en-GB" sz="900" b="1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1AE1A04-61BB-1BD2-8C4E-95BCB06460B1}"/>
              </a:ext>
            </a:extLst>
          </p:cNvPr>
          <p:cNvSpPr/>
          <p:nvPr/>
        </p:nvSpPr>
        <p:spPr>
          <a:xfrm>
            <a:off x="10793968" y="1691740"/>
            <a:ext cx="436125" cy="186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BIS1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62" name="Flowchart: Alternate Process 61">
            <a:extLst>
              <a:ext uri="{FF2B5EF4-FFF2-40B4-BE49-F238E27FC236}">
                <a16:creationId xmlns:a16="http://schemas.microsoft.com/office/drawing/2014/main" id="{9139C7AC-D36E-9B90-DBB8-79E3BA9BDE99}"/>
              </a:ext>
            </a:extLst>
          </p:cNvPr>
          <p:cNvSpPr/>
          <p:nvPr/>
        </p:nvSpPr>
        <p:spPr>
          <a:xfrm>
            <a:off x="10640914" y="1439311"/>
            <a:ext cx="648239" cy="233971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lowchart: Alternate Process 62">
            <a:extLst>
              <a:ext uri="{FF2B5EF4-FFF2-40B4-BE49-F238E27FC236}">
                <a16:creationId xmlns:a16="http://schemas.microsoft.com/office/drawing/2014/main" id="{E86CF10E-5A16-28ED-FE11-2D2CCB1D42F8}"/>
              </a:ext>
            </a:extLst>
          </p:cNvPr>
          <p:cNvSpPr/>
          <p:nvPr/>
        </p:nvSpPr>
        <p:spPr>
          <a:xfrm rot="20182266">
            <a:off x="11275220" y="1108408"/>
            <a:ext cx="272575" cy="509006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44C22A7-1FAF-C420-E4FF-748EAF59434B}"/>
              </a:ext>
            </a:extLst>
          </p:cNvPr>
          <p:cNvSpPr/>
          <p:nvPr/>
        </p:nvSpPr>
        <p:spPr>
          <a:xfrm>
            <a:off x="11166518" y="901541"/>
            <a:ext cx="489978" cy="152513"/>
          </a:xfrm>
          <a:prstGeom prst="roundRect">
            <a:avLst/>
          </a:prstGeom>
          <a:solidFill>
            <a:srgbClr val="00B0F0">
              <a:alpha val="9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BIL1</a:t>
            </a:r>
            <a:endParaRPr lang="en-GB" sz="900" b="1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B81C86E-51E2-3270-7C53-BEE83E91BE7D}"/>
              </a:ext>
            </a:extLst>
          </p:cNvPr>
          <p:cNvSpPr/>
          <p:nvPr/>
        </p:nvSpPr>
        <p:spPr>
          <a:xfrm>
            <a:off x="10296990" y="410771"/>
            <a:ext cx="1351619" cy="1637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BIS1,2 RPC DCT boxes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66" name="Flowchart: Alternate Process 65">
            <a:extLst>
              <a:ext uri="{FF2B5EF4-FFF2-40B4-BE49-F238E27FC236}">
                <a16:creationId xmlns:a16="http://schemas.microsoft.com/office/drawing/2014/main" id="{2F3AFF3F-E9AA-BE88-836F-0EA772D8A884}"/>
              </a:ext>
            </a:extLst>
          </p:cNvPr>
          <p:cNvSpPr/>
          <p:nvPr/>
        </p:nvSpPr>
        <p:spPr>
          <a:xfrm rot="14528483">
            <a:off x="10067669" y="1530291"/>
            <a:ext cx="626162" cy="377856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6022BF-06ED-9039-8F1F-15794FB773E2}"/>
              </a:ext>
            </a:extLst>
          </p:cNvPr>
          <p:cNvSpPr/>
          <p:nvPr/>
        </p:nvSpPr>
        <p:spPr>
          <a:xfrm>
            <a:off x="9213639" y="2182917"/>
            <a:ext cx="436125" cy="186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BIS2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68" name="Flowchart: Alternate Process 67">
            <a:extLst>
              <a:ext uri="{FF2B5EF4-FFF2-40B4-BE49-F238E27FC236}">
                <a16:creationId xmlns:a16="http://schemas.microsoft.com/office/drawing/2014/main" id="{B5A084FA-9FE3-C00F-2978-D66BBDD546BB}"/>
              </a:ext>
            </a:extLst>
          </p:cNvPr>
          <p:cNvSpPr/>
          <p:nvPr/>
        </p:nvSpPr>
        <p:spPr>
          <a:xfrm>
            <a:off x="8975527" y="1751488"/>
            <a:ext cx="884103" cy="385162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84B8337-AAB5-3FAC-0E6E-E8DCBFAC4A46}"/>
              </a:ext>
            </a:extLst>
          </p:cNvPr>
          <p:cNvCxnSpPr>
            <a:cxnSpLocks/>
          </p:cNvCxnSpPr>
          <p:nvPr/>
        </p:nvCxnSpPr>
        <p:spPr>
          <a:xfrm>
            <a:off x="10830315" y="578062"/>
            <a:ext cx="68163" cy="7670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9B839F54-7C3A-03B4-3B78-F09AF1DBE3D5}"/>
              </a:ext>
            </a:extLst>
          </p:cNvPr>
          <p:cNvSpPr/>
          <p:nvPr/>
        </p:nvSpPr>
        <p:spPr>
          <a:xfrm>
            <a:off x="9919924" y="1209660"/>
            <a:ext cx="425885" cy="15251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BIL2</a:t>
            </a:r>
            <a:endParaRPr lang="en-GB" sz="900" b="1" dirty="0"/>
          </a:p>
        </p:txBody>
      </p:sp>
      <p:sp>
        <p:nvSpPr>
          <p:cNvPr id="72" name="Flowchart: Alternate Process 71">
            <a:extLst>
              <a:ext uri="{FF2B5EF4-FFF2-40B4-BE49-F238E27FC236}">
                <a16:creationId xmlns:a16="http://schemas.microsoft.com/office/drawing/2014/main" id="{A465F98F-C4BF-CD13-7B27-FC078D94C279}"/>
              </a:ext>
            </a:extLst>
          </p:cNvPr>
          <p:cNvSpPr/>
          <p:nvPr/>
        </p:nvSpPr>
        <p:spPr>
          <a:xfrm rot="21373404">
            <a:off x="4749610" y="1292186"/>
            <a:ext cx="444419" cy="243261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4D6F2EC-369E-A6EE-D964-DE4CDF5DD21F}"/>
              </a:ext>
            </a:extLst>
          </p:cNvPr>
          <p:cNvSpPr/>
          <p:nvPr/>
        </p:nvSpPr>
        <p:spPr>
          <a:xfrm>
            <a:off x="4295192" y="1410845"/>
            <a:ext cx="436125" cy="1657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BIS4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D8F3FF-846D-DD04-8FF4-6FFA25673CEE}"/>
              </a:ext>
            </a:extLst>
          </p:cNvPr>
          <p:cNvSpPr txBox="1"/>
          <p:nvPr/>
        </p:nvSpPr>
        <p:spPr>
          <a:xfrm>
            <a:off x="4131528" y="183225"/>
            <a:ext cx="5436913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solidFill>
                  <a:srgbClr val="002060"/>
                </a:solidFill>
              </a:rPr>
              <a:t>BIL s. 5 and BIS s.6 side A service boxes positioning</a:t>
            </a:r>
          </a:p>
          <a:p>
            <a:pPr algn="ctr"/>
            <a:r>
              <a:rPr lang="en-GB" i="1" dirty="0">
                <a:solidFill>
                  <a:srgbClr val="002060"/>
                </a:solidFill>
              </a:rPr>
              <a:t>( view from sector 5)</a:t>
            </a:r>
          </a:p>
        </p:txBody>
      </p:sp>
      <p:sp>
        <p:nvSpPr>
          <p:cNvPr id="79" name="Flowchart: Alternate Process 78">
            <a:extLst>
              <a:ext uri="{FF2B5EF4-FFF2-40B4-BE49-F238E27FC236}">
                <a16:creationId xmlns:a16="http://schemas.microsoft.com/office/drawing/2014/main" id="{9577D319-EFBA-3EFB-9EA3-9D2C0CE0B00D}"/>
              </a:ext>
            </a:extLst>
          </p:cNvPr>
          <p:cNvSpPr/>
          <p:nvPr/>
        </p:nvSpPr>
        <p:spPr>
          <a:xfrm rot="16200000">
            <a:off x="3393465" y="876288"/>
            <a:ext cx="1105101" cy="435341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6D2BBFD-85D3-FB2C-FA74-A0E9ADA36D98}"/>
              </a:ext>
            </a:extLst>
          </p:cNvPr>
          <p:cNvSpPr/>
          <p:nvPr/>
        </p:nvSpPr>
        <p:spPr>
          <a:xfrm>
            <a:off x="3431617" y="1675231"/>
            <a:ext cx="425885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BIL5</a:t>
            </a:r>
            <a:endParaRPr lang="en-GB" sz="900" b="1" dirty="0"/>
          </a:p>
        </p:txBody>
      </p:sp>
      <p:sp>
        <p:nvSpPr>
          <p:cNvPr id="84" name="Flowchart: Alternate Process 83">
            <a:extLst>
              <a:ext uri="{FF2B5EF4-FFF2-40B4-BE49-F238E27FC236}">
                <a16:creationId xmlns:a16="http://schemas.microsoft.com/office/drawing/2014/main" id="{EE538423-311C-9215-24ED-08E46FCB172C}"/>
              </a:ext>
            </a:extLst>
          </p:cNvPr>
          <p:cNvSpPr/>
          <p:nvPr/>
        </p:nvSpPr>
        <p:spPr>
          <a:xfrm>
            <a:off x="5714306" y="3647565"/>
            <a:ext cx="448522" cy="269050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17DC13C1-8952-EAEA-7966-0F8CF7D9E178}"/>
              </a:ext>
            </a:extLst>
          </p:cNvPr>
          <p:cNvSpPr/>
          <p:nvPr/>
        </p:nvSpPr>
        <p:spPr>
          <a:xfrm>
            <a:off x="5295622" y="3611062"/>
            <a:ext cx="410086" cy="1576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BIL4</a:t>
            </a:r>
            <a:endParaRPr lang="en-GB" sz="900" b="1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13F9C70-EA81-4958-5632-694C9A8F58D2}"/>
              </a:ext>
            </a:extLst>
          </p:cNvPr>
          <p:cNvCxnSpPr>
            <a:cxnSpLocks/>
            <a:stCxn id="87" idx="1"/>
          </p:cNvCxnSpPr>
          <p:nvPr/>
        </p:nvCxnSpPr>
        <p:spPr>
          <a:xfrm flipH="1">
            <a:off x="4949297" y="973856"/>
            <a:ext cx="254035" cy="2542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E57824CF-84A3-15E2-42BF-876B82820C1B}"/>
              </a:ext>
            </a:extLst>
          </p:cNvPr>
          <p:cNvSpPr/>
          <p:nvPr/>
        </p:nvSpPr>
        <p:spPr>
          <a:xfrm>
            <a:off x="5203332" y="899899"/>
            <a:ext cx="962975" cy="1479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New RASMUX</a:t>
            </a:r>
            <a:endParaRPr lang="en-GB" sz="900" b="1" dirty="0">
              <a:solidFill>
                <a:srgbClr val="FF0000"/>
              </a:solidFill>
            </a:endParaRPr>
          </a:p>
        </p:txBody>
      </p:sp>
      <p:sp>
        <p:nvSpPr>
          <p:cNvPr id="89" name="Flowchart: Alternate Process 88">
            <a:extLst>
              <a:ext uri="{FF2B5EF4-FFF2-40B4-BE49-F238E27FC236}">
                <a16:creationId xmlns:a16="http://schemas.microsoft.com/office/drawing/2014/main" id="{8DB78BCF-AC1E-F354-68AA-5257A5E08D12}"/>
              </a:ext>
            </a:extLst>
          </p:cNvPr>
          <p:cNvSpPr/>
          <p:nvPr/>
        </p:nvSpPr>
        <p:spPr>
          <a:xfrm rot="20002183">
            <a:off x="1780592" y="939528"/>
            <a:ext cx="398193" cy="612980"/>
          </a:xfrm>
          <a:prstGeom prst="flowChartAlternateProcess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7FDBFC7F-9F27-FD8E-2D9D-5C7C0F1F57F6}"/>
              </a:ext>
            </a:extLst>
          </p:cNvPr>
          <p:cNvSpPr/>
          <p:nvPr/>
        </p:nvSpPr>
        <p:spPr>
          <a:xfrm>
            <a:off x="1711239" y="674126"/>
            <a:ext cx="489978" cy="1525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BIL6</a:t>
            </a:r>
            <a:endParaRPr lang="en-GB" sz="900" b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5DEDC93-E770-3C94-20A4-3B231B1D0652}"/>
              </a:ext>
            </a:extLst>
          </p:cNvPr>
          <p:cNvSpPr txBox="1"/>
          <p:nvPr/>
        </p:nvSpPr>
        <p:spPr>
          <a:xfrm>
            <a:off x="11822988" y="209160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IP</a:t>
            </a:r>
          </a:p>
        </p:txBody>
      </p:sp>
      <p:sp>
        <p:nvSpPr>
          <p:cNvPr id="92" name="Flowchart: Alternate Process 91">
            <a:extLst>
              <a:ext uri="{FF2B5EF4-FFF2-40B4-BE49-F238E27FC236}">
                <a16:creationId xmlns:a16="http://schemas.microsoft.com/office/drawing/2014/main" id="{BE9A13EF-BB45-1EF9-2CD8-FD99CC05A963}"/>
              </a:ext>
            </a:extLst>
          </p:cNvPr>
          <p:cNvSpPr/>
          <p:nvPr/>
        </p:nvSpPr>
        <p:spPr>
          <a:xfrm>
            <a:off x="4204806" y="1797453"/>
            <a:ext cx="636698" cy="388797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50A4DD44-FA4E-0684-50FB-812313F9AC3E}"/>
              </a:ext>
            </a:extLst>
          </p:cNvPr>
          <p:cNvSpPr/>
          <p:nvPr/>
        </p:nvSpPr>
        <p:spPr>
          <a:xfrm>
            <a:off x="4280628" y="2233047"/>
            <a:ext cx="436125" cy="1816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BIS5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94" name="Flowchart: Alternate Process 93">
            <a:extLst>
              <a:ext uri="{FF2B5EF4-FFF2-40B4-BE49-F238E27FC236}">
                <a16:creationId xmlns:a16="http://schemas.microsoft.com/office/drawing/2014/main" id="{5C014B4F-C8BE-6D5D-9C6D-EFA395ADB960}"/>
              </a:ext>
            </a:extLst>
          </p:cNvPr>
          <p:cNvSpPr/>
          <p:nvPr/>
        </p:nvSpPr>
        <p:spPr>
          <a:xfrm>
            <a:off x="2494573" y="1526215"/>
            <a:ext cx="636698" cy="388797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0C4A5FB0-DC9C-C6C0-A8E9-5383BD40630C}"/>
              </a:ext>
            </a:extLst>
          </p:cNvPr>
          <p:cNvSpPr/>
          <p:nvPr/>
        </p:nvSpPr>
        <p:spPr>
          <a:xfrm>
            <a:off x="2570395" y="1961809"/>
            <a:ext cx="436125" cy="1816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BIS6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96" name="Flowchart: Alternate Process 95">
            <a:extLst>
              <a:ext uri="{FF2B5EF4-FFF2-40B4-BE49-F238E27FC236}">
                <a16:creationId xmlns:a16="http://schemas.microsoft.com/office/drawing/2014/main" id="{96ACA7F7-A628-96A7-1472-70A34C6A1053}"/>
              </a:ext>
            </a:extLst>
          </p:cNvPr>
          <p:cNvSpPr/>
          <p:nvPr/>
        </p:nvSpPr>
        <p:spPr>
          <a:xfrm>
            <a:off x="970598" y="1546749"/>
            <a:ext cx="1468779" cy="388797"/>
          </a:xfrm>
          <a:prstGeom prst="flowChartAlternateProcess">
            <a:avLst/>
          </a:prstGeom>
          <a:solidFill>
            <a:srgbClr val="FFC0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A95C2C1F-F4C2-F5E2-36B0-9A66FA76D6FB}"/>
              </a:ext>
            </a:extLst>
          </p:cNvPr>
          <p:cNvSpPr/>
          <p:nvPr/>
        </p:nvSpPr>
        <p:spPr>
          <a:xfrm>
            <a:off x="1802679" y="1982343"/>
            <a:ext cx="511947" cy="1816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BIS78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A2E467C9-E726-FA8E-A8A4-3AB979CEE5C5}"/>
              </a:ext>
            </a:extLst>
          </p:cNvPr>
          <p:cNvSpPr/>
          <p:nvPr/>
        </p:nvSpPr>
        <p:spPr>
          <a:xfrm>
            <a:off x="489839" y="476744"/>
            <a:ext cx="717486" cy="1485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BIS78 RPC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64026FCD-8AE3-93F1-F1A6-0ADE780FF8E1}"/>
              </a:ext>
            </a:extLst>
          </p:cNvPr>
          <p:cNvSpPr/>
          <p:nvPr/>
        </p:nvSpPr>
        <p:spPr>
          <a:xfrm>
            <a:off x="942478" y="3425880"/>
            <a:ext cx="717486" cy="1485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</a:rPr>
              <a:t>BIS78 RPC</a:t>
            </a:r>
            <a:endParaRPr lang="en-GB" sz="900" b="1" dirty="0">
              <a:solidFill>
                <a:schemeClr val="tx1"/>
              </a:solidFill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25B9D95-56D6-257E-D7E2-5A0F9B498EEF}"/>
              </a:ext>
            </a:extLst>
          </p:cNvPr>
          <p:cNvCxnSpPr>
            <a:cxnSpLocks/>
          </p:cNvCxnSpPr>
          <p:nvPr/>
        </p:nvCxnSpPr>
        <p:spPr>
          <a:xfrm flipV="1">
            <a:off x="9357553" y="750382"/>
            <a:ext cx="304675" cy="2989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3ABDC45F-466B-F0E0-C7D0-86BF62B2AA53}"/>
              </a:ext>
            </a:extLst>
          </p:cNvPr>
          <p:cNvSpPr/>
          <p:nvPr/>
        </p:nvSpPr>
        <p:spPr>
          <a:xfrm>
            <a:off x="8508009" y="1054054"/>
            <a:ext cx="1182883" cy="1664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BIS3  RPC DCT box</a:t>
            </a:r>
            <a:endParaRPr lang="en-GB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6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53827</TotalTime>
  <Words>707</Words>
  <Application>Microsoft Office PowerPoint</Application>
  <PresentationFormat>Widescreen</PresentationFormat>
  <Paragraphs>341</Paragraphs>
  <Slides>12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Collegamenti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SMARTEAM://_STFILE_C:/SMARTEAMProd_Tmp/tklioutc/CAD002120921.CATProduct%25VERS_1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Tatiana Klioutchnikova</dc:creator>
  <cp:lastModifiedBy>Agostino Lanza</cp:lastModifiedBy>
  <cp:revision>81</cp:revision>
  <dcterms:created xsi:type="dcterms:W3CDTF">2024-02-13T15:40:23Z</dcterms:created>
  <dcterms:modified xsi:type="dcterms:W3CDTF">2024-11-13T22:52:07Z</dcterms:modified>
</cp:coreProperties>
</file>