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sldIdLst>
    <p:sldId id="257" r:id="rId5"/>
    <p:sldId id="258" r:id="rId6"/>
    <p:sldId id="271" r:id="rId7"/>
    <p:sldId id="272" r:id="rId8"/>
    <p:sldId id="260" r:id="rId9"/>
    <p:sldId id="261" r:id="rId10"/>
    <p:sldId id="263" r:id="rId11"/>
    <p:sldId id="274" r:id="rId12"/>
    <p:sldId id="267" r:id="rId13"/>
    <p:sldId id="281" r:id="rId14"/>
    <p:sldId id="285" r:id="rId15"/>
    <p:sldId id="286" r:id="rId16"/>
    <p:sldId id="269" r:id="rId17"/>
    <p:sldId id="284" r:id="rId18"/>
    <p:sldId id="283" r:id="rId19"/>
    <p:sldId id="279" r:id="rId20"/>
    <p:sldId id="265" r:id="rId21"/>
    <p:sldId id="280" r:id="rId22"/>
    <p:sldId id="266" r:id="rId23"/>
    <p:sldId id="268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751"/>
    <a:srgbClr val="00A2FF"/>
    <a:srgbClr val="FDBF75"/>
    <a:srgbClr val="B1B1B1"/>
    <a:srgbClr val="5E5E5E"/>
    <a:srgbClr val="FFF056"/>
    <a:srgbClr val="E97501"/>
    <a:srgbClr val="B51700"/>
    <a:srgbClr val="0E2841"/>
    <a:srgbClr val="2E6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761721-2F15-4C5E-AD27-AE4534B7BA3D}" v="1004" dt="2025-03-29T11:06:10.2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6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E6EE4-4938-4AD6-AA0F-4351CAAA2ED0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0B503-4733-4EF1-B848-36E4FA2E3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8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0B503-4733-4EF1-B848-36E4FA2E3C6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70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EF78-3864-98B4-9D1D-A4D585A73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23D013-F390-AC1B-6424-C35501F6A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64F63-B003-9B3D-FBF7-D4F38091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685F-1F35-BFD3-C902-BFC256DCE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95004-171E-5589-8FE3-D509AE24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60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93F75-304C-3C43-A88F-C3FDC01A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3DD75-7327-C11E-FED4-83E9AC4EE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5B71B-3382-8AE8-1EE6-8E0C28386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8CDE-C527-B56B-50BD-ED3C1E79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8E634-5F70-CF4F-F3CF-7D02352B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15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9250C-E3DB-A64A-EE12-9A49A47350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6C1437-0509-2FF7-771D-4A1ECFF09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5A8B-F692-9151-08EB-05E091F4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5CB10-E54D-DF8A-9D3F-8C3EAE638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C3CE6-A541-E36C-EAEF-F43DB66C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3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A7E0-33D5-08D1-EAA7-EFE2C2694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D5E9D-D3CA-D25D-A77D-15B41CDFE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289D-8285-20D7-771F-7EB13DD3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DE64D-C122-D3FD-C25D-DED4D52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D05DD-D0A2-54A9-32EC-2BD0279B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94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8022A-B5E7-0A34-A842-FFDD19AEF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89376-A059-0EF0-32CB-1EBBD1BBF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65689-F516-0C57-F62D-97AF2697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2620-72AA-67A4-C646-43EBE105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291A5-8691-6A4A-179B-F1EB4BC2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93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F4E8-C49B-77CF-2526-36AD5F7C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6645F-25FD-2FD9-9103-37A8D5F4B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C4F66-7ED7-ECCA-E886-B2B544CEE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91D37-8FE6-E2A2-E6EC-14BA2A5E3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79700-2D95-F1B6-30DA-5C1FB043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CD906-B1F3-5114-A2CF-526A100B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09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2B154-CFEE-4BFA-EE35-FDE2113E3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90B71-BC7F-BEA2-76F5-67A4C043B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13E71-4EA9-DAE3-5382-3B3FB5676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80A2A-942A-BD10-E255-97B565B79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65D6B9-0185-D448-906B-F85B79ECC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409FCF-5B5B-0520-8418-2E4A07DE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443BB-2026-87EF-4EC1-82218DB8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8D2DEC-C4C9-6DD5-CE9F-17EB6FF0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46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504F-32E1-6C1C-8096-F1CDBB35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713CD-DD10-3E0B-4FBA-1F78A347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8E320-7B5B-AB8E-5FE8-29959CDE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894E6-6B1B-80B3-5D9C-164866FA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48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BC076-7C52-E1F8-E9FB-48192438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7A0BA-606E-625F-7564-62E3688D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814DB-CEBC-9AC6-94B7-8F42067E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3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B48D-784D-E614-3C63-D53B9263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28CCF-5B7C-E163-F086-BF038DB80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26FCD-CE2B-D1F4-9B9A-BE64CBE80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9FF7D-CEC3-51CE-9962-53F7AF57F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82C32-0C53-9A42-4F6C-4DA38F1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2FC31-8AE7-FEF3-A208-A1117E1E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85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C437-FB49-2CDF-AA29-6C6E1D89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F88556-389D-7B8A-18E5-77D41FCC3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1C79D-4FD8-1D60-6CCF-E88D5E5CC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02F84-E006-A901-87F7-88434178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8FDB9-4101-6FCB-3A34-CCE64FCE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4867A-04A5-8D96-68CD-D72FFA8E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21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6489D-0020-4C99-5219-DD1A6030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C3E0B-B89C-5C4C-7658-09AB681FF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24DF3-3544-E526-1E22-67F4633EF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7CB5F-A6AB-823D-5245-8F6C3A7B3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ABF1D-D0D8-8D89-40FB-3192FF763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49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0/epjc/s10052-024-12714-9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7" Type="http://schemas.openxmlformats.org/officeDocument/2006/relationships/image" Target="../media/image75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5.png"/><Relationship Id="rId4" Type="http://schemas.openxmlformats.org/officeDocument/2006/relationships/image" Target="../media/image7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0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20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image" Target="../media/image33.jp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925FB-4A25-A546-227E-D3507C68B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AI-generated content may be incorrect.">
            <a:extLst>
              <a:ext uri="{FF2B5EF4-FFF2-40B4-BE49-F238E27FC236}">
                <a16:creationId xmlns:a16="http://schemas.microsoft.com/office/drawing/2014/main" id="{08A225CF-1C07-8BEB-7472-91CDFCDEB8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 r="30859" b="31801"/>
          <a:stretch/>
        </p:blipFill>
        <p:spPr>
          <a:xfrm>
            <a:off x="3762385" y="2578308"/>
            <a:ext cx="8429615" cy="4279692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4E6E1E-A2A5-A67F-25E0-2EB595D36CA5}"/>
              </a:ext>
            </a:extLst>
          </p:cNvPr>
          <p:cNvSpPr/>
          <p:nvPr/>
        </p:nvSpPr>
        <p:spPr>
          <a:xfrm>
            <a:off x="-644013" y="-589934"/>
            <a:ext cx="13480026" cy="3959942"/>
          </a:xfrm>
          <a:prstGeom prst="rect">
            <a:avLst/>
          </a:prstGeom>
          <a:gradFill flip="none" rotWithShape="1">
            <a:gsLst>
              <a:gs pos="0">
                <a:srgbClr val="EFFFFE">
                  <a:alpha val="70000"/>
                </a:srgbClr>
              </a:gs>
              <a:gs pos="76000">
                <a:srgbClr val="D1FAFD"/>
              </a:gs>
              <a:gs pos="100000">
                <a:srgbClr val="C0E0F5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F16E7-11A0-1E7C-27EF-885BA68B5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179" y="5961672"/>
            <a:ext cx="5011086" cy="510377"/>
          </a:xfrm>
        </p:spPr>
        <p:txBody>
          <a:bodyPr>
            <a:normAutofit/>
          </a:bodyPr>
          <a:lstStyle/>
          <a:p>
            <a:pPr algn="l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AA159-C6BB-1B98-5CEA-4A7E381A8B5A}"/>
              </a:ext>
            </a:extLst>
          </p:cNvPr>
          <p:cNvSpPr txBox="1"/>
          <p:nvPr/>
        </p:nvSpPr>
        <p:spPr>
          <a:xfrm>
            <a:off x="8814216" y="133863"/>
            <a:ext cx="3192906" cy="136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b="1">
                <a:solidFill>
                  <a:srgbClr val="F9A7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IFAE 2025</a:t>
            </a:r>
          </a:p>
          <a:p>
            <a:pPr algn="ctr"/>
            <a:r>
              <a:rPr lang="it-IT" sz="1400" b="1">
                <a:solidFill>
                  <a:srgbClr val="F9A7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Incontri di Fisica delle Alte Energie</a:t>
            </a:r>
          </a:p>
          <a:p>
            <a:pPr algn="ctr">
              <a:lnSpc>
                <a:spcPct val="150000"/>
              </a:lnSpc>
            </a:pPr>
            <a:r>
              <a:rPr lang="en-GB" sz="1400">
                <a:solidFill>
                  <a:srgbClr val="F9A7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Cagliari, 9-11 Aprile 2025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49720D-7BD8-456E-6B03-6B4D5E701F43}"/>
              </a:ext>
            </a:extLst>
          </p:cNvPr>
          <p:cNvSpPr/>
          <p:nvPr/>
        </p:nvSpPr>
        <p:spPr>
          <a:xfrm>
            <a:off x="-2263263" y="-1201992"/>
            <a:ext cx="9144000" cy="9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404AC-9E27-65A3-626A-C5C0C37E3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133" y="2115940"/>
            <a:ext cx="5011086" cy="2379246"/>
          </a:xfrm>
        </p:spPr>
        <p:txBody>
          <a:bodyPr>
            <a:normAutofit/>
          </a:bodyPr>
          <a:lstStyle/>
          <a:p>
            <a:pPr algn="l"/>
            <a:r>
              <a:rPr lang="en-GB" b="1">
                <a:solidFill>
                  <a:srgbClr val="F9A751"/>
                </a:solidFill>
              </a:rPr>
              <a:t>BULLKID-DM</a:t>
            </a:r>
            <a:r>
              <a:rPr lang="en-GB">
                <a:solidFill>
                  <a:srgbClr val="F9A751"/>
                </a:solidFill>
              </a:rPr>
              <a:t> </a:t>
            </a:r>
            <a:br>
              <a:rPr lang="en-GB">
                <a:solidFill>
                  <a:srgbClr val="F9A751"/>
                </a:solidFill>
              </a:rPr>
            </a:br>
            <a:r>
              <a:rPr lang="it-IT" sz="2800">
                <a:solidFill>
                  <a:srgbClr val="F9A751"/>
                </a:solidFill>
              </a:rPr>
              <a:t>Ricerca di WIMPs leggere con array monolitici di rivelatori</a:t>
            </a:r>
            <a:endParaRPr lang="en-GB">
              <a:solidFill>
                <a:srgbClr val="F9A75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3BE8DD-0FBC-B7DA-17CB-7FE2A1C95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73" y="406969"/>
            <a:ext cx="768954" cy="4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917C40C-C038-8C41-637B-561F6619D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3" y="299588"/>
            <a:ext cx="1669367" cy="693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ED133A-4818-B7E0-7177-1D41C93E3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96" y="304908"/>
            <a:ext cx="1358220" cy="6828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D4B7BB-EFC8-A152-E1EC-366E67D309FE}"/>
              </a:ext>
            </a:extLst>
          </p:cNvPr>
          <p:cNvSpPr txBox="1"/>
          <p:nvPr/>
        </p:nvSpPr>
        <p:spPr>
          <a:xfrm>
            <a:off x="598983" y="5961672"/>
            <a:ext cx="35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Davide Quaranta, </a:t>
            </a:r>
          </a:p>
          <a:p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10 Aprile 2025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98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39BFD-46AE-F078-B2B6-8E30BA22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5777-3F7A-12D0-4C6D-5C018C53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BULLKID @ LNGS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025CA-7C6F-18B3-D775-F3855C09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1A21-B3F9-9028-5683-CD02520F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0B56F-16A1-D241-F02F-B4906CB9D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10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1CB137-32AF-AD76-214D-2EA4C853C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47" y="2002457"/>
            <a:ext cx="9009505" cy="42143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2529E4-192A-CF45-6535-915BAC287B35}"/>
              </a:ext>
            </a:extLst>
          </p:cNvPr>
          <p:cNvSpPr txBox="1">
            <a:spLocks/>
          </p:cNvSpPr>
          <p:nvPr/>
        </p:nvSpPr>
        <p:spPr>
          <a:xfrm>
            <a:off x="838200" y="835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>
                <a:solidFill>
                  <a:srgbClr val="F9A751"/>
                </a:solidFill>
              </a:rPr>
              <a:t>Cryo-Facility (Early 2025)</a:t>
            </a:r>
            <a:endParaRPr lang="en-GB" sz="2500" b="1">
              <a:solidFill>
                <a:srgbClr val="F9A7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89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78437-5790-A9F2-0977-0F6D4DBAA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6479-B055-4F10-3168-3164A540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BULLKID @ LNGS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16F6-20A8-9B53-85DD-A3679619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8C3C6-4CCB-E6B9-880A-8ED8C277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B2DAC-7211-C9B9-FA91-3DD1DC75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0D259-632F-2D77-B466-7F21979E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64" y="1690688"/>
            <a:ext cx="4749072" cy="44206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82FCD0-5813-6D9E-E380-8995EF906215}"/>
              </a:ext>
            </a:extLst>
          </p:cNvPr>
          <p:cNvSpPr txBox="1">
            <a:spLocks/>
          </p:cNvSpPr>
          <p:nvPr/>
        </p:nvSpPr>
        <p:spPr>
          <a:xfrm>
            <a:off x="838200" y="835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>
                <a:solidFill>
                  <a:srgbClr val="F9A751"/>
                </a:solidFill>
              </a:rPr>
              <a:t>Schermi &amp; Veto</a:t>
            </a:r>
            <a:endParaRPr lang="en-GB" sz="2500" b="1">
              <a:solidFill>
                <a:srgbClr val="F9A75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4A744E-20F0-2289-584D-37B081E13C96}"/>
              </a:ext>
            </a:extLst>
          </p:cNvPr>
          <p:cNvGrpSpPr/>
          <p:nvPr/>
        </p:nvGrpSpPr>
        <p:grpSpPr>
          <a:xfrm>
            <a:off x="1443787" y="2924973"/>
            <a:ext cx="2594813" cy="2653003"/>
            <a:chOff x="1437402" y="2546442"/>
            <a:chExt cx="2594813" cy="26530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0915B6-DD6D-6E4B-0B2C-50DC93D0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6380" y="3970464"/>
              <a:ext cx="1110472" cy="122898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21A583-E2AC-BB67-E06F-90A328636E6B}"/>
                </a:ext>
              </a:extLst>
            </p:cNvPr>
            <p:cNvSpPr txBox="1"/>
            <p:nvPr/>
          </p:nvSpPr>
          <p:spPr>
            <a:xfrm>
              <a:off x="1437402" y="2546442"/>
              <a:ext cx="25948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>
                  <a:solidFill>
                    <a:srgbClr val="F9A751"/>
                  </a:solidFill>
                </a:rPr>
                <a:t>Schermi T Ambiente</a:t>
              </a:r>
              <a:endParaRPr lang="en-GB" sz="2000" b="1">
                <a:solidFill>
                  <a:srgbClr val="F9A75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2D2765-3809-63BA-9E28-1D11DD039767}"/>
                    </a:ext>
                  </a:extLst>
                </p:cNvPr>
                <p:cNvSpPr txBox="1"/>
                <p:nvPr/>
              </p:nvSpPr>
              <p:spPr>
                <a:xfrm>
                  <a:off x="1519492" y="2893929"/>
                  <a:ext cx="2260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it-IT" sz="1600" b="1">
                      <a:solidFill>
                        <a:srgbClr val="5E5E5E"/>
                      </a:solidFill>
                    </a:rPr>
                    <a:t>Lead </a:t>
                  </a:r>
                  <a14:m>
                    <m:oMath xmlns:m="http://schemas.openxmlformats.org/officeDocument/2006/math">
                      <m:r>
                        <a:rPr lang="it-IT" sz="1600" b="1" i="1" smtClean="0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a14:m>
                  <a:r>
                    <a:rPr lang="it-IT" sz="1600" b="1">
                      <a:solidFill>
                        <a:srgbClr val="5E5E5E"/>
                      </a:solidFill>
                    </a:rPr>
                    <a:t>-Shield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it-IT" sz="1600" b="1">
                      <a:solidFill>
                        <a:srgbClr val="FDBF75"/>
                      </a:solidFill>
                    </a:rPr>
                    <a:t>Cu Shield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it-IT" sz="1600" b="1">
                      <a:solidFill>
                        <a:srgbClr val="FFF056"/>
                      </a:solidFill>
                    </a:rPr>
                    <a:t>PE n-shield</a:t>
                  </a:r>
                  <a:endParaRPr lang="en-GB" sz="1600" b="1">
                    <a:solidFill>
                      <a:srgbClr val="FFF056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2D2765-3809-63BA-9E28-1D11DD0397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9492" y="2893929"/>
                  <a:ext cx="2260600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1078" t="-2206" b="-88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8BC2AD-A8F3-7F02-03A1-A853B265A41E}"/>
              </a:ext>
            </a:extLst>
          </p:cNvPr>
          <p:cNvGrpSpPr/>
          <p:nvPr/>
        </p:nvGrpSpPr>
        <p:grpSpPr>
          <a:xfrm>
            <a:off x="8388340" y="3773634"/>
            <a:ext cx="3302451" cy="1970316"/>
            <a:chOff x="8388340" y="3773634"/>
            <a:chExt cx="3302451" cy="197031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D77211-B200-254C-0B7B-46BE506DA858}"/>
                </a:ext>
              </a:extLst>
            </p:cNvPr>
            <p:cNvSpPr txBox="1"/>
            <p:nvPr/>
          </p:nvSpPr>
          <p:spPr>
            <a:xfrm>
              <a:off x="8388340" y="3773634"/>
              <a:ext cx="2277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rgbClr val="F9A751"/>
                  </a:solidFill>
                </a:rPr>
                <a:t>Cryo-schermo/veto</a:t>
              </a:r>
              <a:endParaRPr lang="en-GB" b="1">
                <a:solidFill>
                  <a:srgbClr val="F9A75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5B21B8F-5421-90A9-CF1B-7CFDD0479DC6}"/>
                </a:ext>
              </a:extLst>
            </p:cNvPr>
            <p:cNvSpPr txBox="1"/>
            <p:nvPr/>
          </p:nvSpPr>
          <p:spPr>
            <a:xfrm>
              <a:off x="8595877" y="4118461"/>
              <a:ext cx="226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>
                  <a:solidFill>
                    <a:srgbClr val="00A2FF"/>
                  </a:solidFill>
                </a:rPr>
                <a:t>BGO crystal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>
                  <a:solidFill>
                    <a:srgbClr val="00A2FF"/>
                  </a:solidFill>
                </a:rPr>
                <a:t>KID light detector</a:t>
              </a:r>
              <a:endParaRPr lang="en-GB" sz="1400" b="1">
                <a:solidFill>
                  <a:srgbClr val="00A2FF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4430E6F-88CC-0E52-7F68-267C07BB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9937" y="4745337"/>
              <a:ext cx="1235808" cy="99861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CF6DDA0-ACEC-023D-A444-935201BBB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23704" y="4014805"/>
              <a:ext cx="1067087" cy="1492031"/>
            </a:xfrm>
            <a:prstGeom prst="rect">
              <a:avLst/>
            </a:prstGeom>
          </p:spPr>
        </p:pic>
      </p:grpSp>
      <p:sp>
        <p:nvSpPr>
          <p:cNvPr id="43" name="Frame 42">
            <a:extLst>
              <a:ext uri="{FF2B5EF4-FFF2-40B4-BE49-F238E27FC236}">
                <a16:creationId xmlns:a16="http://schemas.microsoft.com/office/drawing/2014/main" id="{D6BB65FB-66BC-C316-BAD2-84BAC4F3AC99}"/>
              </a:ext>
            </a:extLst>
          </p:cNvPr>
          <p:cNvSpPr/>
          <p:nvPr/>
        </p:nvSpPr>
        <p:spPr>
          <a:xfrm>
            <a:off x="5784850" y="4014805"/>
            <a:ext cx="958850" cy="996098"/>
          </a:xfrm>
          <a:prstGeom prst="frame">
            <a:avLst>
              <a:gd name="adj1" fmla="val 24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8D354ED3-768E-4428-1F7E-FFD6E6358E69}"/>
              </a:ext>
            </a:extLst>
          </p:cNvPr>
          <p:cNvSpPr/>
          <p:nvPr/>
        </p:nvSpPr>
        <p:spPr>
          <a:xfrm>
            <a:off x="5539741" y="1887940"/>
            <a:ext cx="1402080" cy="3345180"/>
          </a:xfrm>
          <a:prstGeom prst="frame">
            <a:avLst>
              <a:gd name="adj1" fmla="val 153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FC5E932-1654-28B2-8A47-9586367D31FF}"/>
              </a:ext>
            </a:extLst>
          </p:cNvPr>
          <p:cNvSpPr/>
          <p:nvPr/>
        </p:nvSpPr>
        <p:spPr>
          <a:xfrm>
            <a:off x="7071360" y="1690688"/>
            <a:ext cx="2068577" cy="1203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56F5C7-1278-30E5-C3A1-BA6194552E66}"/>
              </a:ext>
            </a:extLst>
          </p:cNvPr>
          <p:cNvGrpSpPr/>
          <p:nvPr/>
        </p:nvGrpSpPr>
        <p:grpSpPr>
          <a:xfrm>
            <a:off x="7071360" y="1685577"/>
            <a:ext cx="2534557" cy="861214"/>
            <a:chOff x="7319046" y="574957"/>
            <a:chExt cx="2534557" cy="86121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79329F-A4D3-53EC-ACAF-36F3A658DDCE}"/>
                </a:ext>
              </a:extLst>
            </p:cNvPr>
            <p:cNvSpPr txBox="1"/>
            <p:nvPr/>
          </p:nvSpPr>
          <p:spPr>
            <a:xfrm>
              <a:off x="7319046" y="574957"/>
              <a:ext cx="2468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rgbClr val="F9A751"/>
                  </a:solidFill>
                </a:rPr>
                <a:t>Schermi Aggiuntivi</a:t>
              </a:r>
              <a:endParaRPr lang="en-GB" b="1">
                <a:solidFill>
                  <a:srgbClr val="F9A75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3A7D40-C72D-D015-C3F2-57905861B60C}"/>
                </a:ext>
              </a:extLst>
            </p:cNvPr>
            <p:cNvSpPr txBox="1"/>
            <p:nvPr/>
          </p:nvSpPr>
          <p:spPr>
            <a:xfrm>
              <a:off x="7361573" y="851396"/>
              <a:ext cx="2492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b="1">
                  <a:solidFill>
                    <a:srgbClr val="B1B1B1"/>
                  </a:solidFill>
                </a:rPr>
                <a:t>5 cm Lead shield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b="1">
                  <a:solidFill>
                    <a:srgbClr val="FDBF75"/>
                  </a:solidFill>
                </a:rPr>
                <a:t>10 cm Copper shield</a:t>
              </a:r>
              <a:endParaRPr lang="en-GB" sz="1600" b="1">
                <a:solidFill>
                  <a:srgbClr val="FDBF7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4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4DBD9-F382-10A1-94BA-BAA4DB119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D023-7F16-BB7F-4AE9-071E54B3B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Elettronica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3E0A-7778-B631-2053-C681C09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15818-CFD9-4D31-E114-9D7A5CB0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53B3-610E-D097-4566-67A38C38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12</a:t>
            </a:fld>
            <a:endParaRPr lang="en-GB"/>
          </a:p>
        </p:txBody>
      </p:sp>
      <p:pic>
        <p:nvPicPr>
          <p:cNvPr id="10" name="Picture 9" descr="A green electronic board with many components&#10;&#10;AI-generated content may be incorrect.">
            <a:extLst>
              <a:ext uri="{FF2B5EF4-FFF2-40B4-BE49-F238E27FC236}">
                <a16:creationId xmlns:a16="http://schemas.microsoft.com/office/drawing/2014/main" id="{7DD4E6CF-4A0F-69CE-AC25-0F916EA49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74" y="1274352"/>
            <a:ext cx="4971203" cy="4499998"/>
          </a:xfrm>
          <a:prstGeom prst="rect">
            <a:avLst/>
          </a:prstGeom>
        </p:spPr>
      </p:pic>
      <p:pic>
        <p:nvPicPr>
          <p:cNvPr id="8" name="Picture 7" descr="A graph showing a number of data&#10;&#10;AI-generated content may be incorrect.">
            <a:extLst>
              <a:ext uri="{FF2B5EF4-FFF2-40B4-BE49-F238E27FC236}">
                <a16:creationId xmlns:a16="http://schemas.microsoft.com/office/drawing/2014/main" id="{96841407-85BE-6E38-410D-9FB822313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81" y="4507738"/>
            <a:ext cx="3015719" cy="170332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407CC0C-C7B3-E2CF-72BF-98E193D1134A}"/>
              </a:ext>
            </a:extLst>
          </p:cNvPr>
          <p:cNvSpPr txBox="1">
            <a:spLocks/>
          </p:cNvSpPr>
          <p:nvPr/>
        </p:nvSpPr>
        <p:spPr>
          <a:xfrm>
            <a:off x="838200" y="2352082"/>
            <a:ext cx="6240661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/>
              <a:t>Elettronica Precedente</a:t>
            </a:r>
          </a:p>
          <a:p>
            <a:pPr lvl="1"/>
            <a:r>
              <a:rPr lang="it-IT" sz="1800" b="1"/>
              <a:t>Ettus x310</a:t>
            </a:r>
          </a:p>
          <a:p>
            <a:pPr lvl="1"/>
            <a:r>
              <a:rPr lang="it-IT" sz="1800" b="1"/>
              <a:t>30 KIDs / linea</a:t>
            </a:r>
          </a:p>
          <a:p>
            <a:pPr marL="457200" lvl="1" indent="0">
              <a:buNone/>
            </a:pPr>
            <a:endParaRPr lang="it-IT" sz="14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7564DC-C545-5908-739E-710D19691C6B}"/>
              </a:ext>
            </a:extLst>
          </p:cNvPr>
          <p:cNvSpPr txBox="1">
            <a:spLocks/>
          </p:cNvSpPr>
          <p:nvPr/>
        </p:nvSpPr>
        <p:spPr>
          <a:xfrm>
            <a:off x="838200" y="3706613"/>
            <a:ext cx="6240661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/>
              <a:t>Nuova Elettronica (KIT group)</a:t>
            </a:r>
          </a:p>
          <a:p>
            <a:pPr lvl="1"/>
            <a:r>
              <a:rPr lang="it-IT" sz="1800" b="1"/>
              <a:t>ZCU216 Evaluation Board</a:t>
            </a:r>
          </a:p>
          <a:p>
            <a:pPr lvl="1"/>
            <a:r>
              <a:rPr lang="it-IT" sz="1800" b="1"/>
              <a:t>150 KIDs / linea</a:t>
            </a:r>
          </a:p>
          <a:p>
            <a:pPr lvl="1"/>
            <a:r>
              <a:rPr lang="it-IT" sz="1800" b="1"/>
              <a:t>16 linee</a:t>
            </a:r>
          </a:p>
          <a:p>
            <a:pPr marL="457200" lvl="1" indent="0">
              <a:buNone/>
            </a:pP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986534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EBFCE-898B-8D1E-3197-AE6D8F171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1A9B-E9FB-AC67-89F7-511CC61E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Simulazioni MonteCarlo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0BADC-0CB4-8D61-07E5-7E794365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E5972-8BA4-B8D0-5814-69B6A25E7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C8227-9401-A332-7EE8-991A7BD1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F81C3-CE67-2F11-2262-C65B80B40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66" y="1847703"/>
            <a:ext cx="3585188" cy="4351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F1152A-E2DB-44C8-0194-E7ED9D620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28" y="1847702"/>
            <a:ext cx="4201143" cy="4347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C97E00-D092-8504-2138-6AFF05372D61}"/>
              </a:ext>
            </a:extLst>
          </p:cNvPr>
          <p:cNvSpPr txBox="1"/>
          <p:nvPr/>
        </p:nvSpPr>
        <p:spPr>
          <a:xfrm>
            <a:off x="8055015" y="1506022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>
                    <a:lumMod val="50000"/>
                  </a:schemeClr>
                </a:solidFill>
              </a:rPr>
              <a:t>Gran Sasso Setup</a:t>
            </a:r>
            <a:endParaRPr lang="en-GB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DC353-2E92-E70D-F6E8-4944E1D041BF}"/>
              </a:ext>
            </a:extLst>
          </p:cNvPr>
          <p:cNvSpPr txBox="1"/>
          <p:nvPr/>
        </p:nvSpPr>
        <p:spPr>
          <a:xfrm>
            <a:off x="2679325" y="1501773"/>
            <a:ext cx="180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>
                    <a:lumMod val="50000"/>
                  </a:schemeClr>
                </a:solidFill>
              </a:rPr>
              <a:t>Sapienza Setup</a:t>
            </a:r>
            <a:endParaRPr lang="en-GB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9E8F0C-571E-DACE-DA25-9AF31C23E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859" y="1268933"/>
            <a:ext cx="5239481" cy="51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7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D57A-BF7E-D61F-93D4-CCB4E852F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0E74974-A570-0AA3-9D37-49B9E0D3F759}"/>
              </a:ext>
            </a:extLst>
          </p:cNvPr>
          <p:cNvGrpSpPr/>
          <p:nvPr/>
        </p:nvGrpSpPr>
        <p:grpSpPr>
          <a:xfrm>
            <a:off x="-6517980" y="-8262190"/>
            <a:ext cx="20192187" cy="14049887"/>
            <a:chOff x="-55819" y="-1016556"/>
            <a:chExt cx="7621649" cy="5303205"/>
          </a:xfrm>
          <a:solidFill>
            <a:schemeClr val="bg2">
              <a:lumMod val="25000"/>
              <a:alpha val="20000"/>
            </a:schemeClr>
          </a:solidFill>
        </p:grpSpPr>
        <p:sp>
          <p:nvSpPr>
            <p:cNvPr id="60" name="Svalbard">
              <a:extLst>
                <a:ext uri="{FF2B5EF4-FFF2-40B4-BE49-F238E27FC236}">
                  <a16:creationId xmlns:a16="http://schemas.microsoft.com/office/drawing/2014/main" id="{EBA66E4D-06D5-B801-BE10-6251C6851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2025" y="884238"/>
              <a:ext cx="612775" cy="585787"/>
            </a:xfrm>
            <a:custGeom>
              <a:avLst/>
              <a:gdLst>
                <a:gd name="T0" fmla="*/ 381020 w 156"/>
                <a:gd name="T1" fmla="*/ 66835 h 149"/>
                <a:gd name="T2" fmla="*/ 357452 w 156"/>
                <a:gd name="T3" fmla="*/ 74698 h 149"/>
                <a:gd name="T4" fmla="*/ 337812 w 156"/>
                <a:gd name="T5" fmla="*/ 58972 h 149"/>
                <a:gd name="T6" fmla="*/ 318172 w 156"/>
                <a:gd name="T7" fmla="*/ 114012 h 149"/>
                <a:gd name="T8" fmla="*/ 267107 w 156"/>
                <a:gd name="T9" fmla="*/ 74698 h 149"/>
                <a:gd name="T10" fmla="*/ 251395 w 156"/>
                <a:gd name="T11" fmla="*/ 62903 h 149"/>
                <a:gd name="T12" fmla="*/ 223899 w 156"/>
                <a:gd name="T13" fmla="*/ 90424 h 149"/>
                <a:gd name="T14" fmla="*/ 239611 w 156"/>
                <a:gd name="T15" fmla="*/ 161190 h 149"/>
                <a:gd name="T16" fmla="*/ 259251 w 156"/>
                <a:gd name="T17" fmla="*/ 176916 h 149"/>
                <a:gd name="T18" fmla="*/ 326028 w 156"/>
                <a:gd name="T19" fmla="*/ 220162 h 149"/>
                <a:gd name="T20" fmla="*/ 428157 w 156"/>
                <a:gd name="T21" fmla="*/ 153327 h 149"/>
                <a:gd name="T22" fmla="*/ 267107 w 156"/>
                <a:gd name="T23" fmla="*/ 306654 h 149"/>
                <a:gd name="T24" fmla="*/ 247467 w 156"/>
                <a:gd name="T25" fmla="*/ 247682 h 149"/>
                <a:gd name="T26" fmla="*/ 200330 w 156"/>
                <a:gd name="T27" fmla="*/ 192642 h 149"/>
                <a:gd name="T28" fmla="*/ 164978 w 156"/>
                <a:gd name="T29" fmla="*/ 133670 h 149"/>
                <a:gd name="T30" fmla="*/ 141410 w 156"/>
                <a:gd name="T31" fmla="*/ 184779 h 149"/>
                <a:gd name="T32" fmla="*/ 141410 w 156"/>
                <a:gd name="T33" fmla="*/ 243751 h 149"/>
                <a:gd name="T34" fmla="*/ 125697 w 156"/>
                <a:gd name="T35" fmla="*/ 192642 h 149"/>
                <a:gd name="T36" fmla="*/ 121769 w 156"/>
                <a:gd name="T37" fmla="*/ 165121 h 149"/>
                <a:gd name="T38" fmla="*/ 82489 w 156"/>
                <a:gd name="T39" fmla="*/ 196573 h 149"/>
                <a:gd name="T40" fmla="*/ 51065 w 156"/>
                <a:gd name="T41" fmla="*/ 180847 h 149"/>
                <a:gd name="T42" fmla="*/ 47137 w 156"/>
                <a:gd name="T43" fmla="*/ 141533 h 149"/>
                <a:gd name="T44" fmla="*/ 31424 w 156"/>
                <a:gd name="T45" fmla="*/ 145464 h 149"/>
                <a:gd name="T46" fmla="*/ 11784 w 156"/>
                <a:gd name="T47" fmla="*/ 200505 h 149"/>
                <a:gd name="T48" fmla="*/ 35352 w 156"/>
                <a:gd name="T49" fmla="*/ 228025 h 149"/>
                <a:gd name="T50" fmla="*/ 39280 w 156"/>
                <a:gd name="T51" fmla="*/ 267339 h 149"/>
                <a:gd name="T52" fmla="*/ 31424 w 156"/>
                <a:gd name="T53" fmla="*/ 294860 h 149"/>
                <a:gd name="T54" fmla="*/ 74633 w 156"/>
                <a:gd name="T55" fmla="*/ 326311 h 149"/>
                <a:gd name="T56" fmla="*/ 102129 w 156"/>
                <a:gd name="T57" fmla="*/ 357763 h 149"/>
                <a:gd name="T58" fmla="*/ 102129 w 156"/>
                <a:gd name="T59" fmla="*/ 302723 h 149"/>
                <a:gd name="T60" fmla="*/ 133554 w 156"/>
                <a:gd name="T61" fmla="*/ 314517 h 149"/>
                <a:gd name="T62" fmla="*/ 161050 w 156"/>
                <a:gd name="T63" fmla="*/ 342037 h 149"/>
                <a:gd name="T64" fmla="*/ 125697 w 156"/>
                <a:gd name="T65" fmla="*/ 373489 h 149"/>
                <a:gd name="T66" fmla="*/ 86417 w 156"/>
                <a:gd name="T67" fmla="*/ 428529 h 149"/>
                <a:gd name="T68" fmla="*/ 168906 w 156"/>
                <a:gd name="T69" fmla="*/ 416735 h 149"/>
                <a:gd name="T70" fmla="*/ 141410 w 156"/>
                <a:gd name="T71" fmla="*/ 459981 h 149"/>
                <a:gd name="T72" fmla="*/ 102129 w 156"/>
                <a:gd name="T73" fmla="*/ 487501 h 149"/>
                <a:gd name="T74" fmla="*/ 157122 w 156"/>
                <a:gd name="T75" fmla="*/ 515022 h 149"/>
                <a:gd name="T76" fmla="*/ 153194 w 156"/>
                <a:gd name="T77" fmla="*/ 573994 h 149"/>
                <a:gd name="T78" fmla="*/ 180690 w 156"/>
                <a:gd name="T79" fmla="*/ 515022 h 149"/>
                <a:gd name="T80" fmla="*/ 208186 w 156"/>
                <a:gd name="T81" fmla="*/ 444255 h 149"/>
                <a:gd name="T82" fmla="*/ 223899 w 156"/>
                <a:gd name="T83" fmla="*/ 393146 h 149"/>
                <a:gd name="T84" fmla="*/ 251395 w 156"/>
                <a:gd name="T85" fmla="*/ 318449 h 149"/>
                <a:gd name="T86" fmla="*/ 286747 w 156"/>
                <a:gd name="T87" fmla="*/ 377420 h 149"/>
                <a:gd name="T88" fmla="*/ 306388 w 156"/>
                <a:gd name="T89" fmla="*/ 459981 h 149"/>
                <a:gd name="T90" fmla="*/ 365308 w 156"/>
                <a:gd name="T91" fmla="*/ 436392 h 149"/>
                <a:gd name="T92" fmla="*/ 612775 w 156"/>
                <a:gd name="T93" fmla="*/ 86492 h 149"/>
                <a:gd name="T94" fmla="*/ 310316 w 156"/>
                <a:gd name="T95" fmla="*/ 338106 h 149"/>
                <a:gd name="T96" fmla="*/ 471365 w 156"/>
                <a:gd name="T97" fmla="*/ 286997 h 149"/>
                <a:gd name="T98" fmla="*/ 463509 w 156"/>
                <a:gd name="T99" fmla="*/ 86492 h 149"/>
                <a:gd name="T100" fmla="*/ 219971 w 156"/>
                <a:gd name="T101" fmla="*/ 70766 h 149"/>
                <a:gd name="T102" fmla="*/ 530286 w 156"/>
                <a:gd name="T103" fmla="*/ 263408 h 149"/>
                <a:gd name="T104" fmla="*/ 15712 w 156"/>
                <a:gd name="T105" fmla="*/ 169053 h 149"/>
                <a:gd name="T106" fmla="*/ 278891 w 156"/>
                <a:gd name="T107" fmla="*/ 3931 h 149"/>
                <a:gd name="T108" fmla="*/ 365308 w 156"/>
                <a:gd name="T109" fmla="*/ 55040 h 149"/>
                <a:gd name="T110" fmla="*/ 255323 w 156"/>
                <a:gd name="T111" fmla="*/ 224093 h 149"/>
                <a:gd name="T112" fmla="*/ 294603 w 156"/>
                <a:gd name="T113" fmla="*/ 62903 h 149"/>
                <a:gd name="T114" fmla="*/ 337812 w 156"/>
                <a:gd name="T115" fmla="*/ 487501 h 149"/>
                <a:gd name="T116" fmla="*/ 43208 w 156"/>
                <a:gd name="T117" fmla="*/ 365626 h 149"/>
                <a:gd name="T118" fmla="*/ 11784 w 156"/>
                <a:gd name="T119" fmla="*/ 290928 h 149"/>
                <a:gd name="T120" fmla="*/ 35352 w 156"/>
                <a:gd name="T121" fmla="*/ 342037 h 149"/>
                <a:gd name="T122" fmla="*/ 243539 w 156"/>
                <a:gd name="T123" fmla="*/ 200505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6" h="149">
                  <a:moveTo>
                    <a:pt x="111" y="24"/>
                  </a:moveTo>
                  <a:cubicBezTo>
                    <a:pt x="109" y="23"/>
                    <a:pt x="108" y="23"/>
                    <a:pt x="106" y="23"/>
                  </a:cubicBezTo>
                  <a:cubicBezTo>
                    <a:pt x="105" y="23"/>
                    <a:pt x="104" y="24"/>
                    <a:pt x="104" y="23"/>
                  </a:cubicBezTo>
                  <a:cubicBezTo>
                    <a:pt x="103" y="23"/>
                    <a:pt x="105" y="22"/>
                    <a:pt x="104" y="22"/>
                  </a:cubicBezTo>
                  <a:cubicBezTo>
                    <a:pt x="103" y="22"/>
                    <a:pt x="103" y="22"/>
                    <a:pt x="102" y="23"/>
                  </a:cubicBezTo>
                  <a:cubicBezTo>
                    <a:pt x="103" y="20"/>
                    <a:pt x="100" y="22"/>
                    <a:pt x="101" y="19"/>
                  </a:cubicBezTo>
                  <a:cubicBezTo>
                    <a:pt x="99" y="19"/>
                    <a:pt x="99" y="21"/>
                    <a:pt x="98" y="20"/>
                  </a:cubicBezTo>
                  <a:cubicBezTo>
                    <a:pt x="97" y="20"/>
                    <a:pt x="98" y="18"/>
                    <a:pt x="97" y="17"/>
                  </a:cubicBezTo>
                  <a:cubicBezTo>
                    <a:pt x="97" y="18"/>
                    <a:pt x="97" y="19"/>
                    <a:pt x="95" y="20"/>
                  </a:cubicBezTo>
                  <a:cubicBezTo>
                    <a:pt x="95" y="18"/>
                    <a:pt x="97" y="17"/>
                    <a:pt x="94" y="16"/>
                  </a:cubicBezTo>
                  <a:cubicBezTo>
                    <a:pt x="94" y="16"/>
                    <a:pt x="93" y="16"/>
                    <a:pt x="93" y="16"/>
                  </a:cubicBezTo>
                  <a:cubicBezTo>
                    <a:pt x="93" y="17"/>
                    <a:pt x="93" y="17"/>
                    <a:pt x="94" y="17"/>
                  </a:cubicBezTo>
                  <a:cubicBezTo>
                    <a:pt x="94" y="18"/>
                    <a:pt x="94" y="17"/>
                    <a:pt x="94" y="19"/>
                  </a:cubicBezTo>
                  <a:cubicBezTo>
                    <a:pt x="94" y="18"/>
                    <a:pt x="93" y="20"/>
                    <a:pt x="93" y="20"/>
                  </a:cubicBezTo>
                  <a:cubicBezTo>
                    <a:pt x="93" y="20"/>
                    <a:pt x="92" y="19"/>
                    <a:pt x="92" y="19"/>
                  </a:cubicBezTo>
                  <a:cubicBezTo>
                    <a:pt x="92" y="18"/>
                    <a:pt x="91" y="19"/>
                    <a:pt x="91" y="19"/>
                  </a:cubicBezTo>
                  <a:cubicBezTo>
                    <a:pt x="90" y="19"/>
                    <a:pt x="89" y="20"/>
                    <a:pt x="90" y="21"/>
                  </a:cubicBezTo>
                  <a:cubicBezTo>
                    <a:pt x="90" y="21"/>
                    <a:pt x="90" y="24"/>
                    <a:pt x="89" y="24"/>
                  </a:cubicBezTo>
                  <a:cubicBezTo>
                    <a:pt x="88" y="25"/>
                    <a:pt x="89" y="23"/>
                    <a:pt x="88" y="23"/>
                  </a:cubicBezTo>
                  <a:cubicBezTo>
                    <a:pt x="87" y="23"/>
                    <a:pt x="88" y="24"/>
                    <a:pt x="88" y="25"/>
                  </a:cubicBezTo>
                  <a:cubicBezTo>
                    <a:pt x="87" y="24"/>
                    <a:pt x="87" y="24"/>
                    <a:pt x="87" y="23"/>
                  </a:cubicBezTo>
                  <a:cubicBezTo>
                    <a:pt x="86" y="24"/>
                    <a:pt x="86" y="25"/>
                    <a:pt x="86" y="26"/>
                  </a:cubicBezTo>
                  <a:cubicBezTo>
                    <a:pt x="84" y="24"/>
                    <a:pt x="85" y="22"/>
                    <a:pt x="86" y="20"/>
                  </a:cubicBezTo>
                  <a:cubicBezTo>
                    <a:pt x="87" y="19"/>
                    <a:pt x="88" y="16"/>
                    <a:pt x="86" y="15"/>
                  </a:cubicBezTo>
                  <a:cubicBezTo>
                    <a:pt x="86" y="14"/>
                    <a:pt x="88" y="14"/>
                    <a:pt x="87" y="13"/>
                  </a:cubicBezTo>
                  <a:cubicBezTo>
                    <a:pt x="87" y="12"/>
                    <a:pt x="84" y="11"/>
                    <a:pt x="84" y="10"/>
                  </a:cubicBezTo>
                  <a:cubicBezTo>
                    <a:pt x="83" y="12"/>
                    <a:pt x="84" y="13"/>
                    <a:pt x="84" y="14"/>
                  </a:cubicBezTo>
                  <a:cubicBezTo>
                    <a:pt x="83" y="15"/>
                    <a:pt x="83" y="15"/>
                    <a:pt x="83" y="16"/>
                  </a:cubicBezTo>
                  <a:cubicBezTo>
                    <a:pt x="82" y="15"/>
                    <a:pt x="83" y="13"/>
                    <a:pt x="82" y="14"/>
                  </a:cubicBezTo>
                  <a:cubicBezTo>
                    <a:pt x="80" y="14"/>
                    <a:pt x="81" y="17"/>
                    <a:pt x="81" y="18"/>
                  </a:cubicBezTo>
                  <a:cubicBezTo>
                    <a:pt x="82" y="19"/>
                    <a:pt x="82" y="20"/>
                    <a:pt x="82" y="22"/>
                  </a:cubicBezTo>
                  <a:cubicBezTo>
                    <a:pt x="81" y="24"/>
                    <a:pt x="81" y="27"/>
                    <a:pt x="81" y="29"/>
                  </a:cubicBezTo>
                  <a:cubicBezTo>
                    <a:pt x="80" y="30"/>
                    <a:pt x="79" y="29"/>
                    <a:pt x="79" y="28"/>
                  </a:cubicBezTo>
                  <a:cubicBezTo>
                    <a:pt x="78" y="27"/>
                    <a:pt x="78" y="24"/>
                    <a:pt x="76" y="25"/>
                  </a:cubicBezTo>
                  <a:cubicBezTo>
                    <a:pt x="76" y="24"/>
                    <a:pt x="78" y="21"/>
                    <a:pt x="77" y="20"/>
                  </a:cubicBezTo>
                  <a:cubicBezTo>
                    <a:pt x="76" y="19"/>
                    <a:pt x="76" y="21"/>
                    <a:pt x="76" y="21"/>
                  </a:cubicBezTo>
                  <a:cubicBezTo>
                    <a:pt x="76" y="21"/>
                    <a:pt x="75" y="20"/>
                    <a:pt x="75" y="20"/>
                  </a:cubicBezTo>
                  <a:cubicBezTo>
                    <a:pt x="74" y="20"/>
                    <a:pt x="73" y="22"/>
                    <a:pt x="72" y="22"/>
                  </a:cubicBezTo>
                  <a:cubicBezTo>
                    <a:pt x="69" y="22"/>
                    <a:pt x="71" y="20"/>
                    <a:pt x="70" y="18"/>
                  </a:cubicBezTo>
                  <a:cubicBezTo>
                    <a:pt x="70" y="18"/>
                    <a:pt x="69" y="19"/>
                    <a:pt x="68" y="19"/>
                  </a:cubicBezTo>
                  <a:cubicBezTo>
                    <a:pt x="68" y="18"/>
                    <a:pt x="68" y="16"/>
                    <a:pt x="67" y="15"/>
                  </a:cubicBezTo>
                  <a:cubicBezTo>
                    <a:pt x="66" y="13"/>
                    <a:pt x="65" y="14"/>
                    <a:pt x="65" y="12"/>
                  </a:cubicBezTo>
                  <a:cubicBezTo>
                    <a:pt x="65" y="12"/>
                    <a:pt x="64" y="13"/>
                    <a:pt x="64" y="13"/>
                  </a:cubicBezTo>
                  <a:cubicBezTo>
                    <a:pt x="64" y="12"/>
                    <a:pt x="64" y="12"/>
                    <a:pt x="65" y="12"/>
                  </a:cubicBezTo>
                  <a:cubicBezTo>
                    <a:pt x="65" y="12"/>
                    <a:pt x="63" y="10"/>
                    <a:pt x="62" y="11"/>
                  </a:cubicBezTo>
                  <a:cubicBezTo>
                    <a:pt x="63" y="10"/>
                    <a:pt x="61" y="13"/>
                    <a:pt x="61" y="12"/>
                  </a:cubicBezTo>
                  <a:cubicBezTo>
                    <a:pt x="61" y="13"/>
                    <a:pt x="60" y="15"/>
                    <a:pt x="62" y="15"/>
                  </a:cubicBezTo>
                  <a:cubicBezTo>
                    <a:pt x="63" y="15"/>
                    <a:pt x="64" y="15"/>
                    <a:pt x="64" y="16"/>
                  </a:cubicBezTo>
                  <a:cubicBezTo>
                    <a:pt x="63" y="16"/>
                    <a:pt x="63" y="17"/>
                    <a:pt x="63" y="18"/>
                  </a:cubicBezTo>
                  <a:cubicBezTo>
                    <a:pt x="63" y="19"/>
                    <a:pt x="62" y="20"/>
                    <a:pt x="63" y="21"/>
                  </a:cubicBezTo>
                  <a:cubicBezTo>
                    <a:pt x="63" y="21"/>
                    <a:pt x="63" y="21"/>
                    <a:pt x="62" y="22"/>
                  </a:cubicBezTo>
                  <a:cubicBezTo>
                    <a:pt x="60" y="21"/>
                    <a:pt x="61" y="17"/>
                    <a:pt x="59" y="17"/>
                  </a:cubicBezTo>
                  <a:cubicBezTo>
                    <a:pt x="57" y="16"/>
                    <a:pt x="58" y="20"/>
                    <a:pt x="59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3"/>
                    <a:pt x="63" y="25"/>
                    <a:pt x="60" y="27"/>
                  </a:cubicBezTo>
                  <a:cubicBezTo>
                    <a:pt x="59" y="26"/>
                    <a:pt x="58" y="24"/>
                    <a:pt x="57" y="23"/>
                  </a:cubicBezTo>
                  <a:cubicBezTo>
                    <a:pt x="56" y="22"/>
                    <a:pt x="57" y="24"/>
                    <a:pt x="56" y="23"/>
                  </a:cubicBezTo>
                  <a:cubicBezTo>
                    <a:pt x="53" y="23"/>
                    <a:pt x="51" y="22"/>
                    <a:pt x="49" y="25"/>
                  </a:cubicBezTo>
                  <a:cubicBezTo>
                    <a:pt x="50" y="24"/>
                    <a:pt x="51" y="25"/>
                    <a:pt x="51" y="25"/>
                  </a:cubicBezTo>
                  <a:cubicBezTo>
                    <a:pt x="51" y="27"/>
                    <a:pt x="52" y="28"/>
                    <a:pt x="52" y="30"/>
                  </a:cubicBezTo>
                  <a:cubicBezTo>
                    <a:pt x="50" y="31"/>
                    <a:pt x="51" y="34"/>
                    <a:pt x="52" y="35"/>
                  </a:cubicBezTo>
                  <a:cubicBezTo>
                    <a:pt x="53" y="37"/>
                    <a:pt x="55" y="41"/>
                    <a:pt x="57" y="41"/>
                  </a:cubicBezTo>
                  <a:cubicBezTo>
                    <a:pt x="57" y="41"/>
                    <a:pt x="58" y="40"/>
                    <a:pt x="59" y="40"/>
                  </a:cubicBezTo>
                  <a:cubicBezTo>
                    <a:pt x="60" y="40"/>
                    <a:pt x="60" y="41"/>
                    <a:pt x="61" y="41"/>
                  </a:cubicBezTo>
                  <a:cubicBezTo>
                    <a:pt x="63" y="41"/>
                    <a:pt x="64" y="40"/>
                    <a:pt x="65" y="40"/>
                  </a:cubicBezTo>
                  <a:cubicBezTo>
                    <a:pt x="67" y="39"/>
                    <a:pt x="74" y="36"/>
                    <a:pt x="75" y="37"/>
                  </a:cubicBezTo>
                  <a:cubicBezTo>
                    <a:pt x="76" y="38"/>
                    <a:pt x="76" y="41"/>
                    <a:pt x="75" y="41"/>
                  </a:cubicBezTo>
                  <a:cubicBezTo>
                    <a:pt x="74" y="42"/>
                    <a:pt x="73" y="42"/>
                    <a:pt x="72" y="42"/>
                  </a:cubicBezTo>
                  <a:cubicBezTo>
                    <a:pt x="68" y="42"/>
                    <a:pt x="67" y="44"/>
                    <a:pt x="70" y="45"/>
                  </a:cubicBezTo>
                  <a:cubicBezTo>
                    <a:pt x="71" y="46"/>
                    <a:pt x="73" y="46"/>
                    <a:pt x="73" y="47"/>
                  </a:cubicBezTo>
                  <a:cubicBezTo>
                    <a:pt x="73" y="48"/>
                    <a:pt x="70" y="47"/>
                    <a:pt x="70" y="47"/>
                  </a:cubicBezTo>
                  <a:cubicBezTo>
                    <a:pt x="68" y="46"/>
                    <a:pt x="68" y="46"/>
                    <a:pt x="66" y="45"/>
                  </a:cubicBezTo>
                  <a:cubicBezTo>
                    <a:pt x="65" y="44"/>
                    <a:pt x="64" y="44"/>
                    <a:pt x="63" y="45"/>
                  </a:cubicBezTo>
                  <a:cubicBezTo>
                    <a:pt x="61" y="47"/>
                    <a:pt x="65" y="51"/>
                    <a:pt x="67" y="51"/>
                  </a:cubicBezTo>
                  <a:cubicBezTo>
                    <a:pt x="68" y="52"/>
                    <a:pt x="68" y="52"/>
                    <a:pt x="69" y="52"/>
                  </a:cubicBezTo>
                  <a:cubicBezTo>
                    <a:pt x="69" y="52"/>
                    <a:pt x="70" y="54"/>
                    <a:pt x="71" y="55"/>
                  </a:cubicBezTo>
                  <a:cubicBezTo>
                    <a:pt x="72" y="55"/>
                    <a:pt x="73" y="54"/>
                    <a:pt x="74" y="54"/>
                  </a:cubicBezTo>
                  <a:cubicBezTo>
                    <a:pt x="75" y="54"/>
                    <a:pt x="75" y="54"/>
                    <a:pt x="76" y="54"/>
                  </a:cubicBezTo>
                  <a:cubicBezTo>
                    <a:pt x="78" y="54"/>
                    <a:pt x="80" y="53"/>
                    <a:pt x="82" y="53"/>
                  </a:cubicBezTo>
                  <a:cubicBezTo>
                    <a:pt x="84" y="54"/>
                    <a:pt x="82" y="54"/>
                    <a:pt x="83" y="56"/>
                  </a:cubicBezTo>
                  <a:cubicBezTo>
                    <a:pt x="84" y="59"/>
                    <a:pt x="91" y="61"/>
                    <a:pt x="93" y="58"/>
                  </a:cubicBezTo>
                  <a:cubicBezTo>
                    <a:pt x="94" y="58"/>
                    <a:pt x="93" y="57"/>
                    <a:pt x="94" y="56"/>
                  </a:cubicBezTo>
                  <a:cubicBezTo>
                    <a:pt x="94" y="56"/>
                    <a:pt x="96" y="55"/>
                    <a:pt x="96" y="55"/>
                  </a:cubicBezTo>
                  <a:cubicBezTo>
                    <a:pt x="97" y="54"/>
                    <a:pt x="96" y="54"/>
                    <a:pt x="97" y="54"/>
                  </a:cubicBezTo>
                  <a:cubicBezTo>
                    <a:pt x="98" y="54"/>
                    <a:pt x="98" y="55"/>
                    <a:pt x="99" y="55"/>
                  </a:cubicBezTo>
                  <a:cubicBezTo>
                    <a:pt x="102" y="55"/>
                    <a:pt x="105" y="49"/>
                    <a:pt x="104" y="47"/>
                  </a:cubicBezTo>
                  <a:cubicBezTo>
                    <a:pt x="104" y="44"/>
                    <a:pt x="103" y="45"/>
                    <a:pt x="106" y="43"/>
                  </a:cubicBezTo>
                  <a:cubicBezTo>
                    <a:pt x="107" y="42"/>
                    <a:pt x="108" y="40"/>
                    <a:pt x="109" y="39"/>
                  </a:cubicBezTo>
                  <a:cubicBezTo>
                    <a:pt x="110" y="37"/>
                    <a:pt x="112" y="36"/>
                    <a:pt x="112" y="35"/>
                  </a:cubicBezTo>
                  <a:cubicBezTo>
                    <a:pt x="113" y="34"/>
                    <a:pt x="112" y="33"/>
                    <a:pt x="112" y="32"/>
                  </a:cubicBezTo>
                  <a:cubicBezTo>
                    <a:pt x="112" y="30"/>
                    <a:pt x="114" y="30"/>
                    <a:pt x="114" y="28"/>
                  </a:cubicBezTo>
                  <a:cubicBezTo>
                    <a:pt x="114" y="27"/>
                    <a:pt x="112" y="25"/>
                    <a:pt x="111" y="24"/>
                  </a:cubicBezTo>
                  <a:close/>
                  <a:moveTo>
                    <a:pt x="62" y="15"/>
                  </a:moveTo>
                  <a:cubicBezTo>
                    <a:pt x="62" y="14"/>
                    <a:pt x="62" y="14"/>
                    <a:pt x="63" y="14"/>
                  </a:cubicBezTo>
                  <a:cubicBezTo>
                    <a:pt x="62" y="14"/>
                    <a:pt x="62" y="14"/>
                    <a:pt x="62" y="15"/>
                  </a:cubicBezTo>
                  <a:close/>
                  <a:moveTo>
                    <a:pt x="68" y="78"/>
                  </a:moveTo>
                  <a:cubicBezTo>
                    <a:pt x="69" y="78"/>
                    <a:pt x="70" y="78"/>
                    <a:pt x="71" y="78"/>
                  </a:cubicBezTo>
                  <a:cubicBezTo>
                    <a:pt x="72" y="79"/>
                    <a:pt x="71" y="80"/>
                    <a:pt x="73" y="79"/>
                  </a:cubicBezTo>
                  <a:cubicBezTo>
                    <a:pt x="74" y="78"/>
                    <a:pt x="75" y="75"/>
                    <a:pt x="75" y="74"/>
                  </a:cubicBezTo>
                  <a:cubicBezTo>
                    <a:pt x="74" y="73"/>
                    <a:pt x="74" y="73"/>
                    <a:pt x="73" y="73"/>
                  </a:cubicBezTo>
                  <a:cubicBezTo>
                    <a:pt x="72" y="72"/>
                    <a:pt x="72" y="72"/>
                    <a:pt x="72" y="71"/>
                  </a:cubicBezTo>
                  <a:cubicBezTo>
                    <a:pt x="70" y="71"/>
                    <a:pt x="69" y="70"/>
                    <a:pt x="67" y="69"/>
                  </a:cubicBezTo>
                  <a:cubicBezTo>
                    <a:pt x="66" y="68"/>
                    <a:pt x="65" y="68"/>
                    <a:pt x="64" y="67"/>
                  </a:cubicBezTo>
                  <a:cubicBezTo>
                    <a:pt x="64" y="67"/>
                    <a:pt x="64" y="64"/>
                    <a:pt x="63" y="63"/>
                  </a:cubicBezTo>
                  <a:cubicBezTo>
                    <a:pt x="63" y="62"/>
                    <a:pt x="61" y="61"/>
                    <a:pt x="60" y="61"/>
                  </a:cubicBezTo>
                  <a:cubicBezTo>
                    <a:pt x="59" y="61"/>
                    <a:pt x="59" y="63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59"/>
                    <a:pt x="55" y="59"/>
                    <a:pt x="55" y="58"/>
                  </a:cubicBezTo>
                  <a:cubicBezTo>
                    <a:pt x="58" y="58"/>
                    <a:pt x="57" y="50"/>
                    <a:pt x="56" y="49"/>
                  </a:cubicBezTo>
                  <a:cubicBezTo>
                    <a:pt x="56" y="49"/>
                    <a:pt x="56" y="48"/>
                    <a:pt x="55" y="47"/>
                  </a:cubicBezTo>
                  <a:cubicBezTo>
                    <a:pt x="55" y="47"/>
                    <a:pt x="54" y="46"/>
                    <a:pt x="54" y="46"/>
                  </a:cubicBezTo>
                  <a:cubicBezTo>
                    <a:pt x="52" y="43"/>
                    <a:pt x="51" y="47"/>
                    <a:pt x="51" y="49"/>
                  </a:cubicBezTo>
                  <a:cubicBezTo>
                    <a:pt x="51" y="51"/>
                    <a:pt x="51" y="52"/>
                    <a:pt x="49" y="54"/>
                  </a:cubicBezTo>
                  <a:cubicBezTo>
                    <a:pt x="49" y="54"/>
                    <a:pt x="49" y="53"/>
                    <a:pt x="49" y="53"/>
                  </a:cubicBezTo>
                  <a:cubicBezTo>
                    <a:pt x="50" y="51"/>
                    <a:pt x="50" y="49"/>
                    <a:pt x="49" y="47"/>
                  </a:cubicBezTo>
                  <a:cubicBezTo>
                    <a:pt x="49" y="45"/>
                    <a:pt x="51" y="43"/>
                    <a:pt x="51" y="41"/>
                  </a:cubicBezTo>
                  <a:cubicBezTo>
                    <a:pt x="51" y="39"/>
                    <a:pt x="49" y="38"/>
                    <a:pt x="49" y="37"/>
                  </a:cubicBezTo>
                  <a:cubicBezTo>
                    <a:pt x="49" y="35"/>
                    <a:pt x="44" y="30"/>
                    <a:pt x="44" y="33"/>
                  </a:cubicBezTo>
                  <a:cubicBezTo>
                    <a:pt x="43" y="34"/>
                    <a:pt x="44" y="35"/>
                    <a:pt x="44" y="35"/>
                  </a:cubicBezTo>
                  <a:cubicBezTo>
                    <a:pt x="43" y="35"/>
                    <a:pt x="43" y="35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2"/>
                    <a:pt x="42" y="30"/>
                    <a:pt x="41" y="29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7" y="32"/>
                    <a:pt x="37" y="33"/>
                    <a:pt x="37" y="34"/>
                  </a:cubicBezTo>
                  <a:cubicBezTo>
                    <a:pt x="37" y="36"/>
                    <a:pt x="38" y="34"/>
                    <a:pt x="37" y="35"/>
                  </a:cubicBezTo>
                  <a:cubicBezTo>
                    <a:pt x="36" y="36"/>
                    <a:pt x="36" y="35"/>
                    <a:pt x="35" y="36"/>
                  </a:cubicBezTo>
                  <a:cubicBezTo>
                    <a:pt x="34" y="37"/>
                    <a:pt x="35" y="40"/>
                    <a:pt x="35" y="41"/>
                  </a:cubicBezTo>
                  <a:cubicBezTo>
                    <a:pt x="36" y="43"/>
                    <a:pt x="36" y="45"/>
                    <a:pt x="36" y="47"/>
                  </a:cubicBezTo>
                  <a:cubicBezTo>
                    <a:pt x="36" y="48"/>
                    <a:pt x="36" y="51"/>
                    <a:pt x="37" y="52"/>
                  </a:cubicBezTo>
                  <a:cubicBezTo>
                    <a:pt x="37" y="54"/>
                    <a:pt x="36" y="57"/>
                    <a:pt x="38" y="58"/>
                  </a:cubicBezTo>
                  <a:cubicBezTo>
                    <a:pt x="38" y="58"/>
                    <a:pt x="38" y="59"/>
                    <a:pt x="38" y="59"/>
                  </a:cubicBezTo>
                  <a:cubicBezTo>
                    <a:pt x="38" y="60"/>
                    <a:pt x="38" y="61"/>
                    <a:pt x="39" y="62"/>
                  </a:cubicBezTo>
                  <a:cubicBezTo>
                    <a:pt x="39" y="65"/>
                    <a:pt x="40" y="69"/>
                    <a:pt x="41" y="72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39" y="70"/>
                    <a:pt x="39" y="68"/>
                    <a:pt x="38" y="67"/>
                  </a:cubicBezTo>
                  <a:cubicBezTo>
                    <a:pt x="38" y="65"/>
                    <a:pt x="37" y="63"/>
                    <a:pt x="36" y="62"/>
                  </a:cubicBezTo>
                  <a:cubicBezTo>
                    <a:pt x="36" y="62"/>
                    <a:pt x="35" y="63"/>
                    <a:pt x="35" y="64"/>
                  </a:cubicBezTo>
                  <a:cubicBezTo>
                    <a:pt x="35" y="64"/>
                    <a:pt x="35" y="63"/>
                    <a:pt x="35" y="63"/>
                  </a:cubicBezTo>
                  <a:cubicBezTo>
                    <a:pt x="35" y="62"/>
                    <a:pt x="36" y="59"/>
                    <a:pt x="35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4" y="57"/>
                    <a:pt x="34" y="56"/>
                  </a:cubicBezTo>
                  <a:cubicBezTo>
                    <a:pt x="34" y="55"/>
                    <a:pt x="34" y="55"/>
                    <a:pt x="33" y="55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3"/>
                    <a:pt x="34" y="49"/>
                    <a:pt x="32" y="4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46"/>
                    <a:pt x="32" y="46"/>
                    <a:pt x="32" y="47"/>
                  </a:cubicBezTo>
                  <a:cubicBezTo>
                    <a:pt x="32" y="46"/>
                    <a:pt x="32" y="45"/>
                    <a:pt x="32" y="45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cubicBezTo>
                    <a:pt x="31" y="42"/>
                    <a:pt x="30" y="41"/>
                    <a:pt x="30" y="41"/>
                  </a:cubicBezTo>
                  <a:cubicBezTo>
                    <a:pt x="30" y="39"/>
                    <a:pt x="29" y="37"/>
                    <a:pt x="27" y="39"/>
                  </a:cubicBezTo>
                  <a:cubicBezTo>
                    <a:pt x="26" y="40"/>
                    <a:pt x="25" y="44"/>
                    <a:pt x="25" y="45"/>
                  </a:cubicBezTo>
                  <a:cubicBezTo>
                    <a:pt x="25" y="45"/>
                    <a:pt x="24" y="45"/>
                    <a:pt x="24" y="46"/>
                  </a:cubicBezTo>
                  <a:cubicBezTo>
                    <a:pt x="22" y="48"/>
                    <a:pt x="24" y="53"/>
                    <a:pt x="25" y="55"/>
                  </a:cubicBezTo>
                  <a:cubicBezTo>
                    <a:pt x="25" y="56"/>
                    <a:pt x="25" y="56"/>
                    <a:pt x="24" y="56"/>
                  </a:cubicBezTo>
                  <a:cubicBezTo>
                    <a:pt x="24" y="56"/>
                    <a:pt x="24" y="58"/>
                    <a:pt x="23" y="57"/>
                  </a:cubicBezTo>
                  <a:cubicBezTo>
                    <a:pt x="23" y="55"/>
                    <a:pt x="23" y="52"/>
                    <a:pt x="21" y="50"/>
                  </a:cubicBezTo>
                  <a:cubicBezTo>
                    <a:pt x="20" y="50"/>
                    <a:pt x="20" y="50"/>
                    <a:pt x="20" y="52"/>
                  </a:cubicBezTo>
                  <a:cubicBezTo>
                    <a:pt x="20" y="52"/>
                    <a:pt x="19" y="51"/>
                    <a:pt x="19" y="51"/>
                  </a:cubicBezTo>
                  <a:cubicBezTo>
                    <a:pt x="18" y="49"/>
                    <a:pt x="21" y="48"/>
                    <a:pt x="20" y="46"/>
                  </a:cubicBezTo>
                  <a:cubicBezTo>
                    <a:pt x="20" y="46"/>
                    <a:pt x="19" y="46"/>
                    <a:pt x="18" y="46"/>
                  </a:cubicBezTo>
                  <a:cubicBezTo>
                    <a:pt x="17" y="46"/>
                    <a:pt x="15" y="47"/>
                    <a:pt x="14" y="49"/>
                  </a:cubicBezTo>
                  <a:cubicBezTo>
                    <a:pt x="14" y="49"/>
                    <a:pt x="14" y="49"/>
                    <a:pt x="13" y="49"/>
                  </a:cubicBezTo>
                  <a:cubicBezTo>
                    <a:pt x="13" y="49"/>
                    <a:pt x="13" y="49"/>
                    <a:pt x="13" y="48"/>
                  </a:cubicBezTo>
                  <a:cubicBezTo>
                    <a:pt x="13" y="48"/>
                    <a:pt x="13" y="47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5" y="46"/>
                    <a:pt x="15" y="45"/>
                  </a:cubicBezTo>
                  <a:cubicBezTo>
                    <a:pt x="16" y="44"/>
                    <a:pt x="16" y="43"/>
                    <a:pt x="17" y="43"/>
                  </a:cubicBezTo>
                  <a:cubicBezTo>
                    <a:pt x="17" y="42"/>
                    <a:pt x="18" y="42"/>
                    <a:pt x="18" y="42"/>
                  </a:cubicBezTo>
                  <a:cubicBezTo>
                    <a:pt x="21" y="42"/>
                    <a:pt x="22" y="42"/>
                    <a:pt x="23" y="40"/>
                  </a:cubicBezTo>
                  <a:cubicBezTo>
                    <a:pt x="24" y="31"/>
                    <a:pt x="18" y="38"/>
                    <a:pt x="15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7"/>
                    <a:pt x="12" y="36"/>
                  </a:cubicBezTo>
                  <a:cubicBezTo>
                    <a:pt x="11" y="38"/>
                    <a:pt x="11" y="39"/>
                    <a:pt x="12" y="41"/>
                  </a:cubicBezTo>
                  <a:cubicBezTo>
                    <a:pt x="12" y="41"/>
                    <a:pt x="12" y="42"/>
                    <a:pt x="13" y="42"/>
                  </a:cubicBezTo>
                  <a:cubicBezTo>
                    <a:pt x="12" y="42"/>
                    <a:pt x="13" y="43"/>
                    <a:pt x="12" y="43"/>
                  </a:cubicBezTo>
                  <a:cubicBezTo>
                    <a:pt x="12" y="43"/>
                    <a:pt x="12" y="41"/>
                    <a:pt x="11" y="43"/>
                  </a:cubicBezTo>
                  <a:cubicBezTo>
                    <a:pt x="11" y="42"/>
                    <a:pt x="11" y="39"/>
                    <a:pt x="10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7"/>
                    <a:pt x="9" y="37"/>
                    <a:pt x="9" y="37"/>
                  </a:cubicBezTo>
                  <a:cubicBezTo>
                    <a:pt x="9" y="37"/>
                    <a:pt x="8" y="37"/>
                    <a:pt x="8" y="37"/>
                  </a:cubicBezTo>
                  <a:cubicBezTo>
                    <a:pt x="8" y="36"/>
                    <a:pt x="7" y="39"/>
                    <a:pt x="7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7"/>
                    <a:pt x="5" y="42"/>
                    <a:pt x="5" y="42"/>
                  </a:cubicBezTo>
                  <a:cubicBezTo>
                    <a:pt x="6" y="44"/>
                    <a:pt x="7" y="43"/>
                    <a:pt x="5" y="44"/>
                  </a:cubicBezTo>
                  <a:cubicBezTo>
                    <a:pt x="4" y="44"/>
                    <a:pt x="3" y="43"/>
                    <a:pt x="3" y="45"/>
                  </a:cubicBezTo>
                  <a:cubicBezTo>
                    <a:pt x="2" y="46"/>
                    <a:pt x="4" y="46"/>
                    <a:pt x="4" y="47"/>
                  </a:cubicBezTo>
                  <a:cubicBezTo>
                    <a:pt x="3" y="48"/>
                    <a:pt x="1" y="46"/>
                    <a:pt x="2" y="49"/>
                  </a:cubicBezTo>
                  <a:cubicBezTo>
                    <a:pt x="2" y="50"/>
                    <a:pt x="3" y="50"/>
                    <a:pt x="3" y="51"/>
                  </a:cubicBezTo>
                  <a:cubicBezTo>
                    <a:pt x="3" y="52"/>
                    <a:pt x="3" y="53"/>
                    <a:pt x="3" y="54"/>
                  </a:cubicBezTo>
                  <a:cubicBezTo>
                    <a:pt x="2" y="55"/>
                    <a:pt x="2" y="55"/>
                    <a:pt x="4" y="56"/>
                  </a:cubicBezTo>
                  <a:cubicBezTo>
                    <a:pt x="4" y="57"/>
                    <a:pt x="4" y="63"/>
                    <a:pt x="5" y="63"/>
                  </a:cubicBezTo>
                  <a:cubicBezTo>
                    <a:pt x="7" y="65"/>
                    <a:pt x="8" y="61"/>
                    <a:pt x="8" y="60"/>
                  </a:cubicBezTo>
                  <a:cubicBezTo>
                    <a:pt x="8" y="59"/>
                    <a:pt x="8" y="58"/>
                    <a:pt x="7" y="58"/>
                  </a:cubicBezTo>
                  <a:cubicBezTo>
                    <a:pt x="7" y="57"/>
                    <a:pt x="7" y="56"/>
                    <a:pt x="8" y="57"/>
                  </a:cubicBezTo>
                  <a:cubicBezTo>
                    <a:pt x="9" y="58"/>
                    <a:pt x="8" y="59"/>
                    <a:pt x="9" y="59"/>
                  </a:cubicBezTo>
                  <a:cubicBezTo>
                    <a:pt x="10" y="59"/>
                    <a:pt x="10" y="59"/>
                    <a:pt x="9" y="58"/>
                  </a:cubicBezTo>
                  <a:cubicBezTo>
                    <a:pt x="9" y="57"/>
                    <a:pt x="11" y="57"/>
                    <a:pt x="11" y="56"/>
                  </a:cubicBezTo>
                  <a:cubicBezTo>
                    <a:pt x="11" y="58"/>
                    <a:pt x="10" y="59"/>
                    <a:pt x="11" y="60"/>
                  </a:cubicBezTo>
                  <a:cubicBezTo>
                    <a:pt x="11" y="60"/>
                    <a:pt x="10" y="60"/>
                    <a:pt x="10" y="60"/>
                  </a:cubicBezTo>
                  <a:cubicBezTo>
                    <a:pt x="9" y="60"/>
                    <a:pt x="10" y="61"/>
                    <a:pt x="10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3"/>
                    <a:pt x="9" y="63"/>
                    <a:pt x="9" y="64"/>
                  </a:cubicBezTo>
                  <a:cubicBezTo>
                    <a:pt x="7" y="65"/>
                    <a:pt x="9" y="66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1" y="69"/>
                    <a:pt x="11" y="68"/>
                    <a:pt x="12" y="68"/>
                  </a:cubicBezTo>
                  <a:cubicBezTo>
                    <a:pt x="12" y="68"/>
                    <a:pt x="12" y="68"/>
                    <a:pt x="12" y="67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4" y="70"/>
                    <a:pt x="13" y="71"/>
                  </a:cubicBezTo>
                  <a:cubicBezTo>
                    <a:pt x="13" y="72"/>
                    <a:pt x="11" y="70"/>
                    <a:pt x="10" y="70"/>
                  </a:cubicBezTo>
                  <a:cubicBezTo>
                    <a:pt x="9" y="68"/>
                    <a:pt x="6" y="67"/>
                    <a:pt x="6" y="70"/>
                  </a:cubicBezTo>
                  <a:cubicBezTo>
                    <a:pt x="6" y="72"/>
                    <a:pt x="10" y="72"/>
                    <a:pt x="10" y="74"/>
                  </a:cubicBezTo>
                  <a:cubicBezTo>
                    <a:pt x="9" y="74"/>
                    <a:pt x="8" y="74"/>
                    <a:pt x="8" y="75"/>
                  </a:cubicBezTo>
                  <a:cubicBezTo>
                    <a:pt x="8" y="76"/>
                    <a:pt x="7" y="79"/>
                    <a:pt x="10" y="78"/>
                  </a:cubicBezTo>
                  <a:cubicBezTo>
                    <a:pt x="11" y="78"/>
                    <a:pt x="9" y="79"/>
                    <a:pt x="10" y="80"/>
                  </a:cubicBezTo>
                  <a:cubicBezTo>
                    <a:pt x="10" y="81"/>
                    <a:pt x="10" y="81"/>
                    <a:pt x="11" y="81"/>
                  </a:cubicBezTo>
                  <a:cubicBezTo>
                    <a:pt x="12" y="82"/>
                    <a:pt x="13" y="82"/>
                    <a:pt x="13" y="82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4" y="83"/>
                    <a:pt x="13" y="83"/>
                    <a:pt x="14" y="84"/>
                  </a:cubicBezTo>
                  <a:cubicBezTo>
                    <a:pt x="15" y="84"/>
                    <a:pt x="17" y="84"/>
                    <a:pt x="18" y="83"/>
                  </a:cubicBezTo>
                  <a:cubicBezTo>
                    <a:pt x="18" y="83"/>
                    <a:pt x="19" y="82"/>
                    <a:pt x="19" y="83"/>
                  </a:cubicBezTo>
                  <a:cubicBezTo>
                    <a:pt x="18" y="85"/>
                    <a:pt x="15" y="85"/>
                    <a:pt x="14" y="85"/>
                  </a:cubicBezTo>
                  <a:cubicBezTo>
                    <a:pt x="11" y="87"/>
                    <a:pt x="16" y="89"/>
                    <a:pt x="16" y="91"/>
                  </a:cubicBezTo>
                  <a:cubicBezTo>
                    <a:pt x="17" y="91"/>
                    <a:pt x="17" y="91"/>
                    <a:pt x="17" y="92"/>
                  </a:cubicBezTo>
                  <a:cubicBezTo>
                    <a:pt x="17" y="92"/>
                    <a:pt x="17" y="95"/>
                    <a:pt x="18" y="94"/>
                  </a:cubicBezTo>
                  <a:cubicBezTo>
                    <a:pt x="19" y="94"/>
                    <a:pt x="22" y="96"/>
                    <a:pt x="23" y="94"/>
                  </a:cubicBezTo>
                  <a:cubicBezTo>
                    <a:pt x="23" y="94"/>
                    <a:pt x="23" y="92"/>
                    <a:pt x="24" y="92"/>
                  </a:cubicBezTo>
                  <a:cubicBezTo>
                    <a:pt x="24" y="92"/>
                    <a:pt x="24" y="92"/>
                    <a:pt x="24" y="93"/>
                  </a:cubicBezTo>
                  <a:cubicBezTo>
                    <a:pt x="24" y="92"/>
                    <a:pt x="26" y="92"/>
                    <a:pt x="26" y="91"/>
                  </a:cubicBezTo>
                  <a:cubicBezTo>
                    <a:pt x="26" y="90"/>
                    <a:pt x="25" y="90"/>
                    <a:pt x="24" y="90"/>
                  </a:cubicBezTo>
                  <a:cubicBezTo>
                    <a:pt x="25" y="90"/>
                    <a:pt x="25" y="88"/>
                    <a:pt x="25" y="88"/>
                  </a:cubicBezTo>
                  <a:cubicBezTo>
                    <a:pt x="25" y="88"/>
                    <a:pt x="28" y="89"/>
                    <a:pt x="28" y="89"/>
                  </a:cubicBezTo>
                  <a:cubicBezTo>
                    <a:pt x="30" y="86"/>
                    <a:pt x="26" y="86"/>
                    <a:pt x="26" y="86"/>
                  </a:cubicBezTo>
                  <a:cubicBezTo>
                    <a:pt x="25" y="86"/>
                    <a:pt x="26" y="84"/>
                    <a:pt x="26" y="84"/>
                  </a:cubicBezTo>
                  <a:cubicBezTo>
                    <a:pt x="26" y="84"/>
                    <a:pt x="26" y="83"/>
                    <a:pt x="26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8" y="82"/>
                    <a:pt x="26" y="77"/>
                    <a:pt x="26" y="77"/>
                  </a:cubicBezTo>
                  <a:cubicBezTo>
                    <a:pt x="28" y="79"/>
                    <a:pt x="28" y="77"/>
                    <a:pt x="29" y="77"/>
                  </a:cubicBezTo>
                  <a:cubicBezTo>
                    <a:pt x="29" y="78"/>
                    <a:pt x="29" y="81"/>
                    <a:pt x="30" y="81"/>
                  </a:cubicBezTo>
                  <a:cubicBezTo>
                    <a:pt x="31" y="81"/>
                    <a:pt x="32" y="79"/>
                    <a:pt x="32" y="78"/>
                  </a:cubicBezTo>
                  <a:cubicBezTo>
                    <a:pt x="32" y="77"/>
                    <a:pt x="32" y="76"/>
                    <a:pt x="32" y="75"/>
                  </a:cubicBezTo>
                  <a:cubicBezTo>
                    <a:pt x="32" y="75"/>
                    <a:pt x="33" y="72"/>
                    <a:pt x="34" y="74"/>
                  </a:cubicBezTo>
                  <a:cubicBezTo>
                    <a:pt x="34" y="75"/>
                    <a:pt x="33" y="75"/>
                    <a:pt x="34" y="75"/>
                  </a:cubicBezTo>
                  <a:cubicBezTo>
                    <a:pt x="34" y="76"/>
                    <a:pt x="34" y="76"/>
                    <a:pt x="34" y="77"/>
                  </a:cubicBezTo>
                  <a:cubicBezTo>
                    <a:pt x="34" y="78"/>
                    <a:pt x="34" y="79"/>
                    <a:pt x="34" y="80"/>
                  </a:cubicBezTo>
                  <a:cubicBezTo>
                    <a:pt x="33" y="81"/>
                    <a:pt x="32" y="81"/>
                    <a:pt x="32" y="82"/>
                  </a:cubicBezTo>
                  <a:cubicBezTo>
                    <a:pt x="32" y="84"/>
                    <a:pt x="33" y="87"/>
                    <a:pt x="35" y="86"/>
                  </a:cubicBezTo>
                  <a:cubicBezTo>
                    <a:pt x="37" y="85"/>
                    <a:pt x="40" y="83"/>
                    <a:pt x="40" y="81"/>
                  </a:cubicBezTo>
                  <a:cubicBezTo>
                    <a:pt x="41" y="81"/>
                    <a:pt x="41" y="81"/>
                    <a:pt x="42" y="81"/>
                  </a:cubicBezTo>
                  <a:cubicBezTo>
                    <a:pt x="42" y="81"/>
                    <a:pt x="42" y="82"/>
                    <a:pt x="42" y="82"/>
                  </a:cubicBezTo>
                  <a:cubicBezTo>
                    <a:pt x="41" y="83"/>
                    <a:pt x="41" y="84"/>
                    <a:pt x="41" y="86"/>
                  </a:cubicBezTo>
                  <a:cubicBezTo>
                    <a:pt x="39" y="86"/>
                    <a:pt x="40" y="87"/>
                    <a:pt x="41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3" y="89"/>
                  </a:cubicBezTo>
                  <a:cubicBezTo>
                    <a:pt x="43" y="89"/>
                    <a:pt x="44" y="88"/>
                    <a:pt x="44" y="88"/>
                  </a:cubicBezTo>
                  <a:cubicBezTo>
                    <a:pt x="44" y="88"/>
                    <a:pt x="44" y="89"/>
                    <a:pt x="44" y="89"/>
                  </a:cubicBezTo>
                  <a:cubicBezTo>
                    <a:pt x="44" y="90"/>
                    <a:pt x="43" y="90"/>
                    <a:pt x="43" y="90"/>
                  </a:cubicBezTo>
                  <a:cubicBezTo>
                    <a:pt x="41" y="90"/>
                    <a:pt x="38" y="89"/>
                    <a:pt x="36" y="90"/>
                  </a:cubicBezTo>
                  <a:cubicBezTo>
                    <a:pt x="34" y="92"/>
                    <a:pt x="36" y="93"/>
                    <a:pt x="35" y="94"/>
                  </a:cubicBezTo>
                  <a:cubicBezTo>
                    <a:pt x="33" y="93"/>
                    <a:pt x="33" y="93"/>
                    <a:pt x="32" y="95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1" y="96"/>
                    <a:pt x="31" y="98"/>
                    <a:pt x="30" y="98"/>
                  </a:cubicBezTo>
                  <a:cubicBezTo>
                    <a:pt x="30" y="98"/>
                    <a:pt x="29" y="98"/>
                    <a:pt x="29" y="98"/>
                  </a:cubicBezTo>
                  <a:cubicBezTo>
                    <a:pt x="28" y="98"/>
                    <a:pt x="26" y="98"/>
                    <a:pt x="26" y="98"/>
                  </a:cubicBezTo>
                  <a:cubicBezTo>
                    <a:pt x="25" y="98"/>
                    <a:pt x="25" y="99"/>
                    <a:pt x="25" y="99"/>
                  </a:cubicBezTo>
                  <a:cubicBezTo>
                    <a:pt x="24" y="100"/>
                    <a:pt x="24" y="97"/>
                    <a:pt x="22" y="99"/>
                  </a:cubicBezTo>
                  <a:cubicBezTo>
                    <a:pt x="21" y="100"/>
                    <a:pt x="21" y="104"/>
                    <a:pt x="22" y="105"/>
                  </a:cubicBezTo>
                  <a:cubicBezTo>
                    <a:pt x="22" y="106"/>
                    <a:pt x="22" y="108"/>
                    <a:pt x="22" y="109"/>
                  </a:cubicBezTo>
                  <a:cubicBezTo>
                    <a:pt x="23" y="109"/>
                    <a:pt x="22" y="110"/>
                    <a:pt x="23" y="110"/>
                  </a:cubicBezTo>
                  <a:cubicBezTo>
                    <a:pt x="24" y="110"/>
                    <a:pt x="25" y="109"/>
                    <a:pt x="26" y="109"/>
                  </a:cubicBezTo>
                  <a:cubicBezTo>
                    <a:pt x="27" y="109"/>
                    <a:pt x="28" y="109"/>
                    <a:pt x="30" y="108"/>
                  </a:cubicBezTo>
                  <a:cubicBezTo>
                    <a:pt x="30" y="108"/>
                    <a:pt x="31" y="108"/>
                    <a:pt x="31" y="108"/>
                  </a:cubicBezTo>
                  <a:cubicBezTo>
                    <a:pt x="32" y="106"/>
                    <a:pt x="34" y="105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7"/>
                    <a:pt x="38" y="106"/>
                    <a:pt x="39" y="106"/>
                  </a:cubicBezTo>
                  <a:cubicBezTo>
                    <a:pt x="41" y="107"/>
                    <a:pt x="42" y="105"/>
                    <a:pt x="43" y="106"/>
                  </a:cubicBezTo>
                  <a:cubicBezTo>
                    <a:pt x="45" y="108"/>
                    <a:pt x="40" y="108"/>
                    <a:pt x="39" y="109"/>
                  </a:cubicBezTo>
                  <a:cubicBezTo>
                    <a:pt x="38" y="109"/>
                    <a:pt x="38" y="109"/>
                    <a:pt x="37" y="110"/>
                  </a:cubicBezTo>
                  <a:cubicBezTo>
                    <a:pt x="37" y="109"/>
                    <a:pt x="36" y="109"/>
                    <a:pt x="36" y="110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4" y="110"/>
                    <a:pt x="27" y="113"/>
                    <a:pt x="30" y="114"/>
                  </a:cubicBezTo>
                  <a:cubicBezTo>
                    <a:pt x="31" y="114"/>
                    <a:pt x="33" y="114"/>
                    <a:pt x="34" y="115"/>
                  </a:cubicBezTo>
                  <a:cubicBezTo>
                    <a:pt x="35" y="116"/>
                    <a:pt x="37" y="115"/>
                    <a:pt x="38" y="117"/>
                  </a:cubicBezTo>
                  <a:cubicBezTo>
                    <a:pt x="36" y="118"/>
                    <a:pt x="37" y="117"/>
                    <a:pt x="36" y="117"/>
                  </a:cubicBezTo>
                  <a:cubicBezTo>
                    <a:pt x="35" y="116"/>
                    <a:pt x="33" y="116"/>
                    <a:pt x="32" y="116"/>
                  </a:cubicBezTo>
                  <a:cubicBezTo>
                    <a:pt x="31" y="116"/>
                    <a:pt x="31" y="116"/>
                    <a:pt x="29" y="116"/>
                  </a:cubicBezTo>
                  <a:cubicBezTo>
                    <a:pt x="29" y="117"/>
                    <a:pt x="29" y="118"/>
                    <a:pt x="27" y="118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8" y="114"/>
                    <a:pt x="24" y="115"/>
                    <a:pt x="23" y="117"/>
                  </a:cubicBezTo>
                  <a:cubicBezTo>
                    <a:pt x="23" y="118"/>
                    <a:pt x="24" y="118"/>
                    <a:pt x="24" y="118"/>
                  </a:cubicBezTo>
                  <a:cubicBezTo>
                    <a:pt x="24" y="119"/>
                    <a:pt x="24" y="119"/>
                    <a:pt x="24" y="120"/>
                  </a:cubicBezTo>
                  <a:cubicBezTo>
                    <a:pt x="24" y="121"/>
                    <a:pt x="25" y="123"/>
                    <a:pt x="26" y="124"/>
                  </a:cubicBezTo>
                  <a:cubicBezTo>
                    <a:pt x="26" y="125"/>
                    <a:pt x="26" y="126"/>
                    <a:pt x="27" y="127"/>
                  </a:cubicBezTo>
                  <a:cubicBezTo>
                    <a:pt x="27" y="127"/>
                    <a:pt x="27" y="127"/>
                    <a:pt x="28" y="127"/>
                  </a:cubicBezTo>
                  <a:cubicBezTo>
                    <a:pt x="29" y="128"/>
                    <a:pt x="30" y="128"/>
                    <a:pt x="31" y="129"/>
                  </a:cubicBezTo>
                  <a:cubicBezTo>
                    <a:pt x="32" y="130"/>
                    <a:pt x="31" y="131"/>
                    <a:pt x="32" y="132"/>
                  </a:cubicBezTo>
                  <a:cubicBezTo>
                    <a:pt x="33" y="133"/>
                    <a:pt x="36" y="133"/>
                    <a:pt x="37" y="132"/>
                  </a:cubicBezTo>
                  <a:cubicBezTo>
                    <a:pt x="37" y="132"/>
                    <a:pt x="37" y="131"/>
                    <a:pt x="37" y="131"/>
                  </a:cubicBezTo>
                  <a:cubicBezTo>
                    <a:pt x="38" y="130"/>
                    <a:pt x="38" y="132"/>
                    <a:pt x="39" y="132"/>
                  </a:cubicBezTo>
                  <a:cubicBezTo>
                    <a:pt x="41" y="132"/>
                    <a:pt x="39" y="131"/>
                    <a:pt x="40" y="131"/>
                  </a:cubicBezTo>
                  <a:cubicBezTo>
                    <a:pt x="42" y="130"/>
                    <a:pt x="42" y="132"/>
                    <a:pt x="42" y="133"/>
                  </a:cubicBezTo>
                  <a:cubicBezTo>
                    <a:pt x="41" y="134"/>
                    <a:pt x="39" y="133"/>
                    <a:pt x="40" y="136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39" y="135"/>
                    <a:pt x="39" y="134"/>
                    <a:pt x="38" y="134"/>
                  </a:cubicBezTo>
                  <a:cubicBezTo>
                    <a:pt x="37" y="134"/>
                    <a:pt x="35" y="135"/>
                    <a:pt x="34" y="136"/>
                  </a:cubicBezTo>
                  <a:cubicBezTo>
                    <a:pt x="35" y="137"/>
                    <a:pt x="37" y="142"/>
                    <a:pt x="39" y="141"/>
                  </a:cubicBezTo>
                  <a:cubicBezTo>
                    <a:pt x="40" y="142"/>
                    <a:pt x="40" y="141"/>
                    <a:pt x="40" y="142"/>
                  </a:cubicBezTo>
                  <a:cubicBezTo>
                    <a:pt x="40" y="143"/>
                    <a:pt x="39" y="146"/>
                    <a:pt x="39" y="146"/>
                  </a:cubicBezTo>
                  <a:cubicBezTo>
                    <a:pt x="40" y="146"/>
                    <a:pt x="40" y="145"/>
                    <a:pt x="40" y="145"/>
                  </a:cubicBezTo>
                  <a:cubicBezTo>
                    <a:pt x="41" y="145"/>
                    <a:pt x="41" y="146"/>
                    <a:pt x="42" y="146"/>
                  </a:cubicBezTo>
                  <a:cubicBezTo>
                    <a:pt x="43" y="145"/>
                    <a:pt x="45" y="145"/>
                    <a:pt x="45" y="143"/>
                  </a:cubicBezTo>
                  <a:cubicBezTo>
                    <a:pt x="45" y="142"/>
                    <a:pt x="46" y="142"/>
                    <a:pt x="45" y="141"/>
                  </a:cubicBezTo>
                  <a:cubicBezTo>
                    <a:pt x="45" y="140"/>
                    <a:pt x="45" y="140"/>
                    <a:pt x="44" y="140"/>
                  </a:cubicBezTo>
                  <a:cubicBezTo>
                    <a:pt x="44" y="140"/>
                    <a:pt x="44" y="139"/>
                    <a:pt x="44" y="139"/>
                  </a:cubicBezTo>
                  <a:cubicBezTo>
                    <a:pt x="45" y="137"/>
                    <a:pt x="47" y="134"/>
                    <a:pt x="45" y="132"/>
                  </a:cubicBezTo>
                  <a:cubicBezTo>
                    <a:pt x="45" y="131"/>
                    <a:pt x="46" y="131"/>
                    <a:pt x="46" y="131"/>
                  </a:cubicBezTo>
                  <a:cubicBezTo>
                    <a:pt x="47" y="131"/>
                    <a:pt x="47" y="129"/>
                    <a:pt x="47" y="128"/>
                  </a:cubicBezTo>
                  <a:cubicBezTo>
                    <a:pt x="47" y="128"/>
                    <a:pt x="48" y="124"/>
                    <a:pt x="47" y="124"/>
                  </a:cubicBezTo>
                  <a:cubicBezTo>
                    <a:pt x="47" y="124"/>
                    <a:pt x="47" y="124"/>
                    <a:pt x="47" y="123"/>
                  </a:cubicBezTo>
                  <a:cubicBezTo>
                    <a:pt x="48" y="123"/>
                    <a:pt x="48" y="121"/>
                    <a:pt x="47" y="121"/>
                  </a:cubicBezTo>
                  <a:cubicBezTo>
                    <a:pt x="46" y="121"/>
                    <a:pt x="48" y="120"/>
                    <a:pt x="48" y="119"/>
                  </a:cubicBezTo>
                  <a:cubicBezTo>
                    <a:pt x="49" y="118"/>
                    <a:pt x="48" y="116"/>
                    <a:pt x="48" y="116"/>
                  </a:cubicBezTo>
                  <a:cubicBezTo>
                    <a:pt x="49" y="113"/>
                    <a:pt x="51" y="119"/>
                    <a:pt x="53" y="117"/>
                  </a:cubicBezTo>
                  <a:cubicBezTo>
                    <a:pt x="53" y="116"/>
                    <a:pt x="53" y="114"/>
                    <a:pt x="53" y="113"/>
                  </a:cubicBezTo>
                  <a:cubicBezTo>
                    <a:pt x="53" y="112"/>
                    <a:pt x="53" y="111"/>
                    <a:pt x="53" y="111"/>
                  </a:cubicBezTo>
                  <a:cubicBezTo>
                    <a:pt x="54" y="111"/>
                    <a:pt x="55" y="107"/>
                    <a:pt x="53" y="107"/>
                  </a:cubicBezTo>
                  <a:cubicBezTo>
                    <a:pt x="53" y="107"/>
                    <a:pt x="53" y="106"/>
                    <a:pt x="53" y="106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53" y="105"/>
                    <a:pt x="52" y="106"/>
                    <a:pt x="52" y="104"/>
                  </a:cubicBezTo>
                  <a:cubicBezTo>
                    <a:pt x="52" y="104"/>
                    <a:pt x="54" y="104"/>
                    <a:pt x="54" y="103"/>
                  </a:cubicBezTo>
                  <a:cubicBezTo>
                    <a:pt x="54" y="103"/>
                    <a:pt x="53" y="102"/>
                    <a:pt x="54" y="101"/>
                  </a:cubicBezTo>
                  <a:cubicBezTo>
                    <a:pt x="55" y="99"/>
                    <a:pt x="56" y="101"/>
                    <a:pt x="57" y="100"/>
                  </a:cubicBezTo>
                  <a:cubicBezTo>
                    <a:pt x="59" y="99"/>
                    <a:pt x="58" y="96"/>
                    <a:pt x="56" y="95"/>
                  </a:cubicBezTo>
                  <a:cubicBezTo>
                    <a:pt x="56" y="95"/>
                    <a:pt x="57" y="95"/>
                    <a:pt x="57" y="95"/>
                  </a:cubicBezTo>
                  <a:cubicBezTo>
                    <a:pt x="58" y="95"/>
                    <a:pt x="59" y="94"/>
                    <a:pt x="58" y="93"/>
                  </a:cubicBezTo>
                  <a:cubicBezTo>
                    <a:pt x="58" y="93"/>
                    <a:pt x="56" y="91"/>
                    <a:pt x="57" y="91"/>
                  </a:cubicBezTo>
                  <a:cubicBezTo>
                    <a:pt x="57" y="90"/>
                    <a:pt x="58" y="91"/>
                    <a:pt x="58" y="91"/>
                  </a:cubicBezTo>
                  <a:cubicBezTo>
                    <a:pt x="59" y="89"/>
                    <a:pt x="57" y="88"/>
                    <a:pt x="58" y="87"/>
                  </a:cubicBezTo>
                  <a:cubicBezTo>
                    <a:pt x="59" y="84"/>
                    <a:pt x="63" y="86"/>
                    <a:pt x="62" y="82"/>
                  </a:cubicBezTo>
                  <a:cubicBezTo>
                    <a:pt x="62" y="81"/>
                    <a:pt x="63" y="81"/>
                    <a:pt x="64" y="81"/>
                  </a:cubicBezTo>
                  <a:cubicBezTo>
                    <a:pt x="65" y="81"/>
                    <a:pt x="67" y="79"/>
                    <a:pt x="68" y="78"/>
                  </a:cubicBezTo>
                  <a:close/>
                  <a:moveTo>
                    <a:pt x="94" y="107"/>
                  </a:moveTo>
                  <a:cubicBezTo>
                    <a:pt x="94" y="106"/>
                    <a:pt x="92" y="106"/>
                    <a:pt x="91" y="106"/>
                  </a:cubicBezTo>
                  <a:cubicBezTo>
                    <a:pt x="90" y="106"/>
                    <a:pt x="90" y="107"/>
                    <a:pt x="89" y="105"/>
                  </a:cubicBezTo>
                  <a:cubicBezTo>
                    <a:pt x="88" y="103"/>
                    <a:pt x="87" y="102"/>
                    <a:pt x="86" y="100"/>
                  </a:cubicBezTo>
                  <a:cubicBezTo>
                    <a:pt x="86" y="99"/>
                    <a:pt x="87" y="97"/>
                    <a:pt x="86" y="96"/>
                  </a:cubicBezTo>
                  <a:cubicBezTo>
                    <a:pt x="86" y="93"/>
                    <a:pt x="83" y="93"/>
                    <a:pt x="81" y="94"/>
                  </a:cubicBezTo>
                  <a:cubicBezTo>
                    <a:pt x="79" y="96"/>
                    <a:pt x="76" y="95"/>
                    <a:pt x="73" y="96"/>
                  </a:cubicBezTo>
                  <a:cubicBezTo>
                    <a:pt x="70" y="97"/>
                    <a:pt x="70" y="99"/>
                    <a:pt x="73" y="102"/>
                  </a:cubicBezTo>
                  <a:cubicBezTo>
                    <a:pt x="75" y="104"/>
                    <a:pt x="75" y="104"/>
                    <a:pt x="74" y="108"/>
                  </a:cubicBezTo>
                  <a:cubicBezTo>
                    <a:pt x="73" y="109"/>
                    <a:pt x="73" y="110"/>
                    <a:pt x="73" y="112"/>
                  </a:cubicBezTo>
                  <a:cubicBezTo>
                    <a:pt x="73" y="113"/>
                    <a:pt x="73" y="113"/>
                    <a:pt x="73" y="114"/>
                  </a:cubicBezTo>
                  <a:cubicBezTo>
                    <a:pt x="72" y="114"/>
                    <a:pt x="71" y="114"/>
                    <a:pt x="71" y="115"/>
                  </a:cubicBezTo>
                  <a:cubicBezTo>
                    <a:pt x="71" y="115"/>
                    <a:pt x="70" y="118"/>
                    <a:pt x="71" y="119"/>
                  </a:cubicBezTo>
                  <a:cubicBezTo>
                    <a:pt x="72" y="120"/>
                    <a:pt x="73" y="118"/>
                    <a:pt x="74" y="118"/>
                  </a:cubicBezTo>
                  <a:cubicBezTo>
                    <a:pt x="76" y="117"/>
                    <a:pt x="77" y="118"/>
                    <a:pt x="78" y="117"/>
                  </a:cubicBezTo>
                  <a:cubicBezTo>
                    <a:pt x="79" y="116"/>
                    <a:pt x="80" y="114"/>
                    <a:pt x="82" y="114"/>
                  </a:cubicBezTo>
                  <a:cubicBezTo>
                    <a:pt x="83" y="115"/>
                    <a:pt x="83" y="117"/>
                    <a:pt x="83" y="118"/>
                  </a:cubicBezTo>
                  <a:cubicBezTo>
                    <a:pt x="84" y="119"/>
                    <a:pt x="83" y="119"/>
                    <a:pt x="83" y="120"/>
                  </a:cubicBezTo>
                  <a:cubicBezTo>
                    <a:pt x="83" y="121"/>
                    <a:pt x="82" y="125"/>
                    <a:pt x="83" y="125"/>
                  </a:cubicBezTo>
                  <a:cubicBezTo>
                    <a:pt x="84" y="125"/>
                    <a:pt x="86" y="122"/>
                    <a:pt x="86" y="121"/>
                  </a:cubicBezTo>
                  <a:cubicBezTo>
                    <a:pt x="88" y="120"/>
                    <a:pt x="90" y="116"/>
                    <a:pt x="92" y="115"/>
                  </a:cubicBezTo>
                  <a:cubicBezTo>
                    <a:pt x="93" y="115"/>
                    <a:pt x="93" y="115"/>
                    <a:pt x="92" y="113"/>
                  </a:cubicBezTo>
                  <a:cubicBezTo>
                    <a:pt x="94" y="113"/>
                    <a:pt x="93" y="112"/>
                    <a:pt x="93" y="111"/>
                  </a:cubicBezTo>
                  <a:cubicBezTo>
                    <a:pt x="93" y="110"/>
                    <a:pt x="93" y="110"/>
                    <a:pt x="93" y="109"/>
                  </a:cubicBezTo>
                  <a:cubicBezTo>
                    <a:pt x="93" y="108"/>
                    <a:pt x="94" y="107"/>
                    <a:pt x="94" y="107"/>
                  </a:cubicBezTo>
                  <a:close/>
                  <a:moveTo>
                    <a:pt x="156" y="22"/>
                  </a:moveTo>
                  <a:cubicBezTo>
                    <a:pt x="156" y="26"/>
                    <a:pt x="150" y="25"/>
                    <a:pt x="148" y="26"/>
                  </a:cubicBezTo>
                  <a:cubicBezTo>
                    <a:pt x="146" y="27"/>
                    <a:pt x="143" y="30"/>
                    <a:pt x="143" y="26"/>
                  </a:cubicBezTo>
                  <a:cubicBezTo>
                    <a:pt x="142" y="23"/>
                    <a:pt x="146" y="20"/>
                    <a:pt x="148" y="19"/>
                  </a:cubicBezTo>
                  <a:cubicBezTo>
                    <a:pt x="150" y="18"/>
                    <a:pt x="152" y="17"/>
                    <a:pt x="154" y="18"/>
                  </a:cubicBezTo>
                  <a:cubicBezTo>
                    <a:pt x="155" y="19"/>
                    <a:pt x="156" y="21"/>
                    <a:pt x="156" y="22"/>
                  </a:cubicBezTo>
                  <a:close/>
                  <a:moveTo>
                    <a:pt x="70" y="94"/>
                  </a:moveTo>
                  <a:cubicBezTo>
                    <a:pt x="70" y="93"/>
                    <a:pt x="69" y="89"/>
                    <a:pt x="69" y="89"/>
                  </a:cubicBezTo>
                  <a:cubicBezTo>
                    <a:pt x="69" y="87"/>
                    <a:pt x="66" y="86"/>
                    <a:pt x="66" y="85"/>
                  </a:cubicBezTo>
                  <a:cubicBezTo>
                    <a:pt x="67" y="83"/>
                    <a:pt x="71" y="83"/>
                    <a:pt x="72" y="83"/>
                  </a:cubicBezTo>
                  <a:cubicBezTo>
                    <a:pt x="72" y="82"/>
                    <a:pt x="72" y="80"/>
                    <a:pt x="73" y="80"/>
                  </a:cubicBezTo>
                  <a:cubicBezTo>
                    <a:pt x="74" y="80"/>
                    <a:pt x="74" y="81"/>
                    <a:pt x="74" y="82"/>
                  </a:cubicBezTo>
                  <a:cubicBezTo>
                    <a:pt x="76" y="80"/>
                    <a:pt x="78" y="82"/>
                    <a:pt x="78" y="84"/>
                  </a:cubicBezTo>
                  <a:cubicBezTo>
                    <a:pt x="79" y="85"/>
                    <a:pt x="79" y="85"/>
                    <a:pt x="79" y="86"/>
                  </a:cubicBezTo>
                  <a:cubicBezTo>
                    <a:pt x="79" y="88"/>
                    <a:pt x="81" y="93"/>
                    <a:pt x="77" y="93"/>
                  </a:cubicBezTo>
                  <a:cubicBezTo>
                    <a:pt x="77" y="94"/>
                    <a:pt x="76" y="93"/>
                    <a:pt x="76" y="93"/>
                  </a:cubicBezTo>
                  <a:cubicBezTo>
                    <a:pt x="75" y="93"/>
                    <a:pt x="73" y="94"/>
                    <a:pt x="72" y="94"/>
                  </a:cubicBezTo>
                  <a:cubicBezTo>
                    <a:pt x="71" y="94"/>
                    <a:pt x="71" y="93"/>
                    <a:pt x="70" y="94"/>
                  </a:cubicBezTo>
                  <a:close/>
                  <a:moveTo>
                    <a:pt x="130" y="71"/>
                  </a:moveTo>
                  <a:cubicBezTo>
                    <a:pt x="130" y="71"/>
                    <a:pt x="128" y="72"/>
                    <a:pt x="128" y="72"/>
                  </a:cubicBezTo>
                  <a:cubicBezTo>
                    <a:pt x="127" y="72"/>
                    <a:pt x="127" y="72"/>
                    <a:pt x="126" y="72"/>
                  </a:cubicBezTo>
                  <a:cubicBezTo>
                    <a:pt x="124" y="71"/>
                    <a:pt x="122" y="71"/>
                    <a:pt x="120" y="73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7" y="73"/>
                    <a:pt x="122" y="69"/>
                    <a:pt x="123" y="69"/>
                  </a:cubicBezTo>
                  <a:cubicBezTo>
                    <a:pt x="125" y="69"/>
                    <a:pt x="125" y="70"/>
                    <a:pt x="126" y="70"/>
                  </a:cubicBezTo>
                  <a:cubicBezTo>
                    <a:pt x="127" y="71"/>
                    <a:pt x="127" y="71"/>
                    <a:pt x="128" y="71"/>
                  </a:cubicBezTo>
                  <a:cubicBezTo>
                    <a:pt x="129" y="71"/>
                    <a:pt x="130" y="70"/>
                    <a:pt x="130" y="71"/>
                  </a:cubicBezTo>
                  <a:close/>
                  <a:moveTo>
                    <a:pt x="118" y="27"/>
                  </a:moveTo>
                  <a:cubicBezTo>
                    <a:pt x="117" y="25"/>
                    <a:pt x="116" y="23"/>
                    <a:pt x="118" y="22"/>
                  </a:cubicBezTo>
                  <a:cubicBezTo>
                    <a:pt x="119" y="21"/>
                    <a:pt x="121" y="25"/>
                    <a:pt x="121" y="25"/>
                  </a:cubicBezTo>
                  <a:cubicBezTo>
                    <a:pt x="122" y="26"/>
                    <a:pt x="122" y="26"/>
                    <a:pt x="121" y="27"/>
                  </a:cubicBezTo>
                  <a:cubicBezTo>
                    <a:pt x="120" y="28"/>
                    <a:pt x="118" y="29"/>
                    <a:pt x="118" y="27"/>
                  </a:cubicBezTo>
                  <a:close/>
                  <a:moveTo>
                    <a:pt x="65" y="65"/>
                  </a:moveTo>
                  <a:cubicBezTo>
                    <a:pt x="65" y="62"/>
                    <a:pt x="70" y="63"/>
                    <a:pt x="70" y="65"/>
                  </a:cubicBezTo>
                  <a:cubicBezTo>
                    <a:pt x="70" y="67"/>
                    <a:pt x="65" y="68"/>
                    <a:pt x="65" y="65"/>
                  </a:cubicBezTo>
                  <a:close/>
                  <a:moveTo>
                    <a:pt x="52" y="16"/>
                  </a:moveTo>
                  <a:cubicBezTo>
                    <a:pt x="54" y="13"/>
                    <a:pt x="54" y="18"/>
                    <a:pt x="56" y="18"/>
                  </a:cubicBezTo>
                  <a:cubicBezTo>
                    <a:pt x="55" y="19"/>
                    <a:pt x="55" y="20"/>
                    <a:pt x="54" y="20"/>
                  </a:cubicBezTo>
                  <a:cubicBezTo>
                    <a:pt x="52" y="19"/>
                    <a:pt x="51" y="17"/>
                    <a:pt x="52" y="16"/>
                  </a:cubicBezTo>
                  <a:close/>
                  <a:moveTo>
                    <a:pt x="112" y="79"/>
                  </a:moveTo>
                  <a:cubicBezTo>
                    <a:pt x="110" y="81"/>
                    <a:pt x="108" y="77"/>
                    <a:pt x="108" y="75"/>
                  </a:cubicBezTo>
                  <a:cubicBezTo>
                    <a:pt x="109" y="72"/>
                    <a:pt x="112" y="78"/>
                    <a:pt x="112" y="79"/>
                  </a:cubicBezTo>
                  <a:close/>
                  <a:moveTo>
                    <a:pt x="135" y="67"/>
                  </a:moveTo>
                  <a:cubicBezTo>
                    <a:pt x="135" y="68"/>
                    <a:pt x="134" y="69"/>
                    <a:pt x="133" y="69"/>
                  </a:cubicBezTo>
                  <a:cubicBezTo>
                    <a:pt x="129" y="67"/>
                    <a:pt x="135" y="65"/>
                    <a:pt x="135" y="67"/>
                  </a:cubicBezTo>
                  <a:close/>
                  <a:moveTo>
                    <a:pt x="65" y="55"/>
                  </a:moveTo>
                  <a:cubicBezTo>
                    <a:pt x="64" y="55"/>
                    <a:pt x="61" y="56"/>
                    <a:pt x="62" y="53"/>
                  </a:cubicBezTo>
                  <a:cubicBezTo>
                    <a:pt x="63" y="52"/>
                    <a:pt x="65" y="54"/>
                    <a:pt x="65" y="55"/>
                  </a:cubicBezTo>
                  <a:close/>
                  <a:moveTo>
                    <a:pt x="102" y="142"/>
                  </a:moveTo>
                  <a:cubicBezTo>
                    <a:pt x="102" y="142"/>
                    <a:pt x="102" y="142"/>
                    <a:pt x="102" y="142"/>
                  </a:cubicBezTo>
                  <a:cubicBezTo>
                    <a:pt x="101" y="145"/>
                    <a:pt x="100" y="147"/>
                    <a:pt x="98" y="149"/>
                  </a:cubicBezTo>
                  <a:cubicBezTo>
                    <a:pt x="99" y="146"/>
                    <a:pt x="101" y="144"/>
                    <a:pt x="102" y="142"/>
                  </a:cubicBezTo>
                  <a:close/>
                  <a:moveTo>
                    <a:pt x="4" y="43"/>
                  </a:moveTo>
                  <a:cubicBezTo>
                    <a:pt x="4" y="43"/>
                    <a:pt x="3" y="43"/>
                    <a:pt x="3" y="44"/>
                  </a:cubicBezTo>
                  <a:cubicBezTo>
                    <a:pt x="1" y="43"/>
                    <a:pt x="3" y="38"/>
                    <a:pt x="4" y="43"/>
                  </a:cubicBezTo>
                  <a:close/>
                  <a:moveTo>
                    <a:pt x="68" y="4"/>
                  </a:moveTo>
                  <a:cubicBezTo>
                    <a:pt x="68" y="2"/>
                    <a:pt x="70" y="3"/>
                    <a:pt x="70" y="4"/>
                  </a:cubicBezTo>
                  <a:cubicBezTo>
                    <a:pt x="70" y="5"/>
                    <a:pt x="69" y="6"/>
                    <a:pt x="68" y="4"/>
                  </a:cubicBezTo>
                  <a:close/>
                  <a:moveTo>
                    <a:pt x="70" y="3"/>
                  </a:moveTo>
                  <a:cubicBezTo>
                    <a:pt x="70" y="1"/>
                    <a:pt x="69" y="1"/>
                    <a:pt x="69" y="0"/>
                  </a:cubicBezTo>
                  <a:cubicBezTo>
                    <a:pt x="69" y="0"/>
                    <a:pt x="71" y="1"/>
                    <a:pt x="71" y="1"/>
                  </a:cubicBezTo>
                  <a:cubicBezTo>
                    <a:pt x="72" y="2"/>
                    <a:pt x="71" y="2"/>
                    <a:pt x="70" y="3"/>
                  </a:cubicBezTo>
                  <a:close/>
                  <a:moveTo>
                    <a:pt x="2" y="40"/>
                  </a:moveTo>
                  <a:cubicBezTo>
                    <a:pt x="1" y="38"/>
                    <a:pt x="5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lose/>
                  <a:moveTo>
                    <a:pt x="72" y="3"/>
                  </a:moveTo>
                  <a:cubicBezTo>
                    <a:pt x="72" y="1"/>
                    <a:pt x="73" y="2"/>
                    <a:pt x="74" y="3"/>
                  </a:cubicBezTo>
                  <a:cubicBezTo>
                    <a:pt x="73" y="3"/>
                    <a:pt x="72" y="4"/>
                    <a:pt x="72" y="3"/>
                  </a:cubicBezTo>
                  <a:close/>
                  <a:moveTo>
                    <a:pt x="93" y="14"/>
                  </a:moveTo>
                  <a:cubicBezTo>
                    <a:pt x="93" y="14"/>
                    <a:pt x="92" y="13"/>
                    <a:pt x="93" y="13"/>
                  </a:cubicBezTo>
                  <a:cubicBezTo>
                    <a:pt x="96" y="14"/>
                    <a:pt x="92" y="16"/>
                    <a:pt x="93" y="14"/>
                  </a:cubicBezTo>
                  <a:close/>
                  <a:moveTo>
                    <a:pt x="64" y="11"/>
                  </a:moveTo>
                  <a:cubicBezTo>
                    <a:pt x="63" y="10"/>
                    <a:pt x="64" y="9"/>
                    <a:pt x="65" y="8"/>
                  </a:cubicBezTo>
                  <a:cubicBezTo>
                    <a:pt x="65" y="9"/>
                    <a:pt x="65" y="10"/>
                    <a:pt x="65" y="10"/>
                  </a:cubicBezTo>
                  <a:cubicBezTo>
                    <a:pt x="65" y="11"/>
                    <a:pt x="64" y="11"/>
                    <a:pt x="64" y="11"/>
                  </a:cubicBezTo>
                  <a:close/>
                  <a:moveTo>
                    <a:pt x="65" y="58"/>
                  </a:moveTo>
                  <a:cubicBezTo>
                    <a:pt x="65" y="57"/>
                    <a:pt x="64" y="57"/>
                    <a:pt x="65" y="57"/>
                  </a:cubicBezTo>
                  <a:cubicBezTo>
                    <a:pt x="66" y="58"/>
                    <a:pt x="64" y="59"/>
                    <a:pt x="64" y="59"/>
                  </a:cubicBezTo>
                  <a:cubicBezTo>
                    <a:pt x="64" y="58"/>
                    <a:pt x="64" y="58"/>
                    <a:pt x="65" y="58"/>
                  </a:cubicBezTo>
                  <a:close/>
                  <a:moveTo>
                    <a:pt x="27" y="29"/>
                  </a:moveTo>
                  <a:cubicBezTo>
                    <a:pt x="27" y="29"/>
                    <a:pt x="28" y="29"/>
                    <a:pt x="28" y="29"/>
                  </a:cubicBezTo>
                  <a:cubicBezTo>
                    <a:pt x="28" y="30"/>
                    <a:pt x="27" y="30"/>
                    <a:pt x="27" y="29"/>
                  </a:cubicBezTo>
                  <a:close/>
                  <a:moveTo>
                    <a:pt x="75" y="16"/>
                  </a:moveTo>
                  <a:cubicBezTo>
                    <a:pt x="75" y="16"/>
                    <a:pt x="74" y="17"/>
                    <a:pt x="74" y="17"/>
                  </a:cubicBezTo>
                  <a:cubicBezTo>
                    <a:pt x="74" y="16"/>
                    <a:pt x="74" y="16"/>
                    <a:pt x="75" y="16"/>
                  </a:cubicBezTo>
                  <a:close/>
                  <a:moveTo>
                    <a:pt x="42" y="148"/>
                  </a:moveTo>
                  <a:cubicBezTo>
                    <a:pt x="42" y="148"/>
                    <a:pt x="42" y="148"/>
                    <a:pt x="42" y="148"/>
                  </a:cubicBezTo>
                  <a:cubicBezTo>
                    <a:pt x="41" y="148"/>
                    <a:pt x="41" y="148"/>
                    <a:pt x="42" y="147"/>
                  </a:cubicBezTo>
                  <a:cubicBezTo>
                    <a:pt x="42" y="148"/>
                    <a:pt x="42" y="148"/>
                    <a:pt x="42" y="148"/>
                  </a:cubicBezTo>
                  <a:close/>
                  <a:moveTo>
                    <a:pt x="29" y="79"/>
                  </a:moveTo>
                  <a:cubicBezTo>
                    <a:pt x="28" y="79"/>
                    <a:pt x="29" y="78"/>
                    <a:pt x="29" y="79"/>
                  </a:cubicBezTo>
                  <a:cubicBezTo>
                    <a:pt x="29" y="79"/>
                    <a:pt x="29" y="79"/>
                    <a:pt x="29" y="79"/>
                  </a:cubicBezTo>
                  <a:close/>
                  <a:moveTo>
                    <a:pt x="86" y="124"/>
                  </a:moveTo>
                  <a:cubicBezTo>
                    <a:pt x="86" y="124"/>
                    <a:pt x="86" y="125"/>
                    <a:pt x="86" y="125"/>
                  </a:cubicBezTo>
                  <a:cubicBezTo>
                    <a:pt x="86" y="125"/>
                    <a:pt x="86" y="125"/>
                    <a:pt x="85" y="125"/>
                  </a:cubicBezTo>
                  <a:cubicBezTo>
                    <a:pt x="85" y="125"/>
                    <a:pt x="86" y="124"/>
                    <a:pt x="86" y="124"/>
                  </a:cubicBezTo>
                  <a:close/>
                  <a:moveTo>
                    <a:pt x="92" y="11"/>
                  </a:moveTo>
                  <a:cubicBezTo>
                    <a:pt x="92" y="11"/>
                    <a:pt x="92" y="11"/>
                    <a:pt x="92" y="11"/>
                  </a:cubicBezTo>
                  <a:cubicBezTo>
                    <a:pt x="92" y="10"/>
                    <a:pt x="92" y="10"/>
                    <a:pt x="93" y="11"/>
                  </a:cubicBezTo>
                  <a:cubicBezTo>
                    <a:pt x="93" y="11"/>
                    <a:pt x="92" y="11"/>
                    <a:pt x="92" y="11"/>
                  </a:cubicBezTo>
                  <a:close/>
                  <a:moveTo>
                    <a:pt x="11" y="93"/>
                  </a:moveTo>
                  <a:cubicBezTo>
                    <a:pt x="11" y="93"/>
                    <a:pt x="11" y="94"/>
                    <a:pt x="11" y="95"/>
                  </a:cubicBezTo>
                  <a:cubicBezTo>
                    <a:pt x="11" y="94"/>
                    <a:pt x="10" y="94"/>
                    <a:pt x="10" y="94"/>
                  </a:cubicBezTo>
                  <a:cubicBezTo>
                    <a:pt x="8" y="92"/>
                    <a:pt x="8" y="89"/>
                    <a:pt x="6" y="87"/>
                  </a:cubicBezTo>
                  <a:cubicBezTo>
                    <a:pt x="5" y="86"/>
                    <a:pt x="4" y="87"/>
                    <a:pt x="3" y="84"/>
                  </a:cubicBezTo>
                  <a:cubicBezTo>
                    <a:pt x="3" y="81"/>
                    <a:pt x="1" y="78"/>
                    <a:pt x="0" y="75"/>
                  </a:cubicBezTo>
                  <a:cubicBezTo>
                    <a:pt x="0" y="75"/>
                    <a:pt x="0" y="72"/>
                    <a:pt x="0" y="71"/>
                  </a:cubicBezTo>
                  <a:cubicBezTo>
                    <a:pt x="1" y="71"/>
                    <a:pt x="3" y="72"/>
                    <a:pt x="3" y="73"/>
                  </a:cubicBezTo>
                  <a:cubicBezTo>
                    <a:pt x="4" y="73"/>
                    <a:pt x="4" y="74"/>
                    <a:pt x="3" y="74"/>
                  </a:cubicBezTo>
                  <a:cubicBezTo>
                    <a:pt x="3" y="76"/>
                    <a:pt x="4" y="75"/>
                    <a:pt x="4" y="76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3" y="78"/>
                    <a:pt x="4" y="79"/>
                    <a:pt x="4" y="79"/>
                  </a:cubicBezTo>
                  <a:cubicBezTo>
                    <a:pt x="4" y="80"/>
                    <a:pt x="4" y="80"/>
                    <a:pt x="4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5" y="82"/>
                    <a:pt x="5" y="82"/>
                  </a:cubicBezTo>
                  <a:cubicBezTo>
                    <a:pt x="6" y="83"/>
                    <a:pt x="7" y="85"/>
                    <a:pt x="8" y="86"/>
                  </a:cubicBezTo>
                  <a:cubicBezTo>
                    <a:pt x="8" y="86"/>
                    <a:pt x="9" y="87"/>
                    <a:pt x="9" y="87"/>
                  </a:cubicBezTo>
                  <a:cubicBezTo>
                    <a:pt x="10" y="87"/>
                    <a:pt x="10" y="88"/>
                    <a:pt x="9" y="88"/>
                  </a:cubicBezTo>
                  <a:cubicBezTo>
                    <a:pt x="10" y="89"/>
                    <a:pt x="10" y="91"/>
                    <a:pt x="10" y="92"/>
                  </a:cubicBezTo>
                  <a:cubicBezTo>
                    <a:pt x="11" y="92"/>
                    <a:pt x="11" y="93"/>
                    <a:pt x="11" y="93"/>
                  </a:cubicBezTo>
                  <a:close/>
                  <a:moveTo>
                    <a:pt x="124" y="75"/>
                  </a:moveTo>
                  <a:cubicBezTo>
                    <a:pt x="124" y="75"/>
                    <a:pt x="124" y="75"/>
                    <a:pt x="123" y="75"/>
                  </a:cubicBezTo>
                  <a:cubicBezTo>
                    <a:pt x="124" y="75"/>
                    <a:pt x="124" y="75"/>
                    <a:pt x="124" y="75"/>
                  </a:cubicBezTo>
                  <a:close/>
                  <a:moveTo>
                    <a:pt x="62" y="52"/>
                  </a:moveTo>
                  <a:cubicBezTo>
                    <a:pt x="62" y="52"/>
                    <a:pt x="62" y="51"/>
                    <a:pt x="62" y="51"/>
                  </a:cubicBezTo>
                  <a:cubicBezTo>
                    <a:pt x="62" y="51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North America">
              <a:extLst>
                <a:ext uri="{FF2B5EF4-FFF2-40B4-BE49-F238E27FC236}">
                  <a16:creationId xmlns:a16="http://schemas.microsoft.com/office/drawing/2014/main" id="{AB166FDD-30D6-1341-4463-B735E587A3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5819" y="-1016556"/>
              <a:ext cx="4649414" cy="5303205"/>
            </a:xfrm>
            <a:custGeom>
              <a:avLst/>
              <a:gdLst>
                <a:gd name="T0" fmla="*/ 3325050 w 903"/>
                <a:gd name="T1" fmla="*/ 3960845 h 1029"/>
                <a:gd name="T2" fmla="*/ 867575 w 903"/>
                <a:gd name="T3" fmla="*/ 2416587 h 1029"/>
                <a:gd name="T4" fmla="*/ 1358285 w 903"/>
                <a:gd name="T5" fmla="*/ 2365505 h 1029"/>
                <a:gd name="T6" fmla="*/ 879352 w 903"/>
                <a:gd name="T7" fmla="*/ 2369434 h 1029"/>
                <a:gd name="T8" fmla="*/ 302277 w 903"/>
                <a:gd name="T9" fmla="*/ 2628775 h 1029"/>
                <a:gd name="T10" fmla="*/ 541744 w 903"/>
                <a:gd name="T11" fmla="*/ 2550187 h 1029"/>
                <a:gd name="T12" fmla="*/ 455379 w 903"/>
                <a:gd name="T13" fmla="*/ 2589481 h 1029"/>
                <a:gd name="T14" fmla="*/ 1405393 w 903"/>
                <a:gd name="T15" fmla="*/ 2424446 h 1029"/>
                <a:gd name="T16" fmla="*/ 1440724 w 903"/>
                <a:gd name="T17" fmla="*/ 2499105 h 1029"/>
                <a:gd name="T18" fmla="*/ 3018847 w 903"/>
                <a:gd name="T19" fmla="*/ 3717222 h 1029"/>
                <a:gd name="T20" fmla="*/ 2775455 w 903"/>
                <a:gd name="T21" fmla="*/ 3646493 h 1029"/>
                <a:gd name="T22" fmla="*/ 3289719 w 903"/>
                <a:gd name="T23" fmla="*/ 1874329 h 1029"/>
                <a:gd name="T24" fmla="*/ 3183726 w 903"/>
                <a:gd name="T25" fmla="*/ 2070799 h 1029"/>
                <a:gd name="T26" fmla="*/ 2661610 w 903"/>
                <a:gd name="T27" fmla="*/ 1607129 h 1029"/>
                <a:gd name="T28" fmla="*/ 2826489 w 903"/>
                <a:gd name="T29" fmla="*/ 1410658 h 1029"/>
                <a:gd name="T30" fmla="*/ 3093435 w 903"/>
                <a:gd name="T31" fmla="*/ 1626776 h 1029"/>
                <a:gd name="T32" fmla="*/ 3022773 w 903"/>
                <a:gd name="T33" fmla="*/ 1850752 h 1029"/>
                <a:gd name="T34" fmla="*/ 2873597 w 903"/>
                <a:gd name="T35" fmla="*/ 1634635 h 1029"/>
                <a:gd name="T36" fmla="*/ 2834340 w 903"/>
                <a:gd name="T37" fmla="*/ 1414588 h 1029"/>
                <a:gd name="T38" fmla="*/ 2363259 w 903"/>
                <a:gd name="T39" fmla="*/ 1359576 h 1029"/>
                <a:gd name="T40" fmla="*/ 2206232 w 903"/>
                <a:gd name="T41" fmla="*/ 1556046 h 1029"/>
                <a:gd name="T42" fmla="*/ 2253340 w 903"/>
                <a:gd name="T43" fmla="*/ 1681788 h 1029"/>
                <a:gd name="T44" fmla="*/ 2057056 w 903"/>
                <a:gd name="T45" fmla="*/ 1379223 h 1029"/>
                <a:gd name="T46" fmla="*/ 2516360 w 903"/>
                <a:gd name="T47" fmla="*/ 656211 h 1029"/>
                <a:gd name="T48" fmla="*/ 2406441 w 903"/>
                <a:gd name="T49" fmla="*/ 479388 h 1029"/>
                <a:gd name="T50" fmla="*/ 2406441 w 903"/>
                <a:gd name="T51" fmla="*/ 1135600 h 1029"/>
                <a:gd name="T52" fmla="*/ 2877523 w 903"/>
                <a:gd name="T53" fmla="*/ 58941 h 1029"/>
                <a:gd name="T54" fmla="*/ 3187651 w 903"/>
                <a:gd name="T55" fmla="*/ 290776 h 1029"/>
                <a:gd name="T56" fmla="*/ 2869671 w 903"/>
                <a:gd name="T57" fmla="*/ 683717 h 1029"/>
                <a:gd name="T58" fmla="*/ 2657685 w 903"/>
                <a:gd name="T59" fmla="*/ 1009858 h 1029"/>
                <a:gd name="T60" fmla="*/ 2720495 w 903"/>
                <a:gd name="T61" fmla="*/ 695506 h 1029"/>
                <a:gd name="T62" fmla="*/ 2630205 w 903"/>
                <a:gd name="T63" fmla="*/ 389012 h 1029"/>
                <a:gd name="T64" fmla="*/ 2308299 w 903"/>
                <a:gd name="T65" fmla="*/ 1112023 h 1029"/>
                <a:gd name="T66" fmla="*/ 2174826 w 903"/>
                <a:gd name="T67" fmla="*/ 1163105 h 1029"/>
                <a:gd name="T68" fmla="*/ 2053130 w 903"/>
                <a:gd name="T69" fmla="*/ 1182752 h 1029"/>
                <a:gd name="T70" fmla="*/ 2496732 w 903"/>
                <a:gd name="T71" fmla="*/ 1151317 h 1029"/>
                <a:gd name="T72" fmla="*/ 2653759 w 903"/>
                <a:gd name="T73" fmla="*/ 1225976 h 1029"/>
                <a:gd name="T74" fmla="*/ 2194454 w 903"/>
                <a:gd name="T75" fmla="*/ 939129 h 1029"/>
                <a:gd name="T76" fmla="*/ 2720495 w 903"/>
                <a:gd name="T77" fmla="*/ 1021647 h 1029"/>
                <a:gd name="T78" fmla="*/ 2394664 w 903"/>
                <a:gd name="T79" fmla="*/ 1005929 h 1029"/>
                <a:gd name="T80" fmla="*/ 3470300 w 903"/>
                <a:gd name="T81" fmla="*/ 2730940 h 1029"/>
                <a:gd name="T82" fmla="*/ 3242611 w 903"/>
                <a:gd name="T83" fmla="*/ 2840964 h 1029"/>
                <a:gd name="T84" fmla="*/ 2563468 w 903"/>
                <a:gd name="T85" fmla="*/ 1701435 h 1029"/>
                <a:gd name="T86" fmla="*/ 1448575 w 903"/>
                <a:gd name="T87" fmla="*/ 2573764 h 1029"/>
                <a:gd name="T88" fmla="*/ 1676265 w 903"/>
                <a:gd name="T89" fmla="*/ 2738799 h 1029"/>
                <a:gd name="T90" fmla="*/ 3238685 w 903"/>
                <a:gd name="T91" fmla="*/ 2919552 h 1029"/>
                <a:gd name="T92" fmla="*/ 2920705 w 903"/>
                <a:gd name="T93" fmla="*/ 3210328 h 1029"/>
                <a:gd name="T94" fmla="*/ 2559543 w 903"/>
                <a:gd name="T95" fmla="*/ 3662210 h 1029"/>
                <a:gd name="T96" fmla="*/ 2135569 w 903"/>
                <a:gd name="T97" fmla="*/ 3607198 h 1029"/>
                <a:gd name="T98" fmla="*/ 1711596 w 903"/>
                <a:gd name="T99" fmla="*/ 2813458 h 1029"/>
                <a:gd name="T100" fmla="*/ 1483907 w 903"/>
                <a:gd name="T101" fmla="*/ 2440164 h 1029"/>
                <a:gd name="T102" fmla="*/ 1083487 w 903"/>
                <a:gd name="T103" fmla="*/ 2208328 h 1029"/>
                <a:gd name="T104" fmla="*/ 738028 w 903"/>
                <a:gd name="T105" fmla="*/ 2451952 h 1029"/>
                <a:gd name="T106" fmla="*/ 624183 w 903"/>
                <a:gd name="T107" fmla="*/ 2074729 h 1029"/>
                <a:gd name="T108" fmla="*/ 718399 w 903"/>
                <a:gd name="T109" fmla="*/ 1587482 h 1029"/>
                <a:gd name="T110" fmla="*/ 1511386 w 903"/>
                <a:gd name="T111" fmla="*/ 1607129 h 1029"/>
                <a:gd name="T112" fmla="*/ 2112015 w 903"/>
                <a:gd name="T113" fmla="*/ 1835035 h 1029"/>
                <a:gd name="T114" fmla="*/ 2402515 w 903"/>
                <a:gd name="T115" fmla="*/ 1618917 h 1029"/>
                <a:gd name="T116" fmla="*/ 2693016 w 903"/>
                <a:gd name="T117" fmla="*/ 1697505 h 1029"/>
                <a:gd name="T118" fmla="*/ 2539914 w 903"/>
                <a:gd name="T119" fmla="*/ 2051152 h 1029"/>
                <a:gd name="T120" fmla="*/ 3034550 w 903"/>
                <a:gd name="T121" fmla="*/ 2149387 h 1029"/>
                <a:gd name="T122" fmla="*/ 3309347 w 903"/>
                <a:gd name="T123" fmla="*/ 2432305 h 1029"/>
                <a:gd name="T124" fmla="*/ 3003144 w 903"/>
                <a:gd name="T125" fmla="*/ 3658281 h 102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1029">
                  <a:moveTo>
                    <a:pt x="712" y="945"/>
                  </a:moveTo>
                  <a:cubicBezTo>
                    <a:pt x="712" y="945"/>
                    <a:pt x="711" y="945"/>
                    <a:pt x="711" y="945"/>
                  </a:cubicBezTo>
                  <a:cubicBezTo>
                    <a:pt x="711" y="945"/>
                    <a:pt x="711" y="945"/>
                    <a:pt x="711" y="944"/>
                  </a:cubicBezTo>
                  <a:cubicBezTo>
                    <a:pt x="711" y="944"/>
                    <a:pt x="712" y="945"/>
                    <a:pt x="712" y="945"/>
                  </a:cubicBezTo>
                  <a:close/>
                  <a:moveTo>
                    <a:pt x="721" y="942"/>
                  </a:moveTo>
                  <a:cubicBezTo>
                    <a:pt x="721" y="942"/>
                    <a:pt x="721" y="942"/>
                    <a:pt x="721" y="942"/>
                  </a:cubicBezTo>
                  <a:cubicBezTo>
                    <a:pt x="721" y="942"/>
                    <a:pt x="721" y="942"/>
                    <a:pt x="722" y="942"/>
                  </a:cubicBezTo>
                  <a:cubicBezTo>
                    <a:pt x="721" y="941"/>
                    <a:pt x="721" y="942"/>
                    <a:pt x="721" y="942"/>
                  </a:cubicBezTo>
                  <a:close/>
                  <a:moveTo>
                    <a:pt x="854" y="980"/>
                  </a:moveTo>
                  <a:cubicBezTo>
                    <a:pt x="854" y="979"/>
                    <a:pt x="851" y="982"/>
                    <a:pt x="853" y="981"/>
                  </a:cubicBezTo>
                  <a:cubicBezTo>
                    <a:pt x="854" y="981"/>
                    <a:pt x="854" y="980"/>
                    <a:pt x="854" y="980"/>
                  </a:cubicBezTo>
                  <a:close/>
                  <a:moveTo>
                    <a:pt x="854" y="975"/>
                  </a:moveTo>
                  <a:cubicBezTo>
                    <a:pt x="853" y="975"/>
                    <a:pt x="853" y="974"/>
                    <a:pt x="852" y="974"/>
                  </a:cubicBezTo>
                  <a:cubicBezTo>
                    <a:pt x="851" y="974"/>
                    <a:pt x="853" y="975"/>
                    <a:pt x="853" y="976"/>
                  </a:cubicBezTo>
                  <a:cubicBezTo>
                    <a:pt x="853" y="976"/>
                    <a:pt x="852" y="977"/>
                    <a:pt x="854" y="977"/>
                  </a:cubicBezTo>
                  <a:cubicBezTo>
                    <a:pt x="854" y="977"/>
                    <a:pt x="855" y="976"/>
                    <a:pt x="854" y="975"/>
                  </a:cubicBezTo>
                  <a:close/>
                  <a:moveTo>
                    <a:pt x="850" y="969"/>
                  </a:moveTo>
                  <a:cubicBezTo>
                    <a:pt x="850" y="970"/>
                    <a:pt x="850" y="970"/>
                    <a:pt x="850" y="970"/>
                  </a:cubicBezTo>
                  <a:cubicBezTo>
                    <a:pt x="850" y="970"/>
                    <a:pt x="850" y="971"/>
                    <a:pt x="851" y="971"/>
                  </a:cubicBezTo>
                  <a:cubicBezTo>
                    <a:pt x="851" y="971"/>
                    <a:pt x="853" y="968"/>
                    <a:pt x="850" y="969"/>
                  </a:cubicBezTo>
                  <a:cubicBezTo>
                    <a:pt x="850" y="969"/>
                    <a:pt x="850" y="969"/>
                    <a:pt x="850" y="969"/>
                  </a:cubicBezTo>
                  <a:close/>
                  <a:moveTo>
                    <a:pt x="827" y="953"/>
                  </a:moveTo>
                  <a:cubicBezTo>
                    <a:pt x="827" y="954"/>
                    <a:pt x="827" y="954"/>
                    <a:pt x="827" y="954"/>
                  </a:cubicBezTo>
                  <a:cubicBezTo>
                    <a:pt x="828" y="954"/>
                    <a:pt x="829" y="954"/>
                    <a:pt x="829" y="953"/>
                  </a:cubicBezTo>
                  <a:cubicBezTo>
                    <a:pt x="829" y="953"/>
                    <a:pt x="827" y="953"/>
                    <a:pt x="827" y="953"/>
                  </a:cubicBezTo>
                  <a:close/>
                  <a:moveTo>
                    <a:pt x="847" y="958"/>
                  </a:moveTo>
                  <a:cubicBezTo>
                    <a:pt x="847" y="960"/>
                    <a:pt x="850" y="957"/>
                    <a:pt x="847" y="958"/>
                  </a:cubicBezTo>
                  <a:cubicBezTo>
                    <a:pt x="847" y="958"/>
                    <a:pt x="847" y="959"/>
                    <a:pt x="847" y="959"/>
                  </a:cubicBezTo>
                  <a:cubicBezTo>
                    <a:pt x="847" y="959"/>
                    <a:pt x="847" y="958"/>
                    <a:pt x="847" y="958"/>
                  </a:cubicBezTo>
                  <a:close/>
                  <a:moveTo>
                    <a:pt x="848" y="955"/>
                  </a:moveTo>
                  <a:cubicBezTo>
                    <a:pt x="848" y="955"/>
                    <a:pt x="848" y="954"/>
                    <a:pt x="848" y="954"/>
                  </a:cubicBezTo>
                  <a:cubicBezTo>
                    <a:pt x="847" y="954"/>
                    <a:pt x="848" y="955"/>
                    <a:pt x="848" y="955"/>
                  </a:cubicBezTo>
                  <a:close/>
                  <a:moveTo>
                    <a:pt x="845" y="961"/>
                  </a:moveTo>
                  <a:cubicBezTo>
                    <a:pt x="845" y="961"/>
                    <a:pt x="845" y="961"/>
                    <a:pt x="845" y="961"/>
                  </a:cubicBezTo>
                  <a:cubicBezTo>
                    <a:pt x="846" y="961"/>
                    <a:pt x="846" y="961"/>
                    <a:pt x="845" y="960"/>
                  </a:cubicBezTo>
                  <a:cubicBezTo>
                    <a:pt x="845" y="960"/>
                    <a:pt x="845" y="960"/>
                    <a:pt x="845" y="961"/>
                  </a:cubicBezTo>
                  <a:close/>
                  <a:moveTo>
                    <a:pt x="863" y="985"/>
                  </a:moveTo>
                  <a:cubicBezTo>
                    <a:pt x="863" y="985"/>
                    <a:pt x="862" y="986"/>
                    <a:pt x="863" y="986"/>
                  </a:cubicBezTo>
                  <a:cubicBezTo>
                    <a:pt x="864" y="986"/>
                    <a:pt x="863" y="984"/>
                    <a:pt x="863" y="985"/>
                  </a:cubicBezTo>
                  <a:close/>
                  <a:moveTo>
                    <a:pt x="849" y="964"/>
                  </a:moveTo>
                  <a:cubicBezTo>
                    <a:pt x="849" y="964"/>
                    <a:pt x="849" y="964"/>
                    <a:pt x="848" y="963"/>
                  </a:cubicBezTo>
                  <a:cubicBezTo>
                    <a:pt x="848" y="963"/>
                    <a:pt x="848" y="963"/>
                    <a:pt x="848" y="963"/>
                  </a:cubicBezTo>
                  <a:cubicBezTo>
                    <a:pt x="847" y="963"/>
                    <a:pt x="848" y="966"/>
                    <a:pt x="848" y="966"/>
                  </a:cubicBezTo>
                  <a:cubicBezTo>
                    <a:pt x="849" y="966"/>
                    <a:pt x="849" y="966"/>
                    <a:pt x="849" y="966"/>
                  </a:cubicBezTo>
                  <a:cubicBezTo>
                    <a:pt x="849" y="966"/>
                    <a:pt x="849" y="966"/>
                    <a:pt x="849" y="965"/>
                  </a:cubicBezTo>
                  <a:cubicBezTo>
                    <a:pt x="850" y="965"/>
                    <a:pt x="850" y="965"/>
                    <a:pt x="849" y="965"/>
                  </a:cubicBezTo>
                  <a:cubicBezTo>
                    <a:pt x="849" y="965"/>
                    <a:pt x="849" y="965"/>
                    <a:pt x="849" y="965"/>
                  </a:cubicBezTo>
                  <a:cubicBezTo>
                    <a:pt x="849" y="964"/>
                    <a:pt x="850" y="964"/>
                    <a:pt x="850" y="964"/>
                  </a:cubicBezTo>
                  <a:cubicBezTo>
                    <a:pt x="850" y="964"/>
                    <a:pt x="850" y="964"/>
                    <a:pt x="850" y="964"/>
                  </a:cubicBezTo>
                  <a:cubicBezTo>
                    <a:pt x="851" y="964"/>
                    <a:pt x="851" y="964"/>
                    <a:pt x="851" y="964"/>
                  </a:cubicBezTo>
                  <a:cubicBezTo>
                    <a:pt x="851" y="964"/>
                    <a:pt x="850" y="962"/>
                    <a:pt x="850" y="962"/>
                  </a:cubicBezTo>
                  <a:cubicBezTo>
                    <a:pt x="850" y="963"/>
                    <a:pt x="850" y="963"/>
                    <a:pt x="850" y="963"/>
                  </a:cubicBezTo>
                  <a:cubicBezTo>
                    <a:pt x="849" y="963"/>
                    <a:pt x="850" y="963"/>
                    <a:pt x="850" y="963"/>
                  </a:cubicBezTo>
                  <a:cubicBezTo>
                    <a:pt x="850" y="963"/>
                    <a:pt x="850" y="963"/>
                    <a:pt x="850" y="964"/>
                  </a:cubicBezTo>
                  <a:cubicBezTo>
                    <a:pt x="850" y="964"/>
                    <a:pt x="850" y="964"/>
                    <a:pt x="849" y="964"/>
                  </a:cubicBezTo>
                  <a:close/>
                  <a:moveTo>
                    <a:pt x="852" y="966"/>
                  </a:moveTo>
                  <a:cubicBezTo>
                    <a:pt x="852" y="966"/>
                    <a:pt x="851" y="966"/>
                    <a:pt x="851" y="966"/>
                  </a:cubicBezTo>
                  <a:cubicBezTo>
                    <a:pt x="851" y="966"/>
                    <a:pt x="851" y="966"/>
                    <a:pt x="851" y="967"/>
                  </a:cubicBezTo>
                  <a:cubicBezTo>
                    <a:pt x="851" y="967"/>
                    <a:pt x="851" y="967"/>
                    <a:pt x="852" y="967"/>
                  </a:cubicBezTo>
                  <a:cubicBezTo>
                    <a:pt x="852" y="966"/>
                    <a:pt x="852" y="966"/>
                    <a:pt x="852" y="966"/>
                  </a:cubicBezTo>
                  <a:close/>
                  <a:moveTo>
                    <a:pt x="840" y="951"/>
                  </a:moveTo>
                  <a:cubicBezTo>
                    <a:pt x="839" y="951"/>
                    <a:pt x="839" y="951"/>
                    <a:pt x="839" y="951"/>
                  </a:cubicBezTo>
                  <a:cubicBezTo>
                    <a:pt x="839" y="952"/>
                    <a:pt x="840" y="951"/>
                    <a:pt x="840" y="951"/>
                  </a:cubicBezTo>
                  <a:close/>
                  <a:moveTo>
                    <a:pt x="840" y="950"/>
                  </a:moveTo>
                  <a:cubicBezTo>
                    <a:pt x="839" y="950"/>
                    <a:pt x="839" y="950"/>
                    <a:pt x="839" y="950"/>
                  </a:cubicBezTo>
                  <a:cubicBezTo>
                    <a:pt x="839" y="950"/>
                    <a:pt x="839" y="950"/>
                    <a:pt x="839" y="951"/>
                  </a:cubicBezTo>
                  <a:cubicBezTo>
                    <a:pt x="839" y="951"/>
                    <a:pt x="839" y="950"/>
                    <a:pt x="839" y="950"/>
                  </a:cubicBezTo>
                  <a:cubicBezTo>
                    <a:pt x="839" y="951"/>
                    <a:pt x="839" y="950"/>
                    <a:pt x="840" y="950"/>
                  </a:cubicBezTo>
                  <a:cubicBezTo>
                    <a:pt x="840" y="950"/>
                    <a:pt x="840" y="950"/>
                    <a:pt x="840" y="950"/>
                  </a:cubicBezTo>
                  <a:cubicBezTo>
                    <a:pt x="840" y="950"/>
                    <a:pt x="840" y="950"/>
                    <a:pt x="840" y="950"/>
                  </a:cubicBezTo>
                  <a:close/>
                  <a:moveTo>
                    <a:pt x="841" y="956"/>
                  </a:moveTo>
                  <a:cubicBezTo>
                    <a:pt x="840" y="956"/>
                    <a:pt x="842" y="957"/>
                    <a:pt x="842" y="957"/>
                  </a:cubicBezTo>
                  <a:cubicBezTo>
                    <a:pt x="842" y="956"/>
                    <a:pt x="841" y="956"/>
                    <a:pt x="841" y="956"/>
                  </a:cubicBezTo>
                  <a:close/>
                  <a:moveTo>
                    <a:pt x="843" y="958"/>
                  </a:moveTo>
                  <a:cubicBezTo>
                    <a:pt x="843" y="958"/>
                    <a:pt x="843" y="958"/>
                    <a:pt x="842" y="958"/>
                  </a:cubicBezTo>
                  <a:cubicBezTo>
                    <a:pt x="842" y="958"/>
                    <a:pt x="843" y="958"/>
                    <a:pt x="843" y="958"/>
                  </a:cubicBezTo>
                  <a:close/>
                  <a:moveTo>
                    <a:pt x="829" y="949"/>
                  </a:moveTo>
                  <a:cubicBezTo>
                    <a:pt x="828" y="949"/>
                    <a:pt x="828" y="949"/>
                    <a:pt x="828" y="949"/>
                  </a:cubicBezTo>
                  <a:cubicBezTo>
                    <a:pt x="828" y="949"/>
                    <a:pt x="828" y="949"/>
                    <a:pt x="828" y="949"/>
                  </a:cubicBezTo>
                  <a:cubicBezTo>
                    <a:pt x="828" y="949"/>
                    <a:pt x="827" y="949"/>
                    <a:pt x="827" y="949"/>
                  </a:cubicBezTo>
                  <a:cubicBezTo>
                    <a:pt x="827" y="949"/>
                    <a:pt x="828" y="949"/>
                    <a:pt x="828" y="949"/>
                  </a:cubicBezTo>
                  <a:cubicBezTo>
                    <a:pt x="828" y="949"/>
                    <a:pt x="828" y="949"/>
                    <a:pt x="828" y="949"/>
                  </a:cubicBezTo>
                  <a:cubicBezTo>
                    <a:pt x="828" y="949"/>
                    <a:pt x="828" y="950"/>
                    <a:pt x="828" y="950"/>
                  </a:cubicBezTo>
                  <a:cubicBezTo>
                    <a:pt x="828" y="950"/>
                    <a:pt x="828" y="949"/>
                    <a:pt x="828" y="949"/>
                  </a:cubicBezTo>
                  <a:cubicBezTo>
                    <a:pt x="828" y="949"/>
                    <a:pt x="828" y="949"/>
                    <a:pt x="829" y="949"/>
                  </a:cubicBezTo>
                  <a:cubicBezTo>
                    <a:pt x="829" y="949"/>
                    <a:pt x="829" y="950"/>
                    <a:pt x="829" y="950"/>
                  </a:cubicBezTo>
                  <a:cubicBezTo>
                    <a:pt x="829" y="949"/>
                    <a:pt x="829" y="949"/>
                    <a:pt x="829" y="949"/>
                  </a:cubicBezTo>
                  <a:cubicBezTo>
                    <a:pt x="829" y="949"/>
                    <a:pt x="829" y="949"/>
                    <a:pt x="829" y="949"/>
                  </a:cubicBezTo>
                  <a:cubicBezTo>
                    <a:pt x="829" y="949"/>
                    <a:pt x="829" y="949"/>
                    <a:pt x="829" y="949"/>
                  </a:cubicBezTo>
                  <a:cubicBezTo>
                    <a:pt x="829" y="949"/>
                    <a:pt x="829" y="949"/>
                    <a:pt x="829" y="949"/>
                  </a:cubicBezTo>
                  <a:close/>
                  <a:moveTo>
                    <a:pt x="826" y="949"/>
                  </a:moveTo>
                  <a:cubicBezTo>
                    <a:pt x="827" y="949"/>
                    <a:pt x="827" y="949"/>
                    <a:pt x="827" y="949"/>
                  </a:cubicBezTo>
                  <a:cubicBezTo>
                    <a:pt x="827" y="949"/>
                    <a:pt x="827" y="949"/>
                    <a:pt x="826" y="949"/>
                  </a:cubicBezTo>
                  <a:close/>
                  <a:moveTo>
                    <a:pt x="852" y="986"/>
                  </a:moveTo>
                  <a:cubicBezTo>
                    <a:pt x="852" y="986"/>
                    <a:pt x="852" y="986"/>
                    <a:pt x="852" y="986"/>
                  </a:cubicBezTo>
                  <a:cubicBezTo>
                    <a:pt x="852" y="985"/>
                    <a:pt x="853" y="985"/>
                    <a:pt x="852" y="984"/>
                  </a:cubicBezTo>
                  <a:cubicBezTo>
                    <a:pt x="852" y="985"/>
                    <a:pt x="851" y="985"/>
                    <a:pt x="852" y="986"/>
                  </a:cubicBezTo>
                  <a:close/>
                  <a:moveTo>
                    <a:pt x="855" y="999"/>
                  </a:moveTo>
                  <a:cubicBezTo>
                    <a:pt x="855" y="999"/>
                    <a:pt x="855" y="999"/>
                    <a:pt x="854" y="999"/>
                  </a:cubicBezTo>
                  <a:cubicBezTo>
                    <a:pt x="855" y="999"/>
                    <a:pt x="856" y="999"/>
                    <a:pt x="856" y="998"/>
                  </a:cubicBezTo>
                  <a:cubicBezTo>
                    <a:pt x="856" y="999"/>
                    <a:pt x="855" y="999"/>
                    <a:pt x="855" y="999"/>
                  </a:cubicBezTo>
                  <a:close/>
                  <a:moveTo>
                    <a:pt x="853" y="1002"/>
                  </a:moveTo>
                  <a:cubicBezTo>
                    <a:pt x="852" y="1003"/>
                    <a:pt x="852" y="1003"/>
                    <a:pt x="851" y="1003"/>
                  </a:cubicBezTo>
                  <a:cubicBezTo>
                    <a:pt x="851" y="1003"/>
                    <a:pt x="849" y="1003"/>
                    <a:pt x="849" y="1003"/>
                  </a:cubicBezTo>
                  <a:cubicBezTo>
                    <a:pt x="853" y="1004"/>
                    <a:pt x="847" y="1007"/>
                    <a:pt x="847" y="1008"/>
                  </a:cubicBezTo>
                  <a:cubicBezTo>
                    <a:pt x="848" y="1007"/>
                    <a:pt x="851" y="1008"/>
                    <a:pt x="852" y="1008"/>
                  </a:cubicBezTo>
                  <a:cubicBezTo>
                    <a:pt x="854" y="1006"/>
                    <a:pt x="852" y="1005"/>
                    <a:pt x="853" y="1003"/>
                  </a:cubicBezTo>
                  <a:cubicBezTo>
                    <a:pt x="854" y="1003"/>
                    <a:pt x="854" y="1003"/>
                    <a:pt x="854" y="1002"/>
                  </a:cubicBezTo>
                  <a:cubicBezTo>
                    <a:pt x="853" y="1002"/>
                    <a:pt x="853" y="1002"/>
                    <a:pt x="853" y="1002"/>
                  </a:cubicBezTo>
                  <a:close/>
                  <a:moveTo>
                    <a:pt x="848" y="993"/>
                  </a:moveTo>
                  <a:cubicBezTo>
                    <a:pt x="848" y="993"/>
                    <a:pt x="848" y="993"/>
                    <a:pt x="848" y="993"/>
                  </a:cubicBezTo>
                  <a:cubicBezTo>
                    <a:pt x="849" y="994"/>
                    <a:pt x="850" y="992"/>
                    <a:pt x="849" y="992"/>
                  </a:cubicBezTo>
                  <a:cubicBezTo>
                    <a:pt x="849" y="992"/>
                    <a:pt x="848" y="993"/>
                    <a:pt x="848" y="993"/>
                  </a:cubicBezTo>
                  <a:close/>
                  <a:moveTo>
                    <a:pt x="817" y="953"/>
                  </a:moveTo>
                  <a:cubicBezTo>
                    <a:pt x="818" y="954"/>
                    <a:pt x="818" y="953"/>
                    <a:pt x="819" y="953"/>
                  </a:cubicBezTo>
                  <a:cubicBezTo>
                    <a:pt x="818" y="953"/>
                    <a:pt x="818" y="953"/>
                    <a:pt x="817" y="953"/>
                  </a:cubicBezTo>
                  <a:close/>
                  <a:moveTo>
                    <a:pt x="816" y="951"/>
                  </a:moveTo>
                  <a:cubicBezTo>
                    <a:pt x="816" y="951"/>
                    <a:pt x="816" y="951"/>
                    <a:pt x="816" y="951"/>
                  </a:cubicBezTo>
                  <a:cubicBezTo>
                    <a:pt x="814" y="951"/>
                    <a:pt x="812" y="950"/>
                    <a:pt x="809" y="950"/>
                  </a:cubicBezTo>
                  <a:cubicBezTo>
                    <a:pt x="807" y="950"/>
                    <a:pt x="804" y="952"/>
                    <a:pt x="807" y="954"/>
                  </a:cubicBezTo>
                  <a:cubicBezTo>
                    <a:pt x="809" y="955"/>
                    <a:pt x="813" y="955"/>
                    <a:pt x="815" y="954"/>
                  </a:cubicBezTo>
                  <a:cubicBezTo>
                    <a:pt x="815" y="954"/>
                    <a:pt x="817" y="951"/>
                    <a:pt x="816" y="951"/>
                  </a:cubicBezTo>
                  <a:close/>
                  <a:moveTo>
                    <a:pt x="801" y="954"/>
                  </a:moveTo>
                  <a:cubicBezTo>
                    <a:pt x="802" y="954"/>
                    <a:pt x="802" y="954"/>
                    <a:pt x="802" y="953"/>
                  </a:cubicBezTo>
                  <a:cubicBezTo>
                    <a:pt x="802" y="953"/>
                    <a:pt x="802" y="953"/>
                    <a:pt x="801" y="954"/>
                  </a:cubicBezTo>
                  <a:close/>
                  <a:moveTo>
                    <a:pt x="222" y="615"/>
                  </a:moveTo>
                  <a:cubicBezTo>
                    <a:pt x="222" y="617"/>
                    <a:pt x="225" y="615"/>
                    <a:pt x="223" y="614"/>
                  </a:cubicBezTo>
                  <a:cubicBezTo>
                    <a:pt x="222" y="614"/>
                    <a:pt x="222" y="616"/>
                    <a:pt x="222" y="615"/>
                  </a:cubicBezTo>
                  <a:close/>
                  <a:moveTo>
                    <a:pt x="365" y="620"/>
                  </a:moveTo>
                  <a:cubicBezTo>
                    <a:pt x="365" y="621"/>
                    <a:pt x="366" y="621"/>
                    <a:pt x="366" y="620"/>
                  </a:cubicBezTo>
                  <a:cubicBezTo>
                    <a:pt x="366" y="620"/>
                    <a:pt x="365" y="620"/>
                    <a:pt x="365" y="620"/>
                  </a:cubicBezTo>
                  <a:close/>
                  <a:moveTo>
                    <a:pt x="368" y="615"/>
                  </a:moveTo>
                  <a:cubicBezTo>
                    <a:pt x="368" y="615"/>
                    <a:pt x="368" y="615"/>
                    <a:pt x="368" y="615"/>
                  </a:cubicBezTo>
                  <a:cubicBezTo>
                    <a:pt x="368" y="615"/>
                    <a:pt x="368" y="615"/>
                    <a:pt x="368" y="615"/>
                  </a:cubicBezTo>
                  <a:close/>
                  <a:moveTo>
                    <a:pt x="365" y="619"/>
                  </a:moveTo>
                  <a:cubicBezTo>
                    <a:pt x="365" y="619"/>
                    <a:pt x="365" y="619"/>
                    <a:pt x="365" y="619"/>
                  </a:cubicBezTo>
                  <a:cubicBezTo>
                    <a:pt x="365" y="619"/>
                    <a:pt x="365" y="619"/>
                    <a:pt x="365" y="619"/>
                  </a:cubicBezTo>
                  <a:close/>
                  <a:moveTo>
                    <a:pt x="362" y="610"/>
                  </a:moveTo>
                  <a:cubicBezTo>
                    <a:pt x="359" y="607"/>
                    <a:pt x="357" y="611"/>
                    <a:pt x="360" y="611"/>
                  </a:cubicBezTo>
                  <a:cubicBezTo>
                    <a:pt x="360" y="611"/>
                    <a:pt x="359" y="611"/>
                    <a:pt x="359" y="611"/>
                  </a:cubicBezTo>
                  <a:cubicBezTo>
                    <a:pt x="359" y="612"/>
                    <a:pt x="360" y="613"/>
                    <a:pt x="360" y="614"/>
                  </a:cubicBezTo>
                  <a:cubicBezTo>
                    <a:pt x="361" y="615"/>
                    <a:pt x="360" y="616"/>
                    <a:pt x="362" y="616"/>
                  </a:cubicBezTo>
                  <a:cubicBezTo>
                    <a:pt x="366" y="616"/>
                    <a:pt x="362" y="613"/>
                    <a:pt x="363" y="612"/>
                  </a:cubicBezTo>
                  <a:cubicBezTo>
                    <a:pt x="364" y="614"/>
                    <a:pt x="365" y="615"/>
                    <a:pt x="365" y="613"/>
                  </a:cubicBezTo>
                  <a:cubicBezTo>
                    <a:pt x="366" y="614"/>
                    <a:pt x="364" y="615"/>
                    <a:pt x="365" y="616"/>
                  </a:cubicBezTo>
                  <a:cubicBezTo>
                    <a:pt x="365" y="615"/>
                    <a:pt x="365" y="615"/>
                    <a:pt x="365" y="615"/>
                  </a:cubicBezTo>
                  <a:cubicBezTo>
                    <a:pt x="366" y="616"/>
                    <a:pt x="367" y="616"/>
                    <a:pt x="367" y="614"/>
                  </a:cubicBezTo>
                  <a:cubicBezTo>
                    <a:pt x="367" y="614"/>
                    <a:pt x="365" y="611"/>
                    <a:pt x="365" y="613"/>
                  </a:cubicBezTo>
                  <a:cubicBezTo>
                    <a:pt x="364" y="612"/>
                    <a:pt x="365" y="611"/>
                    <a:pt x="364" y="610"/>
                  </a:cubicBezTo>
                  <a:cubicBezTo>
                    <a:pt x="363" y="609"/>
                    <a:pt x="363" y="610"/>
                    <a:pt x="363" y="611"/>
                  </a:cubicBezTo>
                  <a:cubicBezTo>
                    <a:pt x="363" y="610"/>
                    <a:pt x="362" y="610"/>
                    <a:pt x="362" y="610"/>
                  </a:cubicBezTo>
                  <a:cubicBezTo>
                    <a:pt x="362" y="610"/>
                    <a:pt x="362" y="609"/>
                    <a:pt x="362" y="609"/>
                  </a:cubicBezTo>
                  <a:cubicBezTo>
                    <a:pt x="362" y="609"/>
                    <a:pt x="362" y="610"/>
                    <a:pt x="362" y="610"/>
                  </a:cubicBezTo>
                  <a:close/>
                  <a:moveTo>
                    <a:pt x="224" y="613"/>
                  </a:moveTo>
                  <a:cubicBezTo>
                    <a:pt x="224" y="613"/>
                    <a:pt x="224" y="613"/>
                    <a:pt x="224" y="613"/>
                  </a:cubicBezTo>
                  <a:cubicBezTo>
                    <a:pt x="224" y="613"/>
                    <a:pt x="224" y="613"/>
                    <a:pt x="224" y="613"/>
                  </a:cubicBezTo>
                  <a:close/>
                  <a:moveTo>
                    <a:pt x="356" y="608"/>
                  </a:moveTo>
                  <a:cubicBezTo>
                    <a:pt x="356" y="608"/>
                    <a:pt x="356" y="607"/>
                    <a:pt x="356" y="607"/>
                  </a:cubicBezTo>
                  <a:cubicBezTo>
                    <a:pt x="356" y="607"/>
                    <a:pt x="357" y="607"/>
                    <a:pt x="357" y="607"/>
                  </a:cubicBezTo>
                  <a:cubicBezTo>
                    <a:pt x="357" y="607"/>
                    <a:pt x="358" y="605"/>
                    <a:pt x="357" y="605"/>
                  </a:cubicBezTo>
                  <a:cubicBezTo>
                    <a:pt x="357" y="605"/>
                    <a:pt x="359" y="606"/>
                    <a:pt x="359" y="606"/>
                  </a:cubicBezTo>
                  <a:cubicBezTo>
                    <a:pt x="359" y="604"/>
                    <a:pt x="358" y="605"/>
                    <a:pt x="358" y="604"/>
                  </a:cubicBezTo>
                  <a:cubicBezTo>
                    <a:pt x="358" y="604"/>
                    <a:pt x="359" y="604"/>
                    <a:pt x="359" y="604"/>
                  </a:cubicBezTo>
                  <a:cubicBezTo>
                    <a:pt x="359" y="602"/>
                    <a:pt x="357" y="599"/>
                    <a:pt x="356" y="598"/>
                  </a:cubicBezTo>
                  <a:cubicBezTo>
                    <a:pt x="356" y="598"/>
                    <a:pt x="356" y="598"/>
                    <a:pt x="356" y="598"/>
                  </a:cubicBezTo>
                  <a:cubicBezTo>
                    <a:pt x="356" y="598"/>
                    <a:pt x="356" y="598"/>
                    <a:pt x="357" y="598"/>
                  </a:cubicBezTo>
                  <a:cubicBezTo>
                    <a:pt x="356" y="597"/>
                    <a:pt x="356" y="597"/>
                    <a:pt x="356" y="596"/>
                  </a:cubicBezTo>
                  <a:cubicBezTo>
                    <a:pt x="358" y="597"/>
                    <a:pt x="359" y="601"/>
                    <a:pt x="359" y="602"/>
                  </a:cubicBezTo>
                  <a:cubicBezTo>
                    <a:pt x="360" y="601"/>
                    <a:pt x="358" y="598"/>
                    <a:pt x="357" y="597"/>
                  </a:cubicBezTo>
                  <a:cubicBezTo>
                    <a:pt x="356" y="595"/>
                    <a:pt x="353" y="595"/>
                    <a:pt x="352" y="593"/>
                  </a:cubicBezTo>
                  <a:cubicBezTo>
                    <a:pt x="352" y="593"/>
                    <a:pt x="353" y="596"/>
                    <a:pt x="353" y="596"/>
                  </a:cubicBezTo>
                  <a:cubicBezTo>
                    <a:pt x="354" y="598"/>
                    <a:pt x="353" y="604"/>
                    <a:pt x="356" y="605"/>
                  </a:cubicBezTo>
                  <a:cubicBezTo>
                    <a:pt x="356" y="605"/>
                    <a:pt x="354" y="604"/>
                    <a:pt x="354" y="605"/>
                  </a:cubicBezTo>
                  <a:cubicBezTo>
                    <a:pt x="354" y="605"/>
                    <a:pt x="355" y="605"/>
                    <a:pt x="355" y="606"/>
                  </a:cubicBezTo>
                  <a:cubicBezTo>
                    <a:pt x="354" y="607"/>
                    <a:pt x="354" y="608"/>
                    <a:pt x="354" y="609"/>
                  </a:cubicBezTo>
                  <a:cubicBezTo>
                    <a:pt x="354" y="609"/>
                    <a:pt x="356" y="609"/>
                    <a:pt x="356" y="608"/>
                  </a:cubicBezTo>
                  <a:close/>
                  <a:moveTo>
                    <a:pt x="345" y="594"/>
                  </a:moveTo>
                  <a:cubicBezTo>
                    <a:pt x="344" y="593"/>
                    <a:pt x="344" y="594"/>
                    <a:pt x="344" y="594"/>
                  </a:cubicBezTo>
                  <a:cubicBezTo>
                    <a:pt x="344" y="595"/>
                    <a:pt x="344" y="593"/>
                    <a:pt x="345" y="594"/>
                  </a:cubicBezTo>
                  <a:close/>
                  <a:moveTo>
                    <a:pt x="222" y="611"/>
                  </a:moveTo>
                  <a:cubicBezTo>
                    <a:pt x="222" y="611"/>
                    <a:pt x="223" y="611"/>
                    <a:pt x="223" y="611"/>
                  </a:cubicBezTo>
                  <a:cubicBezTo>
                    <a:pt x="223" y="611"/>
                    <a:pt x="222" y="611"/>
                    <a:pt x="222" y="611"/>
                  </a:cubicBezTo>
                  <a:close/>
                  <a:moveTo>
                    <a:pt x="347" y="601"/>
                  </a:moveTo>
                  <a:cubicBezTo>
                    <a:pt x="347" y="601"/>
                    <a:pt x="347" y="602"/>
                    <a:pt x="347" y="602"/>
                  </a:cubicBezTo>
                  <a:cubicBezTo>
                    <a:pt x="347" y="600"/>
                    <a:pt x="347" y="601"/>
                    <a:pt x="347" y="601"/>
                  </a:cubicBezTo>
                  <a:close/>
                  <a:moveTo>
                    <a:pt x="187" y="633"/>
                  </a:moveTo>
                  <a:cubicBezTo>
                    <a:pt x="187" y="633"/>
                    <a:pt x="187" y="631"/>
                    <a:pt x="187" y="631"/>
                  </a:cubicBezTo>
                  <a:cubicBezTo>
                    <a:pt x="187" y="631"/>
                    <a:pt x="187" y="633"/>
                    <a:pt x="187" y="633"/>
                  </a:cubicBezTo>
                  <a:cubicBezTo>
                    <a:pt x="187" y="633"/>
                    <a:pt x="187" y="633"/>
                    <a:pt x="187" y="633"/>
                  </a:cubicBezTo>
                  <a:close/>
                  <a:moveTo>
                    <a:pt x="183" y="633"/>
                  </a:moveTo>
                  <a:cubicBezTo>
                    <a:pt x="184" y="637"/>
                    <a:pt x="184" y="631"/>
                    <a:pt x="185" y="630"/>
                  </a:cubicBezTo>
                  <a:cubicBezTo>
                    <a:pt x="184" y="631"/>
                    <a:pt x="183" y="632"/>
                    <a:pt x="183" y="633"/>
                  </a:cubicBezTo>
                  <a:cubicBezTo>
                    <a:pt x="183" y="633"/>
                    <a:pt x="183" y="635"/>
                    <a:pt x="184" y="635"/>
                  </a:cubicBezTo>
                  <a:cubicBezTo>
                    <a:pt x="184" y="635"/>
                    <a:pt x="183" y="633"/>
                    <a:pt x="183" y="633"/>
                  </a:cubicBezTo>
                  <a:close/>
                  <a:moveTo>
                    <a:pt x="265" y="568"/>
                  </a:moveTo>
                  <a:cubicBezTo>
                    <a:pt x="265" y="568"/>
                    <a:pt x="266" y="568"/>
                    <a:pt x="266" y="569"/>
                  </a:cubicBezTo>
                  <a:cubicBezTo>
                    <a:pt x="267" y="569"/>
                    <a:pt x="266" y="565"/>
                    <a:pt x="267" y="565"/>
                  </a:cubicBezTo>
                  <a:cubicBezTo>
                    <a:pt x="265" y="565"/>
                    <a:pt x="265" y="567"/>
                    <a:pt x="265" y="568"/>
                  </a:cubicBezTo>
                  <a:close/>
                  <a:moveTo>
                    <a:pt x="188" y="634"/>
                  </a:moveTo>
                  <a:cubicBezTo>
                    <a:pt x="189" y="634"/>
                    <a:pt x="188" y="633"/>
                    <a:pt x="188" y="633"/>
                  </a:cubicBezTo>
                  <a:cubicBezTo>
                    <a:pt x="188" y="634"/>
                    <a:pt x="188" y="634"/>
                    <a:pt x="188" y="634"/>
                  </a:cubicBezTo>
                  <a:close/>
                  <a:moveTo>
                    <a:pt x="181" y="630"/>
                  </a:moveTo>
                  <a:cubicBezTo>
                    <a:pt x="181" y="630"/>
                    <a:pt x="179" y="629"/>
                    <a:pt x="178" y="630"/>
                  </a:cubicBezTo>
                  <a:cubicBezTo>
                    <a:pt x="178" y="632"/>
                    <a:pt x="181" y="632"/>
                    <a:pt x="181" y="631"/>
                  </a:cubicBezTo>
                  <a:cubicBezTo>
                    <a:pt x="180" y="631"/>
                    <a:pt x="181" y="630"/>
                    <a:pt x="182" y="630"/>
                  </a:cubicBezTo>
                  <a:cubicBezTo>
                    <a:pt x="182" y="630"/>
                    <a:pt x="182" y="630"/>
                    <a:pt x="181" y="630"/>
                  </a:cubicBezTo>
                  <a:close/>
                  <a:moveTo>
                    <a:pt x="183" y="629"/>
                  </a:moveTo>
                  <a:cubicBezTo>
                    <a:pt x="183" y="628"/>
                    <a:pt x="182" y="628"/>
                    <a:pt x="182" y="629"/>
                  </a:cubicBezTo>
                  <a:cubicBezTo>
                    <a:pt x="182" y="629"/>
                    <a:pt x="183" y="628"/>
                    <a:pt x="183" y="629"/>
                  </a:cubicBezTo>
                  <a:close/>
                  <a:moveTo>
                    <a:pt x="221" y="615"/>
                  </a:moveTo>
                  <a:cubicBezTo>
                    <a:pt x="221" y="615"/>
                    <a:pt x="221" y="615"/>
                    <a:pt x="221" y="615"/>
                  </a:cubicBezTo>
                  <a:cubicBezTo>
                    <a:pt x="221" y="615"/>
                    <a:pt x="221" y="614"/>
                    <a:pt x="221" y="615"/>
                  </a:cubicBezTo>
                  <a:close/>
                  <a:moveTo>
                    <a:pt x="222" y="615"/>
                  </a:moveTo>
                  <a:cubicBezTo>
                    <a:pt x="221" y="615"/>
                    <a:pt x="221" y="615"/>
                    <a:pt x="221" y="615"/>
                  </a:cubicBezTo>
                  <a:cubicBezTo>
                    <a:pt x="222" y="615"/>
                    <a:pt x="222" y="615"/>
                    <a:pt x="222" y="615"/>
                  </a:cubicBezTo>
                  <a:close/>
                  <a:moveTo>
                    <a:pt x="219" y="616"/>
                  </a:moveTo>
                  <a:cubicBezTo>
                    <a:pt x="219" y="616"/>
                    <a:pt x="219" y="616"/>
                    <a:pt x="219" y="617"/>
                  </a:cubicBezTo>
                  <a:cubicBezTo>
                    <a:pt x="220" y="617"/>
                    <a:pt x="221" y="615"/>
                    <a:pt x="221" y="615"/>
                  </a:cubicBezTo>
                  <a:cubicBezTo>
                    <a:pt x="220" y="615"/>
                    <a:pt x="219" y="616"/>
                    <a:pt x="219" y="616"/>
                  </a:cubicBezTo>
                  <a:close/>
                  <a:moveTo>
                    <a:pt x="214" y="624"/>
                  </a:moveTo>
                  <a:cubicBezTo>
                    <a:pt x="214" y="624"/>
                    <a:pt x="214" y="623"/>
                    <a:pt x="213" y="623"/>
                  </a:cubicBezTo>
                  <a:cubicBezTo>
                    <a:pt x="213" y="623"/>
                    <a:pt x="213" y="624"/>
                    <a:pt x="213" y="624"/>
                  </a:cubicBezTo>
                  <a:cubicBezTo>
                    <a:pt x="213" y="624"/>
                    <a:pt x="214" y="625"/>
                    <a:pt x="214" y="624"/>
                  </a:cubicBezTo>
                  <a:cubicBezTo>
                    <a:pt x="214" y="624"/>
                    <a:pt x="214" y="624"/>
                    <a:pt x="214" y="624"/>
                  </a:cubicBezTo>
                  <a:cubicBezTo>
                    <a:pt x="214" y="624"/>
                    <a:pt x="214" y="624"/>
                    <a:pt x="214" y="624"/>
                  </a:cubicBezTo>
                  <a:cubicBezTo>
                    <a:pt x="214" y="624"/>
                    <a:pt x="214" y="624"/>
                    <a:pt x="214" y="624"/>
                  </a:cubicBezTo>
                  <a:close/>
                  <a:moveTo>
                    <a:pt x="364" y="621"/>
                  </a:moveTo>
                  <a:cubicBezTo>
                    <a:pt x="364" y="621"/>
                    <a:pt x="364" y="621"/>
                    <a:pt x="365" y="621"/>
                  </a:cubicBezTo>
                  <a:cubicBezTo>
                    <a:pt x="365" y="621"/>
                    <a:pt x="364" y="620"/>
                    <a:pt x="364" y="621"/>
                  </a:cubicBezTo>
                  <a:close/>
                  <a:moveTo>
                    <a:pt x="365" y="619"/>
                  </a:moveTo>
                  <a:cubicBezTo>
                    <a:pt x="365" y="618"/>
                    <a:pt x="365" y="619"/>
                    <a:pt x="365" y="619"/>
                  </a:cubicBezTo>
                  <a:cubicBezTo>
                    <a:pt x="365" y="619"/>
                    <a:pt x="365" y="619"/>
                    <a:pt x="365" y="619"/>
                  </a:cubicBezTo>
                  <a:close/>
                  <a:moveTo>
                    <a:pt x="225" y="615"/>
                  </a:moveTo>
                  <a:cubicBezTo>
                    <a:pt x="224" y="615"/>
                    <a:pt x="224" y="615"/>
                    <a:pt x="224" y="616"/>
                  </a:cubicBezTo>
                  <a:cubicBezTo>
                    <a:pt x="224" y="615"/>
                    <a:pt x="225" y="615"/>
                    <a:pt x="225" y="615"/>
                  </a:cubicBezTo>
                  <a:close/>
                  <a:moveTo>
                    <a:pt x="234" y="590"/>
                  </a:moveTo>
                  <a:cubicBezTo>
                    <a:pt x="235" y="592"/>
                    <a:pt x="235" y="589"/>
                    <a:pt x="235" y="589"/>
                  </a:cubicBezTo>
                  <a:cubicBezTo>
                    <a:pt x="235" y="589"/>
                    <a:pt x="234" y="590"/>
                    <a:pt x="234" y="590"/>
                  </a:cubicBezTo>
                  <a:cubicBezTo>
                    <a:pt x="234" y="590"/>
                    <a:pt x="234" y="591"/>
                    <a:pt x="234" y="591"/>
                  </a:cubicBezTo>
                  <a:cubicBezTo>
                    <a:pt x="234" y="591"/>
                    <a:pt x="234" y="590"/>
                    <a:pt x="234" y="590"/>
                  </a:cubicBezTo>
                  <a:close/>
                  <a:moveTo>
                    <a:pt x="239" y="594"/>
                  </a:moveTo>
                  <a:cubicBezTo>
                    <a:pt x="238" y="594"/>
                    <a:pt x="238" y="595"/>
                    <a:pt x="239" y="595"/>
                  </a:cubicBezTo>
                  <a:cubicBezTo>
                    <a:pt x="239" y="595"/>
                    <a:pt x="238" y="593"/>
                    <a:pt x="239" y="594"/>
                  </a:cubicBezTo>
                  <a:close/>
                  <a:moveTo>
                    <a:pt x="237" y="593"/>
                  </a:moveTo>
                  <a:cubicBezTo>
                    <a:pt x="237" y="593"/>
                    <a:pt x="237" y="594"/>
                    <a:pt x="237" y="594"/>
                  </a:cubicBezTo>
                  <a:cubicBezTo>
                    <a:pt x="237" y="594"/>
                    <a:pt x="237" y="593"/>
                    <a:pt x="237" y="593"/>
                  </a:cubicBezTo>
                  <a:cubicBezTo>
                    <a:pt x="237" y="594"/>
                    <a:pt x="237" y="594"/>
                    <a:pt x="237" y="594"/>
                  </a:cubicBezTo>
                  <a:cubicBezTo>
                    <a:pt x="237" y="594"/>
                    <a:pt x="237" y="594"/>
                    <a:pt x="237" y="594"/>
                  </a:cubicBezTo>
                  <a:cubicBezTo>
                    <a:pt x="237" y="594"/>
                    <a:pt x="237" y="593"/>
                    <a:pt x="237" y="593"/>
                  </a:cubicBezTo>
                  <a:cubicBezTo>
                    <a:pt x="237" y="593"/>
                    <a:pt x="237" y="593"/>
                    <a:pt x="237" y="592"/>
                  </a:cubicBezTo>
                  <a:cubicBezTo>
                    <a:pt x="237" y="593"/>
                    <a:pt x="235" y="592"/>
                    <a:pt x="236" y="592"/>
                  </a:cubicBezTo>
                  <a:cubicBezTo>
                    <a:pt x="236" y="592"/>
                    <a:pt x="235" y="593"/>
                    <a:pt x="235" y="593"/>
                  </a:cubicBezTo>
                  <a:cubicBezTo>
                    <a:pt x="235" y="593"/>
                    <a:pt x="234" y="592"/>
                    <a:pt x="234" y="591"/>
                  </a:cubicBezTo>
                  <a:cubicBezTo>
                    <a:pt x="234" y="591"/>
                    <a:pt x="233" y="592"/>
                    <a:pt x="232" y="592"/>
                  </a:cubicBezTo>
                  <a:cubicBezTo>
                    <a:pt x="232" y="593"/>
                    <a:pt x="232" y="593"/>
                    <a:pt x="233" y="594"/>
                  </a:cubicBezTo>
                  <a:cubicBezTo>
                    <a:pt x="233" y="593"/>
                    <a:pt x="230" y="593"/>
                    <a:pt x="230" y="594"/>
                  </a:cubicBezTo>
                  <a:cubicBezTo>
                    <a:pt x="230" y="594"/>
                    <a:pt x="231" y="595"/>
                    <a:pt x="231" y="595"/>
                  </a:cubicBezTo>
                  <a:cubicBezTo>
                    <a:pt x="231" y="595"/>
                    <a:pt x="229" y="595"/>
                    <a:pt x="229" y="595"/>
                  </a:cubicBezTo>
                  <a:cubicBezTo>
                    <a:pt x="230" y="595"/>
                    <a:pt x="231" y="597"/>
                    <a:pt x="231" y="597"/>
                  </a:cubicBezTo>
                  <a:cubicBezTo>
                    <a:pt x="232" y="597"/>
                    <a:pt x="233" y="596"/>
                    <a:pt x="233" y="596"/>
                  </a:cubicBezTo>
                  <a:cubicBezTo>
                    <a:pt x="233" y="597"/>
                    <a:pt x="234" y="595"/>
                    <a:pt x="234" y="595"/>
                  </a:cubicBezTo>
                  <a:cubicBezTo>
                    <a:pt x="234" y="595"/>
                    <a:pt x="234" y="596"/>
                    <a:pt x="234" y="596"/>
                  </a:cubicBezTo>
                  <a:cubicBezTo>
                    <a:pt x="234" y="595"/>
                    <a:pt x="235" y="596"/>
                    <a:pt x="236" y="595"/>
                  </a:cubicBezTo>
                  <a:cubicBezTo>
                    <a:pt x="236" y="595"/>
                    <a:pt x="235" y="594"/>
                    <a:pt x="236" y="594"/>
                  </a:cubicBezTo>
                  <a:cubicBezTo>
                    <a:pt x="236" y="594"/>
                    <a:pt x="236" y="595"/>
                    <a:pt x="237" y="595"/>
                  </a:cubicBezTo>
                  <a:cubicBezTo>
                    <a:pt x="237" y="594"/>
                    <a:pt x="238" y="594"/>
                    <a:pt x="238" y="593"/>
                  </a:cubicBezTo>
                  <a:cubicBezTo>
                    <a:pt x="235" y="597"/>
                    <a:pt x="238" y="593"/>
                    <a:pt x="237" y="593"/>
                  </a:cubicBezTo>
                  <a:close/>
                  <a:moveTo>
                    <a:pt x="232" y="593"/>
                  </a:moveTo>
                  <a:cubicBezTo>
                    <a:pt x="232" y="593"/>
                    <a:pt x="232" y="593"/>
                    <a:pt x="232" y="593"/>
                  </a:cubicBezTo>
                  <a:cubicBezTo>
                    <a:pt x="232" y="593"/>
                    <a:pt x="232" y="593"/>
                    <a:pt x="231" y="593"/>
                  </a:cubicBezTo>
                  <a:cubicBezTo>
                    <a:pt x="232" y="593"/>
                    <a:pt x="232" y="593"/>
                    <a:pt x="232" y="593"/>
                  </a:cubicBezTo>
                  <a:close/>
                  <a:moveTo>
                    <a:pt x="265" y="570"/>
                  </a:moveTo>
                  <a:cubicBezTo>
                    <a:pt x="265" y="570"/>
                    <a:pt x="264" y="572"/>
                    <a:pt x="264" y="572"/>
                  </a:cubicBezTo>
                  <a:cubicBezTo>
                    <a:pt x="265" y="572"/>
                    <a:pt x="266" y="570"/>
                    <a:pt x="265" y="570"/>
                  </a:cubicBezTo>
                  <a:close/>
                  <a:moveTo>
                    <a:pt x="277" y="566"/>
                  </a:moveTo>
                  <a:cubicBezTo>
                    <a:pt x="277" y="566"/>
                    <a:pt x="275" y="565"/>
                    <a:pt x="275" y="565"/>
                  </a:cubicBezTo>
                  <a:cubicBezTo>
                    <a:pt x="274" y="565"/>
                    <a:pt x="272" y="565"/>
                    <a:pt x="273" y="566"/>
                  </a:cubicBezTo>
                  <a:cubicBezTo>
                    <a:pt x="274" y="567"/>
                    <a:pt x="274" y="566"/>
                    <a:pt x="274" y="566"/>
                  </a:cubicBezTo>
                  <a:cubicBezTo>
                    <a:pt x="274" y="567"/>
                    <a:pt x="273" y="568"/>
                    <a:pt x="275" y="568"/>
                  </a:cubicBezTo>
                  <a:cubicBezTo>
                    <a:pt x="275" y="567"/>
                    <a:pt x="277" y="566"/>
                    <a:pt x="277" y="566"/>
                  </a:cubicBezTo>
                  <a:cubicBezTo>
                    <a:pt x="277" y="566"/>
                    <a:pt x="277" y="566"/>
                    <a:pt x="277" y="566"/>
                  </a:cubicBezTo>
                  <a:cubicBezTo>
                    <a:pt x="277" y="566"/>
                    <a:pt x="277" y="565"/>
                    <a:pt x="277" y="566"/>
                  </a:cubicBezTo>
                  <a:cubicBezTo>
                    <a:pt x="278" y="566"/>
                    <a:pt x="278" y="566"/>
                    <a:pt x="277" y="566"/>
                  </a:cubicBezTo>
                  <a:close/>
                  <a:moveTo>
                    <a:pt x="271" y="567"/>
                  </a:moveTo>
                  <a:cubicBezTo>
                    <a:pt x="271" y="567"/>
                    <a:pt x="271" y="567"/>
                    <a:pt x="271" y="567"/>
                  </a:cubicBezTo>
                  <a:cubicBezTo>
                    <a:pt x="271" y="567"/>
                    <a:pt x="270" y="566"/>
                    <a:pt x="270" y="566"/>
                  </a:cubicBezTo>
                  <a:cubicBezTo>
                    <a:pt x="270" y="567"/>
                    <a:pt x="269" y="569"/>
                    <a:pt x="268" y="570"/>
                  </a:cubicBezTo>
                  <a:cubicBezTo>
                    <a:pt x="267" y="571"/>
                    <a:pt x="265" y="573"/>
                    <a:pt x="265" y="574"/>
                  </a:cubicBezTo>
                  <a:cubicBezTo>
                    <a:pt x="267" y="574"/>
                    <a:pt x="268" y="572"/>
                    <a:pt x="269" y="570"/>
                  </a:cubicBezTo>
                  <a:cubicBezTo>
                    <a:pt x="270" y="570"/>
                    <a:pt x="271" y="567"/>
                    <a:pt x="271" y="567"/>
                  </a:cubicBezTo>
                  <a:cubicBezTo>
                    <a:pt x="273" y="567"/>
                    <a:pt x="271" y="567"/>
                    <a:pt x="271" y="567"/>
                  </a:cubicBezTo>
                  <a:close/>
                  <a:moveTo>
                    <a:pt x="279" y="563"/>
                  </a:moveTo>
                  <a:cubicBezTo>
                    <a:pt x="278" y="563"/>
                    <a:pt x="276" y="564"/>
                    <a:pt x="276" y="565"/>
                  </a:cubicBezTo>
                  <a:cubicBezTo>
                    <a:pt x="277" y="565"/>
                    <a:pt x="278" y="564"/>
                    <a:pt x="279" y="563"/>
                  </a:cubicBezTo>
                  <a:close/>
                  <a:moveTo>
                    <a:pt x="172" y="632"/>
                  </a:moveTo>
                  <a:cubicBezTo>
                    <a:pt x="172" y="632"/>
                    <a:pt x="172" y="632"/>
                    <a:pt x="172" y="632"/>
                  </a:cubicBezTo>
                  <a:cubicBezTo>
                    <a:pt x="171" y="632"/>
                    <a:pt x="172" y="633"/>
                    <a:pt x="173" y="633"/>
                  </a:cubicBezTo>
                  <a:cubicBezTo>
                    <a:pt x="173" y="632"/>
                    <a:pt x="173" y="632"/>
                    <a:pt x="172" y="632"/>
                  </a:cubicBezTo>
                  <a:close/>
                  <a:moveTo>
                    <a:pt x="228" y="598"/>
                  </a:moveTo>
                  <a:cubicBezTo>
                    <a:pt x="227" y="598"/>
                    <a:pt x="227" y="598"/>
                    <a:pt x="228" y="598"/>
                  </a:cubicBezTo>
                  <a:cubicBezTo>
                    <a:pt x="228" y="599"/>
                    <a:pt x="228" y="599"/>
                    <a:pt x="228" y="599"/>
                  </a:cubicBezTo>
                  <a:cubicBezTo>
                    <a:pt x="228" y="599"/>
                    <a:pt x="228" y="599"/>
                    <a:pt x="229" y="599"/>
                  </a:cubicBezTo>
                  <a:cubicBezTo>
                    <a:pt x="229" y="599"/>
                    <a:pt x="229" y="599"/>
                    <a:pt x="229" y="600"/>
                  </a:cubicBezTo>
                  <a:cubicBezTo>
                    <a:pt x="229" y="599"/>
                    <a:pt x="228" y="598"/>
                    <a:pt x="228" y="598"/>
                  </a:cubicBezTo>
                  <a:close/>
                  <a:moveTo>
                    <a:pt x="354" y="613"/>
                  </a:moveTo>
                  <a:cubicBezTo>
                    <a:pt x="354" y="613"/>
                    <a:pt x="354" y="613"/>
                    <a:pt x="354" y="613"/>
                  </a:cubicBezTo>
                  <a:cubicBezTo>
                    <a:pt x="354" y="613"/>
                    <a:pt x="354" y="613"/>
                    <a:pt x="354" y="613"/>
                  </a:cubicBezTo>
                  <a:cubicBezTo>
                    <a:pt x="354" y="610"/>
                    <a:pt x="351" y="608"/>
                    <a:pt x="351" y="606"/>
                  </a:cubicBezTo>
                  <a:cubicBezTo>
                    <a:pt x="352" y="606"/>
                    <a:pt x="352" y="606"/>
                    <a:pt x="353" y="606"/>
                  </a:cubicBezTo>
                  <a:cubicBezTo>
                    <a:pt x="353" y="604"/>
                    <a:pt x="349" y="603"/>
                    <a:pt x="349" y="604"/>
                  </a:cubicBezTo>
                  <a:cubicBezTo>
                    <a:pt x="349" y="604"/>
                    <a:pt x="350" y="603"/>
                    <a:pt x="349" y="603"/>
                  </a:cubicBezTo>
                  <a:cubicBezTo>
                    <a:pt x="349" y="603"/>
                    <a:pt x="348" y="604"/>
                    <a:pt x="348" y="604"/>
                  </a:cubicBezTo>
                  <a:cubicBezTo>
                    <a:pt x="348" y="603"/>
                    <a:pt x="348" y="603"/>
                    <a:pt x="347" y="603"/>
                  </a:cubicBezTo>
                  <a:cubicBezTo>
                    <a:pt x="347" y="603"/>
                    <a:pt x="347" y="603"/>
                    <a:pt x="348" y="602"/>
                  </a:cubicBezTo>
                  <a:cubicBezTo>
                    <a:pt x="348" y="602"/>
                    <a:pt x="347" y="602"/>
                    <a:pt x="346" y="602"/>
                  </a:cubicBezTo>
                  <a:cubicBezTo>
                    <a:pt x="347" y="601"/>
                    <a:pt x="346" y="601"/>
                    <a:pt x="346" y="601"/>
                  </a:cubicBezTo>
                  <a:cubicBezTo>
                    <a:pt x="347" y="601"/>
                    <a:pt x="347" y="601"/>
                    <a:pt x="348" y="601"/>
                  </a:cubicBezTo>
                  <a:cubicBezTo>
                    <a:pt x="348" y="601"/>
                    <a:pt x="348" y="601"/>
                    <a:pt x="348" y="602"/>
                  </a:cubicBezTo>
                  <a:cubicBezTo>
                    <a:pt x="348" y="602"/>
                    <a:pt x="349" y="602"/>
                    <a:pt x="349" y="603"/>
                  </a:cubicBezTo>
                  <a:cubicBezTo>
                    <a:pt x="349" y="603"/>
                    <a:pt x="350" y="603"/>
                    <a:pt x="350" y="603"/>
                  </a:cubicBezTo>
                  <a:cubicBezTo>
                    <a:pt x="350" y="603"/>
                    <a:pt x="350" y="603"/>
                    <a:pt x="350" y="603"/>
                  </a:cubicBezTo>
                  <a:cubicBezTo>
                    <a:pt x="351" y="603"/>
                    <a:pt x="351" y="604"/>
                    <a:pt x="351" y="604"/>
                  </a:cubicBezTo>
                  <a:cubicBezTo>
                    <a:pt x="351" y="604"/>
                    <a:pt x="352" y="604"/>
                    <a:pt x="352" y="604"/>
                  </a:cubicBezTo>
                  <a:cubicBezTo>
                    <a:pt x="352" y="604"/>
                    <a:pt x="352" y="603"/>
                    <a:pt x="352" y="603"/>
                  </a:cubicBezTo>
                  <a:cubicBezTo>
                    <a:pt x="352" y="603"/>
                    <a:pt x="352" y="604"/>
                    <a:pt x="353" y="604"/>
                  </a:cubicBezTo>
                  <a:cubicBezTo>
                    <a:pt x="352" y="604"/>
                    <a:pt x="352" y="603"/>
                    <a:pt x="352" y="603"/>
                  </a:cubicBezTo>
                  <a:cubicBezTo>
                    <a:pt x="353" y="600"/>
                    <a:pt x="351" y="601"/>
                    <a:pt x="349" y="601"/>
                  </a:cubicBezTo>
                  <a:cubicBezTo>
                    <a:pt x="349" y="600"/>
                    <a:pt x="349" y="600"/>
                    <a:pt x="349" y="600"/>
                  </a:cubicBezTo>
                  <a:cubicBezTo>
                    <a:pt x="350" y="600"/>
                    <a:pt x="348" y="599"/>
                    <a:pt x="348" y="600"/>
                  </a:cubicBezTo>
                  <a:cubicBezTo>
                    <a:pt x="348" y="599"/>
                    <a:pt x="348" y="599"/>
                    <a:pt x="348" y="599"/>
                  </a:cubicBezTo>
                  <a:cubicBezTo>
                    <a:pt x="348" y="599"/>
                    <a:pt x="348" y="599"/>
                    <a:pt x="348" y="599"/>
                  </a:cubicBezTo>
                  <a:cubicBezTo>
                    <a:pt x="347" y="599"/>
                    <a:pt x="347" y="599"/>
                    <a:pt x="347" y="599"/>
                  </a:cubicBezTo>
                  <a:cubicBezTo>
                    <a:pt x="347" y="598"/>
                    <a:pt x="346" y="598"/>
                    <a:pt x="346" y="598"/>
                  </a:cubicBezTo>
                  <a:cubicBezTo>
                    <a:pt x="347" y="598"/>
                    <a:pt x="349" y="599"/>
                    <a:pt x="350" y="600"/>
                  </a:cubicBezTo>
                  <a:cubicBezTo>
                    <a:pt x="350" y="600"/>
                    <a:pt x="351" y="601"/>
                    <a:pt x="352" y="600"/>
                  </a:cubicBezTo>
                  <a:cubicBezTo>
                    <a:pt x="352" y="599"/>
                    <a:pt x="350" y="599"/>
                    <a:pt x="350" y="598"/>
                  </a:cubicBezTo>
                  <a:cubicBezTo>
                    <a:pt x="353" y="600"/>
                    <a:pt x="352" y="597"/>
                    <a:pt x="351" y="596"/>
                  </a:cubicBezTo>
                  <a:cubicBezTo>
                    <a:pt x="348" y="595"/>
                    <a:pt x="348" y="598"/>
                    <a:pt x="346" y="598"/>
                  </a:cubicBezTo>
                  <a:cubicBezTo>
                    <a:pt x="347" y="597"/>
                    <a:pt x="347" y="597"/>
                    <a:pt x="347" y="597"/>
                  </a:cubicBezTo>
                  <a:cubicBezTo>
                    <a:pt x="347" y="597"/>
                    <a:pt x="346" y="597"/>
                    <a:pt x="346" y="597"/>
                  </a:cubicBezTo>
                  <a:cubicBezTo>
                    <a:pt x="348" y="597"/>
                    <a:pt x="348" y="595"/>
                    <a:pt x="346" y="595"/>
                  </a:cubicBezTo>
                  <a:cubicBezTo>
                    <a:pt x="345" y="594"/>
                    <a:pt x="342" y="596"/>
                    <a:pt x="344" y="596"/>
                  </a:cubicBezTo>
                  <a:cubicBezTo>
                    <a:pt x="343" y="596"/>
                    <a:pt x="343" y="595"/>
                    <a:pt x="343" y="595"/>
                  </a:cubicBezTo>
                  <a:cubicBezTo>
                    <a:pt x="342" y="595"/>
                    <a:pt x="343" y="595"/>
                    <a:pt x="343" y="596"/>
                  </a:cubicBezTo>
                  <a:cubicBezTo>
                    <a:pt x="343" y="596"/>
                    <a:pt x="342" y="596"/>
                    <a:pt x="342" y="595"/>
                  </a:cubicBezTo>
                  <a:cubicBezTo>
                    <a:pt x="342" y="596"/>
                    <a:pt x="344" y="599"/>
                    <a:pt x="344" y="599"/>
                  </a:cubicBezTo>
                  <a:cubicBezTo>
                    <a:pt x="344" y="598"/>
                    <a:pt x="342" y="596"/>
                    <a:pt x="341" y="597"/>
                  </a:cubicBezTo>
                  <a:cubicBezTo>
                    <a:pt x="340" y="598"/>
                    <a:pt x="343" y="600"/>
                    <a:pt x="344" y="601"/>
                  </a:cubicBezTo>
                  <a:cubicBezTo>
                    <a:pt x="343" y="601"/>
                    <a:pt x="343" y="601"/>
                    <a:pt x="343" y="602"/>
                  </a:cubicBezTo>
                  <a:cubicBezTo>
                    <a:pt x="344" y="601"/>
                    <a:pt x="344" y="602"/>
                    <a:pt x="344" y="602"/>
                  </a:cubicBezTo>
                  <a:cubicBezTo>
                    <a:pt x="344" y="602"/>
                    <a:pt x="344" y="602"/>
                    <a:pt x="344" y="602"/>
                  </a:cubicBezTo>
                  <a:cubicBezTo>
                    <a:pt x="343" y="602"/>
                    <a:pt x="344" y="602"/>
                    <a:pt x="345" y="602"/>
                  </a:cubicBezTo>
                  <a:cubicBezTo>
                    <a:pt x="344" y="602"/>
                    <a:pt x="344" y="603"/>
                    <a:pt x="345" y="603"/>
                  </a:cubicBezTo>
                  <a:cubicBezTo>
                    <a:pt x="345" y="603"/>
                    <a:pt x="346" y="604"/>
                    <a:pt x="346" y="604"/>
                  </a:cubicBezTo>
                  <a:cubicBezTo>
                    <a:pt x="346" y="604"/>
                    <a:pt x="345" y="604"/>
                    <a:pt x="345" y="603"/>
                  </a:cubicBezTo>
                  <a:cubicBezTo>
                    <a:pt x="345" y="605"/>
                    <a:pt x="347" y="605"/>
                    <a:pt x="348" y="604"/>
                  </a:cubicBezTo>
                  <a:cubicBezTo>
                    <a:pt x="348" y="605"/>
                    <a:pt x="347" y="605"/>
                    <a:pt x="348" y="605"/>
                  </a:cubicBezTo>
                  <a:cubicBezTo>
                    <a:pt x="348" y="605"/>
                    <a:pt x="347" y="605"/>
                    <a:pt x="347" y="605"/>
                  </a:cubicBezTo>
                  <a:cubicBezTo>
                    <a:pt x="347" y="606"/>
                    <a:pt x="347" y="606"/>
                    <a:pt x="347" y="606"/>
                  </a:cubicBezTo>
                  <a:cubicBezTo>
                    <a:pt x="346" y="605"/>
                    <a:pt x="348" y="606"/>
                    <a:pt x="347" y="606"/>
                  </a:cubicBezTo>
                  <a:cubicBezTo>
                    <a:pt x="346" y="605"/>
                    <a:pt x="345" y="608"/>
                    <a:pt x="346" y="609"/>
                  </a:cubicBezTo>
                  <a:cubicBezTo>
                    <a:pt x="347" y="611"/>
                    <a:pt x="348" y="608"/>
                    <a:pt x="347" y="607"/>
                  </a:cubicBezTo>
                  <a:cubicBezTo>
                    <a:pt x="348" y="607"/>
                    <a:pt x="348" y="607"/>
                    <a:pt x="349" y="607"/>
                  </a:cubicBezTo>
                  <a:cubicBezTo>
                    <a:pt x="349" y="607"/>
                    <a:pt x="349" y="607"/>
                    <a:pt x="349" y="608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49" y="608"/>
                    <a:pt x="348" y="610"/>
                    <a:pt x="350" y="609"/>
                  </a:cubicBezTo>
                  <a:cubicBezTo>
                    <a:pt x="350" y="610"/>
                    <a:pt x="348" y="613"/>
                    <a:pt x="350" y="612"/>
                  </a:cubicBezTo>
                  <a:cubicBezTo>
                    <a:pt x="350" y="613"/>
                    <a:pt x="350" y="613"/>
                    <a:pt x="350" y="613"/>
                  </a:cubicBezTo>
                  <a:cubicBezTo>
                    <a:pt x="350" y="613"/>
                    <a:pt x="350" y="613"/>
                    <a:pt x="350" y="612"/>
                  </a:cubicBezTo>
                  <a:cubicBezTo>
                    <a:pt x="350" y="613"/>
                    <a:pt x="350" y="613"/>
                    <a:pt x="350" y="613"/>
                  </a:cubicBezTo>
                  <a:cubicBezTo>
                    <a:pt x="351" y="613"/>
                    <a:pt x="351" y="613"/>
                    <a:pt x="351" y="613"/>
                  </a:cubicBezTo>
                  <a:cubicBezTo>
                    <a:pt x="351" y="613"/>
                    <a:pt x="350" y="614"/>
                    <a:pt x="351" y="615"/>
                  </a:cubicBezTo>
                  <a:cubicBezTo>
                    <a:pt x="351" y="614"/>
                    <a:pt x="351" y="614"/>
                    <a:pt x="351" y="614"/>
                  </a:cubicBezTo>
                  <a:cubicBezTo>
                    <a:pt x="351" y="614"/>
                    <a:pt x="352" y="616"/>
                    <a:pt x="352" y="616"/>
                  </a:cubicBezTo>
                  <a:cubicBezTo>
                    <a:pt x="352" y="617"/>
                    <a:pt x="353" y="620"/>
                    <a:pt x="354" y="620"/>
                  </a:cubicBezTo>
                  <a:cubicBezTo>
                    <a:pt x="353" y="618"/>
                    <a:pt x="354" y="615"/>
                    <a:pt x="354" y="613"/>
                  </a:cubicBezTo>
                  <a:close/>
                  <a:moveTo>
                    <a:pt x="237" y="602"/>
                  </a:moveTo>
                  <a:cubicBezTo>
                    <a:pt x="237" y="604"/>
                    <a:pt x="235" y="604"/>
                    <a:pt x="233" y="604"/>
                  </a:cubicBezTo>
                  <a:cubicBezTo>
                    <a:pt x="233" y="604"/>
                    <a:pt x="230" y="604"/>
                    <a:pt x="231" y="604"/>
                  </a:cubicBezTo>
                  <a:cubicBezTo>
                    <a:pt x="231" y="604"/>
                    <a:pt x="232" y="604"/>
                    <a:pt x="232" y="604"/>
                  </a:cubicBezTo>
                  <a:cubicBezTo>
                    <a:pt x="233" y="604"/>
                    <a:pt x="234" y="605"/>
                    <a:pt x="233" y="606"/>
                  </a:cubicBezTo>
                  <a:cubicBezTo>
                    <a:pt x="232" y="606"/>
                    <a:pt x="231" y="605"/>
                    <a:pt x="231" y="606"/>
                  </a:cubicBezTo>
                  <a:cubicBezTo>
                    <a:pt x="231" y="606"/>
                    <a:pt x="230" y="606"/>
                    <a:pt x="230" y="606"/>
                  </a:cubicBezTo>
                  <a:cubicBezTo>
                    <a:pt x="230" y="606"/>
                    <a:pt x="231" y="606"/>
                    <a:pt x="231" y="606"/>
                  </a:cubicBezTo>
                  <a:cubicBezTo>
                    <a:pt x="231" y="607"/>
                    <a:pt x="230" y="607"/>
                    <a:pt x="230" y="607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30" y="607"/>
                    <a:pt x="229" y="607"/>
                    <a:pt x="230" y="607"/>
                  </a:cubicBezTo>
                  <a:cubicBezTo>
                    <a:pt x="230" y="607"/>
                    <a:pt x="230" y="608"/>
                    <a:pt x="230" y="608"/>
                  </a:cubicBezTo>
                  <a:cubicBezTo>
                    <a:pt x="230" y="608"/>
                    <a:pt x="230" y="607"/>
                    <a:pt x="230" y="607"/>
                  </a:cubicBezTo>
                  <a:cubicBezTo>
                    <a:pt x="230" y="607"/>
                    <a:pt x="230" y="608"/>
                    <a:pt x="230" y="608"/>
                  </a:cubicBezTo>
                  <a:cubicBezTo>
                    <a:pt x="230" y="608"/>
                    <a:pt x="231" y="607"/>
                    <a:pt x="231" y="607"/>
                  </a:cubicBezTo>
                  <a:cubicBezTo>
                    <a:pt x="231" y="607"/>
                    <a:pt x="232" y="608"/>
                    <a:pt x="232" y="608"/>
                  </a:cubicBezTo>
                  <a:cubicBezTo>
                    <a:pt x="232" y="608"/>
                    <a:pt x="228" y="610"/>
                    <a:pt x="229" y="610"/>
                  </a:cubicBezTo>
                  <a:cubicBezTo>
                    <a:pt x="228" y="610"/>
                    <a:pt x="229" y="609"/>
                    <a:pt x="229" y="608"/>
                  </a:cubicBezTo>
                  <a:cubicBezTo>
                    <a:pt x="229" y="608"/>
                    <a:pt x="229" y="609"/>
                    <a:pt x="228" y="609"/>
                  </a:cubicBezTo>
                  <a:cubicBezTo>
                    <a:pt x="229" y="609"/>
                    <a:pt x="229" y="607"/>
                    <a:pt x="229" y="607"/>
                  </a:cubicBezTo>
                  <a:cubicBezTo>
                    <a:pt x="229" y="607"/>
                    <a:pt x="228" y="608"/>
                    <a:pt x="228" y="608"/>
                  </a:cubicBezTo>
                  <a:cubicBezTo>
                    <a:pt x="228" y="608"/>
                    <a:pt x="228" y="608"/>
                    <a:pt x="228" y="607"/>
                  </a:cubicBezTo>
                  <a:cubicBezTo>
                    <a:pt x="227" y="608"/>
                    <a:pt x="228" y="608"/>
                    <a:pt x="228" y="609"/>
                  </a:cubicBezTo>
                  <a:cubicBezTo>
                    <a:pt x="227" y="609"/>
                    <a:pt x="227" y="609"/>
                    <a:pt x="227" y="609"/>
                  </a:cubicBezTo>
                  <a:cubicBezTo>
                    <a:pt x="226" y="609"/>
                    <a:pt x="227" y="610"/>
                    <a:pt x="227" y="610"/>
                  </a:cubicBezTo>
                  <a:cubicBezTo>
                    <a:pt x="227" y="610"/>
                    <a:pt x="227" y="610"/>
                    <a:pt x="227" y="610"/>
                  </a:cubicBezTo>
                  <a:cubicBezTo>
                    <a:pt x="227" y="611"/>
                    <a:pt x="226" y="610"/>
                    <a:pt x="226" y="611"/>
                  </a:cubicBezTo>
                  <a:cubicBezTo>
                    <a:pt x="226" y="611"/>
                    <a:pt x="226" y="611"/>
                    <a:pt x="226" y="611"/>
                  </a:cubicBezTo>
                  <a:cubicBezTo>
                    <a:pt x="227" y="612"/>
                    <a:pt x="224" y="613"/>
                    <a:pt x="223" y="613"/>
                  </a:cubicBezTo>
                  <a:cubicBezTo>
                    <a:pt x="223" y="612"/>
                    <a:pt x="226" y="610"/>
                    <a:pt x="226" y="610"/>
                  </a:cubicBezTo>
                  <a:cubicBezTo>
                    <a:pt x="226" y="610"/>
                    <a:pt x="225" y="610"/>
                    <a:pt x="225" y="610"/>
                  </a:cubicBezTo>
                  <a:cubicBezTo>
                    <a:pt x="225" y="610"/>
                    <a:pt x="225" y="610"/>
                    <a:pt x="225" y="609"/>
                  </a:cubicBezTo>
                  <a:cubicBezTo>
                    <a:pt x="225" y="609"/>
                    <a:pt x="225" y="610"/>
                    <a:pt x="225" y="610"/>
                  </a:cubicBezTo>
                  <a:cubicBezTo>
                    <a:pt x="225" y="610"/>
                    <a:pt x="225" y="608"/>
                    <a:pt x="226" y="608"/>
                  </a:cubicBezTo>
                  <a:cubicBezTo>
                    <a:pt x="225" y="608"/>
                    <a:pt x="224" y="609"/>
                    <a:pt x="224" y="610"/>
                  </a:cubicBezTo>
                  <a:cubicBezTo>
                    <a:pt x="224" y="609"/>
                    <a:pt x="224" y="608"/>
                    <a:pt x="225" y="608"/>
                  </a:cubicBezTo>
                  <a:cubicBezTo>
                    <a:pt x="224" y="608"/>
                    <a:pt x="222" y="607"/>
                    <a:pt x="221" y="608"/>
                  </a:cubicBezTo>
                  <a:cubicBezTo>
                    <a:pt x="221" y="608"/>
                    <a:pt x="223" y="608"/>
                    <a:pt x="223" y="609"/>
                  </a:cubicBezTo>
                  <a:cubicBezTo>
                    <a:pt x="224" y="609"/>
                    <a:pt x="223" y="611"/>
                    <a:pt x="222" y="611"/>
                  </a:cubicBezTo>
                  <a:cubicBezTo>
                    <a:pt x="222" y="611"/>
                    <a:pt x="222" y="610"/>
                    <a:pt x="222" y="610"/>
                  </a:cubicBezTo>
                  <a:cubicBezTo>
                    <a:pt x="220" y="608"/>
                    <a:pt x="219" y="606"/>
                    <a:pt x="220" y="604"/>
                  </a:cubicBezTo>
                  <a:cubicBezTo>
                    <a:pt x="221" y="602"/>
                    <a:pt x="224" y="600"/>
                    <a:pt x="224" y="603"/>
                  </a:cubicBezTo>
                  <a:cubicBezTo>
                    <a:pt x="225" y="603"/>
                    <a:pt x="225" y="605"/>
                    <a:pt x="226" y="605"/>
                  </a:cubicBezTo>
                  <a:cubicBezTo>
                    <a:pt x="226" y="606"/>
                    <a:pt x="226" y="606"/>
                    <a:pt x="227" y="606"/>
                  </a:cubicBezTo>
                  <a:cubicBezTo>
                    <a:pt x="226" y="606"/>
                    <a:pt x="224" y="603"/>
                    <a:pt x="225" y="603"/>
                  </a:cubicBezTo>
                  <a:cubicBezTo>
                    <a:pt x="226" y="603"/>
                    <a:pt x="226" y="603"/>
                    <a:pt x="226" y="603"/>
                  </a:cubicBezTo>
                  <a:cubicBezTo>
                    <a:pt x="226" y="603"/>
                    <a:pt x="225" y="602"/>
                    <a:pt x="225" y="602"/>
                  </a:cubicBezTo>
                  <a:cubicBezTo>
                    <a:pt x="225" y="602"/>
                    <a:pt x="226" y="602"/>
                    <a:pt x="227" y="602"/>
                  </a:cubicBezTo>
                  <a:cubicBezTo>
                    <a:pt x="226" y="601"/>
                    <a:pt x="225" y="601"/>
                    <a:pt x="225" y="600"/>
                  </a:cubicBezTo>
                  <a:cubicBezTo>
                    <a:pt x="225" y="600"/>
                    <a:pt x="226" y="598"/>
                    <a:pt x="227" y="599"/>
                  </a:cubicBezTo>
                  <a:cubicBezTo>
                    <a:pt x="227" y="599"/>
                    <a:pt x="227" y="599"/>
                    <a:pt x="227" y="600"/>
                  </a:cubicBezTo>
                  <a:cubicBezTo>
                    <a:pt x="227" y="600"/>
                    <a:pt x="227" y="600"/>
                    <a:pt x="227" y="601"/>
                  </a:cubicBezTo>
                  <a:cubicBezTo>
                    <a:pt x="227" y="601"/>
                    <a:pt x="227" y="601"/>
                    <a:pt x="227" y="601"/>
                  </a:cubicBezTo>
                  <a:cubicBezTo>
                    <a:pt x="227" y="601"/>
                    <a:pt x="227" y="602"/>
                    <a:pt x="228" y="602"/>
                  </a:cubicBezTo>
                  <a:cubicBezTo>
                    <a:pt x="228" y="601"/>
                    <a:pt x="227" y="601"/>
                    <a:pt x="228" y="601"/>
                  </a:cubicBezTo>
                  <a:cubicBezTo>
                    <a:pt x="228" y="601"/>
                    <a:pt x="228" y="600"/>
                    <a:pt x="228" y="600"/>
                  </a:cubicBezTo>
                  <a:cubicBezTo>
                    <a:pt x="228" y="600"/>
                    <a:pt x="229" y="601"/>
                    <a:pt x="229" y="601"/>
                  </a:cubicBezTo>
                  <a:cubicBezTo>
                    <a:pt x="229" y="600"/>
                    <a:pt x="228" y="599"/>
                    <a:pt x="228" y="599"/>
                  </a:cubicBezTo>
                  <a:cubicBezTo>
                    <a:pt x="228" y="600"/>
                    <a:pt x="229" y="600"/>
                    <a:pt x="230" y="601"/>
                  </a:cubicBezTo>
                  <a:cubicBezTo>
                    <a:pt x="230" y="601"/>
                    <a:pt x="229" y="599"/>
                    <a:pt x="229" y="599"/>
                  </a:cubicBezTo>
                  <a:cubicBezTo>
                    <a:pt x="230" y="598"/>
                    <a:pt x="230" y="599"/>
                    <a:pt x="230" y="599"/>
                  </a:cubicBezTo>
                  <a:cubicBezTo>
                    <a:pt x="230" y="599"/>
                    <a:pt x="229" y="598"/>
                    <a:pt x="229" y="597"/>
                  </a:cubicBezTo>
                  <a:cubicBezTo>
                    <a:pt x="229" y="597"/>
                    <a:pt x="232" y="599"/>
                    <a:pt x="232" y="599"/>
                  </a:cubicBezTo>
                  <a:cubicBezTo>
                    <a:pt x="232" y="599"/>
                    <a:pt x="231" y="601"/>
                    <a:pt x="232" y="601"/>
                  </a:cubicBezTo>
                  <a:cubicBezTo>
                    <a:pt x="232" y="601"/>
                    <a:pt x="232" y="599"/>
                    <a:pt x="232" y="599"/>
                  </a:cubicBezTo>
                  <a:cubicBezTo>
                    <a:pt x="233" y="600"/>
                    <a:pt x="234" y="598"/>
                    <a:pt x="235" y="599"/>
                  </a:cubicBezTo>
                  <a:cubicBezTo>
                    <a:pt x="235" y="599"/>
                    <a:pt x="235" y="601"/>
                    <a:pt x="234" y="601"/>
                  </a:cubicBezTo>
                  <a:cubicBezTo>
                    <a:pt x="235" y="600"/>
                    <a:pt x="234" y="602"/>
                    <a:pt x="234" y="602"/>
                  </a:cubicBezTo>
                  <a:cubicBezTo>
                    <a:pt x="235" y="602"/>
                    <a:pt x="235" y="601"/>
                    <a:pt x="235" y="601"/>
                  </a:cubicBezTo>
                  <a:cubicBezTo>
                    <a:pt x="235" y="602"/>
                    <a:pt x="235" y="602"/>
                    <a:pt x="234" y="602"/>
                  </a:cubicBezTo>
                  <a:cubicBezTo>
                    <a:pt x="235" y="602"/>
                    <a:pt x="237" y="602"/>
                    <a:pt x="237" y="602"/>
                  </a:cubicBezTo>
                  <a:cubicBezTo>
                    <a:pt x="237" y="605"/>
                    <a:pt x="237" y="602"/>
                    <a:pt x="237" y="602"/>
                  </a:cubicBezTo>
                  <a:close/>
                  <a:moveTo>
                    <a:pt x="226" y="601"/>
                  </a:moveTo>
                  <a:cubicBezTo>
                    <a:pt x="226" y="601"/>
                    <a:pt x="226" y="601"/>
                    <a:pt x="226" y="601"/>
                  </a:cubicBezTo>
                  <a:cubicBezTo>
                    <a:pt x="226" y="601"/>
                    <a:pt x="226" y="601"/>
                    <a:pt x="226" y="601"/>
                  </a:cubicBezTo>
                  <a:close/>
                  <a:moveTo>
                    <a:pt x="234" y="601"/>
                  </a:moveTo>
                  <a:cubicBezTo>
                    <a:pt x="234" y="601"/>
                    <a:pt x="234" y="601"/>
                    <a:pt x="234" y="601"/>
                  </a:cubicBezTo>
                  <a:cubicBezTo>
                    <a:pt x="234" y="601"/>
                    <a:pt x="234" y="601"/>
                    <a:pt x="234" y="601"/>
                  </a:cubicBezTo>
                  <a:cubicBezTo>
                    <a:pt x="234" y="601"/>
                    <a:pt x="234" y="601"/>
                    <a:pt x="234" y="601"/>
                  </a:cubicBezTo>
                  <a:close/>
                  <a:moveTo>
                    <a:pt x="225" y="603"/>
                  </a:moveTo>
                  <a:cubicBezTo>
                    <a:pt x="225" y="603"/>
                    <a:pt x="225" y="604"/>
                    <a:pt x="225" y="604"/>
                  </a:cubicBezTo>
                  <a:cubicBezTo>
                    <a:pt x="226" y="604"/>
                    <a:pt x="225" y="603"/>
                    <a:pt x="225" y="603"/>
                  </a:cubicBezTo>
                  <a:close/>
                  <a:moveTo>
                    <a:pt x="343" y="594"/>
                  </a:moveTo>
                  <a:cubicBezTo>
                    <a:pt x="343" y="594"/>
                    <a:pt x="343" y="594"/>
                    <a:pt x="343" y="594"/>
                  </a:cubicBezTo>
                  <a:cubicBezTo>
                    <a:pt x="342" y="594"/>
                    <a:pt x="343" y="594"/>
                    <a:pt x="343" y="594"/>
                  </a:cubicBezTo>
                  <a:close/>
                  <a:moveTo>
                    <a:pt x="227" y="611"/>
                  </a:moveTo>
                  <a:cubicBezTo>
                    <a:pt x="227" y="611"/>
                    <a:pt x="227" y="611"/>
                    <a:pt x="227" y="611"/>
                  </a:cubicBezTo>
                  <a:cubicBezTo>
                    <a:pt x="227" y="611"/>
                    <a:pt x="227" y="611"/>
                    <a:pt x="227" y="611"/>
                  </a:cubicBezTo>
                  <a:close/>
                  <a:moveTo>
                    <a:pt x="233" y="598"/>
                  </a:moveTo>
                  <a:cubicBezTo>
                    <a:pt x="233" y="597"/>
                    <a:pt x="233" y="597"/>
                    <a:pt x="233" y="597"/>
                  </a:cubicBezTo>
                  <a:cubicBezTo>
                    <a:pt x="232" y="597"/>
                    <a:pt x="232" y="598"/>
                    <a:pt x="232" y="598"/>
                  </a:cubicBezTo>
                  <a:cubicBezTo>
                    <a:pt x="233" y="598"/>
                    <a:pt x="233" y="598"/>
                    <a:pt x="233" y="598"/>
                  </a:cubicBezTo>
                  <a:close/>
                  <a:moveTo>
                    <a:pt x="235" y="598"/>
                  </a:moveTo>
                  <a:cubicBezTo>
                    <a:pt x="235" y="598"/>
                    <a:pt x="234" y="598"/>
                    <a:pt x="234" y="598"/>
                  </a:cubicBezTo>
                  <a:cubicBezTo>
                    <a:pt x="234" y="598"/>
                    <a:pt x="235" y="599"/>
                    <a:pt x="235" y="598"/>
                  </a:cubicBezTo>
                  <a:cubicBezTo>
                    <a:pt x="235" y="598"/>
                    <a:pt x="235" y="598"/>
                    <a:pt x="235" y="598"/>
                  </a:cubicBezTo>
                  <a:close/>
                  <a:moveTo>
                    <a:pt x="229" y="596"/>
                  </a:moveTo>
                  <a:cubicBezTo>
                    <a:pt x="230" y="597"/>
                    <a:pt x="231" y="598"/>
                    <a:pt x="232" y="597"/>
                  </a:cubicBezTo>
                  <a:cubicBezTo>
                    <a:pt x="231" y="597"/>
                    <a:pt x="230" y="596"/>
                    <a:pt x="230" y="596"/>
                  </a:cubicBezTo>
                  <a:cubicBezTo>
                    <a:pt x="229" y="595"/>
                    <a:pt x="228" y="596"/>
                    <a:pt x="228" y="596"/>
                  </a:cubicBezTo>
                  <a:cubicBezTo>
                    <a:pt x="229" y="597"/>
                    <a:pt x="230" y="597"/>
                    <a:pt x="229" y="596"/>
                  </a:cubicBezTo>
                  <a:close/>
                  <a:moveTo>
                    <a:pt x="349" y="607"/>
                  </a:moveTo>
                  <a:cubicBezTo>
                    <a:pt x="348" y="607"/>
                    <a:pt x="348" y="607"/>
                    <a:pt x="348" y="608"/>
                  </a:cubicBezTo>
                  <a:cubicBezTo>
                    <a:pt x="348" y="608"/>
                    <a:pt x="349" y="607"/>
                    <a:pt x="349" y="607"/>
                  </a:cubicBezTo>
                  <a:close/>
                  <a:moveTo>
                    <a:pt x="367" y="617"/>
                  </a:moveTo>
                  <a:cubicBezTo>
                    <a:pt x="367" y="616"/>
                    <a:pt x="366" y="616"/>
                    <a:pt x="366" y="616"/>
                  </a:cubicBezTo>
                  <a:cubicBezTo>
                    <a:pt x="362" y="616"/>
                    <a:pt x="368" y="622"/>
                    <a:pt x="367" y="617"/>
                  </a:cubicBezTo>
                  <a:close/>
                  <a:moveTo>
                    <a:pt x="46" y="674"/>
                  </a:moveTo>
                  <a:cubicBezTo>
                    <a:pt x="46" y="674"/>
                    <a:pt x="45" y="674"/>
                    <a:pt x="45" y="674"/>
                  </a:cubicBezTo>
                  <a:cubicBezTo>
                    <a:pt x="45" y="674"/>
                    <a:pt x="45" y="674"/>
                    <a:pt x="45" y="674"/>
                  </a:cubicBezTo>
                  <a:cubicBezTo>
                    <a:pt x="45" y="673"/>
                    <a:pt x="45" y="673"/>
                    <a:pt x="45" y="673"/>
                  </a:cubicBezTo>
                  <a:cubicBezTo>
                    <a:pt x="44" y="673"/>
                    <a:pt x="44" y="673"/>
                    <a:pt x="44" y="673"/>
                  </a:cubicBezTo>
                  <a:cubicBezTo>
                    <a:pt x="44" y="673"/>
                    <a:pt x="44" y="673"/>
                    <a:pt x="44" y="673"/>
                  </a:cubicBezTo>
                  <a:cubicBezTo>
                    <a:pt x="44" y="672"/>
                    <a:pt x="44" y="672"/>
                    <a:pt x="43" y="672"/>
                  </a:cubicBezTo>
                  <a:cubicBezTo>
                    <a:pt x="43" y="672"/>
                    <a:pt x="43" y="672"/>
                    <a:pt x="43" y="672"/>
                  </a:cubicBezTo>
                  <a:cubicBezTo>
                    <a:pt x="43" y="671"/>
                    <a:pt x="42" y="671"/>
                    <a:pt x="41" y="671"/>
                  </a:cubicBezTo>
                  <a:cubicBezTo>
                    <a:pt x="41" y="672"/>
                    <a:pt x="43" y="673"/>
                    <a:pt x="43" y="672"/>
                  </a:cubicBezTo>
                  <a:cubicBezTo>
                    <a:pt x="44" y="673"/>
                    <a:pt x="46" y="675"/>
                    <a:pt x="47" y="674"/>
                  </a:cubicBezTo>
                  <a:cubicBezTo>
                    <a:pt x="46" y="674"/>
                    <a:pt x="46" y="674"/>
                    <a:pt x="46" y="674"/>
                  </a:cubicBezTo>
                  <a:close/>
                  <a:moveTo>
                    <a:pt x="57" y="674"/>
                  </a:moveTo>
                  <a:cubicBezTo>
                    <a:pt x="57" y="674"/>
                    <a:pt x="57" y="675"/>
                    <a:pt x="57" y="675"/>
                  </a:cubicBezTo>
                  <a:cubicBezTo>
                    <a:pt x="57" y="675"/>
                    <a:pt x="57" y="674"/>
                    <a:pt x="58" y="675"/>
                  </a:cubicBezTo>
                  <a:cubicBezTo>
                    <a:pt x="58" y="674"/>
                    <a:pt x="57" y="674"/>
                    <a:pt x="57" y="674"/>
                  </a:cubicBezTo>
                  <a:close/>
                  <a:moveTo>
                    <a:pt x="59" y="669"/>
                  </a:moveTo>
                  <a:cubicBezTo>
                    <a:pt x="59" y="670"/>
                    <a:pt x="59" y="670"/>
                    <a:pt x="59" y="670"/>
                  </a:cubicBezTo>
                  <a:cubicBezTo>
                    <a:pt x="59" y="670"/>
                    <a:pt x="59" y="670"/>
                    <a:pt x="59" y="670"/>
                  </a:cubicBezTo>
                  <a:cubicBezTo>
                    <a:pt x="59" y="670"/>
                    <a:pt x="59" y="670"/>
                    <a:pt x="59" y="670"/>
                  </a:cubicBezTo>
                  <a:cubicBezTo>
                    <a:pt x="58" y="670"/>
                    <a:pt x="58" y="670"/>
                    <a:pt x="58" y="670"/>
                  </a:cubicBezTo>
                  <a:cubicBezTo>
                    <a:pt x="58" y="670"/>
                    <a:pt x="58" y="670"/>
                    <a:pt x="58" y="669"/>
                  </a:cubicBezTo>
                  <a:cubicBezTo>
                    <a:pt x="58" y="669"/>
                    <a:pt x="59" y="669"/>
                    <a:pt x="59" y="669"/>
                  </a:cubicBezTo>
                  <a:cubicBezTo>
                    <a:pt x="59" y="670"/>
                    <a:pt x="59" y="669"/>
                    <a:pt x="59" y="669"/>
                  </a:cubicBezTo>
                  <a:close/>
                  <a:moveTo>
                    <a:pt x="59" y="670"/>
                  </a:moveTo>
                  <a:cubicBezTo>
                    <a:pt x="59" y="670"/>
                    <a:pt x="59" y="670"/>
                    <a:pt x="59" y="670"/>
                  </a:cubicBezTo>
                  <a:cubicBezTo>
                    <a:pt x="59" y="670"/>
                    <a:pt x="59" y="670"/>
                    <a:pt x="59" y="670"/>
                  </a:cubicBezTo>
                  <a:close/>
                  <a:moveTo>
                    <a:pt x="56" y="676"/>
                  </a:moveTo>
                  <a:cubicBezTo>
                    <a:pt x="56" y="676"/>
                    <a:pt x="57" y="675"/>
                    <a:pt x="56" y="675"/>
                  </a:cubicBezTo>
                  <a:cubicBezTo>
                    <a:pt x="56" y="675"/>
                    <a:pt x="56" y="675"/>
                    <a:pt x="56" y="676"/>
                  </a:cubicBezTo>
                  <a:close/>
                  <a:moveTo>
                    <a:pt x="48" y="667"/>
                  </a:moveTo>
                  <a:cubicBezTo>
                    <a:pt x="46" y="669"/>
                    <a:pt x="48" y="669"/>
                    <a:pt x="49" y="668"/>
                  </a:cubicBezTo>
                  <a:cubicBezTo>
                    <a:pt x="48" y="668"/>
                    <a:pt x="48" y="667"/>
                    <a:pt x="48" y="667"/>
                  </a:cubicBezTo>
                  <a:close/>
                  <a:moveTo>
                    <a:pt x="59" y="672"/>
                  </a:moveTo>
                  <a:cubicBezTo>
                    <a:pt x="58" y="672"/>
                    <a:pt x="58" y="672"/>
                    <a:pt x="58" y="672"/>
                  </a:cubicBezTo>
                  <a:cubicBezTo>
                    <a:pt x="58" y="672"/>
                    <a:pt x="58" y="672"/>
                    <a:pt x="59" y="672"/>
                  </a:cubicBezTo>
                  <a:close/>
                  <a:moveTo>
                    <a:pt x="77" y="669"/>
                  </a:moveTo>
                  <a:cubicBezTo>
                    <a:pt x="76" y="669"/>
                    <a:pt x="76" y="669"/>
                    <a:pt x="76" y="669"/>
                  </a:cubicBezTo>
                  <a:cubicBezTo>
                    <a:pt x="76" y="669"/>
                    <a:pt x="76" y="670"/>
                    <a:pt x="76" y="670"/>
                  </a:cubicBezTo>
                  <a:cubicBezTo>
                    <a:pt x="76" y="670"/>
                    <a:pt x="77" y="669"/>
                    <a:pt x="77" y="669"/>
                  </a:cubicBezTo>
                  <a:close/>
                  <a:moveTo>
                    <a:pt x="77" y="669"/>
                  </a:moveTo>
                  <a:cubicBezTo>
                    <a:pt x="77" y="669"/>
                    <a:pt x="77" y="669"/>
                    <a:pt x="76" y="669"/>
                  </a:cubicBezTo>
                  <a:cubicBezTo>
                    <a:pt x="77" y="669"/>
                    <a:pt x="77" y="669"/>
                    <a:pt x="77" y="669"/>
                  </a:cubicBezTo>
                  <a:cubicBezTo>
                    <a:pt x="77" y="669"/>
                    <a:pt x="77" y="669"/>
                    <a:pt x="77" y="669"/>
                  </a:cubicBezTo>
                  <a:close/>
                  <a:moveTo>
                    <a:pt x="66" y="669"/>
                  </a:moveTo>
                  <a:cubicBezTo>
                    <a:pt x="66" y="669"/>
                    <a:pt x="66" y="669"/>
                    <a:pt x="66" y="669"/>
                  </a:cubicBezTo>
                  <a:cubicBezTo>
                    <a:pt x="66" y="669"/>
                    <a:pt x="62" y="668"/>
                    <a:pt x="62" y="669"/>
                  </a:cubicBezTo>
                  <a:cubicBezTo>
                    <a:pt x="62" y="670"/>
                    <a:pt x="64" y="670"/>
                    <a:pt x="64" y="670"/>
                  </a:cubicBezTo>
                  <a:cubicBezTo>
                    <a:pt x="64" y="670"/>
                    <a:pt x="63" y="671"/>
                    <a:pt x="63" y="671"/>
                  </a:cubicBezTo>
                  <a:cubicBezTo>
                    <a:pt x="63" y="671"/>
                    <a:pt x="64" y="671"/>
                    <a:pt x="64" y="672"/>
                  </a:cubicBezTo>
                  <a:cubicBezTo>
                    <a:pt x="65" y="671"/>
                    <a:pt x="65" y="669"/>
                    <a:pt x="66" y="669"/>
                  </a:cubicBezTo>
                  <a:close/>
                  <a:moveTo>
                    <a:pt x="78" y="668"/>
                  </a:moveTo>
                  <a:cubicBezTo>
                    <a:pt x="77" y="668"/>
                    <a:pt x="78" y="668"/>
                    <a:pt x="78" y="668"/>
                  </a:cubicBezTo>
                  <a:cubicBezTo>
                    <a:pt x="78" y="668"/>
                    <a:pt x="78" y="668"/>
                    <a:pt x="78" y="668"/>
                  </a:cubicBezTo>
                  <a:close/>
                  <a:moveTo>
                    <a:pt x="69" y="668"/>
                  </a:moveTo>
                  <a:cubicBezTo>
                    <a:pt x="70" y="668"/>
                    <a:pt x="66" y="672"/>
                    <a:pt x="66" y="671"/>
                  </a:cubicBezTo>
                  <a:cubicBezTo>
                    <a:pt x="66" y="671"/>
                    <a:pt x="68" y="671"/>
                    <a:pt x="69" y="671"/>
                  </a:cubicBezTo>
                  <a:cubicBezTo>
                    <a:pt x="69" y="670"/>
                    <a:pt x="71" y="668"/>
                    <a:pt x="69" y="668"/>
                  </a:cubicBezTo>
                  <a:close/>
                  <a:moveTo>
                    <a:pt x="75" y="669"/>
                  </a:moveTo>
                  <a:cubicBezTo>
                    <a:pt x="75" y="669"/>
                    <a:pt x="75" y="669"/>
                    <a:pt x="75" y="669"/>
                  </a:cubicBezTo>
                  <a:cubicBezTo>
                    <a:pt x="75" y="669"/>
                    <a:pt x="74" y="669"/>
                    <a:pt x="73" y="669"/>
                  </a:cubicBezTo>
                  <a:cubicBezTo>
                    <a:pt x="73" y="669"/>
                    <a:pt x="74" y="668"/>
                    <a:pt x="73" y="668"/>
                  </a:cubicBezTo>
                  <a:cubicBezTo>
                    <a:pt x="73" y="667"/>
                    <a:pt x="73" y="668"/>
                    <a:pt x="73" y="668"/>
                  </a:cubicBezTo>
                  <a:cubicBezTo>
                    <a:pt x="73" y="668"/>
                    <a:pt x="73" y="668"/>
                    <a:pt x="72" y="668"/>
                  </a:cubicBezTo>
                  <a:cubicBezTo>
                    <a:pt x="72" y="668"/>
                    <a:pt x="72" y="670"/>
                    <a:pt x="72" y="670"/>
                  </a:cubicBezTo>
                  <a:cubicBezTo>
                    <a:pt x="72" y="670"/>
                    <a:pt x="71" y="669"/>
                    <a:pt x="71" y="670"/>
                  </a:cubicBezTo>
                  <a:cubicBezTo>
                    <a:pt x="71" y="670"/>
                    <a:pt x="71" y="670"/>
                    <a:pt x="71" y="670"/>
                  </a:cubicBezTo>
                  <a:cubicBezTo>
                    <a:pt x="71" y="670"/>
                    <a:pt x="70" y="672"/>
                    <a:pt x="71" y="672"/>
                  </a:cubicBezTo>
                  <a:cubicBezTo>
                    <a:pt x="71" y="672"/>
                    <a:pt x="71" y="671"/>
                    <a:pt x="71" y="671"/>
                  </a:cubicBezTo>
                  <a:cubicBezTo>
                    <a:pt x="71" y="673"/>
                    <a:pt x="74" y="670"/>
                    <a:pt x="74" y="670"/>
                  </a:cubicBezTo>
                  <a:cubicBezTo>
                    <a:pt x="74" y="671"/>
                    <a:pt x="76" y="670"/>
                    <a:pt x="75" y="669"/>
                  </a:cubicBezTo>
                  <a:close/>
                  <a:moveTo>
                    <a:pt x="40" y="668"/>
                  </a:moveTo>
                  <a:cubicBezTo>
                    <a:pt x="40" y="668"/>
                    <a:pt x="40" y="668"/>
                    <a:pt x="40" y="668"/>
                  </a:cubicBezTo>
                  <a:cubicBezTo>
                    <a:pt x="40" y="668"/>
                    <a:pt x="40" y="668"/>
                    <a:pt x="40" y="669"/>
                  </a:cubicBezTo>
                  <a:cubicBezTo>
                    <a:pt x="41" y="669"/>
                    <a:pt x="41" y="668"/>
                    <a:pt x="40" y="668"/>
                  </a:cubicBezTo>
                  <a:close/>
                  <a:moveTo>
                    <a:pt x="8" y="662"/>
                  </a:moveTo>
                  <a:cubicBezTo>
                    <a:pt x="8" y="662"/>
                    <a:pt x="6" y="663"/>
                    <a:pt x="6" y="663"/>
                  </a:cubicBezTo>
                  <a:cubicBezTo>
                    <a:pt x="6" y="663"/>
                    <a:pt x="8" y="664"/>
                    <a:pt x="8" y="664"/>
                  </a:cubicBezTo>
                  <a:cubicBezTo>
                    <a:pt x="8" y="664"/>
                    <a:pt x="9" y="662"/>
                    <a:pt x="9" y="662"/>
                  </a:cubicBezTo>
                  <a:cubicBezTo>
                    <a:pt x="9" y="662"/>
                    <a:pt x="8" y="662"/>
                    <a:pt x="8" y="662"/>
                  </a:cubicBezTo>
                  <a:close/>
                  <a:moveTo>
                    <a:pt x="11" y="660"/>
                  </a:moveTo>
                  <a:cubicBezTo>
                    <a:pt x="11" y="660"/>
                    <a:pt x="11" y="660"/>
                    <a:pt x="11" y="660"/>
                  </a:cubicBezTo>
                  <a:cubicBezTo>
                    <a:pt x="11" y="659"/>
                    <a:pt x="11" y="659"/>
                    <a:pt x="11" y="660"/>
                  </a:cubicBezTo>
                  <a:close/>
                  <a:moveTo>
                    <a:pt x="6" y="658"/>
                  </a:moveTo>
                  <a:cubicBezTo>
                    <a:pt x="6" y="657"/>
                    <a:pt x="2" y="656"/>
                    <a:pt x="2" y="657"/>
                  </a:cubicBezTo>
                  <a:cubicBezTo>
                    <a:pt x="1" y="657"/>
                    <a:pt x="0" y="657"/>
                    <a:pt x="0" y="657"/>
                  </a:cubicBezTo>
                  <a:cubicBezTo>
                    <a:pt x="1" y="657"/>
                    <a:pt x="1" y="657"/>
                    <a:pt x="1" y="658"/>
                  </a:cubicBezTo>
                  <a:cubicBezTo>
                    <a:pt x="1" y="658"/>
                    <a:pt x="2" y="659"/>
                    <a:pt x="3" y="659"/>
                  </a:cubicBezTo>
                  <a:cubicBezTo>
                    <a:pt x="3" y="659"/>
                    <a:pt x="6" y="657"/>
                    <a:pt x="6" y="658"/>
                  </a:cubicBezTo>
                  <a:cubicBezTo>
                    <a:pt x="6" y="658"/>
                    <a:pt x="6" y="658"/>
                    <a:pt x="6" y="658"/>
                  </a:cubicBezTo>
                  <a:cubicBezTo>
                    <a:pt x="6" y="658"/>
                    <a:pt x="6" y="658"/>
                    <a:pt x="6" y="658"/>
                  </a:cubicBezTo>
                  <a:close/>
                  <a:moveTo>
                    <a:pt x="10" y="660"/>
                  </a:moveTo>
                  <a:cubicBezTo>
                    <a:pt x="10" y="659"/>
                    <a:pt x="10" y="659"/>
                    <a:pt x="10" y="659"/>
                  </a:cubicBezTo>
                  <a:cubicBezTo>
                    <a:pt x="10" y="660"/>
                    <a:pt x="10" y="660"/>
                    <a:pt x="10" y="660"/>
                  </a:cubicBezTo>
                  <a:close/>
                  <a:moveTo>
                    <a:pt x="76" y="668"/>
                  </a:moveTo>
                  <a:cubicBezTo>
                    <a:pt x="77" y="668"/>
                    <a:pt x="77" y="664"/>
                    <a:pt x="76" y="667"/>
                  </a:cubicBezTo>
                  <a:cubicBezTo>
                    <a:pt x="76" y="667"/>
                    <a:pt x="77" y="667"/>
                    <a:pt x="77" y="668"/>
                  </a:cubicBezTo>
                  <a:cubicBezTo>
                    <a:pt x="77" y="668"/>
                    <a:pt x="76" y="668"/>
                    <a:pt x="76" y="668"/>
                  </a:cubicBezTo>
                  <a:close/>
                  <a:moveTo>
                    <a:pt x="78" y="668"/>
                  </a:moveTo>
                  <a:cubicBezTo>
                    <a:pt x="78" y="668"/>
                    <a:pt x="78" y="668"/>
                    <a:pt x="79" y="668"/>
                  </a:cubicBezTo>
                  <a:cubicBezTo>
                    <a:pt x="79" y="668"/>
                    <a:pt x="79" y="668"/>
                    <a:pt x="78" y="668"/>
                  </a:cubicBezTo>
                  <a:close/>
                  <a:moveTo>
                    <a:pt x="38" y="667"/>
                  </a:moveTo>
                  <a:cubicBezTo>
                    <a:pt x="37" y="667"/>
                    <a:pt x="38" y="668"/>
                    <a:pt x="38" y="668"/>
                  </a:cubicBezTo>
                  <a:cubicBezTo>
                    <a:pt x="38" y="667"/>
                    <a:pt x="38" y="667"/>
                    <a:pt x="38" y="667"/>
                  </a:cubicBezTo>
                  <a:close/>
                  <a:moveTo>
                    <a:pt x="23" y="663"/>
                  </a:moveTo>
                  <a:cubicBezTo>
                    <a:pt x="23" y="664"/>
                    <a:pt x="23" y="664"/>
                    <a:pt x="23" y="664"/>
                  </a:cubicBezTo>
                  <a:cubicBezTo>
                    <a:pt x="23" y="664"/>
                    <a:pt x="23" y="664"/>
                    <a:pt x="23" y="663"/>
                  </a:cubicBezTo>
                  <a:close/>
                  <a:moveTo>
                    <a:pt x="39" y="669"/>
                  </a:moveTo>
                  <a:cubicBezTo>
                    <a:pt x="39" y="670"/>
                    <a:pt x="39" y="670"/>
                    <a:pt x="39" y="670"/>
                  </a:cubicBezTo>
                  <a:cubicBezTo>
                    <a:pt x="39" y="670"/>
                    <a:pt x="39" y="669"/>
                    <a:pt x="39" y="669"/>
                  </a:cubicBezTo>
                  <a:close/>
                  <a:moveTo>
                    <a:pt x="34" y="668"/>
                  </a:moveTo>
                  <a:cubicBezTo>
                    <a:pt x="35" y="667"/>
                    <a:pt x="35" y="667"/>
                    <a:pt x="35" y="666"/>
                  </a:cubicBezTo>
                  <a:cubicBezTo>
                    <a:pt x="34" y="666"/>
                    <a:pt x="32" y="668"/>
                    <a:pt x="32" y="669"/>
                  </a:cubicBezTo>
                  <a:cubicBezTo>
                    <a:pt x="33" y="669"/>
                    <a:pt x="33" y="669"/>
                    <a:pt x="32" y="669"/>
                  </a:cubicBezTo>
                  <a:cubicBezTo>
                    <a:pt x="33" y="669"/>
                    <a:pt x="34" y="669"/>
                    <a:pt x="34" y="668"/>
                  </a:cubicBezTo>
                  <a:cubicBezTo>
                    <a:pt x="34" y="668"/>
                    <a:pt x="34" y="667"/>
                    <a:pt x="34" y="668"/>
                  </a:cubicBezTo>
                  <a:close/>
                  <a:moveTo>
                    <a:pt x="35" y="668"/>
                  </a:moveTo>
                  <a:cubicBezTo>
                    <a:pt x="35" y="668"/>
                    <a:pt x="35" y="668"/>
                    <a:pt x="35" y="668"/>
                  </a:cubicBezTo>
                  <a:cubicBezTo>
                    <a:pt x="35" y="668"/>
                    <a:pt x="35" y="668"/>
                    <a:pt x="35" y="668"/>
                  </a:cubicBezTo>
                  <a:close/>
                  <a:moveTo>
                    <a:pt x="143" y="646"/>
                  </a:moveTo>
                  <a:cubicBezTo>
                    <a:pt x="142" y="646"/>
                    <a:pt x="143" y="646"/>
                    <a:pt x="143" y="646"/>
                  </a:cubicBezTo>
                  <a:cubicBezTo>
                    <a:pt x="143" y="645"/>
                    <a:pt x="143" y="645"/>
                    <a:pt x="143" y="646"/>
                  </a:cubicBezTo>
                  <a:close/>
                  <a:moveTo>
                    <a:pt x="142" y="648"/>
                  </a:moveTo>
                  <a:cubicBezTo>
                    <a:pt x="141" y="647"/>
                    <a:pt x="143" y="649"/>
                    <a:pt x="143" y="648"/>
                  </a:cubicBezTo>
                  <a:cubicBezTo>
                    <a:pt x="143" y="648"/>
                    <a:pt x="143" y="647"/>
                    <a:pt x="143" y="647"/>
                  </a:cubicBezTo>
                  <a:cubicBezTo>
                    <a:pt x="142" y="647"/>
                    <a:pt x="143" y="648"/>
                    <a:pt x="142" y="647"/>
                  </a:cubicBezTo>
                  <a:cubicBezTo>
                    <a:pt x="142" y="647"/>
                    <a:pt x="142" y="647"/>
                    <a:pt x="142" y="648"/>
                  </a:cubicBezTo>
                  <a:close/>
                  <a:moveTo>
                    <a:pt x="169" y="634"/>
                  </a:moveTo>
                  <a:cubicBezTo>
                    <a:pt x="167" y="633"/>
                    <a:pt x="169" y="638"/>
                    <a:pt x="169" y="634"/>
                  </a:cubicBezTo>
                  <a:cubicBezTo>
                    <a:pt x="169" y="634"/>
                    <a:pt x="169" y="635"/>
                    <a:pt x="169" y="634"/>
                  </a:cubicBezTo>
                  <a:close/>
                  <a:moveTo>
                    <a:pt x="142" y="648"/>
                  </a:moveTo>
                  <a:cubicBezTo>
                    <a:pt x="142" y="648"/>
                    <a:pt x="142" y="648"/>
                    <a:pt x="142" y="648"/>
                  </a:cubicBezTo>
                  <a:cubicBezTo>
                    <a:pt x="141" y="648"/>
                    <a:pt x="141" y="648"/>
                    <a:pt x="140" y="649"/>
                  </a:cubicBezTo>
                  <a:cubicBezTo>
                    <a:pt x="140" y="649"/>
                    <a:pt x="140" y="648"/>
                    <a:pt x="140" y="648"/>
                  </a:cubicBezTo>
                  <a:cubicBezTo>
                    <a:pt x="140" y="648"/>
                    <a:pt x="140" y="648"/>
                    <a:pt x="140" y="648"/>
                  </a:cubicBezTo>
                  <a:cubicBezTo>
                    <a:pt x="140" y="648"/>
                    <a:pt x="141" y="648"/>
                    <a:pt x="141" y="648"/>
                  </a:cubicBezTo>
                  <a:cubicBezTo>
                    <a:pt x="141" y="648"/>
                    <a:pt x="141" y="648"/>
                    <a:pt x="141" y="647"/>
                  </a:cubicBezTo>
                  <a:cubicBezTo>
                    <a:pt x="141" y="647"/>
                    <a:pt x="142" y="646"/>
                    <a:pt x="142" y="646"/>
                  </a:cubicBezTo>
                  <a:cubicBezTo>
                    <a:pt x="142" y="646"/>
                    <a:pt x="142" y="646"/>
                    <a:pt x="141" y="646"/>
                  </a:cubicBezTo>
                  <a:cubicBezTo>
                    <a:pt x="141" y="646"/>
                    <a:pt x="141" y="645"/>
                    <a:pt x="141" y="645"/>
                  </a:cubicBezTo>
                  <a:cubicBezTo>
                    <a:pt x="141" y="645"/>
                    <a:pt x="140" y="647"/>
                    <a:pt x="140" y="647"/>
                  </a:cubicBezTo>
                  <a:cubicBezTo>
                    <a:pt x="140" y="646"/>
                    <a:pt x="138" y="645"/>
                    <a:pt x="137" y="646"/>
                  </a:cubicBezTo>
                  <a:cubicBezTo>
                    <a:pt x="137" y="648"/>
                    <a:pt x="138" y="648"/>
                    <a:pt x="139" y="648"/>
                  </a:cubicBezTo>
                  <a:cubicBezTo>
                    <a:pt x="139" y="648"/>
                    <a:pt x="139" y="648"/>
                    <a:pt x="139" y="648"/>
                  </a:cubicBezTo>
                  <a:cubicBezTo>
                    <a:pt x="139" y="648"/>
                    <a:pt x="138" y="649"/>
                    <a:pt x="138" y="649"/>
                  </a:cubicBezTo>
                  <a:cubicBezTo>
                    <a:pt x="138" y="649"/>
                    <a:pt x="138" y="649"/>
                    <a:pt x="138" y="649"/>
                  </a:cubicBezTo>
                  <a:cubicBezTo>
                    <a:pt x="138" y="649"/>
                    <a:pt x="138" y="649"/>
                    <a:pt x="138" y="648"/>
                  </a:cubicBezTo>
                  <a:cubicBezTo>
                    <a:pt x="137" y="648"/>
                    <a:pt x="137" y="650"/>
                    <a:pt x="137" y="650"/>
                  </a:cubicBezTo>
                  <a:cubicBezTo>
                    <a:pt x="135" y="649"/>
                    <a:pt x="137" y="650"/>
                    <a:pt x="137" y="651"/>
                  </a:cubicBezTo>
                  <a:cubicBezTo>
                    <a:pt x="137" y="651"/>
                    <a:pt x="135" y="651"/>
                    <a:pt x="137" y="651"/>
                  </a:cubicBezTo>
                  <a:cubicBezTo>
                    <a:pt x="136" y="651"/>
                    <a:pt x="132" y="653"/>
                    <a:pt x="132" y="654"/>
                  </a:cubicBezTo>
                  <a:cubicBezTo>
                    <a:pt x="132" y="654"/>
                    <a:pt x="139" y="651"/>
                    <a:pt x="139" y="650"/>
                  </a:cubicBezTo>
                  <a:cubicBezTo>
                    <a:pt x="139" y="651"/>
                    <a:pt x="139" y="651"/>
                    <a:pt x="139" y="651"/>
                  </a:cubicBezTo>
                  <a:cubicBezTo>
                    <a:pt x="139" y="651"/>
                    <a:pt x="139" y="651"/>
                    <a:pt x="139" y="650"/>
                  </a:cubicBezTo>
                  <a:cubicBezTo>
                    <a:pt x="140" y="651"/>
                    <a:pt x="140" y="650"/>
                    <a:pt x="139" y="650"/>
                  </a:cubicBezTo>
                  <a:cubicBezTo>
                    <a:pt x="139" y="650"/>
                    <a:pt x="143" y="649"/>
                    <a:pt x="142" y="648"/>
                  </a:cubicBezTo>
                  <a:close/>
                  <a:moveTo>
                    <a:pt x="146" y="644"/>
                  </a:moveTo>
                  <a:cubicBezTo>
                    <a:pt x="146" y="644"/>
                    <a:pt x="145" y="644"/>
                    <a:pt x="145" y="644"/>
                  </a:cubicBezTo>
                  <a:cubicBezTo>
                    <a:pt x="145" y="644"/>
                    <a:pt x="146" y="644"/>
                    <a:pt x="145" y="643"/>
                  </a:cubicBezTo>
                  <a:cubicBezTo>
                    <a:pt x="144" y="642"/>
                    <a:pt x="143" y="645"/>
                    <a:pt x="146" y="644"/>
                  </a:cubicBezTo>
                  <a:close/>
                  <a:moveTo>
                    <a:pt x="140" y="646"/>
                  </a:moveTo>
                  <a:cubicBezTo>
                    <a:pt x="140" y="646"/>
                    <a:pt x="140" y="646"/>
                    <a:pt x="140" y="647"/>
                  </a:cubicBezTo>
                  <a:cubicBezTo>
                    <a:pt x="140" y="647"/>
                    <a:pt x="140" y="646"/>
                    <a:pt x="140" y="646"/>
                  </a:cubicBezTo>
                  <a:close/>
                  <a:moveTo>
                    <a:pt x="138" y="568"/>
                  </a:moveTo>
                  <a:cubicBezTo>
                    <a:pt x="135" y="568"/>
                    <a:pt x="135" y="570"/>
                    <a:pt x="136" y="571"/>
                  </a:cubicBezTo>
                  <a:cubicBezTo>
                    <a:pt x="138" y="573"/>
                    <a:pt x="141" y="575"/>
                    <a:pt x="143" y="574"/>
                  </a:cubicBezTo>
                  <a:cubicBezTo>
                    <a:pt x="143" y="574"/>
                    <a:pt x="142" y="573"/>
                    <a:pt x="142" y="573"/>
                  </a:cubicBezTo>
                  <a:cubicBezTo>
                    <a:pt x="146" y="573"/>
                    <a:pt x="149" y="570"/>
                    <a:pt x="145" y="567"/>
                  </a:cubicBezTo>
                  <a:cubicBezTo>
                    <a:pt x="142" y="564"/>
                    <a:pt x="139" y="569"/>
                    <a:pt x="136" y="568"/>
                  </a:cubicBezTo>
                  <a:cubicBezTo>
                    <a:pt x="137" y="568"/>
                    <a:pt x="137" y="568"/>
                    <a:pt x="138" y="568"/>
                  </a:cubicBezTo>
                  <a:cubicBezTo>
                    <a:pt x="137" y="568"/>
                    <a:pt x="137" y="568"/>
                    <a:pt x="137" y="568"/>
                  </a:cubicBezTo>
                  <a:cubicBezTo>
                    <a:pt x="137" y="568"/>
                    <a:pt x="138" y="568"/>
                    <a:pt x="138" y="568"/>
                  </a:cubicBezTo>
                  <a:close/>
                  <a:moveTo>
                    <a:pt x="147" y="645"/>
                  </a:moveTo>
                  <a:cubicBezTo>
                    <a:pt x="147" y="645"/>
                    <a:pt x="147" y="644"/>
                    <a:pt x="147" y="645"/>
                  </a:cubicBezTo>
                  <a:cubicBezTo>
                    <a:pt x="147" y="645"/>
                    <a:pt x="147" y="645"/>
                    <a:pt x="147" y="645"/>
                  </a:cubicBezTo>
                  <a:close/>
                  <a:moveTo>
                    <a:pt x="152" y="643"/>
                  </a:moveTo>
                  <a:cubicBezTo>
                    <a:pt x="152" y="643"/>
                    <a:pt x="152" y="643"/>
                    <a:pt x="151" y="643"/>
                  </a:cubicBezTo>
                  <a:cubicBezTo>
                    <a:pt x="152" y="643"/>
                    <a:pt x="152" y="643"/>
                    <a:pt x="152" y="643"/>
                  </a:cubicBezTo>
                  <a:close/>
                  <a:moveTo>
                    <a:pt x="163" y="636"/>
                  </a:moveTo>
                  <a:cubicBezTo>
                    <a:pt x="160" y="636"/>
                    <a:pt x="161" y="632"/>
                    <a:pt x="157" y="633"/>
                  </a:cubicBezTo>
                  <a:cubicBezTo>
                    <a:pt x="155" y="634"/>
                    <a:pt x="153" y="636"/>
                    <a:pt x="152" y="638"/>
                  </a:cubicBezTo>
                  <a:cubicBezTo>
                    <a:pt x="151" y="641"/>
                    <a:pt x="153" y="641"/>
                    <a:pt x="155" y="640"/>
                  </a:cubicBezTo>
                  <a:cubicBezTo>
                    <a:pt x="156" y="639"/>
                    <a:pt x="157" y="638"/>
                    <a:pt x="158" y="638"/>
                  </a:cubicBezTo>
                  <a:cubicBezTo>
                    <a:pt x="160" y="637"/>
                    <a:pt x="162" y="638"/>
                    <a:pt x="164" y="637"/>
                  </a:cubicBezTo>
                  <a:cubicBezTo>
                    <a:pt x="164" y="636"/>
                    <a:pt x="162" y="636"/>
                    <a:pt x="162" y="636"/>
                  </a:cubicBezTo>
                  <a:cubicBezTo>
                    <a:pt x="162" y="636"/>
                    <a:pt x="163" y="636"/>
                    <a:pt x="163" y="636"/>
                  </a:cubicBezTo>
                  <a:close/>
                  <a:moveTo>
                    <a:pt x="167" y="640"/>
                  </a:moveTo>
                  <a:cubicBezTo>
                    <a:pt x="166" y="639"/>
                    <a:pt x="166" y="639"/>
                    <a:pt x="165" y="640"/>
                  </a:cubicBezTo>
                  <a:cubicBezTo>
                    <a:pt x="166" y="641"/>
                    <a:pt x="167" y="640"/>
                    <a:pt x="167" y="640"/>
                  </a:cubicBezTo>
                  <a:close/>
                  <a:moveTo>
                    <a:pt x="149" y="644"/>
                  </a:moveTo>
                  <a:cubicBezTo>
                    <a:pt x="148" y="644"/>
                    <a:pt x="148" y="644"/>
                    <a:pt x="148" y="644"/>
                  </a:cubicBezTo>
                  <a:cubicBezTo>
                    <a:pt x="148" y="645"/>
                    <a:pt x="149" y="644"/>
                    <a:pt x="149" y="644"/>
                  </a:cubicBezTo>
                  <a:close/>
                  <a:moveTo>
                    <a:pt x="148" y="643"/>
                  </a:moveTo>
                  <a:cubicBezTo>
                    <a:pt x="147" y="643"/>
                    <a:pt x="147" y="643"/>
                    <a:pt x="147" y="643"/>
                  </a:cubicBezTo>
                  <a:cubicBezTo>
                    <a:pt x="147" y="642"/>
                    <a:pt x="147" y="642"/>
                    <a:pt x="147" y="642"/>
                  </a:cubicBezTo>
                  <a:cubicBezTo>
                    <a:pt x="147" y="642"/>
                    <a:pt x="146" y="642"/>
                    <a:pt x="146" y="643"/>
                  </a:cubicBezTo>
                  <a:cubicBezTo>
                    <a:pt x="146" y="642"/>
                    <a:pt x="147" y="644"/>
                    <a:pt x="147" y="644"/>
                  </a:cubicBezTo>
                  <a:cubicBezTo>
                    <a:pt x="147" y="644"/>
                    <a:pt x="148" y="643"/>
                    <a:pt x="148" y="643"/>
                  </a:cubicBezTo>
                  <a:cubicBezTo>
                    <a:pt x="148" y="643"/>
                    <a:pt x="147" y="643"/>
                    <a:pt x="147" y="643"/>
                  </a:cubicBezTo>
                  <a:cubicBezTo>
                    <a:pt x="147" y="643"/>
                    <a:pt x="148" y="643"/>
                    <a:pt x="148" y="643"/>
                  </a:cubicBezTo>
                  <a:close/>
                  <a:moveTo>
                    <a:pt x="151" y="644"/>
                  </a:moveTo>
                  <a:cubicBezTo>
                    <a:pt x="150" y="644"/>
                    <a:pt x="150" y="644"/>
                    <a:pt x="149" y="644"/>
                  </a:cubicBezTo>
                  <a:cubicBezTo>
                    <a:pt x="149" y="645"/>
                    <a:pt x="151" y="644"/>
                    <a:pt x="151" y="644"/>
                  </a:cubicBezTo>
                  <a:cubicBezTo>
                    <a:pt x="151" y="644"/>
                    <a:pt x="151" y="644"/>
                    <a:pt x="151" y="644"/>
                  </a:cubicBezTo>
                  <a:close/>
                  <a:moveTo>
                    <a:pt x="117" y="658"/>
                  </a:moveTo>
                  <a:cubicBezTo>
                    <a:pt x="116" y="657"/>
                    <a:pt x="117" y="659"/>
                    <a:pt x="117" y="658"/>
                  </a:cubicBezTo>
                  <a:cubicBezTo>
                    <a:pt x="117" y="657"/>
                    <a:pt x="116" y="658"/>
                    <a:pt x="117" y="658"/>
                  </a:cubicBezTo>
                  <a:close/>
                  <a:moveTo>
                    <a:pt x="109" y="662"/>
                  </a:moveTo>
                  <a:cubicBezTo>
                    <a:pt x="109" y="662"/>
                    <a:pt x="108" y="662"/>
                    <a:pt x="108" y="662"/>
                  </a:cubicBezTo>
                  <a:cubicBezTo>
                    <a:pt x="108" y="663"/>
                    <a:pt x="110" y="662"/>
                    <a:pt x="109" y="662"/>
                  </a:cubicBezTo>
                  <a:close/>
                  <a:moveTo>
                    <a:pt x="113" y="660"/>
                  </a:moveTo>
                  <a:cubicBezTo>
                    <a:pt x="112" y="660"/>
                    <a:pt x="112" y="661"/>
                    <a:pt x="112" y="661"/>
                  </a:cubicBezTo>
                  <a:cubicBezTo>
                    <a:pt x="112" y="663"/>
                    <a:pt x="115" y="659"/>
                    <a:pt x="113" y="660"/>
                  </a:cubicBezTo>
                  <a:close/>
                  <a:moveTo>
                    <a:pt x="101" y="663"/>
                  </a:moveTo>
                  <a:cubicBezTo>
                    <a:pt x="101" y="663"/>
                    <a:pt x="99" y="664"/>
                    <a:pt x="100" y="665"/>
                  </a:cubicBezTo>
                  <a:cubicBezTo>
                    <a:pt x="100" y="665"/>
                    <a:pt x="102" y="665"/>
                    <a:pt x="102" y="664"/>
                  </a:cubicBezTo>
                  <a:cubicBezTo>
                    <a:pt x="102" y="664"/>
                    <a:pt x="101" y="664"/>
                    <a:pt x="101" y="663"/>
                  </a:cubicBezTo>
                  <a:cubicBezTo>
                    <a:pt x="102" y="664"/>
                    <a:pt x="101" y="663"/>
                    <a:pt x="101" y="663"/>
                  </a:cubicBezTo>
                  <a:cubicBezTo>
                    <a:pt x="101" y="663"/>
                    <a:pt x="102" y="664"/>
                    <a:pt x="101" y="663"/>
                  </a:cubicBezTo>
                  <a:close/>
                  <a:moveTo>
                    <a:pt x="96" y="666"/>
                  </a:moveTo>
                  <a:cubicBezTo>
                    <a:pt x="94" y="666"/>
                    <a:pt x="92" y="666"/>
                    <a:pt x="90" y="666"/>
                  </a:cubicBezTo>
                  <a:cubicBezTo>
                    <a:pt x="91" y="668"/>
                    <a:pt x="96" y="668"/>
                    <a:pt x="97" y="666"/>
                  </a:cubicBezTo>
                  <a:cubicBezTo>
                    <a:pt x="97" y="666"/>
                    <a:pt x="96" y="666"/>
                    <a:pt x="95" y="666"/>
                  </a:cubicBezTo>
                  <a:cubicBezTo>
                    <a:pt x="95" y="666"/>
                    <a:pt x="96" y="666"/>
                    <a:pt x="96" y="666"/>
                  </a:cubicBezTo>
                  <a:close/>
                  <a:moveTo>
                    <a:pt x="90" y="665"/>
                  </a:moveTo>
                  <a:cubicBezTo>
                    <a:pt x="91" y="665"/>
                    <a:pt x="90" y="663"/>
                    <a:pt x="89" y="663"/>
                  </a:cubicBezTo>
                  <a:cubicBezTo>
                    <a:pt x="89" y="663"/>
                    <a:pt x="87" y="664"/>
                    <a:pt x="88" y="665"/>
                  </a:cubicBezTo>
                  <a:cubicBezTo>
                    <a:pt x="88" y="665"/>
                    <a:pt x="88" y="664"/>
                    <a:pt x="88" y="664"/>
                  </a:cubicBezTo>
                  <a:cubicBezTo>
                    <a:pt x="90" y="665"/>
                    <a:pt x="88" y="665"/>
                    <a:pt x="88" y="665"/>
                  </a:cubicBezTo>
                  <a:cubicBezTo>
                    <a:pt x="87" y="665"/>
                    <a:pt x="87" y="666"/>
                    <a:pt x="87" y="666"/>
                  </a:cubicBezTo>
                  <a:cubicBezTo>
                    <a:pt x="87" y="667"/>
                    <a:pt x="83" y="666"/>
                    <a:pt x="82" y="667"/>
                  </a:cubicBezTo>
                  <a:cubicBezTo>
                    <a:pt x="83" y="668"/>
                    <a:pt x="89" y="666"/>
                    <a:pt x="90" y="666"/>
                  </a:cubicBezTo>
                  <a:cubicBezTo>
                    <a:pt x="90" y="666"/>
                    <a:pt x="89" y="665"/>
                    <a:pt x="89" y="665"/>
                  </a:cubicBezTo>
                  <a:cubicBezTo>
                    <a:pt x="89" y="665"/>
                    <a:pt x="91" y="664"/>
                    <a:pt x="90" y="665"/>
                  </a:cubicBezTo>
                  <a:close/>
                  <a:moveTo>
                    <a:pt x="119" y="656"/>
                  </a:moveTo>
                  <a:cubicBezTo>
                    <a:pt x="119" y="656"/>
                    <a:pt x="119" y="657"/>
                    <a:pt x="119" y="657"/>
                  </a:cubicBezTo>
                  <a:cubicBezTo>
                    <a:pt x="119" y="657"/>
                    <a:pt x="120" y="656"/>
                    <a:pt x="119" y="656"/>
                  </a:cubicBezTo>
                  <a:close/>
                  <a:moveTo>
                    <a:pt x="124" y="527"/>
                  </a:moveTo>
                  <a:cubicBezTo>
                    <a:pt x="126" y="527"/>
                    <a:pt x="126" y="525"/>
                    <a:pt x="125" y="524"/>
                  </a:cubicBezTo>
                  <a:cubicBezTo>
                    <a:pt x="125" y="524"/>
                    <a:pt x="123" y="524"/>
                    <a:pt x="122" y="524"/>
                  </a:cubicBezTo>
                  <a:cubicBezTo>
                    <a:pt x="119" y="523"/>
                    <a:pt x="118" y="520"/>
                    <a:pt x="115" y="519"/>
                  </a:cubicBezTo>
                  <a:cubicBezTo>
                    <a:pt x="113" y="519"/>
                    <a:pt x="112" y="520"/>
                    <a:pt x="110" y="520"/>
                  </a:cubicBezTo>
                  <a:cubicBezTo>
                    <a:pt x="109" y="520"/>
                    <a:pt x="109" y="519"/>
                    <a:pt x="107" y="519"/>
                  </a:cubicBezTo>
                  <a:cubicBezTo>
                    <a:pt x="105" y="518"/>
                    <a:pt x="104" y="519"/>
                    <a:pt x="105" y="522"/>
                  </a:cubicBezTo>
                  <a:cubicBezTo>
                    <a:pt x="106" y="524"/>
                    <a:pt x="108" y="523"/>
                    <a:pt x="110" y="523"/>
                  </a:cubicBezTo>
                  <a:cubicBezTo>
                    <a:pt x="113" y="523"/>
                    <a:pt x="115" y="525"/>
                    <a:pt x="117" y="528"/>
                  </a:cubicBezTo>
                  <a:cubicBezTo>
                    <a:pt x="119" y="529"/>
                    <a:pt x="119" y="530"/>
                    <a:pt x="121" y="528"/>
                  </a:cubicBezTo>
                  <a:cubicBezTo>
                    <a:pt x="122" y="527"/>
                    <a:pt x="121" y="527"/>
                    <a:pt x="123" y="527"/>
                  </a:cubicBezTo>
                  <a:cubicBezTo>
                    <a:pt x="123" y="527"/>
                    <a:pt x="125" y="527"/>
                    <a:pt x="124" y="527"/>
                  </a:cubicBezTo>
                  <a:close/>
                  <a:moveTo>
                    <a:pt x="116" y="659"/>
                  </a:moveTo>
                  <a:cubicBezTo>
                    <a:pt x="115" y="660"/>
                    <a:pt x="117" y="660"/>
                    <a:pt x="117" y="659"/>
                  </a:cubicBezTo>
                  <a:cubicBezTo>
                    <a:pt x="116" y="659"/>
                    <a:pt x="116" y="659"/>
                    <a:pt x="116" y="659"/>
                  </a:cubicBezTo>
                  <a:close/>
                  <a:moveTo>
                    <a:pt x="119" y="656"/>
                  </a:moveTo>
                  <a:cubicBezTo>
                    <a:pt x="119" y="656"/>
                    <a:pt x="119" y="656"/>
                    <a:pt x="119" y="656"/>
                  </a:cubicBezTo>
                  <a:cubicBezTo>
                    <a:pt x="119" y="656"/>
                    <a:pt x="119" y="656"/>
                    <a:pt x="119" y="656"/>
                  </a:cubicBezTo>
                  <a:close/>
                  <a:moveTo>
                    <a:pt x="132" y="651"/>
                  </a:moveTo>
                  <a:cubicBezTo>
                    <a:pt x="132" y="651"/>
                    <a:pt x="131" y="650"/>
                    <a:pt x="130" y="650"/>
                  </a:cubicBezTo>
                  <a:cubicBezTo>
                    <a:pt x="129" y="650"/>
                    <a:pt x="129" y="651"/>
                    <a:pt x="128" y="652"/>
                  </a:cubicBezTo>
                  <a:cubicBezTo>
                    <a:pt x="128" y="652"/>
                    <a:pt x="128" y="653"/>
                    <a:pt x="128" y="654"/>
                  </a:cubicBezTo>
                  <a:cubicBezTo>
                    <a:pt x="127" y="654"/>
                    <a:pt x="126" y="654"/>
                    <a:pt x="125" y="655"/>
                  </a:cubicBezTo>
                  <a:cubicBezTo>
                    <a:pt x="125" y="655"/>
                    <a:pt x="123" y="658"/>
                    <a:pt x="124" y="658"/>
                  </a:cubicBezTo>
                  <a:cubicBezTo>
                    <a:pt x="127" y="657"/>
                    <a:pt x="129" y="653"/>
                    <a:pt x="132" y="651"/>
                  </a:cubicBezTo>
                  <a:cubicBezTo>
                    <a:pt x="131" y="652"/>
                    <a:pt x="132" y="651"/>
                    <a:pt x="132" y="651"/>
                  </a:cubicBezTo>
                  <a:close/>
                  <a:moveTo>
                    <a:pt x="79" y="668"/>
                  </a:moveTo>
                  <a:cubicBezTo>
                    <a:pt x="79" y="668"/>
                    <a:pt x="79" y="668"/>
                    <a:pt x="79" y="668"/>
                  </a:cubicBezTo>
                  <a:cubicBezTo>
                    <a:pt x="79" y="668"/>
                    <a:pt x="79" y="668"/>
                    <a:pt x="79" y="668"/>
                  </a:cubicBezTo>
                  <a:close/>
                  <a:moveTo>
                    <a:pt x="118" y="658"/>
                  </a:moveTo>
                  <a:cubicBezTo>
                    <a:pt x="118" y="658"/>
                    <a:pt x="117" y="658"/>
                    <a:pt x="117" y="659"/>
                  </a:cubicBezTo>
                  <a:cubicBezTo>
                    <a:pt x="117" y="659"/>
                    <a:pt x="119" y="659"/>
                    <a:pt x="119" y="659"/>
                  </a:cubicBezTo>
                  <a:cubicBezTo>
                    <a:pt x="120" y="658"/>
                    <a:pt x="119" y="657"/>
                    <a:pt x="118" y="658"/>
                  </a:cubicBezTo>
                  <a:close/>
                  <a:moveTo>
                    <a:pt x="361" y="628"/>
                  </a:moveTo>
                  <a:cubicBezTo>
                    <a:pt x="361" y="628"/>
                    <a:pt x="360" y="626"/>
                    <a:pt x="360" y="628"/>
                  </a:cubicBezTo>
                  <a:cubicBezTo>
                    <a:pt x="360" y="628"/>
                    <a:pt x="360" y="628"/>
                    <a:pt x="361" y="628"/>
                  </a:cubicBezTo>
                  <a:close/>
                  <a:moveTo>
                    <a:pt x="364" y="634"/>
                  </a:moveTo>
                  <a:cubicBezTo>
                    <a:pt x="364" y="635"/>
                    <a:pt x="364" y="634"/>
                    <a:pt x="364" y="634"/>
                  </a:cubicBezTo>
                  <a:cubicBezTo>
                    <a:pt x="364" y="635"/>
                    <a:pt x="366" y="637"/>
                    <a:pt x="367" y="637"/>
                  </a:cubicBezTo>
                  <a:cubicBezTo>
                    <a:pt x="366" y="635"/>
                    <a:pt x="365" y="634"/>
                    <a:pt x="364" y="632"/>
                  </a:cubicBezTo>
                  <a:cubicBezTo>
                    <a:pt x="364" y="632"/>
                    <a:pt x="365" y="632"/>
                    <a:pt x="365" y="632"/>
                  </a:cubicBezTo>
                  <a:cubicBezTo>
                    <a:pt x="365" y="632"/>
                    <a:pt x="364" y="631"/>
                    <a:pt x="364" y="631"/>
                  </a:cubicBezTo>
                  <a:cubicBezTo>
                    <a:pt x="364" y="631"/>
                    <a:pt x="364" y="631"/>
                    <a:pt x="363" y="631"/>
                  </a:cubicBezTo>
                  <a:cubicBezTo>
                    <a:pt x="363" y="631"/>
                    <a:pt x="363" y="632"/>
                    <a:pt x="364" y="632"/>
                  </a:cubicBezTo>
                  <a:cubicBezTo>
                    <a:pt x="364" y="632"/>
                    <a:pt x="363" y="632"/>
                    <a:pt x="363" y="632"/>
                  </a:cubicBezTo>
                  <a:cubicBezTo>
                    <a:pt x="364" y="633"/>
                    <a:pt x="364" y="634"/>
                    <a:pt x="364" y="634"/>
                  </a:cubicBezTo>
                  <a:close/>
                  <a:moveTo>
                    <a:pt x="363" y="628"/>
                  </a:moveTo>
                  <a:cubicBezTo>
                    <a:pt x="363" y="628"/>
                    <a:pt x="363" y="629"/>
                    <a:pt x="363" y="629"/>
                  </a:cubicBezTo>
                  <a:cubicBezTo>
                    <a:pt x="363" y="629"/>
                    <a:pt x="363" y="629"/>
                    <a:pt x="363" y="628"/>
                  </a:cubicBezTo>
                  <a:close/>
                  <a:moveTo>
                    <a:pt x="363" y="630"/>
                  </a:moveTo>
                  <a:cubicBezTo>
                    <a:pt x="363" y="630"/>
                    <a:pt x="363" y="630"/>
                    <a:pt x="363" y="630"/>
                  </a:cubicBezTo>
                  <a:cubicBezTo>
                    <a:pt x="362" y="629"/>
                    <a:pt x="362" y="630"/>
                    <a:pt x="363" y="631"/>
                  </a:cubicBezTo>
                  <a:cubicBezTo>
                    <a:pt x="363" y="631"/>
                    <a:pt x="363" y="630"/>
                    <a:pt x="363" y="630"/>
                  </a:cubicBezTo>
                  <a:cubicBezTo>
                    <a:pt x="363" y="630"/>
                    <a:pt x="362" y="630"/>
                    <a:pt x="363" y="630"/>
                  </a:cubicBezTo>
                  <a:close/>
                  <a:moveTo>
                    <a:pt x="361" y="629"/>
                  </a:moveTo>
                  <a:cubicBezTo>
                    <a:pt x="361" y="629"/>
                    <a:pt x="360" y="630"/>
                    <a:pt x="361" y="631"/>
                  </a:cubicBezTo>
                  <a:cubicBezTo>
                    <a:pt x="361" y="630"/>
                    <a:pt x="362" y="629"/>
                    <a:pt x="362" y="629"/>
                  </a:cubicBezTo>
                  <a:cubicBezTo>
                    <a:pt x="361" y="628"/>
                    <a:pt x="361" y="629"/>
                    <a:pt x="361" y="629"/>
                  </a:cubicBezTo>
                  <a:close/>
                  <a:moveTo>
                    <a:pt x="362" y="624"/>
                  </a:moveTo>
                  <a:cubicBezTo>
                    <a:pt x="362" y="624"/>
                    <a:pt x="361" y="624"/>
                    <a:pt x="360" y="624"/>
                  </a:cubicBezTo>
                  <a:cubicBezTo>
                    <a:pt x="360" y="625"/>
                    <a:pt x="361" y="626"/>
                    <a:pt x="361" y="625"/>
                  </a:cubicBezTo>
                  <a:cubicBezTo>
                    <a:pt x="361" y="625"/>
                    <a:pt x="361" y="625"/>
                    <a:pt x="361" y="625"/>
                  </a:cubicBezTo>
                  <a:cubicBezTo>
                    <a:pt x="363" y="625"/>
                    <a:pt x="361" y="624"/>
                    <a:pt x="362" y="624"/>
                  </a:cubicBezTo>
                  <a:close/>
                  <a:moveTo>
                    <a:pt x="361" y="626"/>
                  </a:moveTo>
                  <a:cubicBezTo>
                    <a:pt x="361" y="626"/>
                    <a:pt x="361" y="626"/>
                    <a:pt x="361" y="626"/>
                  </a:cubicBezTo>
                  <a:cubicBezTo>
                    <a:pt x="361" y="626"/>
                    <a:pt x="361" y="626"/>
                    <a:pt x="361" y="626"/>
                  </a:cubicBezTo>
                  <a:close/>
                  <a:moveTo>
                    <a:pt x="361" y="628"/>
                  </a:moveTo>
                  <a:cubicBezTo>
                    <a:pt x="361" y="629"/>
                    <a:pt x="363" y="628"/>
                    <a:pt x="361" y="627"/>
                  </a:cubicBezTo>
                  <a:cubicBezTo>
                    <a:pt x="361" y="627"/>
                    <a:pt x="361" y="628"/>
                    <a:pt x="361" y="628"/>
                  </a:cubicBezTo>
                  <a:close/>
                  <a:moveTo>
                    <a:pt x="368" y="616"/>
                  </a:moveTo>
                  <a:cubicBezTo>
                    <a:pt x="368" y="616"/>
                    <a:pt x="367" y="616"/>
                    <a:pt x="367" y="616"/>
                  </a:cubicBezTo>
                  <a:cubicBezTo>
                    <a:pt x="367" y="616"/>
                    <a:pt x="367" y="616"/>
                    <a:pt x="368" y="616"/>
                  </a:cubicBezTo>
                  <a:close/>
                  <a:moveTo>
                    <a:pt x="433" y="703"/>
                  </a:moveTo>
                  <a:cubicBezTo>
                    <a:pt x="432" y="702"/>
                    <a:pt x="432" y="703"/>
                    <a:pt x="432" y="703"/>
                  </a:cubicBezTo>
                  <a:cubicBezTo>
                    <a:pt x="432" y="703"/>
                    <a:pt x="433" y="703"/>
                    <a:pt x="433" y="703"/>
                  </a:cubicBezTo>
                  <a:cubicBezTo>
                    <a:pt x="433" y="702"/>
                    <a:pt x="433" y="702"/>
                    <a:pt x="433" y="702"/>
                  </a:cubicBezTo>
                  <a:cubicBezTo>
                    <a:pt x="433" y="702"/>
                    <a:pt x="433" y="703"/>
                    <a:pt x="433" y="703"/>
                  </a:cubicBezTo>
                  <a:close/>
                  <a:moveTo>
                    <a:pt x="431" y="704"/>
                  </a:moveTo>
                  <a:cubicBezTo>
                    <a:pt x="431" y="704"/>
                    <a:pt x="431" y="704"/>
                    <a:pt x="432" y="704"/>
                  </a:cubicBezTo>
                  <a:cubicBezTo>
                    <a:pt x="432" y="704"/>
                    <a:pt x="431" y="703"/>
                    <a:pt x="431" y="703"/>
                  </a:cubicBezTo>
                  <a:cubicBezTo>
                    <a:pt x="431" y="704"/>
                    <a:pt x="431" y="704"/>
                    <a:pt x="431" y="704"/>
                  </a:cubicBezTo>
                  <a:close/>
                  <a:moveTo>
                    <a:pt x="363" y="623"/>
                  </a:moveTo>
                  <a:cubicBezTo>
                    <a:pt x="363" y="623"/>
                    <a:pt x="363" y="623"/>
                    <a:pt x="363" y="622"/>
                  </a:cubicBezTo>
                  <a:cubicBezTo>
                    <a:pt x="363" y="623"/>
                    <a:pt x="362" y="623"/>
                    <a:pt x="363" y="623"/>
                  </a:cubicBezTo>
                  <a:close/>
                  <a:moveTo>
                    <a:pt x="374" y="633"/>
                  </a:moveTo>
                  <a:cubicBezTo>
                    <a:pt x="374" y="633"/>
                    <a:pt x="374" y="633"/>
                    <a:pt x="374" y="634"/>
                  </a:cubicBezTo>
                  <a:cubicBezTo>
                    <a:pt x="376" y="633"/>
                    <a:pt x="376" y="633"/>
                    <a:pt x="376" y="631"/>
                  </a:cubicBezTo>
                  <a:cubicBezTo>
                    <a:pt x="375" y="632"/>
                    <a:pt x="374" y="632"/>
                    <a:pt x="374" y="633"/>
                  </a:cubicBezTo>
                  <a:cubicBezTo>
                    <a:pt x="374" y="633"/>
                    <a:pt x="374" y="632"/>
                    <a:pt x="374" y="632"/>
                  </a:cubicBezTo>
                  <a:cubicBezTo>
                    <a:pt x="374" y="632"/>
                    <a:pt x="374" y="633"/>
                    <a:pt x="374" y="633"/>
                  </a:cubicBezTo>
                  <a:cubicBezTo>
                    <a:pt x="374" y="633"/>
                    <a:pt x="374" y="632"/>
                    <a:pt x="374" y="632"/>
                  </a:cubicBezTo>
                  <a:cubicBezTo>
                    <a:pt x="374" y="632"/>
                    <a:pt x="374" y="633"/>
                    <a:pt x="374" y="633"/>
                  </a:cubicBezTo>
                  <a:close/>
                  <a:moveTo>
                    <a:pt x="368" y="615"/>
                  </a:moveTo>
                  <a:cubicBezTo>
                    <a:pt x="368" y="615"/>
                    <a:pt x="368" y="615"/>
                    <a:pt x="368" y="616"/>
                  </a:cubicBezTo>
                  <a:cubicBezTo>
                    <a:pt x="368" y="616"/>
                    <a:pt x="368" y="615"/>
                    <a:pt x="368" y="615"/>
                  </a:cubicBezTo>
                  <a:close/>
                  <a:moveTo>
                    <a:pt x="376" y="634"/>
                  </a:moveTo>
                  <a:cubicBezTo>
                    <a:pt x="375" y="633"/>
                    <a:pt x="376" y="637"/>
                    <a:pt x="376" y="634"/>
                  </a:cubicBezTo>
                  <a:cubicBezTo>
                    <a:pt x="376" y="634"/>
                    <a:pt x="376" y="635"/>
                    <a:pt x="376" y="634"/>
                  </a:cubicBezTo>
                  <a:close/>
                  <a:moveTo>
                    <a:pt x="433" y="704"/>
                  </a:moveTo>
                  <a:cubicBezTo>
                    <a:pt x="432" y="704"/>
                    <a:pt x="432" y="705"/>
                    <a:pt x="433" y="705"/>
                  </a:cubicBezTo>
                  <a:cubicBezTo>
                    <a:pt x="433" y="704"/>
                    <a:pt x="433" y="704"/>
                    <a:pt x="433" y="704"/>
                  </a:cubicBezTo>
                  <a:close/>
                  <a:moveTo>
                    <a:pt x="363" y="624"/>
                  </a:moveTo>
                  <a:cubicBezTo>
                    <a:pt x="364" y="625"/>
                    <a:pt x="363" y="623"/>
                    <a:pt x="363" y="623"/>
                  </a:cubicBezTo>
                  <a:cubicBezTo>
                    <a:pt x="362" y="623"/>
                    <a:pt x="362" y="623"/>
                    <a:pt x="363" y="624"/>
                  </a:cubicBezTo>
                  <a:close/>
                  <a:moveTo>
                    <a:pt x="360" y="615"/>
                  </a:moveTo>
                  <a:cubicBezTo>
                    <a:pt x="360" y="615"/>
                    <a:pt x="360" y="612"/>
                    <a:pt x="359" y="612"/>
                  </a:cubicBezTo>
                  <a:cubicBezTo>
                    <a:pt x="358" y="612"/>
                    <a:pt x="359" y="614"/>
                    <a:pt x="358" y="614"/>
                  </a:cubicBezTo>
                  <a:cubicBezTo>
                    <a:pt x="360" y="613"/>
                    <a:pt x="358" y="611"/>
                    <a:pt x="357" y="611"/>
                  </a:cubicBezTo>
                  <a:cubicBezTo>
                    <a:pt x="357" y="611"/>
                    <a:pt x="357" y="611"/>
                    <a:pt x="357" y="612"/>
                  </a:cubicBezTo>
                  <a:cubicBezTo>
                    <a:pt x="357" y="612"/>
                    <a:pt x="356" y="611"/>
                    <a:pt x="356" y="611"/>
                  </a:cubicBezTo>
                  <a:cubicBezTo>
                    <a:pt x="355" y="612"/>
                    <a:pt x="356" y="612"/>
                    <a:pt x="356" y="612"/>
                  </a:cubicBezTo>
                  <a:cubicBezTo>
                    <a:pt x="356" y="612"/>
                    <a:pt x="356" y="612"/>
                    <a:pt x="355" y="611"/>
                  </a:cubicBezTo>
                  <a:cubicBezTo>
                    <a:pt x="355" y="612"/>
                    <a:pt x="355" y="615"/>
                    <a:pt x="357" y="614"/>
                  </a:cubicBezTo>
                  <a:cubicBezTo>
                    <a:pt x="356" y="614"/>
                    <a:pt x="356" y="614"/>
                    <a:pt x="356" y="614"/>
                  </a:cubicBezTo>
                  <a:cubicBezTo>
                    <a:pt x="356" y="614"/>
                    <a:pt x="357" y="614"/>
                    <a:pt x="357" y="614"/>
                  </a:cubicBezTo>
                  <a:cubicBezTo>
                    <a:pt x="357" y="615"/>
                    <a:pt x="356" y="615"/>
                    <a:pt x="356" y="615"/>
                  </a:cubicBezTo>
                  <a:cubicBezTo>
                    <a:pt x="356" y="615"/>
                    <a:pt x="358" y="616"/>
                    <a:pt x="358" y="615"/>
                  </a:cubicBezTo>
                  <a:cubicBezTo>
                    <a:pt x="358" y="616"/>
                    <a:pt x="358" y="617"/>
                    <a:pt x="358" y="617"/>
                  </a:cubicBezTo>
                  <a:cubicBezTo>
                    <a:pt x="357" y="616"/>
                    <a:pt x="357" y="616"/>
                    <a:pt x="356" y="617"/>
                  </a:cubicBezTo>
                  <a:cubicBezTo>
                    <a:pt x="356" y="617"/>
                    <a:pt x="356" y="618"/>
                    <a:pt x="356" y="618"/>
                  </a:cubicBezTo>
                  <a:cubicBezTo>
                    <a:pt x="357" y="618"/>
                    <a:pt x="357" y="618"/>
                    <a:pt x="357" y="618"/>
                  </a:cubicBezTo>
                  <a:cubicBezTo>
                    <a:pt x="357" y="619"/>
                    <a:pt x="356" y="621"/>
                    <a:pt x="357" y="622"/>
                  </a:cubicBezTo>
                  <a:cubicBezTo>
                    <a:pt x="357" y="621"/>
                    <a:pt x="357" y="618"/>
                    <a:pt x="358" y="618"/>
                  </a:cubicBezTo>
                  <a:cubicBezTo>
                    <a:pt x="358" y="618"/>
                    <a:pt x="358" y="621"/>
                    <a:pt x="358" y="621"/>
                  </a:cubicBezTo>
                  <a:cubicBezTo>
                    <a:pt x="359" y="621"/>
                    <a:pt x="358" y="618"/>
                    <a:pt x="358" y="618"/>
                  </a:cubicBezTo>
                  <a:cubicBezTo>
                    <a:pt x="359" y="618"/>
                    <a:pt x="359" y="618"/>
                    <a:pt x="359" y="618"/>
                  </a:cubicBezTo>
                  <a:cubicBezTo>
                    <a:pt x="359" y="618"/>
                    <a:pt x="359" y="617"/>
                    <a:pt x="358" y="617"/>
                  </a:cubicBezTo>
                  <a:cubicBezTo>
                    <a:pt x="359" y="617"/>
                    <a:pt x="359" y="616"/>
                    <a:pt x="359" y="616"/>
                  </a:cubicBezTo>
                  <a:cubicBezTo>
                    <a:pt x="358" y="615"/>
                    <a:pt x="360" y="615"/>
                    <a:pt x="359" y="614"/>
                  </a:cubicBezTo>
                  <a:cubicBezTo>
                    <a:pt x="359" y="614"/>
                    <a:pt x="359" y="615"/>
                    <a:pt x="360" y="615"/>
                  </a:cubicBezTo>
                  <a:cubicBezTo>
                    <a:pt x="359" y="615"/>
                    <a:pt x="360" y="615"/>
                    <a:pt x="360" y="615"/>
                  </a:cubicBezTo>
                  <a:cubicBezTo>
                    <a:pt x="360" y="615"/>
                    <a:pt x="360" y="615"/>
                    <a:pt x="360" y="615"/>
                  </a:cubicBezTo>
                  <a:close/>
                  <a:moveTo>
                    <a:pt x="359" y="623"/>
                  </a:moveTo>
                  <a:cubicBezTo>
                    <a:pt x="359" y="623"/>
                    <a:pt x="359" y="623"/>
                    <a:pt x="359" y="623"/>
                  </a:cubicBezTo>
                  <a:cubicBezTo>
                    <a:pt x="359" y="623"/>
                    <a:pt x="359" y="623"/>
                    <a:pt x="359" y="624"/>
                  </a:cubicBezTo>
                  <a:cubicBezTo>
                    <a:pt x="359" y="624"/>
                    <a:pt x="359" y="622"/>
                    <a:pt x="359" y="623"/>
                  </a:cubicBezTo>
                  <a:close/>
                  <a:moveTo>
                    <a:pt x="357" y="623"/>
                  </a:moveTo>
                  <a:cubicBezTo>
                    <a:pt x="357" y="623"/>
                    <a:pt x="356" y="623"/>
                    <a:pt x="356" y="623"/>
                  </a:cubicBezTo>
                  <a:cubicBezTo>
                    <a:pt x="356" y="623"/>
                    <a:pt x="356" y="623"/>
                    <a:pt x="356" y="624"/>
                  </a:cubicBezTo>
                  <a:cubicBezTo>
                    <a:pt x="356" y="624"/>
                    <a:pt x="357" y="623"/>
                    <a:pt x="357" y="623"/>
                  </a:cubicBezTo>
                  <a:cubicBezTo>
                    <a:pt x="357" y="623"/>
                    <a:pt x="357" y="623"/>
                    <a:pt x="357" y="623"/>
                  </a:cubicBezTo>
                  <a:close/>
                  <a:moveTo>
                    <a:pt x="359" y="616"/>
                  </a:moveTo>
                  <a:cubicBezTo>
                    <a:pt x="359" y="616"/>
                    <a:pt x="359" y="616"/>
                    <a:pt x="359" y="616"/>
                  </a:cubicBezTo>
                  <a:cubicBezTo>
                    <a:pt x="360" y="616"/>
                    <a:pt x="359" y="616"/>
                    <a:pt x="359" y="616"/>
                  </a:cubicBezTo>
                  <a:close/>
                  <a:moveTo>
                    <a:pt x="357" y="599"/>
                  </a:moveTo>
                  <a:cubicBezTo>
                    <a:pt x="357" y="599"/>
                    <a:pt x="357" y="599"/>
                    <a:pt x="357" y="599"/>
                  </a:cubicBezTo>
                  <a:cubicBezTo>
                    <a:pt x="357" y="599"/>
                    <a:pt x="357" y="599"/>
                    <a:pt x="357" y="599"/>
                  </a:cubicBezTo>
                  <a:close/>
                  <a:moveTo>
                    <a:pt x="356" y="598"/>
                  </a:moveTo>
                  <a:cubicBezTo>
                    <a:pt x="356" y="598"/>
                    <a:pt x="357" y="598"/>
                    <a:pt x="357" y="598"/>
                  </a:cubicBezTo>
                  <a:cubicBezTo>
                    <a:pt x="357" y="598"/>
                    <a:pt x="356" y="598"/>
                    <a:pt x="356" y="598"/>
                  </a:cubicBezTo>
                  <a:close/>
                  <a:moveTo>
                    <a:pt x="357" y="600"/>
                  </a:moveTo>
                  <a:cubicBezTo>
                    <a:pt x="358" y="600"/>
                    <a:pt x="357" y="599"/>
                    <a:pt x="357" y="599"/>
                  </a:cubicBezTo>
                  <a:cubicBezTo>
                    <a:pt x="357" y="599"/>
                    <a:pt x="357" y="600"/>
                    <a:pt x="357" y="600"/>
                  </a:cubicBezTo>
                  <a:close/>
                  <a:moveTo>
                    <a:pt x="362" y="628"/>
                  </a:moveTo>
                  <a:cubicBezTo>
                    <a:pt x="363" y="628"/>
                    <a:pt x="363" y="627"/>
                    <a:pt x="362" y="627"/>
                  </a:cubicBezTo>
                  <a:cubicBezTo>
                    <a:pt x="361" y="627"/>
                    <a:pt x="362" y="628"/>
                    <a:pt x="362" y="628"/>
                  </a:cubicBezTo>
                  <a:close/>
                  <a:moveTo>
                    <a:pt x="362" y="629"/>
                  </a:moveTo>
                  <a:cubicBezTo>
                    <a:pt x="362" y="629"/>
                    <a:pt x="362" y="629"/>
                    <a:pt x="362" y="629"/>
                  </a:cubicBezTo>
                  <a:cubicBezTo>
                    <a:pt x="362" y="629"/>
                    <a:pt x="362" y="629"/>
                    <a:pt x="362" y="629"/>
                  </a:cubicBezTo>
                  <a:close/>
                  <a:moveTo>
                    <a:pt x="360" y="623"/>
                  </a:moveTo>
                  <a:cubicBezTo>
                    <a:pt x="360" y="623"/>
                    <a:pt x="360" y="623"/>
                    <a:pt x="360" y="623"/>
                  </a:cubicBezTo>
                  <a:cubicBezTo>
                    <a:pt x="360" y="622"/>
                    <a:pt x="362" y="622"/>
                    <a:pt x="362" y="621"/>
                  </a:cubicBezTo>
                  <a:cubicBezTo>
                    <a:pt x="361" y="621"/>
                    <a:pt x="362" y="623"/>
                    <a:pt x="362" y="623"/>
                  </a:cubicBezTo>
                  <a:cubicBezTo>
                    <a:pt x="363" y="622"/>
                    <a:pt x="363" y="620"/>
                    <a:pt x="362" y="620"/>
                  </a:cubicBezTo>
                  <a:cubicBezTo>
                    <a:pt x="364" y="620"/>
                    <a:pt x="364" y="623"/>
                    <a:pt x="363" y="624"/>
                  </a:cubicBezTo>
                  <a:cubicBezTo>
                    <a:pt x="363" y="626"/>
                    <a:pt x="361" y="627"/>
                    <a:pt x="364" y="626"/>
                  </a:cubicBezTo>
                  <a:cubicBezTo>
                    <a:pt x="364" y="627"/>
                    <a:pt x="364" y="628"/>
                    <a:pt x="365" y="628"/>
                  </a:cubicBezTo>
                  <a:cubicBezTo>
                    <a:pt x="365" y="628"/>
                    <a:pt x="364" y="628"/>
                    <a:pt x="364" y="629"/>
                  </a:cubicBezTo>
                  <a:cubicBezTo>
                    <a:pt x="365" y="629"/>
                    <a:pt x="365" y="629"/>
                    <a:pt x="365" y="629"/>
                  </a:cubicBezTo>
                  <a:cubicBezTo>
                    <a:pt x="365" y="629"/>
                    <a:pt x="363" y="629"/>
                    <a:pt x="363" y="630"/>
                  </a:cubicBezTo>
                  <a:cubicBezTo>
                    <a:pt x="363" y="631"/>
                    <a:pt x="365" y="630"/>
                    <a:pt x="365" y="630"/>
                  </a:cubicBezTo>
                  <a:cubicBezTo>
                    <a:pt x="365" y="631"/>
                    <a:pt x="365" y="631"/>
                    <a:pt x="365" y="631"/>
                  </a:cubicBezTo>
                  <a:cubicBezTo>
                    <a:pt x="365" y="632"/>
                    <a:pt x="366" y="631"/>
                    <a:pt x="366" y="630"/>
                  </a:cubicBezTo>
                  <a:cubicBezTo>
                    <a:pt x="366" y="630"/>
                    <a:pt x="367" y="632"/>
                    <a:pt x="367" y="632"/>
                  </a:cubicBezTo>
                  <a:cubicBezTo>
                    <a:pt x="367" y="631"/>
                    <a:pt x="367" y="631"/>
                    <a:pt x="367" y="630"/>
                  </a:cubicBezTo>
                  <a:cubicBezTo>
                    <a:pt x="367" y="631"/>
                    <a:pt x="367" y="632"/>
                    <a:pt x="367" y="633"/>
                  </a:cubicBezTo>
                  <a:cubicBezTo>
                    <a:pt x="367" y="632"/>
                    <a:pt x="368" y="632"/>
                    <a:pt x="368" y="632"/>
                  </a:cubicBezTo>
                  <a:cubicBezTo>
                    <a:pt x="368" y="633"/>
                    <a:pt x="368" y="633"/>
                    <a:pt x="367" y="633"/>
                  </a:cubicBezTo>
                  <a:cubicBezTo>
                    <a:pt x="368" y="633"/>
                    <a:pt x="368" y="634"/>
                    <a:pt x="368" y="634"/>
                  </a:cubicBezTo>
                  <a:cubicBezTo>
                    <a:pt x="368" y="634"/>
                    <a:pt x="368" y="634"/>
                    <a:pt x="368" y="634"/>
                  </a:cubicBezTo>
                  <a:cubicBezTo>
                    <a:pt x="369" y="634"/>
                    <a:pt x="368" y="634"/>
                    <a:pt x="368" y="635"/>
                  </a:cubicBezTo>
                  <a:cubicBezTo>
                    <a:pt x="368" y="635"/>
                    <a:pt x="369" y="633"/>
                    <a:pt x="369" y="633"/>
                  </a:cubicBezTo>
                  <a:cubicBezTo>
                    <a:pt x="369" y="634"/>
                    <a:pt x="369" y="635"/>
                    <a:pt x="369" y="636"/>
                  </a:cubicBezTo>
                  <a:cubicBezTo>
                    <a:pt x="371" y="638"/>
                    <a:pt x="371" y="636"/>
                    <a:pt x="371" y="636"/>
                  </a:cubicBezTo>
                  <a:cubicBezTo>
                    <a:pt x="372" y="636"/>
                    <a:pt x="371" y="635"/>
                    <a:pt x="371" y="635"/>
                  </a:cubicBezTo>
                  <a:cubicBezTo>
                    <a:pt x="371" y="635"/>
                    <a:pt x="371" y="635"/>
                    <a:pt x="371" y="635"/>
                  </a:cubicBezTo>
                  <a:cubicBezTo>
                    <a:pt x="371" y="634"/>
                    <a:pt x="371" y="634"/>
                    <a:pt x="371" y="634"/>
                  </a:cubicBezTo>
                  <a:cubicBezTo>
                    <a:pt x="371" y="634"/>
                    <a:pt x="371" y="634"/>
                    <a:pt x="371" y="633"/>
                  </a:cubicBezTo>
                  <a:cubicBezTo>
                    <a:pt x="371" y="633"/>
                    <a:pt x="370" y="634"/>
                    <a:pt x="370" y="634"/>
                  </a:cubicBezTo>
                  <a:cubicBezTo>
                    <a:pt x="370" y="634"/>
                    <a:pt x="370" y="634"/>
                    <a:pt x="370" y="633"/>
                  </a:cubicBezTo>
                  <a:cubicBezTo>
                    <a:pt x="371" y="634"/>
                    <a:pt x="371" y="633"/>
                    <a:pt x="371" y="632"/>
                  </a:cubicBezTo>
                  <a:cubicBezTo>
                    <a:pt x="371" y="632"/>
                    <a:pt x="371" y="632"/>
                    <a:pt x="371" y="632"/>
                  </a:cubicBezTo>
                  <a:cubicBezTo>
                    <a:pt x="371" y="632"/>
                    <a:pt x="372" y="630"/>
                    <a:pt x="371" y="630"/>
                  </a:cubicBezTo>
                  <a:cubicBezTo>
                    <a:pt x="371" y="630"/>
                    <a:pt x="371" y="631"/>
                    <a:pt x="370" y="631"/>
                  </a:cubicBezTo>
                  <a:cubicBezTo>
                    <a:pt x="370" y="630"/>
                    <a:pt x="369" y="632"/>
                    <a:pt x="369" y="632"/>
                  </a:cubicBezTo>
                  <a:cubicBezTo>
                    <a:pt x="369" y="630"/>
                    <a:pt x="371" y="631"/>
                    <a:pt x="371" y="630"/>
                  </a:cubicBezTo>
                  <a:cubicBezTo>
                    <a:pt x="371" y="629"/>
                    <a:pt x="370" y="629"/>
                    <a:pt x="369" y="630"/>
                  </a:cubicBezTo>
                  <a:cubicBezTo>
                    <a:pt x="369" y="628"/>
                    <a:pt x="369" y="630"/>
                    <a:pt x="368" y="629"/>
                  </a:cubicBezTo>
                  <a:cubicBezTo>
                    <a:pt x="369" y="629"/>
                    <a:pt x="369" y="628"/>
                    <a:pt x="369" y="628"/>
                  </a:cubicBezTo>
                  <a:cubicBezTo>
                    <a:pt x="369" y="628"/>
                    <a:pt x="368" y="627"/>
                    <a:pt x="367" y="629"/>
                  </a:cubicBezTo>
                  <a:cubicBezTo>
                    <a:pt x="366" y="625"/>
                    <a:pt x="370" y="628"/>
                    <a:pt x="370" y="628"/>
                  </a:cubicBezTo>
                  <a:cubicBezTo>
                    <a:pt x="370" y="628"/>
                    <a:pt x="369" y="626"/>
                    <a:pt x="369" y="626"/>
                  </a:cubicBezTo>
                  <a:cubicBezTo>
                    <a:pt x="369" y="626"/>
                    <a:pt x="368" y="626"/>
                    <a:pt x="368" y="626"/>
                  </a:cubicBezTo>
                  <a:cubicBezTo>
                    <a:pt x="369" y="626"/>
                    <a:pt x="368" y="626"/>
                    <a:pt x="368" y="626"/>
                  </a:cubicBezTo>
                  <a:cubicBezTo>
                    <a:pt x="371" y="624"/>
                    <a:pt x="364" y="622"/>
                    <a:pt x="364" y="620"/>
                  </a:cubicBezTo>
                  <a:cubicBezTo>
                    <a:pt x="364" y="620"/>
                    <a:pt x="365" y="618"/>
                    <a:pt x="362" y="618"/>
                  </a:cubicBezTo>
                  <a:cubicBezTo>
                    <a:pt x="360" y="618"/>
                    <a:pt x="361" y="618"/>
                    <a:pt x="362" y="620"/>
                  </a:cubicBezTo>
                  <a:cubicBezTo>
                    <a:pt x="362" y="620"/>
                    <a:pt x="361" y="621"/>
                    <a:pt x="361" y="620"/>
                  </a:cubicBezTo>
                  <a:cubicBezTo>
                    <a:pt x="360" y="621"/>
                    <a:pt x="361" y="620"/>
                    <a:pt x="361" y="621"/>
                  </a:cubicBezTo>
                  <a:cubicBezTo>
                    <a:pt x="361" y="621"/>
                    <a:pt x="358" y="622"/>
                    <a:pt x="360" y="623"/>
                  </a:cubicBezTo>
                  <a:cubicBezTo>
                    <a:pt x="360" y="623"/>
                    <a:pt x="359" y="623"/>
                    <a:pt x="359" y="623"/>
                  </a:cubicBezTo>
                  <a:cubicBezTo>
                    <a:pt x="359" y="623"/>
                    <a:pt x="360" y="623"/>
                    <a:pt x="360" y="623"/>
                  </a:cubicBezTo>
                  <a:cubicBezTo>
                    <a:pt x="360" y="623"/>
                    <a:pt x="359" y="623"/>
                    <a:pt x="359" y="623"/>
                  </a:cubicBezTo>
                  <a:cubicBezTo>
                    <a:pt x="359" y="623"/>
                    <a:pt x="360" y="623"/>
                    <a:pt x="360" y="623"/>
                  </a:cubicBezTo>
                  <a:close/>
                  <a:moveTo>
                    <a:pt x="361" y="620"/>
                  </a:moveTo>
                  <a:cubicBezTo>
                    <a:pt x="361" y="620"/>
                    <a:pt x="361" y="620"/>
                    <a:pt x="361" y="620"/>
                  </a:cubicBezTo>
                  <a:cubicBezTo>
                    <a:pt x="361" y="620"/>
                    <a:pt x="361" y="620"/>
                    <a:pt x="361" y="620"/>
                  </a:cubicBezTo>
                  <a:close/>
                  <a:moveTo>
                    <a:pt x="366" y="633"/>
                  </a:moveTo>
                  <a:cubicBezTo>
                    <a:pt x="366" y="633"/>
                    <a:pt x="366" y="633"/>
                    <a:pt x="366" y="634"/>
                  </a:cubicBezTo>
                  <a:cubicBezTo>
                    <a:pt x="368" y="631"/>
                    <a:pt x="364" y="632"/>
                    <a:pt x="366" y="633"/>
                  </a:cubicBezTo>
                  <a:close/>
                  <a:moveTo>
                    <a:pt x="367" y="636"/>
                  </a:moveTo>
                  <a:cubicBezTo>
                    <a:pt x="367" y="636"/>
                    <a:pt x="367" y="634"/>
                    <a:pt x="366" y="634"/>
                  </a:cubicBezTo>
                  <a:cubicBezTo>
                    <a:pt x="365" y="634"/>
                    <a:pt x="367" y="636"/>
                    <a:pt x="367" y="636"/>
                  </a:cubicBezTo>
                  <a:close/>
                  <a:moveTo>
                    <a:pt x="221" y="948"/>
                  </a:moveTo>
                  <a:cubicBezTo>
                    <a:pt x="220" y="949"/>
                    <a:pt x="218" y="948"/>
                    <a:pt x="217" y="947"/>
                  </a:cubicBezTo>
                  <a:cubicBezTo>
                    <a:pt x="215" y="947"/>
                    <a:pt x="215" y="947"/>
                    <a:pt x="214" y="949"/>
                  </a:cubicBezTo>
                  <a:cubicBezTo>
                    <a:pt x="215" y="949"/>
                    <a:pt x="221" y="950"/>
                    <a:pt x="221" y="948"/>
                  </a:cubicBezTo>
                  <a:close/>
                  <a:moveTo>
                    <a:pt x="219" y="951"/>
                  </a:moveTo>
                  <a:cubicBezTo>
                    <a:pt x="218" y="951"/>
                    <a:pt x="218" y="951"/>
                    <a:pt x="218" y="951"/>
                  </a:cubicBezTo>
                  <a:cubicBezTo>
                    <a:pt x="217" y="951"/>
                    <a:pt x="217" y="954"/>
                    <a:pt x="219" y="954"/>
                  </a:cubicBezTo>
                  <a:cubicBezTo>
                    <a:pt x="220" y="953"/>
                    <a:pt x="220" y="951"/>
                    <a:pt x="219" y="951"/>
                  </a:cubicBezTo>
                  <a:close/>
                  <a:moveTo>
                    <a:pt x="223" y="956"/>
                  </a:moveTo>
                  <a:cubicBezTo>
                    <a:pt x="223" y="956"/>
                    <a:pt x="223" y="956"/>
                    <a:pt x="223" y="956"/>
                  </a:cubicBezTo>
                  <a:cubicBezTo>
                    <a:pt x="223" y="955"/>
                    <a:pt x="222" y="956"/>
                    <a:pt x="221" y="956"/>
                  </a:cubicBezTo>
                  <a:cubicBezTo>
                    <a:pt x="221" y="957"/>
                    <a:pt x="224" y="957"/>
                    <a:pt x="223" y="956"/>
                  </a:cubicBezTo>
                  <a:close/>
                  <a:moveTo>
                    <a:pt x="179" y="937"/>
                  </a:moveTo>
                  <a:cubicBezTo>
                    <a:pt x="179" y="936"/>
                    <a:pt x="176" y="939"/>
                    <a:pt x="177" y="940"/>
                  </a:cubicBezTo>
                  <a:cubicBezTo>
                    <a:pt x="178" y="939"/>
                    <a:pt x="180" y="937"/>
                    <a:pt x="179" y="937"/>
                  </a:cubicBezTo>
                  <a:close/>
                  <a:moveTo>
                    <a:pt x="189" y="935"/>
                  </a:moveTo>
                  <a:cubicBezTo>
                    <a:pt x="188" y="932"/>
                    <a:pt x="183" y="934"/>
                    <a:pt x="183" y="936"/>
                  </a:cubicBezTo>
                  <a:cubicBezTo>
                    <a:pt x="182" y="939"/>
                    <a:pt x="189" y="939"/>
                    <a:pt x="189" y="934"/>
                  </a:cubicBezTo>
                  <a:cubicBezTo>
                    <a:pt x="189" y="934"/>
                    <a:pt x="189" y="935"/>
                    <a:pt x="189" y="935"/>
                  </a:cubicBezTo>
                  <a:close/>
                  <a:moveTo>
                    <a:pt x="209" y="946"/>
                  </a:moveTo>
                  <a:cubicBezTo>
                    <a:pt x="209" y="945"/>
                    <a:pt x="209" y="945"/>
                    <a:pt x="209" y="945"/>
                  </a:cubicBezTo>
                  <a:cubicBezTo>
                    <a:pt x="209" y="945"/>
                    <a:pt x="209" y="945"/>
                    <a:pt x="208" y="945"/>
                  </a:cubicBezTo>
                  <a:cubicBezTo>
                    <a:pt x="208" y="945"/>
                    <a:pt x="208" y="945"/>
                    <a:pt x="208" y="945"/>
                  </a:cubicBezTo>
                  <a:cubicBezTo>
                    <a:pt x="208" y="944"/>
                    <a:pt x="208" y="944"/>
                    <a:pt x="208" y="944"/>
                  </a:cubicBezTo>
                  <a:cubicBezTo>
                    <a:pt x="208" y="944"/>
                    <a:pt x="208" y="944"/>
                    <a:pt x="208" y="944"/>
                  </a:cubicBezTo>
                  <a:cubicBezTo>
                    <a:pt x="208" y="945"/>
                    <a:pt x="207" y="944"/>
                    <a:pt x="207" y="944"/>
                  </a:cubicBezTo>
                  <a:cubicBezTo>
                    <a:pt x="207" y="944"/>
                    <a:pt x="205" y="938"/>
                    <a:pt x="204" y="942"/>
                  </a:cubicBezTo>
                  <a:cubicBezTo>
                    <a:pt x="204" y="942"/>
                    <a:pt x="201" y="942"/>
                    <a:pt x="202" y="943"/>
                  </a:cubicBezTo>
                  <a:cubicBezTo>
                    <a:pt x="203" y="943"/>
                    <a:pt x="203" y="945"/>
                    <a:pt x="204" y="946"/>
                  </a:cubicBezTo>
                  <a:cubicBezTo>
                    <a:pt x="204" y="946"/>
                    <a:pt x="206" y="947"/>
                    <a:pt x="205" y="946"/>
                  </a:cubicBezTo>
                  <a:cubicBezTo>
                    <a:pt x="205" y="946"/>
                    <a:pt x="205" y="946"/>
                    <a:pt x="205" y="945"/>
                  </a:cubicBezTo>
                  <a:cubicBezTo>
                    <a:pt x="205" y="945"/>
                    <a:pt x="205" y="945"/>
                    <a:pt x="205" y="945"/>
                  </a:cubicBezTo>
                  <a:cubicBezTo>
                    <a:pt x="205" y="945"/>
                    <a:pt x="205" y="945"/>
                    <a:pt x="205" y="945"/>
                  </a:cubicBezTo>
                  <a:cubicBezTo>
                    <a:pt x="206" y="945"/>
                    <a:pt x="206" y="946"/>
                    <a:pt x="207" y="946"/>
                  </a:cubicBezTo>
                  <a:cubicBezTo>
                    <a:pt x="208" y="947"/>
                    <a:pt x="208" y="947"/>
                    <a:pt x="209" y="946"/>
                  </a:cubicBezTo>
                  <a:cubicBezTo>
                    <a:pt x="209" y="946"/>
                    <a:pt x="209" y="946"/>
                    <a:pt x="209" y="946"/>
                  </a:cubicBezTo>
                  <a:close/>
                  <a:moveTo>
                    <a:pt x="498" y="872"/>
                  </a:moveTo>
                  <a:cubicBezTo>
                    <a:pt x="498" y="871"/>
                    <a:pt x="495" y="869"/>
                    <a:pt x="495" y="871"/>
                  </a:cubicBezTo>
                  <a:cubicBezTo>
                    <a:pt x="495" y="871"/>
                    <a:pt x="497" y="874"/>
                    <a:pt x="498" y="873"/>
                  </a:cubicBezTo>
                  <a:cubicBezTo>
                    <a:pt x="498" y="874"/>
                    <a:pt x="498" y="871"/>
                    <a:pt x="498" y="872"/>
                  </a:cubicBezTo>
                  <a:close/>
                  <a:moveTo>
                    <a:pt x="503" y="872"/>
                  </a:moveTo>
                  <a:cubicBezTo>
                    <a:pt x="503" y="872"/>
                    <a:pt x="501" y="874"/>
                    <a:pt x="502" y="875"/>
                  </a:cubicBezTo>
                  <a:cubicBezTo>
                    <a:pt x="504" y="876"/>
                    <a:pt x="504" y="873"/>
                    <a:pt x="503" y="872"/>
                  </a:cubicBezTo>
                  <a:close/>
                  <a:moveTo>
                    <a:pt x="745" y="954"/>
                  </a:moveTo>
                  <a:cubicBezTo>
                    <a:pt x="745" y="954"/>
                    <a:pt x="745" y="953"/>
                    <a:pt x="744" y="953"/>
                  </a:cubicBezTo>
                  <a:cubicBezTo>
                    <a:pt x="744" y="953"/>
                    <a:pt x="744" y="953"/>
                    <a:pt x="743" y="953"/>
                  </a:cubicBezTo>
                  <a:cubicBezTo>
                    <a:pt x="743" y="953"/>
                    <a:pt x="743" y="952"/>
                    <a:pt x="742" y="952"/>
                  </a:cubicBezTo>
                  <a:cubicBezTo>
                    <a:pt x="742" y="952"/>
                    <a:pt x="742" y="952"/>
                    <a:pt x="742" y="952"/>
                  </a:cubicBezTo>
                  <a:cubicBezTo>
                    <a:pt x="740" y="951"/>
                    <a:pt x="738" y="951"/>
                    <a:pt x="735" y="950"/>
                  </a:cubicBezTo>
                  <a:cubicBezTo>
                    <a:pt x="735" y="950"/>
                    <a:pt x="735" y="950"/>
                    <a:pt x="735" y="950"/>
                  </a:cubicBezTo>
                  <a:cubicBezTo>
                    <a:pt x="735" y="950"/>
                    <a:pt x="735" y="950"/>
                    <a:pt x="734" y="950"/>
                  </a:cubicBezTo>
                  <a:cubicBezTo>
                    <a:pt x="734" y="950"/>
                    <a:pt x="734" y="950"/>
                    <a:pt x="734" y="951"/>
                  </a:cubicBezTo>
                  <a:cubicBezTo>
                    <a:pt x="734" y="951"/>
                    <a:pt x="734" y="951"/>
                    <a:pt x="734" y="951"/>
                  </a:cubicBezTo>
                  <a:cubicBezTo>
                    <a:pt x="730" y="951"/>
                    <a:pt x="733" y="953"/>
                    <a:pt x="734" y="954"/>
                  </a:cubicBezTo>
                  <a:cubicBezTo>
                    <a:pt x="735" y="955"/>
                    <a:pt x="738" y="957"/>
                    <a:pt x="739" y="956"/>
                  </a:cubicBezTo>
                  <a:cubicBezTo>
                    <a:pt x="739" y="954"/>
                    <a:pt x="746" y="955"/>
                    <a:pt x="745" y="954"/>
                  </a:cubicBezTo>
                  <a:close/>
                  <a:moveTo>
                    <a:pt x="768" y="949"/>
                  </a:moveTo>
                  <a:cubicBezTo>
                    <a:pt x="769" y="949"/>
                    <a:pt x="766" y="948"/>
                    <a:pt x="766" y="947"/>
                  </a:cubicBezTo>
                  <a:cubicBezTo>
                    <a:pt x="767" y="948"/>
                    <a:pt x="767" y="949"/>
                    <a:pt x="768" y="949"/>
                  </a:cubicBezTo>
                  <a:cubicBezTo>
                    <a:pt x="767" y="949"/>
                    <a:pt x="768" y="949"/>
                    <a:pt x="769" y="949"/>
                  </a:cubicBezTo>
                  <a:cubicBezTo>
                    <a:pt x="768" y="949"/>
                    <a:pt x="768" y="949"/>
                    <a:pt x="768" y="949"/>
                  </a:cubicBezTo>
                  <a:cubicBezTo>
                    <a:pt x="768" y="949"/>
                    <a:pt x="768" y="949"/>
                    <a:pt x="768" y="949"/>
                  </a:cubicBezTo>
                  <a:cubicBezTo>
                    <a:pt x="768" y="949"/>
                    <a:pt x="767" y="949"/>
                    <a:pt x="768" y="949"/>
                  </a:cubicBezTo>
                  <a:close/>
                  <a:moveTo>
                    <a:pt x="768" y="939"/>
                  </a:moveTo>
                  <a:cubicBezTo>
                    <a:pt x="767" y="940"/>
                    <a:pt x="770" y="940"/>
                    <a:pt x="769" y="940"/>
                  </a:cubicBezTo>
                  <a:cubicBezTo>
                    <a:pt x="769" y="939"/>
                    <a:pt x="768" y="939"/>
                    <a:pt x="768" y="939"/>
                  </a:cubicBezTo>
                  <a:close/>
                  <a:moveTo>
                    <a:pt x="797" y="953"/>
                  </a:moveTo>
                  <a:cubicBezTo>
                    <a:pt x="796" y="953"/>
                    <a:pt x="796" y="953"/>
                    <a:pt x="796" y="953"/>
                  </a:cubicBezTo>
                  <a:cubicBezTo>
                    <a:pt x="796" y="953"/>
                    <a:pt x="796" y="953"/>
                    <a:pt x="797" y="953"/>
                  </a:cubicBezTo>
                  <a:close/>
                  <a:moveTo>
                    <a:pt x="799" y="950"/>
                  </a:moveTo>
                  <a:cubicBezTo>
                    <a:pt x="800" y="952"/>
                    <a:pt x="795" y="952"/>
                    <a:pt x="794" y="952"/>
                  </a:cubicBezTo>
                  <a:cubicBezTo>
                    <a:pt x="792" y="951"/>
                    <a:pt x="790" y="951"/>
                    <a:pt x="788" y="951"/>
                  </a:cubicBezTo>
                  <a:cubicBezTo>
                    <a:pt x="787" y="952"/>
                    <a:pt x="786" y="953"/>
                    <a:pt x="785" y="953"/>
                  </a:cubicBezTo>
                  <a:cubicBezTo>
                    <a:pt x="784" y="953"/>
                    <a:pt x="785" y="952"/>
                    <a:pt x="784" y="952"/>
                  </a:cubicBezTo>
                  <a:cubicBezTo>
                    <a:pt x="783" y="951"/>
                    <a:pt x="782" y="951"/>
                    <a:pt x="781" y="952"/>
                  </a:cubicBezTo>
                  <a:cubicBezTo>
                    <a:pt x="780" y="953"/>
                    <a:pt x="780" y="956"/>
                    <a:pt x="779" y="956"/>
                  </a:cubicBezTo>
                  <a:cubicBezTo>
                    <a:pt x="777" y="957"/>
                    <a:pt x="777" y="955"/>
                    <a:pt x="776" y="954"/>
                  </a:cubicBezTo>
                  <a:cubicBezTo>
                    <a:pt x="776" y="954"/>
                    <a:pt x="776" y="954"/>
                    <a:pt x="776" y="954"/>
                  </a:cubicBezTo>
                  <a:cubicBezTo>
                    <a:pt x="776" y="954"/>
                    <a:pt x="776" y="954"/>
                    <a:pt x="776" y="954"/>
                  </a:cubicBezTo>
                  <a:cubicBezTo>
                    <a:pt x="775" y="954"/>
                    <a:pt x="774" y="952"/>
                    <a:pt x="773" y="952"/>
                  </a:cubicBezTo>
                  <a:cubicBezTo>
                    <a:pt x="773" y="953"/>
                    <a:pt x="768" y="953"/>
                    <a:pt x="768" y="953"/>
                  </a:cubicBezTo>
                  <a:cubicBezTo>
                    <a:pt x="767" y="953"/>
                    <a:pt x="766" y="952"/>
                    <a:pt x="764" y="952"/>
                  </a:cubicBezTo>
                  <a:cubicBezTo>
                    <a:pt x="763" y="952"/>
                    <a:pt x="762" y="953"/>
                    <a:pt x="761" y="953"/>
                  </a:cubicBezTo>
                  <a:cubicBezTo>
                    <a:pt x="761" y="953"/>
                    <a:pt x="758" y="952"/>
                    <a:pt x="758" y="952"/>
                  </a:cubicBezTo>
                  <a:cubicBezTo>
                    <a:pt x="757" y="951"/>
                    <a:pt x="757" y="950"/>
                    <a:pt x="758" y="950"/>
                  </a:cubicBezTo>
                  <a:cubicBezTo>
                    <a:pt x="759" y="949"/>
                    <a:pt x="759" y="949"/>
                    <a:pt x="760" y="950"/>
                  </a:cubicBezTo>
                  <a:cubicBezTo>
                    <a:pt x="760" y="950"/>
                    <a:pt x="760" y="950"/>
                    <a:pt x="760" y="950"/>
                  </a:cubicBezTo>
                  <a:cubicBezTo>
                    <a:pt x="760" y="950"/>
                    <a:pt x="760" y="950"/>
                    <a:pt x="761" y="950"/>
                  </a:cubicBezTo>
                  <a:cubicBezTo>
                    <a:pt x="761" y="950"/>
                    <a:pt x="761" y="950"/>
                    <a:pt x="761" y="950"/>
                  </a:cubicBezTo>
                  <a:cubicBezTo>
                    <a:pt x="761" y="950"/>
                    <a:pt x="761" y="950"/>
                    <a:pt x="761" y="950"/>
                  </a:cubicBezTo>
                  <a:cubicBezTo>
                    <a:pt x="761" y="951"/>
                    <a:pt x="763" y="950"/>
                    <a:pt x="763" y="950"/>
                  </a:cubicBezTo>
                  <a:cubicBezTo>
                    <a:pt x="763" y="950"/>
                    <a:pt x="763" y="950"/>
                    <a:pt x="763" y="950"/>
                  </a:cubicBezTo>
                  <a:cubicBezTo>
                    <a:pt x="763" y="950"/>
                    <a:pt x="763" y="951"/>
                    <a:pt x="764" y="950"/>
                  </a:cubicBezTo>
                  <a:cubicBezTo>
                    <a:pt x="764" y="950"/>
                    <a:pt x="764" y="950"/>
                    <a:pt x="764" y="950"/>
                  </a:cubicBezTo>
                  <a:cubicBezTo>
                    <a:pt x="764" y="950"/>
                    <a:pt x="764" y="950"/>
                    <a:pt x="764" y="950"/>
                  </a:cubicBezTo>
                  <a:cubicBezTo>
                    <a:pt x="764" y="950"/>
                    <a:pt x="764" y="950"/>
                    <a:pt x="764" y="950"/>
                  </a:cubicBezTo>
                  <a:cubicBezTo>
                    <a:pt x="765" y="950"/>
                    <a:pt x="765" y="951"/>
                    <a:pt x="765" y="951"/>
                  </a:cubicBezTo>
                  <a:cubicBezTo>
                    <a:pt x="765" y="951"/>
                    <a:pt x="766" y="951"/>
                    <a:pt x="766" y="951"/>
                  </a:cubicBezTo>
                  <a:cubicBezTo>
                    <a:pt x="766" y="951"/>
                    <a:pt x="766" y="950"/>
                    <a:pt x="766" y="951"/>
                  </a:cubicBezTo>
                  <a:cubicBezTo>
                    <a:pt x="766" y="951"/>
                    <a:pt x="766" y="951"/>
                    <a:pt x="767" y="951"/>
                  </a:cubicBezTo>
                  <a:cubicBezTo>
                    <a:pt x="767" y="951"/>
                    <a:pt x="767" y="951"/>
                    <a:pt x="768" y="951"/>
                  </a:cubicBezTo>
                  <a:cubicBezTo>
                    <a:pt x="768" y="951"/>
                    <a:pt x="768" y="951"/>
                    <a:pt x="769" y="951"/>
                  </a:cubicBezTo>
                  <a:cubicBezTo>
                    <a:pt x="769" y="950"/>
                    <a:pt x="771" y="950"/>
                    <a:pt x="772" y="950"/>
                  </a:cubicBezTo>
                  <a:cubicBezTo>
                    <a:pt x="771" y="949"/>
                    <a:pt x="771" y="949"/>
                    <a:pt x="771" y="949"/>
                  </a:cubicBezTo>
                  <a:cubicBezTo>
                    <a:pt x="770" y="947"/>
                    <a:pt x="769" y="948"/>
                    <a:pt x="769" y="946"/>
                  </a:cubicBezTo>
                  <a:cubicBezTo>
                    <a:pt x="768" y="944"/>
                    <a:pt x="769" y="944"/>
                    <a:pt x="767" y="943"/>
                  </a:cubicBezTo>
                  <a:cubicBezTo>
                    <a:pt x="767" y="943"/>
                    <a:pt x="767" y="943"/>
                    <a:pt x="766" y="943"/>
                  </a:cubicBezTo>
                  <a:cubicBezTo>
                    <a:pt x="766" y="943"/>
                    <a:pt x="765" y="942"/>
                    <a:pt x="765" y="942"/>
                  </a:cubicBezTo>
                  <a:cubicBezTo>
                    <a:pt x="764" y="941"/>
                    <a:pt x="765" y="940"/>
                    <a:pt x="766" y="940"/>
                  </a:cubicBezTo>
                  <a:cubicBezTo>
                    <a:pt x="767" y="940"/>
                    <a:pt x="770" y="939"/>
                    <a:pt x="770" y="941"/>
                  </a:cubicBezTo>
                  <a:cubicBezTo>
                    <a:pt x="771" y="941"/>
                    <a:pt x="771" y="941"/>
                    <a:pt x="771" y="941"/>
                  </a:cubicBezTo>
                  <a:cubicBezTo>
                    <a:pt x="772" y="942"/>
                    <a:pt x="773" y="942"/>
                    <a:pt x="774" y="942"/>
                  </a:cubicBezTo>
                  <a:cubicBezTo>
                    <a:pt x="775" y="942"/>
                    <a:pt x="776" y="941"/>
                    <a:pt x="776" y="941"/>
                  </a:cubicBezTo>
                  <a:cubicBezTo>
                    <a:pt x="778" y="939"/>
                    <a:pt x="781" y="941"/>
                    <a:pt x="783" y="942"/>
                  </a:cubicBezTo>
                  <a:cubicBezTo>
                    <a:pt x="784" y="942"/>
                    <a:pt x="786" y="942"/>
                    <a:pt x="787" y="942"/>
                  </a:cubicBezTo>
                  <a:cubicBezTo>
                    <a:pt x="788" y="943"/>
                    <a:pt x="787" y="942"/>
                    <a:pt x="788" y="943"/>
                  </a:cubicBezTo>
                  <a:cubicBezTo>
                    <a:pt x="789" y="944"/>
                    <a:pt x="788" y="944"/>
                    <a:pt x="789" y="945"/>
                  </a:cubicBezTo>
                  <a:cubicBezTo>
                    <a:pt x="790" y="945"/>
                    <a:pt x="791" y="944"/>
                    <a:pt x="792" y="945"/>
                  </a:cubicBezTo>
                  <a:cubicBezTo>
                    <a:pt x="794" y="945"/>
                    <a:pt x="792" y="945"/>
                    <a:pt x="792" y="945"/>
                  </a:cubicBezTo>
                  <a:cubicBezTo>
                    <a:pt x="791" y="946"/>
                    <a:pt x="789" y="945"/>
                    <a:pt x="790" y="946"/>
                  </a:cubicBezTo>
                  <a:cubicBezTo>
                    <a:pt x="792" y="948"/>
                    <a:pt x="794" y="946"/>
                    <a:pt x="796" y="947"/>
                  </a:cubicBezTo>
                  <a:cubicBezTo>
                    <a:pt x="796" y="947"/>
                    <a:pt x="796" y="947"/>
                    <a:pt x="796" y="947"/>
                  </a:cubicBezTo>
                  <a:cubicBezTo>
                    <a:pt x="796" y="948"/>
                    <a:pt x="797" y="948"/>
                    <a:pt x="797" y="949"/>
                  </a:cubicBezTo>
                  <a:cubicBezTo>
                    <a:pt x="797" y="949"/>
                    <a:pt x="797" y="949"/>
                    <a:pt x="797" y="949"/>
                  </a:cubicBezTo>
                  <a:cubicBezTo>
                    <a:pt x="798" y="949"/>
                    <a:pt x="798" y="949"/>
                    <a:pt x="798" y="949"/>
                  </a:cubicBezTo>
                  <a:cubicBezTo>
                    <a:pt x="798" y="949"/>
                    <a:pt x="798" y="949"/>
                    <a:pt x="799" y="950"/>
                  </a:cubicBezTo>
                  <a:close/>
                  <a:moveTo>
                    <a:pt x="784" y="951"/>
                  </a:moveTo>
                  <a:cubicBezTo>
                    <a:pt x="784" y="951"/>
                    <a:pt x="784" y="951"/>
                    <a:pt x="784" y="951"/>
                  </a:cubicBezTo>
                  <a:cubicBezTo>
                    <a:pt x="784" y="951"/>
                    <a:pt x="784" y="951"/>
                    <a:pt x="784" y="951"/>
                  </a:cubicBezTo>
                  <a:cubicBezTo>
                    <a:pt x="784" y="951"/>
                    <a:pt x="784" y="951"/>
                    <a:pt x="784" y="951"/>
                  </a:cubicBezTo>
                  <a:close/>
                  <a:moveTo>
                    <a:pt x="699" y="928"/>
                  </a:moveTo>
                  <a:cubicBezTo>
                    <a:pt x="699" y="929"/>
                    <a:pt x="699" y="929"/>
                    <a:pt x="699" y="929"/>
                  </a:cubicBezTo>
                  <a:cubicBezTo>
                    <a:pt x="700" y="929"/>
                    <a:pt x="700" y="929"/>
                    <a:pt x="700" y="929"/>
                  </a:cubicBezTo>
                  <a:cubicBezTo>
                    <a:pt x="700" y="930"/>
                    <a:pt x="701" y="930"/>
                    <a:pt x="701" y="929"/>
                  </a:cubicBezTo>
                  <a:cubicBezTo>
                    <a:pt x="703" y="930"/>
                    <a:pt x="703" y="927"/>
                    <a:pt x="702" y="926"/>
                  </a:cubicBezTo>
                  <a:cubicBezTo>
                    <a:pt x="700" y="926"/>
                    <a:pt x="700" y="930"/>
                    <a:pt x="699" y="928"/>
                  </a:cubicBezTo>
                  <a:close/>
                  <a:moveTo>
                    <a:pt x="717" y="917"/>
                  </a:moveTo>
                  <a:cubicBezTo>
                    <a:pt x="716" y="917"/>
                    <a:pt x="716" y="916"/>
                    <a:pt x="715" y="917"/>
                  </a:cubicBezTo>
                  <a:cubicBezTo>
                    <a:pt x="716" y="917"/>
                    <a:pt x="716" y="917"/>
                    <a:pt x="717" y="917"/>
                  </a:cubicBezTo>
                  <a:close/>
                  <a:moveTo>
                    <a:pt x="724" y="920"/>
                  </a:moveTo>
                  <a:cubicBezTo>
                    <a:pt x="724" y="920"/>
                    <a:pt x="724" y="920"/>
                    <a:pt x="723" y="920"/>
                  </a:cubicBezTo>
                  <a:cubicBezTo>
                    <a:pt x="723" y="920"/>
                    <a:pt x="724" y="920"/>
                    <a:pt x="724" y="920"/>
                  </a:cubicBezTo>
                  <a:close/>
                  <a:moveTo>
                    <a:pt x="731" y="936"/>
                  </a:moveTo>
                  <a:cubicBezTo>
                    <a:pt x="731" y="936"/>
                    <a:pt x="731" y="936"/>
                    <a:pt x="731" y="935"/>
                  </a:cubicBezTo>
                  <a:cubicBezTo>
                    <a:pt x="731" y="935"/>
                    <a:pt x="731" y="936"/>
                    <a:pt x="731" y="936"/>
                  </a:cubicBezTo>
                  <a:close/>
                  <a:moveTo>
                    <a:pt x="759" y="939"/>
                  </a:moveTo>
                  <a:cubicBezTo>
                    <a:pt x="761" y="939"/>
                    <a:pt x="756" y="936"/>
                    <a:pt x="756" y="936"/>
                  </a:cubicBezTo>
                  <a:cubicBezTo>
                    <a:pt x="756" y="936"/>
                    <a:pt x="756" y="936"/>
                    <a:pt x="755" y="936"/>
                  </a:cubicBezTo>
                  <a:cubicBezTo>
                    <a:pt x="755" y="935"/>
                    <a:pt x="755" y="936"/>
                    <a:pt x="755" y="935"/>
                  </a:cubicBezTo>
                  <a:cubicBezTo>
                    <a:pt x="755" y="935"/>
                    <a:pt x="754" y="935"/>
                    <a:pt x="754" y="935"/>
                  </a:cubicBezTo>
                  <a:cubicBezTo>
                    <a:pt x="754" y="935"/>
                    <a:pt x="754" y="935"/>
                    <a:pt x="754" y="935"/>
                  </a:cubicBezTo>
                  <a:cubicBezTo>
                    <a:pt x="754" y="935"/>
                    <a:pt x="750" y="934"/>
                    <a:pt x="750" y="934"/>
                  </a:cubicBezTo>
                  <a:cubicBezTo>
                    <a:pt x="750" y="935"/>
                    <a:pt x="750" y="935"/>
                    <a:pt x="750" y="935"/>
                  </a:cubicBezTo>
                  <a:cubicBezTo>
                    <a:pt x="750" y="935"/>
                    <a:pt x="749" y="934"/>
                    <a:pt x="749" y="934"/>
                  </a:cubicBezTo>
                  <a:cubicBezTo>
                    <a:pt x="749" y="934"/>
                    <a:pt x="750" y="934"/>
                    <a:pt x="749" y="932"/>
                  </a:cubicBezTo>
                  <a:cubicBezTo>
                    <a:pt x="749" y="932"/>
                    <a:pt x="748" y="932"/>
                    <a:pt x="747" y="932"/>
                  </a:cubicBezTo>
                  <a:cubicBezTo>
                    <a:pt x="745" y="932"/>
                    <a:pt x="740" y="928"/>
                    <a:pt x="738" y="927"/>
                  </a:cubicBezTo>
                  <a:cubicBezTo>
                    <a:pt x="738" y="928"/>
                    <a:pt x="739" y="928"/>
                    <a:pt x="740" y="929"/>
                  </a:cubicBezTo>
                  <a:cubicBezTo>
                    <a:pt x="739" y="930"/>
                    <a:pt x="734" y="926"/>
                    <a:pt x="734" y="925"/>
                  </a:cubicBezTo>
                  <a:cubicBezTo>
                    <a:pt x="735" y="926"/>
                    <a:pt x="737" y="926"/>
                    <a:pt x="737" y="927"/>
                  </a:cubicBezTo>
                  <a:cubicBezTo>
                    <a:pt x="738" y="925"/>
                    <a:pt x="730" y="920"/>
                    <a:pt x="729" y="922"/>
                  </a:cubicBezTo>
                  <a:cubicBezTo>
                    <a:pt x="729" y="922"/>
                    <a:pt x="730" y="922"/>
                    <a:pt x="731" y="922"/>
                  </a:cubicBezTo>
                  <a:cubicBezTo>
                    <a:pt x="730" y="923"/>
                    <a:pt x="730" y="923"/>
                    <a:pt x="730" y="923"/>
                  </a:cubicBezTo>
                  <a:cubicBezTo>
                    <a:pt x="729" y="923"/>
                    <a:pt x="725" y="923"/>
                    <a:pt x="724" y="922"/>
                  </a:cubicBezTo>
                  <a:cubicBezTo>
                    <a:pt x="725" y="922"/>
                    <a:pt x="725" y="921"/>
                    <a:pt x="726" y="921"/>
                  </a:cubicBezTo>
                  <a:cubicBezTo>
                    <a:pt x="723" y="921"/>
                    <a:pt x="724" y="922"/>
                    <a:pt x="722" y="920"/>
                  </a:cubicBezTo>
                  <a:cubicBezTo>
                    <a:pt x="720" y="919"/>
                    <a:pt x="718" y="918"/>
                    <a:pt x="716" y="918"/>
                  </a:cubicBezTo>
                  <a:cubicBezTo>
                    <a:pt x="711" y="917"/>
                    <a:pt x="706" y="917"/>
                    <a:pt x="701" y="918"/>
                  </a:cubicBezTo>
                  <a:cubicBezTo>
                    <a:pt x="698" y="918"/>
                    <a:pt x="694" y="919"/>
                    <a:pt x="692" y="921"/>
                  </a:cubicBezTo>
                  <a:cubicBezTo>
                    <a:pt x="691" y="922"/>
                    <a:pt x="691" y="924"/>
                    <a:pt x="690" y="925"/>
                  </a:cubicBezTo>
                  <a:cubicBezTo>
                    <a:pt x="690" y="926"/>
                    <a:pt x="687" y="925"/>
                    <a:pt x="687" y="926"/>
                  </a:cubicBezTo>
                  <a:cubicBezTo>
                    <a:pt x="688" y="928"/>
                    <a:pt x="689" y="926"/>
                    <a:pt x="690" y="926"/>
                  </a:cubicBezTo>
                  <a:cubicBezTo>
                    <a:pt x="690" y="926"/>
                    <a:pt x="690" y="927"/>
                    <a:pt x="690" y="927"/>
                  </a:cubicBezTo>
                  <a:cubicBezTo>
                    <a:pt x="690" y="927"/>
                    <a:pt x="691" y="927"/>
                    <a:pt x="691" y="927"/>
                  </a:cubicBezTo>
                  <a:cubicBezTo>
                    <a:pt x="691" y="927"/>
                    <a:pt x="691" y="926"/>
                    <a:pt x="691" y="926"/>
                  </a:cubicBezTo>
                  <a:cubicBezTo>
                    <a:pt x="691" y="926"/>
                    <a:pt x="692" y="926"/>
                    <a:pt x="692" y="926"/>
                  </a:cubicBezTo>
                  <a:cubicBezTo>
                    <a:pt x="693" y="926"/>
                    <a:pt x="694" y="925"/>
                    <a:pt x="695" y="924"/>
                  </a:cubicBezTo>
                  <a:cubicBezTo>
                    <a:pt x="697" y="924"/>
                    <a:pt x="698" y="924"/>
                    <a:pt x="699" y="923"/>
                  </a:cubicBezTo>
                  <a:cubicBezTo>
                    <a:pt x="701" y="921"/>
                    <a:pt x="702" y="921"/>
                    <a:pt x="705" y="921"/>
                  </a:cubicBezTo>
                  <a:cubicBezTo>
                    <a:pt x="705" y="920"/>
                    <a:pt x="708" y="920"/>
                    <a:pt x="709" y="922"/>
                  </a:cubicBezTo>
                  <a:cubicBezTo>
                    <a:pt x="709" y="922"/>
                    <a:pt x="706" y="923"/>
                    <a:pt x="706" y="923"/>
                  </a:cubicBezTo>
                  <a:cubicBezTo>
                    <a:pt x="706" y="923"/>
                    <a:pt x="707" y="923"/>
                    <a:pt x="707" y="924"/>
                  </a:cubicBezTo>
                  <a:cubicBezTo>
                    <a:pt x="708" y="924"/>
                    <a:pt x="708" y="924"/>
                    <a:pt x="708" y="924"/>
                  </a:cubicBezTo>
                  <a:cubicBezTo>
                    <a:pt x="710" y="924"/>
                    <a:pt x="712" y="925"/>
                    <a:pt x="712" y="924"/>
                  </a:cubicBezTo>
                  <a:cubicBezTo>
                    <a:pt x="712" y="924"/>
                    <a:pt x="712" y="924"/>
                    <a:pt x="713" y="925"/>
                  </a:cubicBezTo>
                  <a:cubicBezTo>
                    <a:pt x="713" y="925"/>
                    <a:pt x="713" y="925"/>
                    <a:pt x="713" y="925"/>
                  </a:cubicBezTo>
                  <a:cubicBezTo>
                    <a:pt x="714" y="926"/>
                    <a:pt x="716" y="926"/>
                    <a:pt x="716" y="926"/>
                  </a:cubicBezTo>
                  <a:cubicBezTo>
                    <a:pt x="718" y="926"/>
                    <a:pt x="719" y="927"/>
                    <a:pt x="720" y="927"/>
                  </a:cubicBezTo>
                  <a:cubicBezTo>
                    <a:pt x="724" y="929"/>
                    <a:pt x="727" y="927"/>
                    <a:pt x="730" y="930"/>
                  </a:cubicBezTo>
                  <a:cubicBezTo>
                    <a:pt x="731" y="932"/>
                    <a:pt x="731" y="933"/>
                    <a:pt x="733" y="934"/>
                  </a:cubicBezTo>
                  <a:cubicBezTo>
                    <a:pt x="734" y="935"/>
                    <a:pt x="736" y="935"/>
                    <a:pt x="738" y="935"/>
                  </a:cubicBezTo>
                  <a:cubicBezTo>
                    <a:pt x="741" y="936"/>
                    <a:pt x="738" y="939"/>
                    <a:pt x="736" y="940"/>
                  </a:cubicBezTo>
                  <a:cubicBezTo>
                    <a:pt x="736" y="941"/>
                    <a:pt x="735" y="941"/>
                    <a:pt x="737" y="941"/>
                  </a:cubicBezTo>
                  <a:cubicBezTo>
                    <a:pt x="739" y="941"/>
                    <a:pt x="742" y="941"/>
                    <a:pt x="743" y="940"/>
                  </a:cubicBezTo>
                  <a:cubicBezTo>
                    <a:pt x="743" y="940"/>
                    <a:pt x="743" y="940"/>
                    <a:pt x="744" y="940"/>
                  </a:cubicBezTo>
                  <a:cubicBezTo>
                    <a:pt x="746" y="940"/>
                    <a:pt x="747" y="941"/>
                    <a:pt x="749" y="940"/>
                  </a:cubicBezTo>
                  <a:cubicBezTo>
                    <a:pt x="749" y="941"/>
                    <a:pt x="750" y="941"/>
                    <a:pt x="750" y="941"/>
                  </a:cubicBezTo>
                  <a:cubicBezTo>
                    <a:pt x="750" y="941"/>
                    <a:pt x="750" y="941"/>
                    <a:pt x="750" y="941"/>
                  </a:cubicBezTo>
                  <a:cubicBezTo>
                    <a:pt x="751" y="941"/>
                    <a:pt x="751" y="941"/>
                    <a:pt x="752" y="941"/>
                  </a:cubicBezTo>
                  <a:cubicBezTo>
                    <a:pt x="753" y="941"/>
                    <a:pt x="752" y="940"/>
                    <a:pt x="753" y="940"/>
                  </a:cubicBezTo>
                  <a:cubicBezTo>
                    <a:pt x="753" y="940"/>
                    <a:pt x="753" y="940"/>
                    <a:pt x="753" y="941"/>
                  </a:cubicBezTo>
                  <a:cubicBezTo>
                    <a:pt x="754" y="941"/>
                    <a:pt x="756" y="940"/>
                    <a:pt x="757" y="940"/>
                  </a:cubicBezTo>
                  <a:cubicBezTo>
                    <a:pt x="758" y="939"/>
                    <a:pt x="759" y="939"/>
                    <a:pt x="759" y="939"/>
                  </a:cubicBezTo>
                  <a:close/>
                  <a:moveTo>
                    <a:pt x="726" y="921"/>
                  </a:moveTo>
                  <a:cubicBezTo>
                    <a:pt x="726" y="921"/>
                    <a:pt x="726" y="921"/>
                    <a:pt x="727" y="921"/>
                  </a:cubicBezTo>
                  <a:cubicBezTo>
                    <a:pt x="726" y="921"/>
                    <a:pt x="726" y="921"/>
                    <a:pt x="726" y="921"/>
                  </a:cubicBezTo>
                  <a:close/>
                  <a:moveTo>
                    <a:pt x="735" y="924"/>
                  </a:moveTo>
                  <a:cubicBezTo>
                    <a:pt x="735" y="923"/>
                    <a:pt x="735" y="923"/>
                    <a:pt x="734" y="923"/>
                  </a:cubicBezTo>
                  <a:cubicBezTo>
                    <a:pt x="734" y="923"/>
                    <a:pt x="734" y="923"/>
                    <a:pt x="735" y="924"/>
                  </a:cubicBezTo>
                  <a:close/>
                  <a:moveTo>
                    <a:pt x="707" y="928"/>
                  </a:moveTo>
                  <a:cubicBezTo>
                    <a:pt x="706" y="928"/>
                    <a:pt x="706" y="928"/>
                    <a:pt x="706" y="928"/>
                  </a:cubicBezTo>
                  <a:cubicBezTo>
                    <a:pt x="707" y="929"/>
                    <a:pt x="707" y="928"/>
                    <a:pt x="707" y="928"/>
                  </a:cubicBezTo>
                  <a:close/>
                  <a:moveTo>
                    <a:pt x="707" y="928"/>
                  </a:moveTo>
                  <a:cubicBezTo>
                    <a:pt x="707" y="928"/>
                    <a:pt x="707" y="928"/>
                    <a:pt x="707" y="928"/>
                  </a:cubicBezTo>
                  <a:cubicBezTo>
                    <a:pt x="707" y="928"/>
                    <a:pt x="707" y="928"/>
                    <a:pt x="707" y="928"/>
                  </a:cubicBezTo>
                  <a:close/>
                  <a:moveTo>
                    <a:pt x="713" y="523"/>
                  </a:moveTo>
                  <a:cubicBezTo>
                    <a:pt x="713" y="524"/>
                    <a:pt x="709" y="521"/>
                    <a:pt x="709" y="521"/>
                  </a:cubicBezTo>
                  <a:cubicBezTo>
                    <a:pt x="708" y="520"/>
                    <a:pt x="706" y="520"/>
                    <a:pt x="705" y="520"/>
                  </a:cubicBezTo>
                  <a:cubicBezTo>
                    <a:pt x="704" y="519"/>
                    <a:pt x="704" y="518"/>
                    <a:pt x="703" y="517"/>
                  </a:cubicBezTo>
                  <a:cubicBezTo>
                    <a:pt x="703" y="516"/>
                    <a:pt x="703" y="516"/>
                    <a:pt x="702" y="515"/>
                  </a:cubicBezTo>
                  <a:cubicBezTo>
                    <a:pt x="701" y="515"/>
                    <a:pt x="700" y="516"/>
                    <a:pt x="699" y="515"/>
                  </a:cubicBezTo>
                  <a:cubicBezTo>
                    <a:pt x="699" y="514"/>
                    <a:pt x="700" y="513"/>
                    <a:pt x="700" y="512"/>
                  </a:cubicBezTo>
                  <a:cubicBezTo>
                    <a:pt x="699" y="512"/>
                    <a:pt x="698" y="512"/>
                    <a:pt x="697" y="513"/>
                  </a:cubicBezTo>
                  <a:cubicBezTo>
                    <a:pt x="696" y="514"/>
                    <a:pt x="696" y="517"/>
                    <a:pt x="695" y="518"/>
                  </a:cubicBezTo>
                  <a:cubicBezTo>
                    <a:pt x="694" y="520"/>
                    <a:pt x="693" y="520"/>
                    <a:pt x="692" y="521"/>
                  </a:cubicBezTo>
                  <a:cubicBezTo>
                    <a:pt x="690" y="522"/>
                    <a:pt x="690" y="523"/>
                    <a:pt x="689" y="524"/>
                  </a:cubicBezTo>
                  <a:cubicBezTo>
                    <a:pt x="688" y="526"/>
                    <a:pt x="685" y="529"/>
                    <a:pt x="683" y="527"/>
                  </a:cubicBezTo>
                  <a:cubicBezTo>
                    <a:pt x="681" y="526"/>
                    <a:pt x="682" y="519"/>
                    <a:pt x="682" y="517"/>
                  </a:cubicBezTo>
                  <a:cubicBezTo>
                    <a:pt x="681" y="519"/>
                    <a:pt x="679" y="519"/>
                    <a:pt x="677" y="519"/>
                  </a:cubicBezTo>
                  <a:cubicBezTo>
                    <a:pt x="676" y="520"/>
                    <a:pt x="673" y="522"/>
                    <a:pt x="672" y="521"/>
                  </a:cubicBezTo>
                  <a:cubicBezTo>
                    <a:pt x="669" y="520"/>
                    <a:pt x="675" y="515"/>
                    <a:pt x="676" y="514"/>
                  </a:cubicBezTo>
                  <a:cubicBezTo>
                    <a:pt x="677" y="514"/>
                    <a:pt x="678" y="513"/>
                    <a:pt x="678" y="511"/>
                  </a:cubicBezTo>
                  <a:cubicBezTo>
                    <a:pt x="678" y="510"/>
                    <a:pt x="677" y="508"/>
                    <a:pt x="677" y="507"/>
                  </a:cubicBezTo>
                  <a:cubicBezTo>
                    <a:pt x="677" y="506"/>
                    <a:pt x="677" y="504"/>
                    <a:pt x="678" y="503"/>
                  </a:cubicBezTo>
                  <a:cubicBezTo>
                    <a:pt x="679" y="499"/>
                    <a:pt x="678" y="495"/>
                    <a:pt x="679" y="490"/>
                  </a:cubicBezTo>
                  <a:cubicBezTo>
                    <a:pt x="680" y="489"/>
                    <a:pt x="680" y="484"/>
                    <a:pt x="683" y="485"/>
                  </a:cubicBezTo>
                  <a:cubicBezTo>
                    <a:pt x="687" y="485"/>
                    <a:pt x="685" y="491"/>
                    <a:pt x="686" y="493"/>
                  </a:cubicBezTo>
                  <a:cubicBezTo>
                    <a:pt x="688" y="497"/>
                    <a:pt x="688" y="493"/>
                    <a:pt x="689" y="492"/>
                  </a:cubicBezTo>
                  <a:cubicBezTo>
                    <a:pt x="691" y="492"/>
                    <a:pt x="692" y="494"/>
                    <a:pt x="692" y="494"/>
                  </a:cubicBezTo>
                  <a:cubicBezTo>
                    <a:pt x="694" y="496"/>
                    <a:pt x="696" y="497"/>
                    <a:pt x="698" y="498"/>
                  </a:cubicBezTo>
                  <a:cubicBezTo>
                    <a:pt x="700" y="500"/>
                    <a:pt x="701" y="502"/>
                    <a:pt x="704" y="503"/>
                  </a:cubicBezTo>
                  <a:cubicBezTo>
                    <a:pt x="707" y="505"/>
                    <a:pt x="708" y="506"/>
                    <a:pt x="709" y="509"/>
                  </a:cubicBezTo>
                  <a:cubicBezTo>
                    <a:pt x="709" y="511"/>
                    <a:pt x="709" y="512"/>
                    <a:pt x="709" y="513"/>
                  </a:cubicBezTo>
                  <a:cubicBezTo>
                    <a:pt x="708" y="513"/>
                    <a:pt x="707" y="513"/>
                    <a:pt x="707" y="514"/>
                  </a:cubicBezTo>
                  <a:cubicBezTo>
                    <a:pt x="707" y="515"/>
                    <a:pt x="709" y="514"/>
                    <a:pt x="710" y="514"/>
                  </a:cubicBezTo>
                  <a:cubicBezTo>
                    <a:pt x="711" y="514"/>
                    <a:pt x="712" y="514"/>
                    <a:pt x="714" y="515"/>
                  </a:cubicBezTo>
                  <a:cubicBezTo>
                    <a:pt x="714" y="514"/>
                    <a:pt x="713" y="513"/>
                    <a:pt x="715" y="513"/>
                  </a:cubicBezTo>
                  <a:cubicBezTo>
                    <a:pt x="716" y="514"/>
                    <a:pt x="716" y="516"/>
                    <a:pt x="716" y="516"/>
                  </a:cubicBezTo>
                  <a:cubicBezTo>
                    <a:pt x="721" y="519"/>
                    <a:pt x="715" y="520"/>
                    <a:pt x="713" y="523"/>
                  </a:cubicBezTo>
                  <a:cubicBezTo>
                    <a:pt x="714" y="523"/>
                    <a:pt x="714" y="522"/>
                    <a:pt x="714" y="522"/>
                  </a:cubicBezTo>
                  <a:cubicBezTo>
                    <a:pt x="714" y="522"/>
                    <a:pt x="713" y="523"/>
                    <a:pt x="713" y="523"/>
                  </a:cubicBezTo>
                  <a:cubicBezTo>
                    <a:pt x="713" y="523"/>
                    <a:pt x="714" y="523"/>
                    <a:pt x="714" y="522"/>
                  </a:cubicBezTo>
                  <a:cubicBezTo>
                    <a:pt x="714" y="523"/>
                    <a:pt x="713" y="523"/>
                    <a:pt x="713" y="523"/>
                  </a:cubicBezTo>
                  <a:cubicBezTo>
                    <a:pt x="713" y="523"/>
                    <a:pt x="713" y="523"/>
                    <a:pt x="714" y="522"/>
                  </a:cubicBezTo>
                  <a:cubicBezTo>
                    <a:pt x="714" y="522"/>
                    <a:pt x="714" y="522"/>
                    <a:pt x="713" y="523"/>
                  </a:cubicBezTo>
                  <a:cubicBezTo>
                    <a:pt x="713" y="524"/>
                    <a:pt x="714" y="521"/>
                    <a:pt x="713" y="523"/>
                  </a:cubicBezTo>
                  <a:close/>
                  <a:moveTo>
                    <a:pt x="682" y="516"/>
                  </a:moveTo>
                  <a:cubicBezTo>
                    <a:pt x="682" y="516"/>
                    <a:pt x="682" y="516"/>
                    <a:pt x="682" y="516"/>
                  </a:cubicBezTo>
                  <a:cubicBezTo>
                    <a:pt x="682" y="516"/>
                    <a:pt x="682" y="516"/>
                    <a:pt x="682" y="516"/>
                  </a:cubicBezTo>
                  <a:cubicBezTo>
                    <a:pt x="682" y="516"/>
                    <a:pt x="682" y="516"/>
                    <a:pt x="682" y="516"/>
                  </a:cubicBezTo>
                  <a:close/>
                  <a:moveTo>
                    <a:pt x="682" y="516"/>
                  </a:moveTo>
                  <a:cubicBezTo>
                    <a:pt x="682" y="516"/>
                    <a:pt x="682" y="516"/>
                    <a:pt x="682" y="516"/>
                  </a:cubicBezTo>
                  <a:cubicBezTo>
                    <a:pt x="682" y="516"/>
                    <a:pt x="682" y="516"/>
                    <a:pt x="682" y="516"/>
                  </a:cubicBezTo>
                  <a:cubicBezTo>
                    <a:pt x="682" y="516"/>
                    <a:pt x="682" y="516"/>
                    <a:pt x="682" y="516"/>
                  </a:cubicBezTo>
                  <a:close/>
                  <a:moveTo>
                    <a:pt x="707" y="531"/>
                  </a:moveTo>
                  <a:cubicBezTo>
                    <a:pt x="704" y="530"/>
                    <a:pt x="702" y="531"/>
                    <a:pt x="699" y="531"/>
                  </a:cubicBezTo>
                  <a:cubicBezTo>
                    <a:pt x="697" y="531"/>
                    <a:pt x="697" y="531"/>
                    <a:pt x="696" y="533"/>
                  </a:cubicBezTo>
                  <a:cubicBezTo>
                    <a:pt x="695" y="534"/>
                    <a:pt x="694" y="537"/>
                    <a:pt x="694" y="539"/>
                  </a:cubicBezTo>
                  <a:cubicBezTo>
                    <a:pt x="694" y="539"/>
                    <a:pt x="694" y="541"/>
                    <a:pt x="695" y="541"/>
                  </a:cubicBezTo>
                  <a:cubicBezTo>
                    <a:pt x="695" y="541"/>
                    <a:pt x="695" y="541"/>
                    <a:pt x="696" y="541"/>
                  </a:cubicBezTo>
                  <a:cubicBezTo>
                    <a:pt x="700" y="542"/>
                    <a:pt x="702" y="539"/>
                    <a:pt x="704" y="537"/>
                  </a:cubicBezTo>
                  <a:cubicBezTo>
                    <a:pt x="705" y="536"/>
                    <a:pt x="709" y="531"/>
                    <a:pt x="706" y="530"/>
                  </a:cubicBezTo>
                  <a:cubicBezTo>
                    <a:pt x="707" y="531"/>
                    <a:pt x="706" y="530"/>
                    <a:pt x="706" y="530"/>
                  </a:cubicBezTo>
                  <a:cubicBezTo>
                    <a:pt x="706" y="530"/>
                    <a:pt x="707" y="530"/>
                    <a:pt x="707" y="531"/>
                  </a:cubicBezTo>
                  <a:cubicBezTo>
                    <a:pt x="706" y="530"/>
                    <a:pt x="706" y="530"/>
                    <a:pt x="706" y="530"/>
                  </a:cubicBezTo>
                  <a:cubicBezTo>
                    <a:pt x="706" y="530"/>
                    <a:pt x="707" y="531"/>
                    <a:pt x="707" y="531"/>
                  </a:cubicBezTo>
                  <a:close/>
                  <a:moveTo>
                    <a:pt x="747" y="442"/>
                  </a:moveTo>
                  <a:cubicBezTo>
                    <a:pt x="746" y="443"/>
                    <a:pt x="744" y="443"/>
                    <a:pt x="744" y="443"/>
                  </a:cubicBezTo>
                  <a:cubicBezTo>
                    <a:pt x="742" y="444"/>
                    <a:pt x="741" y="445"/>
                    <a:pt x="740" y="447"/>
                  </a:cubicBezTo>
                  <a:cubicBezTo>
                    <a:pt x="738" y="451"/>
                    <a:pt x="739" y="453"/>
                    <a:pt x="739" y="458"/>
                  </a:cubicBezTo>
                  <a:cubicBezTo>
                    <a:pt x="740" y="465"/>
                    <a:pt x="750" y="461"/>
                    <a:pt x="753" y="458"/>
                  </a:cubicBezTo>
                  <a:cubicBezTo>
                    <a:pt x="754" y="456"/>
                    <a:pt x="754" y="455"/>
                    <a:pt x="754" y="453"/>
                  </a:cubicBezTo>
                  <a:cubicBezTo>
                    <a:pt x="754" y="452"/>
                    <a:pt x="753" y="451"/>
                    <a:pt x="753" y="450"/>
                  </a:cubicBezTo>
                  <a:cubicBezTo>
                    <a:pt x="753" y="449"/>
                    <a:pt x="753" y="448"/>
                    <a:pt x="753" y="447"/>
                  </a:cubicBezTo>
                  <a:cubicBezTo>
                    <a:pt x="753" y="444"/>
                    <a:pt x="749" y="440"/>
                    <a:pt x="747" y="443"/>
                  </a:cubicBezTo>
                  <a:cubicBezTo>
                    <a:pt x="747" y="442"/>
                    <a:pt x="747" y="442"/>
                    <a:pt x="747" y="442"/>
                  </a:cubicBezTo>
                  <a:cubicBezTo>
                    <a:pt x="747" y="442"/>
                    <a:pt x="747" y="442"/>
                    <a:pt x="747" y="443"/>
                  </a:cubicBezTo>
                  <a:cubicBezTo>
                    <a:pt x="747" y="443"/>
                    <a:pt x="747" y="442"/>
                    <a:pt x="747" y="442"/>
                  </a:cubicBezTo>
                  <a:cubicBezTo>
                    <a:pt x="747" y="442"/>
                    <a:pt x="747" y="442"/>
                    <a:pt x="747" y="442"/>
                  </a:cubicBezTo>
                  <a:close/>
                  <a:moveTo>
                    <a:pt x="719" y="547"/>
                  </a:moveTo>
                  <a:cubicBezTo>
                    <a:pt x="720" y="548"/>
                    <a:pt x="720" y="550"/>
                    <a:pt x="721" y="550"/>
                  </a:cubicBezTo>
                  <a:cubicBezTo>
                    <a:pt x="723" y="550"/>
                    <a:pt x="723" y="548"/>
                    <a:pt x="723" y="547"/>
                  </a:cubicBezTo>
                  <a:cubicBezTo>
                    <a:pt x="724" y="545"/>
                    <a:pt x="726" y="540"/>
                    <a:pt x="723" y="539"/>
                  </a:cubicBezTo>
                  <a:cubicBezTo>
                    <a:pt x="720" y="537"/>
                    <a:pt x="716" y="545"/>
                    <a:pt x="719" y="547"/>
                  </a:cubicBezTo>
                  <a:cubicBezTo>
                    <a:pt x="719" y="547"/>
                    <a:pt x="718" y="547"/>
                    <a:pt x="718" y="546"/>
                  </a:cubicBezTo>
                  <a:cubicBezTo>
                    <a:pt x="718" y="547"/>
                    <a:pt x="718" y="547"/>
                    <a:pt x="719" y="547"/>
                  </a:cubicBezTo>
                  <a:cubicBezTo>
                    <a:pt x="718" y="547"/>
                    <a:pt x="718" y="546"/>
                    <a:pt x="718" y="546"/>
                  </a:cubicBezTo>
                  <a:cubicBezTo>
                    <a:pt x="718" y="546"/>
                    <a:pt x="718" y="547"/>
                    <a:pt x="719" y="547"/>
                  </a:cubicBezTo>
                  <a:close/>
                  <a:moveTo>
                    <a:pt x="756" y="447"/>
                  </a:moveTo>
                  <a:cubicBezTo>
                    <a:pt x="754" y="447"/>
                    <a:pt x="756" y="450"/>
                    <a:pt x="756" y="450"/>
                  </a:cubicBezTo>
                  <a:cubicBezTo>
                    <a:pt x="757" y="452"/>
                    <a:pt x="760" y="453"/>
                    <a:pt x="762" y="453"/>
                  </a:cubicBezTo>
                  <a:cubicBezTo>
                    <a:pt x="764" y="452"/>
                    <a:pt x="766" y="450"/>
                    <a:pt x="764" y="449"/>
                  </a:cubicBezTo>
                  <a:cubicBezTo>
                    <a:pt x="763" y="448"/>
                    <a:pt x="762" y="448"/>
                    <a:pt x="761" y="448"/>
                  </a:cubicBezTo>
                  <a:cubicBezTo>
                    <a:pt x="760" y="447"/>
                    <a:pt x="759" y="446"/>
                    <a:pt x="758" y="445"/>
                  </a:cubicBezTo>
                  <a:cubicBezTo>
                    <a:pt x="758" y="447"/>
                    <a:pt x="757" y="447"/>
                    <a:pt x="755" y="447"/>
                  </a:cubicBezTo>
                  <a:cubicBezTo>
                    <a:pt x="756" y="447"/>
                    <a:pt x="756" y="447"/>
                    <a:pt x="756" y="447"/>
                  </a:cubicBezTo>
                  <a:cubicBezTo>
                    <a:pt x="756" y="447"/>
                    <a:pt x="756" y="447"/>
                    <a:pt x="755" y="447"/>
                  </a:cubicBezTo>
                  <a:cubicBezTo>
                    <a:pt x="756" y="447"/>
                    <a:pt x="757" y="447"/>
                    <a:pt x="756" y="447"/>
                  </a:cubicBezTo>
                  <a:close/>
                  <a:moveTo>
                    <a:pt x="844" y="469"/>
                  </a:moveTo>
                  <a:cubicBezTo>
                    <a:pt x="845" y="470"/>
                    <a:pt x="846" y="471"/>
                    <a:pt x="846" y="472"/>
                  </a:cubicBezTo>
                  <a:cubicBezTo>
                    <a:pt x="845" y="474"/>
                    <a:pt x="844" y="473"/>
                    <a:pt x="844" y="474"/>
                  </a:cubicBezTo>
                  <a:cubicBezTo>
                    <a:pt x="844" y="475"/>
                    <a:pt x="843" y="475"/>
                    <a:pt x="843" y="476"/>
                  </a:cubicBezTo>
                  <a:cubicBezTo>
                    <a:pt x="843" y="476"/>
                    <a:pt x="846" y="477"/>
                    <a:pt x="843" y="478"/>
                  </a:cubicBezTo>
                  <a:cubicBezTo>
                    <a:pt x="842" y="478"/>
                    <a:pt x="841" y="477"/>
                    <a:pt x="840" y="476"/>
                  </a:cubicBezTo>
                  <a:cubicBezTo>
                    <a:pt x="838" y="476"/>
                    <a:pt x="839" y="476"/>
                    <a:pt x="838" y="477"/>
                  </a:cubicBezTo>
                  <a:cubicBezTo>
                    <a:pt x="838" y="477"/>
                    <a:pt x="837" y="481"/>
                    <a:pt x="836" y="478"/>
                  </a:cubicBezTo>
                  <a:cubicBezTo>
                    <a:pt x="836" y="480"/>
                    <a:pt x="840" y="479"/>
                    <a:pt x="840" y="481"/>
                  </a:cubicBezTo>
                  <a:cubicBezTo>
                    <a:pt x="841" y="482"/>
                    <a:pt x="839" y="484"/>
                    <a:pt x="839" y="484"/>
                  </a:cubicBezTo>
                  <a:cubicBezTo>
                    <a:pt x="838" y="485"/>
                    <a:pt x="839" y="485"/>
                    <a:pt x="838" y="486"/>
                  </a:cubicBezTo>
                  <a:cubicBezTo>
                    <a:pt x="837" y="486"/>
                    <a:pt x="836" y="485"/>
                    <a:pt x="836" y="485"/>
                  </a:cubicBezTo>
                  <a:cubicBezTo>
                    <a:pt x="835" y="487"/>
                    <a:pt x="839" y="488"/>
                    <a:pt x="837" y="489"/>
                  </a:cubicBezTo>
                  <a:cubicBezTo>
                    <a:pt x="835" y="490"/>
                    <a:pt x="833" y="488"/>
                    <a:pt x="832" y="487"/>
                  </a:cubicBezTo>
                  <a:cubicBezTo>
                    <a:pt x="832" y="487"/>
                    <a:pt x="832" y="488"/>
                    <a:pt x="832" y="488"/>
                  </a:cubicBezTo>
                  <a:cubicBezTo>
                    <a:pt x="832" y="488"/>
                    <a:pt x="832" y="488"/>
                    <a:pt x="831" y="488"/>
                  </a:cubicBezTo>
                  <a:cubicBezTo>
                    <a:pt x="831" y="488"/>
                    <a:pt x="831" y="488"/>
                    <a:pt x="831" y="489"/>
                  </a:cubicBezTo>
                  <a:cubicBezTo>
                    <a:pt x="832" y="489"/>
                    <a:pt x="832" y="490"/>
                    <a:pt x="831" y="490"/>
                  </a:cubicBezTo>
                  <a:cubicBezTo>
                    <a:pt x="830" y="491"/>
                    <a:pt x="832" y="491"/>
                    <a:pt x="832" y="492"/>
                  </a:cubicBezTo>
                  <a:cubicBezTo>
                    <a:pt x="831" y="492"/>
                    <a:pt x="831" y="491"/>
                    <a:pt x="830" y="492"/>
                  </a:cubicBezTo>
                  <a:cubicBezTo>
                    <a:pt x="831" y="492"/>
                    <a:pt x="831" y="493"/>
                    <a:pt x="832" y="493"/>
                  </a:cubicBezTo>
                  <a:cubicBezTo>
                    <a:pt x="832" y="493"/>
                    <a:pt x="833" y="494"/>
                    <a:pt x="833" y="495"/>
                  </a:cubicBezTo>
                  <a:cubicBezTo>
                    <a:pt x="832" y="495"/>
                    <a:pt x="832" y="494"/>
                    <a:pt x="832" y="494"/>
                  </a:cubicBezTo>
                  <a:cubicBezTo>
                    <a:pt x="832" y="496"/>
                    <a:pt x="830" y="498"/>
                    <a:pt x="831" y="500"/>
                  </a:cubicBezTo>
                  <a:cubicBezTo>
                    <a:pt x="830" y="500"/>
                    <a:pt x="830" y="499"/>
                    <a:pt x="829" y="499"/>
                  </a:cubicBezTo>
                  <a:cubicBezTo>
                    <a:pt x="829" y="498"/>
                    <a:pt x="828" y="498"/>
                    <a:pt x="829" y="497"/>
                  </a:cubicBezTo>
                  <a:cubicBezTo>
                    <a:pt x="828" y="497"/>
                    <a:pt x="827" y="497"/>
                    <a:pt x="827" y="498"/>
                  </a:cubicBezTo>
                  <a:cubicBezTo>
                    <a:pt x="827" y="497"/>
                    <a:pt x="826" y="494"/>
                    <a:pt x="825" y="494"/>
                  </a:cubicBezTo>
                  <a:cubicBezTo>
                    <a:pt x="824" y="495"/>
                    <a:pt x="825" y="496"/>
                    <a:pt x="824" y="497"/>
                  </a:cubicBezTo>
                  <a:cubicBezTo>
                    <a:pt x="823" y="496"/>
                    <a:pt x="822" y="493"/>
                    <a:pt x="821" y="493"/>
                  </a:cubicBezTo>
                  <a:cubicBezTo>
                    <a:pt x="819" y="491"/>
                    <a:pt x="822" y="491"/>
                    <a:pt x="822" y="489"/>
                  </a:cubicBezTo>
                  <a:cubicBezTo>
                    <a:pt x="822" y="489"/>
                    <a:pt x="820" y="491"/>
                    <a:pt x="819" y="490"/>
                  </a:cubicBezTo>
                  <a:cubicBezTo>
                    <a:pt x="818" y="489"/>
                    <a:pt x="820" y="489"/>
                    <a:pt x="821" y="488"/>
                  </a:cubicBezTo>
                  <a:cubicBezTo>
                    <a:pt x="816" y="489"/>
                    <a:pt x="819" y="484"/>
                    <a:pt x="821" y="483"/>
                  </a:cubicBezTo>
                  <a:cubicBezTo>
                    <a:pt x="821" y="483"/>
                    <a:pt x="822" y="483"/>
                    <a:pt x="822" y="483"/>
                  </a:cubicBezTo>
                  <a:cubicBezTo>
                    <a:pt x="822" y="482"/>
                    <a:pt x="822" y="482"/>
                    <a:pt x="822" y="481"/>
                  </a:cubicBezTo>
                  <a:cubicBezTo>
                    <a:pt x="821" y="482"/>
                    <a:pt x="812" y="485"/>
                    <a:pt x="815" y="481"/>
                  </a:cubicBezTo>
                  <a:cubicBezTo>
                    <a:pt x="815" y="481"/>
                    <a:pt x="815" y="481"/>
                    <a:pt x="815" y="481"/>
                  </a:cubicBezTo>
                  <a:cubicBezTo>
                    <a:pt x="815" y="481"/>
                    <a:pt x="815" y="481"/>
                    <a:pt x="815" y="481"/>
                  </a:cubicBezTo>
                  <a:cubicBezTo>
                    <a:pt x="814" y="481"/>
                    <a:pt x="814" y="481"/>
                    <a:pt x="814" y="481"/>
                  </a:cubicBezTo>
                  <a:cubicBezTo>
                    <a:pt x="813" y="481"/>
                    <a:pt x="814" y="480"/>
                    <a:pt x="813" y="480"/>
                  </a:cubicBezTo>
                  <a:cubicBezTo>
                    <a:pt x="813" y="480"/>
                    <a:pt x="812" y="479"/>
                    <a:pt x="812" y="479"/>
                  </a:cubicBezTo>
                  <a:cubicBezTo>
                    <a:pt x="811" y="478"/>
                    <a:pt x="811" y="478"/>
                    <a:pt x="811" y="477"/>
                  </a:cubicBezTo>
                  <a:cubicBezTo>
                    <a:pt x="811" y="477"/>
                    <a:pt x="812" y="476"/>
                    <a:pt x="811" y="476"/>
                  </a:cubicBezTo>
                  <a:cubicBezTo>
                    <a:pt x="810" y="476"/>
                    <a:pt x="808" y="479"/>
                    <a:pt x="807" y="476"/>
                  </a:cubicBezTo>
                  <a:cubicBezTo>
                    <a:pt x="808" y="476"/>
                    <a:pt x="808" y="477"/>
                    <a:pt x="808" y="477"/>
                  </a:cubicBezTo>
                  <a:cubicBezTo>
                    <a:pt x="808" y="476"/>
                    <a:pt x="808" y="476"/>
                    <a:pt x="808" y="476"/>
                  </a:cubicBezTo>
                  <a:cubicBezTo>
                    <a:pt x="808" y="475"/>
                    <a:pt x="810" y="478"/>
                    <a:pt x="809" y="475"/>
                  </a:cubicBezTo>
                  <a:cubicBezTo>
                    <a:pt x="809" y="475"/>
                    <a:pt x="809" y="475"/>
                    <a:pt x="809" y="475"/>
                  </a:cubicBezTo>
                  <a:cubicBezTo>
                    <a:pt x="809" y="475"/>
                    <a:pt x="809" y="475"/>
                    <a:pt x="809" y="475"/>
                  </a:cubicBezTo>
                  <a:cubicBezTo>
                    <a:pt x="809" y="475"/>
                    <a:pt x="809" y="475"/>
                    <a:pt x="809" y="475"/>
                  </a:cubicBezTo>
                  <a:cubicBezTo>
                    <a:pt x="808" y="475"/>
                    <a:pt x="807" y="475"/>
                    <a:pt x="806" y="475"/>
                  </a:cubicBezTo>
                  <a:cubicBezTo>
                    <a:pt x="807" y="476"/>
                    <a:pt x="807" y="477"/>
                    <a:pt x="806" y="476"/>
                  </a:cubicBezTo>
                  <a:cubicBezTo>
                    <a:pt x="807" y="480"/>
                    <a:pt x="802" y="475"/>
                    <a:pt x="801" y="474"/>
                  </a:cubicBezTo>
                  <a:cubicBezTo>
                    <a:pt x="802" y="476"/>
                    <a:pt x="803" y="481"/>
                    <a:pt x="806" y="481"/>
                  </a:cubicBezTo>
                  <a:cubicBezTo>
                    <a:pt x="806" y="481"/>
                    <a:pt x="806" y="481"/>
                    <a:pt x="806" y="481"/>
                  </a:cubicBezTo>
                  <a:cubicBezTo>
                    <a:pt x="806" y="481"/>
                    <a:pt x="806" y="482"/>
                    <a:pt x="806" y="482"/>
                  </a:cubicBezTo>
                  <a:cubicBezTo>
                    <a:pt x="806" y="483"/>
                    <a:pt x="806" y="484"/>
                    <a:pt x="805" y="484"/>
                  </a:cubicBezTo>
                  <a:cubicBezTo>
                    <a:pt x="804" y="484"/>
                    <a:pt x="802" y="483"/>
                    <a:pt x="802" y="484"/>
                  </a:cubicBezTo>
                  <a:cubicBezTo>
                    <a:pt x="802" y="484"/>
                    <a:pt x="802" y="484"/>
                    <a:pt x="802" y="484"/>
                  </a:cubicBezTo>
                  <a:cubicBezTo>
                    <a:pt x="802" y="485"/>
                    <a:pt x="801" y="484"/>
                    <a:pt x="801" y="485"/>
                  </a:cubicBezTo>
                  <a:cubicBezTo>
                    <a:pt x="801" y="485"/>
                    <a:pt x="801" y="485"/>
                    <a:pt x="801" y="485"/>
                  </a:cubicBezTo>
                  <a:cubicBezTo>
                    <a:pt x="801" y="485"/>
                    <a:pt x="803" y="486"/>
                    <a:pt x="801" y="487"/>
                  </a:cubicBezTo>
                  <a:cubicBezTo>
                    <a:pt x="801" y="487"/>
                    <a:pt x="801" y="487"/>
                    <a:pt x="801" y="487"/>
                  </a:cubicBezTo>
                  <a:cubicBezTo>
                    <a:pt x="801" y="487"/>
                    <a:pt x="801" y="490"/>
                    <a:pt x="801" y="490"/>
                  </a:cubicBezTo>
                  <a:cubicBezTo>
                    <a:pt x="802" y="490"/>
                    <a:pt x="802" y="489"/>
                    <a:pt x="803" y="489"/>
                  </a:cubicBezTo>
                  <a:cubicBezTo>
                    <a:pt x="803" y="489"/>
                    <a:pt x="803" y="489"/>
                    <a:pt x="803" y="489"/>
                  </a:cubicBezTo>
                  <a:cubicBezTo>
                    <a:pt x="803" y="488"/>
                    <a:pt x="804" y="488"/>
                    <a:pt x="805" y="488"/>
                  </a:cubicBezTo>
                  <a:cubicBezTo>
                    <a:pt x="805" y="488"/>
                    <a:pt x="805" y="489"/>
                    <a:pt x="806" y="489"/>
                  </a:cubicBezTo>
                  <a:cubicBezTo>
                    <a:pt x="806" y="489"/>
                    <a:pt x="806" y="489"/>
                    <a:pt x="806" y="489"/>
                  </a:cubicBezTo>
                  <a:cubicBezTo>
                    <a:pt x="806" y="489"/>
                    <a:pt x="807" y="490"/>
                    <a:pt x="805" y="490"/>
                  </a:cubicBezTo>
                  <a:cubicBezTo>
                    <a:pt x="805" y="490"/>
                    <a:pt x="805" y="490"/>
                    <a:pt x="805" y="490"/>
                  </a:cubicBezTo>
                  <a:cubicBezTo>
                    <a:pt x="805" y="490"/>
                    <a:pt x="805" y="491"/>
                    <a:pt x="805" y="491"/>
                  </a:cubicBezTo>
                  <a:cubicBezTo>
                    <a:pt x="805" y="491"/>
                    <a:pt x="805" y="491"/>
                    <a:pt x="805" y="491"/>
                  </a:cubicBezTo>
                  <a:cubicBezTo>
                    <a:pt x="806" y="491"/>
                    <a:pt x="807" y="491"/>
                    <a:pt x="808" y="492"/>
                  </a:cubicBezTo>
                  <a:cubicBezTo>
                    <a:pt x="807" y="492"/>
                    <a:pt x="807" y="492"/>
                    <a:pt x="807" y="493"/>
                  </a:cubicBezTo>
                  <a:cubicBezTo>
                    <a:pt x="807" y="493"/>
                    <a:pt x="807" y="493"/>
                    <a:pt x="807" y="493"/>
                  </a:cubicBezTo>
                  <a:cubicBezTo>
                    <a:pt x="807" y="494"/>
                    <a:pt x="806" y="494"/>
                    <a:pt x="807" y="495"/>
                  </a:cubicBezTo>
                  <a:cubicBezTo>
                    <a:pt x="807" y="495"/>
                    <a:pt x="808" y="496"/>
                    <a:pt x="808" y="496"/>
                  </a:cubicBezTo>
                  <a:cubicBezTo>
                    <a:pt x="808" y="496"/>
                    <a:pt x="808" y="497"/>
                    <a:pt x="808" y="497"/>
                  </a:cubicBezTo>
                  <a:cubicBezTo>
                    <a:pt x="808" y="499"/>
                    <a:pt x="809" y="500"/>
                    <a:pt x="810" y="501"/>
                  </a:cubicBezTo>
                  <a:cubicBezTo>
                    <a:pt x="810" y="501"/>
                    <a:pt x="810" y="500"/>
                    <a:pt x="810" y="499"/>
                  </a:cubicBezTo>
                  <a:cubicBezTo>
                    <a:pt x="810" y="499"/>
                    <a:pt x="813" y="501"/>
                    <a:pt x="813" y="501"/>
                  </a:cubicBezTo>
                  <a:cubicBezTo>
                    <a:pt x="813" y="501"/>
                    <a:pt x="812" y="504"/>
                    <a:pt x="814" y="503"/>
                  </a:cubicBezTo>
                  <a:cubicBezTo>
                    <a:pt x="814" y="503"/>
                    <a:pt x="814" y="502"/>
                    <a:pt x="814" y="501"/>
                  </a:cubicBezTo>
                  <a:cubicBezTo>
                    <a:pt x="814" y="502"/>
                    <a:pt x="814" y="502"/>
                    <a:pt x="814" y="503"/>
                  </a:cubicBezTo>
                  <a:cubicBezTo>
                    <a:pt x="814" y="503"/>
                    <a:pt x="815" y="501"/>
                    <a:pt x="815" y="501"/>
                  </a:cubicBezTo>
                  <a:cubicBezTo>
                    <a:pt x="816" y="501"/>
                    <a:pt x="816" y="502"/>
                    <a:pt x="816" y="503"/>
                  </a:cubicBezTo>
                  <a:cubicBezTo>
                    <a:pt x="819" y="504"/>
                    <a:pt x="816" y="505"/>
                    <a:pt x="817" y="506"/>
                  </a:cubicBezTo>
                  <a:cubicBezTo>
                    <a:pt x="818" y="507"/>
                    <a:pt x="820" y="506"/>
                    <a:pt x="820" y="508"/>
                  </a:cubicBezTo>
                  <a:cubicBezTo>
                    <a:pt x="820" y="508"/>
                    <a:pt x="819" y="510"/>
                    <a:pt x="820" y="509"/>
                  </a:cubicBezTo>
                  <a:cubicBezTo>
                    <a:pt x="819" y="510"/>
                    <a:pt x="818" y="509"/>
                    <a:pt x="817" y="510"/>
                  </a:cubicBezTo>
                  <a:cubicBezTo>
                    <a:pt x="818" y="511"/>
                    <a:pt x="819" y="512"/>
                    <a:pt x="820" y="513"/>
                  </a:cubicBezTo>
                  <a:cubicBezTo>
                    <a:pt x="821" y="514"/>
                    <a:pt x="822" y="514"/>
                    <a:pt x="822" y="515"/>
                  </a:cubicBezTo>
                  <a:cubicBezTo>
                    <a:pt x="823" y="515"/>
                    <a:pt x="823" y="515"/>
                    <a:pt x="823" y="515"/>
                  </a:cubicBezTo>
                  <a:cubicBezTo>
                    <a:pt x="823" y="515"/>
                    <a:pt x="822" y="516"/>
                    <a:pt x="822" y="516"/>
                  </a:cubicBezTo>
                  <a:cubicBezTo>
                    <a:pt x="822" y="515"/>
                    <a:pt x="824" y="517"/>
                    <a:pt x="824" y="517"/>
                  </a:cubicBezTo>
                  <a:cubicBezTo>
                    <a:pt x="824" y="517"/>
                    <a:pt x="826" y="518"/>
                    <a:pt x="826" y="517"/>
                  </a:cubicBezTo>
                  <a:cubicBezTo>
                    <a:pt x="826" y="518"/>
                    <a:pt x="826" y="519"/>
                    <a:pt x="826" y="520"/>
                  </a:cubicBezTo>
                  <a:cubicBezTo>
                    <a:pt x="825" y="522"/>
                    <a:pt x="826" y="524"/>
                    <a:pt x="827" y="525"/>
                  </a:cubicBezTo>
                  <a:cubicBezTo>
                    <a:pt x="826" y="524"/>
                    <a:pt x="826" y="523"/>
                    <a:pt x="825" y="521"/>
                  </a:cubicBezTo>
                  <a:cubicBezTo>
                    <a:pt x="824" y="522"/>
                    <a:pt x="825" y="524"/>
                    <a:pt x="824" y="525"/>
                  </a:cubicBezTo>
                  <a:cubicBezTo>
                    <a:pt x="823" y="526"/>
                    <a:pt x="824" y="525"/>
                    <a:pt x="823" y="525"/>
                  </a:cubicBezTo>
                  <a:cubicBezTo>
                    <a:pt x="823" y="525"/>
                    <a:pt x="821" y="522"/>
                    <a:pt x="822" y="525"/>
                  </a:cubicBezTo>
                  <a:cubicBezTo>
                    <a:pt x="822" y="526"/>
                    <a:pt x="821" y="526"/>
                    <a:pt x="821" y="527"/>
                  </a:cubicBezTo>
                  <a:cubicBezTo>
                    <a:pt x="823" y="529"/>
                    <a:pt x="824" y="533"/>
                    <a:pt x="820" y="530"/>
                  </a:cubicBezTo>
                  <a:cubicBezTo>
                    <a:pt x="820" y="531"/>
                    <a:pt x="823" y="538"/>
                    <a:pt x="820" y="536"/>
                  </a:cubicBezTo>
                  <a:cubicBezTo>
                    <a:pt x="819" y="536"/>
                    <a:pt x="819" y="534"/>
                    <a:pt x="819" y="533"/>
                  </a:cubicBezTo>
                  <a:cubicBezTo>
                    <a:pt x="818" y="532"/>
                    <a:pt x="817" y="532"/>
                    <a:pt x="816" y="530"/>
                  </a:cubicBezTo>
                  <a:cubicBezTo>
                    <a:pt x="816" y="531"/>
                    <a:pt x="814" y="530"/>
                    <a:pt x="813" y="529"/>
                  </a:cubicBezTo>
                  <a:cubicBezTo>
                    <a:pt x="813" y="529"/>
                    <a:pt x="814" y="530"/>
                    <a:pt x="812" y="530"/>
                  </a:cubicBezTo>
                  <a:cubicBezTo>
                    <a:pt x="812" y="530"/>
                    <a:pt x="811" y="528"/>
                    <a:pt x="811" y="527"/>
                  </a:cubicBezTo>
                  <a:cubicBezTo>
                    <a:pt x="811" y="528"/>
                    <a:pt x="810" y="529"/>
                    <a:pt x="810" y="529"/>
                  </a:cubicBezTo>
                  <a:cubicBezTo>
                    <a:pt x="809" y="529"/>
                    <a:pt x="809" y="526"/>
                    <a:pt x="809" y="526"/>
                  </a:cubicBezTo>
                  <a:cubicBezTo>
                    <a:pt x="809" y="526"/>
                    <a:pt x="809" y="527"/>
                    <a:pt x="808" y="527"/>
                  </a:cubicBezTo>
                  <a:cubicBezTo>
                    <a:pt x="808" y="525"/>
                    <a:pt x="806" y="525"/>
                    <a:pt x="805" y="524"/>
                  </a:cubicBezTo>
                  <a:cubicBezTo>
                    <a:pt x="804" y="523"/>
                    <a:pt x="803" y="521"/>
                    <a:pt x="802" y="519"/>
                  </a:cubicBezTo>
                  <a:cubicBezTo>
                    <a:pt x="802" y="520"/>
                    <a:pt x="803" y="522"/>
                    <a:pt x="803" y="524"/>
                  </a:cubicBezTo>
                  <a:cubicBezTo>
                    <a:pt x="800" y="521"/>
                    <a:pt x="798" y="519"/>
                    <a:pt x="794" y="518"/>
                  </a:cubicBezTo>
                  <a:cubicBezTo>
                    <a:pt x="795" y="519"/>
                    <a:pt x="796" y="520"/>
                    <a:pt x="796" y="521"/>
                  </a:cubicBezTo>
                  <a:cubicBezTo>
                    <a:pt x="796" y="521"/>
                    <a:pt x="796" y="521"/>
                    <a:pt x="796" y="521"/>
                  </a:cubicBezTo>
                  <a:cubicBezTo>
                    <a:pt x="798" y="523"/>
                    <a:pt x="798" y="525"/>
                    <a:pt x="800" y="527"/>
                  </a:cubicBezTo>
                  <a:cubicBezTo>
                    <a:pt x="801" y="527"/>
                    <a:pt x="802" y="527"/>
                    <a:pt x="802" y="528"/>
                  </a:cubicBezTo>
                  <a:cubicBezTo>
                    <a:pt x="803" y="529"/>
                    <a:pt x="802" y="529"/>
                    <a:pt x="802" y="530"/>
                  </a:cubicBezTo>
                  <a:cubicBezTo>
                    <a:pt x="803" y="530"/>
                    <a:pt x="803" y="530"/>
                    <a:pt x="804" y="529"/>
                  </a:cubicBezTo>
                  <a:cubicBezTo>
                    <a:pt x="804" y="530"/>
                    <a:pt x="814" y="539"/>
                    <a:pt x="812" y="540"/>
                  </a:cubicBezTo>
                  <a:cubicBezTo>
                    <a:pt x="814" y="538"/>
                    <a:pt x="816" y="545"/>
                    <a:pt x="813" y="546"/>
                  </a:cubicBezTo>
                  <a:cubicBezTo>
                    <a:pt x="810" y="546"/>
                    <a:pt x="807" y="543"/>
                    <a:pt x="804" y="542"/>
                  </a:cubicBezTo>
                  <a:cubicBezTo>
                    <a:pt x="801" y="541"/>
                    <a:pt x="789" y="539"/>
                    <a:pt x="791" y="533"/>
                  </a:cubicBezTo>
                  <a:cubicBezTo>
                    <a:pt x="790" y="533"/>
                    <a:pt x="789" y="533"/>
                    <a:pt x="787" y="533"/>
                  </a:cubicBezTo>
                  <a:cubicBezTo>
                    <a:pt x="787" y="533"/>
                    <a:pt x="786" y="533"/>
                    <a:pt x="786" y="533"/>
                  </a:cubicBezTo>
                  <a:cubicBezTo>
                    <a:pt x="785" y="533"/>
                    <a:pt x="785" y="533"/>
                    <a:pt x="784" y="532"/>
                  </a:cubicBezTo>
                  <a:cubicBezTo>
                    <a:pt x="783" y="532"/>
                    <a:pt x="779" y="530"/>
                    <a:pt x="779" y="529"/>
                  </a:cubicBezTo>
                  <a:cubicBezTo>
                    <a:pt x="777" y="528"/>
                    <a:pt x="776" y="523"/>
                    <a:pt x="773" y="523"/>
                  </a:cubicBezTo>
                  <a:cubicBezTo>
                    <a:pt x="774" y="522"/>
                    <a:pt x="777" y="524"/>
                    <a:pt x="778" y="523"/>
                  </a:cubicBezTo>
                  <a:cubicBezTo>
                    <a:pt x="780" y="521"/>
                    <a:pt x="776" y="519"/>
                    <a:pt x="775" y="518"/>
                  </a:cubicBezTo>
                  <a:cubicBezTo>
                    <a:pt x="775" y="519"/>
                    <a:pt x="775" y="520"/>
                    <a:pt x="774" y="519"/>
                  </a:cubicBezTo>
                  <a:cubicBezTo>
                    <a:pt x="773" y="519"/>
                    <a:pt x="773" y="519"/>
                    <a:pt x="772" y="519"/>
                  </a:cubicBezTo>
                  <a:cubicBezTo>
                    <a:pt x="772" y="518"/>
                    <a:pt x="773" y="517"/>
                    <a:pt x="772" y="517"/>
                  </a:cubicBezTo>
                  <a:cubicBezTo>
                    <a:pt x="772" y="516"/>
                    <a:pt x="771" y="518"/>
                    <a:pt x="770" y="517"/>
                  </a:cubicBezTo>
                  <a:cubicBezTo>
                    <a:pt x="770" y="517"/>
                    <a:pt x="769" y="514"/>
                    <a:pt x="768" y="513"/>
                  </a:cubicBezTo>
                  <a:cubicBezTo>
                    <a:pt x="767" y="512"/>
                    <a:pt x="764" y="509"/>
                    <a:pt x="765" y="506"/>
                  </a:cubicBezTo>
                  <a:cubicBezTo>
                    <a:pt x="764" y="507"/>
                    <a:pt x="763" y="509"/>
                    <a:pt x="762" y="510"/>
                  </a:cubicBezTo>
                  <a:cubicBezTo>
                    <a:pt x="762" y="510"/>
                    <a:pt x="761" y="508"/>
                    <a:pt x="763" y="509"/>
                  </a:cubicBezTo>
                  <a:cubicBezTo>
                    <a:pt x="762" y="505"/>
                    <a:pt x="761" y="509"/>
                    <a:pt x="760" y="509"/>
                  </a:cubicBezTo>
                  <a:cubicBezTo>
                    <a:pt x="760" y="509"/>
                    <a:pt x="760" y="508"/>
                    <a:pt x="760" y="508"/>
                  </a:cubicBezTo>
                  <a:cubicBezTo>
                    <a:pt x="758" y="508"/>
                    <a:pt x="758" y="505"/>
                    <a:pt x="757" y="506"/>
                  </a:cubicBezTo>
                  <a:cubicBezTo>
                    <a:pt x="756" y="507"/>
                    <a:pt x="757" y="509"/>
                    <a:pt x="754" y="508"/>
                  </a:cubicBezTo>
                  <a:cubicBezTo>
                    <a:pt x="754" y="508"/>
                    <a:pt x="747" y="505"/>
                    <a:pt x="749" y="507"/>
                  </a:cubicBezTo>
                  <a:cubicBezTo>
                    <a:pt x="748" y="507"/>
                    <a:pt x="748" y="508"/>
                    <a:pt x="749" y="509"/>
                  </a:cubicBezTo>
                  <a:cubicBezTo>
                    <a:pt x="747" y="508"/>
                    <a:pt x="746" y="509"/>
                    <a:pt x="744" y="510"/>
                  </a:cubicBezTo>
                  <a:cubicBezTo>
                    <a:pt x="744" y="510"/>
                    <a:pt x="743" y="509"/>
                    <a:pt x="742" y="510"/>
                  </a:cubicBezTo>
                  <a:cubicBezTo>
                    <a:pt x="743" y="510"/>
                    <a:pt x="743" y="511"/>
                    <a:pt x="743" y="511"/>
                  </a:cubicBezTo>
                  <a:cubicBezTo>
                    <a:pt x="740" y="513"/>
                    <a:pt x="733" y="507"/>
                    <a:pt x="733" y="504"/>
                  </a:cubicBezTo>
                  <a:cubicBezTo>
                    <a:pt x="732" y="502"/>
                    <a:pt x="732" y="499"/>
                    <a:pt x="734" y="498"/>
                  </a:cubicBezTo>
                  <a:cubicBezTo>
                    <a:pt x="735" y="497"/>
                    <a:pt x="737" y="497"/>
                    <a:pt x="737" y="496"/>
                  </a:cubicBezTo>
                  <a:cubicBezTo>
                    <a:pt x="737" y="494"/>
                    <a:pt x="737" y="493"/>
                    <a:pt x="737" y="492"/>
                  </a:cubicBezTo>
                  <a:cubicBezTo>
                    <a:pt x="739" y="490"/>
                    <a:pt x="742" y="492"/>
                    <a:pt x="743" y="493"/>
                  </a:cubicBezTo>
                  <a:cubicBezTo>
                    <a:pt x="746" y="494"/>
                    <a:pt x="749" y="495"/>
                    <a:pt x="751" y="495"/>
                  </a:cubicBezTo>
                  <a:cubicBezTo>
                    <a:pt x="753" y="494"/>
                    <a:pt x="753" y="493"/>
                    <a:pt x="755" y="493"/>
                  </a:cubicBezTo>
                  <a:cubicBezTo>
                    <a:pt x="756" y="493"/>
                    <a:pt x="756" y="493"/>
                    <a:pt x="757" y="493"/>
                  </a:cubicBezTo>
                  <a:cubicBezTo>
                    <a:pt x="759" y="493"/>
                    <a:pt x="759" y="491"/>
                    <a:pt x="760" y="491"/>
                  </a:cubicBezTo>
                  <a:cubicBezTo>
                    <a:pt x="761" y="490"/>
                    <a:pt x="762" y="491"/>
                    <a:pt x="764" y="492"/>
                  </a:cubicBezTo>
                  <a:cubicBezTo>
                    <a:pt x="763" y="489"/>
                    <a:pt x="762" y="487"/>
                    <a:pt x="760" y="485"/>
                  </a:cubicBezTo>
                  <a:cubicBezTo>
                    <a:pt x="759" y="483"/>
                    <a:pt x="757" y="482"/>
                    <a:pt x="758" y="479"/>
                  </a:cubicBezTo>
                  <a:cubicBezTo>
                    <a:pt x="759" y="477"/>
                    <a:pt x="762" y="476"/>
                    <a:pt x="763" y="474"/>
                  </a:cubicBezTo>
                  <a:cubicBezTo>
                    <a:pt x="763" y="474"/>
                    <a:pt x="767" y="470"/>
                    <a:pt x="767" y="470"/>
                  </a:cubicBezTo>
                  <a:cubicBezTo>
                    <a:pt x="766" y="469"/>
                    <a:pt x="768" y="467"/>
                    <a:pt x="769" y="466"/>
                  </a:cubicBezTo>
                  <a:cubicBezTo>
                    <a:pt x="771" y="464"/>
                    <a:pt x="772" y="463"/>
                    <a:pt x="772" y="460"/>
                  </a:cubicBezTo>
                  <a:cubicBezTo>
                    <a:pt x="772" y="457"/>
                    <a:pt x="770" y="454"/>
                    <a:pt x="769" y="451"/>
                  </a:cubicBezTo>
                  <a:cubicBezTo>
                    <a:pt x="768" y="448"/>
                    <a:pt x="768" y="445"/>
                    <a:pt x="766" y="444"/>
                  </a:cubicBezTo>
                  <a:cubicBezTo>
                    <a:pt x="764" y="442"/>
                    <a:pt x="761" y="443"/>
                    <a:pt x="761" y="440"/>
                  </a:cubicBezTo>
                  <a:cubicBezTo>
                    <a:pt x="761" y="438"/>
                    <a:pt x="763" y="436"/>
                    <a:pt x="761" y="435"/>
                  </a:cubicBezTo>
                  <a:cubicBezTo>
                    <a:pt x="758" y="434"/>
                    <a:pt x="761" y="438"/>
                    <a:pt x="761" y="438"/>
                  </a:cubicBezTo>
                  <a:cubicBezTo>
                    <a:pt x="759" y="440"/>
                    <a:pt x="756" y="436"/>
                    <a:pt x="755" y="435"/>
                  </a:cubicBezTo>
                  <a:cubicBezTo>
                    <a:pt x="755" y="434"/>
                    <a:pt x="756" y="432"/>
                    <a:pt x="756" y="432"/>
                  </a:cubicBezTo>
                  <a:cubicBezTo>
                    <a:pt x="755" y="430"/>
                    <a:pt x="754" y="432"/>
                    <a:pt x="753" y="431"/>
                  </a:cubicBezTo>
                  <a:cubicBezTo>
                    <a:pt x="751" y="431"/>
                    <a:pt x="751" y="429"/>
                    <a:pt x="749" y="431"/>
                  </a:cubicBezTo>
                  <a:cubicBezTo>
                    <a:pt x="748" y="433"/>
                    <a:pt x="747" y="435"/>
                    <a:pt x="745" y="435"/>
                  </a:cubicBezTo>
                  <a:cubicBezTo>
                    <a:pt x="742" y="436"/>
                    <a:pt x="743" y="434"/>
                    <a:pt x="743" y="432"/>
                  </a:cubicBezTo>
                  <a:cubicBezTo>
                    <a:pt x="743" y="429"/>
                    <a:pt x="743" y="429"/>
                    <a:pt x="746" y="429"/>
                  </a:cubicBezTo>
                  <a:cubicBezTo>
                    <a:pt x="748" y="429"/>
                    <a:pt x="750" y="429"/>
                    <a:pt x="750" y="426"/>
                  </a:cubicBezTo>
                  <a:cubicBezTo>
                    <a:pt x="750" y="422"/>
                    <a:pt x="743" y="422"/>
                    <a:pt x="742" y="419"/>
                  </a:cubicBezTo>
                  <a:cubicBezTo>
                    <a:pt x="741" y="418"/>
                    <a:pt x="740" y="418"/>
                    <a:pt x="740" y="417"/>
                  </a:cubicBezTo>
                  <a:cubicBezTo>
                    <a:pt x="739" y="416"/>
                    <a:pt x="741" y="417"/>
                    <a:pt x="742" y="416"/>
                  </a:cubicBezTo>
                  <a:cubicBezTo>
                    <a:pt x="741" y="415"/>
                    <a:pt x="741" y="415"/>
                    <a:pt x="742" y="414"/>
                  </a:cubicBezTo>
                  <a:cubicBezTo>
                    <a:pt x="740" y="415"/>
                    <a:pt x="739" y="413"/>
                    <a:pt x="738" y="413"/>
                  </a:cubicBezTo>
                  <a:cubicBezTo>
                    <a:pt x="738" y="413"/>
                    <a:pt x="737" y="415"/>
                    <a:pt x="737" y="415"/>
                  </a:cubicBezTo>
                  <a:cubicBezTo>
                    <a:pt x="733" y="413"/>
                    <a:pt x="738" y="408"/>
                    <a:pt x="734" y="406"/>
                  </a:cubicBezTo>
                  <a:cubicBezTo>
                    <a:pt x="731" y="405"/>
                    <a:pt x="730" y="405"/>
                    <a:pt x="728" y="402"/>
                  </a:cubicBezTo>
                  <a:cubicBezTo>
                    <a:pt x="726" y="400"/>
                    <a:pt x="728" y="400"/>
                    <a:pt x="728" y="398"/>
                  </a:cubicBezTo>
                  <a:cubicBezTo>
                    <a:pt x="727" y="398"/>
                    <a:pt x="727" y="398"/>
                    <a:pt x="727" y="398"/>
                  </a:cubicBezTo>
                  <a:cubicBezTo>
                    <a:pt x="727" y="398"/>
                    <a:pt x="727" y="397"/>
                    <a:pt x="726" y="397"/>
                  </a:cubicBezTo>
                  <a:cubicBezTo>
                    <a:pt x="726" y="397"/>
                    <a:pt x="726" y="397"/>
                    <a:pt x="726" y="397"/>
                  </a:cubicBezTo>
                  <a:cubicBezTo>
                    <a:pt x="726" y="397"/>
                    <a:pt x="726" y="398"/>
                    <a:pt x="726" y="398"/>
                  </a:cubicBezTo>
                  <a:cubicBezTo>
                    <a:pt x="728" y="399"/>
                    <a:pt x="725" y="402"/>
                    <a:pt x="724" y="402"/>
                  </a:cubicBezTo>
                  <a:cubicBezTo>
                    <a:pt x="724" y="402"/>
                    <a:pt x="724" y="402"/>
                    <a:pt x="724" y="402"/>
                  </a:cubicBezTo>
                  <a:cubicBezTo>
                    <a:pt x="724" y="402"/>
                    <a:pt x="724" y="402"/>
                    <a:pt x="724" y="402"/>
                  </a:cubicBezTo>
                  <a:cubicBezTo>
                    <a:pt x="722" y="402"/>
                    <a:pt x="727" y="404"/>
                    <a:pt x="727" y="405"/>
                  </a:cubicBezTo>
                  <a:cubicBezTo>
                    <a:pt x="730" y="407"/>
                    <a:pt x="730" y="411"/>
                    <a:pt x="727" y="412"/>
                  </a:cubicBezTo>
                  <a:cubicBezTo>
                    <a:pt x="723" y="414"/>
                    <a:pt x="719" y="411"/>
                    <a:pt x="716" y="410"/>
                  </a:cubicBezTo>
                  <a:cubicBezTo>
                    <a:pt x="715" y="410"/>
                    <a:pt x="709" y="409"/>
                    <a:pt x="708" y="408"/>
                  </a:cubicBezTo>
                  <a:cubicBezTo>
                    <a:pt x="709" y="410"/>
                    <a:pt x="712" y="410"/>
                    <a:pt x="712" y="411"/>
                  </a:cubicBezTo>
                  <a:cubicBezTo>
                    <a:pt x="713" y="412"/>
                    <a:pt x="714" y="413"/>
                    <a:pt x="714" y="414"/>
                  </a:cubicBezTo>
                  <a:cubicBezTo>
                    <a:pt x="715" y="415"/>
                    <a:pt x="716" y="415"/>
                    <a:pt x="717" y="416"/>
                  </a:cubicBezTo>
                  <a:cubicBezTo>
                    <a:pt x="717" y="414"/>
                    <a:pt x="721" y="414"/>
                    <a:pt x="722" y="415"/>
                  </a:cubicBezTo>
                  <a:cubicBezTo>
                    <a:pt x="724" y="415"/>
                    <a:pt x="725" y="415"/>
                    <a:pt x="724" y="417"/>
                  </a:cubicBezTo>
                  <a:cubicBezTo>
                    <a:pt x="724" y="418"/>
                    <a:pt x="721" y="418"/>
                    <a:pt x="720" y="418"/>
                  </a:cubicBezTo>
                  <a:cubicBezTo>
                    <a:pt x="720" y="418"/>
                    <a:pt x="720" y="420"/>
                    <a:pt x="720" y="420"/>
                  </a:cubicBezTo>
                  <a:cubicBezTo>
                    <a:pt x="719" y="420"/>
                    <a:pt x="718" y="418"/>
                    <a:pt x="717" y="417"/>
                  </a:cubicBezTo>
                  <a:cubicBezTo>
                    <a:pt x="716" y="416"/>
                    <a:pt x="715" y="416"/>
                    <a:pt x="714" y="415"/>
                  </a:cubicBezTo>
                  <a:cubicBezTo>
                    <a:pt x="712" y="414"/>
                    <a:pt x="710" y="411"/>
                    <a:pt x="708" y="411"/>
                  </a:cubicBezTo>
                  <a:cubicBezTo>
                    <a:pt x="709" y="417"/>
                    <a:pt x="699" y="411"/>
                    <a:pt x="697" y="411"/>
                  </a:cubicBezTo>
                  <a:cubicBezTo>
                    <a:pt x="696" y="411"/>
                    <a:pt x="687" y="412"/>
                    <a:pt x="688" y="409"/>
                  </a:cubicBezTo>
                  <a:cubicBezTo>
                    <a:pt x="685" y="410"/>
                    <a:pt x="683" y="408"/>
                    <a:pt x="681" y="409"/>
                  </a:cubicBezTo>
                  <a:cubicBezTo>
                    <a:pt x="682" y="409"/>
                    <a:pt x="684" y="409"/>
                    <a:pt x="684" y="411"/>
                  </a:cubicBezTo>
                  <a:cubicBezTo>
                    <a:pt x="682" y="410"/>
                    <a:pt x="680" y="410"/>
                    <a:pt x="678" y="409"/>
                  </a:cubicBezTo>
                  <a:cubicBezTo>
                    <a:pt x="676" y="407"/>
                    <a:pt x="675" y="404"/>
                    <a:pt x="677" y="401"/>
                  </a:cubicBezTo>
                  <a:cubicBezTo>
                    <a:pt x="677" y="401"/>
                    <a:pt x="674" y="405"/>
                    <a:pt x="674" y="404"/>
                  </a:cubicBezTo>
                  <a:cubicBezTo>
                    <a:pt x="674" y="403"/>
                    <a:pt x="674" y="403"/>
                    <a:pt x="674" y="403"/>
                  </a:cubicBezTo>
                  <a:cubicBezTo>
                    <a:pt x="672" y="402"/>
                    <a:pt x="672" y="402"/>
                    <a:pt x="670" y="403"/>
                  </a:cubicBezTo>
                  <a:cubicBezTo>
                    <a:pt x="670" y="404"/>
                    <a:pt x="668" y="405"/>
                    <a:pt x="668" y="405"/>
                  </a:cubicBezTo>
                  <a:cubicBezTo>
                    <a:pt x="667" y="405"/>
                    <a:pt x="665" y="405"/>
                    <a:pt x="665" y="404"/>
                  </a:cubicBezTo>
                  <a:cubicBezTo>
                    <a:pt x="666" y="404"/>
                    <a:pt x="666" y="405"/>
                    <a:pt x="667" y="404"/>
                  </a:cubicBezTo>
                  <a:cubicBezTo>
                    <a:pt x="667" y="404"/>
                    <a:pt x="667" y="404"/>
                    <a:pt x="667" y="404"/>
                  </a:cubicBezTo>
                  <a:cubicBezTo>
                    <a:pt x="664" y="402"/>
                    <a:pt x="661" y="401"/>
                    <a:pt x="659" y="397"/>
                  </a:cubicBezTo>
                  <a:cubicBezTo>
                    <a:pt x="658" y="396"/>
                    <a:pt x="655" y="392"/>
                    <a:pt x="658" y="392"/>
                  </a:cubicBezTo>
                  <a:cubicBezTo>
                    <a:pt x="658" y="391"/>
                    <a:pt x="656" y="390"/>
                    <a:pt x="657" y="389"/>
                  </a:cubicBezTo>
                  <a:cubicBezTo>
                    <a:pt x="657" y="388"/>
                    <a:pt x="659" y="389"/>
                    <a:pt x="660" y="389"/>
                  </a:cubicBezTo>
                  <a:cubicBezTo>
                    <a:pt x="662" y="390"/>
                    <a:pt x="663" y="390"/>
                    <a:pt x="665" y="391"/>
                  </a:cubicBezTo>
                  <a:cubicBezTo>
                    <a:pt x="667" y="392"/>
                    <a:pt x="669" y="391"/>
                    <a:pt x="671" y="390"/>
                  </a:cubicBezTo>
                  <a:cubicBezTo>
                    <a:pt x="671" y="389"/>
                    <a:pt x="669" y="389"/>
                    <a:pt x="668" y="388"/>
                  </a:cubicBezTo>
                  <a:cubicBezTo>
                    <a:pt x="668" y="387"/>
                    <a:pt x="668" y="386"/>
                    <a:pt x="667" y="385"/>
                  </a:cubicBezTo>
                  <a:cubicBezTo>
                    <a:pt x="667" y="385"/>
                    <a:pt x="665" y="386"/>
                    <a:pt x="665" y="386"/>
                  </a:cubicBezTo>
                  <a:cubicBezTo>
                    <a:pt x="663" y="385"/>
                    <a:pt x="662" y="385"/>
                    <a:pt x="661" y="385"/>
                  </a:cubicBezTo>
                  <a:cubicBezTo>
                    <a:pt x="659" y="385"/>
                    <a:pt x="656" y="385"/>
                    <a:pt x="654" y="383"/>
                  </a:cubicBezTo>
                  <a:cubicBezTo>
                    <a:pt x="652" y="381"/>
                    <a:pt x="654" y="378"/>
                    <a:pt x="654" y="375"/>
                  </a:cubicBezTo>
                  <a:cubicBezTo>
                    <a:pt x="654" y="373"/>
                    <a:pt x="652" y="370"/>
                    <a:pt x="653" y="368"/>
                  </a:cubicBezTo>
                  <a:cubicBezTo>
                    <a:pt x="654" y="367"/>
                    <a:pt x="655" y="367"/>
                    <a:pt x="655" y="366"/>
                  </a:cubicBezTo>
                  <a:cubicBezTo>
                    <a:pt x="656" y="365"/>
                    <a:pt x="655" y="366"/>
                    <a:pt x="655" y="365"/>
                  </a:cubicBezTo>
                  <a:cubicBezTo>
                    <a:pt x="654" y="363"/>
                    <a:pt x="653" y="361"/>
                    <a:pt x="654" y="358"/>
                  </a:cubicBezTo>
                  <a:cubicBezTo>
                    <a:pt x="654" y="356"/>
                    <a:pt x="656" y="352"/>
                    <a:pt x="658" y="352"/>
                  </a:cubicBezTo>
                  <a:cubicBezTo>
                    <a:pt x="657" y="352"/>
                    <a:pt x="657" y="351"/>
                    <a:pt x="657" y="351"/>
                  </a:cubicBezTo>
                  <a:cubicBezTo>
                    <a:pt x="658" y="347"/>
                    <a:pt x="658" y="344"/>
                    <a:pt x="660" y="341"/>
                  </a:cubicBezTo>
                  <a:cubicBezTo>
                    <a:pt x="661" y="338"/>
                    <a:pt x="663" y="335"/>
                    <a:pt x="665" y="332"/>
                  </a:cubicBezTo>
                  <a:cubicBezTo>
                    <a:pt x="668" y="330"/>
                    <a:pt x="670" y="329"/>
                    <a:pt x="673" y="328"/>
                  </a:cubicBezTo>
                  <a:cubicBezTo>
                    <a:pt x="676" y="327"/>
                    <a:pt x="679" y="327"/>
                    <a:pt x="683" y="327"/>
                  </a:cubicBezTo>
                  <a:cubicBezTo>
                    <a:pt x="684" y="327"/>
                    <a:pt x="686" y="327"/>
                    <a:pt x="687" y="329"/>
                  </a:cubicBezTo>
                  <a:cubicBezTo>
                    <a:pt x="687" y="329"/>
                    <a:pt x="687" y="329"/>
                    <a:pt x="687" y="329"/>
                  </a:cubicBezTo>
                  <a:cubicBezTo>
                    <a:pt x="688" y="329"/>
                    <a:pt x="688" y="330"/>
                    <a:pt x="687" y="331"/>
                  </a:cubicBezTo>
                  <a:cubicBezTo>
                    <a:pt x="687" y="331"/>
                    <a:pt x="686" y="332"/>
                    <a:pt x="686" y="332"/>
                  </a:cubicBezTo>
                  <a:cubicBezTo>
                    <a:pt x="686" y="332"/>
                    <a:pt x="686" y="332"/>
                    <a:pt x="686" y="332"/>
                  </a:cubicBezTo>
                  <a:cubicBezTo>
                    <a:pt x="684" y="334"/>
                    <a:pt x="682" y="336"/>
                    <a:pt x="681" y="337"/>
                  </a:cubicBezTo>
                  <a:cubicBezTo>
                    <a:pt x="680" y="338"/>
                    <a:pt x="680" y="338"/>
                    <a:pt x="680" y="338"/>
                  </a:cubicBezTo>
                  <a:cubicBezTo>
                    <a:pt x="680" y="338"/>
                    <a:pt x="680" y="338"/>
                    <a:pt x="680" y="338"/>
                  </a:cubicBezTo>
                  <a:cubicBezTo>
                    <a:pt x="679" y="340"/>
                    <a:pt x="679" y="343"/>
                    <a:pt x="678" y="345"/>
                  </a:cubicBezTo>
                  <a:cubicBezTo>
                    <a:pt x="677" y="347"/>
                    <a:pt x="675" y="349"/>
                    <a:pt x="675" y="351"/>
                  </a:cubicBezTo>
                  <a:cubicBezTo>
                    <a:pt x="674" y="354"/>
                    <a:pt x="678" y="357"/>
                    <a:pt x="678" y="361"/>
                  </a:cubicBezTo>
                  <a:cubicBezTo>
                    <a:pt x="678" y="363"/>
                    <a:pt x="677" y="365"/>
                    <a:pt x="677" y="368"/>
                  </a:cubicBezTo>
                  <a:cubicBezTo>
                    <a:pt x="677" y="370"/>
                    <a:pt x="678" y="372"/>
                    <a:pt x="679" y="374"/>
                  </a:cubicBezTo>
                  <a:cubicBezTo>
                    <a:pt x="680" y="376"/>
                    <a:pt x="682" y="378"/>
                    <a:pt x="683" y="379"/>
                  </a:cubicBezTo>
                  <a:cubicBezTo>
                    <a:pt x="684" y="380"/>
                    <a:pt x="686" y="382"/>
                    <a:pt x="687" y="383"/>
                  </a:cubicBezTo>
                  <a:cubicBezTo>
                    <a:pt x="688" y="383"/>
                    <a:pt x="688" y="383"/>
                    <a:pt x="689" y="381"/>
                  </a:cubicBezTo>
                  <a:cubicBezTo>
                    <a:pt x="689" y="380"/>
                    <a:pt x="690" y="379"/>
                    <a:pt x="689" y="377"/>
                  </a:cubicBezTo>
                  <a:cubicBezTo>
                    <a:pt x="688" y="375"/>
                    <a:pt x="687" y="377"/>
                    <a:pt x="685" y="376"/>
                  </a:cubicBezTo>
                  <a:cubicBezTo>
                    <a:pt x="683" y="376"/>
                    <a:pt x="683" y="374"/>
                    <a:pt x="683" y="372"/>
                  </a:cubicBezTo>
                  <a:cubicBezTo>
                    <a:pt x="682" y="371"/>
                    <a:pt x="680" y="370"/>
                    <a:pt x="681" y="369"/>
                  </a:cubicBezTo>
                  <a:cubicBezTo>
                    <a:pt x="681" y="367"/>
                    <a:pt x="683" y="367"/>
                    <a:pt x="683" y="366"/>
                  </a:cubicBezTo>
                  <a:cubicBezTo>
                    <a:pt x="684" y="364"/>
                    <a:pt x="684" y="363"/>
                    <a:pt x="686" y="364"/>
                  </a:cubicBezTo>
                  <a:cubicBezTo>
                    <a:pt x="687" y="364"/>
                    <a:pt x="688" y="366"/>
                    <a:pt x="689" y="366"/>
                  </a:cubicBezTo>
                  <a:cubicBezTo>
                    <a:pt x="690" y="366"/>
                    <a:pt x="688" y="363"/>
                    <a:pt x="687" y="362"/>
                  </a:cubicBezTo>
                  <a:cubicBezTo>
                    <a:pt x="687" y="362"/>
                    <a:pt x="687" y="362"/>
                    <a:pt x="687" y="362"/>
                  </a:cubicBezTo>
                  <a:cubicBezTo>
                    <a:pt x="687" y="362"/>
                    <a:pt x="686" y="362"/>
                    <a:pt x="686" y="361"/>
                  </a:cubicBezTo>
                  <a:cubicBezTo>
                    <a:pt x="686" y="361"/>
                    <a:pt x="686" y="361"/>
                    <a:pt x="686" y="361"/>
                  </a:cubicBezTo>
                  <a:cubicBezTo>
                    <a:pt x="686" y="361"/>
                    <a:pt x="686" y="361"/>
                    <a:pt x="686" y="361"/>
                  </a:cubicBezTo>
                  <a:cubicBezTo>
                    <a:pt x="684" y="360"/>
                    <a:pt x="684" y="359"/>
                    <a:pt x="683" y="357"/>
                  </a:cubicBezTo>
                  <a:cubicBezTo>
                    <a:pt x="683" y="357"/>
                    <a:pt x="683" y="357"/>
                    <a:pt x="683" y="357"/>
                  </a:cubicBezTo>
                  <a:cubicBezTo>
                    <a:pt x="683" y="356"/>
                    <a:pt x="683" y="356"/>
                    <a:pt x="682" y="356"/>
                  </a:cubicBezTo>
                  <a:cubicBezTo>
                    <a:pt x="682" y="355"/>
                    <a:pt x="682" y="355"/>
                    <a:pt x="682" y="354"/>
                  </a:cubicBezTo>
                  <a:cubicBezTo>
                    <a:pt x="682" y="354"/>
                    <a:pt x="682" y="354"/>
                    <a:pt x="682" y="354"/>
                  </a:cubicBezTo>
                  <a:cubicBezTo>
                    <a:pt x="682" y="354"/>
                    <a:pt x="682" y="353"/>
                    <a:pt x="682" y="353"/>
                  </a:cubicBezTo>
                  <a:cubicBezTo>
                    <a:pt x="682" y="351"/>
                    <a:pt x="681" y="348"/>
                    <a:pt x="684" y="347"/>
                  </a:cubicBezTo>
                  <a:cubicBezTo>
                    <a:pt x="685" y="347"/>
                    <a:pt x="688" y="351"/>
                    <a:pt x="689" y="349"/>
                  </a:cubicBezTo>
                  <a:cubicBezTo>
                    <a:pt x="688" y="348"/>
                    <a:pt x="686" y="348"/>
                    <a:pt x="686" y="346"/>
                  </a:cubicBezTo>
                  <a:cubicBezTo>
                    <a:pt x="685" y="347"/>
                    <a:pt x="683" y="346"/>
                    <a:pt x="683" y="345"/>
                  </a:cubicBezTo>
                  <a:cubicBezTo>
                    <a:pt x="683" y="343"/>
                    <a:pt x="685" y="346"/>
                    <a:pt x="685" y="345"/>
                  </a:cubicBezTo>
                  <a:cubicBezTo>
                    <a:pt x="685" y="342"/>
                    <a:pt x="692" y="346"/>
                    <a:pt x="692" y="345"/>
                  </a:cubicBezTo>
                  <a:cubicBezTo>
                    <a:pt x="691" y="343"/>
                    <a:pt x="685" y="344"/>
                    <a:pt x="686" y="340"/>
                  </a:cubicBezTo>
                  <a:cubicBezTo>
                    <a:pt x="686" y="334"/>
                    <a:pt x="690" y="342"/>
                    <a:pt x="691" y="341"/>
                  </a:cubicBezTo>
                  <a:cubicBezTo>
                    <a:pt x="691" y="341"/>
                    <a:pt x="691" y="341"/>
                    <a:pt x="691" y="341"/>
                  </a:cubicBezTo>
                  <a:cubicBezTo>
                    <a:pt x="690" y="340"/>
                    <a:pt x="689" y="339"/>
                    <a:pt x="689" y="337"/>
                  </a:cubicBezTo>
                  <a:cubicBezTo>
                    <a:pt x="689" y="337"/>
                    <a:pt x="689" y="337"/>
                    <a:pt x="689" y="337"/>
                  </a:cubicBezTo>
                  <a:cubicBezTo>
                    <a:pt x="689" y="337"/>
                    <a:pt x="689" y="337"/>
                    <a:pt x="689" y="337"/>
                  </a:cubicBezTo>
                  <a:cubicBezTo>
                    <a:pt x="690" y="337"/>
                    <a:pt x="691" y="337"/>
                    <a:pt x="691" y="336"/>
                  </a:cubicBezTo>
                  <a:cubicBezTo>
                    <a:pt x="691" y="336"/>
                    <a:pt x="691" y="336"/>
                    <a:pt x="691" y="336"/>
                  </a:cubicBezTo>
                  <a:cubicBezTo>
                    <a:pt x="695" y="335"/>
                    <a:pt x="694" y="338"/>
                    <a:pt x="695" y="339"/>
                  </a:cubicBezTo>
                  <a:cubicBezTo>
                    <a:pt x="696" y="340"/>
                    <a:pt x="695" y="337"/>
                    <a:pt x="695" y="337"/>
                  </a:cubicBezTo>
                  <a:cubicBezTo>
                    <a:pt x="695" y="336"/>
                    <a:pt x="693" y="336"/>
                    <a:pt x="694" y="334"/>
                  </a:cubicBezTo>
                  <a:cubicBezTo>
                    <a:pt x="694" y="332"/>
                    <a:pt x="698" y="332"/>
                    <a:pt x="699" y="331"/>
                  </a:cubicBezTo>
                  <a:cubicBezTo>
                    <a:pt x="702" y="330"/>
                    <a:pt x="703" y="329"/>
                    <a:pt x="707" y="329"/>
                  </a:cubicBezTo>
                  <a:cubicBezTo>
                    <a:pt x="709" y="330"/>
                    <a:pt x="712" y="333"/>
                    <a:pt x="712" y="335"/>
                  </a:cubicBezTo>
                  <a:cubicBezTo>
                    <a:pt x="712" y="336"/>
                    <a:pt x="713" y="339"/>
                    <a:pt x="711" y="340"/>
                  </a:cubicBezTo>
                  <a:cubicBezTo>
                    <a:pt x="713" y="342"/>
                    <a:pt x="719" y="343"/>
                    <a:pt x="716" y="347"/>
                  </a:cubicBezTo>
                  <a:cubicBezTo>
                    <a:pt x="716" y="347"/>
                    <a:pt x="715" y="347"/>
                    <a:pt x="715" y="348"/>
                  </a:cubicBezTo>
                  <a:cubicBezTo>
                    <a:pt x="716" y="348"/>
                    <a:pt x="716" y="349"/>
                    <a:pt x="716" y="349"/>
                  </a:cubicBezTo>
                  <a:cubicBezTo>
                    <a:pt x="716" y="349"/>
                    <a:pt x="716" y="349"/>
                    <a:pt x="716" y="349"/>
                  </a:cubicBezTo>
                  <a:cubicBezTo>
                    <a:pt x="717" y="350"/>
                    <a:pt x="718" y="351"/>
                    <a:pt x="718" y="352"/>
                  </a:cubicBezTo>
                  <a:cubicBezTo>
                    <a:pt x="718" y="354"/>
                    <a:pt x="717" y="355"/>
                    <a:pt x="716" y="357"/>
                  </a:cubicBezTo>
                  <a:cubicBezTo>
                    <a:pt x="715" y="359"/>
                    <a:pt x="713" y="362"/>
                    <a:pt x="711" y="363"/>
                  </a:cubicBezTo>
                  <a:cubicBezTo>
                    <a:pt x="712" y="364"/>
                    <a:pt x="715" y="358"/>
                    <a:pt x="716" y="358"/>
                  </a:cubicBezTo>
                  <a:cubicBezTo>
                    <a:pt x="718" y="359"/>
                    <a:pt x="716" y="361"/>
                    <a:pt x="716" y="362"/>
                  </a:cubicBezTo>
                  <a:cubicBezTo>
                    <a:pt x="715" y="363"/>
                    <a:pt x="715" y="363"/>
                    <a:pt x="715" y="364"/>
                  </a:cubicBezTo>
                  <a:cubicBezTo>
                    <a:pt x="715" y="366"/>
                    <a:pt x="716" y="366"/>
                    <a:pt x="716" y="368"/>
                  </a:cubicBezTo>
                  <a:cubicBezTo>
                    <a:pt x="715" y="367"/>
                    <a:pt x="714" y="367"/>
                    <a:pt x="713" y="368"/>
                  </a:cubicBezTo>
                  <a:cubicBezTo>
                    <a:pt x="715" y="368"/>
                    <a:pt x="715" y="370"/>
                    <a:pt x="714" y="371"/>
                  </a:cubicBezTo>
                  <a:cubicBezTo>
                    <a:pt x="715" y="371"/>
                    <a:pt x="715" y="370"/>
                    <a:pt x="716" y="369"/>
                  </a:cubicBezTo>
                  <a:cubicBezTo>
                    <a:pt x="716" y="369"/>
                    <a:pt x="717" y="368"/>
                    <a:pt x="718" y="368"/>
                  </a:cubicBezTo>
                  <a:cubicBezTo>
                    <a:pt x="718" y="367"/>
                    <a:pt x="717" y="366"/>
                    <a:pt x="717" y="365"/>
                  </a:cubicBezTo>
                  <a:cubicBezTo>
                    <a:pt x="718" y="365"/>
                    <a:pt x="718" y="365"/>
                    <a:pt x="718" y="365"/>
                  </a:cubicBezTo>
                  <a:cubicBezTo>
                    <a:pt x="718" y="364"/>
                    <a:pt x="718" y="363"/>
                    <a:pt x="719" y="363"/>
                  </a:cubicBezTo>
                  <a:cubicBezTo>
                    <a:pt x="720" y="364"/>
                    <a:pt x="720" y="366"/>
                    <a:pt x="722" y="366"/>
                  </a:cubicBezTo>
                  <a:cubicBezTo>
                    <a:pt x="720" y="365"/>
                    <a:pt x="718" y="361"/>
                    <a:pt x="720" y="359"/>
                  </a:cubicBezTo>
                  <a:cubicBezTo>
                    <a:pt x="721" y="359"/>
                    <a:pt x="720" y="360"/>
                    <a:pt x="721" y="360"/>
                  </a:cubicBezTo>
                  <a:cubicBezTo>
                    <a:pt x="721" y="359"/>
                    <a:pt x="721" y="359"/>
                    <a:pt x="722" y="358"/>
                  </a:cubicBezTo>
                  <a:cubicBezTo>
                    <a:pt x="722" y="359"/>
                    <a:pt x="722" y="360"/>
                    <a:pt x="722" y="361"/>
                  </a:cubicBezTo>
                  <a:cubicBezTo>
                    <a:pt x="722" y="361"/>
                    <a:pt x="722" y="361"/>
                    <a:pt x="722" y="361"/>
                  </a:cubicBezTo>
                  <a:cubicBezTo>
                    <a:pt x="722" y="361"/>
                    <a:pt x="722" y="361"/>
                    <a:pt x="722" y="361"/>
                  </a:cubicBezTo>
                  <a:cubicBezTo>
                    <a:pt x="722" y="361"/>
                    <a:pt x="722" y="361"/>
                    <a:pt x="722" y="361"/>
                  </a:cubicBezTo>
                  <a:cubicBezTo>
                    <a:pt x="723" y="362"/>
                    <a:pt x="723" y="363"/>
                    <a:pt x="722" y="363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3"/>
                    <a:pt x="722" y="364"/>
                    <a:pt x="722" y="364"/>
                  </a:cubicBezTo>
                  <a:cubicBezTo>
                    <a:pt x="723" y="363"/>
                    <a:pt x="724" y="363"/>
                    <a:pt x="724" y="362"/>
                  </a:cubicBezTo>
                  <a:cubicBezTo>
                    <a:pt x="725" y="361"/>
                    <a:pt x="726" y="362"/>
                    <a:pt x="727" y="363"/>
                  </a:cubicBezTo>
                  <a:cubicBezTo>
                    <a:pt x="728" y="364"/>
                    <a:pt x="727" y="365"/>
                    <a:pt x="726" y="367"/>
                  </a:cubicBezTo>
                  <a:cubicBezTo>
                    <a:pt x="726" y="370"/>
                    <a:pt x="729" y="369"/>
                    <a:pt x="729" y="372"/>
                  </a:cubicBezTo>
                  <a:cubicBezTo>
                    <a:pt x="731" y="370"/>
                    <a:pt x="725" y="367"/>
                    <a:pt x="728" y="365"/>
                  </a:cubicBezTo>
                  <a:cubicBezTo>
                    <a:pt x="728" y="363"/>
                    <a:pt x="729" y="362"/>
                    <a:pt x="730" y="361"/>
                  </a:cubicBezTo>
                  <a:cubicBezTo>
                    <a:pt x="730" y="361"/>
                    <a:pt x="730" y="361"/>
                    <a:pt x="730" y="361"/>
                  </a:cubicBezTo>
                  <a:cubicBezTo>
                    <a:pt x="730" y="361"/>
                    <a:pt x="730" y="361"/>
                    <a:pt x="730" y="361"/>
                  </a:cubicBezTo>
                  <a:cubicBezTo>
                    <a:pt x="730" y="362"/>
                    <a:pt x="731" y="362"/>
                    <a:pt x="731" y="362"/>
                  </a:cubicBezTo>
                  <a:cubicBezTo>
                    <a:pt x="732" y="363"/>
                    <a:pt x="732" y="363"/>
                    <a:pt x="733" y="363"/>
                  </a:cubicBezTo>
                  <a:cubicBezTo>
                    <a:pt x="735" y="363"/>
                    <a:pt x="736" y="366"/>
                    <a:pt x="738" y="365"/>
                  </a:cubicBezTo>
                  <a:cubicBezTo>
                    <a:pt x="735" y="364"/>
                    <a:pt x="727" y="360"/>
                    <a:pt x="731" y="356"/>
                  </a:cubicBezTo>
                  <a:cubicBezTo>
                    <a:pt x="733" y="353"/>
                    <a:pt x="739" y="351"/>
                    <a:pt x="742" y="353"/>
                  </a:cubicBezTo>
                  <a:cubicBezTo>
                    <a:pt x="743" y="355"/>
                    <a:pt x="745" y="355"/>
                    <a:pt x="746" y="356"/>
                  </a:cubicBezTo>
                  <a:cubicBezTo>
                    <a:pt x="747" y="358"/>
                    <a:pt x="745" y="359"/>
                    <a:pt x="744" y="360"/>
                  </a:cubicBezTo>
                  <a:cubicBezTo>
                    <a:pt x="746" y="360"/>
                    <a:pt x="745" y="359"/>
                    <a:pt x="746" y="360"/>
                  </a:cubicBezTo>
                  <a:cubicBezTo>
                    <a:pt x="746" y="360"/>
                    <a:pt x="747" y="357"/>
                    <a:pt x="748" y="357"/>
                  </a:cubicBezTo>
                  <a:cubicBezTo>
                    <a:pt x="750" y="356"/>
                    <a:pt x="751" y="358"/>
                    <a:pt x="752" y="359"/>
                  </a:cubicBezTo>
                  <a:cubicBezTo>
                    <a:pt x="753" y="360"/>
                    <a:pt x="754" y="362"/>
                    <a:pt x="754" y="363"/>
                  </a:cubicBezTo>
                  <a:cubicBezTo>
                    <a:pt x="754" y="364"/>
                    <a:pt x="753" y="365"/>
                    <a:pt x="752" y="366"/>
                  </a:cubicBezTo>
                  <a:cubicBezTo>
                    <a:pt x="752" y="366"/>
                    <a:pt x="752" y="366"/>
                    <a:pt x="752" y="366"/>
                  </a:cubicBezTo>
                  <a:cubicBezTo>
                    <a:pt x="752" y="367"/>
                    <a:pt x="752" y="367"/>
                    <a:pt x="751" y="367"/>
                  </a:cubicBezTo>
                  <a:cubicBezTo>
                    <a:pt x="752" y="367"/>
                    <a:pt x="752" y="367"/>
                    <a:pt x="752" y="367"/>
                  </a:cubicBezTo>
                  <a:cubicBezTo>
                    <a:pt x="752" y="367"/>
                    <a:pt x="752" y="367"/>
                    <a:pt x="752" y="367"/>
                  </a:cubicBezTo>
                  <a:cubicBezTo>
                    <a:pt x="752" y="367"/>
                    <a:pt x="752" y="368"/>
                    <a:pt x="753" y="368"/>
                  </a:cubicBezTo>
                  <a:cubicBezTo>
                    <a:pt x="753" y="368"/>
                    <a:pt x="753" y="368"/>
                    <a:pt x="753" y="368"/>
                  </a:cubicBezTo>
                  <a:cubicBezTo>
                    <a:pt x="754" y="365"/>
                    <a:pt x="760" y="368"/>
                    <a:pt x="760" y="371"/>
                  </a:cubicBezTo>
                  <a:cubicBezTo>
                    <a:pt x="759" y="374"/>
                    <a:pt x="754" y="375"/>
                    <a:pt x="752" y="376"/>
                  </a:cubicBezTo>
                  <a:cubicBezTo>
                    <a:pt x="752" y="376"/>
                    <a:pt x="753" y="376"/>
                    <a:pt x="754" y="376"/>
                  </a:cubicBezTo>
                  <a:cubicBezTo>
                    <a:pt x="755" y="377"/>
                    <a:pt x="751" y="378"/>
                    <a:pt x="751" y="379"/>
                  </a:cubicBezTo>
                  <a:cubicBezTo>
                    <a:pt x="752" y="379"/>
                    <a:pt x="752" y="379"/>
                    <a:pt x="752" y="379"/>
                  </a:cubicBezTo>
                  <a:cubicBezTo>
                    <a:pt x="753" y="378"/>
                    <a:pt x="755" y="375"/>
                    <a:pt x="756" y="376"/>
                  </a:cubicBezTo>
                  <a:cubicBezTo>
                    <a:pt x="757" y="377"/>
                    <a:pt x="754" y="379"/>
                    <a:pt x="754" y="379"/>
                  </a:cubicBezTo>
                  <a:cubicBezTo>
                    <a:pt x="756" y="379"/>
                    <a:pt x="754" y="381"/>
                    <a:pt x="755" y="381"/>
                  </a:cubicBezTo>
                  <a:cubicBezTo>
                    <a:pt x="757" y="382"/>
                    <a:pt x="753" y="386"/>
                    <a:pt x="754" y="386"/>
                  </a:cubicBezTo>
                  <a:cubicBezTo>
                    <a:pt x="755" y="385"/>
                    <a:pt x="756" y="383"/>
                    <a:pt x="756" y="382"/>
                  </a:cubicBezTo>
                  <a:cubicBezTo>
                    <a:pt x="754" y="379"/>
                    <a:pt x="759" y="373"/>
                    <a:pt x="760" y="376"/>
                  </a:cubicBezTo>
                  <a:cubicBezTo>
                    <a:pt x="760" y="374"/>
                    <a:pt x="762" y="374"/>
                    <a:pt x="763" y="375"/>
                  </a:cubicBezTo>
                  <a:cubicBezTo>
                    <a:pt x="762" y="376"/>
                    <a:pt x="759" y="379"/>
                    <a:pt x="761" y="381"/>
                  </a:cubicBezTo>
                  <a:cubicBezTo>
                    <a:pt x="762" y="380"/>
                    <a:pt x="762" y="377"/>
                    <a:pt x="763" y="380"/>
                  </a:cubicBezTo>
                  <a:cubicBezTo>
                    <a:pt x="764" y="382"/>
                    <a:pt x="763" y="386"/>
                    <a:pt x="762" y="389"/>
                  </a:cubicBezTo>
                  <a:cubicBezTo>
                    <a:pt x="763" y="389"/>
                    <a:pt x="763" y="388"/>
                    <a:pt x="763" y="387"/>
                  </a:cubicBezTo>
                  <a:cubicBezTo>
                    <a:pt x="763" y="386"/>
                    <a:pt x="763" y="385"/>
                    <a:pt x="764" y="384"/>
                  </a:cubicBezTo>
                  <a:cubicBezTo>
                    <a:pt x="764" y="383"/>
                    <a:pt x="765" y="383"/>
                    <a:pt x="765" y="382"/>
                  </a:cubicBezTo>
                  <a:cubicBezTo>
                    <a:pt x="765" y="382"/>
                    <a:pt x="765" y="382"/>
                    <a:pt x="765" y="381"/>
                  </a:cubicBezTo>
                  <a:cubicBezTo>
                    <a:pt x="764" y="379"/>
                    <a:pt x="767" y="378"/>
                    <a:pt x="766" y="381"/>
                  </a:cubicBezTo>
                  <a:cubicBezTo>
                    <a:pt x="767" y="381"/>
                    <a:pt x="767" y="380"/>
                    <a:pt x="768" y="380"/>
                  </a:cubicBezTo>
                  <a:cubicBezTo>
                    <a:pt x="770" y="379"/>
                    <a:pt x="769" y="377"/>
                    <a:pt x="771" y="377"/>
                  </a:cubicBezTo>
                  <a:cubicBezTo>
                    <a:pt x="772" y="376"/>
                    <a:pt x="775" y="379"/>
                    <a:pt x="776" y="379"/>
                  </a:cubicBezTo>
                  <a:cubicBezTo>
                    <a:pt x="777" y="381"/>
                    <a:pt x="779" y="382"/>
                    <a:pt x="779" y="385"/>
                  </a:cubicBezTo>
                  <a:cubicBezTo>
                    <a:pt x="779" y="386"/>
                    <a:pt x="778" y="389"/>
                    <a:pt x="776" y="388"/>
                  </a:cubicBezTo>
                  <a:cubicBezTo>
                    <a:pt x="773" y="388"/>
                    <a:pt x="772" y="391"/>
                    <a:pt x="772" y="393"/>
                  </a:cubicBezTo>
                  <a:cubicBezTo>
                    <a:pt x="772" y="393"/>
                    <a:pt x="774" y="388"/>
                    <a:pt x="777" y="390"/>
                  </a:cubicBezTo>
                  <a:cubicBezTo>
                    <a:pt x="780" y="391"/>
                    <a:pt x="776" y="393"/>
                    <a:pt x="775" y="394"/>
                  </a:cubicBezTo>
                  <a:cubicBezTo>
                    <a:pt x="776" y="394"/>
                    <a:pt x="777" y="393"/>
                    <a:pt x="778" y="393"/>
                  </a:cubicBezTo>
                  <a:cubicBezTo>
                    <a:pt x="778" y="393"/>
                    <a:pt x="779" y="394"/>
                    <a:pt x="780" y="393"/>
                  </a:cubicBezTo>
                  <a:cubicBezTo>
                    <a:pt x="777" y="390"/>
                    <a:pt x="783" y="386"/>
                    <a:pt x="784" y="391"/>
                  </a:cubicBezTo>
                  <a:cubicBezTo>
                    <a:pt x="784" y="395"/>
                    <a:pt x="780" y="399"/>
                    <a:pt x="777" y="398"/>
                  </a:cubicBezTo>
                  <a:cubicBezTo>
                    <a:pt x="777" y="399"/>
                    <a:pt x="777" y="399"/>
                    <a:pt x="777" y="400"/>
                  </a:cubicBezTo>
                  <a:cubicBezTo>
                    <a:pt x="777" y="400"/>
                    <a:pt x="777" y="400"/>
                    <a:pt x="777" y="400"/>
                  </a:cubicBezTo>
                  <a:cubicBezTo>
                    <a:pt x="777" y="400"/>
                    <a:pt x="777" y="400"/>
                    <a:pt x="777" y="400"/>
                  </a:cubicBezTo>
                  <a:cubicBezTo>
                    <a:pt x="777" y="400"/>
                    <a:pt x="777" y="400"/>
                    <a:pt x="777" y="400"/>
                  </a:cubicBezTo>
                  <a:cubicBezTo>
                    <a:pt x="777" y="400"/>
                    <a:pt x="777" y="400"/>
                    <a:pt x="777" y="400"/>
                  </a:cubicBezTo>
                  <a:cubicBezTo>
                    <a:pt x="777" y="400"/>
                    <a:pt x="777" y="400"/>
                    <a:pt x="777" y="400"/>
                  </a:cubicBezTo>
                  <a:cubicBezTo>
                    <a:pt x="777" y="400"/>
                    <a:pt x="777" y="399"/>
                    <a:pt x="778" y="399"/>
                  </a:cubicBezTo>
                  <a:cubicBezTo>
                    <a:pt x="778" y="399"/>
                    <a:pt x="778" y="399"/>
                    <a:pt x="778" y="399"/>
                  </a:cubicBezTo>
                  <a:cubicBezTo>
                    <a:pt x="781" y="400"/>
                    <a:pt x="778" y="403"/>
                    <a:pt x="779" y="405"/>
                  </a:cubicBezTo>
                  <a:cubicBezTo>
                    <a:pt x="779" y="405"/>
                    <a:pt x="779" y="405"/>
                    <a:pt x="779" y="404"/>
                  </a:cubicBezTo>
                  <a:cubicBezTo>
                    <a:pt x="779" y="404"/>
                    <a:pt x="779" y="404"/>
                    <a:pt x="779" y="404"/>
                  </a:cubicBezTo>
                  <a:cubicBezTo>
                    <a:pt x="779" y="404"/>
                    <a:pt x="779" y="404"/>
                    <a:pt x="779" y="404"/>
                  </a:cubicBezTo>
                  <a:cubicBezTo>
                    <a:pt x="779" y="404"/>
                    <a:pt x="779" y="404"/>
                    <a:pt x="780" y="404"/>
                  </a:cubicBezTo>
                  <a:cubicBezTo>
                    <a:pt x="779" y="400"/>
                    <a:pt x="783" y="395"/>
                    <a:pt x="787" y="394"/>
                  </a:cubicBezTo>
                  <a:cubicBezTo>
                    <a:pt x="789" y="393"/>
                    <a:pt x="789" y="395"/>
                    <a:pt x="787" y="396"/>
                  </a:cubicBezTo>
                  <a:cubicBezTo>
                    <a:pt x="787" y="397"/>
                    <a:pt x="786" y="397"/>
                    <a:pt x="785" y="398"/>
                  </a:cubicBezTo>
                  <a:cubicBezTo>
                    <a:pt x="784" y="399"/>
                    <a:pt x="785" y="400"/>
                    <a:pt x="784" y="401"/>
                  </a:cubicBezTo>
                  <a:cubicBezTo>
                    <a:pt x="785" y="401"/>
                    <a:pt x="785" y="401"/>
                    <a:pt x="785" y="400"/>
                  </a:cubicBezTo>
                  <a:cubicBezTo>
                    <a:pt x="785" y="400"/>
                    <a:pt x="785" y="400"/>
                    <a:pt x="785" y="400"/>
                  </a:cubicBezTo>
                  <a:cubicBezTo>
                    <a:pt x="785" y="399"/>
                    <a:pt x="784" y="399"/>
                    <a:pt x="785" y="398"/>
                  </a:cubicBezTo>
                  <a:cubicBezTo>
                    <a:pt x="785" y="398"/>
                    <a:pt x="785" y="398"/>
                    <a:pt x="785" y="398"/>
                  </a:cubicBezTo>
                  <a:cubicBezTo>
                    <a:pt x="785" y="398"/>
                    <a:pt x="785" y="398"/>
                    <a:pt x="785" y="398"/>
                  </a:cubicBezTo>
                  <a:cubicBezTo>
                    <a:pt x="786" y="398"/>
                    <a:pt x="786" y="398"/>
                    <a:pt x="787" y="398"/>
                  </a:cubicBezTo>
                  <a:cubicBezTo>
                    <a:pt x="787" y="398"/>
                    <a:pt x="787" y="398"/>
                    <a:pt x="787" y="398"/>
                  </a:cubicBezTo>
                  <a:cubicBezTo>
                    <a:pt x="787" y="398"/>
                    <a:pt x="787" y="398"/>
                    <a:pt x="787" y="398"/>
                  </a:cubicBezTo>
                  <a:cubicBezTo>
                    <a:pt x="790" y="395"/>
                    <a:pt x="793" y="395"/>
                    <a:pt x="796" y="398"/>
                  </a:cubicBezTo>
                  <a:cubicBezTo>
                    <a:pt x="797" y="398"/>
                    <a:pt x="799" y="399"/>
                    <a:pt x="799" y="401"/>
                  </a:cubicBezTo>
                  <a:cubicBezTo>
                    <a:pt x="798" y="402"/>
                    <a:pt x="797" y="404"/>
                    <a:pt x="797" y="402"/>
                  </a:cubicBezTo>
                  <a:cubicBezTo>
                    <a:pt x="797" y="405"/>
                    <a:pt x="793" y="405"/>
                    <a:pt x="791" y="406"/>
                  </a:cubicBezTo>
                  <a:cubicBezTo>
                    <a:pt x="790" y="406"/>
                    <a:pt x="788" y="408"/>
                    <a:pt x="787" y="409"/>
                  </a:cubicBezTo>
                  <a:cubicBezTo>
                    <a:pt x="789" y="409"/>
                    <a:pt x="785" y="413"/>
                    <a:pt x="785" y="414"/>
                  </a:cubicBezTo>
                  <a:cubicBezTo>
                    <a:pt x="785" y="413"/>
                    <a:pt x="786" y="413"/>
                    <a:pt x="786" y="413"/>
                  </a:cubicBezTo>
                  <a:cubicBezTo>
                    <a:pt x="786" y="412"/>
                    <a:pt x="787" y="412"/>
                    <a:pt x="788" y="412"/>
                  </a:cubicBezTo>
                  <a:cubicBezTo>
                    <a:pt x="788" y="411"/>
                    <a:pt x="788" y="411"/>
                    <a:pt x="789" y="410"/>
                  </a:cubicBezTo>
                  <a:cubicBezTo>
                    <a:pt x="789" y="409"/>
                    <a:pt x="790" y="408"/>
                    <a:pt x="791" y="407"/>
                  </a:cubicBezTo>
                  <a:cubicBezTo>
                    <a:pt x="792" y="407"/>
                    <a:pt x="796" y="406"/>
                    <a:pt x="796" y="408"/>
                  </a:cubicBezTo>
                  <a:cubicBezTo>
                    <a:pt x="796" y="409"/>
                    <a:pt x="793" y="412"/>
                    <a:pt x="792" y="413"/>
                  </a:cubicBezTo>
                  <a:cubicBezTo>
                    <a:pt x="791" y="414"/>
                    <a:pt x="789" y="413"/>
                    <a:pt x="788" y="414"/>
                  </a:cubicBezTo>
                  <a:cubicBezTo>
                    <a:pt x="788" y="415"/>
                    <a:pt x="787" y="417"/>
                    <a:pt x="787" y="418"/>
                  </a:cubicBezTo>
                  <a:cubicBezTo>
                    <a:pt x="788" y="417"/>
                    <a:pt x="788" y="416"/>
                    <a:pt x="789" y="415"/>
                  </a:cubicBezTo>
                  <a:cubicBezTo>
                    <a:pt x="789" y="414"/>
                    <a:pt x="790" y="414"/>
                    <a:pt x="791" y="414"/>
                  </a:cubicBezTo>
                  <a:cubicBezTo>
                    <a:pt x="792" y="414"/>
                    <a:pt x="792" y="414"/>
                    <a:pt x="793" y="413"/>
                  </a:cubicBezTo>
                  <a:cubicBezTo>
                    <a:pt x="794" y="412"/>
                    <a:pt x="795" y="412"/>
                    <a:pt x="797" y="411"/>
                  </a:cubicBezTo>
                  <a:cubicBezTo>
                    <a:pt x="798" y="410"/>
                    <a:pt x="799" y="409"/>
                    <a:pt x="799" y="407"/>
                  </a:cubicBezTo>
                  <a:cubicBezTo>
                    <a:pt x="799" y="406"/>
                    <a:pt x="799" y="404"/>
                    <a:pt x="801" y="405"/>
                  </a:cubicBezTo>
                  <a:cubicBezTo>
                    <a:pt x="804" y="405"/>
                    <a:pt x="806" y="410"/>
                    <a:pt x="807" y="413"/>
                  </a:cubicBezTo>
                  <a:cubicBezTo>
                    <a:pt x="807" y="417"/>
                    <a:pt x="802" y="414"/>
                    <a:pt x="800" y="416"/>
                  </a:cubicBezTo>
                  <a:cubicBezTo>
                    <a:pt x="799" y="416"/>
                    <a:pt x="799" y="417"/>
                    <a:pt x="798" y="417"/>
                  </a:cubicBezTo>
                  <a:cubicBezTo>
                    <a:pt x="798" y="417"/>
                    <a:pt x="797" y="418"/>
                    <a:pt x="797" y="417"/>
                  </a:cubicBezTo>
                  <a:cubicBezTo>
                    <a:pt x="796" y="418"/>
                    <a:pt x="791" y="419"/>
                    <a:pt x="790" y="420"/>
                  </a:cubicBezTo>
                  <a:cubicBezTo>
                    <a:pt x="790" y="420"/>
                    <a:pt x="790" y="420"/>
                    <a:pt x="790" y="420"/>
                  </a:cubicBezTo>
                  <a:cubicBezTo>
                    <a:pt x="792" y="420"/>
                    <a:pt x="793" y="419"/>
                    <a:pt x="795" y="419"/>
                  </a:cubicBezTo>
                  <a:cubicBezTo>
                    <a:pt x="796" y="419"/>
                    <a:pt x="798" y="419"/>
                    <a:pt x="799" y="420"/>
                  </a:cubicBezTo>
                  <a:cubicBezTo>
                    <a:pt x="802" y="421"/>
                    <a:pt x="806" y="420"/>
                    <a:pt x="808" y="422"/>
                  </a:cubicBezTo>
                  <a:cubicBezTo>
                    <a:pt x="810" y="424"/>
                    <a:pt x="810" y="427"/>
                    <a:pt x="807" y="427"/>
                  </a:cubicBezTo>
                  <a:cubicBezTo>
                    <a:pt x="806" y="427"/>
                    <a:pt x="801" y="424"/>
                    <a:pt x="800" y="425"/>
                  </a:cubicBezTo>
                  <a:cubicBezTo>
                    <a:pt x="800" y="426"/>
                    <a:pt x="799" y="425"/>
                    <a:pt x="798" y="426"/>
                  </a:cubicBezTo>
                  <a:cubicBezTo>
                    <a:pt x="798" y="426"/>
                    <a:pt x="797" y="426"/>
                    <a:pt x="797" y="426"/>
                  </a:cubicBezTo>
                  <a:cubicBezTo>
                    <a:pt x="797" y="426"/>
                    <a:pt x="797" y="426"/>
                    <a:pt x="797" y="426"/>
                  </a:cubicBezTo>
                  <a:cubicBezTo>
                    <a:pt x="797" y="426"/>
                    <a:pt x="797" y="426"/>
                    <a:pt x="797" y="426"/>
                  </a:cubicBezTo>
                  <a:cubicBezTo>
                    <a:pt x="797" y="426"/>
                    <a:pt x="797" y="426"/>
                    <a:pt x="797" y="426"/>
                  </a:cubicBezTo>
                  <a:cubicBezTo>
                    <a:pt x="797" y="426"/>
                    <a:pt x="797" y="426"/>
                    <a:pt x="798" y="426"/>
                  </a:cubicBezTo>
                  <a:cubicBezTo>
                    <a:pt x="798" y="427"/>
                    <a:pt x="798" y="427"/>
                    <a:pt x="799" y="427"/>
                  </a:cubicBezTo>
                  <a:cubicBezTo>
                    <a:pt x="800" y="427"/>
                    <a:pt x="801" y="428"/>
                    <a:pt x="802" y="429"/>
                  </a:cubicBezTo>
                  <a:cubicBezTo>
                    <a:pt x="802" y="430"/>
                    <a:pt x="801" y="430"/>
                    <a:pt x="801" y="430"/>
                  </a:cubicBezTo>
                  <a:cubicBezTo>
                    <a:pt x="801" y="430"/>
                    <a:pt x="800" y="430"/>
                    <a:pt x="800" y="431"/>
                  </a:cubicBezTo>
                  <a:cubicBezTo>
                    <a:pt x="801" y="431"/>
                    <a:pt x="801" y="432"/>
                    <a:pt x="800" y="432"/>
                  </a:cubicBezTo>
                  <a:cubicBezTo>
                    <a:pt x="799" y="432"/>
                    <a:pt x="799" y="431"/>
                    <a:pt x="798" y="432"/>
                  </a:cubicBezTo>
                  <a:cubicBezTo>
                    <a:pt x="798" y="432"/>
                    <a:pt x="802" y="433"/>
                    <a:pt x="801" y="434"/>
                  </a:cubicBezTo>
                  <a:cubicBezTo>
                    <a:pt x="800" y="433"/>
                    <a:pt x="798" y="433"/>
                    <a:pt x="797" y="433"/>
                  </a:cubicBezTo>
                  <a:cubicBezTo>
                    <a:pt x="797" y="433"/>
                    <a:pt x="797" y="434"/>
                    <a:pt x="796" y="434"/>
                  </a:cubicBezTo>
                  <a:cubicBezTo>
                    <a:pt x="796" y="434"/>
                    <a:pt x="795" y="433"/>
                    <a:pt x="795" y="434"/>
                  </a:cubicBezTo>
                  <a:cubicBezTo>
                    <a:pt x="795" y="434"/>
                    <a:pt x="796" y="434"/>
                    <a:pt x="796" y="434"/>
                  </a:cubicBezTo>
                  <a:cubicBezTo>
                    <a:pt x="796" y="434"/>
                    <a:pt x="796" y="434"/>
                    <a:pt x="796" y="434"/>
                  </a:cubicBezTo>
                  <a:cubicBezTo>
                    <a:pt x="796" y="434"/>
                    <a:pt x="796" y="434"/>
                    <a:pt x="796" y="435"/>
                  </a:cubicBezTo>
                  <a:cubicBezTo>
                    <a:pt x="796" y="435"/>
                    <a:pt x="796" y="435"/>
                    <a:pt x="796" y="435"/>
                  </a:cubicBezTo>
                  <a:cubicBezTo>
                    <a:pt x="797" y="435"/>
                    <a:pt x="799" y="434"/>
                    <a:pt x="800" y="436"/>
                  </a:cubicBezTo>
                  <a:cubicBezTo>
                    <a:pt x="800" y="436"/>
                    <a:pt x="795" y="436"/>
                    <a:pt x="796" y="437"/>
                  </a:cubicBezTo>
                  <a:cubicBezTo>
                    <a:pt x="796" y="437"/>
                    <a:pt x="796" y="437"/>
                    <a:pt x="797" y="437"/>
                  </a:cubicBezTo>
                  <a:cubicBezTo>
                    <a:pt x="797" y="437"/>
                    <a:pt x="796" y="437"/>
                    <a:pt x="796" y="437"/>
                  </a:cubicBezTo>
                  <a:cubicBezTo>
                    <a:pt x="797" y="438"/>
                    <a:pt x="799" y="437"/>
                    <a:pt x="800" y="438"/>
                  </a:cubicBezTo>
                  <a:cubicBezTo>
                    <a:pt x="800" y="438"/>
                    <a:pt x="800" y="438"/>
                    <a:pt x="800" y="438"/>
                  </a:cubicBezTo>
                  <a:cubicBezTo>
                    <a:pt x="800" y="438"/>
                    <a:pt x="801" y="438"/>
                    <a:pt x="801" y="438"/>
                  </a:cubicBezTo>
                  <a:cubicBezTo>
                    <a:pt x="802" y="439"/>
                    <a:pt x="805" y="437"/>
                    <a:pt x="803" y="440"/>
                  </a:cubicBezTo>
                  <a:cubicBezTo>
                    <a:pt x="805" y="439"/>
                    <a:pt x="807" y="441"/>
                    <a:pt x="809" y="440"/>
                  </a:cubicBezTo>
                  <a:cubicBezTo>
                    <a:pt x="809" y="443"/>
                    <a:pt x="801" y="440"/>
                    <a:pt x="802" y="443"/>
                  </a:cubicBezTo>
                  <a:cubicBezTo>
                    <a:pt x="802" y="443"/>
                    <a:pt x="803" y="442"/>
                    <a:pt x="804" y="443"/>
                  </a:cubicBezTo>
                  <a:cubicBezTo>
                    <a:pt x="804" y="443"/>
                    <a:pt x="804" y="443"/>
                    <a:pt x="804" y="442"/>
                  </a:cubicBezTo>
                  <a:cubicBezTo>
                    <a:pt x="805" y="442"/>
                    <a:pt x="805" y="441"/>
                    <a:pt x="806" y="442"/>
                  </a:cubicBezTo>
                  <a:cubicBezTo>
                    <a:pt x="806" y="442"/>
                    <a:pt x="806" y="442"/>
                    <a:pt x="806" y="442"/>
                  </a:cubicBezTo>
                  <a:cubicBezTo>
                    <a:pt x="806" y="442"/>
                    <a:pt x="807" y="442"/>
                    <a:pt x="807" y="442"/>
                  </a:cubicBezTo>
                  <a:cubicBezTo>
                    <a:pt x="807" y="443"/>
                    <a:pt x="804" y="444"/>
                    <a:pt x="806" y="445"/>
                  </a:cubicBezTo>
                  <a:cubicBezTo>
                    <a:pt x="807" y="442"/>
                    <a:pt x="809" y="444"/>
                    <a:pt x="808" y="446"/>
                  </a:cubicBezTo>
                  <a:cubicBezTo>
                    <a:pt x="809" y="446"/>
                    <a:pt x="809" y="446"/>
                    <a:pt x="809" y="446"/>
                  </a:cubicBezTo>
                  <a:cubicBezTo>
                    <a:pt x="810" y="446"/>
                    <a:pt x="810" y="445"/>
                    <a:pt x="811" y="445"/>
                  </a:cubicBezTo>
                  <a:cubicBezTo>
                    <a:pt x="812" y="446"/>
                    <a:pt x="812" y="446"/>
                    <a:pt x="812" y="447"/>
                  </a:cubicBezTo>
                  <a:cubicBezTo>
                    <a:pt x="813" y="448"/>
                    <a:pt x="812" y="448"/>
                    <a:pt x="812" y="449"/>
                  </a:cubicBezTo>
                  <a:cubicBezTo>
                    <a:pt x="812" y="449"/>
                    <a:pt x="812" y="450"/>
                    <a:pt x="812" y="450"/>
                  </a:cubicBezTo>
                  <a:cubicBezTo>
                    <a:pt x="812" y="449"/>
                    <a:pt x="813" y="449"/>
                    <a:pt x="814" y="448"/>
                  </a:cubicBezTo>
                  <a:cubicBezTo>
                    <a:pt x="815" y="449"/>
                    <a:pt x="815" y="451"/>
                    <a:pt x="814" y="452"/>
                  </a:cubicBezTo>
                  <a:cubicBezTo>
                    <a:pt x="814" y="452"/>
                    <a:pt x="815" y="452"/>
                    <a:pt x="815" y="452"/>
                  </a:cubicBezTo>
                  <a:cubicBezTo>
                    <a:pt x="815" y="451"/>
                    <a:pt x="815" y="451"/>
                    <a:pt x="816" y="450"/>
                  </a:cubicBezTo>
                  <a:cubicBezTo>
                    <a:pt x="816" y="450"/>
                    <a:pt x="816" y="450"/>
                    <a:pt x="816" y="449"/>
                  </a:cubicBezTo>
                  <a:cubicBezTo>
                    <a:pt x="816" y="447"/>
                    <a:pt x="818" y="449"/>
                    <a:pt x="818" y="450"/>
                  </a:cubicBezTo>
                  <a:cubicBezTo>
                    <a:pt x="818" y="450"/>
                    <a:pt x="819" y="450"/>
                    <a:pt x="819" y="449"/>
                  </a:cubicBezTo>
                  <a:cubicBezTo>
                    <a:pt x="819" y="449"/>
                    <a:pt x="819" y="449"/>
                    <a:pt x="819" y="449"/>
                  </a:cubicBezTo>
                  <a:cubicBezTo>
                    <a:pt x="819" y="449"/>
                    <a:pt x="819" y="449"/>
                    <a:pt x="819" y="449"/>
                  </a:cubicBezTo>
                  <a:cubicBezTo>
                    <a:pt x="821" y="447"/>
                    <a:pt x="822" y="447"/>
                    <a:pt x="822" y="449"/>
                  </a:cubicBezTo>
                  <a:cubicBezTo>
                    <a:pt x="822" y="450"/>
                    <a:pt x="820" y="453"/>
                    <a:pt x="820" y="453"/>
                  </a:cubicBezTo>
                  <a:cubicBezTo>
                    <a:pt x="820" y="453"/>
                    <a:pt x="823" y="452"/>
                    <a:pt x="823" y="452"/>
                  </a:cubicBezTo>
                  <a:cubicBezTo>
                    <a:pt x="824" y="452"/>
                    <a:pt x="827" y="453"/>
                    <a:pt x="826" y="455"/>
                  </a:cubicBezTo>
                  <a:cubicBezTo>
                    <a:pt x="827" y="455"/>
                    <a:pt x="828" y="458"/>
                    <a:pt x="828" y="458"/>
                  </a:cubicBezTo>
                  <a:cubicBezTo>
                    <a:pt x="828" y="459"/>
                    <a:pt x="828" y="460"/>
                    <a:pt x="828" y="460"/>
                  </a:cubicBezTo>
                  <a:cubicBezTo>
                    <a:pt x="827" y="460"/>
                    <a:pt x="826" y="460"/>
                    <a:pt x="826" y="461"/>
                  </a:cubicBezTo>
                  <a:cubicBezTo>
                    <a:pt x="827" y="461"/>
                    <a:pt x="828" y="461"/>
                    <a:pt x="828" y="461"/>
                  </a:cubicBezTo>
                  <a:cubicBezTo>
                    <a:pt x="828" y="461"/>
                    <a:pt x="828" y="462"/>
                    <a:pt x="828" y="462"/>
                  </a:cubicBezTo>
                  <a:cubicBezTo>
                    <a:pt x="828" y="462"/>
                    <a:pt x="829" y="462"/>
                    <a:pt x="829" y="462"/>
                  </a:cubicBezTo>
                  <a:cubicBezTo>
                    <a:pt x="831" y="462"/>
                    <a:pt x="831" y="462"/>
                    <a:pt x="831" y="464"/>
                  </a:cubicBezTo>
                  <a:cubicBezTo>
                    <a:pt x="832" y="463"/>
                    <a:pt x="831" y="462"/>
                    <a:pt x="832" y="461"/>
                  </a:cubicBezTo>
                  <a:cubicBezTo>
                    <a:pt x="834" y="460"/>
                    <a:pt x="834" y="461"/>
                    <a:pt x="834" y="462"/>
                  </a:cubicBezTo>
                  <a:cubicBezTo>
                    <a:pt x="834" y="465"/>
                    <a:pt x="830" y="466"/>
                    <a:pt x="831" y="469"/>
                  </a:cubicBezTo>
                  <a:cubicBezTo>
                    <a:pt x="831" y="469"/>
                    <a:pt x="831" y="468"/>
                    <a:pt x="832" y="468"/>
                  </a:cubicBezTo>
                  <a:cubicBezTo>
                    <a:pt x="832" y="469"/>
                    <a:pt x="831" y="470"/>
                    <a:pt x="832" y="471"/>
                  </a:cubicBezTo>
                  <a:cubicBezTo>
                    <a:pt x="832" y="470"/>
                    <a:pt x="832" y="469"/>
                    <a:pt x="833" y="468"/>
                  </a:cubicBezTo>
                  <a:cubicBezTo>
                    <a:pt x="833" y="467"/>
                    <a:pt x="835" y="467"/>
                    <a:pt x="835" y="466"/>
                  </a:cubicBezTo>
                  <a:cubicBezTo>
                    <a:pt x="837" y="467"/>
                    <a:pt x="835" y="470"/>
                    <a:pt x="835" y="471"/>
                  </a:cubicBezTo>
                  <a:cubicBezTo>
                    <a:pt x="836" y="470"/>
                    <a:pt x="836" y="465"/>
                    <a:pt x="838" y="468"/>
                  </a:cubicBezTo>
                  <a:cubicBezTo>
                    <a:pt x="838" y="468"/>
                    <a:pt x="839" y="465"/>
                    <a:pt x="841" y="465"/>
                  </a:cubicBezTo>
                  <a:cubicBezTo>
                    <a:pt x="841" y="465"/>
                    <a:pt x="841" y="466"/>
                    <a:pt x="841" y="466"/>
                  </a:cubicBezTo>
                  <a:cubicBezTo>
                    <a:pt x="843" y="465"/>
                    <a:pt x="843" y="469"/>
                    <a:pt x="844" y="469"/>
                  </a:cubicBezTo>
                  <a:cubicBezTo>
                    <a:pt x="844" y="469"/>
                    <a:pt x="844" y="469"/>
                    <a:pt x="844" y="469"/>
                  </a:cubicBezTo>
                  <a:cubicBezTo>
                    <a:pt x="845" y="470"/>
                    <a:pt x="844" y="469"/>
                    <a:pt x="844" y="469"/>
                  </a:cubicBezTo>
                  <a:cubicBezTo>
                    <a:pt x="846" y="471"/>
                    <a:pt x="844" y="469"/>
                    <a:pt x="844" y="469"/>
                  </a:cubicBezTo>
                  <a:cubicBezTo>
                    <a:pt x="845" y="471"/>
                    <a:pt x="844" y="469"/>
                    <a:pt x="844" y="469"/>
                  </a:cubicBezTo>
                  <a:cubicBezTo>
                    <a:pt x="845" y="471"/>
                    <a:pt x="844" y="469"/>
                    <a:pt x="844" y="469"/>
                  </a:cubicBezTo>
                  <a:close/>
                  <a:moveTo>
                    <a:pt x="712" y="335"/>
                  </a:moveTo>
                  <a:cubicBezTo>
                    <a:pt x="712" y="335"/>
                    <a:pt x="712" y="335"/>
                    <a:pt x="712" y="335"/>
                  </a:cubicBezTo>
                  <a:cubicBezTo>
                    <a:pt x="712" y="335"/>
                    <a:pt x="712" y="335"/>
                    <a:pt x="712" y="335"/>
                  </a:cubicBezTo>
                  <a:cubicBezTo>
                    <a:pt x="712" y="335"/>
                    <a:pt x="712" y="335"/>
                    <a:pt x="712" y="335"/>
                  </a:cubicBezTo>
                  <a:close/>
                  <a:moveTo>
                    <a:pt x="770" y="471"/>
                  </a:moveTo>
                  <a:cubicBezTo>
                    <a:pt x="769" y="471"/>
                    <a:pt x="769" y="471"/>
                    <a:pt x="769" y="471"/>
                  </a:cubicBezTo>
                  <a:cubicBezTo>
                    <a:pt x="769" y="471"/>
                    <a:pt x="769" y="471"/>
                    <a:pt x="769" y="471"/>
                  </a:cubicBezTo>
                  <a:cubicBezTo>
                    <a:pt x="769" y="471"/>
                    <a:pt x="769" y="471"/>
                    <a:pt x="770" y="471"/>
                  </a:cubicBezTo>
                  <a:close/>
                  <a:moveTo>
                    <a:pt x="777" y="398"/>
                  </a:moveTo>
                  <a:cubicBezTo>
                    <a:pt x="777" y="398"/>
                    <a:pt x="777" y="398"/>
                    <a:pt x="777" y="398"/>
                  </a:cubicBezTo>
                  <a:cubicBezTo>
                    <a:pt x="777" y="398"/>
                    <a:pt x="777" y="398"/>
                    <a:pt x="777" y="398"/>
                  </a:cubicBezTo>
                  <a:close/>
                  <a:moveTo>
                    <a:pt x="788" y="419"/>
                  </a:moveTo>
                  <a:cubicBezTo>
                    <a:pt x="788" y="419"/>
                    <a:pt x="788" y="419"/>
                    <a:pt x="788" y="419"/>
                  </a:cubicBezTo>
                  <a:cubicBezTo>
                    <a:pt x="788" y="419"/>
                    <a:pt x="788" y="419"/>
                    <a:pt x="788" y="419"/>
                  </a:cubicBezTo>
                  <a:close/>
                  <a:moveTo>
                    <a:pt x="826" y="455"/>
                  </a:moveTo>
                  <a:cubicBezTo>
                    <a:pt x="826" y="455"/>
                    <a:pt x="826" y="455"/>
                    <a:pt x="826" y="455"/>
                  </a:cubicBezTo>
                  <a:cubicBezTo>
                    <a:pt x="826" y="455"/>
                    <a:pt x="826" y="455"/>
                    <a:pt x="826" y="455"/>
                  </a:cubicBezTo>
                  <a:close/>
                  <a:moveTo>
                    <a:pt x="727" y="427"/>
                  </a:moveTo>
                  <a:cubicBezTo>
                    <a:pt x="725" y="428"/>
                    <a:pt x="723" y="432"/>
                    <a:pt x="725" y="432"/>
                  </a:cubicBezTo>
                  <a:cubicBezTo>
                    <a:pt x="728" y="433"/>
                    <a:pt x="729" y="429"/>
                    <a:pt x="730" y="427"/>
                  </a:cubicBezTo>
                  <a:cubicBezTo>
                    <a:pt x="731" y="427"/>
                    <a:pt x="733" y="422"/>
                    <a:pt x="730" y="423"/>
                  </a:cubicBezTo>
                  <a:cubicBezTo>
                    <a:pt x="728" y="423"/>
                    <a:pt x="728" y="427"/>
                    <a:pt x="726" y="428"/>
                  </a:cubicBezTo>
                  <a:cubicBezTo>
                    <a:pt x="726" y="428"/>
                    <a:pt x="727" y="428"/>
                    <a:pt x="727" y="427"/>
                  </a:cubicBezTo>
                  <a:cubicBezTo>
                    <a:pt x="727" y="428"/>
                    <a:pt x="726" y="428"/>
                    <a:pt x="726" y="428"/>
                  </a:cubicBezTo>
                  <a:cubicBezTo>
                    <a:pt x="726" y="428"/>
                    <a:pt x="727" y="428"/>
                    <a:pt x="727" y="427"/>
                  </a:cubicBezTo>
                  <a:close/>
                  <a:moveTo>
                    <a:pt x="732" y="331"/>
                  </a:moveTo>
                  <a:cubicBezTo>
                    <a:pt x="729" y="332"/>
                    <a:pt x="726" y="332"/>
                    <a:pt x="723" y="331"/>
                  </a:cubicBezTo>
                  <a:cubicBezTo>
                    <a:pt x="722" y="331"/>
                    <a:pt x="720" y="329"/>
                    <a:pt x="718" y="329"/>
                  </a:cubicBezTo>
                  <a:cubicBezTo>
                    <a:pt x="716" y="329"/>
                    <a:pt x="715" y="329"/>
                    <a:pt x="714" y="331"/>
                  </a:cubicBezTo>
                  <a:cubicBezTo>
                    <a:pt x="714" y="333"/>
                    <a:pt x="715" y="334"/>
                    <a:pt x="715" y="335"/>
                  </a:cubicBezTo>
                  <a:cubicBezTo>
                    <a:pt x="712" y="335"/>
                    <a:pt x="715" y="340"/>
                    <a:pt x="716" y="341"/>
                  </a:cubicBezTo>
                  <a:cubicBezTo>
                    <a:pt x="718" y="341"/>
                    <a:pt x="719" y="341"/>
                    <a:pt x="719" y="343"/>
                  </a:cubicBezTo>
                  <a:cubicBezTo>
                    <a:pt x="719" y="345"/>
                    <a:pt x="719" y="346"/>
                    <a:pt x="720" y="348"/>
                  </a:cubicBezTo>
                  <a:cubicBezTo>
                    <a:pt x="722" y="353"/>
                    <a:pt x="725" y="352"/>
                    <a:pt x="728" y="351"/>
                  </a:cubicBezTo>
                  <a:cubicBezTo>
                    <a:pt x="733" y="349"/>
                    <a:pt x="735" y="349"/>
                    <a:pt x="740" y="350"/>
                  </a:cubicBezTo>
                  <a:cubicBezTo>
                    <a:pt x="742" y="350"/>
                    <a:pt x="747" y="352"/>
                    <a:pt x="746" y="348"/>
                  </a:cubicBezTo>
                  <a:cubicBezTo>
                    <a:pt x="746" y="347"/>
                    <a:pt x="745" y="346"/>
                    <a:pt x="744" y="345"/>
                  </a:cubicBezTo>
                  <a:cubicBezTo>
                    <a:pt x="744" y="344"/>
                    <a:pt x="743" y="344"/>
                    <a:pt x="743" y="344"/>
                  </a:cubicBezTo>
                  <a:cubicBezTo>
                    <a:pt x="742" y="343"/>
                    <a:pt x="743" y="342"/>
                    <a:pt x="743" y="341"/>
                  </a:cubicBezTo>
                  <a:cubicBezTo>
                    <a:pt x="742" y="341"/>
                    <a:pt x="742" y="341"/>
                    <a:pt x="742" y="340"/>
                  </a:cubicBezTo>
                  <a:cubicBezTo>
                    <a:pt x="742" y="339"/>
                    <a:pt x="740" y="339"/>
                    <a:pt x="739" y="339"/>
                  </a:cubicBezTo>
                  <a:cubicBezTo>
                    <a:pt x="740" y="337"/>
                    <a:pt x="739" y="335"/>
                    <a:pt x="738" y="335"/>
                  </a:cubicBezTo>
                  <a:cubicBezTo>
                    <a:pt x="737" y="334"/>
                    <a:pt x="737" y="334"/>
                    <a:pt x="736" y="334"/>
                  </a:cubicBezTo>
                  <a:cubicBezTo>
                    <a:pt x="734" y="332"/>
                    <a:pt x="733" y="331"/>
                    <a:pt x="730" y="332"/>
                  </a:cubicBezTo>
                  <a:cubicBezTo>
                    <a:pt x="730" y="331"/>
                    <a:pt x="732" y="331"/>
                    <a:pt x="732" y="331"/>
                  </a:cubicBezTo>
                  <a:close/>
                  <a:moveTo>
                    <a:pt x="732" y="527"/>
                  </a:moveTo>
                  <a:cubicBezTo>
                    <a:pt x="734" y="530"/>
                    <a:pt x="738" y="526"/>
                    <a:pt x="735" y="523"/>
                  </a:cubicBezTo>
                  <a:cubicBezTo>
                    <a:pt x="734" y="523"/>
                    <a:pt x="731" y="522"/>
                    <a:pt x="731" y="523"/>
                  </a:cubicBezTo>
                  <a:cubicBezTo>
                    <a:pt x="730" y="525"/>
                    <a:pt x="732" y="526"/>
                    <a:pt x="733" y="527"/>
                  </a:cubicBezTo>
                  <a:cubicBezTo>
                    <a:pt x="733" y="527"/>
                    <a:pt x="732" y="527"/>
                    <a:pt x="732" y="527"/>
                  </a:cubicBezTo>
                  <a:cubicBezTo>
                    <a:pt x="732" y="527"/>
                    <a:pt x="732" y="527"/>
                    <a:pt x="733" y="527"/>
                  </a:cubicBezTo>
                  <a:cubicBezTo>
                    <a:pt x="732" y="527"/>
                    <a:pt x="732" y="527"/>
                    <a:pt x="732" y="527"/>
                  </a:cubicBezTo>
                  <a:cubicBezTo>
                    <a:pt x="733" y="527"/>
                    <a:pt x="733" y="527"/>
                    <a:pt x="733" y="528"/>
                  </a:cubicBezTo>
                  <a:cubicBezTo>
                    <a:pt x="733" y="528"/>
                    <a:pt x="732" y="527"/>
                    <a:pt x="732" y="527"/>
                  </a:cubicBezTo>
                  <a:close/>
                  <a:moveTo>
                    <a:pt x="695" y="484"/>
                  </a:moveTo>
                  <a:cubicBezTo>
                    <a:pt x="694" y="482"/>
                    <a:pt x="692" y="481"/>
                    <a:pt x="690" y="481"/>
                  </a:cubicBezTo>
                  <a:cubicBezTo>
                    <a:pt x="690" y="482"/>
                    <a:pt x="691" y="483"/>
                    <a:pt x="692" y="484"/>
                  </a:cubicBezTo>
                  <a:cubicBezTo>
                    <a:pt x="692" y="486"/>
                    <a:pt x="692" y="487"/>
                    <a:pt x="694" y="486"/>
                  </a:cubicBezTo>
                  <a:cubicBezTo>
                    <a:pt x="695" y="487"/>
                    <a:pt x="695" y="488"/>
                    <a:pt x="696" y="488"/>
                  </a:cubicBezTo>
                  <a:cubicBezTo>
                    <a:pt x="697" y="489"/>
                    <a:pt x="698" y="489"/>
                    <a:pt x="698" y="488"/>
                  </a:cubicBezTo>
                  <a:cubicBezTo>
                    <a:pt x="698" y="487"/>
                    <a:pt x="697" y="487"/>
                    <a:pt x="696" y="487"/>
                  </a:cubicBezTo>
                  <a:cubicBezTo>
                    <a:pt x="695" y="486"/>
                    <a:pt x="696" y="484"/>
                    <a:pt x="695" y="483"/>
                  </a:cubicBezTo>
                  <a:cubicBezTo>
                    <a:pt x="695" y="483"/>
                    <a:pt x="695" y="484"/>
                    <a:pt x="695" y="484"/>
                  </a:cubicBezTo>
                  <a:cubicBezTo>
                    <a:pt x="695" y="484"/>
                    <a:pt x="695" y="483"/>
                    <a:pt x="695" y="483"/>
                  </a:cubicBezTo>
                  <a:cubicBezTo>
                    <a:pt x="695" y="483"/>
                    <a:pt x="695" y="484"/>
                    <a:pt x="695" y="484"/>
                  </a:cubicBezTo>
                  <a:cubicBezTo>
                    <a:pt x="695" y="484"/>
                    <a:pt x="695" y="483"/>
                    <a:pt x="695" y="483"/>
                  </a:cubicBezTo>
                  <a:cubicBezTo>
                    <a:pt x="695" y="483"/>
                    <a:pt x="695" y="484"/>
                    <a:pt x="695" y="484"/>
                  </a:cubicBezTo>
                  <a:close/>
                  <a:moveTo>
                    <a:pt x="740" y="427"/>
                  </a:moveTo>
                  <a:cubicBezTo>
                    <a:pt x="740" y="427"/>
                    <a:pt x="740" y="427"/>
                    <a:pt x="741" y="427"/>
                  </a:cubicBezTo>
                  <a:cubicBezTo>
                    <a:pt x="740" y="427"/>
                    <a:pt x="742" y="424"/>
                    <a:pt x="742" y="424"/>
                  </a:cubicBezTo>
                  <a:cubicBezTo>
                    <a:pt x="743" y="422"/>
                    <a:pt x="740" y="421"/>
                    <a:pt x="738" y="422"/>
                  </a:cubicBezTo>
                  <a:cubicBezTo>
                    <a:pt x="737" y="424"/>
                    <a:pt x="738" y="427"/>
                    <a:pt x="740" y="427"/>
                  </a:cubicBezTo>
                  <a:cubicBezTo>
                    <a:pt x="739" y="427"/>
                    <a:pt x="739" y="427"/>
                    <a:pt x="739" y="427"/>
                  </a:cubicBezTo>
                  <a:cubicBezTo>
                    <a:pt x="739" y="427"/>
                    <a:pt x="740" y="427"/>
                    <a:pt x="740" y="427"/>
                  </a:cubicBezTo>
                  <a:cubicBezTo>
                    <a:pt x="739" y="427"/>
                    <a:pt x="739" y="427"/>
                    <a:pt x="739" y="427"/>
                  </a:cubicBezTo>
                  <a:cubicBezTo>
                    <a:pt x="739" y="427"/>
                    <a:pt x="740" y="427"/>
                    <a:pt x="740" y="427"/>
                  </a:cubicBezTo>
                  <a:close/>
                  <a:moveTo>
                    <a:pt x="818" y="550"/>
                  </a:moveTo>
                  <a:cubicBezTo>
                    <a:pt x="819" y="551"/>
                    <a:pt x="820" y="553"/>
                    <a:pt x="822" y="553"/>
                  </a:cubicBezTo>
                  <a:cubicBezTo>
                    <a:pt x="823" y="553"/>
                    <a:pt x="824" y="551"/>
                    <a:pt x="823" y="550"/>
                  </a:cubicBezTo>
                  <a:cubicBezTo>
                    <a:pt x="822" y="547"/>
                    <a:pt x="818" y="550"/>
                    <a:pt x="819" y="551"/>
                  </a:cubicBezTo>
                  <a:cubicBezTo>
                    <a:pt x="819" y="551"/>
                    <a:pt x="818" y="550"/>
                    <a:pt x="818" y="550"/>
                  </a:cubicBezTo>
                  <a:close/>
                  <a:moveTo>
                    <a:pt x="752" y="435"/>
                  </a:moveTo>
                  <a:cubicBezTo>
                    <a:pt x="749" y="436"/>
                    <a:pt x="752" y="443"/>
                    <a:pt x="754" y="442"/>
                  </a:cubicBezTo>
                  <a:cubicBezTo>
                    <a:pt x="758" y="440"/>
                    <a:pt x="751" y="434"/>
                    <a:pt x="751" y="436"/>
                  </a:cubicBezTo>
                  <a:cubicBezTo>
                    <a:pt x="751" y="436"/>
                    <a:pt x="752" y="436"/>
                    <a:pt x="752" y="435"/>
                  </a:cubicBezTo>
                  <a:cubicBezTo>
                    <a:pt x="752" y="435"/>
                    <a:pt x="751" y="436"/>
                    <a:pt x="751" y="436"/>
                  </a:cubicBezTo>
                  <a:cubicBezTo>
                    <a:pt x="751" y="436"/>
                    <a:pt x="752" y="436"/>
                    <a:pt x="752" y="435"/>
                  </a:cubicBezTo>
                  <a:close/>
                  <a:moveTo>
                    <a:pt x="687" y="488"/>
                  </a:moveTo>
                  <a:cubicBezTo>
                    <a:pt x="689" y="489"/>
                    <a:pt x="689" y="491"/>
                    <a:pt x="689" y="488"/>
                  </a:cubicBezTo>
                  <a:cubicBezTo>
                    <a:pt x="689" y="487"/>
                    <a:pt x="689" y="485"/>
                    <a:pt x="688" y="484"/>
                  </a:cubicBezTo>
                  <a:cubicBezTo>
                    <a:pt x="685" y="480"/>
                    <a:pt x="685" y="487"/>
                    <a:pt x="687" y="488"/>
                  </a:cubicBezTo>
                  <a:cubicBezTo>
                    <a:pt x="687" y="488"/>
                    <a:pt x="687" y="488"/>
                    <a:pt x="686" y="488"/>
                  </a:cubicBezTo>
                  <a:cubicBezTo>
                    <a:pt x="687" y="488"/>
                    <a:pt x="687" y="488"/>
                    <a:pt x="687" y="488"/>
                  </a:cubicBezTo>
                  <a:cubicBezTo>
                    <a:pt x="687" y="488"/>
                    <a:pt x="687" y="488"/>
                    <a:pt x="686" y="488"/>
                  </a:cubicBezTo>
                  <a:cubicBezTo>
                    <a:pt x="687" y="488"/>
                    <a:pt x="687" y="488"/>
                    <a:pt x="687" y="488"/>
                  </a:cubicBezTo>
                  <a:cubicBezTo>
                    <a:pt x="687" y="488"/>
                    <a:pt x="687" y="488"/>
                    <a:pt x="686" y="488"/>
                  </a:cubicBezTo>
                  <a:cubicBezTo>
                    <a:pt x="687" y="488"/>
                    <a:pt x="687" y="488"/>
                    <a:pt x="687" y="488"/>
                  </a:cubicBezTo>
                  <a:close/>
                  <a:moveTo>
                    <a:pt x="739" y="519"/>
                  </a:moveTo>
                  <a:cubicBezTo>
                    <a:pt x="736" y="519"/>
                    <a:pt x="740" y="524"/>
                    <a:pt x="741" y="524"/>
                  </a:cubicBezTo>
                  <a:cubicBezTo>
                    <a:pt x="745" y="524"/>
                    <a:pt x="741" y="520"/>
                    <a:pt x="739" y="519"/>
                  </a:cubicBezTo>
                  <a:close/>
                  <a:moveTo>
                    <a:pt x="783" y="532"/>
                  </a:moveTo>
                  <a:cubicBezTo>
                    <a:pt x="782" y="532"/>
                    <a:pt x="781" y="531"/>
                    <a:pt x="779" y="531"/>
                  </a:cubicBezTo>
                  <a:cubicBezTo>
                    <a:pt x="781" y="533"/>
                    <a:pt x="782" y="537"/>
                    <a:pt x="784" y="537"/>
                  </a:cubicBezTo>
                  <a:cubicBezTo>
                    <a:pt x="787" y="536"/>
                    <a:pt x="784" y="533"/>
                    <a:pt x="783" y="532"/>
                  </a:cubicBezTo>
                  <a:cubicBezTo>
                    <a:pt x="783" y="532"/>
                    <a:pt x="783" y="533"/>
                    <a:pt x="784" y="533"/>
                  </a:cubicBezTo>
                  <a:cubicBezTo>
                    <a:pt x="783" y="533"/>
                    <a:pt x="783" y="532"/>
                    <a:pt x="783" y="532"/>
                  </a:cubicBezTo>
                  <a:cubicBezTo>
                    <a:pt x="783" y="532"/>
                    <a:pt x="783" y="533"/>
                    <a:pt x="784" y="533"/>
                  </a:cubicBezTo>
                  <a:cubicBezTo>
                    <a:pt x="784" y="533"/>
                    <a:pt x="783" y="533"/>
                    <a:pt x="783" y="532"/>
                  </a:cubicBezTo>
                  <a:close/>
                  <a:moveTo>
                    <a:pt x="732" y="417"/>
                  </a:moveTo>
                  <a:cubicBezTo>
                    <a:pt x="732" y="418"/>
                    <a:pt x="726" y="420"/>
                    <a:pt x="729" y="421"/>
                  </a:cubicBezTo>
                  <a:cubicBezTo>
                    <a:pt x="730" y="421"/>
                    <a:pt x="733" y="420"/>
                    <a:pt x="733" y="419"/>
                  </a:cubicBezTo>
                  <a:cubicBezTo>
                    <a:pt x="734" y="417"/>
                    <a:pt x="732" y="415"/>
                    <a:pt x="732" y="417"/>
                  </a:cubicBezTo>
                  <a:cubicBezTo>
                    <a:pt x="732" y="416"/>
                    <a:pt x="732" y="416"/>
                    <a:pt x="732" y="416"/>
                  </a:cubicBezTo>
                  <a:cubicBezTo>
                    <a:pt x="732" y="416"/>
                    <a:pt x="732" y="416"/>
                    <a:pt x="732" y="417"/>
                  </a:cubicBezTo>
                  <a:cubicBezTo>
                    <a:pt x="732" y="416"/>
                    <a:pt x="732" y="416"/>
                    <a:pt x="732" y="416"/>
                  </a:cubicBezTo>
                  <a:cubicBezTo>
                    <a:pt x="732" y="416"/>
                    <a:pt x="732" y="416"/>
                    <a:pt x="732" y="417"/>
                  </a:cubicBezTo>
                  <a:close/>
                  <a:moveTo>
                    <a:pt x="676" y="409"/>
                  </a:moveTo>
                  <a:cubicBezTo>
                    <a:pt x="675" y="407"/>
                    <a:pt x="670" y="407"/>
                    <a:pt x="671" y="410"/>
                  </a:cubicBezTo>
                  <a:cubicBezTo>
                    <a:pt x="672" y="411"/>
                    <a:pt x="677" y="411"/>
                    <a:pt x="676" y="409"/>
                  </a:cubicBezTo>
                  <a:cubicBezTo>
                    <a:pt x="676" y="409"/>
                    <a:pt x="676" y="409"/>
                    <a:pt x="676" y="410"/>
                  </a:cubicBezTo>
                  <a:cubicBezTo>
                    <a:pt x="676" y="409"/>
                    <a:pt x="676" y="409"/>
                    <a:pt x="676" y="409"/>
                  </a:cubicBezTo>
                  <a:cubicBezTo>
                    <a:pt x="676" y="409"/>
                    <a:pt x="676" y="409"/>
                    <a:pt x="676" y="410"/>
                  </a:cubicBezTo>
                  <a:cubicBezTo>
                    <a:pt x="676" y="409"/>
                    <a:pt x="676" y="409"/>
                    <a:pt x="676" y="409"/>
                  </a:cubicBezTo>
                  <a:cubicBezTo>
                    <a:pt x="676" y="409"/>
                    <a:pt x="677" y="410"/>
                    <a:pt x="676" y="409"/>
                  </a:cubicBezTo>
                  <a:close/>
                  <a:moveTo>
                    <a:pt x="825" y="537"/>
                  </a:moveTo>
                  <a:cubicBezTo>
                    <a:pt x="824" y="535"/>
                    <a:pt x="821" y="537"/>
                    <a:pt x="822" y="539"/>
                  </a:cubicBezTo>
                  <a:cubicBezTo>
                    <a:pt x="823" y="540"/>
                    <a:pt x="825" y="537"/>
                    <a:pt x="825" y="536"/>
                  </a:cubicBezTo>
                  <a:cubicBezTo>
                    <a:pt x="825" y="537"/>
                    <a:pt x="825" y="537"/>
                    <a:pt x="825" y="537"/>
                  </a:cubicBezTo>
                  <a:cubicBezTo>
                    <a:pt x="824" y="536"/>
                    <a:pt x="825" y="537"/>
                    <a:pt x="825" y="537"/>
                  </a:cubicBezTo>
                  <a:close/>
                  <a:moveTo>
                    <a:pt x="799" y="418"/>
                  </a:moveTo>
                  <a:cubicBezTo>
                    <a:pt x="800" y="420"/>
                    <a:pt x="802" y="420"/>
                    <a:pt x="802" y="418"/>
                  </a:cubicBezTo>
                  <a:cubicBezTo>
                    <a:pt x="802" y="415"/>
                    <a:pt x="799" y="418"/>
                    <a:pt x="799" y="418"/>
                  </a:cubicBezTo>
                  <a:close/>
                  <a:moveTo>
                    <a:pt x="727" y="442"/>
                  </a:moveTo>
                  <a:cubicBezTo>
                    <a:pt x="725" y="442"/>
                    <a:pt x="726" y="443"/>
                    <a:pt x="726" y="443"/>
                  </a:cubicBezTo>
                  <a:cubicBezTo>
                    <a:pt x="726" y="447"/>
                    <a:pt x="729" y="442"/>
                    <a:pt x="726" y="442"/>
                  </a:cubicBezTo>
                  <a:cubicBezTo>
                    <a:pt x="726" y="442"/>
                    <a:pt x="727" y="442"/>
                    <a:pt x="727" y="442"/>
                  </a:cubicBezTo>
                  <a:cubicBezTo>
                    <a:pt x="727" y="442"/>
                    <a:pt x="726" y="442"/>
                    <a:pt x="726" y="442"/>
                  </a:cubicBezTo>
                  <a:cubicBezTo>
                    <a:pt x="726" y="442"/>
                    <a:pt x="727" y="442"/>
                    <a:pt x="727" y="442"/>
                  </a:cubicBezTo>
                  <a:cubicBezTo>
                    <a:pt x="727" y="442"/>
                    <a:pt x="726" y="442"/>
                    <a:pt x="726" y="442"/>
                  </a:cubicBezTo>
                  <a:cubicBezTo>
                    <a:pt x="726" y="442"/>
                    <a:pt x="727" y="442"/>
                    <a:pt x="727" y="442"/>
                  </a:cubicBezTo>
                  <a:close/>
                  <a:moveTo>
                    <a:pt x="768" y="379"/>
                  </a:moveTo>
                  <a:cubicBezTo>
                    <a:pt x="769" y="379"/>
                    <a:pt x="769" y="378"/>
                    <a:pt x="769" y="378"/>
                  </a:cubicBezTo>
                  <a:cubicBezTo>
                    <a:pt x="769" y="374"/>
                    <a:pt x="765" y="379"/>
                    <a:pt x="768" y="379"/>
                  </a:cubicBezTo>
                  <a:close/>
                  <a:moveTo>
                    <a:pt x="838" y="463"/>
                  </a:moveTo>
                  <a:cubicBezTo>
                    <a:pt x="838" y="463"/>
                    <a:pt x="836" y="462"/>
                    <a:pt x="836" y="464"/>
                  </a:cubicBezTo>
                  <a:cubicBezTo>
                    <a:pt x="835" y="467"/>
                    <a:pt x="838" y="464"/>
                    <a:pt x="838" y="463"/>
                  </a:cubicBezTo>
                  <a:cubicBezTo>
                    <a:pt x="838" y="464"/>
                    <a:pt x="839" y="463"/>
                    <a:pt x="839" y="463"/>
                  </a:cubicBezTo>
                  <a:cubicBezTo>
                    <a:pt x="839" y="463"/>
                    <a:pt x="838" y="463"/>
                    <a:pt x="838" y="463"/>
                  </a:cubicBezTo>
                  <a:cubicBezTo>
                    <a:pt x="838" y="463"/>
                    <a:pt x="839" y="463"/>
                    <a:pt x="839" y="463"/>
                  </a:cubicBezTo>
                  <a:cubicBezTo>
                    <a:pt x="839" y="463"/>
                    <a:pt x="838" y="464"/>
                    <a:pt x="838" y="463"/>
                  </a:cubicBezTo>
                  <a:close/>
                  <a:moveTo>
                    <a:pt x="760" y="443"/>
                  </a:moveTo>
                  <a:cubicBezTo>
                    <a:pt x="760" y="441"/>
                    <a:pt x="759" y="441"/>
                    <a:pt x="758" y="439"/>
                  </a:cubicBezTo>
                  <a:cubicBezTo>
                    <a:pt x="758" y="440"/>
                    <a:pt x="759" y="444"/>
                    <a:pt x="760" y="442"/>
                  </a:cubicBezTo>
                  <a:cubicBezTo>
                    <a:pt x="760" y="442"/>
                    <a:pt x="760" y="443"/>
                    <a:pt x="760" y="443"/>
                  </a:cubicBezTo>
                  <a:cubicBezTo>
                    <a:pt x="760" y="441"/>
                    <a:pt x="759" y="444"/>
                    <a:pt x="760" y="442"/>
                  </a:cubicBezTo>
                  <a:cubicBezTo>
                    <a:pt x="760" y="442"/>
                    <a:pt x="759" y="443"/>
                    <a:pt x="760" y="443"/>
                  </a:cubicBezTo>
                  <a:close/>
                  <a:moveTo>
                    <a:pt x="822" y="548"/>
                  </a:moveTo>
                  <a:cubicBezTo>
                    <a:pt x="822" y="547"/>
                    <a:pt x="820" y="545"/>
                    <a:pt x="820" y="545"/>
                  </a:cubicBezTo>
                  <a:cubicBezTo>
                    <a:pt x="819" y="546"/>
                    <a:pt x="821" y="549"/>
                    <a:pt x="822" y="548"/>
                  </a:cubicBezTo>
                  <a:close/>
                  <a:moveTo>
                    <a:pt x="735" y="514"/>
                  </a:moveTo>
                  <a:cubicBezTo>
                    <a:pt x="735" y="514"/>
                    <a:pt x="734" y="516"/>
                    <a:pt x="734" y="516"/>
                  </a:cubicBezTo>
                  <a:cubicBezTo>
                    <a:pt x="735" y="516"/>
                    <a:pt x="736" y="515"/>
                    <a:pt x="736" y="514"/>
                  </a:cubicBezTo>
                  <a:cubicBezTo>
                    <a:pt x="736" y="514"/>
                    <a:pt x="736" y="514"/>
                    <a:pt x="735" y="514"/>
                  </a:cubicBezTo>
                  <a:close/>
                  <a:moveTo>
                    <a:pt x="730" y="437"/>
                  </a:moveTo>
                  <a:cubicBezTo>
                    <a:pt x="730" y="437"/>
                    <a:pt x="729" y="435"/>
                    <a:pt x="728" y="436"/>
                  </a:cubicBezTo>
                  <a:cubicBezTo>
                    <a:pt x="727" y="437"/>
                    <a:pt x="729" y="437"/>
                    <a:pt x="729" y="438"/>
                  </a:cubicBezTo>
                  <a:cubicBezTo>
                    <a:pt x="729" y="438"/>
                    <a:pt x="730" y="438"/>
                    <a:pt x="730" y="437"/>
                  </a:cubicBezTo>
                  <a:close/>
                  <a:moveTo>
                    <a:pt x="803" y="488"/>
                  </a:moveTo>
                  <a:cubicBezTo>
                    <a:pt x="804" y="488"/>
                    <a:pt x="806" y="487"/>
                    <a:pt x="805" y="486"/>
                  </a:cubicBezTo>
                  <a:cubicBezTo>
                    <a:pt x="805" y="486"/>
                    <a:pt x="804" y="487"/>
                    <a:pt x="803" y="486"/>
                  </a:cubicBezTo>
                  <a:cubicBezTo>
                    <a:pt x="803" y="487"/>
                    <a:pt x="802" y="487"/>
                    <a:pt x="804" y="488"/>
                  </a:cubicBezTo>
                  <a:cubicBezTo>
                    <a:pt x="803" y="488"/>
                    <a:pt x="803" y="488"/>
                    <a:pt x="803" y="488"/>
                  </a:cubicBezTo>
                  <a:cubicBezTo>
                    <a:pt x="803" y="488"/>
                    <a:pt x="803" y="488"/>
                    <a:pt x="804" y="488"/>
                  </a:cubicBezTo>
                  <a:cubicBezTo>
                    <a:pt x="803" y="488"/>
                    <a:pt x="803" y="488"/>
                    <a:pt x="803" y="488"/>
                  </a:cubicBezTo>
                  <a:cubicBezTo>
                    <a:pt x="803" y="488"/>
                    <a:pt x="803" y="488"/>
                    <a:pt x="803" y="488"/>
                  </a:cubicBezTo>
                  <a:cubicBezTo>
                    <a:pt x="803" y="488"/>
                    <a:pt x="803" y="487"/>
                    <a:pt x="803" y="488"/>
                  </a:cubicBezTo>
                  <a:close/>
                  <a:moveTo>
                    <a:pt x="813" y="444"/>
                  </a:moveTo>
                  <a:cubicBezTo>
                    <a:pt x="811" y="444"/>
                    <a:pt x="811" y="444"/>
                    <a:pt x="810" y="445"/>
                  </a:cubicBezTo>
                  <a:cubicBezTo>
                    <a:pt x="810" y="445"/>
                    <a:pt x="811" y="445"/>
                    <a:pt x="811" y="445"/>
                  </a:cubicBezTo>
                  <a:cubicBezTo>
                    <a:pt x="813" y="446"/>
                    <a:pt x="812" y="444"/>
                    <a:pt x="813" y="444"/>
                  </a:cubicBezTo>
                  <a:close/>
                  <a:moveTo>
                    <a:pt x="728" y="438"/>
                  </a:moveTo>
                  <a:cubicBezTo>
                    <a:pt x="727" y="439"/>
                    <a:pt x="728" y="441"/>
                    <a:pt x="729" y="440"/>
                  </a:cubicBezTo>
                  <a:cubicBezTo>
                    <a:pt x="729" y="439"/>
                    <a:pt x="729" y="437"/>
                    <a:pt x="728" y="438"/>
                  </a:cubicBezTo>
                  <a:close/>
                  <a:moveTo>
                    <a:pt x="726" y="360"/>
                  </a:moveTo>
                  <a:cubicBezTo>
                    <a:pt x="726" y="362"/>
                    <a:pt x="728" y="362"/>
                    <a:pt x="728" y="360"/>
                  </a:cubicBezTo>
                  <a:cubicBezTo>
                    <a:pt x="728" y="359"/>
                    <a:pt x="727" y="361"/>
                    <a:pt x="726" y="361"/>
                  </a:cubicBezTo>
                  <a:cubicBezTo>
                    <a:pt x="726" y="361"/>
                    <a:pt x="726" y="361"/>
                    <a:pt x="726" y="361"/>
                  </a:cubicBezTo>
                  <a:cubicBezTo>
                    <a:pt x="726" y="361"/>
                    <a:pt x="726" y="361"/>
                    <a:pt x="726" y="360"/>
                  </a:cubicBezTo>
                  <a:close/>
                  <a:moveTo>
                    <a:pt x="673" y="405"/>
                  </a:moveTo>
                  <a:cubicBezTo>
                    <a:pt x="674" y="405"/>
                    <a:pt x="672" y="403"/>
                    <a:pt x="671" y="403"/>
                  </a:cubicBezTo>
                  <a:cubicBezTo>
                    <a:pt x="671" y="404"/>
                    <a:pt x="672" y="405"/>
                    <a:pt x="673" y="405"/>
                  </a:cubicBezTo>
                  <a:cubicBezTo>
                    <a:pt x="672" y="405"/>
                    <a:pt x="672" y="405"/>
                    <a:pt x="672" y="405"/>
                  </a:cubicBezTo>
                  <a:cubicBezTo>
                    <a:pt x="672" y="405"/>
                    <a:pt x="673" y="405"/>
                    <a:pt x="673" y="405"/>
                  </a:cubicBezTo>
                  <a:cubicBezTo>
                    <a:pt x="673" y="405"/>
                    <a:pt x="672" y="405"/>
                    <a:pt x="672" y="405"/>
                  </a:cubicBezTo>
                  <a:cubicBezTo>
                    <a:pt x="672" y="405"/>
                    <a:pt x="673" y="405"/>
                    <a:pt x="673" y="405"/>
                  </a:cubicBezTo>
                  <a:cubicBezTo>
                    <a:pt x="673" y="405"/>
                    <a:pt x="672" y="405"/>
                    <a:pt x="673" y="405"/>
                  </a:cubicBezTo>
                  <a:close/>
                  <a:moveTo>
                    <a:pt x="755" y="436"/>
                  </a:moveTo>
                  <a:cubicBezTo>
                    <a:pt x="754" y="436"/>
                    <a:pt x="755" y="437"/>
                    <a:pt x="755" y="437"/>
                  </a:cubicBezTo>
                  <a:cubicBezTo>
                    <a:pt x="755" y="438"/>
                    <a:pt x="756" y="438"/>
                    <a:pt x="757" y="438"/>
                  </a:cubicBezTo>
                  <a:cubicBezTo>
                    <a:pt x="756" y="437"/>
                    <a:pt x="756" y="436"/>
                    <a:pt x="755" y="436"/>
                  </a:cubicBezTo>
                  <a:cubicBezTo>
                    <a:pt x="755" y="436"/>
                    <a:pt x="755" y="436"/>
                    <a:pt x="755" y="436"/>
                  </a:cubicBezTo>
                  <a:cubicBezTo>
                    <a:pt x="755" y="436"/>
                    <a:pt x="755" y="436"/>
                    <a:pt x="755" y="436"/>
                  </a:cubicBezTo>
                  <a:close/>
                  <a:moveTo>
                    <a:pt x="839" y="489"/>
                  </a:moveTo>
                  <a:cubicBezTo>
                    <a:pt x="840" y="489"/>
                    <a:pt x="840" y="489"/>
                    <a:pt x="840" y="488"/>
                  </a:cubicBezTo>
                  <a:cubicBezTo>
                    <a:pt x="840" y="486"/>
                    <a:pt x="836" y="488"/>
                    <a:pt x="839" y="489"/>
                  </a:cubicBezTo>
                  <a:close/>
                  <a:moveTo>
                    <a:pt x="701" y="415"/>
                  </a:moveTo>
                  <a:cubicBezTo>
                    <a:pt x="701" y="415"/>
                    <a:pt x="704" y="416"/>
                    <a:pt x="704" y="415"/>
                  </a:cubicBezTo>
                  <a:cubicBezTo>
                    <a:pt x="704" y="414"/>
                    <a:pt x="702" y="415"/>
                    <a:pt x="701" y="415"/>
                  </a:cubicBezTo>
                  <a:close/>
                  <a:moveTo>
                    <a:pt x="831" y="461"/>
                  </a:moveTo>
                  <a:cubicBezTo>
                    <a:pt x="831" y="461"/>
                    <a:pt x="832" y="461"/>
                    <a:pt x="832" y="461"/>
                  </a:cubicBezTo>
                  <a:cubicBezTo>
                    <a:pt x="831" y="459"/>
                    <a:pt x="828" y="460"/>
                    <a:pt x="831" y="461"/>
                  </a:cubicBezTo>
                  <a:close/>
                  <a:moveTo>
                    <a:pt x="765" y="378"/>
                  </a:moveTo>
                  <a:cubicBezTo>
                    <a:pt x="765" y="378"/>
                    <a:pt x="766" y="376"/>
                    <a:pt x="766" y="376"/>
                  </a:cubicBezTo>
                  <a:cubicBezTo>
                    <a:pt x="765" y="376"/>
                    <a:pt x="764" y="379"/>
                    <a:pt x="765" y="378"/>
                  </a:cubicBezTo>
                  <a:close/>
                  <a:moveTo>
                    <a:pt x="798" y="434"/>
                  </a:moveTo>
                  <a:cubicBezTo>
                    <a:pt x="800" y="434"/>
                    <a:pt x="801" y="435"/>
                    <a:pt x="802" y="435"/>
                  </a:cubicBezTo>
                  <a:cubicBezTo>
                    <a:pt x="801" y="435"/>
                    <a:pt x="800" y="433"/>
                    <a:pt x="798" y="434"/>
                  </a:cubicBezTo>
                  <a:close/>
                  <a:moveTo>
                    <a:pt x="722" y="360"/>
                  </a:moveTo>
                  <a:cubicBezTo>
                    <a:pt x="723" y="361"/>
                    <a:pt x="723" y="361"/>
                    <a:pt x="723" y="361"/>
                  </a:cubicBezTo>
                  <a:cubicBezTo>
                    <a:pt x="725" y="361"/>
                    <a:pt x="722" y="359"/>
                    <a:pt x="722" y="360"/>
                  </a:cubicBezTo>
                  <a:close/>
                  <a:moveTo>
                    <a:pt x="680" y="363"/>
                  </a:moveTo>
                  <a:cubicBezTo>
                    <a:pt x="679" y="363"/>
                    <a:pt x="680" y="364"/>
                    <a:pt x="681" y="363"/>
                  </a:cubicBezTo>
                  <a:cubicBezTo>
                    <a:pt x="681" y="363"/>
                    <a:pt x="680" y="362"/>
                    <a:pt x="679" y="363"/>
                  </a:cubicBezTo>
                  <a:cubicBezTo>
                    <a:pt x="679" y="363"/>
                    <a:pt x="680" y="363"/>
                    <a:pt x="680" y="363"/>
                  </a:cubicBezTo>
                  <a:close/>
                  <a:moveTo>
                    <a:pt x="803" y="420"/>
                  </a:moveTo>
                  <a:cubicBezTo>
                    <a:pt x="803" y="420"/>
                    <a:pt x="803" y="420"/>
                    <a:pt x="803" y="420"/>
                  </a:cubicBezTo>
                  <a:cubicBezTo>
                    <a:pt x="804" y="420"/>
                    <a:pt x="804" y="419"/>
                    <a:pt x="805" y="419"/>
                  </a:cubicBezTo>
                  <a:cubicBezTo>
                    <a:pt x="804" y="420"/>
                    <a:pt x="803" y="419"/>
                    <a:pt x="803" y="420"/>
                  </a:cubicBezTo>
                  <a:close/>
                  <a:moveTo>
                    <a:pt x="834" y="465"/>
                  </a:moveTo>
                  <a:cubicBezTo>
                    <a:pt x="833" y="465"/>
                    <a:pt x="834" y="467"/>
                    <a:pt x="835" y="466"/>
                  </a:cubicBezTo>
                  <a:cubicBezTo>
                    <a:pt x="835" y="466"/>
                    <a:pt x="835" y="465"/>
                    <a:pt x="834" y="465"/>
                  </a:cubicBezTo>
                  <a:close/>
                  <a:moveTo>
                    <a:pt x="698" y="485"/>
                  </a:moveTo>
                  <a:cubicBezTo>
                    <a:pt x="698" y="484"/>
                    <a:pt x="696" y="485"/>
                    <a:pt x="696" y="485"/>
                  </a:cubicBezTo>
                  <a:cubicBezTo>
                    <a:pt x="697" y="485"/>
                    <a:pt x="698" y="486"/>
                    <a:pt x="698" y="485"/>
                  </a:cubicBezTo>
                  <a:cubicBezTo>
                    <a:pt x="698" y="485"/>
                    <a:pt x="698" y="486"/>
                    <a:pt x="698" y="485"/>
                  </a:cubicBezTo>
                  <a:close/>
                  <a:moveTo>
                    <a:pt x="754" y="365"/>
                  </a:moveTo>
                  <a:cubicBezTo>
                    <a:pt x="754" y="366"/>
                    <a:pt x="755" y="365"/>
                    <a:pt x="756" y="365"/>
                  </a:cubicBezTo>
                  <a:cubicBezTo>
                    <a:pt x="756" y="364"/>
                    <a:pt x="754" y="365"/>
                    <a:pt x="754" y="365"/>
                  </a:cubicBezTo>
                  <a:close/>
                  <a:moveTo>
                    <a:pt x="802" y="437"/>
                  </a:moveTo>
                  <a:cubicBezTo>
                    <a:pt x="803" y="437"/>
                    <a:pt x="801" y="437"/>
                    <a:pt x="801" y="437"/>
                  </a:cubicBezTo>
                  <a:cubicBezTo>
                    <a:pt x="801" y="437"/>
                    <a:pt x="802" y="438"/>
                    <a:pt x="802" y="437"/>
                  </a:cubicBezTo>
                  <a:close/>
                  <a:moveTo>
                    <a:pt x="769" y="518"/>
                  </a:moveTo>
                  <a:cubicBezTo>
                    <a:pt x="768" y="519"/>
                    <a:pt x="770" y="520"/>
                    <a:pt x="770" y="520"/>
                  </a:cubicBezTo>
                  <a:cubicBezTo>
                    <a:pt x="770" y="519"/>
                    <a:pt x="770" y="519"/>
                    <a:pt x="769" y="518"/>
                  </a:cubicBezTo>
                  <a:cubicBezTo>
                    <a:pt x="770" y="518"/>
                    <a:pt x="769" y="519"/>
                    <a:pt x="769" y="519"/>
                  </a:cubicBezTo>
                  <a:cubicBezTo>
                    <a:pt x="769" y="519"/>
                    <a:pt x="769" y="519"/>
                    <a:pt x="769" y="518"/>
                  </a:cubicBezTo>
                  <a:cubicBezTo>
                    <a:pt x="769" y="518"/>
                    <a:pt x="769" y="518"/>
                    <a:pt x="769" y="519"/>
                  </a:cubicBezTo>
                  <a:cubicBezTo>
                    <a:pt x="769" y="519"/>
                    <a:pt x="770" y="518"/>
                    <a:pt x="769" y="518"/>
                  </a:cubicBezTo>
                  <a:close/>
                  <a:moveTo>
                    <a:pt x="780" y="387"/>
                  </a:moveTo>
                  <a:cubicBezTo>
                    <a:pt x="779" y="388"/>
                    <a:pt x="779" y="388"/>
                    <a:pt x="779" y="389"/>
                  </a:cubicBezTo>
                  <a:cubicBezTo>
                    <a:pt x="780" y="389"/>
                    <a:pt x="780" y="388"/>
                    <a:pt x="780" y="387"/>
                  </a:cubicBezTo>
                  <a:close/>
                  <a:moveTo>
                    <a:pt x="808" y="498"/>
                  </a:moveTo>
                  <a:cubicBezTo>
                    <a:pt x="809" y="497"/>
                    <a:pt x="809" y="497"/>
                    <a:pt x="809" y="496"/>
                  </a:cubicBezTo>
                  <a:cubicBezTo>
                    <a:pt x="808" y="497"/>
                    <a:pt x="808" y="497"/>
                    <a:pt x="808" y="498"/>
                  </a:cubicBezTo>
                  <a:close/>
                  <a:moveTo>
                    <a:pt x="840" y="484"/>
                  </a:moveTo>
                  <a:cubicBezTo>
                    <a:pt x="839" y="484"/>
                    <a:pt x="840" y="485"/>
                    <a:pt x="840" y="485"/>
                  </a:cubicBezTo>
                  <a:cubicBezTo>
                    <a:pt x="841" y="485"/>
                    <a:pt x="840" y="484"/>
                    <a:pt x="840" y="484"/>
                  </a:cubicBezTo>
                  <a:close/>
                  <a:moveTo>
                    <a:pt x="838" y="479"/>
                  </a:moveTo>
                  <a:cubicBezTo>
                    <a:pt x="840" y="480"/>
                    <a:pt x="839" y="477"/>
                    <a:pt x="838" y="479"/>
                  </a:cubicBezTo>
                  <a:cubicBezTo>
                    <a:pt x="839" y="479"/>
                    <a:pt x="839" y="478"/>
                    <a:pt x="838" y="479"/>
                  </a:cubicBezTo>
                  <a:close/>
                  <a:moveTo>
                    <a:pt x="828" y="455"/>
                  </a:moveTo>
                  <a:cubicBezTo>
                    <a:pt x="828" y="456"/>
                    <a:pt x="828" y="456"/>
                    <a:pt x="828" y="457"/>
                  </a:cubicBezTo>
                  <a:cubicBezTo>
                    <a:pt x="828" y="457"/>
                    <a:pt x="829" y="457"/>
                    <a:pt x="828" y="455"/>
                  </a:cubicBezTo>
                  <a:cubicBezTo>
                    <a:pt x="828" y="455"/>
                    <a:pt x="828" y="455"/>
                    <a:pt x="828" y="455"/>
                  </a:cubicBezTo>
                  <a:close/>
                  <a:moveTo>
                    <a:pt x="765" y="512"/>
                  </a:moveTo>
                  <a:cubicBezTo>
                    <a:pt x="764" y="512"/>
                    <a:pt x="765" y="512"/>
                    <a:pt x="766" y="512"/>
                  </a:cubicBezTo>
                  <a:cubicBezTo>
                    <a:pt x="765" y="511"/>
                    <a:pt x="765" y="512"/>
                    <a:pt x="765" y="512"/>
                  </a:cubicBezTo>
                  <a:close/>
                  <a:moveTo>
                    <a:pt x="815" y="446"/>
                  </a:moveTo>
                  <a:cubicBezTo>
                    <a:pt x="814" y="447"/>
                    <a:pt x="814" y="447"/>
                    <a:pt x="815" y="447"/>
                  </a:cubicBezTo>
                  <a:cubicBezTo>
                    <a:pt x="815" y="447"/>
                    <a:pt x="815" y="447"/>
                    <a:pt x="815" y="446"/>
                  </a:cubicBezTo>
                  <a:close/>
                  <a:moveTo>
                    <a:pt x="729" y="444"/>
                  </a:moveTo>
                  <a:cubicBezTo>
                    <a:pt x="729" y="445"/>
                    <a:pt x="731" y="444"/>
                    <a:pt x="729" y="443"/>
                  </a:cubicBezTo>
                  <a:cubicBezTo>
                    <a:pt x="729" y="443"/>
                    <a:pt x="729" y="443"/>
                    <a:pt x="729" y="444"/>
                  </a:cubicBezTo>
                  <a:close/>
                  <a:moveTo>
                    <a:pt x="817" y="446"/>
                  </a:moveTo>
                  <a:cubicBezTo>
                    <a:pt x="817" y="445"/>
                    <a:pt x="816" y="446"/>
                    <a:pt x="817" y="446"/>
                  </a:cubicBezTo>
                  <a:cubicBezTo>
                    <a:pt x="817" y="446"/>
                    <a:pt x="817" y="446"/>
                    <a:pt x="817" y="446"/>
                  </a:cubicBezTo>
                  <a:close/>
                  <a:moveTo>
                    <a:pt x="733" y="412"/>
                  </a:moveTo>
                  <a:cubicBezTo>
                    <a:pt x="732" y="413"/>
                    <a:pt x="732" y="413"/>
                    <a:pt x="733" y="414"/>
                  </a:cubicBezTo>
                  <a:cubicBezTo>
                    <a:pt x="733" y="413"/>
                    <a:pt x="733" y="413"/>
                    <a:pt x="733" y="412"/>
                  </a:cubicBezTo>
                  <a:close/>
                  <a:moveTo>
                    <a:pt x="809" y="442"/>
                  </a:moveTo>
                  <a:cubicBezTo>
                    <a:pt x="809" y="442"/>
                    <a:pt x="809" y="441"/>
                    <a:pt x="808" y="441"/>
                  </a:cubicBezTo>
                  <a:cubicBezTo>
                    <a:pt x="808" y="442"/>
                    <a:pt x="808" y="442"/>
                    <a:pt x="809" y="442"/>
                  </a:cubicBezTo>
                  <a:close/>
                  <a:moveTo>
                    <a:pt x="817" y="485"/>
                  </a:moveTo>
                  <a:cubicBezTo>
                    <a:pt x="816" y="486"/>
                    <a:pt x="817" y="485"/>
                    <a:pt x="817" y="485"/>
                  </a:cubicBezTo>
                  <a:cubicBezTo>
                    <a:pt x="818" y="484"/>
                    <a:pt x="817" y="485"/>
                    <a:pt x="817" y="485"/>
                  </a:cubicBezTo>
                  <a:close/>
                  <a:moveTo>
                    <a:pt x="808" y="494"/>
                  </a:moveTo>
                  <a:cubicBezTo>
                    <a:pt x="809" y="494"/>
                    <a:pt x="808" y="493"/>
                    <a:pt x="808" y="493"/>
                  </a:cubicBezTo>
                  <a:cubicBezTo>
                    <a:pt x="807" y="494"/>
                    <a:pt x="807" y="494"/>
                    <a:pt x="808" y="494"/>
                  </a:cubicBezTo>
                  <a:close/>
                  <a:moveTo>
                    <a:pt x="818" y="447"/>
                  </a:moveTo>
                  <a:cubicBezTo>
                    <a:pt x="818" y="447"/>
                    <a:pt x="818" y="447"/>
                    <a:pt x="818" y="447"/>
                  </a:cubicBezTo>
                  <a:cubicBezTo>
                    <a:pt x="817" y="447"/>
                    <a:pt x="817" y="447"/>
                    <a:pt x="818" y="448"/>
                  </a:cubicBezTo>
                  <a:cubicBezTo>
                    <a:pt x="818" y="447"/>
                    <a:pt x="818" y="447"/>
                    <a:pt x="818" y="447"/>
                  </a:cubicBezTo>
                  <a:close/>
                  <a:moveTo>
                    <a:pt x="682" y="364"/>
                  </a:moveTo>
                  <a:cubicBezTo>
                    <a:pt x="682" y="364"/>
                    <a:pt x="681" y="365"/>
                    <a:pt x="682" y="365"/>
                  </a:cubicBezTo>
                  <a:cubicBezTo>
                    <a:pt x="682" y="365"/>
                    <a:pt x="682" y="365"/>
                    <a:pt x="682" y="364"/>
                  </a:cubicBezTo>
                  <a:close/>
                  <a:moveTo>
                    <a:pt x="819" y="449"/>
                  </a:moveTo>
                  <a:cubicBezTo>
                    <a:pt x="819" y="448"/>
                    <a:pt x="818" y="449"/>
                    <a:pt x="819" y="449"/>
                  </a:cubicBezTo>
                  <a:cubicBezTo>
                    <a:pt x="819" y="449"/>
                    <a:pt x="819" y="449"/>
                    <a:pt x="819" y="449"/>
                  </a:cubicBezTo>
                  <a:close/>
                  <a:moveTo>
                    <a:pt x="815" y="548"/>
                  </a:moveTo>
                  <a:cubicBezTo>
                    <a:pt x="816" y="548"/>
                    <a:pt x="815" y="547"/>
                    <a:pt x="815" y="547"/>
                  </a:cubicBezTo>
                  <a:cubicBezTo>
                    <a:pt x="815" y="547"/>
                    <a:pt x="815" y="547"/>
                    <a:pt x="815" y="548"/>
                  </a:cubicBezTo>
                  <a:close/>
                  <a:moveTo>
                    <a:pt x="815" y="542"/>
                  </a:moveTo>
                  <a:cubicBezTo>
                    <a:pt x="814" y="542"/>
                    <a:pt x="815" y="543"/>
                    <a:pt x="815" y="543"/>
                  </a:cubicBezTo>
                  <a:cubicBezTo>
                    <a:pt x="815" y="542"/>
                    <a:pt x="815" y="542"/>
                    <a:pt x="815" y="542"/>
                  </a:cubicBezTo>
                  <a:close/>
                  <a:moveTo>
                    <a:pt x="763" y="510"/>
                  </a:moveTo>
                  <a:cubicBezTo>
                    <a:pt x="764" y="511"/>
                    <a:pt x="764" y="511"/>
                    <a:pt x="764" y="510"/>
                  </a:cubicBezTo>
                  <a:cubicBezTo>
                    <a:pt x="764" y="510"/>
                    <a:pt x="764" y="510"/>
                    <a:pt x="763" y="510"/>
                  </a:cubicBezTo>
                  <a:close/>
                  <a:moveTo>
                    <a:pt x="828" y="521"/>
                  </a:moveTo>
                  <a:cubicBezTo>
                    <a:pt x="828" y="521"/>
                    <a:pt x="828" y="520"/>
                    <a:pt x="828" y="520"/>
                  </a:cubicBezTo>
                  <a:cubicBezTo>
                    <a:pt x="828" y="520"/>
                    <a:pt x="827" y="520"/>
                    <a:pt x="827" y="520"/>
                  </a:cubicBezTo>
                  <a:cubicBezTo>
                    <a:pt x="827" y="521"/>
                    <a:pt x="828" y="521"/>
                    <a:pt x="828" y="521"/>
                  </a:cubicBezTo>
                  <a:close/>
                  <a:moveTo>
                    <a:pt x="838" y="489"/>
                  </a:moveTo>
                  <a:cubicBezTo>
                    <a:pt x="838" y="489"/>
                    <a:pt x="838" y="490"/>
                    <a:pt x="838" y="490"/>
                  </a:cubicBezTo>
                  <a:cubicBezTo>
                    <a:pt x="839" y="490"/>
                    <a:pt x="838" y="489"/>
                    <a:pt x="838" y="489"/>
                  </a:cubicBezTo>
                  <a:close/>
                  <a:moveTo>
                    <a:pt x="829" y="458"/>
                  </a:moveTo>
                  <a:cubicBezTo>
                    <a:pt x="829" y="458"/>
                    <a:pt x="829" y="458"/>
                    <a:pt x="829" y="458"/>
                  </a:cubicBezTo>
                  <a:cubicBezTo>
                    <a:pt x="830" y="458"/>
                    <a:pt x="829" y="457"/>
                    <a:pt x="829" y="458"/>
                  </a:cubicBezTo>
                  <a:close/>
                  <a:moveTo>
                    <a:pt x="611" y="358"/>
                  </a:moveTo>
                  <a:cubicBezTo>
                    <a:pt x="610" y="357"/>
                    <a:pt x="610" y="355"/>
                    <a:pt x="609" y="353"/>
                  </a:cubicBezTo>
                  <a:cubicBezTo>
                    <a:pt x="609" y="353"/>
                    <a:pt x="605" y="356"/>
                    <a:pt x="605" y="356"/>
                  </a:cubicBezTo>
                  <a:cubicBezTo>
                    <a:pt x="604" y="355"/>
                    <a:pt x="606" y="354"/>
                    <a:pt x="606" y="353"/>
                  </a:cubicBezTo>
                  <a:cubicBezTo>
                    <a:pt x="606" y="352"/>
                    <a:pt x="605" y="350"/>
                    <a:pt x="603" y="350"/>
                  </a:cubicBezTo>
                  <a:cubicBezTo>
                    <a:pt x="606" y="349"/>
                    <a:pt x="603" y="347"/>
                    <a:pt x="602" y="346"/>
                  </a:cubicBezTo>
                  <a:cubicBezTo>
                    <a:pt x="600" y="346"/>
                    <a:pt x="598" y="348"/>
                    <a:pt x="597" y="350"/>
                  </a:cubicBezTo>
                  <a:cubicBezTo>
                    <a:pt x="597" y="347"/>
                    <a:pt x="598" y="344"/>
                    <a:pt x="600" y="342"/>
                  </a:cubicBezTo>
                  <a:cubicBezTo>
                    <a:pt x="601" y="341"/>
                    <a:pt x="604" y="340"/>
                    <a:pt x="605" y="338"/>
                  </a:cubicBezTo>
                  <a:cubicBezTo>
                    <a:pt x="605" y="336"/>
                    <a:pt x="603" y="337"/>
                    <a:pt x="602" y="335"/>
                  </a:cubicBezTo>
                  <a:cubicBezTo>
                    <a:pt x="601" y="334"/>
                    <a:pt x="602" y="335"/>
                    <a:pt x="603" y="334"/>
                  </a:cubicBezTo>
                  <a:cubicBezTo>
                    <a:pt x="605" y="333"/>
                    <a:pt x="607" y="332"/>
                    <a:pt x="606" y="330"/>
                  </a:cubicBezTo>
                  <a:cubicBezTo>
                    <a:pt x="606" y="328"/>
                    <a:pt x="604" y="326"/>
                    <a:pt x="602" y="326"/>
                  </a:cubicBezTo>
                  <a:cubicBezTo>
                    <a:pt x="600" y="326"/>
                    <a:pt x="598" y="328"/>
                    <a:pt x="596" y="328"/>
                  </a:cubicBezTo>
                  <a:cubicBezTo>
                    <a:pt x="594" y="329"/>
                    <a:pt x="592" y="329"/>
                    <a:pt x="592" y="331"/>
                  </a:cubicBezTo>
                  <a:cubicBezTo>
                    <a:pt x="591" y="329"/>
                    <a:pt x="589" y="326"/>
                    <a:pt x="587" y="325"/>
                  </a:cubicBezTo>
                  <a:cubicBezTo>
                    <a:pt x="584" y="324"/>
                    <a:pt x="584" y="328"/>
                    <a:pt x="587" y="326"/>
                  </a:cubicBezTo>
                  <a:cubicBezTo>
                    <a:pt x="587" y="330"/>
                    <a:pt x="582" y="327"/>
                    <a:pt x="581" y="327"/>
                  </a:cubicBezTo>
                  <a:cubicBezTo>
                    <a:pt x="579" y="328"/>
                    <a:pt x="579" y="330"/>
                    <a:pt x="580" y="331"/>
                  </a:cubicBezTo>
                  <a:cubicBezTo>
                    <a:pt x="580" y="332"/>
                    <a:pt x="581" y="332"/>
                    <a:pt x="582" y="333"/>
                  </a:cubicBezTo>
                  <a:cubicBezTo>
                    <a:pt x="582" y="334"/>
                    <a:pt x="582" y="335"/>
                    <a:pt x="582" y="336"/>
                  </a:cubicBezTo>
                  <a:cubicBezTo>
                    <a:pt x="582" y="337"/>
                    <a:pt x="580" y="333"/>
                    <a:pt x="578" y="333"/>
                  </a:cubicBezTo>
                  <a:cubicBezTo>
                    <a:pt x="576" y="333"/>
                    <a:pt x="576" y="336"/>
                    <a:pt x="577" y="338"/>
                  </a:cubicBezTo>
                  <a:cubicBezTo>
                    <a:pt x="579" y="340"/>
                    <a:pt x="580" y="339"/>
                    <a:pt x="583" y="339"/>
                  </a:cubicBezTo>
                  <a:cubicBezTo>
                    <a:pt x="584" y="339"/>
                    <a:pt x="584" y="339"/>
                    <a:pt x="585" y="340"/>
                  </a:cubicBezTo>
                  <a:cubicBezTo>
                    <a:pt x="586" y="340"/>
                    <a:pt x="586" y="342"/>
                    <a:pt x="587" y="342"/>
                  </a:cubicBezTo>
                  <a:cubicBezTo>
                    <a:pt x="586" y="343"/>
                    <a:pt x="586" y="341"/>
                    <a:pt x="585" y="341"/>
                  </a:cubicBezTo>
                  <a:cubicBezTo>
                    <a:pt x="583" y="340"/>
                    <a:pt x="582" y="342"/>
                    <a:pt x="582" y="344"/>
                  </a:cubicBezTo>
                  <a:cubicBezTo>
                    <a:pt x="583" y="345"/>
                    <a:pt x="585" y="345"/>
                    <a:pt x="585" y="346"/>
                  </a:cubicBezTo>
                  <a:cubicBezTo>
                    <a:pt x="586" y="348"/>
                    <a:pt x="586" y="349"/>
                    <a:pt x="584" y="350"/>
                  </a:cubicBezTo>
                  <a:cubicBezTo>
                    <a:pt x="584" y="349"/>
                    <a:pt x="584" y="346"/>
                    <a:pt x="584" y="346"/>
                  </a:cubicBezTo>
                  <a:cubicBezTo>
                    <a:pt x="582" y="346"/>
                    <a:pt x="584" y="351"/>
                    <a:pt x="583" y="352"/>
                  </a:cubicBezTo>
                  <a:cubicBezTo>
                    <a:pt x="581" y="355"/>
                    <a:pt x="577" y="353"/>
                    <a:pt x="576" y="351"/>
                  </a:cubicBezTo>
                  <a:cubicBezTo>
                    <a:pt x="575" y="349"/>
                    <a:pt x="574" y="345"/>
                    <a:pt x="572" y="345"/>
                  </a:cubicBezTo>
                  <a:cubicBezTo>
                    <a:pt x="569" y="345"/>
                    <a:pt x="568" y="351"/>
                    <a:pt x="569" y="353"/>
                  </a:cubicBezTo>
                  <a:cubicBezTo>
                    <a:pt x="569" y="355"/>
                    <a:pt x="570" y="356"/>
                    <a:pt x="571" y="357"/>
                  </a:cubicBezTo>
                  <a:cubicBezTo>
                    <a:pt x="572" y="358"/>
                    <a:pt x="573" y="360"/>
                    <a:pt x="574" y="362"/>
                  </a:cubicBezTo>
                  <a:cubicBezTo>
                    <a:pt x="576" y="363"/>
                    <a:pt x="577" y="362"/>
                    <a:pt x="578" y="363"/>
                  </a:cubicBezTo>
                  <a:cubicBezTo>
                    <a:pt x="579" y="363"/>
                    <a:pt x="580" y="364"/>
                    <a:pt x="581" y="364"/>
                  </a:cubicBezTo>
                  <a:cubicBezTo>
                    <a:pt x="583" y="367"/>
                    <a:pt x="585" y="370"/>
                    <a:pt x="587" y="373"/>
                  </a:cubicBezTo>
                  <a:cubicBezTo>
                    <a:pt x="588" y="375"/>
                    <a:pt x="589" y="377"/>
                    <a:pt x="590" y="379"/>
                  </a:cubicBezTo>
                  <a:cubicBezTo>
                    <a:pt x="591" y="381"/>
                    <a:pt x="592" y="381"/>
                    <a:pt x="593" y="383"/>
                  </a:cubicBezTo>
                  <a:cubicBezTo>
                    <a:pt x="593" y="383"/>
                    <a:pt x="593" y="384"/>
                    <a:pt x="593" y="384"/>
                  </a:cubicBezTo>
                  <a:cubicBezTo>
                    <a:pt x="593" y="384"/>
                    <a:pt x="596" y="384"/>
                    <a:pt x="596" y="383"/>
                  </a:cubicBezTo>
                  <a:cubicBezTo>
                    <a:pt x="598" y="383"/>
                    <a:pt x="599" y="381"/>
                    <a:pt x="598" y="380"/>
                  </a:cubicBezTo>
                  <a:cubicBezTo>
                    <a:pt x="598" y="377"/>
                    <a:pt x="595" y="374"/>
                    <a:pt x="598" y="372"/>
                  </a:cubicBezTo>
                  <a:cubicBezTo>
                    <a:pt x="596" y="377"/>
                    <a:pt x="603" y="378"/>
                    <a:pt x="606" y="376"/>
                  </a:cubicBezTo>
                  <a:cubicBezTo>
                    <a:pt x="607" y="375"/>
                    <a:pt x="607" y="373"/>
                    <a:pt x="608" y="373"/>
                  </a:cubicBezTo>
                  <a:cubicBezTo>
                    <a:pt x="608" y="373"/>
                    <a:pt x="609" y="374"/>
                    <a:pt x="610" y="373"/>
                  </a:cubicBezTo>
                  <a:cubicBezTo>
                    <a:pt x="610" y="372"/>
                    <a:pt x="609" y="372"/>
                    <a:pt x="608" y="371"/>
                  </a:cubicBezTo>
                  <a:cubicBezTo>
                    <a:pt x="608" y="370"/>
                    <a:pt x="610" y="370"/>
                    <a:pt x="610" y="369"/>
                  </a:cubicBezTo>
                  <a:cubicBezTo>
                    <a:pt x="610" y="368"/>
                    <a:pt x="608" y="369"/>
                    <a:pt x="607" y="368"/>
                  </a:cubicBezTo>
                  <a:cubicBezTo>
                    <a:pt x="610" y="367"/>
                    <a:pt x="610" y="364"/>
                    <a:pt x="608" y="362"/>
                  </a:cubicBezTo>
                  <a:cubicBezTo>
                    <a:pt x="609" y="362"/>
                    <a:pt x="611" y="360"/>
                    <a:pt x="611" y="358"/>
                  </a:cubicBezTo>
                  <a:close/>
                  <a:moveTo>
                    <a:pt x="415" y="370"/>
                  </a:moveTo>
                  <a:cubicBezTo>
                    <a:pt x="415" y="370"/>
                    <a:pt x="416" y="370"/>
                    <a:pt x="416" y="370"/>
                  </a:cubicBezTo>
                  <a:cubicBezTo>
                    <a:pt x="418" y="369"/>
                    <a:pt x="418" y="369"/>
                    <a:pt x="418" y="371"/>
                  </a:cubicBezTo>
                  <a:cubicBezTo>
                    <a:pt x="419" y="373"/>
                    <a:pt x="422" y="373"/>
                    <a:pt x="424" y="375"/>
                  </a:cubicBezTo>
                  <a:cubicBezTo>
                    <a:pt x="427" y="377"/>
                    <a:pt x="428" y="380"/>
                    <a:pt x="429" y="383"/>
                  </a:cubicBezTo>
                  <a:cubicBezTo>
                    <a:pt x="430" y="384"/>
                    <a:pt x="430" y="388"/>
                    <a:pt x="432" y="388"/>
                  </a:cubicBezTo>
                  <a:cubicBezTo>
                    <a:pt x="434" y="389"/>
                    <a:pt x="437" y="386"/>
                    <a:pt x="438" y="385"/>
                  </a:cubicBezTo>
                  <a:cubicBezTo>
                    <a:pt x="439" y="384"/>
                    <a:pt x="440" y="380"/>
                    <a:pt x="441" y="380"/>
                  </a:cubicBezTo>
                  <a:cubicBezTo>
                    <a:pt x="442" y="380"/>
                    <a:pt x="443" y="382"/>
                    <a:pt x="444" y="382"/>
                  </a:cubicBezTo>
                  <a:cubicBezTo>
                    <a:pt x="445" y="382"/>
                    <a:pt x="446" y="381"/>
                    <a:pt x="447" y="381"/>
                  </a:cubicBezTo>
                  <a:cubicBezTo>
                    <a:pt x="452" y="377"/>
                    <a:pt x="450" y="369"/>
                    <a:pt x="451" y="364"/>
                  </a:cubicBezTo>
                  <a:cubicBezTo>
                    <a:pt x="451" y="365"/>
                    <a:pt x="455" y="363"/>
                    <a:pt x="455" y="363"/>
                  </a:cubicBezTo>
                  <a:cubicBezTo>
                    <a:pt x="457" y="362"/>
                    <a:pt x="457" y="360"/>
                    <a:pt x="458" y="358"/>
                  </a:cubicBezTo>
                  <a:cubicBezTo>
                    <a:pt x="460" y="353"/>
                    <a:pt x="464" y="350"/>
                    <a:pt x="468" y="347"/>
                  </a:cubicBezTo>
                  <a:cubicBezTo>
                    <a:pt x="470" y="346"/>
                    <a:pt x="472" y="344"/>
                    <a:pt x="474" y="343"/>
                  </a:cubicBezTo>
                  <a:cubicBezTo>
                    <a:pt x="477" y="341"/>
                    <a:pt x="479" y="340"/>
                    <a:pt x="482" y="338"/>
                  </a:cubicBezTo>
                  <a:cubicBezTo>
                    <a:pt x="486" y="335"/>
                    <a:pt x="482" y="331"/>
                    <a:pt x="479" y="328"/>
                  </a:cubicBezTo>
                  <a:cubicBezTo>
                    <a:pt x="476" y="325"/>
                    <a:pt x="474" y="320"/>
                    <a:pt x="470" y="318"/>
                  </a:cubicBezTo>
                  <a:cubicBezTo>
                    <a:pt x="466" y="316"/>
                    <a:pt x="462" y="316"/>
                    <a:pt x="461" y="320"/>
                  </a:cubicBezTo>
                  <a:cubicBezTo>
                    <a:pt x="460" y="321"/>
                    <a:pt x="460" y="324"/>
                    <a:pt x="459" y="323"/>
                  </a:cubicBezTo>
                  <a:cubicBezTo>
                    <a:pt x="457" y="323"/>
                    <a:pt x="459" y="321"/>
                    <a:pt x="459" y="320"/>
                  </a:cubicBezTo>
                  <a:cubicBezTo>
                    <a:pt x="458" y="316"/>
                    <a:pt x="453" y="320"/>
                    <a:pt x="455" y="323"/>
                  </a:cubicBezTo>
                  <a:cubicBezTo>
                    <a:pt x="454" y="322"/>
                    <a:pt x="454" y="320"/>
                    <a:pt x="454" y="319"/>
                  </a:cubicBezTo>
                  <a:cubicBezTo>
                    <a:pt x="454" y="318"/>
                    <a:pt x="453" y="318"/>
                    <a:pt x="452" y="317"/>
                  </a:cubicBezTo>
                  <a:cubicBezTo>
                    <a:pt x="450" y="315"/>
                    <a:pt x="447" y="312"/>
                    <a:pt x="445" y="311"/>
                  </a:cubicBezTo>
                  <a:cubicBezTo>
                    <a:pt x="442" y="309"/>
                    <a:pt x="431" y="311"/>
                    <a:pt x="432" y="316"/>
                  </a:cubicBezTo>
                  <a:cubicBezTo>
                    <a:pt x="431" y="314"/>
                    <a:pt x="430" y="313"/>
                    <a:pt x="428" y="313"/>
                  </a:cubicBezTo>
                  <a:cubicBezTo>
                    <a:pt x="426" y="313"/>
                    <a:pt x="423" y="313"/>
                    <a:pt x="423" y="315"/>
                  </a:cubicBezTo>
                  <a:cubicBezTo>
                    <a:pt x="422" y="316"/>
                    <a:pt x="423" y="322"/>
                    <a:pt x="425" y="321"/>
                  </a:cubicBezTo>
                  <a:cubicBezTo>
                    <a:pt x="425" y="321"/>
                    <a:pt x="424" y="322"/>
                    <a:pt x="424" y="322"/>
                  </a:cubicBezTo>
                  <a:cubicBezTo>
                    <a:pt x="424" y="322"/>
                    <a:pt x="425" y="323"/>
                    <a:pt x="425" y="323"/>
                  </a:cubicBezTo>
                  <a:cubicBezTo>
                    <a:pt x="424" y="324"/>
                    <a:pt x="424" y="323"/>
                    <a:pt x="425" y="325"/>
                  </a:cubicBezTo>
                  <a:cubicBezTo>
                    <a:pt x="425" y="327"/>
                    <a:pt x="427" y="327"/>
                    <a:pt x="427" y="329"/>
                  </a:cubicBezTo>
                  <a:cubicBezTo>
                    <a:pt x="427" y="331"/>
                    <a:pt x="426" y="331"/>
                    <a:pt x="426" y="333"/>
                  </a:cubicBezTo>
                  <a:cubicBezTo>
                    <a:pt x="427" y="334"/>
                    <a:pt x="429" y="334"/>
                    <a:pt x="430" y="335"/>
                  </a:cubicBezTo>
                  <a:cubicBezTo>
                    <a:pt x="428" y="336"/>
                    <a:pt x="426" y="334"/>
                    <a:pt x="424" y="336"/>
                  </a:cubicBezTo>
                  <a:cubicBezTo>
                    <a:pt x="422" y="338"/>
                    <a:pt x="422" y="341"/>
                    <a:pt x="422" y="342"/>
                  </a:cubicBezTo>
                  <a:cubicBezTo>
                    <a:pt x="421" y="344"/>
                    <a:pt x="422" y="345"/>
                    <a:pt x="422" y="347"/>
                  </a:cubicBezTo>
                  <a:cubicBezTo>
                    <a:pt x="423" y="350"/>
                    <a:pt x="421" y="349"/>
                    <a:pt x="419" y="350"/>
                  </a:cubicBezTo>
                  <a:cubicBezTo>
                    <a:pt x="420" y="353"/>
                    <a:pt x="419" y="354"/>
                    <a:pt x="419" y="357"/>
                  </a:cubicBezTo>
                  <a:cubicBezTo>
                    <a:pt x="419" y="359"/>
                    <a:pt x="419" y="358"/>
                    <a:pt x="418" y="360"/>
                  </a:cubicBezTo>
                  <a:cubicBezTo>
                    <a:pt x="417" y="361"/>
                    <a:pt x="417" y="361"/>
                    <a:pt x="416" y="362"/>
                  </a:cubicBezTo>
                  <a:cubicBezTo>
                    <a:pt x="416" y="363"/>
                    <a:pt x="414" y="370"/>
                    <a:pt x="415" y="370"/>
                  </a:cubicBezTo>
                  <a:cubicBezTo>
                    <a:pt x="415" y="370"/>
                    <a:pt x="415" y="370"/>
                    <a:pt x="414" y="370"/>
                  </a:cubicBezTo>
                  <a:cubicBezTo>
                    <a:pt x="415" y="370"/>
                    <a:pt x="415" y="370"/>
                    <a:pt x="415" y="370"/>
                  </a:cubicBezTo>
                  <a:cubicBezTo>
                    <a:pt x="415" y="370"/>
                    <a:pt x="415" y="370"/>
                    <a:pt x="414" y="370"/>
                  </a:cubicBezTo>
                  <a:cubicBezTo>
                    <a:pt x="415" y="370"/>
                    <a:pt x="415" y="370"/>
                    <a:pt x="415" y="370"/>
                  </a:cubicBezTo>
                  <a:close/>
                  <a:moveTo>
                    <a:pt x="580" y="409"/>
                  </a:moveTo>
                  <a:cubicBezTo>
                    <a:pt x="580" y="409"/>
                    <a:pt x="580" y="407"/>
                    <a:pt x="580" y="407"/>
                  </a:cubicBezTo>
                  <a:cubicBezTo>
                    <a:pt x="579" y="406"/>
                    <a:pt x="579" y="407"/>
                    <a:pt x="578" y="407"/>
                  </a:cubicBezTo>
                  <a:cubicBezTo>
                    <a:pt x="575" y="407"/>
                    <a:pt x="577" y="407"/>
                    <a:pt x="576" y="406"/>
                  </a:cubicBezTo>
                  <a:cubicBezTo>
                    <a:pt x="574" y="405"/>
                    <a:pt x="573" y="404"/>
                    <a:pt x="571" y="403"/>
                  </a:cubicBezTo>
                  <a:cubicBezTo>
                    <a:pt x="569" y="401"/>
                    <a:pt x="567" y="399"/>
                    <a:pt x="566" y="396"/>
                  </a:cubicBezTo>
                  <a:cubicBezTo>
                    <a:pt x="565" y="398"/>
                    <a:pt x="566" y="399"/>
                    <a:pt x="567" y="400"/>
                  </a:cubicBezTo>
                  <a:cubicBezTo>
                    <a:pt x="565" y="400"/>
                    <a:pt x="563" y="398"/>
                    <a:pt x="562" y="397"/>
                  </a:cubicBezTo>
                  <a:cubicBezTo>
                    <a:pt x="562" y="397"/>
                    <a:pt x="563" y="396"/>
                    <a:pt x="563" y="396"/>
                  </a:cubicBezTo>
                  <a:cubicBezTo>
                    <a:pt x="562" y="396"/>
                    <a:pt x="562" y="396"/>
                    <a:pt x="562" y="396"/>
                  </a:cubicBezTo>
                  <a:cubicBezTo>
                    <a:pt x="560" y="395"/>
                    <a:pt x="560" y="393"/>
                    <a:pt x="558" y="392"/>
                  </a:cubicBezTo>
                  <a:cubicBezTo>
                    <a:pt x="557" y="390"/>
                    <a:pt x="556" y="390"/>
                    <a:pt x="556" y="388"/>
                  </a:cubicBezTo>
                  <a:cubicBezTo>
                    <a:pt x="556" y="386"/>
                    <a:pt x="556" y="384"/>
                    <a:pt x="557" y="383"/>
                  </a:cubicBezTo>
                  <a:cubicBezTo>
                    <a:pt x="558" y="381"/>
                    <a:pt x="557" y="379"/>
                    <a:pt x="557" y="377"/>
                  </a:cubicBezTo>
                  <a:cubicBezTo>
                    <a:pt x="556" y="373"/>
                    <a:pt x="554" y="369"/>
                    <a:pt x="553" y="365"/>
                  </a:cubicBezTo>
                  <a:cubicBezTo>
                    <a:pt x="552" y="361"/>
                    <a:pt x="551" y="357"/>
                    <a:pt x="550" y="353"/>
                  </a:cubicBezTo>
                  <a:cubicBezTo>
                    <a:pt x="552" y="350"/>
                    <a:pt x="544" y="344"/>
                    <a:pt x="543" y="343"/>
                  </a:cubicBezTo>
                  <a:cubicBezTo>
                    <a:pt x="542" y="342"/>
                    <a:pt x="541" y="340"/>
                    <a:pt x="540" y="340"/>
                  </a:cubicBezTo>
                  <a:cubicBezTo>
                    <a:pt x="539" y="341"/>
                    <a:pt x="539" y="342"/>
                    <a:pt x="539" y="342"/>
                  </a:cubicBezTo>
                  <a:cubicBezTo>
                    <a:pt x="537" y="343"/>
                    <a:pt x="530" y="335"/>
                    <a:pt x="534" y="342"/>
                  </a:cubicBezTo>
                  <a:cubicBezTo>
                    <a:pt x="531" y="342"/>
                    <a:pt x="532" y="345"/>
                    <a:pt x="532" y="347"/>
                  </a:cubicBezTo>
                  <a:cubicBezTo>
                    <a:pt x="533" y="350"/>
                    <a:pt x="533" y="354"/>
                    <a:pt x="534" y="357"/>
                  </a:cubicBezTo>
                  <a:cubicBezTo>
                    <a:pt x="534" y="356"/>
                    <a:pt x="533" y="358"/>
                    <a:pt x="533" y="358"/>
                  </a:cubicBezTo>
                  <a:cubicBezTo>
                    <a:pt x="533" y="359"/>
                    <a:pt x="534" y="360"/>
                    <a:pt x="534" y="362"/>
                  </a:cubicBezTo>
                  <a:cubicBezTo>
                    <a:pt x="535" y="364"/>
                    <a:pt x="535" y="368"/>
                    <a:pt x="537" y="370"/>
                  </a:cubicBezTo>
                  <a:cubicBezTo>
                    <a:pt x="537" y="371"/>
                    <a:pt x="537" y="371"/>
                    <a:pt x="537" y="372"/>
                  </a:cubicBezTo>
                  <a:cubicBezTo>
                    <a:pt x="537" y="370"/>
                    <a:pt x="537" y="374"/>
                    <a:pt x="537" y="373"/>
                  </a:cubicBezTo>
                  <a:cubicBezTo>
                    <a:pt x="536" y="375"/>
                    <a:pt x="534" y="374"/>
                    <a:pt x="534" y="377"/>
                  </a:cubicBezTo>
                  <a:cubicBezTo>
                    <a:pt x="531" y="378"/>
                    <a:pt x="529" y="362"/>
                    <a:pt x="529" y="361"/>
                  </a:cubicBezTo>
                  <a:cubicBezTo>
                    <a:pt x="529" y="359"/>
                    <a:pt x="529" y="358"/>
                    <a:pt x="528" y="357"/>
                  </a:cubicBezTo>
                  <a:cubicBezTo>
                    <a:pt x="528" y="356"/>
                    <a:pt x="527" y="356"/>
                    <a:pt x="526" y="355"/>
                  </a:cubicBezTo>
                  <a:cubicBezTo>
                    <a:pt x="526" y="354"/>
                    <a:pt x="525" y="353"/>
                    <a:pt x="525" y="352"/>
                  </a:cubicBezTo>
                  <a:cubicBezTo>
                    <a:pt x="524" y="352"/>
                    <a:pt x="522" y="351"/>
                    <a:pt x="522" y="350"/>
                  </a:cubicBezTo>
                  <a:cubicBezTo>
                    <a:pt x="521" y="350"/>
                    <a:pt x="522" y="349"/>
                    <a:pt x="522" y="349"/>
                  </a:cubicBezTo>
                  <a:cubicBezTo>
                    <a:pt x="521" y="348"/>
                    <a:pt x="520" y="348"/>
                    <a:pt x="520" y="348"/>
                  </a:cubicBezTo>
                  <a:cubicBezTo>
                    <a:pt x="519" y="347"/>
                    <a:pt x="516" y="346"/>
                    <a:pt x="515" y="347"/>
                  </a:cubicBezTo>
                  <a:cubicBezTo>
                    <a:pt x="512" y="349"/>
                    <a:pt x="522" y="352"/>
                    <a:pt x="520" y="355"/>
                  </a:cubicBezTo>
                  <a:cubicBezTo>
                    <a:pt x="519" y="354"/>
                    <a:pt x="517" y="353"/>
                    <a:pt x="519" y="355"/>
                  </a:cubicBezTo>
                  <a:cubicBezTo>
                    <a:pt x="520" y="357"/>
                    <a:pt x="522" y="358"/>
                    <a:pt x="519" y="359"/>
                  </a:cubicBezTo>
                  <a:cubicBezTo>
                    <a:pt x="517" y="359"/>
                    <a:pt x="516" y="356"/>
                    <a:pt x="514" y="358"/>
                  </a:cubicBezTo>
                  <a:cubicBezTo>
                    <a:pt x="513" y="358"/>
                    <a:pt x="513" y="362"/>
                    <a:pt x="512" y="361"/>
                  </a:cubicBezTo>
                  <a:cubicBezTo>
                    <a:pt x="511" y="361"/>
                    <a:pt x="511" y="360"/>
                    <a:pt x="511" y="359"/>
                  </a:cubicBezTo>
                  <a:cubicBezTo>
                    <a:pt x="510" y="359"/>
                    <a:pt x="507" y="364"/>
                    <a:pt x="506" y="362"/>
                  </a:cubicBezTo>
                  <a:cubicBezTo>
                    <a:pt x="506" y="362"/>
                    <a:pt x="510" y="358"/>
                    <a:pt x="510" y="358"/>
                  </a:cubicBezTo>
                  <a:cubicBezTo>
                    <a:pt x="513" y="354"/>
                    <a:pt x="509" y="351"/>
                    <a:pt x="506" y="350"/>
                  </a:cubicBezTo>
                  <a:cubicBezTo>
                    <a:pt x="504" y="348"/>
                    <a:pt x="499" y="345"/>
                    <a:pt x="497" y="348"/>
                  </a:cubicBezTo>
                  <a:cubicBezTo>
                    <a:pt x="496" y="350"/>
                    <a:pt x="498" y="354"/>
                    <a:pt x="495" y="355"/>
                  </a:cubicBezTo>
                  <a:cubicBezTo>
                    <a:pt x="495" y="355"/>
                    <a:pt x="495" y="355"/>
                    <a:pt x="495" y="354"/>
                  </a:cubicBezTo>
                  <a:cubicBezTo>
                    <a:pt x="495" y="355"/>
                    <a:pt x="493" y="355"/>
                    <a:pt x="492" y="355"/>
                  </a:cubicBezTo>
                  <a:cubicBezTo>
                    <a:pt x="491" y="356"/>
                    <a:pt x="491" y="357"/>
                    <a:pt x="489" y="357"/>
                  </a:cubicBezTo>
                  <a:cubicBezTo>
                    <a:pt x="489" y="357"/>
                    <a:pt x="489" y="358"/>
                    <a:pt x="488" y="357"/>
                  </a:cubicBezTo>
                  <a:cubicBezTo>
                    <a:pt x="487" y="356"/>
                    <a:pt x="490" y="355"/>
                    <a:pt x="491" y="354"/>
                  </a:cubicBezTo>
                  <a:cubicBezTo>
                    <a:pt x="491" y="354"/>
                    <a:pt x="492" y="352"/>
                    <a:pt x="492" y="351"/>
                  </a:cubicBezTo>
                  <a:cubicBezTo>
                    <a:pt x="493" y="348"/>
                    <a:pt x="494" y="342"/>
                    <a:pt x="491" y="340"/>
                  </a:cubicBezTo>
                  <a:cubicBezTo>
                    <a:pt x="488" y="337"/>
                    <a:pt x="483" y="342"/>
                    <a:pt x="480" y="343"/>
                  </a:cubicBezTo>
                  <a:cubicBezTo>
                    <a:pt x="475" y="346"/>
                    <a:pt x="471" y="349"/>
                    <a:pt x="467" y="353"/>
                  </a:cubicBezTo>
                  <a:cubicBezTo>
                    <a:pt x="466" y="354"/>
                    <a:pt x="464" y="356"/>
                    <a:pt x="463" y="358"/>
                  </a:cubicBezTo>
                  <a:cubicBezTo>
                    <a:pt x="462" y="361"/>
                    <a:pt x="463" y="360"/>
                    <a:pt x="464" y="362"/>
                  </a:cubicBezTo>
                  <a:cubicBezTo>
                    <a:pt x="466" y="363"/>
                    <a:pt x="465" y="364"/>
                    <a:pt x="464" y="365"/>
                  </a:cubicBezTo>
                  <a:cubicBezTo>
                    <a:pt x="462" y="367"/>
                    <a:pt x="461" y="367"/>
                    <a:pt x="460" y="370"/>
                  </a:cubicBezTo>
                  <a:cubicBezTo>
                    <a:pt x="459" y="371"/>
                    <a:pt x="457" y="376"/>
                    <a:pt x="459" y="377"/>
                  </a:cubicBezTo>
                  <a:cubicBezTo>
                    <a:pt x="460" y="378"/>
                    <a:pt x="460" y="377"/>
                    <a:pt x="461" y="377"/>
                  </a:cubicBezTo>
                  <a:cubicBezTo>
                    <a:pt x="461" y="377"/>
                    <a:pt x="462" y="377"/>
                    <a:pt x="463" y="377"/>
                  </a:cubicBezTo>
                  <a:cubicBezTo>
                    <a:pt x="464" y="377"/>
                    <a:pt x="466" y="376"/>
                    <a:pt x="467" y="376"/>
                  </a:cubicBezTo>
                  <a:cubicBezTo>
                    <a:pt x="466" y="378"/>
                    <a:pt x="468" y="378"/>
                    <a:pt x="467" y="379"/>
                  </a:cubicBezTo>
                  <a:cubicBezTo>
                    <a:pt x="466" y="380"/>
                    <a:pt x="465" y="378"/>
                    <a:pt x="464" y="381"/>
                  </a:cubicBezTo>
                  <a:cubicBezTo>
                    <a:pt x="464" y="382"/>
                    <a:pt x="465" y="382"/>
                    <a:pt x="467" y="382"/>
                  </a:cubicBezTo>
                  <a:cubicBezTo>
                    <a:pt x="467" y="383"/>
                    <a:pt x="469" y="383"/>
                    <a:pt x="469" y="382"/>
                  </a:cubicBezTo>
                  <a:cubicBezTo>
                    <a:pt x="470" y="382"/>
                    <a:pt x="469" y="381"/>
                    <a:pt x="470" y="381"/>
                  </a:cubicBezTo>
                  <a:cubicBezTo>
                    <a:pt x="470" y="383"/>
                    <a:pt x="475" y="381"/>
                    <a:pt x="475" y="381"/>
                  </a:cubicBezTo>
                  <a:cubicBezTo>
                    <a:pt x="477" y="380"/>
                    <a:pt x="478" y="379"/>
                    <a:pt x="480" y="379"/>
                  </a:cubicBezTo>
                  <a:cubicBezTo>
                    <a:pt x="482" y="379"/>
                    <a:pt x="483" y="380"/>
                    <a:pt x="485" y="380"/>
                  </a:cubicBezTo>
                  <a:cubicBezTo>
                    <a:pt x="484" y="381"/>
                    <a:pt x="482" y="379"/>
                    <a:pt x="481" y="380"/>
                  </a:cubicBezTo>
                  <a:cubicBezTo>
                    <a:pt x="478" y="381"/>
                    <a:pt x="481" y="381"/>
                    <a:pt x="481" y="382"/>
                  </a:cubicBezTo>
                  <a:cubicBezTo>
                    <a:pt x="480" y="382"/>
                    <a:pt x="481" y="382"/>
                    <a:pt x="481" y="383"/>
                  </a:cubicBezTo>
                  <a:cubicBezTo>
                    <a:pt x="480" y="383"/>
                    <a:pt x="479" y="383"/>
                    <a:pt x="479" y="383"/>
                  </a:cubicBezTo>
                  <a:cubicBezTo>
                    <a:pt x="478" y="384"/>
                    <a:pt x="476" y="384"/>
                    <a:pt x="475" y="384"/>
                  </a:cubicBezTo>
                  <a:cubicBezTo>
                    <a:pt x="472" y="385"/>
                    <a:pt x="467" y="386"/>
                    <a:pt x="465" y="389"/>
                  </a:cubicBezTo>
                  <a:cubicBezTo>
                    <a:pt x="462" y="392"/>
                    <a:pt x="466" y="394"/>
                    <a:pt x="468" y="396"/>
                  </a:cubicBezTo>
                  <a:cubicBezTo>
                    <a:pt x="469" y="398"/>
                    <a:pt x="469" y="398"/>
                    <a:pt x="471" y="398"/>
                  </a:cubicBezTo>
                  <a:cubicBezTo>
                    <a:pt x="473" y="399"/>
                    <a:pt x="474" y="398"/>
                    <a:pt x="476" y="398"/>
                  </a:cubicBezTo>
                  <a:cubicBezTo>
                    <a:pt x="478" y="398"/>
                    <a:pt x="480" y="399"/>
                    <a:pt x="482" y="399"/>
                  </a:cubicBezTo>
                  <a:cubicBezTo>
                    <a:pt x="484" y="399"/>
                    <a:pt x="486" y="398"/>
                    <a:pt x="488" y="397"/>
                  </a:cubicBezTo>
                  <a:cubicBezTo>
                    <a:pt x="493" y="396"/>
                    <a:pt x="496" y="397"/>
                    <a:pt x="500" y="399"/>
                  </a:cubicBezTo>
                  <a:cubicBezTo>
                    <a:pt x="502" y="399"/>
                    <a:pt x="503" y="400"/>
                    <a:pt x="505" y="401"/>
                  </a:cubicBezTo>
                  <a:cubicBezTo>
                    <a:pt x="507" y="402"/>
                    <a:pt x="507" y="403"/>
                    <a:pt x="509" y="403"/>
                  </a:cubicBezTo>
                  <a:cubicBezTo>
                    <a:pt x="510" y="404"/>
                    <a:pt x="509" y="404"/>
                    <a:pt x="509" y="404"/>
                  </a:cubicBezTo>
                  <a:cubicBezTo>
                    <a:pt x="509" y="404"/>
                    <a:pt x="509" y="404"/>
                    <a:pt x="509" y="404"/>
                  </a:cubicBezTo>
                  <a:cubicBezTo>
                    <a:pt x="508" y="406"/>
                    <a:pt x="505" y="404"/>
                    <a:pt x="504" y="406"/>
                  </a:cubicBezTo>
                  <a:cubicBezTo>
                    <a:pt x="504" y="406"/>
                    <a:pt x="504" y="406"/>
                    <a:pt x="503" y="406"/>
                  </a:cubicBezTo>
                  <a:cubicBezTo>
                    <a:pt x="499" y="407"/>
                    <a:pt x="495" y="404"/>
                    <a:pt x="491" y="404"/>
                  </a:cubicBezTo>
                  <a:cubicBezTo>
                    <a:pt x="486" y="404"/>
                    <a:pt x="482" y="405"/>
                    <a:pt x="478" y="406"/>
                  </a:cubicBezTo>
                  <a:cubicBezTo>
                    <a:pt x="476" y="407"/>
                    <a:pt x="472" y="407"/>
                    <a:pt x="471" y="410"/>
                  </a:cubicBezTo>
                  <a:cubicBezTo>
                    <a:pt x="469" y="414"/>
                    <a:pt x="473" y="415"/>
                    <a:pt x="474" y="419"/>
                  </a:cubicBezTo>
                  <a:cubicBezTo>
                    <a:pt x="474" y="419"/>
                    <a:pt x="475" y="419"/>
                    <a:pt x="475" y="419"/>
                  </a:cubicBezTo>
                  <a:cubicBezTo>
                    <a:pt x="477" y="422"/>
                    <a:pt x="478" y="423"/>
                    <a:pt x="482" y="424"/>
                  </a:cubicBezTo>
                  <a:cubicBezTo>
                    <a:pt x="485" y="424"/>
                    <a:pt x="490" y="423"/>
                    <a:pt x="493" y="425"/>
                  </a:cubicBezTo>
                  <a:cubicBezTo>
                    <a:pt x="496" y="427"/>
                    <a:pt x="495" y="430"/>
                    <a:pt x="496" y="433"/>
                  </a:cubicBezTo>
                  <a:cubicBezTo>
                    <a:pt x="496" y="434"/>
                    <a:pt x="497" y="435"/>
                    <a:pt x="498" y="437"/>
                  </a:cubicBezTo>
                  <a:cubicBezTo>
                    <a:pt x="500" y="439"/>
                    <a:pt x="498" y="437"/>
                    <a:pt x="498" y="439"/>
                  </a:cubicBezTo>
                  <a:cubicBezTo>
                    <a:pt x="499" y="440"/>
                    <a:pt x="501" y="439"/>
                    <a:pt x="502" y="438"/>
                  </a:cubicBezTo>
                  <a:cubicBezTo>
                    <a:pt x="505" y="438"/>
                    <a:pt x="509" y="437"/>
                    <a:pt x="511" y="438"/>
                  </a:cubicBezTo>
                  <a:cubicBezTo>
                    <a:pt x="511" y="437"/>
                    <a:pt x="510" y="437"/>
                    <a:pt x="510" y="437"/>
                  </a:cubicBezTo>
                  <a:cubicBezTo>
                    <a:pt x="511" y="436"/>
                    <a:pt x="512" y="436"/>
                    <a:pt x="513" y="437"/>
                  </a:cubicBezTo>
                  <a:cubicBezTo>
                    <a:pt x="511" y="440"/>
                    <a:pt x="518" y="436"/>
                    <a:pt x="519" y="436"/>
                  </a:cubicBezTo>
                  <a:cubicBezTo>
                    <a:pt x="524" y="436"/>
                    <a:pt x="526" y="433"/>
                    <a:pt x="530" y="431"/>
                  </a:cubicBezTo>
                  <a:cubicBezTo>
                    <a:pt x="533" y="429"/>
                    <a:pt x="536" y="430"/>
                    <a:pt x="538" y="427"/>
                  </a:cubicBezTo>
                  <a:cubicBezTo>
                    <a:pt x="539" y="425"/>
                    <a:pt x="540" y="422"/>
                    <a:pt x="542" y="421"/>
                  </a:cubicBezTo>
                  <a:cubicBezTo>
                    <a:pt x="544" y="419"/>
                    <a:pt x="544" y="422"/>
                    <a:pt x="544" y="424"/>
                  </a:cubicBezTo>
                  <a:cubicBezTo>
                    <a:pt x="545" y="427"/>
                    <a:pt x="547" y="426"/>
                    <a:pt x="549" y="427"/>
                  </a:cubicBezTo>
                  <a:cubicBezTo>
                    <a:pt x="550" y="427"/>
                    <a:pt x="553" y="427"/>
                    <a:pt x="553" y="428"/>
                  </a:cubicBezTo>
                  <a:cubicBezTo>
                    <a:pt x="554" y="429"/>
                    <a:pt x="552" y="429"/>
                    <a:pt x="552" y="430"/>
                  </a:cubicBezTo>
                  <a:cubicBezTo>
                    <a:pt x="552" y="433"/>
                    <a:pt x="556" y="432"/>
                    <a:pt x="558" y="430"/>
                  </a:cubicBezTo>
                  <a:cubicBezTo>
                    <a:pt x="558" y="434"/>
                    <a:pt x="568" y="432"/>
                    <a:pt x="570" y="431"/>
                  </a:cubicBezTo>
                  <a:cubicBezTo>
                    <a:pt x="571" y="430"/>
                    <a:pt x="574" y="430"/>
                    <a:pt x="574" y="428"/>
                  </a:cubicBezTo>
                  <a:cubicBezTo>
                    <a:pt x="575" y="426"/>
                    <a:pt x="573" y="424"/>
                    <a:pt x="572" y="422"/>
                  </a:cubicBezTo>
                  <a:cubicBezTo>
                    <a:pt x="572" y="422"/>
                    <a:pt x="573" y="421"/>
                    <a:pt x="573" y="421"/>
                  </a:cubicBezTo>
                  <a:cubicBezTo>
                    <a:pt x="572" y="419"/>
                    <a:pt x="570" y="420"/>
                    <a:pt x="570" y="421"/>
                  </a:cubicBezTo>
                  <a:cubicBezTo>
                    <a:pt x="567" y="422"/>
                    <a:pt x="567" y="425"/>
                    <a:pt x="565" y="426"/>
                  </a:cubicBezTo>
                  <a:cubicBezTo>
                    <a:pt x="564" y="424"/>
                    <a:pt x="567" y="423"/>
                    <a:pt x="565" y="420"/>
                  </a:cubicBezTo>
                  <a:cubicBezTo>
                    <a:pt x="565" y="419"/>
                    <a:pt x="562" y="416"/>
                    <a:pt x="564" y="416"/>
                  </a:cubicBezTo>
                  <a:cubicBezTo>
                    <a:pt x="566" y="417"/>
                    <a:pt x="567" y="420"/>
                    <a:pt x="569" y="419"/>
                  </a:cubicBezTo>
                  <a:cubicBezTo>
                    <a:pt x="570" y="418"/>
                    <a:pt x="568" y="415"/>
                    <a:pt x="570" y="414"/>
                  </a:cubicBezTo>
                  <a:cubicBezTo>
                    <a:pt x="571" y="414"/>
                    <a:pt x="570" y="415"/>
                    <a:pt x="571" y="415"/>
                  </a:cubicBezTo>
                  <a:cubicBezTo>
                    <a:pt x="572" y="414"/>
                    <a:pt x="571" y="413"/>
                    <a:pt x="572" y="412"/>
                  </a:cubicBezTo>
                  <a:cubicBezTo>
                    <a:pt x="572" y="413"/>
                    <a:pt x="574" y="416"/>
                    <a:pt x="575" y="417"/>
                  </a:cubicBezTo>
                  <a:cubicBezTo>
                    <a:pt x="576" y="417"/>
                    <a:pt x="576" y="413"/>
                    <a:pt x="577" y="412"/>
                  </a:cubicBezTo>
                  <a:cubicBezTo>
                    <a:pt x="576" y="414"/>
                    <a:pt x="577" y="418"/>
                    <a:pt x="580" y="416"/>
                  </a:cubicBezTo>
                  <a:cubicBezTo>
                    <a:pt x="582" y="415"/>
                    <a:pt x="581" y="411"/>
                    <a:pt x="580" y="409"/>
                  </a:cubicBezTo>
                  <a:close/>
                  <a:moveTo>
                    <a:pt x="549" y="329"/>
                  </a:moveTo>
                  <a:cubicBezTo>
                    <a:pt x="547" y="331"/>
                    <a:pt x="543" y="330"/>
                    <a:pt x="541" y="332"/>
                  </a:cubicBezTo>
                  <a:cubicBezTo>
                    <a:pt x="539" y="335"/>
                    <a:pt x="542" y="337"/>
                    <a:pt x="543" y="339"/>
                  </a:cubicBezTo>
                  <a:cubicBezTo>
                    <a:pt x="545" y="341"/>
                    <a:pt x="549" y="351"/>
                    <a:pt x="551" y="349"/>
                  </a:cubicBezTo>
                  <a:cubicBezTo>
                    <a:pt x="551" y="350"/>
                    <a:pt x="552" y="347"/>
                    <a:pt x="552" y="348"/>
                  </a:cubicBezTo>
                  <a:cubicBezTo>
                    <a:pt x="554" y="344"/>
                    <a:pt x="557" y="339"/>
                    <a:pt x="556" y="335"/>
                  </a:cubicBezTo>
                  <a:cubicBezTo>
                    <a:pt x="556" y="332"/>
                    <a:pt x="552" y="328"/>
                    <a:pt x="549" y="330"/>
                  </a:cubicBezTo>
                  <a:cubicBezTo>
                    <a:pt x="549" y="329"/>
                    <a:pt x="549" y="329"/>
                    <a:pt x="550" y="329"/>
                  </a:cubicBezTo>
                  <a:cubicBezTo>
                    <a:pt x="549" y="329"/>
                    <a:pt x="549" y="330"/>
                    <a:pt x="548" y="330"/>
                  </a:cubicBezTo>
                  <a:cubicBezTo>
                    <a:pt x="549" y="330"/>
                    <a:pt x="549" y="329"/>
                    <a:pt x="550" y="329"/>
                  </a:cubicBezTo>
                  <a:cubicBezTo>
                    <a:pt x="549" y="329"/>
                    <a:pt x="549" y="329"/>
                    <a:pt x="549" y="329"/>
                  </a:cubicBezTo>
                  <a:close/>
                  <a:moveTo>
                    <a:pt x="590" y="326"/>
                  </a:moveTo>
                  <a:cubicBezTo>
                    <a:pt x="590" y="330"/>
                    <a:pt x="603" y="326"/>
                    <a:pt x="602" y="322"/>
                  </a:cubicBezTo>
                  <a:cubicBezTo>
                    <a:pt x="601" y="318"/>
                    <a:pt x="590" y="322"/>
                    <a:pt x="590" y="326"/>
                  </a:cubicBezTo>
                  <a:cubicBezTo>
                    <a:pt x="590" y="326"/>
                    <a:pt x="590" y="326"/>
                    <a:pt x="590" y="325"/>
                  </a:cubicBezTo>
                  <a:cubicBezTo>
                    <a:pt x="590" y="326"/>
                    <a:pt x="590" y="327"/>
                    <a:pt x="590" y="327"/>
                  </a:cubicBezTo>
                  <a:cubicBezTo>
                    <a:pt x="590" y="327"/>
                    <a:pt x="590" y="325"/>
                    <a:pt x="590" y="326"/>
                  </a:cubicBezTo>
                  <a:close/>
                  <a:moveTo>
                    <a:pt x="609" y="344"/>
                  </a:moveTo>
                  <a:cubicBezTo>
                    <a:pt x="607" y="341"/>
                    <a:pt x="605" y="346"/>
                    <a:pt x="606" y="347"/>
                  </a:cubicBezTo>
                  <a:cubicBezTo>
                    <a:pt x="608" y="350"/>
                    <a:pt x="610" y="346"/>
                    <a:pt x="609" y="344"/>
                  </a:cubicBezTo>
                  <a:cubicBezTo>
                    <a:pt x="609" y="344"/>
                    <a:pt x="609" y="344"/>
                    <a:pt x="609" y="345"/>
                  </a:cubicBezTo>
                  <a:cubicBezTo>
                    <a:pt x="609" y="344"/>
                    <a:pt x="608" y="344"/>
                    <a:pt x="608" y="343"/>
                  </a:cubicBezTo>
                  <a:cubicBezTo>
                    <a:pt x="608" y="344"/>
                    <a:pt x="609" y="344"/>
                    <a:pt x="609" y="344"/>
                  </a:cubicBezTo>
                  <a:cubicBezTo>
                    <a:pt x="609" y="344"/>
                    <a:pt x="608" y="343"/>
                    <a:pt x="608" y="343"/>
                  </a:cubicBezTo>
                  <a:cubicBezTo>
                    <a:pt x="608" y="343"/>
                    <a:pt x="608" y="344"/>
                    <a:pt x="609" y="344"/>
                  </a:cubicBezTo>
                  <a:cubicBezTo>
                    <a:pt x="609" y="344"/>
                    <a:pt x="609" y="344"/>
                    <a:pt x="609" y="344"/>
                  </a:cubicBezTo>
                  <a:close/>
                  <a:moveTo>
                    <a:pt x="585" y="399"/>
                  </a:moveTo>
                  <a:cubicBezTo>
                    <a:pt x="582" y="395"/>
                    <a:pt x="581" y="400"/>
                    <a:pt x="584" y="401"/>
                  </a:cubicBezTo>
                  <a:cubicBezTo>
                    <a:pt x="584" y="400"/>
                    <a:pt x="584" y="399"/>
                    <a:pt x="585" y="399"/>
                  </a:cubicBezTo>
                  <a:cubicBezTo>
                    <a:pt x="585" y="398"/>
                    <a:pt x="585" y="398"/>
                    <a:pt x="584" y="399"/>
                  </a:cubicBezTo>
                  <a:cubicBezTo>
                    <a:pt x="585" y="399"/>
                    <a:pt x="585" y="399"/>
                    <a:pt x="585" y="399"/>
                  </a:cubicBezTo>
                  <a:cubicBezTo>
                    <a:pt x="585" y="399"/>
                    <a:pt x="583" y="397"/>
                    <a:pt x="583" y="397"/>
                  </a:cubicBezTo>
                  <a:cubicBezTo>
                    <a:pt x="583" y="398"/>
                    <a:pt x="584" y="399"/>
                    <a:pt x="585" y="399"/>
                  </a:cubicBezTo>
                  <a:close/>
                  <a:moveTo>
                    <a:pt x="578" y="422"/>
                  </a:moveTo>
                  <a:cubicBezTo>
                    <a:pt x="580" y="422"/>
                    <a:pt x="580" y="418"/>
                    <a:pt x="578" y="418"/>
                  </a:cubicBezTo>
                  <a:cubicBezTo>
                    <a:pt x="577" y="419"/>
                    <a:pt x="577" y="422"/>
                    <a:pt x="578" y="422"/>
                  </a:cubicBezTo>
                  <a:close/>
                  <a:moveTo>
                    <a:pt x="608" y="349"/>
                  </a:moveTo>
                  <a:cubicBezTo>
                    <a:pt x="605" y="349"/>
                    <a:pt x="608" y="356"/>
                    <a:pt x="609" y="352"/>
                  </a:cubicBezTo>
                  <a:cubicBezTo>
                    <a:pt x="609" y="351"/>
                    <a:pt x="608" y="349"/>
                    <a:pt x="608" y="349"/>
                  </a:cubicBezTo>
                  <a:close/>
                  <a:moveTo>
                    <a:pt x="534" y="334"/>
                  </a:moveTo>
                  <a:cubicBezTo>
                    <a:pt x="535" y="334"/>
                    <a:pt x="537" y="333"/>
                    <a:pt x="534" y="333"/>
                  </a:cubicBezTo>
                  <a:cubicBezTo>
                    <a:pt x="532" y="332"/>
                    <a:pt x="533" y="335"/>
                    <a:pt x="534" y="334"/>
                  </a:cubicBezTo>
                  <a:close/>
                  <a:moveTo>
                    <a:pt x="478" y="400"/>
                  </a:moveTo>
                  <a:cubicBezTo>
                    <a:pt x="477" y="400"/>
                    <a:pt x="476" y="399"/>
                    <a:pt x="474" y="400"/>
                  </a:cubicBezTo>
                  <a:cubicBezTo>
                    <a:pt x="476" y="399"/>
                    <a:pt x="477" y="401"/>
                    <a:pt x="478" y="400"/>
                  </a:cubicBezTo>
                  <a:close/>
                  <a:moveTo>
                    <a:pt x="576" y="427"/>
                  </a:moveTo>
                  <a:cubicBezTo>
                    <a:pt x="576" y="427"/>
                    <a:pt x="576" y="425"/>
                    <a:pt x="575" y="426"/>
                  </a:cubicBezTo>
                  <a:cubicBezTo>
                    <a:pt x="575" y="426"/>
                    <a:pt x="575" y="427"/>
                    <a:pt x="575" y="428"/>
                  </a:cubicBezTo>
                  <a:cubicBezTo>
                    <a:pt x="575" y="427"/>
                    <a:pt x="576" y="427"/>
                    <a:pt x="576" y="427"/>
                  </a:cubicBezTo>
                  <a:cubicBezTo>
                    <a:pt x="575" y="427"/>
                    <a:pt x="576" y="427"/>
                    <a:pt x="576" y="427"/>
                  </a:cubicBezTo>
                  <a:close/>
                  <a:moveTo>
                    <a:pt x="508" y="444"/>
                  </a:moveTo>
                  <a:cubicBezTo>
                    <a:pt x="509" y="443"/>
                    <a:pt x="509" y="442"/>
                    <a:pt x="509" y="442"/>
                  </a:cubicBezTo>
                  <a:cubicBezTo>
                    <a:pt x="508" y="442"/>
                    <a:pt x="508" y="443"/>
                    <a:pt x="508" y="444"/>
                  </a:cubicBezTo>
                  <a:close/>
                  <a:moveTo>
                    <a:pt x="571" y="416"/>
                  </a:moveTo>
                  <a:cubicBezTo>
                    <a:pt x="571" y="418"/>
                    <a:pt x="573" y="416"/>
                    <a:pt x="571" y="415"/>
                  </a:cubicBezTo>
                  <a:cubicBezTo>
                    <a:pt x="571" y="415"/>
                    <a:pt x="571" y="416"/>
                    <a:pt x="571" y="416"/>
                  </a:cubicBezTo>
                  <a:close/>
                  <a:moveTo>
                    <a:pt x="424" y="334"/>
                  </a:moveTo>
                  <a:cubicBezTo>
                    <a:pt x="425" y="334"/>
                    <a:pt x="425" y="334"/>
                    <a:pt x="425" y="333"/>
                  </a:cubicBezTo>
                  <a:cubicBezTo>
                    <a:pt x="425" y="333"/>
                    <a:pt x="424" y="333"/>
                    <a:pt x="424" y="333"/>
                  </a:cubicBezTo>
                  <a:cubicBezTo>
                    <a:pt x="424" y="333"/>
                    <a:pt x="424" y="334"/>
                    <a:pt x="424" y="334"/>
                  </a:cubicBezTo>
                  <a:close/>
                  <a:moveTo>
                    <a:pt x="581" y="404"/>
                  </a:moveTo>
                  <a:cubicBezTo>
                    <a:pt x="581" y="403"/>
                    <a:pt x="579" y="405"/>
                    <a:pt x="581" y="405"/>
                  </a:cubicBezTo>
                  <a:cubicBezTo>
                    <a:pt x="581" y="405"/>
                    <a:pt x="581" y="405"/>
                    <a:pt x="581" y="404"/>
                  </a:cubicBezTo>
                  <a:close/>
                  <a:moveTo>
                    <a:pt x="529" y="355"/>
                  </a:moveTo>
                  <a:cubicBezTo>
                    <a:pt x="529" y="356"/>
                    <a:pt x="529" y="356"/>
                    <a:pt x="530" y="357"/>
                  </a:cubicBezTo>
                  <a:cubicBezTo>
                    <a:pt x="530" y="356"/>
                    <a:pt x="530" y="355"/>
                    <a:pt x="529" y="355"/>
                  </a:cubicBezTo>
                  <a:close/>
                  <a:moveTo>
                    <a:pt x="607" y="341"/>
                  </a:moveTo>
                  <a:cubicBezTo>
                    <a:pt x="607" y="340"/>
                    <a:pt x="605" y="341"/>
                    <a:pt x="606" y="342"/>
                  </a:cubicBezTo>
                  <a:cubicBezTo>
                    <a:pt x="606" y="342"/>
                    <a:pt x="607" y="342"/>
                    <a:pt x="607" y="341"/>
                  </a:cubicBezTo>
                  <a:close/>
                  <a:moveTo>
                    <a:pt x="519" y="358"/>
                  </a:moveTo>
                  <a:cubicBezTo>
                    <a:pt x="519" y="357"/>
                    <a:pt x="519" y="357"/>
                    <a:pt x="518" y="357"/>
                  </a:cubicBezTo>
                  <a:cubicBezTo>
                    <a:pt x="518" y="357"/>
                    <a:pt x="520" y="358"/>
                    <a:pt x="519" y="358"/>
                  </a:cubicBezTo>
                  <a:close/>
                  <a:moveTo>
                    <a:pt x="532" y="369"/>
                  </a:moveTo>
                  <a:cubicBezTo>
                    <a:pt x="533" y="368"/>
                    <a:pt x="532" y="368"/>
                    <a:pt x="532" y="368"/>
                  </a:cubicBezTo>
                  <a:cubicBezTo>
                    <a:pt x="532" y="368"/>
                    <a:pt x="532" y="369"/>
                    <a:pt x="532" y="369"/>
                  </a:cubicBezTo>
                  <a:close/>
                  <a:moveTo>
                    <a:pt x="499" y="404"/>
                  </a:moveTo>
                  <a:cubicBezTo>
                    <a:pt x="499" y="404"/>
                    <a:pt x="499" y="404"/>
                    <a:pt x="499" y="404"/>
                  </a:cubicBezTo>
                  <a:cubicBezTo>
                    <a:pt x="499" y="404"/>
                    <a:pt x="498" y="404"/>
                    <a:pt x="498" y="404"/>
                  </a:cubicBezTo>
                  <a:cubicBezTo>
                    <a:pt x="498" y="404"/>
                    <a:pt x="499" y="405"/>
                    <a:pt x="499" y="404"/>
                  </a:cubicBezTo>
                  <a:close/>
                  <a:moveTo>
                    <a:pt x="563" y="397"/>
                  </a:moveTo>
                  <a:cubicBezTo>
                    <a:pt x="563" y="398"/>
                    <a:pt x="563" y="398"/>
                    <a:pt x="563" y="397"/>
                  </a:cubicBezTo>
                  <a:cubicBezTo>
                    <a:pt x="563" y="397"/>
                    <a:pt x="562" y="397"/>
                    <a:pt x="563" y="397"/>
                  </a:cubicBezTo>
                  <a:close/>
                  <a:moveTo>
                    <a:pt x="493" y="437"/>
                  </a:moveTo>
                  <a:cubicBezTo>
                    <a:pt x="493" y="437"/>
                    <a:pt x="494" y="437"/>
                    <a:pt x="494" y="437"/>
                  </a:cubicBezTo>
                  <a:cubicBezTo>
                    <a:pt x="494" y="437"/>
                    <a:pt x="493" y="436"/>
                    <a:pt x="493" y="437"/>
                  </a:cubicBezTo>
                  <a:close/>
                  <a:moveTo>
                    <a:pt x="422" y="331"/>
                  </a:moveTo>
                  <a:cubicBezTo>
                    <a:pt x="422" y="331"/>
                    <a:pt x="422" y="331"/>
                    <a:pt x="422" y="331"/>
                  </a:cubicBezTo>
                  <a:cubicBezTo>
                    <a:pt x="421" y="331"/>
                    <a:pt x="422" y="332"/>
                    <a:pt x="422" y="331"/>
                  </a:cubicBezTo>
                  <a:close/>
                  <a:moveTo>
                    <a:pt x="524" y="351"/>
                  </a:moveTo>
                  <a:cubicBezTo>
                    <a:pt x="524" y="351"/>
                    <a:pt x="524" y="351"/>
                    <a:pt x="524" y="351"/>
                  </a:cubicBezTo>
                  <a:cubicBezTo>
                    <a:pt x="524" y="351"/>
                    <a:pt x="524" y="351"/>
                    <a:pt x="524" y="351"/>
                  </a:cubicBezTo>
                  <a:cubicBezTo>
                    <a:pt x="524" y="351"/>
                    <a:pt x="524" y="351"/>
                    <a:pt x="524" y="351"/>
                  </a:cubicBezTo>
                  <a:close/>
                  <a:moveTo>
                    <a:pt x="564" y="396"/>
                  </a:moveTo>
                  <a:cubicBezTo>
                    <a:pt x="564" y="396"/>
                    <a:pt x="564" y="396"/>
                    <a:pt x="563" y="396"/>
                  </a:cubicBezTo>
                  <a:cubicBezTo>
                    <a:pt x="563" y="396"/>
                    <a:pt x="564" y="396"/>
                    <a:pt x="564" y="396"/>
                  </a:cubicBezTo>
                  <a:close/>
                  <a:moveTo>
                    <a:pt x="612" y="428"/>
                  </a:moveTo>
                  <a:cubicBezTo>
                    <a:pt x="612" y="427"/>
                    <a:pt x="612" y="425"/>
                    <a:pt x="611" y="423"/>
                  </a:cubicBezTo>
                  <a:cubicBezTo>
                    <a:pt x="610" y="422"/>
                    <a:pt x="609" y="421"/>
                    <a:pt x="608" y="420"/>
                  </a:cubicBezTo>
                  <a:cubicBezTo>
                    <a:pt x="606" y="419"/>
                    <a:pt x="606" y="416"/>
                    <a:pt x="604" y="418"/>
                  </a:cubicBezTo>
                  <a:cubicBezTo>
                    <a:pt x="603" y="416"/>
                    <a:pt x="603" y="412"/>
                    <a:pt x="600" y="413"/>
                  </a:cubicBezTo>
                  <a:cubicBezTo>
                    <a:pt x="596" y="413"/>
                    <a:pt x="599" y="419"/>
                    <a:pt x="599" y="421"/>
                  </a:cubicBezTo>
                  <a:cubicBezTo>
                    <a:pt x="598" y="421"/>
                    <a:pt x="596" y="417"/>
                    <a:pt x="596" y="421"/>
                  </a:cubicBezTo>
                  <a:cubicBezTo>
                    <a:pt x="596" y="423"/>
                    <a:pt x="597" y="425"/>
                    <a:pt x="594" y="426"/>
                  </a:cubicBezTo>
                  <a:cubicBezTo>
                    <a:pt x="593" y="427"/>
                    <a:pt x="590" y="427"/>
                    <a:pt x="589" y="428"/>
                  </a:cubicBezTo>
                  <a:cubicBezTo>
                    <a:pt x="588" y="429"/>
                    <a:pt x="590" y="432"/>
                    <a:pt x="591" y="432"/>
                  </a:cubicBezTo>
                  <a:cubicBezTo>
                    <a:pt x="593" y="432"/>
                    <a:pt x="593" y="429"/>
                    <a:pt x="594" y="432"/>
                  </a:cubicBezTo>
                  <a:cubicBezTo>
                    <a:pt x="595" y="432"/>
                    <a:pt x="595" y="433"/>
                    <a:pt x="596" y="434"/>
                  </a:cubicBezTo>
                  <a:cubicBezTo>
                    <a:pt x="597" y="434"/>
                    <a:pt x="596" y="432"/>
                    <a:pt x="597" y="432"/>
                  </a:cubicBezTo>
                  <a:cubicBezTo>
                    <a:pt x="596" y="432"/>
                    <a:pt x="606" y="441"/>
                    <a:pt x="606" y="437"/>
                  </a:cubicBezTo>
                  <a:cubicBezTo>
                    <a:pt x="607" y="440"/>
                    <a:pt x="610" y="439"/>
                    <a:pt x="612" y="437"/>
                  </a:cubicBezTo>
                  <a:cubicBezTo>
                    <a:pt x="613" y="437"/>
                    <a:pt x="614" y="436"/>
                    <a:pt x="615" y="435"/>
                  </a:cubicBezTo>
                  <a:cubicBezTo>
                    <a:pt x="615" y="434"/>
                    <a:pt x="617" y="434"/>
                    <a:pt x="618" y="433"/>
                  </a:cubicBezTo>
                  <a:cubicBezTo>
                    <a:pt x="619" y="431"/>
                    <a:pt x="617" y="432"/>
                    <a:pt x="615" y="432"/>
                  </a:cubicBezTo>
                  <a:cubicBezTo>
                    <a:pt x="613" y="431"/>
                    <a:pt x="613" y="427"/>
                    <a:pt x="613" y="426"/>
                  </a:cubicBezTo>
                  <a:cubicBezTo>
                    <a:pt x="612" y="426"/>
                    <a:pt x="613" y="428"/>
                    <a:pt x="612" y="428"/>
                  </a:cubicBezTo>
                  <a:cubicBezTo>
                    <a:pt x="612" y="428"/>
                    <a:pt x="612" y="428"/>
                    <a:pt x="612" y="428"/>
                  </a:cubicBezTo>
                  <a:cubicBezTo>
                    <a:pt x="612" y="428"/>
                    <a:pt x="612" y="428"/>
                    <a:pt x="612" y="428"/>
                  </a:cubicBezTo>
                  <a:cubicBezTo>
                    <a:pt x="612" y="428"/>
                    <a:pt x="612" y="428"/>
                    <a:pt x="612" y="427"/>
                  </a:cubicBezTo>
                  <a:cubicBezTo>
                    <a:pt x="612" y="428"/>
                    <a:pt x="612" y="428"/>
                    <a:pt x="612" y="428"/>
                  </a:cubicBezTo>
                  <a:close/>
                  <a:moveTo>
                    <a:pt x="587" y="427"/>
                  </a:moveTo>
                  <a:cubicBezTo>
                    <a:pt x="583" y="425"/>
                    <a:pt x="579" y="435"/>
                    <a:pt x="583" y="436"/>
                  </a:cubicBezTo>
                  <a:cubicBezTo>
                    <a:pt x="585" y="436"/>
                    <a:pt x="589" y="428"/>
                    <a:pt x="587" y="427"/>
                  </a:cubicBezTo>
                  <a:cubicBezTo>
                    <a:pt x="587" y="427"/>
                    <a:pt x="587" y="427"/>
                    <a:pt x="587" y="427"/>
                  </a:cubicBezTo>
                  <a:cubicBezTo>
                    <a:pt x="587" y="427"/>
                    <a:pt x="586" y="426"/>
                    <a:pt x="585" y="426"/>
                  </a:cubicBezTo>
                  <a:cubicBezTo>
                    <a:pt x="586" y="426"/>
                    <a:pt x="587" y="427"/>
                    <a:pt x="587" y="427"/>
                  </a:cubicBezTo>
                  <a:close/>
                  <a:moveTo>
                    <a:pt x="615" y="423"/>
                  </a:moveTo>
                  <a:cubicBezTo>
                    <a:pt x="617" y="424"/>
                    <a:pt x="617" y="419"/>
                    <a:pt x="616" y="418"/>
                  </a:cubicBezTo>
                  <a:cubicBezTo>
                    <a:pt x="614" y="416"/>
                    <a:pt x="612" y="421"/>
                    <a:pt x="614" y="421"/>
                  </a:cubicBezTo>
                  <a:cubicBezTo>
                    <a:pt x="614" y="422"/>
                    <a:pt x="614" y="418"/>
                    <a:pt x="614" y="418"/>
                  </a:cubicBezTo>
                  <a:cubicBezTo>
                    <a:pt x="616" y="420"/>
                    <a:pt x="614" y="423"/>
                    <a:pt x="617" y="424"/>
                  </a:cubicBezTo>
                  <a:cubicBezTo>
                    <a:pt x="616" y="424"/>
                    <a:pt x="616" y="423"/>
                    <a:pt x="615" y="423"/>
                  </a:cubicBezTo>
                  <a:cubicBezTo>
                    <a:pt x="616" y="423"/>
                    <a:pt x="616" y="423"/>
                    <a:pt x="616" y="424"/>
                  </a:cubicBezTo>
                  <a:cubicBezTo>
                    <a:pt x="616" y="423"/>
                    <a:pt x="616" y="423"/>
                    <a:pt x="615" y="423"/>
                  </a:cubicBezTo>
                  <a:close/>
                  <a:moveTo>
                    <a:pt x="574" y="433"/>
                  </a:moveTo>
                  <a:cubicBezTo>
                    <a:pt x="572" y="432"/>
                    <a:pt x="570" y="436"/>
                    <a:pt x="572" y="437"/>
                  </a:cubicBezTo>
                  <a:cubicBezTo>
                    <a:pt x="575" y="437"/>
                    <a:pt x="575" y="434"/>
                    <a:pt x="573" y="433"/>
                  </a:cubicBezTo>
                  <a:cubicBezTo>
                    <a:pt x="574" y="433"/>
                    <a:pt x="574" y="433"/>
                    <a:pt x="574" y="433"/>
                  </a:cubicBezTo>
                  <a:cubicBezTo>
                    <a:pt x="574" y="433"/>
                    <a:pt x="574" y="433"/>
                    <a:pt x="574" y="433"/>
                  </a:cubicBezTo>
                  <a:cubicBezTo>
                    <a:pt x="574" y="433"/>
                    <a:pt x="574" y="433"/>
                    <a:pt x="574" y="433"/>
                  </a:cubicBezTo>
                  <a:cubicBezTo>
                    <a:pt x="574" y="433"/>
                    <a:pt x="574" y="433"/>
                    <a:pt x="573" y="433"/>
                  </a:cubicBezTo>
                  <a:cubicBezTo>
                    <a:pt x="573" y="433"/>
                    <a:pt x="574" y="433"/>
                    <a:pt x="574" y="433"/>
                  </a:cubicBezTo>
                  <a:close/>
                  <a:moveTo>
                    <a:pt x="612" y="419"/>
                  </a:moveTo>
                  <a:cubicBezTo>
                    <a:pt x="611" y="420"/>
                    <a:pt x="610" y="418"/>
                    <a:pt x="608" y="419"/>
                  </a:cubicBezTo>
                  <a:cubicBezTo>
                    <a:pt x="609" y="420"/>
                    <a:pt x="611" y="423"/>
                    <a:pt x="612" y="423"/>
                  </a:cubicBezTo>
                  <a:cubicBezTo>
                    <a:pt x="613" y="422"/>
                    <a:pt x="612" y="418"/>
                    <a:pt x="611" y="419"/>
                  </a:cubicBezTo>
                  <a:cubicBezTo>
                    <a:pt x="611" y="419"/>
                    <a:pt x="612" y="419"/>
                    <a:pt x="612" y="419"/>
                  </a:cubicBezTo>
                  <a:cubicBezTo>
                    <a:pt x="612" y="419"/>
                    <a:pt x="611" y="419"/>
                    <a:pt x="611" y="419"/>
                  </a:cubicBezTo>
                  <a:cubicBezTo>
                    <a:pt x="611" y="419"/>
                    <a:pt x="612" y="419"/>
                    <a:pt x="612" y="419"/>
                  </a:cubicBezTo>
                  <a:close/>
                  <a:moveTo>
                    <a:pt x="586" y="441"/>
                  </a:moveTo>
                  <a:cubicBezTo>
                    <a:pt x="584" y="441"/>
                    <a:pt x="584" y="443"/>
                    <a:pt x="586" y="443"/>
                  </a:cubicBezTo>
                  <a:cubicBezTo>
                    <a:pt x="587" y="443"/>
                    <a:pt x="587" y="441"/>
                    <a:pt x="586" y="441"/>
                  </a:cubicBezTo>
                  <a:close/>
                  <a:moveTo>
                    <a:pt x="581" y="441"/>
                  </a:moveTo>
                  <a:cubicBezTo>
                    <a:pt x="582" y="441"/>
                    <a:pt x="581" y="439"/>
                    <a:pt x="581" y="439"/>
                  </a:cubicBezTo>
                  <a:cubicBezTo>
                    <a:pt x="580" y="439"/>
                    <a:pt x="580" y="441"/>
                    <a:pt x="581" y="441"/>
                  </a:cubicBezTo>
                  <a:close/>
                  <a:moveTo>
                    <a:pt x="604" y="412"/>
                  </a:moveTo>
                  <a:cubicBezTo>
                    <a:pt x="604" y="412"/>
                    <a:pt x="604" y="411"/>
                    <a:pt x="604" y="411"/>
                  </a:cubicBezTo>
                  <a:cubicBezTo>
                    <a:pt x="603" y="411"/>
                    <a:pt x="603" y="412"/>
                    <a:pt x="604" y="412"/>
                  </a:cubicBezTo>
                  <a:close/>
                  <a:moveTo>
                    <a:pt x="580" y="436"/>
                  </a:moveTo>
                  <a:cubicBezTo>
                    <a:pt x="580" y="437"/>
                    <a:pt x="581" y="437"/>
                    <a:pt x="581" y="437"/>
                  </a:cubicBezTo>
                  <a:cubicBezTo>
                    <a:pt x="581" y="436"/>
                    <a:pt x="581" y="436"/>
                    <a:pt x="580" y="436"/>
                  </a:cubicBezTo>
                  <a:close/>
                  <a:moveTo>
                    <a:pt x="608" y="129"/>
                  </a:moveTo>
                  <a:cubicBezTo>
                    <a:pt x="608" y="129"/>
                    <a:pt x="610" y="133"/>
                    <a:pt x="611" y="133"/>
                  </a:cubicBezTo>
                  <a:cubicBezTo>
                    <a:pt x="613" y="134"/>
                    <a:pt x="615" y="134"/>
                    <a:pt x="617" y="133"/>
                  </a:cubicBezTo>
                  <a:cubicBezTo>
                    <a:pt x="617" y="135"/>
                    <a:pt x="613" y="134"/>
                    <a:pt x="614" y="137"/>
                  </a:cubicBezTo>
                  <a:cubicBezTo>
                    <a:pt x="616" y="141"/>
                    <a:pt x="621" y="134"/>
                    <a:pt x="622" y="133"/>
                  </a:cubicBezTo>
                  <a:cubicBezTo>
                    <a:pt x="622" y="133"/>
                    <a:pt x="622" y="133"/>
                    <a:pt x="622" y="134"/>
                  </a:cubicBezTo>
                  <a:cubicBezTo>
                    <a:pt x="622" y="134"/>
                    <a:pt x="622" y="135"/>
                    <a:pt x="623" y="135"/>
                  </a:cubicBezTo>
                  <a:cubicBezTo>
                    <a:pt x="624" y="135"/>
                    <a:pt x="624" y="135"/>
                    <a:pt x="625" y="136"/>
                  </a:cubicBezTo>
                  <a:cubicBezTo>
                    <a:pt x="624" y="137"/>
                    <a:pt x="621" y="136"/>
                    <a:pt x="621" y="138"/>
                  </a:cubicBezTo>
                  <a:cubicBezTo>
                    <a:pt x="620" y="140"/>
                    <a:pt x="622" y="141"/>
                    <a:pt x="623" y="142"/>
                  </a:cubicBezTo>
                  <a:cubicBezTo>
                    <a:pt x="623" y="142"/>
                    <a:pt x="617" y="141"/>
                    <a:pt x="617" y="141"/>
                  </a:cubicBezTo>
                  <a:cubicBezTo>
                    <a:pt x="615" y="141"/>
                    <a:pt x="614" y="140"/>
                    <a:pt x="613" y="139"/>
                  </a:cubicBezTo>
                  <a:cubicBezTo>
                    <a:pt x="612" y="139"/>
                    <a:pt x="610" y="137"/>
                    <a:pt x="609" y="137"/>
                  </a:cubicBezTo>
                  <a:cubicBezTo>
                    <a:pt x="605" y="138"/>
                    <a:pt x="610" y="141"/>
                    <a:pt x="610" y="141"/>
                  </a:cubicBezTo>
                  <a:cubicBezTo>
                    <a:pt x="610" y="142"/>
                    <a:pt x="608" y="142"/>
                    <a:pt x="609" y="143"/>
                  </a:cubicBezTo>
                  <a:cubicBezTo>
                    <a:pt x="609" y="144"/>
                    <a:pt x="610" y="145"/>
                    <a:pt x="611" y="146"/>
                  </a:cubicBezTo>
                  <a:cubicBezTo>
                    <a:pt x="611" y="146"/>
                    <a:pt x="609" y="146"/>
                    <a:pt x="609" y="146"/>
                  </a:cubicBezTo>
                  <a:cubicBezTo>
                    <a:pt x="608" y="148"/>
                    <a:pt x="611" y="152"/>
                    <a:pt x="612" y="153"/>
                  </a:cubicBezTo>
                  <a:cubicBezTo>
                    <a:pt x="613" y="155"/>
                    <a:pt x="614" y="157"/>
                    <a:pt x="616" y="156"/>
                  </a:cubicBezTo>
                  <a:cubicBezTo>
                    <a:pt x="617" y="156"/>
                    <a:pt x="618" y="156"/>
                    <a:pt x="619" y="155"/>
                  </a:cubicBezTo>
                  <a:cubicBezTo>
                    <a:pt x="619" y="155"/>
                    <a:pt x="619" y="155"/>
                    <a:pt x="619" y="155"/>
                  </a:cubicBezTo>
                  <a:cubicBezTo>
                    <a:pt x="622" y="155"/>
                    <a:pt x="622" y="152"/>
                    <a:pt x="624" y="152"/>
                  </a:cubicBezTo>
                  <a:cubicBezTo>
                    <a:pt x="626" y="158"/>
                    <a:pt x="614" y="157"/>
                    <a:pt x="614" y="162"/>
                  </a:cubicBezTo>
                  <a:cubicBezTo>
                    <a:pt x="614" y="165"/>
                    <a:pt x="616" y="164"/>
                    <a:pt x="618" y="166"/>
                  </a:cubicBezTo>
                  <a:cubicBezTo>
                    <a:pt x="618" y="167"/>
                    <a:pt x="617" y="169"/>
                    <a:pt x="619" y="169"/>
                  </a:cubicBezTo>
                  <a:cubicBezTo>
                    <a:pt x="620" y="169"/>
                    <a:pt x="622" y="165"/>
                    <a:pt x="623" y="166"/>
                  </a:cubicBezTo>
                  <a:cubicBezTo>
                    <a:pt x="621" y="164"/>
                    <a:pt x="626" y="165"/>
                    <a:pt x="627" y="165"/>
                  </a:cubicBezTo>
                  <a:cubicBezTo>
                    <a:pt x="626" y="166"/>
                    <a:pt x="624" y="167"/>
                    <a:pt x="625" y="168"/>
                  </a:cubicBezTo>
                  <a:cubicBezTo>
                    <a:pt x="625" y="170"/>
                    <a:pt x="627" y="169"/>
                    <a:pt x="628" y="169"/>
                  </a:cubicBezTo>
                  <a:cubicBezTo>
                    <a:pt x="628" y="168"/>
                    <a:pt x="630" y="163"/>
                    <a:pt x="631" y="163"/>
                  </a:cubicBezTo>
                  <a:cubicBezTo>
                    <a:pt x="632" y="164"/>
                    <a:pt x="630" y="166"/>
                    <a:pt x="630" y="167"/>
                  </a:cubicBezTo>
                  <a:cubicBezTo>
                    <a:pt x="634" y="168"/>
                    <a:pt x="631" y="163"/>
                    <a:pt x="632" y="162"/>
                  </a:cubicBezTo>
                  <a:cubicBezTo>
                    <a:pt x="632" y="162"/>
                    <a:pt x="633" y="163"/>
                    <a:pt x="633" y="163"/>
                  </a:cubicBezTo>
                  <a:cubicBezTo>
                    <a:pt x="634" y="164"/>
                    <a:pt x="635" y="163"/>
                    <a:pt x="636" y="163"/>
                  </a:cubicBezTo>
                  <a:cubicBezTo>
                    <a:pt x="639" y="163"/>
                    <a:pt x="637" y="165"/>
                    <a:pt x="635" y="166"/>
                  </a:cubicBezTo>
                  <a:cubicBezTo>
                    <a:pt x="638" y="166"/>
                    <a:pt x="639" y="167"/>
                    <a:pt x="641" y="167"/>
                  </a:cubicBezTo>
                  <a:cubicBezTo>
                    <a:pt x="642" y="166"/>
                    <a:pt x="645" y="165"/>
                    <a:pt x="645" y="165"/>
                  </a:cubicBezTo>
                  <a:cubicBezTo>
                    <a:pt x="645" y="165"/>
                    <a:pt x="640" y="168"/>
                    <a:pt x="640" y="168"/>
                  </a:cubicBezTo>
                  <a:cubicBezTo>
                    <a:pt x="639" y="168"/>
                    <a:pt x="637" y="168"/>
                    <a:pt x="636" y="168"/>
                  </a:cubicBezTo>
                  <a:cubicBezTo>
                    <a:pt x="635" y="169"/>
                    <a:pt x="635" y="170"/>
                    <a:pt x="637" y="171"/>
                  </a:cubicBezTo>
                  <a:cubicBezTo>
                    <a:pt x="639" y="173"/>
                    <a:pt x="643" y="170"/>
                    <a:pt x="645" y="170"/>
                  </a:cubicBezTo>
                  <a:cubicBezTo>
                    <a:pt x="647" y="170"/>
                    <a:pt x="652" y="170"/>
                    <a:pt x="648" y="172"/>
                  </a:cubicBezTo>
                  <a:cubicBezTo>
                    <a:pt x="647" y="172"/>
                    <a:pt x="646" y="172"/>
                    <a:pt x="645" y="172"/>
                  </a:cubicBezTo>
                  <a:cubicBezTo>
                    <a:pt x="643" y="173"/>
                    <a:pt x="641" y="174"/>
                    <a:pt x="639" y="174"/>
                  </a:cubicBezTo>
                  <a:cubicBezTo>
                    <a:pt x="635" y="174"/>
                    <a:pt x="632" y="173"/>
                    <a:pt x="629" y="176"/>
                  </a:cubicBezTo>
                  <a:cubicBezTo>
                    <a:pt x="626" y="178"/>
                    <a:pt x="623" y="181"/>
                    <a:pt x="627" y="184"/>
                  </a:cubicBezTo>
                  <a:cubicBezTo>
                    <a:pt x="628" y="185"/>
                    <a:pt x="633" y="186"/>
                    <a:pt x="632" y="188"/>
                  </a:cubicBezTo>
                  <a:cubicBezTo>
                    <a:pt x="631" y="189"/>
                    <a:pt x="627" y="185"/>
                    <a:pt x="627" y="189"/>
                  </a:cubicBezTo>
                  <a:cubicBezTo>
                    <a:pt x="628" y="191"/>
                    <a:pt x="631" y="193"/>
                    <a:pt x="633" y="194"/>
                  </a:cubicBezTo>
                  <a:cubicBezTo>
                    <a:pt x="634" y="194"/>
                    <a:pt x="642" y="193"/>
                    <a:pt x="641" y="195"/>
                  </a:cubicBezTo>
                  <a:cubicBezTo>
                    <a:pt x="641" y="197"/>
                    <a:pt x="637" y="194"/>
                    <a:pt x="635" y="197"/>
                  </a:cubicBezTo>
                  <a:cubicBezTo>
                    <a:pt x="635" y="197"/>
                    <a:pt x="635" y="197"/>
                    <a:pt x="634" y="197"/>
                  </a:cubicBezTo>
                  <a:cubicBezTo>
                    <a:pt x="631" y="198"/>
                    <a:pt x="635" y="204"/>
                    <a:pt x="638" y="203"/>
                  </a:cubicBezTo>
                  <a:cubicBezTo>
                    <a:pt x="637" y="206"/>
                    <a:pt x="642" y="207"/>
                    <a:pt x="645" y="208"/>
                  </a:cubicBezTo>
                  <a:cubicBezTo>
                    <a:pt x="646" y="208"/>
                    <a:pt x="649" y="209"/>
                    <a:pt x="650" y="208"/>
                  </a:cubicBezTo>
                  <a:cubicBezTo>
                    <a:pt x="651" y="207"/>
                    <a:pt x="650" y="205"/>
                    <a:pt x="650" y="204"/>
                  </a:cubicBezTo>
                  <a:cubicBezTo>
                    <a:pt x="649" y="204"/>
                    <a:pt x="649" y="203"/>
                    <a:pt x="648" y="202"/>
                  </a:cubicBezTo>
                  <a:cubicBezTo>
                    <a:pt x="649" y="202"/>
                    <a:pt x="651" y="202"/>
                    <a:pt x="652" y="202"/>
                  </a:cubicBezTo>
                  <a:cubicBezTo>
                    <a:pt x="653" y="203"/>
                    <a:pt x="653" y="204"/>
                    <a:pt x="653" y="205"/>
                  </a:cubicBezTo>
                  <a:cubicBezTo>
                    <a:pt x="653" y="205"/>
                    <a:pt x="656" y="208"/>
                    <a:pt x="656" y="208"/>
                  </a:cubicBezTo>
                  <a:cubicBezTo>
                    <a:pt x="657" y="206"/>
                    <a:pt x="655" y="202"/>
                    <a:pt x="654" y="201"/>
                  </a:cubicBezTo>
                  <a:cubicBezTo>
                    <a:pt x="653" y="199"/>
                    <a:pt x="651" y="195"/>
                    <a:pt x="652" y="193"/>
                  </a:cubicBezTo>
                  <a:cubicBezTo>
                    <a:pt x="653" y="193"/>
                    <a:pt x="656" y="201"/>
                    <a:pt x="657" y="202"/>
                  </a:cubicBezTo>
                  <a:cubicBezTo>
                    <a:pt x="657" y="203"/>
                    <a:pt x="658" y="205"/>
                    <a:pt x="658" y="206"/>
                  </a:cubicBezTo>
                  <a:cubicBezTo>
                    <a:pt x="660" y="209"/>
                    <a:pt x="662" y="206"/>
                    <a:pt x="662" y="204"/>
                  </a:cubicBezTo>
                  <a:cubicBezTo>
                    <a:pt x="662" y="201"/>
                    <a:pt x="661" y="198"/>
                    <a:pt x="661" y="196"/>
                  </a:cubicBezTo>
                  <a:cubicBezTo>
                    <a:pt x="661" y="195"/>
                    <a:pt x="660" y="193"/>
                    <a:pt x="661" y="193"/>
                  </a:cubicBezTo>
                  <a:cubicBezTo>
                    <a:pt x="662" y="193"/>
                    <a:pt x="662" y="194"/>
                    <a:pt x="663" y="195"/>
                  </a:cubicBezTo>
                  <a:cubicBezTo>
                    <a:pt x="664" y="197"/>
                    <a:pt x="666" y="198"/>
                    <a:pt x="666" y="195"/>
                  </a:cubicBezTo>
                  <a:cubicBezTo>
                    <a:pt x="667" y="192"/>
                    <a:pt x="664" y="189"/>
                    <a:pt x="664" y="186"/>
                  </a:cubicBezTo>
                  <a:cubicBezTo>
                    <a:pt x="664" y="184"/>
                    <a:pt x="664" y="182"/>
                    <a:pt x="665" y="180"/>
                  </a:cubicBezTo>
                  <a:cubicBezTo>
                    <a:pt x="666" y="178"/>
                    <a:pt x="667" y="179"/>
                    <a:pt x="667" y="177"/>
                  </a:cubicBezTo>
                  <a:cubicBezTo>
                    <a:pt x="667" y="176"/>
                    <a:pt x="667" y="176"/>
                    <a:pt x="668" y="176"/>
                  </a:cubicBezTo>
                  <a:cubicBezTo>
                    <a:pt x="668" y="176"/>
                    <a:pt x="663" y="190"/>
                    <a:pt x="668" y="191"/>
                  </a:cubicBezTo>
                  <a:cubicBezTo>
                    <a:pt x="671" y="192"/>
                    <a:pt x="673" y="180"/>
                    <a:pt x="673" y="178"/>
                  </a:cubicBezTo>
                  <a:cubicBezTo>
                    <a:pt x="674" y="178"/>
                    <a:pt x="673" y="180"/>
                    <a:pt x="674" y="180"/>
                  </a:cubicBezTo>
                  <a:cubicBezTo>
                    <a:pt x="676" y="181"/>
                    <a:pt x="676" y="177"/>
                    <a:pt x="677" y="177"/>
                  </a:cubicBezTo>
                  <a:cubicBezTo>
                    <a:pt x="679" y="174"/>
                    <a:pt x="685" y="173"/>
                    <a:pt x="686" y="169"/>
                  </a:cubicBezTo>
                  <a:cubicBezTo>
                    <a:pt x="687" y="167"/>
                    <a:pt x="685" y="165"/>
                    <a:pt x="684" y="163"/>
                  </a:cubicBezTo>
                  <a:cubicBezTo>
                    <a:pt x="683" y="162"/>
                    <a:pt x="683" y="158"/>
                    <a:pt x="682" y="157"/>
                  </a:cubicBezTo>
                  <a:cubicBezTo>
                    <a:pt x="680" y="157"/>
                    <a:pt x="681" y="161"/>
                    <a:pt x="679" y="162"/>
                  </a:cubicBezTo>
                  <a:cubicBezTo>
                    <a:pt x="678" y="160"/>
                    <a:pt x="679" y="158"/>
                    <a:pt x="678" y="156"/>
                  </a:cubicBezTo>
                  <a:cubicBezTo>
                    <a:pt x="677" y="155"/>
                    <a:pt x="675" y="155"/>
                    <a:pt x="675" y="156"/>
                  </a:cubicBezTo>
                  <a:cubicBezTo>
                    <a:pt x="675" y="157"/>
                    <a:pt x="675" y="158"/>
                    <a:pt x="675" y="158"/>
                  </a:cubicBezTo>
                  <a:cubicBezTo>
                    <a:pt x="674" y="159"/>
                    <a:pt x="674" y="158"/>
                    <a:pt x="674" y="158"/>
                  </a:cubicBezTo>
                  <a:cubicBezTo>
                    <a:pt x="673" y="158"/>
                    <a:pt x="672" y="158"/>
                    <a:pt x="672" y="159"/>
                  </a:cubicBezTo>
                  <a:cubicBezTo>
                    <a:pt x="671" y="159"/>
                    <a:pt x="670" y="161"/>
                    <a:pt x="670" y="161"/>
                  </a:cubicBezTo>
                  <a:cubicBezTo>
                    <a:pt x="668" y="160"/>
                    <a:pt x="671" y="156"/>
                    <a:pt x="671" y="156"/>
                  </a:cubicBezTo>
                  <a:cubicBezTo>
                    <a:pt x="672" y="155"/>
                    <a:pt x="672" y="155"/>
                    <a:pt x="672" y="155"/>
                  </a:cubicBezTo>
                  <a:cubicBezTo>
                    <a:pt x="672" y="154"/>
                    <a:pt x="672" y="154"/>
                    <a:pt x="672" y="154"/>
                  </a:cubicBezTo>
                  <a:cubicBezTo>
                    <a:pt x="672" y="154"/>
                    <a:pt x="672" y="153"/>
                    <a:pt x="672" y="153"/>
                  </a:cubicBezTo>
                  <a:cubicBezTo>
                    <a:pt x="672" y="153"/>
                    <a:pt x="672" y="153"/>
                    <a:pt x="672" y="153"/>
                  </a:cubicBezTo>
                  <a:cubicBezTo>
                    <a:pt x="673" y="152"/>
                    <a:pt x="673" y="152"/>
                    <a:pt x="672" y="152"/>
                  </a:cubicBezTo>
                  <a:cubicBezTo>
                    <a:pt x="672" y="151"/>
                    <a:pt x="672" y="151"/>
                    <a:pt x="672" y="150"/>
                  </a:cubicBezTo>
                  <a:cubicBezTo>
                    <a:pt x="672" y="150"/>
                    <a:pt x="674" y="146"/>
                    <a:pt x="673" y="146"/>
                  </a:cubicBezTo>
                  <a:cubicBezTo>
                    <a:pt x="672" y="146"/>
                    <a:pt x="670" y="148"/>
                    <a:pt x="670" y="149"/>
                  </a:cubicBezTo>
                  <a:cubicBezTo>
                    <a:pt x="670" y="148"/>
                    <a:pt x="671" y="146"/>
                    <a:pt x="672" y="145"/>
                  </a:cubicBezTo>
                  <a:cubicBezTo>
                    <a:pt x="672" y="144"/>
                    <a:pt x="673" y="141"/>
                    <a:pt x="671" y="140"/>
                  </a:cubicBezTo>
                  <a:cubicBezTo>
                    <a:pt x="669" y="139"/>
                    <a:pt x="667" y="141"/>
                    <a:pt x="666" y="139"/>
                  </a:cubicBezTo>
                  <a:cubicBezTo>
                    <a:pt x="664" y="137"/>
                    <a:pt x="667" y="137"/>
                    <a:pt x="668" y="136"/>
                  </a:cubicBezTo>
                  <a:cubicBezTo>
                    <a:pt x="671" y="134"/>
                    <a:pt x="670" y="127"/>
                    <a:pt x="666" y="126"/>
                  </a:cubicBezTo>
                  <a:cubicBezTo>
                    <a:pt x="662" y="125"/>
                    <a:pt x="662" y="129"/>
                    <a:pt x="661" y="132"/>
                  </a:cubicBezTo>
                  <a:cubicBezTo>
                    <a:pt x="661" y="134"/>
                    <a:pt x="663" y="136"/>
                    <a:pt x="664" y="137"/>
                  </a:cubicBezTo>
                  <a:cubicBezTo>
                    <a:pt x="664" y="140"/>
                    <a:pt x="664" y="140"/>
                    <a:pt x="662" y="138"/>
                  </a:cubicBezTo>
                  <a:cubicBezTo>
                    <a:pt x="663" y="138"/>
                    <a:pt x="663" y="139"/>
                    <a:pt x="663" y="139"/>
                  </a:cubicBezTo>
                  <a:cubicBezTo>
                    <a:pt x="660" y="138"/>
                    <a:pt x="659" y="137"/>
                    <a:pt x="658" y="134"/>
                  </a:cubicBezTo>
                  <a:cubicBezTo>
                    <a:pt x="658" y="132"/>
                    <a:pt x="659" y="128"/>
                    <a:pt x="658" y="127"/>
                  </a:cubicBezTo>
                  <a:cubicBezTo>
                    <a:pt x="658" y="126"/>
                    <a:pt x="659" y="124"/>
                    <a:pt x="658" y="122"/>
                  </a:cubicBezTo>
                  <a:cubicBezTo>
                    <a:pt x="655" y="120"/>
                    <a:pt x="655" y="123"/>
                    <a:pt x="654" y="124"/>
                  </a:cubicBezTo>
                  <a:cubicBezTo>
                    <a:pt x="653" y="121"/>
                    <a:pt x="650" y="122"/>
                    <a:pt x="647" y="120"/>
                  </a:cubicBezTo>
                  <a:cubicBezTo>
                    <a:pt x="647" y="121"/>
                    <a:pt x="648" y="117"/>
                    <a:pt x="648" y="117"/>
                  </a:cubicBezTo>
                  <a:cubicBezTo>
                    <a:pt x="648" y="115"/>
                    <a:pt x="646" y="114"/>
                    <a:pt x="645" y="112"/>
                  </a:cubicBezTo>
                  <a:cubicBezTo>
                    <a:pt x="643" y="107"/>
                    <a:pt x="642" y="102"/>
                    <a:pt x="640" y="97"/>
                  </a:cubicBezTo>
                  <a:cubicBezTo>
                    <a:pt x="639" y="93"/>
                    <a:pt x="636" y="90"/>
                    <a:pt x="633" y="88"/>
                  </a:cubicBezTo>
                  <a:cubicBezTo>
                    <a:pt x="632" y="87"/>
                    <a:pt x="631" y="86"/>
                    <a:pt x="630" y="86"/>
                  </a:cubicBezTo>
                  <a:cubicBezTo>
                    <a:pt x="630" y="86"/>
                    <a:pt x="630" y="87"/>
                    <a:pt x="629" y="87"/>
                  </a:cubicBezTo>
                  <a:cubicBezTo>
                    <a:pt x="629" y="88"/>
                    <a:pt x="629" y="88"/>
                    <a:pt x="629" y="88"/>
                  </a:cubicBezTo>
                  <a:cubicBezTo>
                    <a:pt x="628" y="88"/>
                    <a:pt x="627" y="87"/>
                    <a:pt x="626" y="87"/>
                  </a:cubicBezTo>
                  <a:cubicBezTo>
                    <a:pt x="624" y="87"/>
                    <a:pt x="624" y="88"/>
                    <a:pt x="624" y="90"/>
                  </a:cubicBezTo>
                  <a:cubicBezTo>
                    <a:pt x="624" y="92"/>
                    <a:pt x="625" y="93"/>
                    <a:pt x="627" y="93"/>
                  </a:cubicBezTo>
                  <a:cubicBezTo>
                    <a:pt x="629" y="93"/>
                    <a:pt x="631" y="93"/>
                    <a:pt x="632" y="94"/>
                  </a:cubicBezTo>
                  <a:cubicBezTo>
                    <a:pt x="633" y="95"/>
                    <a:pt x="632" y="98"/>
                    <a:pt x="631" y="98"/>
                  </a:cubicBezTo>
                  <a:cubicBezTo>
                    <a:pt x="629" y="99"/>
                    <a:pt x="623" y="97"/>
                    <a:pt x="624" y="99"/>
                  </a:cubicBezTo>
                  <a:cubicBezTo>
                    <a:pt x="624" y="100"/>
                    <a:pt x="626" y="99"/>
                    <a:pt x="626" y="100"/>
                  </a:cubicBezTo>
                  <a:cubicBezTo>
                    <a:pt x="626" y="101"/>
                    <a:pt x="625" y="102"/>
                    <a:pt x="624" y="103"/>
                  </a:cubicBezTo>
                  <a:cubicBezTo>
                    <a:pt x="624" y="102"/>
                    <a:pt x="623" y="103"/>
                    <a:pt x="624" y="103"/>
                  </a:cubicBezTo>
                  <a:cubicBezTo>
                    <a:pt x="622" y="102"/>
                    <a:pt x="622" y="100"/>
                    <a:pt x="620" y="100"/>
                  </a:cubicBezTo>
                  <a:cubicBezTo>
                    <a:pt x="618" y="100"/>
                    <a:pt x="616" y="104"/>
                    <a:pt x="617" y="106"/>
                  </a:cubicBezTo>
                  <a:cubicBezTo>
                    <a:pt x="618" y="107"/>
                    <a:pt x="619" y="106"/>
                    <a:pt x="618" y="108"/>
                  </a:cubicBezTo>
                  <a:cubicBezTo>
                    <a:pt x="618" y="108"/>
                    <a:pt x="616" y="108"/>
                    <a:pt x="616" y="109"/>
                  </a:cubicBezTo>
                  <a:cubicBezTo>
                    <a:pt x="615" y="112"/>
                    <a:pt x="620" y="109"/>
                    <a:pt x="620" y="110"/>
                  </a:cubicBezTo>
                  <a:cubicBezTo>
                    <a:pt x="619" y="111"/>
                    <a:pt x="619" y="112"/>
                    <a:pt x="620" y="113"/>
                  </a:cubicBezTo>
                  <a:cubicBezTo>
                    <a:pt x="621" y="113"/>
                    <a:pt x="621" y="113"/>
                    <a:pt x="621" y="113"/>
                  </a:cubicBezTo>
                  <a:cubicBezTo>
                    <a:pt x="622" y="113"/>
                    <a:pt x="623" y="114"/>
                    <a:pt x="623" y="113"/>
                  </a:cubicBezTo>
                  <a:cubicBezTo>
                    <a:pt x="624" y="113"/>
                    <a:pt x="624" y="113"/>
                    <a:pt x="624" y="113"/>
                  </a:cubicBezTo>
                  <a:cubicBezTo>
                    <a:pt x="624" y="114"/>
                    <a:pt x="625" y="114"/>
                    <a:pt x="625" y="114"/>
                  </a:cubicBezTo>
                  <a:cubicBezTo>
                    <a:pt x="625" y="116"/>
                    <a:pt x="619" y="115"/>
                    <a:pt x="623" y="118"/>
                  </a:cubicBezTo>
                  <a:cubicBezTo>
                    <a:pt x="623" y="119"/>
                    <a:pt x="625" y="119"/>
                    <a:pt x="626" y="119"/>
                  </a:cubicBezTo>
                  <a:cubicBezTo>
                    <a:pt x="626" y="120"/>
                    <a:pt x="628" y="122"/>
                    <a:pt x="626" y="122"/>
                  </a:cubicBezTo>
                  <a:cubicBezTo>
                    <a:pt x="627" y="119"/>
                    <a:pt x="614" y="120"/>
                    <a:pt x="612" y="119"/>
                  </a:cubicBezTo>
                  <a:cubicBezTo>
                    <a:pt x="613" y="120"/>
                    <a:pt x="613" y="121"/>
                    <a:pt x="613" y="122"/>
                  </a:cubicBezTo>
                  <a:cubicBezTo>
                    <a:pt x="612" y="122"/>
                    <a:pt x="612" y="122"/>
                    <a:pt x="612" y="123"/>
                  </a:cubicBezTo>
                  <a:cubicBezTo>
                    <a:pt x="613" y="124"/>
                    <a:pt x="613" y="125"/>
                    <a:pt x="614" y="126"/>
                  </a:cubicBezTo>
                  <a:cubicBezTo>
                    <a:pt x="615" y="127"/>
                    <a:pt x="616" y="127"/>
                    <a:pt x="616" y="128"/>
                  </a:cubicBezTo>
                  <a:cubicBezTo>
                    <a:pt x="616" y="129"/>
                    <a:pt x="614" y="128"/>
                    <a:pt x="614" y="128"/>
                  </a:cubicBezTo>
                  <a:cubicBezTo>
                    <a:pt x="612" y="127"/>
                    <a:pt x="611" y="128"/>
                    <a:pt x="610" y="129"/>
                  </a:cubicBezTo>
                  <a:cubicBezTo>
                    <a:pt x="610" y="128"/>
                    <a:pt x="606" y="128"/>
                    <a:pt x="608" y="129"/>
                  </a:cubicBezTo>
                  <a:cubicBezTo>
                    <a:pt x="608" y="129"/>
                    <a:pt x="608" y="129"/>
                    <a:pt x="609" y="129"/>
                  </a:cubicBezTo>
                  <a:cubicBezTo>
                    <a:pt x="608" y="129"/>
                    <a:pt x="608" y="129"/>
                    <a:pt x="608" y="129"/>
                  </a:cubicBezTo>
                  <a:cubicBezTo>
                    <a:pt x="608" y="129"/>
                    <a:pt x="608" y="129"/>
                    <a:pt x="608" y="129"/>
                  </a:cubicBezTo>
                  <a:cubicBezTo>
                    <a:pt x="608" y="129"/>
                    <a:pt x="608" y="129"/>
                    <a:pt x="608" y="129"/>
                  </a:cubicBezTo>
                  <a:cubicBezTo>
                    <a:pt x="608" y="129"/>
                    <a:pt x="608" y="129"/>
                    <a:pt x="608" y="129"/>
                  </a:cubicBezTo>
                  <a:close/>
                  <a:moveTo>
                    <a:pt x="434" y="267"/>
                  </a:moveTo>
                  <a:cubicBezTo>
                    <a:pt x="436" y="267"/>
                    <a:pt x="435" y="269"/>
                    <a:pt x="435" y="269"/>
                  </a:cubicBezTo>
                  <a:cubicBezTo>
                    <a:pt x="435" y="269"/>
                    <a:pt x="435" y="269"/>
                    <a:pt x="436" y="269"/>
                  </a:cubicBezTo>
                  <a:cubicBezTo>
                    <a:pt x="436" y="270"/>
                    <a:pt x="435" y="271"/>
                    <a:pt x="435" y="271"/>
                  </a:cubicBezTo>
                  <a:cubicBezTo>
                    <a:pt x="435" y="272"/>
                    <a:pt x="434" y="274"/>
                    <a:pt x="436" y="274"/>
                  </a:cubicBezTo>
                  <a:cubicBezTo>
                    <a:pt x="437" y="274"/>
                    <a:pt x="437" y="272"/>
                    <a:pt x="438" y="272"/>
                  </a:cubicBezTo>
                  <a:cubicBezTo>
                    <a:pt x="440" y="269"/>
                    <a:pt x="442" y="272"/>
                    <a:pt x="444" y="274"/>
                  </a:cubicBezTo>
                  <a:cubicBezTo>
                    <a:pt x="444" y="274"/>
                    <a:pt x="444" y="272"/>
                    <a:pt x="445" y="272"/>
                  </a:cubicBezTo>
                  <a:cubicBezTo>
                    <a:pt x="445" y="272"/>
                    <a:pt x="445" y="273"/>
                    <a:pt x="446" y="273"/>
                  </a:cubicBezTo>
                  <a:cubicBezTo>
                    <a:pt x="446" y="273"/>
                    <a:pt x="445" y="267"/>
                    <a:pt x="447" y="267"/>
                  </a:cubicBezTo>
                  <a:cubicBezTo>
                    <a:pt x="447" y="267"/>
                    <a:pt x="449" y="272"/>
                    <a:pt x="449" y="273"/>
                  </a:cubicBezTo>
                  <a:cubicBezTo>
                    <a:pt x="449" y="275"/>
                    <a:pt x="449" y="278"/>
                    <a:pt x="451" y="275"/>
                  </a:cubicBezTo>
                  <a:cubicBezTo>
                    <a:pt x="453" y="278"/>
                    <a:pt x="458" y="270"/>
                    <a:pt x="453" y="269"/>
                  </a:cubicBezTo>
                  <a:cubicBezTo>
                    <a:pt x="454" y="268"/>
                    <a:pt x="454" y="269"/>
                    <a:pt x="455" y="269"/>
                  </a:cubicBezTo>
                  <a:cubicBezTo>
                    <a:pt x="454" y="268"/>
                    <a:pt x="455" y="264"/>
                    <a:pt x="454" y="262"/>
                  </a:cubicBezTo>
                  <a:cubicBezTo>
                    <a:pt x="455" y="262"/>
                    <a:pt x="454" y="263"/>
                    <a:pt x="455" y="263"/>
                  </a:cubicBezTo>
                  <a:cubicBezTo>
                    <a:pt x="455" y="263"/>
                    <a:pt x="455" y="262"/>
                    <a:pt x="456" y="262"/>
                  </a:cubicBezTo>
                  <a:cubicBezTo>
                    <a:pt x="455" y="264"/>
                    <a:pt x="455" y="268"/>
                    <a:pt x="457" y="269"/>
                  </a:cubicBezTo>
                  <a:cubicBezTo>
                    <a:pt x="459" y="270"/>
                    <a:pt x="459" y="268"/>
                    <a:pt x="459" y="267"/>
                  </a:cubicBezTo>
                  <a:cubicBezTo>
                    <a:pt x="460" y="265"/>
                    <a:pt x="461" y="264"/>
                    <a:pt x="461" y="263"/>
                  </a:cubicBezTo>
                  <a:cubicBezTo>
                    <a:pt x="462" y="262"/>
                    <a:pt x="462" y="261"/>
                    <a:pt x="461" y="261"/>
                  </a:cubicBezTo>
                  <a:cubicBezTo>
                    <a:pt x="461" y="260"/>
                    <a:pt x="460" y="259"/>
                    <a:pt x="460" y="259"/>
                  </a:cubicBezTo>
                  <a:cubicBezTo>
                    <a:pt x="459" y="257"/>
                    <a:pt x="460" y="258"/>
                    <a:pt x="461" y="257"/>
                  </a:cubicBezTo>
                  <a:cubicBezTo>
                    <a:pt x="463" y="257"/>
                    <a:pt x="463" y="257"/>
                    <a:pt x="463" y="255"/>
                  </a:cubicBezTo>
                  <a:cubicBezTo>
                    <a:pt x="463" y="254"/>
                    <a:pt x="461" y="250"/>
                    <a:pt x="464" y="252"/>
                  </a:cubicBezTo>
                  <a:cubicBezTo>
                    <a:pt x="463" y="250"/>
                    <a:pt x="464" y="251"/>
                    <a:pt x="465" y="251"/>
                  </a:cubicBezTo>
                  <a:cubicBezTo>
                    <a:pt x="466" y="251"/>
                    <a:pt x="466" y="250"/>
                    <a:pt x="466" y="250"/>
                  </a:cubicBezTo>
                  <a:cubicBezTo>
                    <a:pt x="466" y="250"/>
                    <a:pt x="466" y="249"/>
                    <a:pt x="466" y="249"/>
                  </a:cubicBezTo>
                  <a:cubicBezTo>
                    <a:pt x="466" y="248"/>
                    <a:pt x="467" y="250"/>
                    <a:pt x="467" y="250"/>
                  </a:cubicBezTo>
                  <a:cubicBezTo>
                    <a:pt x="467" y="251"/>
                    <a:pt x="467" y="252"/>
                    <a:pt x="466" y="253"/>
                  </a:cubicBezTo>
                  <a:cubicBezTo>
                    <a:pt x="466" y="255"/>
                    <a:pt x="465" y="258"/>
                    <a:pt x="466" y="261"/>
                  </a:cubicBezTo>
                  <a:cubicBezTo>
                    <a:pt x="467" y="263"/>
                    <a:pt x="470" y="266"/>
                    <a:pt x="472" y="263"/>
                  </a:cubicBezTo>
                  <a:cubicBezTo>
                    <a:pt x="473" y="261"/>
                    <a:pt x="471" y="259"/>
                    <a:pt x="472" y="257"/>
                  </a:cubicBezTo>
                  <a:cubicBezTo>
                    <a:pt x="473" y="255"/>
                    <a:pt x="476" y="256"/>
                    <a:pt x="478" y="254"/>
                  </a:cubicBezTo>
                  <a:cubicBezTo>
                    <a:pt x="480" y="252"/>
                    <a:pt x="479" y="250"/>
                    <a:pt x="478" y="248"/>
                  </a:cubicBezTo>
                  <a:cubicBezTo>
                    <a:pt x="477" y="246"/>
                    <a:pt x="476" y="246"/>
                    <a:pt x="478" y="246"/>
                  </a:cubicBezTo>
                  <a:cubicBezTo>
                    <a:pt x="480" y="246"/>
                    <a:pt x="481" y="247"/>
                    <a:pt x="480" y="244"/>
                  </a:cubicBezTo>
                  <a:cubicBezTo>
                    <a:pt x="479" y="242"/>
                    <a:pt x="476" y="242"/>
                    <a:pt x="477" y="239"/>
                  </a:cubicBezTo>
                  <a:cubicBezTo>
                    <a:pt x="477" y="237"/>
                    <a:pt x="482" y="236"/>
                    <a:pt x="482" y="234"/>
                  </a:cubicBezTo>
                  <a:cubicBezTo>
                    <a:pt x="482" y="232"/>
                    <a:pt x="479" y="230"/>
                    <a:pt x="478" y="229"/>
                  </a:cubicBezTo>
                  <a:cubicBezTo>
                    <a:pt x="477" y="228"/>
                    <a:pt x="476" y="227"/>
                    <a:pt x="474" y="228"/>
                  </a:cubicBezTo>
                  <a:cubicBezTo>
                    <a:pt x="473" y="228"/>
                    <a:pt x="472" y="229"/>
                    <a:pt x="472" y="230"/>
                  </a:cubicBezTo>
                  <a:cubicBezTo>
                    <a:pt x="472" y="231"/>
                    <a:pt x="473" y="231"/>
                    <a:pt x="474" y="232"/>
                  </a:cubicBezTo>
                  <a:cubicBezTo>
                    <a:pt x="475" y="234"/>
                    <a:pt x="473" y="233"/>
                    <a:pt x="471" y="233"/>
                  </a:cubicBezTo>
                  <a:cubicBezTo>
                    <a:pt x="471" y="234"/>
                    <a:pt x="472" y="235"/>
                    <a:pt x="470" y="235"/>
                  </a:cubicBezTo>
                  <a:cubicBezTo>
                    <a:pt x="469" y="235"/>
                    <a:pt x="467" y="234"/>
                    <a:pt x="466" y="233"/>
                  </a:cubicBezTo>
                  <a:cubicBezTo>
                    <a:pt x="464" y="233"/>
                    <a:pt x="462" y="232"/>
                    <a:pt x="461" y="233"/>
                  </a:cubicBezTo>
                  <a:cubicBezTo>
                    <a:pt x="460" y="233"/>
                    <a:pt x="460" y="234"/>
                    <a:pt x="460" y="234"/>
                  </a:cubicBezTo>
                  <a:cubicBezTo>
                    <a:pt x="460" y="234"/>
                    <a:pt x="458" y="234"/>
                    <a:pt x="459" y="234"/>
                  </a:cubicBezTo>
                  <a:cubicBezTo>
                    <a:pt x="457" y="235"/>
                    <a:pt x="457" y="235"/>
                    <a:pt x="457" y="237"/>
                  </a:cubicBezTo>
                  <a:cubicBezTo>
                    <a:pt x="456" y="239"/>
                    <a:pt x="454" y="241"/>
                    <a:pt x="452" y="243"/>
                  </a:cubicBezTo>
                  <a:cubicBezTo>
                    <a:pt x="451" y="244"/>
                    <a:pt x="451" y="246"/>
                    <a:pt x="450" y="248"/>
                  </a:cubicBezTo>
                  <a:cubicBezTo>
                    <a:pt x="449" y="249"/>
                    <a:pt x="447" y="251"/>
                    <a:pt x="448" y="253"/>
                  </a:cubicBezTo>
                  <a:cubicBezTo>
                    <a:pt x="446" y="252"/>
                    <a:pt x="445" y="253"/>
                    <a:pt x="445" y="254"/>
                  </a:cubicBezTo>
                  <a:cubicBezTo>
                    <a:pt x="445" y="254"/>
                    <a:pt x="445" y="253"/>
                    <a:pt x="444" y="253"/>
                  </a:cubicBezTo>
                  <a:cubicBezTo>
                    <a:pt x="444" y="253"/>
                    <a:pt x="444" y="257"/>
                    <a:pt x="443" y="257"/>
                  </a:cubicBezTo>
                  <a:cubicBezTo>
                    <a:pt x="443" y="259"/>
                    <a:pt x="441" y="260"/>
                    <a:pt x="439" y="261"/>
                  </a:cubicBezTo>
                  <a:cubicBezTo>
                    <a:pt x="437" y="261"/>
                    <a:pt x="436" y="261"/>
                    <a:pt x="435" y="263"/>
                  </a:cubicBezTo>
                  <a:cubicBezTo>
                    <a:pt x="434" y="265"/>
                    <a:pt x="433" y="268"/>
                    <a:pt x="432" y="269"/>
                  </a:cubicBezTo>
                  <a:cubicBezTo>
                    <a:pt x="433" y="269"/>
                    <a:pt x="433" y="268"/>
                    <a:pt x="434" y="267"/>
                  </a:cubicBezTo>
                  <a:cubicBezTo>
                    <a:pt x="434" y="268"/>
                    <a:pt x="435" y="267"/>
                    <a:pt x="435" y="267"/>
                  </a:cubicBezTo>
                  <a:cubicBezTo>
                    <a:pt x="435" y="267"/>
                    <a:pt x="434" y="267"/>
                    <a:pt x="434" y="267"/>
                  </a:cubicBezTo>
                  <a:cubicBezTo>
                    <a:pt x="434" y="267"/>
                    <a:pt x="435" y="267"/>
                    <a:pt x="435" y="267"/>
                  </a:cubicBezTo>
                  <a:cubicBezTo>
                    <a:pt x="435" y="267"/>
                    <a:pt x="434" y="268"/>
                    <a:pt x="434" y="267"/>
                  </a:cubicBezTo>
                  <a:close/>
                  <a:moveTo>
                    <a:pt x="598" y="199"/>
                  </a:moveTo>
                  <a:cubicBezTo>
                    <a:pt x="599" y="200"/>
                    <a:pt x="598" y="201"/>
                    <a:pt x="599" y="201"/>
                  </a:cubicBezTo>
                  <a:cubicBezTo>
                    <a:pt x="600" y="204"/>
                    <a:pt x="600" y="205"/>
                    <a:pt x="603" y="207"/>
                  </a:cubicBezTo>
                  <a:cubicBezTo>
                    <a:pt x="604" y="207"/>
                    <a:pt x="607" y="208"/>
                    <a:pt x="606" y="210"/>
                  </a:cubicBezTo>
                  <a:cubicBezTo>
                    <a:pt x="605" y="212"/>
                    <a:pt x="603" y="209"/>
                    <a:pt x="601" y="210"/>
                  </a:cubicBezTo>
                  <a:cubicBezTo>
                    <a:pt x="600" y="212"/>
                    <a:pt x="604" y="214"/>
                    <a:pt x="605" y="215"/>
                  </a:cubicBezTo>
                  <a:cubicBezTo>
                    <a:pt x="606" y="217"/>
                    <a:pt x="605" y="221"/>
                    <a:pt x="608" y="218"/>
                  </a:cubicBezTo>
                  <a:cubicBezTo>
                    <a:pt x="609" y="217"/>
                    <a:pt x="609" y="217"/>
                    <a:pt x="609" y="216"/>
                  </a:cubicBezTo>
                  <a:cubicBezTo>
                    <a:pt x="610" y="216"/>
                    <a:pt x="612" y="216"/>
                    <a:pt x="613" y="216"/>
                  </a:cubicBezTo>
                  <a:cubicBezTo>
                    <a:pt x="615" y="216"/>
                    <a:pt x="619" y="214"/>
                    <a:pt x="619" y="212"/>
                  </a:cubicBezTo>
                  <a:cubicBezTo>
                    <a:pt x="620" y="211"/>
                    <a:pt x="620" y="209"/>
                    <a:pt x="619" y="207"/>
                  </a:cubicBezTo>
                  <a:cubicBezTo>
                    <a:pt x="619" y="207"/>
                    <a:pt x="617" y="206"/>
                    <a:pt x="617" y="206"/>
                  </a:cubicBezTo>
                  <a:cubicBezTo>
                    <a:pt x="616" y="204"/>
                    <a:pt x="620" y="203"/>
                    <a:pt x="620" y="201"/>
                  </a:cubicBezTo>
                  <a:cubicBezTo>
                    <a:pt x="620" y="198"/>
                    <a:pt x="617" y="197"/>
                    <a:pt x="615" y="196"/>
                  </a:cubicBezTo>
                  <a:cubicBezTo>
                    <a:pt x="613" y="196"/>
                    <a:pt x="612" y="196"/>
                    <a:pt x="611" y="194"/>
                  </a:cubicBezTo>
                  <a:cubicBezTo>
                    <a:pt x="610" y="193"/>
                    <a:pt x="611" y="192"/>
                    <a:pt x="609" y="191"/>
                  </a:cubicBezTo>
                  <a:cubicBezTo>
                    <a:pt x="609" y="190"/>
                    <a:pt x="608" y="190"/>
                    <a:pt x="607" y="189"/>
                  </a:cubicBezTo>
                  <a:cubicBezTo>
                    <a:pt x="605" y="188"/>
                    <a:pt x="597" y="182"/>
                    <a:pt x="597" y="189"/>
                  </a:cubicBezTo>
                  <a:cubicBezTo>
                    <a:pt x="597" y="191"/>
                    <a:pt x="599" y="193"/>
                    <a:pt x="599" y="195"/>
                  </a:cubicBezTo>
                  <a:cubicBezTo>
                    <a:pt x="598" y="195"/>
                    <a:pt x="597" y="195"/>
                    <a:pt x="597" y="196"/>
                  </a:cubicBezTo>
                  <a:cubicBezTo>
                    <a:pt x="596" y="197"/>
                    <a:pt x="597" y="198"/>
                    <a:pt x="598" y="199"/>
                  </a:cubicBezTo>
                  <a:cubicBezTo>
                    <a:pt x="598" y="199"/>
                    <a:pt x="598" y="199"/>
                    <a:pt x="597" y="199"/>
                  </a:cubicBezTo>
                  <a:cubicBezTo>
                    <a:pt x="598" y="199"/>
                    <a:pt x="598" y="199"/>
                    <a:pt x="598" y="199"/>
                  </a:cubicBezTo>
                  <a:cubicBezTo>
                    <a:pt x="598" y="199"/>
                    <a:pt x="597" y="198"/>
                    <a:pt x="598" y="199"/>
                  </a:cubicBezTo>
                  <a:close/>
                  <a:moveTo>
                    <a:pt x="629" y="298"/>
                  </a:moveTo>
                  <a:cubicBezTo>
                    <a:pt x="628" y="297"/>
                    <a:pt x="629" y="295"/>
                    <a:pt x="629" y="293"/>
                  </a:cubicBezTo>
                  <a:cubicBezTo>
                    <a:pt x="629" y="292"/>
                    <a:pt x="628" y="290"/>
                    <a:pt x="628" y="289"/>
                  </a:cubicBezTo>
                  <a:cubicBezTo>
                    <a:pt x="626" y="287"/>
                    <a:pt x="625" y="284"/>
                    <a:pt x="622" y="283"/>
                  </a:cubicBezTo>
                  <a:cubicBezTo>
                    <a:pt x="620" y="282"/>
                    <a:pt x="616" y="283"/>
                    <a:pt x="615" y="285"/>
                  </a:cubicBezTo>
                  <a:cubicBezTo>
                    <a:pt x="614" y="286"/>
                    <a:pt x="614" y="288"/>
                    <a:pt x="613" y="289"/>
                  </a:cubicBezTo>
                  <a:cubicBezTo>
                    <a:pt x="612" y="291"/>
                    <a:pt x="611" y="290"/>
                    <a:pt x="612" y="292"/>
                  </a:cubicBezTo>
                  <a:cubicBezTo>
                    <a:pt x="610" y="294"/>
                    <a:pt x="607" y="296"/>
                    <a:pt x="609" y="299"/>
                  </a:cubicBezTo>
                  <a:cubicBezTo>
                    <a:pt x="608" y="298"/>
                    <a:pt x="610" y="300"/>
                    <a:pt x="610" y="300"/>
                  </a:cubicBezTo>
                  <a:cubicBezTo>
                    <a:pt x="610" y="300"/>
                    <a:pt x="611" y="301"/>
                    <a:pt x="611" y="301"/>
                  </a:cubicBezTo>
                  <a:cubicBezTo>
                    <a:pt x="614" y="303"/>
                    <a:pt x="617" y="304"/>
                    <a:pt x="619" y="307"/>
                  </a:cubicBezTo>
                  <a:cubicBezTo>
                    <a:pt x="621" y="309"/>
                    <a:pt x="625" y="310"/>
                    <a:pt x="628" y="308"/>
                  </a:cubicBezTo>
                  <a:cubicBezTo>
                    <a:pt x="631" y="306"/>
                    <a:pt x="630" y="301"/>
                    <a:pt x="629" y="298"/>
                  </a:cubicBezTo>
                  <a:close/>
                  <a:moveTo>
                    <a:pt x="640" y="74"/>
                  </a:moveTo>
                  <a:cubicBezTo>
                    <a:pt x="641" y="73"/>
                    <a:pt x="641" y="71"/>
                    <a:pt x="641" y="70"/>
                  </a:cubicBezTo>
                  <a:cubicBezTo>
                    <a:pt x="642" y="69"/>
                    <a:pt x="643" y="69"/>
                    <a:pt x="644" y="68"/>
                  </a:cubicBezTo>
                  <a:cubicBezTo>
                    <a:pt x="646" y="67"/>
                    <a:pt x="646" y="65"/>
                    <a:pt x="648" y="63"/>
                  </a:cubicBezTo>
                  <a:cubicBezTo>
                    <a:pt x="649" y="62"/>
                    <a:pt x="652" y="60"/>
                    <a:pt x="654" y="61"/>
                  </a:cubicBezTo>
                  <a:cubicBezTo>
                    <a:pt x="656" y="62"/>
                    <a:pt x="655" y="66"/>
                    <a:pt x="657" y="66"/>
                  </a:cubicBezTo>
                  <a:cubicBezTo>
                    <a:pt x="657" y="65"/>
                    <a:pt x="657" y="62"/>
                    <a:pt x="657" y="61"/>
                  </a:cubicBezTo>
                  <a:cubicBezTo>
                    <a:pt x="657" y="61"/>
                    <a:pt x="657" y="59"/>
                    <a:pt x="658" y="60"/>
                  </a:cubicBezTo>
                  <a:cubicBezTo>
                    <a:pt x="659" y="61"/>
                    <a:pt x="659" y="65"/>
                    <a:pt x="660" y="65"/>
                  </a:cubicBezTo>
                  <a:cubicBezTo>
                    <a:pt x="661" y="64"/>
                    <a:pt x="659" y="59"/>
                    <a:pt x="659" y="58"/>
                  </a:cubicBezTo>
                  <a:cubicBezTo>
                    <a:pt x="660" y="55"/>
                    <a:pt x="662" y="52"/>
                    <a:pt x="665" y="52"/>
                  </a:cubicBezTo>
                  <a:cubicBezTo>
                    <a:pt x="667" y="52"/>
                    <a:pt x="670" y="53"/>
                    <a:pt x="671" y="55"/>
                  </a:cubicBezTo>
                  <a:cubicBezTo>
                    <a:pt x="672" y="56"/>
                    <a:pt x="671" y="58"/>
                    <a:pt x="672" y="59"/>
                  </a:cubicBezTo>
                  <a:cubicBezTo>
                    <a:pt x="672" y="60"/>
                    <a:pt x="673" y="61"/>
                    <a:pt x="674" y="62"/>
                  </a:cubicBezTo>
                  <a:cubicBezTo>
                    <a:pt x="675" y="62"/>
                    <a:pt x="675" y="61"/>
                    <a:pt x="674" y="61"/>
                  </a:cubicBezTo>
                  <a:cubicBezTo>
                    <a:pt x="674" y="60"/>
                    <a:pt x="672" y="60"/>
                    <a:pt x="672" y="58"/>
                  </a:cubicBezTo>
                  <a:cubicBezTo>
                    <a:pt x="672" y="58"/>
                    <a:pt x="673" y="57"/>
                    <a:pt x="673" y="57"/>
                  </a:cubicBezTo>
                  <a:cubicBezTo>
                    <a:pt x="673" y="55"/>
                    <a:pt x="673" y="54"/>
                    <a:pt x="675" y="55"/>
                  </a:cubicBezTo>
                  <a:cubicBezTo>
                    <a:pt x="676" y="55"/>
                    <a:pt x="676" y="55"/>
                    <a:pt x="676" y="55"/>
                  </a:cubicBezTo>
                  <a:cubicBezTo>
                    <a:pt x="677" y="55"/>
                    <a:pt x="678" y="55"/>
                    <a:pt x="678" y="55"/>
                  </a:cubicBezTo>
                  <a:cubicBezTo>
                    <a:pt x="681" y="56"/>
                    <a:pt x="682" y="61"/>
                    <a:pt x="684" y="63"/>
                  </a:cubicBezTo>
                  <a:cubicBezTo>
                    <a:pt x="684" y="62"/>
                    <a:pt x="682" y="60"/>
                    <a:pt x="682" y="59"/>
                  </a:cubicBezTo>
                  <a:cubicBezTo>
                    <a:pt x="682" y="59"/>
                    <a:pt x="681" y="57"/>
                    <a:pt x="681" y="57"/>
                  </a:cubicBezTo>
                  <a:cubicBezTo>
                    <a:pt x="684" y="55"/>
                    <a:pt x="687" y="62"/>
                    <a:pt x="687" y="62"/>
                  </a:cubicBezTo>
                  <a:cubicBezTo>
                    <a:pt x="687" y="61"/>
                    <a:pt x="685" y="57"/>
                    <a:pt x="686" y="57"/>
                  </a:cubicBezTo>
                  <a:cubicBezTo>
                    <a:pt x="688" y="57"/>
                    <a:pt x="688" y="61"/>
                    <a:pt x="688" y="62"/>
                  </a:cubicBezTo>
                  <a:cubicBezTo>
                    <a:pt x="689" y="62"/>
                    <a:pt x="688" y="58"/>
                    <a:pt x="688" y="57"/>
                  </a:cubicBezTo>
                  <a:cubicBezTo>
                    <a:pt x="688" y="57"/>
                    <a:pt x="688" y="57"/>
                    <a:pt x="688" y="57"/>
                  </a:cubicBezTo>
                  <a:cubicBezTo>
                    <a:pt x="687" y="56"/>
                    <a:pt x="687" y="57"/>
                    <a:pt x="687" y="56"/>
                  </a:cubicBezTo>
                  <a:cubicBezTo>
                    <a:pt x="685" y="56"/>
                    <a:pt x="683" y="56"/>
                    <a:pt x="682" y="55"/>
                  </a:cubicBezTo>
                  <a:cubicBezTo>
                    <a:pt x="681" y="54"/>
                    <a:pt x="681" y="54"/>
                    <a:pt x="681" y="54"/>
                  </a:cubicBezTo>
                  <a:cubicBezTo>
                    <a:pt x="681" y="54"/>
                    <a:pt x="681" y="54"/>
                    <a:pt x="680" y="54"/>
                  </a:cubicBezTo>
                  <a:cubicBezTo>
                    <a:pt x="678" y="53"/>
                    <a:pt x="673" y="51"/>
                    <a:pt x="674" y="48"/>
                  </a:cubicBezTo>
                  <a:cubicBezTo>
                    <a:pt x="675" y="44"/>
                    <a:pt x="682" y="48"/>
                    <a:pt x="683" y="44"/>
                  </a:cubicBezTo>
                  <a:cubicBezTo>
                    <a:pt x="684" y="41"/>
                    <a:pt x="679" y="36"/>
                    <a:pt x="682" y="34"/>
                  </a:cubicBezTo>
                  <a:cubicBezTo>
                    <a:pt x="683" y="34"/>
                    <a:pt x="686" y="33"/>
                    <a:pt x="687" y="34"/>
                  </a:cubicBezTo>
                  <a:cubicBezTo>
                    <a:pt x="688" y="35"/>
                    <a:pt x="688" y="37"/>
                    <a:pt x="686" y="36"/>
                  </a:cubicBezTo>
                  <a:cubicBezTo>
                    <a:pt x="688" y="38"/>
                    <a:pt x="689" y="39"/>
                    <a:pt x="691" y="40"/>
                  </a:cubicBezTo>
                  <a:cubicBezTo>
                    <a:pt x="693" y="40"/>
                    <a:pt x="695" y="40"/>
                    <a:pt x="696" y="42"/>
                  </a:cubicBezTo>
                  <a:cubicBezTo>
                    <a:pt x="698" y="43"/>
                    <a:pt x="698" y="46"/>
                    <a:pt x="699" y="48"/>
                  </a:cubicBezTo>
                  <a:cubicBezTo>
                    <a:pt x="700" y="51"/>
                    <a:pt x="699" y="52"/>
                    <a:pt x="699" y="54"/>
                  </a:cubicBezTo>
                  <a:cubicBezTo>
                    <a:pt x="700" y="55"/>
                    <a:pt x="702" y="54"/>
                    <a:pt x="703" y="54"/>
                  </a:cubicBezTo>
                  <a:cubicBezTo>
                    <a:pt x="705" y="54"/>
                    <a:pt x="705" y="55"/>
                    <a:pt x="706" y="55"/>
                  </a:cubicBezTo>
                  <a:cubicBezTo>
                    <a:pt x="707" y="55"/>
                    <a:pt x="707" y="55"/>
                    <a:pt x="707" y="55"/>
                  </a:cubicBezTo>
                  <a:cubicBezTo>
                    <a:pt x="706" y="53"/>
                    <a:pt x="703" y="54"/>
                    <a:pt x="702" y="52"/>
                  </a:cubicBezTo>
                  <a:cubicBezTo>
                    <a:pt x="701" y="51"/>
                    <a:pt x="699" y="47"/>
                    <a:pt x="700" y="45"/>
                  </a:cubicBezTo>
                  <a:cubicBezTo>
                    <a:pt x="700" y="44"/>
                    <a:pt x="700" y="44"/>
                    <a:pt x="701" y="44"/>
                  </a:cubicBezTo>
                  <a:cubicBezTo>
                    <a:pt x="702" y="44"/>
                    <a:pt x="702" y="44"/>
                    <a:pt x="703" y="44"/>
                  </a:cubicBezTo>
                  <a:cubicBezTo>
                    <a:pt x="703" y="45"/>
                    <a:pt x="703" y="45"/>
                    <a:pt x="703" y="45"/>
                  </a:cubicBezTo>
                  <a:cubicBezTo>
                    <a:pt x="704" y="45"/>
                    <a:pt x="704" y="46"/>
                    <a:pt x="704" y="47"/>
                  </a:cubicBezTo>
                  <a:cubicBezTo>
                    <a:pt x="704" y="47"/>
                    <a:pt x="704" y="47"/>
                    <a:pt x="704" y="47"/>
                  </a:cubicBezTo>
                  <a:cubicBezTo>
                    <a:pt x="705" y="48"/>
                    <a:pt x="705" y="48"/>
                    <a:pt x="706" y="49"/>
                  </a:cubicBezTo>
                  <a:cubicBezTo>
                    <a:pt x="706" y="49"/>
                    <a:pt x="706" y="49"/>
                    <a:pt x="706" y="49"/>
                  </a:cubicBezTo>
                  <a:cubicBezTo>
                    <a:pt x="706" y="49"/>
                    <a:pt x="706" y="49"/>
                    <a:pt x="706" y="49"/>
                  </a:cubicBezTo>
                  <a:cubicBezTo>
                    <a:pt x="706" y="49"/>
                    <a:pt x="706" y="49"/>
                    <a:pt x="706" y="49"/>
                  </a:cubicBezTo>
                  <a:cubicBezTo>
                    <a:pt x="707" y="50"/>
                    <a:pt x="708" y="51"/>
                    <a:pt x="708" y="52"/>
                  </a:cubicBezTo>
                  <a:cubicBezTo>
                    <a:pt x="709" y="52"/>
                    <a:pt x="709" y="52"/>
                    <a:pt x="709" y="52"/>
                  </a:cubicBezTo>
                  <a:cubicBezTo>
                    <a:pt x="710" y="52"/>
                    <a:pt x="711" y="53"/>
                    <a:pt x="711" y="54"/>
                  </a:cubicBezTo>
                  <a:cubicBezTo>
                    <a:pt x="712" y="54"/>
                    <a:pt x="712" y="54"/>
                    <a:pt x="712" y="55"/>
                  </a:cubicBezTo>
                  <a:cubicBezTo>
                    <a:pt x="712" y="55"/>
                    <a:pt x="712" y="55"/>
                    <a:pt x="712" y="55"/>
                  </a:cubicBezTo>
                  <a:cubicBezTo>
                    <a:pt x="713" y="55"/>
                    <a:pt x="714" y="56"/>
                    <a:pt x="714" y="56"/>
                  </a:cubicBezTo>
                  <a:cubicBezTo>
                    <a:pt x="717" y="54"/>
                    <a:pt x="711" y="53"/>
                    <a:pt x="714" y="50"/>
                  </a:cubicBezTo>
                  <a:cubicBezTo>
                    <a:pt x="711" y="50"/>
                    <a:pt x="709" y="48"/>
                    <a:pt x="707" y="46"/>
                  </a:cubicBezTo>
                  <a:cubicBezTo>
                    <a:pt x="706" y="44"/>
                    <a:pt x="705" y="44"/>
                    <a:pt x="704" y="43"/>
                  </a:cubicBezTo>
                  <a:cubicBezTo>
                    <a:pt x="703" y="42"/>
                    <a:pt x="702" y="41"/>
                    <a:pt x="702" y="39"/>
                  </a:cubicBezTo>
                  <a:cubicBezTo>
                    <a:pt x="702" y="39"/>
                    <a:pt x="702" y="39"/>
                    <a:pt x="702" y="39"/>
                  </a:cubicBezTo>
                  <a:cubicBezTo>
                    <a:pt x="701" y="37"/>
                    <a:pt x="702" y="35"/>
                    <a:pt x="703" y="34"/>
                  </a:cubicBezTo>
                  <a:cubicBezTo>
                    <a:pt x="705" y="32"/>
                    <a:pt x="706" y="33"/>
                    <a:pt x="708" y="34"/>
                  </a:cubicBezTo>
                  <a:cubicBezTo>
                    <a:pt x="708" y="34"/>
                    <a:pt x="709" y="34"/>
                    <a:pt x="709" y="34"/>
                  </a:cubicBezTo>
                  <a:cubicBezTo>
                    <a:pt x="709" y="33"/>
                    <a:pt x="709" y="33"/>
                    <a:pt x="709" y="33"/>
                  </a:cubicBezTo>
                  <a:cubicBezTo>
                    <a:pt x="707" y="32"/>
                    <a:pt x="701" y="27"/>
                    <a:pt x="705" y="25"/>
                  </a:cubicBezTo>
                  <a:cubicBezTo>
                    <a:pt x="707" y="24"/>
                    <a:pt x="711" y="27"/>
                    <a:pt x="712" y="28"/>
                  </a:cubicBezTo>
                  <a:cubicBezTo>
                    <a:pt x="712" y="28"/>
                    <a:pt x="712" y="29"/>
                    <a:pt x="712" y="29"/>
                  </a:cubicBezTo>
                  <a:cubicBezTo>
                    <a:pt x="713" y="30"/>
                    <a:pt x="713" y="31"/>
                    <a:pt x="714" y="32"/>
                  </a:cubicBezTo>
                  <a:cubicBezTo>
                    <a:pt x="714" y="31"/>
                    <a:pt x="715" y="31"/>
                    <a:pt x="716" y="31"/>
                  </a:cubicBezTo>
                  <a:cubicBezTo>
                    <a:pt x="716" y="30"/>
                    <a:pt x="715" y="29"/>
                    <a:pt x="715" y="28"/>
                  </a:cubicBezTo>
                  <a:cubicBezTo>
                    <a:pt x="715" y="28"/>
                    <a:pt x="715" y="28"/>
                    <a:pt x="714" y="27"/>
                  </a:cubicBezTo>
                  <a:cubicBezTo>
                    <a:pt x="714" y="25"/>
                    <a:pt x="705" y="16"/>
                    <a:pt x="713" y="16"/>
                  </a:cubicBezTo>
                  <a:cubicBezTo>
                    <a:pt x="715" y="16"/>
                    <a:pt x="717" y="19"/>
                    <a:pt x="718" y="21"/>
                  </a:cubicBezTo>
                  <a:cubicBezTo>
                    <a:pt x="719" y="22"/>
                    <a:pt x="718" y="26"/>
                    <a:pt x="720" y="26"/>
                  </a:cubicBezTo>
                  <a:cubicBezTo>
                    <a:pt x="720" y="24"/>
                    <a:pt x="719" y="22"/>
                    <a:pt x="722" y="23"/>
                  </a:cubicBezTo>
                  <a:cubicBezTo>
                    <a:pt x="724" y="23"/>
                    <a:pt x="725" y="25"/>
                    <a:pt x="728" y="25"/>
                  </a:cubicBezTo>
                  <a:cubicBezTo>
                    <a:pt x="728" y="25"/>
                    <a:pt x="728" y="25"/>
                    <a:pt x="729" y="25"/>
                  </a:cubicBezTo>
                  <a:cubicBezTo>
                    <a:pt x="729" y="24"/>
                    <a:pt x="729" y="25"/>
                    <a:pt x="730" y="24"/>
                  </a:cubicBezTo>
                  <a:cubicBezTo>
                    <a:pt x="730" y="24"/>
                    <a:pt x="729" y="24"/>
                    <a:pt x="729" y="24"/>
                  </a:cubicBezTo>
                  <a:cubicBezTo>
                    <a:pt x="729" y="24"/>
                    <a:pt x="729" y="24"/>
                    <a:pt x="728" y="24"/>
                  </a:cubicBezTo>
                  <a:cubicBezTo>
                    <a:pt x="728" y="25"/>
                    <a:pt x="727" y="24"/>
                    <a:pt x="727" y="24"/>
                  </a:cubicBezTo>
                  <a:cubicBezTo>
                    <a:pt x="725" y="24"/>
                    <a:pt x="721" y="22"/>
                    <a:pt x="720" y="20"/>
                  </a:cubicBezTo>
                  <a:cubicBezTo>
                    <a:pt x="719" y="17"/>
                    <a:pt x="721" y="19"/>
                    <a:pt x="721" y="17"/>
                  </a:cubicBezTo>
                  <a:cubicBezTo>
                    <a:pt x="721" y="16"/>
                    <a:pt x="721" y="16"/>
                    <a:pt x="721" y="16"/>
                  </a:cubicBezTo>
                  <a:cubicBezTo>
                    <a:pt x="721" y="16"/>
                    <a:pt x="721" y="16"/>
                    <a:pt x="720" y="16"/>
                  </a:cubicBezTo>
                  <a:cubicBezTo>
                    <a:pt x="720" y="16"/>
                    <a:pt x="720" y="16"/>
                    <a:pt x="719" y="16"/>
                  </a:cubicBezTo>
                  <a:cubicBezTo>
                    <a:pt x="712" y="13"/>
                    <a:pt x="729" y="5"/>
                    <a:pt x="726" y="15"/>
                  </a:cubicBezTo>
                  <a:cubicBezTo>
                    <a:pt x="727" y="14"/>
                    <a:pt x="728" y="11"/>
                    <a:pt x="728" y="11"/>
                  </a:cubicBezTo>
                  <a:cubicBezTo>
                    <a:pt x="729" y="11"/>
                    <a:pt x="729" y="16"/>
                    <a:pt x="730" y="16"/>
                  </a:cubicBezTo>
                  <a:cubicBezTo>
                    <a:pt x="730" y="16"/>
                    <a:pt x="730" y="15"/>
                    <a:pt x="730" y="14"/>
                  </a:cubicBezTo>
                  <a:cubicBezTo>
                    <a:pt x="731" y="15"/>
                    <a:pt x="731" y="17"/>
                    <a:pt x="733" y="17"/>
                  </a:cubicBezTo>
                  <a:cubicBezTo>
                    <a:pt x="733" y="17"/>
                    <a:pt x="730" y="13"/>
                    <a:pt x="733" y="15"/>
                  </a:cubicBezTo>
                  <a:cubicBezTo>
                    <a:pt x="733" y="13"/>
                    <a:pt x="733" y="11"/>
                    <a:pt x="735" y="13"/>
                  </a:cubicBezTo>
                  <a:cubicBezTo>
                    <a:pt x="738" y="14"/>
                    <a:pt x="739" y="17"/>
                    <a:pt x="740" y="19"/>
                  </a:cubicBezTo>
                  <a:cubicBezTo>
                    <a:pt x="741" y="22"/>
                    <a:pt x="741" y="25"/>
                    <a:pt x="744" y="26"/>
                  </a:cubicBezTo>
                  <a:cubicBezTo>
                    <a:pt x="744" y="27"/>
                    <a:pt x="744" y="27"/>
                    <a:pt x="745" y="27"/>
                  </a:cubicBezTo>
                  <a:cubicBezTo>
                    <a:pt x="745" y="27"/>
                    <a:pt x="745" y="27"/>
                    <a:pt x="745" y="27"/>
                  </a:cubicBezTo>
                  <a:cubicBezTo>
                    <a:pt x="747" y="28"/>
                    <a:pt x="746" y="29"/>
                    <a:pt x="746" y="30"/>
                  </a:cubicBezTo>
                  <a:cubicBezTo>
                    <a:pt x="746" y="30"/>
                    <a:pt x="746" y="31"/>
                    <a:pt x="746" y="31"/>
                  </a:cubicBezTo>
                  <a:cubicBezTo>
                    <a:pt x="746" y="31"/>
                    <a:pt x="746" y="31"/>
                    <a:pt x="746" y="31"/>
                  </a:cubicBezTo>
                  <a:cubicBezTo>
                    <a:pt x="746" y="32"/>
                    <a:pt x="746" y="31"/>
                    <a:pt x="746" y="31"/>
                  </a:cubicBezTo>
                  <a:cubicBezTo>
                    <a:pt x="747" y="31"/>
                    <a:pt x="747" y="30"/>
                    <a:pt x="748" y="30"/>
                  </a:cubicBezTo>
                  <a:cubicBezTo>
                    <a:pt x="748" y="30"/>
                    <a:pt x="748" y="30"/>
                    <a:pt x="748" y="30"/>
                  </a:cubicBezTo>
                  <a:cubicBezTo>
                    <a:pt x="748" y="30"/>
                    <a:pt x="748" y="29"/>
                    <a:pt x="748" y="29"/>
                  </a:cubicBezTo>
                  <a:cubicBezTo>
                    <a:pt x="749" y="29"/>
                    <a:pt x="749" y="29"/>
                    <a:pt x="750" y="28"/>
                  </a:cubicBezTo>
                  <a:cubicBezTo>
                    <a:pt x="750" y="28"/>
                    <a:pt x="750" y="28"/>
                    <a:pt x="750" y="28"/>
                  </a:cubicBezTo>
                  <a:cubicBezTo>
                    <a:pt x="750" y="28"/>
                    <a:pt x="750" y="28"/>
                    <a:pt x="750" y="28"/>
                  </a:cubicBezTo>
                  <a:cubicBezTo>
                    <a:pt x="750" y="28"/>
                    <a:pt x="750" y="28"/>
                    <a:pt x="750" y="28"/>
                  </a:cubicBezTo>
                  <a:cubicBezTo>
                    <a:pt x="750" y="28"/>
                    <a:pt x="749" y="27"/>
                    <a:pt x="749" y="27"/>
                  </a:cubicBezTo>
                  <a:cubicBezTo>
                    <a:pt x="747" y="26"/>
                    <a:pt x="745" y="24"/>
                    <a:pt x="745" y="23"/>
                  </a:cubicBezTo>
                  <a:cubicBezTo>
                    <a:pt x="744" y="22"/>
                    <a:pt x="744" y="22"/>
                    <a:pt x="744" y="21"/>
                  </a:cubicBezTo>
                  <a:cubicBezTo>
                    <a:pt x="744" y="20"/>
                    <a:pt x="746" y="20"/>
                    <a:pt x="746" y="19"/>
                  </a:cubicBezTo>
                  <a:cubicBezTo>
                    <a:pt x="746" y="19"/>
                    <a:pt x="745" y="19"/>
                    <a:pt x="745" y="19"/>
                  </a:cubicBezTo>
                  <a:cubicBezTo>
                    <a:pt x="745" y="19"/>
                    <a:pt x="744" y="19"/>
                    <a:pt x="744" y="19"/>
                  </a:cubicBezTo>
                  <a:cubicBezTo>
                    <a:pt x="742" y="19"/>
                    <a:pt x="742" y="16"/>
                    <a:pt x="741" y="14"/>
                  </a:cubicBezTo>
                  <a:cubicBezTo>
                    <a:pt x="739" y="11"/>
                    <a:pt x="737" y="11"/>
                    <a:pt x="737" y="7"/>
                  </a:cubicBezTo>
                  <a:cubicBezTo>
                    <a:pt x="737" y="6"/>
                    <a:pt x="736" y="4"/>
                    <a:pt x="738" y="3"/>
                  </a:cubicBezTo>
                  <a:cubicBezTo>
                    <a:pt x="740" y="2"/>
                    <a:pt x="743" y="3"/>
                    <a:pt x="745" y="3"/>
                  </a:cubicBezTo>
                  <a:cubicBezTo>
                    <a:pt x="747" y="3"/>
                    <a:pt x="749" y="6"/>
                    <a:pt x="752" y="6"/>
                  </a:cubicBezTo>
                  <a:cubicBezTo>
                    <a:pt x="754" y="5"/>
                    <a:pt x="756" y="5"/>
                    <a:pt x="758" y="8"/>
                  </a:cubicBezTo>
                  <a:cubicBezTo>
                    <a:pt x="760" y="10"/>
                    <a:pt x="760" y="12"/>
                    <a:pt x="761" y="14"/>
                  </a:cubicBezTo>
                  <a:cubicBezTo>
                    <a:pt x="761" y="16"/>
                    <a:pt x="763" y="17"/>
                    <a:pt x="764" y="19"/>
                  </a:cubicBezTo>
                  <a:cubicBezTo>
                    <a:pt x="765" y="20"/>
                    <a:pt x="765" y="20"/>
                    <a:pt x="765" y="20"/>
                  </a:cubicBezTo>
                  <a:cubicBezTo>
                    <a:pt x="766" y="21"/>
                    <a:pt x="767" y="22"/>
                    <a:pt x="768" y="23"/>
                  </a:cubicBezTo>
                  <a:cubicBezTo>
                    <a:pt x="768" y="23"/>
                    <a:pt x="768" y="23"/>
                    <a:pt x="769" y="24"/>
                  </a:cubicBezTo>
                  <a:cubicBezTo>
                    <a:pt x="770" y="20"/>
                    <a:pt x="765" y="18"/>
                    <a:pt x="764" y="16"/>
                  </a:cubicBezTo>
                  <a:cubicBezTo>
                    <a:pt x="763" y="14"/>
                    <a:pt x="762" y="12"/>
                    <a:pt x="762" y="11"/>
                  </a:cubicBezTo>
                  <a:cubicBezTo>
                    <a:pt x="763" y="9"/>
                    <a:pt x="765" y="6"/>
                    <a:pt x="766" y="5"/>
                  </a:cubicBezTo>
                  <a:cubicBezTo>
                    <a:pt x="766" y="5"/>
                    <a:pt x="766" y="4"/>
                    <a:pt x="767" y="4"/>
                  </a:cubicBezTo>
                  <a:cubicBezTo>
                    <a:pt x="767" y="3"/>
                    <a:pt x="768" y="3"/>
                    <a:pt x="768" y="3"/>
                  </a:cubicBezTo>
                  <a:cubicBezTo>
                    <a:pt x="770" y="1"/>
                    <a:pt x="774" y="1"/>
                    <a:pt x="775" y="3"/>
                  </a:cubicBezTo>
                  <a:cubicBezTo>
                    <a:pt x="775" y="4"/>
                    <a:pt x="775" y="5"/>
                    <a:pt x="775" y="6"/>
                  </a:cubicBezTo>
                  <a:cubicBezTo>
                    <a:pt x="774" y="7"/>
                    <a:pt x="774" y="7"/>
                    <a:pt x="775" y="8"/>
                  </a:cubicBezTo>
                  <a:cubicBezTo>
                    <a:pt x="775" y="9"/>
                    <a:pt x="776" y="9"/>
                    <a:pt x="776" y="10"/>
                  </a:cubicBezTo>
                  <a:cubicBezTo>
                    <a:pt x="776" y="11"/>
                    <a:pt x="777" y="11"/>
                    <a:pt x="777" y="12"/>
                  </a:cubicBezTo>
                  <a:cubicBezTo>
                    <a:pt x="777" y="12"/>
                    <a:pt x="778" y="12"/>
                    <a:pt x="778" y="12"/>
                  </a:cubicBezTo>
                  <a:cubicBezTo>
                    <a:pt x="778" y="12"/>
                    <a:pt x="779" y="13"/>
                    <a:pt x="779" y="13"/>
                  </a:cubicBezTo>
                  <a:cubicBezTo>
                    <a:pt x="780" y="13"/>
                    <a:pt x="780" y="13"/>
                    <a:pt x="780" y="13"/>
                  </a:cubicBezTo>
                  <a:cubicBezTo>
                    <a:pt x="780" y="10"/>
                    <a:pt x="776" y="9"/>
                    <a:pt x="777" y="6"/>
                  </a:cubicBezTo>
                  <a:cubicBezTo>
                    <a:pt x="777" y="2"/>
                    <a:pt x="779" y="3"/>
                    <a:pt x="782" y="2"/>
                  </a:cubicBezTo>
                  <a:cubicBezTo>
                    <a:pt x="783" y="2"/>
                    <a:pt x="787" y="0"/>
                    <a:pt x="788" y="2"/>
                  </a:cubicBezTo>
                  <a:cubicBezTo>
                    <a:pt x="789" y="2"/>
                    <a:pt x="788" y="2"/>
                    <a:pt x="788" y="3"/>
                  </a:cubicBezTo>
                  <a:cubicBezTo>
                    <a:pt x="788" y="4"/>
                    <a:pt x="789" y="4"/>
                    <a:pt x="789" y="5"/>
                  </a:cubicBezTo>
                  <a:cubicBezTo>
                    <a:pt x="789" y="5"/>
                    <a:pt x="789" y="5"/>
                    <a:pt x="789" y="6"/>
                  </a:cubicBezTo>
                  <a:cubicBezTo>
                    <a:pt x="789" y="7"/>
                    <a:pt x="788" y="7"/>
                    <a:pt x="788" y="8"/>
                  </a:cubicBezTo>
                  <a:cubicBezTo>
                    <a:pt x="789" y="9"/>
                    <a:pt x="792" y="6"/>
                    <a:pt x="793" y="6"/>
                  </a:cubicBezTo>
                  <a:cubicBezTo>
                    <a:pt x="792" y="7"/>
                    <a:pt x="793" y="11"/>
                    <a:pt x="794" y="11"/>
                  </a:cubicBezTo>
                  <a:cubicBezTo>
                    <a:pt x="794" y="10"/>
                    <a:pt x="794" y="10"/>
                    <a:pt x="794" y="10"/>
                  </a:cubicBezTo>
                  <a:cubicBezTo>
                    <a:pt x="794" y="10"/>
                    <a:pt x="794" y="9"/>
                    <a:pt x="794" y="8"/>
                  </a:cubicBezTo>
                  <a:cubicBezTo>
                    <a:pt x="795" y="9"/>
                    <a:pt x="795" y="7"/>
                    <a:pt x="797" y="7"/>
                  </a:cubicBezTo>
                  <a:cubicBezTo>
                    <a:pt x="798" y="8"/>
                    <a:pt x="798" y="10"/>
                    <a:pt x="798" y="10"/>
                  </a:cubicBezTo>
                  <a:cubicBezTo>
                    <a:pt x="799" y="9"/>
                    <a:pt x="800" y="9"/>
                    <a:pt x="801" y="10"/>
                  </a:cubicBezTo>
                  <a:cubicBezTo>
                    <a:pt x="802" y="10"/>
                    <a:pt x="802" y="10"/>
                    <a:pt x="802" y="10"/>
                  </a:cubicBezTo>
                  <a:cubicBezTo>
                    <a:pt x="802" y="10"/>
                    <a:pt x="803" y="10"/>
                    <a:pt x="803" y="10"/>
                  </a:cubicBezTo>
                  <a:cubicBezTo>
                    <a:pt x="803" y="10"/>
                    <a:pt x="804" y="10"/>
                    <a:pt x="804" y="11"/>
                  </a:cubicBezTo>
                  <a:cubicBezTo>
                    <a:pt x="805" y="11"/>
                    <a:pt x="807" y="9"/>
                    <a:pt x="807" y="11"/>
                  </a:cubicBezTo>
                  <a:cubicBezTo>
                    <a:pt x="807" y="10"/>
                    <a:pt x="809" y="11"/>
                    <a:pt x="810" y="11"/>
                  </a:cubicBezTo>
                  <a:cubicBezTo>
                    <a:pt x="810" y="12"/>
                    <a:pt x="810" y="12"/>
                    <a:pt x="810" y="12"/>
                  </a:cubicBezTo>
                  <a:cubicBezTo>
                    <a:pt x="813" y="15"/>
                    <a:pt x="803" y="20"/>
                    <a:pt x="801" y="21"/>
                  </a:cubicBezTo>
                  <a:cubicBezTo>
                    <a:pt x="800" y="22"/>
                    <a:pt x="795" y="24"/>
                    <a:pt x="796" y="26"/>
                  </a:cubicBezTo>
                  <a:cubicBezTo>
                    <a:pt x="796" y="27"/>
                    <a:pt x="802" y="26"/>
                    <a:pt x="803" y="26"/>
                  </a:cubicBezTo>
                  <a:cubicBezTo>
                    <a:pt x="803" y="25"/>
                    <a:pt x="803" y="25"/>
                    <a:pt x="804" y="24"/>
                  </a:cubicBezTo>
                  <a:cubicBezTo>
                    <a:pt x="804" y="24"/>
                    <a:pt x="804" y="24"/>
                    <a:pt x="804" y="24"/>
                  </a:cubicBezTo>
                  <a:cubicBezTo>
                    <a:pt x="805" y="23"/>
                    <a:pt x="806" y="22"/>
                    <a:pt x="808" y="22"/>
                  </a:cubicBezTo>
                  <a:cubicBezTo>
                    <a:pt x="808" y="20"/>
                    <a:pt x="811" y="16"/>
                    <a:pt x="813" y="16"/>
                  </a:cubicBezTo>
                  <a:cubicBezTo>
                    <a:pt x="815" y="15"/>
                    <a:pt x="817" y="20"/>
                    <a:pt x="818" y="20"/>
                  </a:cubicBezTo>
                  <a:cubicBezTo>
                    <a:pt x="818" y="18"/>
                    <a:pt x="816" y="19"/>
                    <a:pt x="817" y="17"/>
                  </a:cubicBezTo>
                  <a:cubicBezTo>
                    <a:pt x="817" y="16"/>
                    <a:pt x="818" y="15"/>
                    <a:pt x="819" y="15"/>
                  </a:cubicBezTo>
                  <a:cubicBezTo>
                    <a:pt x="819" y="15"/>
                    <a:pt x="819" y="15"/>
                    <a:pt x="819" y="15"/>
                  </a:cubicBezTo>
                  <a:cubicBezTo>
                    <a:pt x="818" y="15"/>
                    <a:pt x="818" y="14"/>
                    <a:pt x="818" y="13"/>
                  </a:cubicBezTo>
                  <a:cubicBezTo>
                    <a:pt x="818" y="12"/>
                    <a:pt x="820" y="12"/>
                    <a:pt x="820" y="13"/>
                  </a:cubicBezTo>
                  <a:cubicBezTo>
                    <a:pt x="821" y="13"/>
                    <a:pt x="820" y="14"/>
                    <a:pt x="820" y="15"/>
                  </a:cubicBezTo>
                  <a:cubicBezTo>
                    <a:pt x="820" y="15"/>
                    <a:pt x="821" y="16"/>
                    <a:pt x="821" y="16"/>
                  </a:cubicBezTo>
                  <a:cubicBezTo>
                    <a:pt x="822" y="17"/>
                    <a:pt x="822" y="19"/>
                    <a:pt x="823" y="19"/>
                  </a:cubicBezTo>
                  <a:cubicBezTo>
                    <a:pt x="825" y="19"/>
                    <a:pt x="825" y="16"/>
                    <a:pt x="827" y="16"/>
                  </a:cubicBezTo>
                  <a:cubicBezTo>
                    <a:pt x="829" y="16"/>
                    <a:pt x="830" y="18"/>
                    <a:pt x="830" y="20"/>
                  </a:cubicBezTo>
                  <a:cubicBezTo>
                    <a:pt x="829" y="21"/>
                    <a:pt x="826" y="21"/>
                    <a:pt x="828" y="24"/>
                  </a:cubicBezTo>
                  <a:cubicBezTo>
                    <a:pt x="829" y="24"/>
                    <a:pt x="830" y="25"/>
                    <a:pt x="831" y="25"/>
                  </a:cubicBezTo>
                  <a:cubicBezTo>
                    <a:pt x="831" y="26"/>
                    <a:pt x="831" y="27"/>
                    <a:pt x="831" y="28"/>
                  </a:cubicBezTo>
                  <a:cubicBezTo>
                    <a:pt x="832" y="29"/>
                    <a:pt x="832" y="29"/>
                    <a:pt x="833" y="30"/>
                  </a:cubicBezTo>
                  <a:cubicBezTo>
                    <a:pt x="833" y="31"/>
                    <a:pt x="832" y="34"/>
                    <a:pt x="831" y="35"/>
                  </a:cubicBezTo>
                  <a:cubicBezTo>
                    <a:pt x="831" y="35"/>
                    <a:pt x="831" y="36"/>
                    <a:pt x="831" y="36"/>
                  </a:cubicBezTo>
                  <a:cubicBezTo>
                    <a:pt x="833" y="37"/>
                    <a:pt x="833" y="32"/>
                    <a:pt x="834" y="32"/>
                  </a:cubicBezTo>
                  <a:cubicBezTo>
                    <a:pt x="834" y="32"/>
                    <a:pt x="834" y="32"/>
                    <a:pt x="834" y="32"/>
                  </a:cubicBezTo>
                  <a:cubicBezTo>
                    <a:pt x="836" y="29"/>
                    <a:pt x="839" y="31"/>
                    <a:pt x="840" y="32"/>
                  </a:cubicBezTo>
                  <a:cubicBezTo>
                    <a:pt x="843" y="34"/>
                    <a:pt x="844" y="36"/>
                    <a:pt x="845" y="39"/>
                  </a:cubicBezTo>
                  <a:cubicBezTo>
                    <a:pt x="846" y="44"/>
                    <a:pt x="844" y="50"/>
                    <a:pt x="839" y="51"/>
                  </a:cubicBezTo>
                  <a:cubicBezTo>
                    <a:pt x="841" y="53"/>
                    <a:pt x="839" y="55"/>
                    <a:pt x="837" y="56"/>
                  </a:cubicBezTo>
                  <a:cubicBezTo>
                    <a:pt x="836" y="57"/>
                    <a:pt x="835" y="59"/>
                    <a:pt x="834" y="61"/>
                  </a:cubicBezTo>
                  <a:cubicBezTo>
                    <a:pt x="832" y="63"/>
                    <a:pt x="830" y="63"/>
                    <a:pt x="828" y="65"/>
                  </a:cubicBezTo>
                  <a:cubicBezTo>
                    <a:pt x="828" y="66"/>
                    <a:pt x="827" y="67"/>
                    <a:pt x="826" y="67"/>
                  </a:cubicBezTo>
                  <a:cubicBezTo>
                    <a:pt x="825" y="67"/>
                    <a:pt x="825" y="66"/>
                    <a:pt x="824" y="66"/>
                  </a:cubicBezTo>
                  <a:cubicBezTo>
                    <a:pt x="824" y="69"/>
                    <a:pt x="824" y="71"/>
                    <a:pt x="821" y="70"/>
                  </a:cubicBezTo>
                  <a:cubicBezTo>
                    <a:pt x="819" y="70"/>
                    <a:pt x="819" y="69"/>
                    <a:pt x="817" y="70"/>
                  </a:cubicBezTo>
                  <a:cubicBezTo>
                    <a:pt x="815" y="71"/>
                    <a:pt x="813" y="71"/>
                    <a:pt x="812" y="72"/>
                  </a:cubicBezTo>
                  <a:cubicBezTo>
                    <a:pt x="813" y="72"/>
                    <a:pt x="817" y="72"/>
                    <a:pt x="817" y="72"/>
                  </a:cubicBezTo>
                  <a:cubicBezTo>
                    <a:pt x="816" y="73"/>
                    <a:pt x="813" y="74"/>
                    <a:pt x="812" y="74"/>
                  </a:cubicBezTo>
                  <a:cubicBezTo>
                    <a:pt x="810" y="75"/>
                    <a:pt x="807" y="76"/>
                    <a:pt x="804" y="76"/>
                  </a:cubicBezTo>
                  <a:cubicBezTo>
                    <a:pt x="802" y="77"/>
                    <a:pt x="799" y="78"/>
                    <a:pt x="796" y="77"/>
                  </a:cubicBezTo>
                  <a:cubicBezTo>
                    <a:pt x="794" y="76"/>
                    <a:pt x="794" y="73"/>
                    <a:pt x="791" y="71"/>
                  </a:cubicBezTo>
                  <a:cubicBezTo>
                    <a:pt x="792" y="72"/>
                    <a:pt x="793" y="73"/>
                    <a:pt x="793" y="75"/>
                  </a:cubicBezTo>
                  <a:cubicBezTo>
                    <a:pt x="795" y="75"/>
                    <a:pt x="795" y="77"/>
                    <a:pt x="796" y="78"/>
                  </a:cubicBezTo>
                  <a:cubicBezTo>
                    <a:pt x="796" y="78"/>
                    <a:pt x="796" y="78"/>
                    <a:pt x="796" y="79"/>
                  </a:cubicBezTo>
                  <a:cubicBezTo>
                    <a:pt x="796" y="79"/>
                    <a:pt x="795" y="79"/>
                    <a:pt x="795" y="79"/>
                  </a:cubicBezTo>
                  <a:cubicBezTo>
                    <a:pt x="795" y="79"/>
                    <a:pt x="795" y="79"/>
                    <a:pt x="795" y="79"/>
                  </a:cubicBezTo>
                  <a:cubicBezTo>
                    <a:pt x="795" y="80"/>
                    <a:pt x="795" y="80"/>
                    <a:pt x="795" y="80"/>
                  </a:cubicBezTo>
                  <a:cubicBezTo>
                    <a:pt x="795" y="80"/>
                    <a:pt x="796" y="80"/>
                    <a:pt x="796" y="80"/>
                  </a:cubicBezTo>
                  <a:cubicBezTo>
                    <a:pt x="796" y="80"/>
                    <a:pt x="796" y="80"/>
                    <a:pt x="796" y="80"/>
                  </a:cubicBezTo>
                  <a:cubicBezTo>
                    <a:pt x="797" y="80"/>
                    <a:pt x="797" y="79"/>
                    <a:pt x="798" y="79"/>
                  </a:cubicBezTo>
                  <a:cubicBezTo>
                    <a:pt x="800" y="79"/>
                    <a:pt x="806" y="76"/>
                    <a:pt x="807" y="79"/>
                  </a:cubicBezTo>
                  <a:cubicBezTo>
                    <a:pt x="807" y="79"/>
                    <a:pt x="808" y="80"/>
                    <a:pt x="808" y="80"/>
                  </a:cubicBezTo>
                  <a:cubicBezTo>
                    <a:pt x="808" y="80"/>
                    <a:pt x="797" y="88"/>
                    <a:pt x="797" y="88"/>
                  </a:cubicBezTo>
                  <a:cubicBezTo>
                    <a:pt x="796" y="89"/>
                    <a:pt x="795" y="89"/>
                    <a:pt x="795" y="90"/>
                  </a:cubicBezTo>
                  <a:cubicBezTo>
                    <a:pt x="794" y="90"/>
                    <a:pt x="794" y="90"/>
                    <a:pt x="793" y="90"/>
                  </a:cubicBezTo>
                  <a:cubicBezTo>
                    <a:pt x="793" y="90"/>
                    <a:pt x="793" y="90"/>
                    <a:pt x="793" y="91"/>
                  </a:cubicBezTo>
                  <a:cubicBezTo>
                    <a:pt x="792" y="91"/>
                    <a:pt x="791" y="91"/>
                    <a:pt x="790" y="91"/>
                  </a:cubicBezTo>
                  <a:cubicBezTo>
                    <a:pt x="789" y="92"/>
                    <a:pt x="789" y="93"/>
                    <a:pt x="788" y="93"/>
                  </a:cubicBezTo>
                  <a:cubicBezTo>
                    <a:pt x="787" y="94"/>
                    <a:pt x="786" y="94"/>
                    <a:pt x="784" y="95"/>
                  </a:cubicBezTo>
                  <a:cubicBezTo>
                    <a:pt x="785" y="95"/>
                    <a:pt x="786" y="95"/>
                    <a:pt x="787" y="95"/>
                  </a:cubicBezTo>
                  <a:cubicBezTo>
                    <a:pt x="787" y="95"/>
                    <a:pt x="787" y="95"/>
                    <a:pt x="788" y="95"/>
                  </a:cubicBezTo>
                  <a:cubicBezTo>
                    <a:pt x="788" y="95"/>
                    <a:pt x="786" y="98"/>
                    <a:pt x="786" y="98"/>
                  </a:cubicBezTo>
                  <a:cubicBezTo>
                    <a:pt x="788" y="96"/>
                    <a:pt x="790" y="94"/>
                    <a:pt x="793" y="92"/>
                  </a:cubicBezTo>
                  <a:cubicBezTo>
                    <a:pt x="795" y="91"/>
                    <a:pt x="798" y="90"/>
                    <a:pt x="800" y="89"/>
                  </a:cubicBezTo>
                  <a:cubicBezTo>
                    <a:pt x="801" y="88"/>
                    <a:pt x="801" y="88"/>
                    <a:pt x="802" y="88"/>
                  </a:cubicBezTo>
                  <a:cubicBezTo>
                    <a:pt x="802" y="87"/>
                    <a:pt x="803" y="87"/>
                    <a:pt x="804" y="87"/>
                  </a:cubicBezTo>
                  <a:cubicBezTo>
                    <a:pt x="804" y="87"/>
                    <a:pt x="805" y="87"/>
                    <a:pt x="805" y="87"/>
                  </a:cubicBezTo>
                  <a:cubicBezTo>
                    <a:pt x="805" y="87"/>
                    <a:pt x="805" y="86"/>
                    <a:pt x="806" y="86"/>
                  </a:cubicBezTo>
                  <a:cubicBezTo>
                    <a:pt x="806" y="86"/>
                    <a:pt x="807" y="86"/>
                    <a:pt x="807" y="85"/>
                  </a:cubicBezTo>
                  <a:cubicBezTo>
                    <a:pt x="811" y="83"/>
                    <a:pt x="815" y="81"/>
                    <a:pt x="819" y="79"/>
                  </a:cubicBezTo>
                  <a:cubicBezTo>
                    <a:pt x="820" y="79"/>
                    <a:pt x="821" y="79"/>
                    <a:pt x="822" y="79"/>
                  </a:cubicBezTo>
                  <a:cubicBezTo>
                    <a:pt x="823" y="79"/>
                    <a:pt x="822" y="80"/>
                    <a:pt x="823" y="80"/>
                  </a:cubicBezTo>
                  <a:cubicBezTo>
                    <a:pt x="823" y="80"/>
                    <a:pt x="823" y="80"/>
                    <a:pt x="823" y="80"/>
                  </a:cubicBezTo>
                  <a:cubicBezTo>
                    <a:pt x="824" y="83"/>
                    <a:pt x="820" y="88"/>
                    <a:pt x="818" y="90"/>
                  </a:cubicBezTo>
                  <a:cubicBezTo>
                    <a:pt x="817" y="91"/>
                    <a:pt x="816" y="92"/>
                    <a:pt x="815" y="93"/>
                  </a:cubicBezTo>
                  <a:cubicBezTo>
                    <a:pt x="814" y="93"/>
                    <a:pt x="813" y="92"/>
                    <a:pt x="813" y="92"/>
                  </a:cubicBezTo>
                  <a:cubicBezTo>
                    <a:pt x="812" y="93"/>
                    <a:pt x="811" y="94"/>
                    <a:pt x="811" y="96"/>
                  </a:cubicBezTo>
                  <a:cubicBezTo>
                    <a:pt x="811" y="96"/>
                    <a:pt x="810" y="97"/>
                    <a:pt x="810" y="97"/>
                  </a:cubicBezTo>
                  <a:cubicBezTo>
                    <a:pt x="808" y="103"/>
                    <a:pt x="803" y="104"/>
                    <a:pt x="800" y="109"/>
                  </a:cubicBezTo>
                  <a:cubicBezTo>
                    <a:pt x="798" y="112"/>
                    <a:pt x="797" y="118"/>
                    <a:pt x="793" y="118"/>
                  </a:cubicBezTo>
                  <a:cubicBezTo>
                    <a:pt x="795" y="121"/>
                    <a:pt x="789" y="129"/>
                    <a:pt x="787" y="129"/>
                  </a:cubicBezTo>
                  <a:cubicBezTo>
                    <a:pt x="783" y="130"/>
                    <a:pt x="784" y="128"/>
                    <a:pt x="784" y="126"/>
                  </a:cubicBezTo>
                  <a:cubicBezTo>
                    <a:pt x="784" y="125"/>
                    <a:pt x="781" y="120"/>
                    <a:pt x="781" y="121"/>
                  </a:cubicBezTo>
                  <a:cubicBezTo>
                    <a:pt x="780" y="122"/>
                    <a:pt x="782" y="125"/>
                    <a:pt x="783" y="126"/>
                  </a:cubicBezTo>
                  <a:cubicBezTo>
                    <a:pt x="783" y="128"/>
                    <a:pt x="783" y="129"/>
                    <a:pt x="784" y="130"/>
                  </a:cubicBezTo>
                  <a:cubicBezTo>
                    <a:pt x="784" y="131"/>
                    <a:pt x="785" y="131"/>
                    <a:pt x="785" y="132"/>
                  </a:cubicBezTo>
                  <a:cubicBezTo>
                    <a:pt x="786" y="134"/>
                    <a:pt x="785" y="135"/>
                    <a:pt x="783" y="135"/>
                  </a:cubicBezTo>
                  <a:cubicBezTo>
                    <a:pt x="782" y="135"/>
                    <a:pt x="781" y="135"/>
                    <a:pt x="780" y="135"/>
                  </a:cubicBezTo>
                  <a:cubicBezTo>
                    <a:pt x="780" y="135"/>
                    <a:pt x="779" y="136"/>
                    <a:pt x="778" y="136"/>
                  </a:cubicBezTo>
                  <a:cubicBezTo>
                    <a:pt x="778" y="136"/>
                    <a:pt x="778" y="136"/>
                    <a:pt x="777" y="137"/>
                  </a:cubicBezTo>
                  <a:cubicBezTo>
                    <a:pt x="775" y="138"/>
                    <a:pt x="775" y="138"/>
                    <a:pt x="773" y="136"/>
                  </a:cubicBezTo>
                  <a:cubicBezTo>
                    <a:pt x="772" y="136"/>
                    <a:pt x="770" y="133"/>
                    <a:pt x="770" y="135"/>
                  </a:cubicBezTo>
                  <a:cubicBezTo>
                    <a:pt x="771" y="135"/>
                    <a:pt x="773" y="137"/>
                    <a:pt x="772" y="138"/>
                  </a:cubicBezTo>
                  <a:cubicBezTo>
                    <a:pt x="772" y="139"/>
                    <a:pt x="771" y="139"/>
                    <a:pt x="771" y="139"/>
                  </a:cubicBezTo>
                  <a:cubicBezTo>
                    <a:pt x="770" y="141"/>
                    <a:pt x="775" y="140"/>
                    <a:pt x="776" y="140"/>
                  </a:cubicBezTo>
                  <a:cubicBezTo>
                    <a:pt x="777" y="139"/>
                    <a:pt x="781" y="136"/>
                    <a:pt x="782" y="139"/>
                  </a:cubicBezTo>
                  <a:cubicBezTo>
                    <a:pt x="783" y="141"/>
                    <a:pt x="780" y="143"/>
                    <a:pt x="779" y="144"/>
                  </a:cubicBezTo>
                  <a:cubicBezTo>
                    <a:pt x="778" y="144"/>
                    <a:pt x="777" y="145"/>
                    <a:pt x="777" y="146"/>
                  </a:cubicBezTo>
                  <a:cubicBezTo>
                    <a:pt x="777" y="146"/>
                    <a:pt x="778" y="146"/>
                    <a:pt x="778" y="146"/>
                  </a:cubicBezTo>
                  <a:cubicBezTo>
                    <a:pt x="779" y="146"/>
                    <a:pt x="779" y="146"/>
                    <a:pt x="780" y="146"/>
                  </a:cubicBezTo>
                  <a:cubicBezTo>
                    <a:pt x="781" y="147"/>
                    <a:pt x="780" y="149"/>
                    <a:pt x="779" y="149"/>
                  </a:cubicBezTo>
                  <a:cubicBezTo>
                    <a:pt x="778" y="152"/>
                    <a:pt x="774" y="155"/>
                    <a:pt x="771" y="155"/>
                  </a:cubicBezTo>
                  <a:cubicBezTo>
                    <a:pt x="769" y="155"/>
                    <a:pt x="767" y="154"/>
                    <a:pt x="766" y="153"/>
                  </a:cubicBezTo>
                  <a:cubicBezTo>
                    <a:pt x="766" y="152"/>
                    <a:pt x="765" y="150"/>
                    <a:pt x="766" y="150"/>
                  </a:cubicBezTo>
                  <a:cubicBezTo>
                    <a:pt x="764" y="149"/>
                    <a:pt x="762" y="150"/>
                    <a:pt x="761" y="149"/>
                  </a:cubicBezTo>
                  <a:cubicBezTo>
                    <a:pt x="760" y="148"/>
                    <a:pt x="759" y="146"/>
                    <a:pt x="757" y="147"/>
                  </a:cubicBezTo>
                  <a:cubicBezTo>
                    <a:pt x="756" y="148"/>
                    <a:pt x="755" y="148"/>
                    <a:pt x="754" y="148"/>
                  </a:cubicBezTo>
                  <a:cubicBezTo>
                    <a:pt x="756" y="153"/>
                    <a:pt x="762" y="148"/>
                    <a:pt x="764" y="153"/>
                  </a:cubicBezTo>
                  <a:cubicBezTo>
                    <a:pt x="765" y="155"/>
                    <a:pt x="766" y="159"/>
                    <a:pt x="764" y="161"/>
                  </a:cubicBezTo>
                  <a:cubicBezTo>
                    <a:pt x="761" y="163"/>
                    <a:pt x="762" y="159"/>
                    <a:pt x="760" y="159"/>
                  </a:cubicBezTo>
                  <a:cubicBezTo>
                    <a:pt x="760" y="161"/>
                    <a:pt x="760" y="164"/>
                    <a:pt x="757" y="164"/>
                  </a:cubicBezTo>
                  <a:cubicBezTo>
                    <a:pt x="755" y="163"/>
                    <a:pt x="754" y="160"/>
                    <a:pt x="753" y="162"/>
                  </a:cubicBezTo>
                  <a:cubicBezTo>
                    <a:pt x="752" y="164"/>
                    <a:pt x="755" y="165"/>
                    <a:pt x="752" y="166"/>
                  </a:cubicBezTo>
                  <a:cubicBezTo>
                    <a:pt x="751" y="166"/>
                    <a:pt x="748" y="164"/>
                    <a:pt x="748" y="163"/>
                  </a:cubicBezTo>
                  <a:cubicBezTo>
                    <a:pt x="746" y="164"/>
                    <a:pt x="746" y="163"/>
                    <a:pt x="745" y="161"/>
                  </a:cubicBezTo>
                  <a:cubicBezTo>
                    <a:pt x="745" y="161"/>
                    <a:pt x="745" y="161"/>
                    <a:pt x="744" y="161"/>
                  </a:cubicBezTo>
                  <a:cubicBezTo>
                    <a:pt x="744" y="161"/>
                    <a:pt x="744" y="161"/>
                    <a:pt x="744" y="161"/>
                  </a:cubicBezTo>
                  <a:cubicBezTo>
                    <a:pt x="743" y="161"/>
                    <a:pt x="742" y="161"/>
                    <a:pt x="742" y="160"/>
                  </a:cubicBezTo>
                  <a:cubicBezTo>
                    <a:pt x="741" y="160"/>
                    <a:pt x="740" y="161"/>
                    <a:pt x="740" y="161"/>
                  </a:cubicBezTo>
                  <a:cubicBezTo>
                    <a:pt x="740" y="161"/>
                    <a:pt x="740" y="161"/>
                    <a:pt x="740" y="160"/>
                  </a:cubicBezTo>
                  <a:cubicBezTo>
                    <a:pt x="739" y="160"/>
                    <a:pt x="739" y="160"/>
                    <a:pt x="739" y="159"/>
                  </a:cubicBezTo>
                  <a:cubicBezTo>
                    <a:pt x="739" y="159"/>
                    <a:pt x="738" y="160"/>
                    <a:pt x="738" y="160"/>
                  </a:cubicBezTo>
                  <a:cubicBezTo>
                    <a:pt x="738" y="160"/>
                    <a:pt x="738" y="161"/>
                    <a:pt x="738" y="161"/>
                  </a:cubicBezTo>
                  <a:cubicBezTo>
                    <a:pt x="740" y="162"/>
                    <a:pt x="742" y="161"/>
                    <a:pt x="744" y="162"/>
                  </a:cubicBezTo>
                  <a:cubicBezTo>
                    <a:pt x="745" y="163"/>
                    <a:pt x="746" y="165"/>
                    <a:pt x="747" y="166"/>
                  </a:cubicBezTo>
                  <a:cubicBezTo>
                    <a:pt x="743" y="169"/>
                    <a:pt x="740" y="166"/>
                    <a:pt x="738" y="162"/>
                  </a:cubicBezTo>
                  <a:cubicBezTo>
                    <a:pt x="738" y="163"/>
                    <a:pt x="737" y="163"/>
                    <a:pt x="737" y="163"/>
                  </a:cubicBezTo>
                  <a:cubicBezTo>
                    <a:pt x="737" y="164"/>
                    <a:pt x="739" y="167"/>
                    <a:pt x="736" y="167"/>
                  </a:cubicBezTo>
                  <a:cubicBezTo>
                    <a:pt x="736" y="167"/>
                    <a:pt x="733" y="165"/>
                    <a:pt x="733" y="167"/>
                  </a:cubicBezTo>
                  <a:cubicBezTo>
                    <a:pt x="733" y="167"/>
                    <a:pt x="736" y="168"/>
                    <a:pt x="736" y="169"/>
                  </a:cubicBezTo>
                  <a:cubicBezTo>
                    <a:pt x="737" y="169"/>
                    <a:pt x="737" y="169"/>
                    <a:pt x="737" y="169"/>
                  </a:cubicBezTo>
                  <a:cubicBezTo>
                    <a:pt x="737" y="169"/>
                    <a:pt x="737" y="169"/>
                    <a:pt x="737" y="169"/>
                  </a:cubicBezTo>
                  <a:cubicBezTo>
                    <a:pt x="737" y="170"/>
                    <a:pt x="736" y="170"/>
                    <a:pt x="736" y="170"/>
                  </a:cubicBezTo>
                  <a:cubicBezTo>
                    <a:pt x="737" y="171"/>
                    <a:pt x="741" y="169"/>
                    <a:pt x="743" y="169"/>
                  </a:cubicBezTo>
                  <a:cubicBezTo>
                    <a:pt x="745" y="169"/>
                    <a:pt x="747" y="170"/>
                    <a:pt x="749" y="170"/>
                  </a:cubicBezTo>
                  <a:cubicBezTo>
                    <a:pt x="751" y="170"/>
                    <a:pt x="754" y="170"/>
                    <a:pt x="755" y="171"/>
                  </a:cubicBezTo>
                  <a:cubicBezTo>
                    <a:pt x="757" y="172"/>
                    <a:pt x="754" y="172"/>
                    <a:pt x="754" y="173"/>
                  </a:cubicBezTo>
                  <a:cubicBezTo>
                    <a:pt x="754" y="173"/>
                    <a:pt x="755" y="175"/>
                    <a:pt x="755" y="175"/>
                  </a:cubicBezTo>
                  <a:cubicBezTo>
                    <a:pt x="759" y="180"/>
                    <a:pt x="750" y="178"/>
                    <a:pt x="748" y="176"/>
                  </a:cubicBezTo>
                  <a:cubicBezTo>
                    <a:pt x="747" y="175"/>
                    <a:pt x="747" y="174"/>
                    <a:pt x="746" y="173"/>
                  </a:cubicBezTo>
                  <a:cubicBezTo>
                    <a:pt x="745" y="172"/>
                    <a:pt x="744" y="173"/>
                    <a:pt x="743" y="173"/>
                  </a:cubicBezTo>
                  <a:cubicBezTo>
                    <a:pt x="740" y="173"/>
                    <a:pt x="733" y="171"/>
                    <a:pt x="732" y="172"/>
                  </a:cubicBezTo>
                  <a:cubicBezTo>
                    <a:pt x="732" y="173"/>
                    <a:pt x="731" y="173"/>
                    <a:pt x="731" y="174"/>
                  </a:cubicBezTo>
                  <a:cubicBezTo>
                    <a:pt x="733" y="173"/>
                    <a:pt x="734" y="173"/>
                    <a:pt x="736" y="173"/>
                  </a:cubicBezTo>
                  <a:cubicBezTo>
                    <a:pt x="737" y="173"/>
                    <a:pt x="738" y="174"/>
                    <a:pt x="739" y="174"/>
                  </a:cubicBezTo>
                  <a:cubicBezTo>
                    <a:pt x="739" y="174"/>
                    <a:pt x="739" y="174"/>
                    <a:pt x="739" y="174"/>
                  </a:cubicBezTo>
                  <a:cubicBezTo>
                    <a:pt x="740" y="174"/>
                    <a:pt x="741" y="174"/>
                    <a:pt x="742" y="174"/>
                  </a:cubicBezTo>
                  <a:cubicBezTo>
                    <a:pt x="743" y="174"/>
                    <a:pt x="743" y="175"/>
                    <a:pt x="744" y="175"/>
                  </a:cubicBezTo>
                  <a:cubicBezTo>
                    <a:pt x="744" y="175"/>
                    <a:pt x="745" y="175"/>
                    <a:pt x="745" y="176"/>
                  </a:cubicBezTo>
                  <a:cubicBezTo>
                    <a:pt x="745" y="177"/>
                    <a:pt x="742" y="176"/>
                    <a:pt x="742" y="176"/>
                  </a:cubicBezTo>
                  <a:cubicBezTo>
                    <a:pt x="741" y="176"/>
                    <a:pt x="734" y="179"/>
                    <a:pt x="734" y="177"/>
                  </a:cubicBezTo>
                  <a:cubicBezTo>
                    <a:pt x="734" y="179"/>
                    <a:pt x="735" y="180"/>
                    <a:pt x="733" y="182"/>
                  </a:cubicBezTo>
                  <a:cubicBezTo>
                    <a:pt x="732" y="184"/>
                    <a:pt x="731" y="185"/>
                    <a:pt x="731" y="187"/>
                  </a:cubicBezTo>
                  <a:cubicBezTo>
                    <a:pt x="731" y="187"/>
                    <a:pt x="731" y="187"/>
                    <a:pt x="731" y="187"/>
                  </a:cubicBezTo>
                  <a:cubicBezTo>
                    <a:pt x="732" y="187"/>
                    <a:pt x="732" y="186"/>
                    <a:pt x="732" y="186"/>
                  </a:cubicBezTo>
                  <a:cubicBezTo>
                    <a:pt x="732" y="186"/>
                    <a:pt x="732" y="185"/>
                    <a:pt x="732" y="185"/>
                  </a:cubicBezTo>
                  <a:cubicBezTo>
                    <a:pt x="733" y="183"/>
                    <a:pt x="733" y="181"/>
                    <a:pt x="735" y="180"/>
                  </a:cubicBezTo>
                  <a:cubicBezTo>
                    <a:pt x="736" y="179"/>
                    <a:pt x="738" y="180"/>
                    <a:pt x="740" y="179"/>
                  </a:cubicBezTo>
                  <a:cubicBezTo>
                    <a:pt x="741" y="178"/>
                    <a:pt x="746" y="178"/>
                    <a:pt x="747" y="179"/>
                  </a:cubicBezTo>
                  <a:cubicBezTo>
                    <a:pt x="749" y="182"/>
                    <a:pt x="744" y="182"/>
                    <a:pt x="743" y="184"/>
                  </a:cubicBezTo>
                  <a:cubicBezTo>
                    <a:pt x="744" y="184"/>
                    <a:pt x="744" y="184"/>
                    <a:pt x="745" y="183"/>
                  </a:cubicBezTo>
                  <a:cubicBezTo>
                    <a:pt x="746" y="183"/>
                    <a:pt x="747" y="183"/>
                    <a:pt x="748" y="183"/>
                  </a:cubicBezTo>
                  <a:cubicBezTo>
                    <a:pt x="750" y="182"/>
                    <a:pt x="751" y="183"/>
                    <a:pt x="753" y="184"/>
                  </a:cubicBezTo>
                  <a:cubicBezTo>
                    <a:pt x="755" y="185"/>
                    <a:pt x="755" y="193"/>
                    <a:pt x="754" y="194"/>
                  </a:cubicBezTo>
                  <a:cubicBezTo>
                    <a:pt x="753" y="195"/>
                    <a:pt x="750" y="196"/>
                    <a:pt x="748" y="196"/>
                  </a:cubicBezTo>
                  <a:cubicBezTo>
                    <a:pt x="746" y="196"/>
                    <a:pt x="744" y="194"/>
                    <a:pt x="742" y="195"/>
                  </a:cubicBezTo>
                  <a:cubicBezTo>
                    <a:pt x="742" y="197"/>
                    <a:pt x="747" y="197"/>
                    <a:pt x="748" y="198"/>
                  </a:cubicBezTo>
                  <a:cubicBezTo>
                    <a:pt x="749" y="198"/>
                    <a:pt x="750" y="199"/>
                    <a:pt x="751" y="199"/>
                  </a:cubicBezTo>
                  <a:cubicBezTo>
                    <a:pt x="752" y="201"/>
                    <a:pt x="751" y="204"/>
                    <a:pt x="749" y="205"/>
                  </a:cubicBezTo>
                  <a:cubicBezTo>
                    <a:pt x="748" y="206"/>
                    <a:pt x="749" y="206"/>
                    <a:pt x="748" y="206"/>
                  </a:cubicBezTo>
                  <a:cubicBezTo>
                    <a:pt x="747" y="206"/>
                    <a:pt x="745" y="205"/>
                    <a:pt x="745" y="205"/>
                  </a:cubicBezTo>
                  <a:cubicBezTo>
                    <a:pt x="744" y="205"/>
                    <a:pt x="743" y="205"/>
                    <a:pt x="743" y="205"/>
                  </a:cubicBezTo>
                  <a:cubicBezTo>
                    <a:pt x="742" y="205"/>
                    <a:pt x="742" y="205"/>
                    <a:pt x="742" y="205"/>
                  </a:cubicBezTo>
                  <a:cubicBezTo>
                    <a:pt x="738" y="206"/>
                    <a:pt x="748" y="209"/>
                    <a:pt x="748" y="210"/>
                  </a:cubicBezTo>
                  <a:cubicBezTo>
                    <a:pt x="750" y="211"/>
                    <a:pt x="747" y="213"/>
                    <a:pt x="746" y="213"/>
                  </a:cubicBezTo>
                  <a:cubicBezTo>
                    <a:pt x="744" y="213"/>
                    <a:pt x="744" y="213"/>
                    <a:pt x="742" y="214"/>
                  </a:cubicBezTo>
                  <a:cubicBezTo>
                    <a:pt x="741" y="215"/>
                    <a:pt x="740" y="217"/>
                    <a:pt x="738" y="215"/>
                  </a:cubicBezTo>
                  <a:cubicBezTo>
                    <a:pt x="736" y="215"/>
                    <a:pt x="731" y="213"/>
                    <a:pt x="731" y="216"/>
                  </a:cubicBezTo>
                  <a:cubicBezTo>
                    <a:pt x="731" y="218"/>
                    <a:pt x="735" y="220"/>
                    <a:pt x="732" y="223"/>
                  </a:cubicBezTo>
                  <a:cubicBezTo>
                    <a:pt x="733" y="222"/>
                    <a:pt x="733" y="227"/>
                    <a:pt x="733" y="228"/>
                  </a:cubicBezTo>
                  <a:cubicBezTo>
                    <a:pt x="733" y="230"/>
                    <a:pt x="730" y="234"/>
                    <a:pt x="728" y="234"/>
                  </a:cubicBezTo>
                  <a:cubicBezTo>
                    <a:pt x="728" y="234"/>
                    <a:pt x="728" y="232"/>
                    <a:pt x="728" y="232"/>
                  </a:cubicBezTo>
                  <a:cubicBezTo>
                    <a:pt x="726" y="233"/>
                    <a:pt x="726" y="234"/>
                    <a:pt x="724" y="235"/>
                  </a:cubicBezTo>
                  <a:cubicBezTo>
                    <a:pt x="723" y="235"/>
                    <a:pt x="722" y="234"/>
                    <a:pt x="721" y="235"/>
                  </a:cubicBezTo>
                  <a:cubicBezTo>
                    <a:pt x="720" y="235"/>
                    <a:pt x="719" y="236"/>
                    <a:pt x="718" y="235"/>
                  </a:cubicBezTo>
                  <a:cubicBezTo>
                    <a:pt x="717" y="235"/>
                    <a:pt x="716" y="235"/>
                    <a:pt x="715" y="234"/>
                  </a:cubicBezTo>
                  <a:cubicBezTo>
                    <a:pt x="715" y="234"/>
                    <a:pt x="715" y="234"/>
                    <a:pt x="714" y="234"/>
                  </a:cubicBezTo>
                  <a:cubicBezTo>
                    <a:pt x="714" y="234"/>
                    <a:pt x="711" y="231"/>
                    <a:pt x="710" y="230"/>
                  </a:cubicBezTo>
                  <a:cubicBezTo>
                    <a:pt x="709" y="229"/>
                    <a:pt x="709" y="226"/>
                    <a:pt x="707" y="224"/>
                  </a:cubicBezTo>
                  <a:cubicBezTo>
                    <a:pt x="707" y="225"/>
                    <a:pt x="707" y="225"/>
                    <a:pt x="707" y="225"/>
                  </a:cubicBezTo>
                  <a:cubicBezTo>
                    <a:pt x="707" y="225"/>
                    <a:pt x="707" y="225"/>
                    <a:pt x="707" y="225"/>
                  </a:cubicBezTo>
                  <a:cubicBezTo>
                    <a:pt x="708" y="227"/>
                    <a:pt x="707" y="228"/>
                    <a:pt x="708" y="230"/>
                  </a:cubicBezTo>
                  <a:cubicBezTo>
                    <a:pt x="708" y="232"/>
                    <a:pt x="710" y="231"/>
                    <a:pt x="711" y="233"/>
                  </a:cubicBezTo>
                  <a:cubicBezTo>
                    <a:pt x="713" y="236"/>
                    <a:pt x="706" y="234"/>
                    <a:pt x="705" y="234"/>
                  </a:cubicBezTo>
                  <a:cubicBezTo>
                    <a:pt x="704" y="236"/>
                    <a:pt x="707" y="238"/>
                    <a:pt x="708" y="238"/>
                  </a:cubicBezTo>
                  <a:cubicBezTo>
                    <a:pt x="710" y="238"/>
                    <a:pt x="710" y="236"/>
                    <a:pt x="711" y="235"/>
                  </a:cubicBezTo>
                  <a:cubicBezTo>
                    <a:pt x="712" y="235"/>
                    <a:pt x="715" y="235"/>
                    <a:pt x="715" y="237"/>
                  </a:cubicBezTo>
                  <a:cubicBezTo>
                    <a:pt x="716" y="237"/>
                    <a:pt x="716" y="237"/>
                    <a:pt x="716" y="237"/>
                  </a:cubicBezTo>
                  <a:cubicBezTo>
                    <a:pt x="717" y="237"/>
                    <a:pt x="718" y="237"/>
                    <a:pt x="719" y="238"/>
                  </a:cubicBezTo>
                  <a:cubicBezTo>
                    <a:pt x="718" y="239"/>
                    <a:pt x="718" y="240"/>
                    <a:pt x="717" y="241"/>
                  </a:cubicBezTo>
                  <a:cubicBezTo>
                    <a:pt x="718" y="242"/>
                    <a:pt x="721" y="232"/>
                    <a:pt x="725" y="238"/>
                  </a:cubicBezTo>
                  <a:cubicBezTo>
                    <a:pt x="727" y="241"/>
                    <a:pt x="723" y="243"/>
                    <a:pt x="724" y="245"/>
                  </a:cubicBezTo>
                  <a:cubicBezTo>
                    <a:pt x="725" y="247"/>
                    <a:pt x="727" y="245"/>
                    <a:pt x="726" y="248"/>
                  </a:cubicBezTo>
                  <a:cubicBezTo>
                    <a:pt x="727" y="248"/>
                    <a:pt x="727" y="249"/>
                    <a:pt x="728" y="249"/>
                  </a:cubicBezTo>
                  <a:cubicBezTo>
                    <a:pt x="728" y="248"/>
                    <a:pt x="728" y="248"/>
                    <a:pt x="728" y="247"/>
                  </a:cubicBezTo>
                  <a:cubicBezTo>
                    <a:pt x="729" y="246"/>
                    <a:pt x="729" y="244"/>
                    <a:pt x="731" y="244"/>
                  </a:cubicBezTo>
                  <a:cubicBezTo>
                    <a:pt x="731" y="244"/>
                    <a:pt x="734" y="245"/>
                    <a:pt x="733" y="245"/>
                  </a:cubicBezTo>
                  <a:cubicBezTo>
                    <a:pt x="736" y="247"/>
                    <a:pt x="734" y="255"/>
                    <a:pt x="731" y="257"/>
                  </a:cubicBezTo>
                  <a:cubicBezTo>
                    <a:pt x="729" y="260"/>
                    <a:pt x="730" y="258"/>
                    <a:pt x="728" y="257"/>
                  </a:cubicBezTo>
                  <a:cubicBezTo>
                    <a:pt x="727" y="256"/>
                    <a:pt x="727" y="259"/>
                    <a:pt x="727" y="260"/>
                  </a:cubicBezTo>
                  <a:cubicBezTo>
                    <a:pt x="726" y="260"/>
                    <a:pt x="726" y="261"/>
                    <a:pt x="725" y="261"/>
                  </a:cubicBezTo>
                  <a:cubicBezTo>
                    <a:pt x="725" y="261"/>
                    <a:pt x="725" y="262"/>
                    <a:pt x="724" y="262"/>
                  </a:cubicBezTo>
                  <a:cubicBezTo>
                    <a:pt x="725" y="264"/>
                    <a:pt x="725" y="264"/>
                    <a:pt x="722" y="264"/>
                  </a:cubicBezTo>
                  <a:cubicBezTo>
                    <a:pt x="722" y="264"/>
                    <a:pt x="722" y="264"/>
                    <a:pt x="721" y="264"/>
                  </a:cubicBezTo>
                  <a:cubicBezTo>
                    <a:pt x="720" y="265"/>
                    <a:pt x="720" y="267"/>
                    <a:pt x="718" y="266"/>
                  </a:cubicBezTo>
                  <a:cubicBezTo>
                    <a:pt x="717" y="266"/>
                    <a:pt x="716" y="267"/>
                    <a:pt x="715" y="267"/>
                  </a:cubicBezTo>
                  <a:cubicBezTo>
                    <a:pt x="715" y="268"/>
                    <a:pt x="714" y="268"/>
                    <a:pt x="713" y="268"/>
                  </a:cubicBezTo>
                  <a:cubicBezTo>
                    <a:pt x="713" y="268"/>
                    <a:pt x="713" y="269"/>
                    <a:pt x="712" y="268"/>
                  </a:cubicBezTo>
                  <a:cubicBezTo>
                    <a:pt x="710" y="266"/>
                    <a:pt x="718" y="260"/>
                    <a:pt x="712" y="258"/>
                  </a:cubicBezTo>
                  <a:cubicBezTo>
                    <a:pt x="711" y="258"/>
                    <a:pt x="711" y="258"/>
                    <a:pt x="711" y="258"/>
                  </a:cubicBezTo>
                  <a:cubicBezTo>
                    <a:pt x="711" y="258"/>
                    <a:pt x="712" y="257"/>
                    <a:pt x="711" y="257"/>
                  </a:cubicBezTo>
                  <a:cubicBezTo>
                    <a:pt x="711" y="257"/>
                    <a:pt x="711" y="257"/>
                    <a:pt x="711" y="257"/>
                  </a:cubicBezTo>
                  <a:cubicBezTo>
                    <a:pt x="711" y="258"/>
                    <a:pt x="710" y="258"/>
                    <a:pt x="710" y="258"/>
                  </a:cubicBezTo>
                  <a:cubicBezTo>
                    <a:pt x="709" y="260"/>
                    <a:pt x="708" y="260"/>
                    <a:pt x="707" y="258"/>
                  </a:cubicBezTo>
                  <a:cubicBezTo>
                    <a:pt x="706" y="257"/>
                    <a:pt x="706" y="257"/>
                    <a:pt x="706" y="256"/>
                  </a:cubicBezTo>
                  <a:cubicBezTo>
                    <a:pt x="705" y="256"/>
                    <a:pt x="705" y="255"/>
                    <a:pt x="704" y="255"/>
                  </a:cubicBezTo>
                  <a:cubicBezTo>
                    <a:pt x="704" y="254"/>
                    <a:pt x="704" y="254"/>
                    <a:pt x="704" y="254"/>
                  </a:cubicBezTo>
                  <a:cubicBezTo>
                    <a:pt x="704" y="253"/>
                    <a:pt x="704" y="253"/>
                    <a:pt x="703" y="253"/>
                  </a:cubicBezTo>
                  <a:cubicBezTo>
                    <a:pt x="703" y="253"/>
                    <a:pt x="703" y="252"/>
                    <a:pt x="703" y="251"/>
                  </a:cubicBezTo>
                  <a:cubicBezTo>
                    <a:pt x="702" y="250"/>
                    <a:pt x="702" y="250"/>
                    <a:pt x="701" y="249"/>
                  </a:cubicBezTo>
                  <a:cubicBezTo>
                    <a:pt x="701" y="250"/>
                    <a:pt x="701" y="250"/>
                    <a:pt x="701" y="251"/>
                  </a:cubicBezTo>
                  <a:cubicBezTo>
                    <a:pt x="702" y="252"/>
                    <a:pt x="702" y="253"/>
                    <a:pt x="703" y="254"/>
                  </a:cubicBezTo>
                  <a:cubicBezTo>
                    <a:pt x="703" y="255"/>
                    <a:pt x="704" y="255"/>
                    <a:pt x="705" y="256"/>
                  </a:cubicBezTo>
                  <a:cubicBezTo>
                    <a:pt x="707" y="257"/>
                    <a:pt x="704" y="261"/>
                    <a:pt x="702" y="262"/>
                  </a:cubicBezTo>
                  <a:cubicBezTo>
                    <a:pt x="701" y="262"/>
                    <a:pt x="700" y="261"/>
                    <a:pt x="699" y="259"/>
                  </a:cubicBezTo>
                  <a:cubicBezTo>
                    <a:pt x="699" y="259"/>
                    <a:pt x="699" y="258"/>
                    <a:pt x="699" y="257"/>
                  </a:cubicBezTo>
                  <a:cubicBezTo>
                    <a:pt x="699" y="257"/>
                    <a:pt x="698" y="256"/>
                    <a:pt x="698" y="255"/>
                  </a:cubicBezTo>
                  <a:cubicBezTo>
                    <a:pt x="698" y="253"/>
                    <a:pt x="696" y="253"/>
                    <a:pt x="697" y="251"/>
                  </a:cubicBezTo>
                  <a:cubicBezTo>
                    <a:pt x="695" y="253"/>
                    <a:pt x="700" y="260"/>
                    <a:pt x="697" y="261"/>
                  </a:cubicBezTo>
                  <a:cubicBezTo>
                    <a:pt x="695" y="262"/>
                    <a:pt x="693" y="257"/>
                    <a:pt x="692" y="255"/>
                  </a:cubicBezTo>
                  <a:cubicBezTo>
                    <a:pt x="691" y="254"/>
                    <a:pt x="690" y="254"/>
                    <a:pt x="690" y="256"/>
                  </a:cubicBezTo>
                  <a:cubicBezTo>
                    <a:pt x="691" y="257"/>
                    <a:pt x="692" y="259"/>
                    <a:pt x="690" y="260"/>
                  </a:cubicBezTo>
                  <a:cubicBezTo>
                    <a:pt x="689" y="261"/>
                    <a:pt x="685" y="257"/>
                    <a:pt x="686" y="256"/>
                  </a:cubicBezTo>
                  <a:cubicBezTo>
                    <a:pt x="685" y="258"/>
                    <a:pt x="686" y="259"/>
                    <a:pt x="686" y="261"/>
                  </a:cubicBezTo>
                  <a:cubicBezTo>
                    <a:pt x="687" y="261"/>
                    <a:pt x="690" y="262"/>
                    <a:pt x="690" y="264"/>
                  </a:cubicBezTo>
                  <a:cubicBezTo>
                    <a:pt x="689" y="266"/>
                    <a:pt x="686" y="265"/>
                    <a:pt x="685" y="264"/>
                  </a:cubicBezTo>
                  <a:cubicBezTo>
                    <a:pt x="683" y="264"/>
                    <a:pt x="680" y="264"/>
                    <a:pt x="678" y="262"/>
                  </a:cubicBezTo>
                  <a:cubicBezTo>
                    <a:pt x="676" y="261"/>
                    <a:pt x="679" y="258"/>
                    <a:pt x="677" y="257"/>
                  </a:cubicBezTo>
                  <a:cubicBezTo>
                    <a:pt x="677" y="258"/>
                    <a:pt x="676" y="259"/>
                    <a:pt x="675" y="259"/>
                  </a:cubicBezTo>
                  <a:cubicBezTo>
                    <a:pt x="677" y="262"/>
                    <a:pt x="673" y="263"/>
                    <a:pt x="671" y="261"/>
                  </a:cubicBezTo>
                  <a:cubicBezTo>
                    <a:pt x="670" y="260"/>
                    <a:pt x="671" y="257"/>
                    <a:pt x="669" y="255"/>
                  </a:cubicBezTo>
                  <a:cubicBezTo>
                    <a:pt x="669" y="257"/>
                    <a:pt x="670" y="259"/>
                    <a:pt x="670" y="261"/>
                  </a:cubicBezTo>
                  <a:cubicBezTo>
                    <a:pt x="669" y="263"/>
                    <a:pt x="668" y="263"/>
                    <a:pt x="667" y="261"/>
                  </a:cubicBezTo>
                  <a:cubicBezTo>
                    <a:pt x="667" y="262"/>
                    <a:pt x="665" y="262"/>
                    <a:pt x="664" y="262"/>
                  </a:cubicBezTo>
                  <a:cubicBezTo>
                    <a:pt x="663" y="261"/>
                    <a:pt x="664" y="260"/>
                    <a:pt x="664" y="259"/>
                  </a:cubicBezTo>
                  <a:cubicBezTo>
                    <a:pt x="664" y="257"/>
                    <a:pt x="663" y="256"/>
                    <a:pt x="663" y="255"/>
                  </a:cubicBezTo>
                  <a:cubicBezTo>
                    <a:pt x="662" y="253"/>
                    <a:pt x="663" y="251"/>
                    <a:pt x="663" y="249"/>
                  </a:cubicBezTo>
                  <a:cubicBezTo>
                    <a:pt x="662" y="252"/>
                    <a:pt x="663" y="254"/>
                    <a:pt x="662" y="257"/>
                  </a:cubicBezTo>
                  <a:cubicBezTo>
                    <a:pt x="662" y="258"/>
                    <a:pt x="661" y="261"/>
                    <a:pt x="661" y="261"/>
                  </a:cubicBezTo>
                  <a:cubicBezTo>
                    <a:pt x="661" y="261"/>
                    <a:pt x="663" y="254"/>
                    <a:pt x="661" y="256"/>
                  </a:cubicBezTo>
                  <a:cubicBezTo>
                    <a:pt x="660" y="258"/>
                    <a:pt x="661" y="263"/>
                    <a:pt x="658" y="259"/>
                  </a:cubicBezTo>
                  <a:cubicBezTo>
                    <a:pt x="655" y="256"/>
                    <a:pt x="655" y="254"/>
                    <a:pt x="656" y="251"/>
                  </a:cubicBezTo>
                  <a:cubicBezTo>
                    <a:pt x="657" y="249"/>
                    <a:pt x="657" y="248"/>
                    <a:pt x="658" y="246"/>
                  </a:cubicBezTo>
                  <a:cubicBezTo>
                    <a:pt x="659" y="245"/>
                    <a:pt x="661" y="244"/>
                    <a:pt x="662" y="242"/>
                  </a:cubicBezTo>
                  <a:cubicBezTo>
                    <a:pt x="662" y="242"/>
                    <a:pt x="663" y="242"/>
                    <a:pt x="663" y="242"/>
                  </a:cubicBezTo>
                  <a:cubicBezTo>
                    <a:pt x="663" y="241"/>
                    <a:pt x="663" y="241"/>
                    <a:pt x="663" y="241"/>
                  </a:cubicBezTo>
                  <a:cubicBezTo>
                    <a:pt x="665" y="238"/>
                    <a:pt x="668" y="242"/>
                    <a:pt x="670" y="240"/>
                  </a:cubicBezTo>
                  <a:cubicBezTo>
                    <a:pt x="671" y="240"/>
                    <a:pt x="670" y="239"/>
                    <a:pt x="671" y="239"/>
                  </a:cubicBezTo>
                  <a:cubicBezTo>
                    <a:pt x="672" y="239"/>
                    <a:pt x="673" y="240"/>
                    <a:pt x="674" y="240"/>
                  </a:cubicBezTo>
                  <a:cubicBezTo>
                    <a:pt x="674" y="240"/>
                    <a:pt x="674" y="239"/>
                    <a:pt x="674" y="239"/>
                  </a:cubicBezTo>
                  <a:cubicBezTo>
                    <a:pt x="674" y="239"/>
                    <a:pt x="674" y="239"/>
                    <a:pt x="674" y="238"/>
                  </a:cubicBezTo>
                  <a:cubicBezTo>
                    <a:pt x="673" y="238"/>
                    <a:pt x="672" y="238"/>
                    <a:pt x="671" y="238"/>
                  </a:cubicBezTo>
                  <a:cubicBezTo>
                    <a:pt x="671" y="237"/>
                    <a:pt x="672" y="236"/>
                    <a:pt x="673" y="236"/>
                  </a:cubicBezTo>
                  <a:cubicBezTo>
                    <a:pt x="672" y="235"/>
                    <a:pt x="672" y="236"/>
                    <a:pt x="671" y="235"/>
                  </a:cubicBezTo>
                  <a:cubicBezTo>
                    <a:pt x="671" y="234"/>
                    <a:pt x="672" y="233"/>
                    <a:pt x="673" y="233"/>
                  </a:cubicBezTo>
                  <a:cubicBezTo>
                    <a:pt x="673" y="233"/>
                    <a:pt x="673" y="233"/>
                    <a:pt x="673" y="233"/>
                  </a:cubicBezTo>
                  <a:cubicBezTo>
                    <a:pt x="673" y="232"/>
                    <a:pt x="673" y="232"/>
                    <a:pt x="673" y="232"/>
                  </a:cubicBezTo>
                  <a:cubicBezTo>
                    <a:pt x="672" y="232"/>
                    <a:pt x="671" y="234"/>
                    <a:pt x="669" y="233"/>
                  </a:cubicBezTo>
                  <a:cubicBezTo>
                    <a:pt x="667" y="233"/>
                    <a:pt x="668" y="231"/>
                    <a:pt x="668" y="230"/>
                  </a:cubicBezTo>
                  <a:cubicBezTo>
                    <a:pt x="667" y="228"/>
                    <a:pt x="667" y="227"/>
                    <a:pt x="666" y="225"/>
                  </a:cubicBezTo>
                  <a:cubicBezTo>
                    <a:pt x="665" y="224"/>
                    <a:pt x="666" y="222"/>
                    <a:pt x="665" y="220"/>
                  </a:cubicBezTo>
                  <a:cubicBezTo>
                    <a:pt x="665" y="219"/>
                    <a:pt x="666" y="219"/>
                    <a:pt x="665" y="218"/>
                  </a:cubicBezTo>
                  <a:cubicBezTo>
                    <a:pt x="666" y="219"/>
                    <a:pt x="668" y="217"/>
                    <a:pt x="669" y="216"/>
                  </a:cubicBezTo>
                  <a:cubicBezTo>
                    <a:pt x="672" y="215"/>
                    <a:pt x="675" y="217"/>
                    <a:pt x="676" y="218"/>
                  </a:cubicBezTo>
                  <a:cubicBezTo>
                    <a:pt x="680" y="221"/>
                    <a:pt x="681" y="226"/>
                    <a:pt x="681" y="231"/>
                  </a:cubicBezTo>
                  <a:cubicBezTo>
                    <a:pt x="681" y="231"/>
                    <a:pt x="681" y="230"/>
                    <a:pt x="681" y="230"/>
                  </a:cubicBezTo>
                  <a:cubicBezTo>
                    <a:pt x="682" y="230"/>
                    <a:pt x="682" y="230"/>
                    <a:pt x="682" y="231"/>
                  </a:cubicBezTo>
                  <a:cubicBezTo>
                    <a:pt x="685" y="231"/>
                    <a:pt x="687" y="234"/>
                    <a:pt x="689" y="235"/>
                  </a:cubicBezTo>
                  <a:cubicBezTo>
                    <a:pt x="686" y="230"/>
                    <a:pt x="695" y="234"/>
                    <a:pt x="696" y="233"/>
                  </a:cubicBezTo>
                  <a:cubicBezTo>
                    <a:pt x="696" y="233"/>
                    <a:pt x="694" y="231"/>
                    <a:pt x="694" y="230"/>
                  </a:cubicBezTo>
                  <a:cubicBezTo>
                    <a:pt x="694" y="229"/>
                    <a:pt x="696" y="229"/>
                    <a:pt x="696" y="228"/>
                  </a:cubicBezTo>
                  <a:cubicBezTo>
                    <a:pt x="699" y="226"/>
                    <a:pt x="700" y="222"/>
                    <a:pt x="701" y="218"/>
                  </a:cubicBezTo>
                  <a:cubicBezTo>
                    <a:pt x="702" y="216"/>
                    <a:pt x="702" y="214"/>
                    <a:pt x="703" y="211"/>
                  </a:cubicBezTo>
                  <a:cubicBezTo>
                    <a:pt x="703" y="211"/>
                    <a:pt x="705" y="210"/>
                    <a:pt x="703" y="210"/>
                  </a:cubicBezTo>
                  <a:cubicBezTo>
                    <a:pt x="702" y="210"/>
                    <a:pt x="701" y="212"/>
                    <a:pt x="701" y="213"/>
                  </a:cubicBezTo>
                  <a:cubicBezTo>
                    <a:pt x="699" y="218"/>
                    <a:pt x="699" y="229"/>
                    <a:pt x="691" y="228"/>
                  </a:cubicBezTo>
                  <a:cubicBezTo>
                    <a:pt x="682" y="228"/>
                    <a:pt x="692" y="224"/>
                    <a:pt x="690" y="221"/>
                  </a:cubicBezTo>
                  <a:cubicBezTo>
                    <a:pt x="688" y="221"/>
                    <a:pt x="688" y="226"/>
                    <a:pt x="686" y="225"/>
                  </a:cubicBezTo>
                  <a:cubicBezTo>
                    <a:pt x="683" y="224"/>
                    <a:pt x="686" y="218"/>
                    <a:pt x="686" y="218"/>
                  </a:cubicBezTo>
                  <a:cubicBezTo>
                    <a:pt x="685" y="218"/>
                    <a:pt x="684" y="219"/>
                    <a:pt x="684" y="219"/>
                  </a:cubicBezTo>
                  <a:cubicBezTo>
                    <a:pt x="682" y="215"/>
                    <a:pt x="690" y="218"/>
                    <a:pt x="690" y="216"/>
                  </a:cubicBezTo>
                  <a:cubicBezTo>
                    <a:pt x="690" y="216"/>
                    <a:pt x="689" y="215"/>
                    <a:pt x="689" y="215"/>
                  </a:cubicBezTo>
                  <a:cubicBezTo>
                    <a:pt x="688" y="215"/>
                    <a:pt x="688" y="215"/>
                    <a:pt x="688" y="215"/>
                  </a:cubicBezTo>
                  <a:cubicBezTo>
                    <a:pt x="688" y="215"/>
                    <a:pt x="687" y="215"/>
                    <a:pt x="687" y="215"/>
                  </a:cubicBezTo>
                  <a:cubicBezTo>
                    <a:pt x="686" y="216"/>
                    <a:pt x="681" y="217"/>
                    <a:pt x="682" y="214"/>
                  </a:cubicBezTo>
                  <a:cubicBezTo>
                    <a:pt x="682" y="213"/>
                    <a:pt x="684" y="212"/>
                    <a:pt x="685" y="211"/>
                  </a:cubicBezTo>
                  <a:cubicBezTo>
                    <a:pt x="686" y="211"/>
                    <a:pt x="687" y="212"/>
                    <a:pt x="688" y="211"/>
                  </a:cubicBezTo>
                  <a:cubicBezTo>
                    <a:pt x="689" y="211"/>
                    <a:pt x="689" y="210"/>
                    <a:pt x="690" y="210"/>
                  </a:cubicBezTo>
                  <a:cubicBezTo>
                    <a:pt x="690" y="209"/>
                    <a:pt x="687" y="211"/>
                    <a:pt x="686" y="211"/>
                  </a:cubicBezTo>
                  <a:cubicBezTo>
                    <a:pt x="686" y="210"/>
                    <a:pt x="686" y="208"/>
                    <a:pt x="686" y="207"/>
                  </a:cubicBezTo>
                  <a:cubicBezTo>
                    <a:pt x="686" y="208"/>
                    <a:pt x="689" y="206"/>
                    <a:pt x="688" y="206"/>
                  </a:cubicBezTo>
                  <a:cubicBezTo>
                    <a:pt x="689" y="206"/>
                    <a:pt x="693" y="208"/>
                    <a:pt x="692" y="207"/>
                  </a:cubicBezTo>
                  <a:cubicBezTo>
                    <a:pt x="692" y="207"/>
                    <a:pt x="691" y="207"/>
                    <a:pt x="691" y="206"/>
                  </a:cubicBezTo>
                  <a:cubicBezTo>
                    <a:pt x="691" y="206"/>
                    <a:pt x="691" y="206"/>
                    <a:pt x="691" y="206"/>
                  </a:cubicBezTo>
                  <a:cubicBezTo>
                    <a:pt x="690" y="206"/>
                    <a:pt x="690" y="206"/>
                    <a:pt x="690" y="206"/>
                  </a:cubicBezTo>
                  <a:cubicBezTo>
                    <a:pt x="690" y="206"/>
                    <a:pt x="689" y="206"/>
                    <a:pt x="688" y="206"/>
                  </a:cubicBezTo>
                  <a:cubicBezTo>
                    <a:pt x="688" y="206"/>
                    <a:pt x="687" y="206"/>
                    <a:pt x="687" y="206"/>
                  </a:cubicBezTo>
                  <a:cubicBezTo>
                    <a:pt x="685" y="206"/>
                    <a:pt x="687" y="202"/>
                    <a:pt x="688" y="202"/>
                  </a:cubicBezTo>
                  <a:cubicBezTo>
                    <a:pt x="685" y="202"/>
                    <a:pt x="689" y="195"/>
                    <a:pt x="688" y="194"/>
                  </a:cubicBezTo>
                  <a:cubicBezTo>
                    <a:pt x="688" y="195"/>
                    <a:pt x="687" y="196"/>
                    <a:pt x="687" y="197"/>
                  </a:cubicBezTo>
                  <a:cubicBezTo>
                    <a:pt x="686" y="198"/>
                    <a:pt x="686" y="199"/>
                    <a:pt x="686" y="201"/>
                  </a:cubicBezTo>
                  <a:cubicBezTo>
                    <a:pt x="686" y="203"/>
                    <a:pt x="685" y="206"/>
                    <a:pt x="683" y="208"/>
                  </a:cubicBezTo>
                  <a:cubicBezTo>
                    <a:pt x="682" y="210"/>
                    <a:pt x="678" y="212"/>
                    <a:pt x="677" y="209"/>
                  </a:cubicBezTo>
                  <a:cubicBezTo>
                    <a:pt x="677" y="208"/>
                    <a:pt x="678" y="208"/>
                    <a:pt x="679" y="207"/>
                  </a:cubicBezTo>
                  <a:cubicBezTo>
                    <a:pt x="679" y="206"/>
                    <a:pt x="679" y="204"/>
                    <a:pt x="680" y="203"/>
                  </a:cubicBezTo>
                  <a:cubicBezTo>
                    <a:pt x="680" y="203"/>
                    <a:pt x="680" y="201"/>
                    <a:pt x="680" y="201"/>
                  </a:cubicBezTo>
                  <a:cubicBezTo>
                    <a:pt x="678" y="200"/>
                    <a:pt x="679" y="208"/>
                    <a:pt x="676" y="206"/>
                  </a:cubicBezTo>
                  <a:cubicBezTo>
                    <a:pt x="676" y="208"/>
                    <a:pt x="672" y="211"/>
                    <a:pt x="670" y="209"/>
                  </a:cubicBezTo>
                  <a:cubicBezTo>
                    <a:pt x="669" y="208"/>
                    <a:pt x="671" y="207"/>
                    <a:pt x="671" y="205"/>
                  </a:cubicBezTo>
                  <a:cubicBezTo>
                    <a:pt x="671" y="205"/>
                    <a:pt x="670" y="204"/>
                    <a:pt x="669" y="203"/>
                  </a:cubicBezTo>
                  <a:cubicBezTo>
                    <a:pt x="669" y="202"/>
                    <a:pt x="669" y="200"/>
                    <a:pt x="669" y="199"/>
                  </a:cubicBezTo>
                  <a:cubicBezTo>
                    <a:pt x="670" y="197"/>
                    <a:pt x="670" y="196"/>
                    <a:pt x="672" y="195"/>
                  </a:cubicBezTo>
                  <a:cubicBezTo>
                    <a:pt x="672" y="195"/>
                    <a:pt x="674" y="195"/>
                    <a:pt x="674" y="194"/>
                  </a:cubicBezTo>
                  <a:cubicBezTo>
                    <a:pt x="674" y="194"/>
                    <a:pt x="672" y="194"/>
                    <a:pt x="672" y="194"/>
                  </a:cubicBezTo>
                  <a:cubicBezTo>
                    <a:pt x="672" y="193"/>
                    <a:pt x="672" y="192"/>
                    <a:pt x="672" y="192"/>
                  </a:cubicBezTo>
                  <a:cubicBezTo>
                    <a:pt x="673" y="190"/>
                    <a:pt x="673" y="188"/>
                    <a:pt x="674" y="187"/>
                  </a:cubicBezTo>
                  <a:cubicBezTo>
                    <a:pt x="676" y="186"/>
                    <a:pt x="678" y="186"/>
                    <a:pt x="679" y="185"/>
                  </a:cubicBezTo>
                  <a:cubicBezTo>
                    <a:pt x="681" y="184"/>
                    <a:pt x="683" y="183"/>
                    <a:pt x="685" y="183"/>
                  </a:cubicBezTo>
                  <a:cubicBezTo>
                    <a:pt x="688" y="182"/>
                    <a:pt x="693" y="184"/>
                    <a:pt x="696" y="186"/>
                  </a:cubicBezTo>
                  <a:cubicBezTo>
                    <a:pt x="697" y="187"/>
                    <a:pt x="698" y="188"/>
                    <a:pt x="700" y="190"/>
                  </a:cubicBezTo>
                  <a:cubicBezTo>
                    <a:pt x="701" y="191"/>
                    <a:pt x="702" y="194"/>
                    <a:pt x="704" y="194"/>
                  </a:cubicBezTo>
                  <a:cubicBezTo>
                    <a:pt x="704" y="194"/>
                    <a:pt x="703" y="190"/>
                    <a:pt x="703" y="190"/>
                  </a:cubicBezTo>
                  <a:cubicBezTo>
                    <a:pt x="703" y="189"/>
                    <a:pt x="704" y="190"/>
                    <a:pt x="704" y="189"/>
                  </a:cubicBezTo>
                  <a:cubicBezTo>
                    <a:pt x="704" y="189"/>
                    <a:pt x="697" y="187"/>
                    <a:pt x="698" y="185"/>
                  </a:cubicBezTo>
                  <a:cubicBezTo>
                    <a:pt x="699" y="183"/>
                    <a:pt x="705" y="185"/>
                    <a:pt x="707" y="184"/>
                  </a:cubicBezTo>
                  <a:cubicBezTo>
                    <a:pt x="708" y="184"/>
                    <a:pt x="708" y="183"/>
                    <a:pt x="708" y="182"/>
                  </a:cubicBezTo>
                  <a:cubicBezTo>
                    <a:pt x="709" y="180"/>
                    <a:pt x="709" y="179"/>
                    <a:pt x="709" y="177"/>
                  </a:cubicBezTo>
                  <a:cubicBezTo>
                    <a:pt x="707" y="178"/>
                    <a:pt x="707" y="181"/>
                    <a:pt x="705" y="182"/>
                  </a:cubicBezTo>
                  <a:cubicBezTo>
                    <a:pt x="703" y="183"/>
                    <a:pt x="702" y="182"/>
                    <a:pt x="700" y="182"/>
                  </a:cubicBezTo>
                  <a:cubicBezTo>
                    <a:pt x="698" y="181"/>
                    <a:pt x="696" y="182"/>
                    <a:pt x="694" y="181"/>
                  </a:cubicBezTo>
                  <a:cubicBezTo>
                    <a:pt x="692" y="181"/>
                    <a:pt x="689" y="179"/>
                    <a:pt x="688" y="178"/>
                  </a:cubicBezTo>
                  <a:cubicBezTo>
                    <a:pt x="687" y="177"/>
                    <a:pt x="688" y="175"/>
                    <a:pt x="690" y="174"/>
                  </a:cubicBezTo>
                  <a:cubicBezTo>
                    <a:pt x="692" y="174"/>
                    <a:pt x="692" y="176"/>
                    <a:pt x="693" y="177"/>
                  </a:cubicBezTo>
                  <a:cubicBezTo>
                    <a:pt x="694" y="178"/>
                    <a:pt x="696" y="179"/>
                    <a:pt x="697" y="177"/>
                  </a:cubicBezTo>
                  <a:cubicBezTo>
                    <a:pt x="696" y="177"/>
                    <a:pt x="696" y="178"/>
                    <a:pt x="695" y="177"/>
                  </a:cubicBezTo>
                  <a:cubicBezTo>
                    <a:pt x="695" y="176"/>
                    <a:pt x="694" y="176"/>
                    <a:pt x="693" y="175"/>
                  </a:cubicBezTo>
                  <a:cubicBezTo>
                    <a:pt x="693" y="174"/>
                    <a:pt x="693" y="172"/>
                    <a:pt x="693" y="171"/>
                  </a:cubicBezTo>
                  <a:cubicBezTo>
                    <a:pt x="689" y="175"/>
                    <a:pt x="690" y="167"/>
                    <a:pt x="690" y="165"/>
                  </a:cubicBezTo>
                  <a:cubicBezTo>
                    <a:pt x="689" y="163"/>
                    <a:pt x="688" y="162"/>
                    <a:pt x="686" y="160"/>
                  </a:cubicBezTo>
                  <a:cubicBezTo>
                    <a:pt x="685" y="158"/>
                    <a:pt x="685" y="156"/>
                    <a:pt x="683" y="155"/>
                  </a:cubicBezTo>
                  <a:cubicBezTo>
                    <a:pt x="680" y="152"/>
                    <a:pt x="676" y="153"/>
                    <a:pt x="676" y="148"/>
                  </a:cubicBezTo>
                  <a:cubicBezTo>
                    <a:pt x="676" y="146"/>
                    <a:pt x="676" y="145"/>
                    <a:pt x="677" y="144"/>
                  </a:cubicBezTo>
                  <a:cubicBezTo>
                    <a:pt x="679" y="143"/>
                    <a:pt x="681" y="145"/>
                    <a:pt x="683" y="146"/>
                  </a:cubicBezTo>
                  <a:cubicBezTo>
                    <a:pt x="685" y="146"/>
                    <a:pt x="684" y="145"/>
                    <a:pt x="682" y="144"/>
                  </a:cubicBezTo>
                  <a:cubicBezTo>
                    <a:pt x="680" y="143"/>
                    <a:pt x="678" y="143"/>
                    <a:pt x="676" y="141"/>
                  </a:cubicBezTo>
                  <a:cubicBezTo>
                    <a:pt x="674" y="139"/>
                    <a:pt x="674" y="134"/>
                    <a:pt x="676" y="131"/>
                  </a:cubicBezTo>
                  <a:cubicBezTo>
                    <a:pt x="677" y="130"/>
                    <a:pt x="679" y="129"/>
                    <a:pt x="680" y="130"/>
                  </a:cubicBezTo>
                  <a:cubicBezTo>
                    <a:pt x="683" y="130"/>
                    <a:pt x="685" y="132"/>
                    <a:pt x="688" y="132"/>
                  </a:cubicBezTo>
                  <a:cubicBezTo>
                    <a:pt x="694" y="131"/>
                    <a:pt x="695" y="135"/>
                    <a:pt x="699" y="140"/>
                  </a:cubicBezTo>
                  <a:cubicBezTo>
                    <a:pt x="700" y="142"/>
                    <a:pt x="703" y="145"/>
                    <a:pt x="704" y="147"/>
                  </a:cubicBezTo>
                  <a:cubicBezTo>
                    <a:pt x="705" y="150"/>
                    <a:pt x="707" y="153"/>
                    <a:pt x="708" y="155"/>
                  </a:cubicBezTo>
                  <a:cubicBezTo>
                    <a:pt x="708" y="155"/>
                    <a:pt x="707" y="156"/>
                    <a:pt x="707" y="157"/>
                  </a:cubicBezTo>
                  <a:cubicBezTo>
                    <a:pt x="708" y="158"/>
                    <a:pt x="708" y="157"/>
                    <a:pt x="709" y="157"/>
                  </a:cubicBezTo>
                  <a:cubicBezTo>
                    <a:pt x="710" y="157"/>
                    <a:pt x="710" y="156"/>
                    <a:pt x="711" y="156"/>
                  </a:cubicBezTo>
                  <a:cubicBezTo>
                    <a:pt x="713" y="157"/>
                    <a:pt x="714" y="158"/>
                    <a:pt x="715" y="159"/>
                  </a:cubicBezTo>
                  <a:cubicBezTo>
                    <a:pt x="715" y="157"/>
                    <a:pt x="717" y="156"/>
                    <a:pt x="719" y="155"/>
                  </a:cubicBezTo>
                  <a:cubicBezTo>
                    <a:pt x="720" y="155"/>
                    <a:pt x="721" y="153"/>
                    <a:pt x="719" y="154"/>
                  </a:cubicBezTo>
                  <a:cubicBezTo>
                    <a:pt x="717" y="154"/>
                    <a:pt x="716" y="155"/>
                    <a:pt x="715" y="155"/>
                  </a:cubicBezTo>
                  <a:cubicBezTo>
                    <a:pt x="714" y="156"/>
                    <a:pt x="711" y="155"/>
                    <a:pt x="712" y="154"/>
                  </a:cubicBezTo>
                  <a:cubicBezTo>
                    <a:pt x="712" y="154"/>
                    <a:pt x="712" y="154"/>
                    <a:pt x="712" y="154"/>
                  </a:cubicBezTo>
                  <a:cubicBezTo>
                    <a:pt x="710" y="153"/>
                    <a:pt x="709" y="152"/>
                    <a:pt x="709" y="150"/>
                  </a:cubicBezTo>
                  <a:cubicBezTo>
                    <a:pt x="708" y="149"/>
                    <a:pt x="708" y="148"/>
                    <a:pt x="708" y="147"/>
                  </a:cubicBezTo>
                  <a:cubicBezTo>
                    <a:pt x="708" y="145"/>
                    <a:pt x="709" y="145"/>
                    <a:pt x="710" y="144"/>
                  </a:cubicBezTo>
                  <a:cubicBezTo>
                    <a:pt x="709" y="143"/>
                    <a:pt x="707" y="143"/>
                    <a:pt x="706" y="143"/>
                  </a:cubicBezTo>
                  <a:cubicBezTo>
                    <a:pt x="705" y="142"/>
                    <a:pt x="704" y="141"/>
                    <a:pt x="703" y="139"/>
                  </a:cubicBezTo>
                  <a:cubicBezTo>
                    <a:pt x="702" y="137"/>
                    <a:pt x="699" y="133"/>
                    <a:pt x="698" y="131"/>
                  </a:cubicBezTo>
                  <a:cubicBezTo>
                    <a:pt x="698" y="127"/>
                    <a:pt x="703" y="127"/>
                    <a:pt x="706" y="127"/>
                  </a:cubicBezTo>
                  <a:cubicBezTo>
                    <a:pt x="709" y="126"/>
                    <a:pt x="712" y="126"/>
                    <a:pt x="714" y="124"/>
                  </a:cubicBezTo>
                  <a:cubicBezTo>
                    <a:pt x="716" y="123"/>
                    <a:pt x="718" y="121"/>
                    <a:pt x="720" y="120"/>
                  </a:cubicBezTo>
                  <a:cubicBezTo>
                    <a:pt x="723" y="120"/>
                    <a:pt x="730" y="123"/>
                    <a:pt x="732" y="119"/>
                  </a:cubicBezTo>
                  <a:cubicBezTo>
                    <a:pt x="731" y="119"/>
                    <a:pt x="729" y="118"/>
                    <a:pt x="728" y="118"/>
                  </a:cubicBezTo>
                  <a:cubicBezTo>
                    <a:pt x="726" y="118"/>
                    <a:pt x="724" y="118"/>
                    <a:pt x="722" y="118"/>
                  </a:cubicBezTo>
                  <a:cubicBezTo>
                    <a:pt x="721" y="119"/>
                    <a:pt x="721" y="118"/>
                    <a:pt x="720" y="118"/>
                  </a:cubicBezTo>
                  <a:cubicBezTo>
                    <a:pt x="720" y="118"/>
                    <a:pt x="719" y="118"/>
                    <a:pt x="719" y="118"/>
                  </a:cubicBezTo>
                  <a:cubicBezTo>
                    <a:pt x="725" y="113"/>
                    <a:pt x="731" y="108"/>
                    <a:pt x="739" y="109"/>
                  </a:cubicBezTo>
                  <a:cubicBezTo>
                    <a:pt x="740" y="108"/>
                    <a:pt x="741" y="109"/>
                    <a:pt x="742" y="108"/>
                  </a:cubicBezTo>
                  <a:cubicBezTo>
                    <a:pt x="743" y="108"/>
                    <a:pt x="742" y="107"/>
                    <a:pt x="742" y="106"/>
                  </a:cubicBezTo>
                  <a:cubicBezTo>
                    <a:pt x="741" y="107"/>
                    <a:pt x="739" y="107"/>
                    <a:pt x="738" y="106"/>
                  </a:cubicBezTo>
                  <a:cubicBezTo>
                    <a:pt x="734" y="106"/>
                    <a:pt x="732" y="107"/>
                    <a:pt x="729" y="107"/>
                  </a:cubicBezTo>
                  <a:cubicBezTo>
                    <a:pt x="726" y="108"/>
                    <a:pt x="726" y="107"/>
                    <a:pt x="726" y="105"/>
                  </a:cubicBezTo>
                  <a:cubicBezTo>
                    <a:pt x="727" y="100"/>
                    <a:pt x="731" y="95"/>
                    <a:pt x="733" y="91"/>
                  </a:cubicBezTo>
                  <a:cubicBezTo>
                    <a:pt x="734" y="90"/>
                    <a:pt x="742" y="84"/>
                    <a:pt x="740" y="83"/>
                  </a:cubicBezTo>
                  <a:cubicBezTo>
                    <a:pt x="738" y="83"/>
                    <a:pt x="735" y="86"/>
                    <a:pt x="734" y="87"/>
                  </a:cubicBezTo>
                  <a:cubicBezTo>
                    <a:pt x="731" y="89"/>
                    <a:pt x="730" y="91"/>
                    <a:pt x="729" y="93"/>
                  </a:cubicBezTo>
                  <a:cubicBezTo>
                    <a:pt x="728" y="95"/>
                    <a:pt x="729" y="98"/>
                    <a:pt x="726" y="97"/>
                  </a:cubicBezTo>
                  <a:cubicBezTo>
                    <a:pt x="725" y="97"/>
                    <a:pt x="723" y="93"/>
                    <a:pt x="723" y="94"/>
                  </a:cubicBezTo>
                  <a:cubicBezTo>
                    <a:pt x="723" y="95"/>
                    <a:pt x="724" y="96"/>
                    <a:pt x="724" y="96"/>
                  </a:cubicBezTo>
                  <a:cubicBezTo>
                    <a:pt x="725" y="97"/>
                    <a:pt x="725" y="98"/>
                    <a:pt x="725" y="98"/>
                  </a:cubicBezTo>
                  <a:cubicBezTo>
                    <a:pt x="725" y="99"/>
                    <a:pt x="723" y="101"/>
                    <a:pt x="723" y="102"/>
                  </a:cubicBezTo>
                  <a:cubicBezTo>
                    <a:pt x="726" y="102"/>
                    <a:pt x="721" y="110"/>
                    <a:pt x="720" y="111"/>
                  </a:cubicBezTo>
                  <a:cubicBezTo>
                    <a:pt x="716" y="115"/>
                    <a:pt x="709" y="118"/>
                    <a:pt x="704" y="120"/>
                  </a:cubicBezTo>
                  <a:cubicBezTo>
                    <a:pt x="703" y="120"/>
                    <a:pt x="702" y="120"/>
                    <a:pt x="702" y="120"/>
                  </a:cubicBezTo>
                  <a:cubicBezTo>
                    <a:pt x="702" y="120"/>
                    <a:pt x="702" y="120"/>
                    <a:pt x="702" y="120"/>
                  </a:cubicBezTo>
                  <a:cubicBezTo>
                    <a:pt x="699" y="121"/>
                    <a:pt x="697" y="119"/>
                    <a:pt x="699" y="116"/>
                  </a:cubicBezTo>
                  <a:cubicBezTo>
                    <a:pt x="700" y="114"/>
                    <a:pt x="703" y="114"/>
                    <a:pt x="705" y="113"/>
                  </a:cubicBezTo>
                  <a:cubicBezTo>
                    <a:pt x="706" y="112"/>
                    <a:pt x="708" y="109"/>
                    <a:pt x="706" y="109"/>
                  </a:cubicBezTo>
                  <a:cubicBezTo>
                    <a:pt x="704" y="109"/>
                    <a:pt x="703" y="112"/>
                    <a:pt x="701" y="113"/>
                  </a:cubicBezTo>
                  <a:cubicBezTo>
                    <a:pt x="700" y="113"/>
                    <a:pt x="695" y="116"/>
                    <a:pt x="696" y="113"/>
                  </a:cubicBezTo>
                  <a:cubicBezTo>
                    <a:pt x="696" y="112"/>
                    <a:pt x="700" y="109"/>
                    <a:pt x="697" y="108"/>
                  </a:cubicBezTo>
                  <a:cubicBezTo>
                    <a:pt x="697" y="110"/>
                    <a:pt x="694" y="111"/>
                    <a:pt x="694" y="114"/>
                  </a:cubicBezTo>
                  <a:cubicBezTo>
                    <a:pt x="694" y="115"/>
                    <a:pt x="694" y="115"/>
                    <a:pt x="694" y="116"/>
                  </a:cubicBezTo>
                  <a:cubicBezTo>
                    <a:pt x="695" y="117"/>
                    <a:pt x="694" y="118"/>
                    <a:pt x="694" y="119"/>
                  </a:cubicBezTo>
                  <a:cubicBezTo>
                    <a:pt x="692" y="122"/>
                    <a:pt x="688" y="122"/>
                    <a:pt x="685" y="122"/>
                  </a:cubicBezTo>
                  <a:cubicBezTo>
                    <a:pt x="684" y="122"/>
                    <a:pt x="682" y="122"/>
                    <a:pt x="681" y="121"/>
                  </a:cubicBezTo>
                  <a:cubicBezTo>
                    <a:pt x="680" y="120"/>
                    <a:pt x="681" y="119"/>
                    <a:pt x="682" y="117"/>
                  </a:cubicBezTo>
                  <a:cubicBezTo>
                    <a:pt x="681" y="118"/>
                    <a:pt x="680" y="118"/>
                    <a:pt x="680" y="119"/>
                  </a:cubicBezTo>
                  <a:cubicBezTo>
                    <a:pt x="680" y="121"/>
                    <a:pt x="678" y="121"/>
                    <a:pt x="676" y="120"/>
                  </a:cubicBezTo>
                  <a:cubicBezTo>
                    <a:pt x="675" y="119"/>
                    <a:pt x="675" y="117"/>
                    <a:pt x="675" y="115"/>
                  </a:cubicBezTo>
                  <a:cubicBezTo>
                    <a:pt x="676" y="111"/>
                    <a:pt x="678" y="106"/>
                    <a:pt x="682" y="103"/>
                  </a:cubicBezTo>
                  <a:cubicBezTo>
                    <a:pt x="685" y="100"/>
                    <a:pt x="690" y="99"/>
                    <a:pt x="694" y="98"/>
                  </a:cubicBezTo>
                  <a:cubicBezTo>
                    <a:pt x="696" y="98"/>
                    <a:pt x="699" y="97"/>
                    <a:pt x="701" y="96"/>
                  </a:cubicBezTo>
                  <a:cubicBezTo>
                    <a:pt x="701" y="96"/>
                    <a:pt x="704" y="95"/>
                    <a:pt x="703" y="94"/>
                  </a:cubicBezTo>
                  <a:cubicBezTo>
                    <a:pt x="703" y="94"/>
                    <a:pt x="702" y="94"/>
                    <a:pt x="702" y="94"/>
                  </a:cubicBezTo>
                  <a:cubicBezTo>
                    <a:pt x="700" y="94"/>
                    <a:pt x="699" y="95"/>
                    <a:pt x="698" y="96"/>
                  </a:cubicBezTo>
                  <a:cubicBezTo>
                    <a:pt x="698" y="96"/>
                    <a:pt x="697" y="96"/>
                    <a:pt x="696" y="96"/>
                  </a:cubicBezTo>
                  <a:cubicBezTo>
                    <a:pt x="694" y="98"/>
                    <a:pt x="690" y="97"/>
                    <a:pt x="687" y="98"/>
                  </a:cubicBezTo>
                  <a:cubicBezTo>
                    <a:pt x="686" y="99"/>
                    <a:pt x="685" y="99"/>
                    <a:pt x="683" y="99"/>
                  </a:cubicBezTo>
                  <a:cubicBezTo>
                    <a:pt x="682" y="100"/>
                    <a:pt x="682" y="99"/>
                    <a:pt x="681" y="100"/>
                  </a:cubicBezTo>
                  <a:cubicBezTo>
                    <a:pt x="679" y="101"/>
                    <a:pt x="678" y="104"/>
                    <a:pt x="676" y="106"/>
                  </a:cubicBezTo>
                  <a:cubicBezTo>
                    <a:pt x="676" y="106"/>
                    <a:pt x="676" y="106"/>
                    <a:pt x="676" y="106"/>
                  </a:cubicBezTo>
                  <a:cubicBezTo>
                    <a:pt x="676" y="107"/>
                    <a:pt x="676" y="107"/>
                    <a:pt x="675" y="108"/>
                  </a:cubicBezTo>
                  <a:cubicBezTo>
                    <a:pt x="675" y="109"/>
                    <a:pt x="675" y="109"/>
                    <a:pt x="674" y="109"/>
                  </a:cubicBezTo>
                  <a:cubicBezTo>
                    <a:pt x="674" y="110"/>
                    <a:pt x="674" y="111"/>
                    <a:pt x="673" y="111"/>
                  </a:cubicBezTo>
                  <a:cubicBezTo>
                    <a:pt x="673" y="112"/>
                    <a:pt x="672" y="112"/>
                    <a:pt x="672" y="113"/>
                  </a:cubicBezTo>
                  <a:cubicBezTo>
                    <a:pt x="672" y="114"/>
                    <a:pt x="672" y="116"/>
                    <a:pt x="671" y="117"/>
                  </a:cubicBezTo>
                  <a:cubicBezTo>
                    <a:pt x="667" y="119"/>
                    <a:pt x="659" y="111"/>
                    <a:pt x="658" y="108"/>
                  </a:cubicBezTo>
                  <a:cubicBezTo>
                    <a:pt x="656" y="105"/>
                    <a:pt x="658" y="103"/>
                    <a:pt x="661" y="102"/>
                  </a:cubicBezTo>
                  <a:cubicBezTo>
                    <a:pt x="662" y="101"/>
                    <a:pt x="664" y="101"/>
                    <a:pt x="665" y="101"/>
                  </a:cubicBezTo>
                  <a:cubicBezTo>
                    <a:pt x="668" y="101"/>
                    <a:pt x="669" y="103"/>
                    <a:pt x="672" y="102"/>
                  </a:cubicBezTo>
                  <a:cubicBezTo>
                    <a:pt x="672" y="101"/>
                    <a:pt x="673" y="101"/>
                    <a:pt x="674" y="101"/>
                  </a:cubicBezTo>
                  <a:cubicBezTo>
                    <a:pt x="675" y="100"/>
                    <a:pt x="678" y="98"/>
                    <a:pt x="680" y="98"/>
                  </a:cubicBezTo>
                  <a:cubicBezTo>
                    <a:pt x="678" y="95"/>
                    <a:pt x="686" y="91"/>
                    <a:pt x="688" y="89"/>
                  </a:cubicBezTo>
                  <a:cubicBezTo>
                    <a:pt x="687" y="89"/>
                    <a:pt x="686" y="89"/>
                    <a:pt x="687" y="88"/>
                  </a:cubicBezTo>
                  <a:cubicBezTo>
                    <a:pt x="684" y="89"/>
                    <a:pt x="681" y="91"/>
                    <a:pt x="679" y="92"/>
                  </a:cubicBezTo>
                  <a:cubicBezTo>
                    <a:pt x="679" y="93"/>
                    <a:pt x="678" y="94"/>
                    <a:pt x="678" y="95"/>
                  </a:cubicBezTo>
                  <a:cubicBezTo>
                    <a:pt x="677" y="95"/>
                    <a:pt x="677" y="96"/>
                    <a:pt x="675" y="96"/>
                  </a:cubicBezTo>
                  <a:cubicBezTo>
                    <a:pt x="675" y="97"/>
                    <a:pt x="674" y="97"/>
                    <a:pt x="673" y="97"/>
                  </a:cubicBezTo>
                  <a:cubicBezTo>
                    <a:pt x="672" y="98"/>
                    <a:pt x="671" y="98"/>
                    <a:pt x="670" y="99"/>
                  </a:cubicBezTo>
                  <a:cubicBezTo>
                    <a:pt x="669" y="99"/>
                    <a:pt x="669" y="99"/>
                    <a:pt x="668" y="99"/>
                  </a:cubicBezTo>
                  <a:cubicBezTo>
                    <a:pt x="668" y="99"/>
                    <a:pt x="668" y="99"/>
                    <a:pt x="668" y="99"/>
                  </a:cubicBezTo>
                  <a:cubicBezTo>
                    <a:pt x="668" y="99"/>
                    <a:pt x="668" y="99"/>
                    <a:pt x="668" y="99"/>
                  </a:cubicBezTo>
                  <a:cubicBezTo>
                    <a:pt x="668" y="99"/>
                    <a:pt x="667" y="99"/>
                    <a:pt x="667" y="99"/>
                  </a:cubicBezTo>
                  <a:cubicBezTo>
                    <a:pt x="667" y="99"/>
                    <a:pt x="667" y="99"/>
                    <a:pt x="667" y="99"/>
                  </a:cubicBezTo>
                  <a:cubicBezTo>
                    <a:pt x="665" y="98"/>
                    <a:pt x="662" y="99"/>
                    <a:pt x="661" y="99"/>
                  </a:cubicBezTo>
                  <a:cubicBezTo>
                    <a:pt x="660" y="100"/>
                    <a:pt x="659" y="100"/>
                    <a:pt x="658" y="101"/>
                  </a:cubicBezTo>
                  <a:cubicBezTo>
                    <a:pt x="657" y="101"/>
                    <a:pt x="656" y="101"/>
                    <a:pt x="655" y="101"/>
                  </a:cubicBezTo>
                  <a:cubicBezTo>
                    <a:pt x="655" y="101"/>
                    <a:pt x="654" y="101"/>
                    <a:pt x="653" y="101"/>
                  </a:cubicBezTo>
                  <a:cubicBezTo>
                    <a:pt x="652" y="101"/>
                    <a:pt x="651" y="99"/>
                    <a:pt x="651" y="97"/>
                  </a:cubicBezTo>
                  <a:cubicBezTo>
                    <a:pt x="650" y="97"/>
                    <a:pt x="651" y="96"/>
                    <a:pt x="651" y="96"/>
                  </a:cubicBezTo>
                  <a:cubicBezTo>
                    <a:pt x="648" y="88"/>
                    <a:pt x="659" y="94"/>
                    <a:pt x="659" y="91"/>
                  </a:cubicBezTo>
                  <a:cubicBezTo>
                    <a:pt x="657" y="91"/>
                    <a:pt x="653" y="90"/>
                    <a:pt x="654" y="87"/>
                  </a:cubicBezTo>
                  <a:cubicBezTo>
                    <a:pt x="654" y="85"/>
                    <a:pt x="658" y="82"/>
                    <a:pt x="660" y="82"/>
                  </a:cubicBezTo>
                  <a:cubicBezTo>
                    <a:pt x="661" y="81"/>
                    <a:pt x="660" y="80"/>
                    <a:pt x="661" y="79"/>
                  </a:cubicBezTo>
                  <a:cubicBezTo>
                    <a:pt x="662" y="79"/>
                    <a:pt x="664" y="78"/>
                    <a:pt x="665" y="79"/>
                  </a:cubicBezTo>
                  <a:cubicBezTo>
                    <a:pt x="666" y="79"/>
                    <a:pt x="670" y="81"/>
                    <a:pt x="671" y="80"/>
                  </a:cubicBezTo>
                  <a:cubicBezTo>
                    <a:pt x="670" y="79"/>
                    <a:pt x="666" y="77"/>
                    <a:pt x="665" y="77"/>
                  </a:cubicBezTo>
                  <a:cubicBezTo>
                    <a:pt x="663" y="76"/>
                    <a:pt x="662" y="77"/>
                    <a:pt x="660" y="78"/>
                  </a:cubicBezTo>
                  <a:cubicBezTo>
                    <a:pt x="657" y="79"/>
                    <a:pt x="653" y="86"/>
                    <a:pt x="650" y="85"/>
                  </a:cubicBezTo>
                  <a:cubicBezTo>
                    <a:pt x="650" y="85"/>
                    <a:pt x="648" y="83"/>
                    <a:pt x="647" y="83"/>
                  </a:cubicBezTo>
                  <a:cubicBezTo>
                    <a:pt x="646" y="79"/>
                    <a:pt x="654" y="76"/>
                    <a:pt x="655" y="74"/>
                  </a:cubicBezTo>
                  <a:cubicBezTo>
                    <a:pt x="653" y="74"/>
                    <a:pt x="652" y="74"/>
                    <a:pt x="651" y="71"/>
                  </a:cubicBezTo>
                  <a:cubicBezTo>
                    <a:pt x="650" y="71"/>
                    <a:pt x="650" y="72"/>
                    <a:pt x="650" y="72"/>
                  </a:cubicBezTo>
                  <a:cubicBezTo>
                    <a:pt x="649" y="73"/>
                    <a:pt x="648" y="73"/>
                    <a:pt x="648" y="73"/>
                  </a:cubicBezTo>
                  <a:cubicBezTo>
                    <a:pt x="647" y="74"/>
                    <a:pt x="647" y="74"/>
                    <a:pt x="646" y="76"/>
                  </a:cubicBezTo>
                  <a:cubicBezTo>
                    <a:pt x="645" y="78"/>
                    <a:pt x="643" y="80"/>
                    <a:pt x="643" y="76"/>
                  </a:cubicBezTo>
                  <a:cubicBezTo>
                    <a:pt x="643" y="76"/>
                    <a:pt x="643" y="76"/>
                    <a:pt x="643" y="76"/>
                  </a:cubicBezTo>
                  <a:cubicBezTo>
                    <a:pt x="643" y="76"/>
                    <a:pt x="643" y="76"/>
                    <a:pt x="643" y="76"/>
                  </a:cubicBezTo>
                  <a:cubicBezTo>
                    <a:pt x="642" y="76"/>
                    <a:pt x="640" y="75"/>
                    <a:pt x="640" y="74"/>
                  </a:cubicBezTo>
                  <a:cubicBezTo>
                    <a:pt x="640" y="74"/>
                    <a:pt x="640" y="74"/>
                    <a:pt x="640" y="74"/>
                  </a:cubicBezTo>
                  <a:cubicBezTo>
                    <a:pt x="640" y="74"/>
                    <a:pt x="640" y="74"/>
                    <a:pt x="640" y="74"/>
                  </a:cubicBezTo>
                  <a:cubicBezTo>
                    <a:pt x="641" y="72"/>
                    <a:pt x="640" y="75"/>
                    <a:pt x="640" y="74"/>
                  </a:cubicBezTo>
                  <a:cubicBezTo>
                    <a:pt x="641" y="72"/>
                    <a:pt x="640" y="75"/>
                    <a:pt x="640" y="74"/>
                  </a:cubicBezTo>
                  <a:cubicBezTo>
                    <a:pt x="641" y="72"/>
                    <a:pt x="640" y="75"/>
                    <a:pt x="640" y="74"/>
                  </a:cubicBezTo>
                  <a:close/>
                  <a:moveTo>
                    <a:pt x="672" y="248"/>
                  </a:moveTo>
                  <a:cubicBezTo>
                    <a:pt x="672" y="248"/>
                    <a:pt x="672" y="248"/>
                    <a:pt x="672" y="248"/>
                  </a:cubicBezTo>
                  <a:cubicBezTo>
                    <a:pt x="672" y="248"/>
                    <a:pt x="672" y="248"/>
                    <a:pt x="672" y="248"/>
                  </a:cubicBezTo>
                  <a:cubicBezTo>
                    <a:pt x="672" y="248"/>
                    <a:pt x="672" y="248"/>
                    <a:pt x="672" y="248"/>
                  </a:cubicBezTo>
                  <a:cubicBezTo>
                    <a:pt x="672" y="248"/>
                    <a:pt x="672" y="248"/>
                    <a:pt x="672" y="248"/>
                  </a:cubicBezTo>
                  <a:cubicBezTo>
                    <a:pt x="672" y="248"/>
                    <a:pt x="672" y="248"/>
                    <a:pt x="672" y="248"/>
                  </a:cubicBezTo>
                  <a:cubicBezTo>
                    <a:pt x="672" y="248"/>
                    <a:pt x="672" y="248"/>
                    <a:pt x="672" y="248"/>
                  </a:cubicBezTo>
                  <a:cubicBezTo>
                    <a:pt x="672" y="248"/>
                    <a:pt x="672" y="248"/>
                    <a:pt x="672" y="248"/>
                  </a:cubicBezTo>
                  <a:close/>
                  <a:moveTo>
                    <a:pt x="677" y="257"/>
                  </a:moveTo>
                  <a:cubicBezTo>
                    <a:pt x="677" y="257"/>
                    <a:pt x="677" y="256"/>
                    <a:pt x="676" y="256"/>
                  </a:cubicBezTo>
                  <a:cubicBezTo>
                    <a:pt x="676" y="256"/>
                    <a:pt x="677" y="257"/>
                    <a:pt x="677" y="257"/>
                  </a:cubicBezTo>
                  <a:cubicBezTo>
                    <a:pt x="677" y="257"/>
                    <a:pt x="677" y="257"/>
                    <a:pt x="677" y="257"/>
                  </a:cubicBezTo>
                  <a:cubicBezTo>
                    <a:pt x="677" y="257"/>
                    <a:pt x="677" y="257"/>
                    <a:pt x="677" y="257"/>
                  </a:cubicBezTo>
                  <a:cubicBezTo>
                    <a:pt x="677" y="257"/>
                    <a:pt x="677" y="257"/>
                    <a:pt x="677" y="257"/>
                  </a:cubicBezTo>
                  <a:close/>
                  <a:moveTo>
                    <a:pt x="724" y="243"/>
                  </a:moveTo>
                  <a:cubicBezTo>
                    <a:pt x="724" y="243"/>
                    <a:pt x="724" y="243"/>
                    <a:pt x="724" y="243"/>
                  </a:cubicBezTo>
                  <a:cubicBezTo>
                    <a:pt x="724" y="243"/>
                    <a:pt x="724" y="243"/>
                    <a:pt x="724" y="243"/>
                  </a:cubicBezTo>
                  <a:cubicBezTo>
                    <a:pt x="724" y="243"/>
                    <a:pt x="724" y="243"/>
                    <a:pt x="724" y="243"/>
                  </a:cubicBezTo>
                  <a:close/>
                  <a:moveTo>
                    <a:pt x="734" y="186"/>
                  </a:moveTo>
                  <a:cubicBezTo>
                    <a:pt x="734" y="186"/>
                    <a:pt x="734" y="186"/>
                    <a:pt x="734" y="186"/>
                  </a:cubicBezTo>
                  <a:cubicBezTo>
                    <a:pt x="734" y="186"/>
                    <a:pt x="734" y="186"/>
                    <a:pt x="734" y="186"/>
                  </a:cubicBezTo>
                  <a:cubicBezTo>
                    <a:pt x="734" y="186"/>
                    <a:pt x="734" y="186"/>
                    <a:pt x="734" y="186"/>
                  </a:cubicBezTo>
                  <a:close/>
                  <a:moveTo>
                    <a:pt x="771" y="142"/>
                  </a:moveTo>
                  <a:cubicBezTo>
                    <a:pt x="771" y="142"/>
                    <a:pt x="771" y="142"/>
                    <a:pt x="771" y="142"/>
                  </a:cubicBezTo>
                  <a:cubicBezTo>
                    <a:pt x="771" y="142"/>
                    <a:pt x="771" y="142"/>
                    <a:pt x="771" y="142"/>
                  </a:cubicBezTo>
                  <a:cubicBezTo>
                    <a:pt x="771" y="142"/>
                    <a:pt x="771" y="142"/>
                    <a:pt x="771" y="142"/>
                  </a:cubicBezTo>
                  <a:close/>
                  <a:moveTo>
                    <a:pt x="812" y="89"/>
                  </a:moveTo>
                  <a:cubicBezTo>
                    <a:pt x="812" y="89"/>
                    <a:pt x="812" y="89"/>
                    <a:pt x="812" y="89"/>
                  </a:cubicBezTo>
                  <a:cubicBezTo>
                    <a:pt x="812" y="89"/>
                    <a:pt x="812" y="89"/>
                    <a:pt x="812" y="89"/>
                  </a:cubicBezTo>
                  <a:cubicBezTo>
                    <a:pt x="812" y="89"/>
                    <a:pt x="812" y="89"/>
                    <a:pt x="812" y="89"/>
                  </a:cubicBezTo>
                  <a:close/>
                  <a:moveTo>
                    <a:pt x="704" y="95"/>
                  </a:moveTo>
                  <a:cubicBezTo>
                    <a:pt x="704" y="95"/>
                    <a:pt x="704" y="95"/>
                    <a:pt x="704" y="95"/>
                  </a:cubicBezTo>
                  <a:cubicBezTo>
                    <a:pt x="704" y="95"/>
                    <a:pt x="704" y="95"/>
                    <a:pt x="704" y="95"/>
                  </a:cubicBezTo>
                  <a:cubicBezTo>
                    <a:pt x="704" y="95"/>
                    <a:pt x="704" y="95"/>
                    <a:pt x="704" y="95"/>
                  </a:cubicBezTo>
                  <a:close/>
                  <a:moveTo>
                    <a:pt x="594" y="254"/>
                  </a:moveTo>
                  <a:cubicBezTo>
                    <a:pt x="594" y="255"/>
                    <a:pt x="595" y="254"/>
                    <a:pt x="596" y="254"/>
                  </a:cubicBezTo>
                  <a:cubicBezTo>
                    <a:pt x="596" y="254"/>
                    <a:pt x="592" y="256"/>
                    <a:pt x="592" y="257"/>
                  </a:cubicBezTo>
                  <a:cubicBezTo>
                    <a:pt x="592" y="258"/>
                    <a:pt x="595" y="261"/>
                    <a:pt x="592" y="260"/>
                  </a:cubicBezTo>
                  <a:cubicBezTo>
                    <a:pt x="590" y="260"/>
                    <a:pt x="591" y="255"/>
                    <a:pt x="588" y="256"/>
                  </a:cubicBezTo>
                  <a:cubicBezTo>
                    <a:pt x="588" y="255"/>
                    <a:pt x="588" y="255"/>
                    <a:pt x="588" y="255"/>
                  </a:cubicBezTo>
                  <a:cubicBezTo>
                    <a:pt x="588" y="255"/>
                    <a:pt x="584" y="255"/>
                    <a:pt x="584" y="255"/>
                  </a:cubicBezTo>
                  <a:cubicBezTo>
                    <a:pt x="583" y="255"/>
                    <a:pt x="581" y="256"/>
                    <a:pt x="580" y="257"/>
                  </a:cubicBezTo>
                  <a:cubicBezTo>
                    <a:pt x="578" y="261"/>
                    <a:pt x="582" y="262"/>
                    <a:pt x="585" y="262"/>
                  </a:cubicBezTo>
                  <a:cubicBezTo>
                    <a:pt x="584" y="263"/>
                    <a:pt x="586" y="264"/>
                    <a:pt x="586" y="265"/>
                  </a:cubicBezTo>
                  <a:cubicBezTo>
                    <a:pt x="585" y="265"/>
                    <a:pt x="582" y="265"/>
                    <a:pt x="583" y="266"/>
                  </a:cubicBezTo>
                  <a:cubicBezTo>
                    <a:pt x="583" y="268"/>
                    <a:pt x="589" y="268"/>
                    <a:pt x="590" y="268"/>
                  </a:cubicBezTo>
                  <a:cubicBezTo>
                    <a:pt x="589" y="268"/>
                    <a:pt x="589" y="269"/>
                    <a:pt x="588" y="269"/>
                  </a:cubicBezTo>
                  <a:cubicBezTo>
                    <a:pt x="587" y="269"/>
                    <a:pt x="587" y="268"/>
                    <a:pt x="586" y="268"/>
                  </a:cubicBezTo>
                  <a:cubicBezTo>
                    <a:pt x="585" y="269"/>
                    <a:pt x="585" y="268"/>
                    <a:pt x="585" y="270"/>
                  </a:cubicBezTo>
                  <a:cubicBezTo>
                    <a:pt x="583" y="274"/>
                    <a:pt x="588" y="272"/>
                    <a:pt x="589" y="273"/>
                  </a:cubicBezTo>
                  <a:cubicBezTo>
                    <a:pt x="588" y="274"/>
                    <a:pt x="587" y="275"/>
                    <a:pt x="586" y="275"/>
                  </a:cubicBezTo>
                  <a:cubicBezTo>
                    <a:pt x="585" y="272"/>
                    <a:pt x="582" y="270"/>
                    <a:pt x="580" y="267"/>
                  </a:cubicBezTo>
                  <a:cubicBezTo>
                    <a:pt x="578" y="265"/>
                    <a:pt x="578" y="262"/>
                    <a:pt x="576" y="260"/>
                  </a:cubicBezTo>
                  <a:cubicBezTo>
                    <a:pt x="574" y="259"/>
                    <a:pt x="571" y="262"/>
                    <a:pt x="571" y="264"/>
                  </a:cubicBezTo>
                  <a:cubicBezTo>
                    <a:pt x="571" y="269"/>
                    <a:pt x="575" y="266"/>
                    <a:pt x="577" y="266"/>
                  </a:cubicBezTo>
                  <a:cubicBezTo>
                    <a:pt x="576" y="268"/>
                    <a:pt x="573" y="268"/>
                    <a:pt x="573" y="270"/>
                  </a:cubicBezTo>
                  <a:cubicBezTo>
                    <a:pt x="573" y="273"/>
                    <a:pt x="575" y="273"/>
                    <a:pt x="577" y="272"/>
                  </a:cubicBezTo>
                  <a:cubicBezTo>
                    <a:pt x="577" y="273"/>
                    <a:pt x="576" y="273"/>
                    <a:pt x="575" y="274"/>
                  </a:cubicBezTo>
                  <a:cubicBezTo>
                    <a:pt x="575" y="275"/>
                    <a:pt x="576" y="275"/>
                    <a:pt x="576" y="276"/>
                  </a:cubicBezTo>
                  <a:cubicBezTo>
                    <a:pt x="577" y="278"/>
                    <a:pt x="577" y="278"/>
                    <a:pt x="579" y="277"/>
                  </a:cubicBezTo>
                  <a:cubicBezTo>
                    <a:pt x="579" y="279"/>
                    <a:pt x="577" y="279"/>
                    <a:pt x="576" y="279"/>
                  </a:cubicBezTo>
                  <a:cubicBezTo>
                    <a:pt x="575" y="278"/>
                    <a:pt x="575" y="276"/>
                    <a:pt x="573" y="276"/>
                  </a:cubicBezTo>
                  <a:cubicBezTo>
                    <a:pt x="573" y="275"/>
                    <a:pt x="570" y="276"/>
                    <a:pt x="570" y="278"/>
                  </a:cubicBezTo>
                  <a:cubicBezTo>
                    <a:pt x="570" y="279"/>
                    <a:pt x="571" y="278"/>
                    <a:pt x="572" y="278"/>
                  </a:cubicBezTo>
                  <a:cubicBezTo>
                    <a:pt x="571" y="279"/>
                    <a:pt x="573" y="280"/>
                    <a:pt x="572" y="281"/>
                  </a:cubicBezTo>
                  <a:cubicBezTo>
                    <a:pt x="569" y="278"/>
                    <a:pt x="568" y="283"/>
                    <a:pt x="567" y="283"/>
                  </a:cubicBezTo>
                  <a:cubicBezTo>
                    <a:pt x="568" y="283"/>
                    <a:pt x="567" y="285"/>
                    <a:pt x="569" y="285"/>
                  </a:cubicBezTo>
                  <a:cubicBezTo>
                    <a:pt x="570" y="286"/>
                    <a:pt x="573" y="284"/>
                    <a:pt x="574" y="284"/>
                  </a:cubicBezTo>
                  <a:cubicBezTo>
                    <a:pt x="579" y="283"/>
                    <a:pt x="583" y="282"/>
                    <a:pt x="588" y="281"/>
                  </a:cubicBezTo>
                  <a:cubicBezTo>
                    <a:pt x="587" y="281"/>
                    <a:pt x="588" y="282"/>
                    <a:pt x="588" y="283"/>
                  </a:cubicBezTo>
                  <a:cubicBezTo>
                    <a:pt x="587" y="284"/>
                    <a:pt x="585" y="284"/>
                    <a:pt x="586" y="285"/>
                  </a:cubicBezTo>
                  <a:cubicBezTo>
                    <a:pt x="586" y="285"/>
                    <a:pt x="586" y="285"/>
                    <a:pt x="586" y="285"/>
                  </a:cubicBezTo>
                  <a:cubicBezTo>
                    <a:pt x="586" y="285"/>
                    <a:pt x="585" y="285"/>
                    <a:pt x="584" y="285"/>
                  </a:cubicBezTo>
                  <a:cubicBezTo>
                    <a:pt x="584" y="285"/>
                    <a:pt x="588" y="285"/>
                    <a:pt x="588" y="285"/>
                  </a:cubicBezTo>
                  <a:cubicBezTo>
                    <a:pt x="588" y="286"/>
                    <a:pt x="584" y="286"/>
                    <a:pt x="584" y="286"/>
                  </a:cubicBezTo>
                  <a:cubicBezTo>
                    <a:pt x="584" y="287"/>
                    <a:pt x="585" y="286"/>
                    <a:pt x="586" y="287"/>
                  </a:cubicBezTo>
                  <a:cubicBezTo>
                    <a:pt x="584" y="287"/>
                    <a:pt x="583" y="287"/>
                    <a:pt x="581" y="288"/>
                  </a:cubicBezTo>
                  <a:cubicBezTo>
                    <a:pt x="582" y="288"/>
                    <a:pt x="583" y="289"/>
                    <a:pt x="582" y="289"/>
                  </a:cubicBezTo>
                  <a:cubicBezTo>
                    <a:pt x="582" y="289"/>
                    <a:pt x="582" y="290"/>
                    <a:pt x="581" y="290"/>
                  </a:cubicBezTo>
                  <a:cubicBezTo>
                    <a:pt x="582" y="290"/>
                    <a:pt x="582" y="290"/>
                    <a:pt x="582" y="291"/>
                  </a:cubicBezTo>
                  <a:cubicBezTo>
                    <a:pt x="582" y="292"/>
                    <a:pt x="583" y="290"/>
                    <a:pt x="584" y="291"/>
                  </a:cubicBezTo>
                  <a:cubicBezTo>
                    <a:pt x="585" y="291"/>
                    <a:pt x="583" y="292"/>
                    <a:pt x="584" y="292"/>
                  </a:cubicBezTo>
                  <a:cubicBezTo>
                    <a:pt x="584" y="292"/>
                    <a:pt x="585" y="292"/>
                    <a:pt x="586" y="293"/>
                  </a:cubicBezTo>
                  <a:cubicBezTo>
                    <a:pt x="579" y="293"/>
                    <a:pt x="586" y="306"/>
                    <a:pt x="590" y="296"/>
                  </a:cubicBezTo>
                  <a:cubicBezTo>
                    <a:pt x="591" y="297"/>
                    <a:pt x="589" y="299"/>
                    <a:pt x="592" y="299"/>
                  </a:cubicBezTo>
                  <a:cubicBezTo>
                    <a:pt x="594" y="297"/>
                    <a:pt x="595" y="299"/>
                    <a:pt x="597" y="299"/>
                  </a:cubicBezTo>
                  <a:cubicBezTo>
                    <a:pt x="602" y="298"/>
                    <a:pt x="597" y="295"/>
                    <a:pt x="599" y="293"/>
                  </a:cubicBezTo>
                  <a:cubicBezTo>
                    <a:pt x="598" y="295"/>
                    <a:pt x="601" y="297"/>
                    <a:pt x="602" y="295"/>
                  </a:cubicBezTo>
                  <a:cubicBezTo>
                    <a:pt x="602" y="293"/>
                    <a:pt x="600" y="290"/>
                    <a:pt x="599" y="291"/>
                  </a:cubicBezTo>
                  <a:cubicBezTo>
                    <a:pt x="598" y="291"/>
                    <a:pt x="598" y="290"/>
                    <a:pt x="598" y="289"/>
                  </a:cubicBezTo>
                  <a:cubicBezTo>
                    <a:pt x="599" y="290"/>
                    <a:pt x="599" y="290"/>
                    <a:pt x="600" y="289"/>
                  </a:cubicBezTo>
                  <a:cubicBezTo>
                    <a:pt x="600" y="289"/>
                    <a:pt x="599" y="289"/>
                    <a:pt x="599" y="288"/>
                  </a:cubicBezTo>
                  <a:cubicBezTo>
                    <a:pt x="599" y="288"/>
                    <a:pt x="600" y="288"/>
                    <a:pt x="600" y="288"/>
                  </a:cubicBezTo>
                  <a:cubicBezTo>
                    <a:pt x="600" y="287"/>
                    <a:pt x="599" y="287"/>
                    <a:pt x="599" y="286"/>
                  </a:cubicBezTo>
                  <a:cubicBezTo>
                    <a:pt x="600" y="285"/>
                    <a:pt x="600" y="286"/>
                    <a:pt x="601" y="287"/>
                  </a:cubicBezTo>
                  <a:cubicBezTo>
                    <a:pt x="601" y="286"/>
                    <a:pt x="600" y="284"/>
                    <a:pt x="600" y="284"/>
                  </a:cubicBezTo>
                  <a:cubicBezTo>
                    <a:pt x="601" y="284"/>
                    <a:pt x="603" y="288"/>
                    <a:pt x="604" y="288"/>
                  </a:cubicBezTo>
                  <a:cubicBezTo>
                    <a:pt x="603" y="285"/>
                    <a:pt x="605" y="279"/>
                    <a:pt x="599" y="279"/>
                  </a:cubicBezTo>
                  <a:cubicBezTo>
                    <a:pt x="603" y="277"/>
                    <a:pt x="601" y="276"/>
                    <a:pt x="601" y="273"/>
                  </a:cubicBezTo>
                  <a:cubicBezTo>
                    <a:pt x="601" y="270"/>
                    <a:pt x="602" y="268"/>
                    <a:pt x="602" y="266"/>
                  </a:cubicBezTo>
                  <a:cubicBezTo>
                    <a:pt x="601" y="264"/>
                    <a:pt x="602" y="261"/>
                    <a:pt x="601" y="259"/>
                  </a:cubicBezTo>
                  <a:cubicBezTo>
                    <a:pt x="600" y="257"/>
                    <a:pt x="598" y="257"/>
                    <a:pt x="597" y="256"/>
                  </a:cubicBezTo>
                  <a:cubicBezTo>
                    <a:pt x="598" y="257"/>
                    <a:pt x="597" y="254"/>
                    <a:pt x="596" y="254"/>
                  </a:cubicBezTo>
                  <a:cubicBezTo>
                    <a:pt x="596" y="253"/>
                    <a:pt x="593" y="252"/>
                    <a:pt x="594" y="254"/>
                  </a:cubicBezTo>
                  <a:cubicBezTo>
                    <a:pt x="594" y="254"/>
                    <a:pt x="594" y="253"/>
                    <a:pt x="594" y="253"/>
                  </a:cubicBezTo>
                  <a:cubicBezTo>
                    <a:pt x="594" y="253"/>
                    <a:pt x="594" y="254"/>
                    <a:pt x="594" y="254"/>
                  </a:cubicBezTo>
                  <a:cubicBezTo>
                    <a:pt x="594" y="254"/>
                    <a:pt x="594" y="253"/>
                    <a:pt x="594" y="253"/>
                  </a:cubicBezTo>
                  <a:cubicBezTo>
                    <a:pt x="594" y="253"/>
                    <a:pt x="594" y="254"/>
                    <a:pt x="594" y="254"/>
                  </a:cubicBezTo>
                  <a:close/>
                  <a:moveTo>
                    <a:pt x="616" y="219"/>
                  </a:moveTo>
                  <a:cubicBezTo>
                    <a:pt x="611" y="221"/>
                    <a:pt x="608" y="229"/>
                    <a:pt x="615" y="230"/>
                  </a:cubicBezTo>
                  <a:cubicBezTo>
                    <a:pt x="618" y="230"/>
                    <a:pt x="620" y="229"/>
                    <a:pt x="623" y="230"/>
                  </a:cubicBezTo>
                  <a:cubicBezTo>
                    <a:pt x="625" y="230"/>
                    <a:pt x="628" y="231"/>
                    <a:pt x="629" y="229"/>
                  </a:cubicBezTo>
                  <a:cubicBezTo>
                    <a:pt x="630" y="228"/>
                    <a:pt x="630" y="226"/>
                    <a:pt x="630" y="225"/>
                  </a:cubicBezTo>
                  <a:cubicBezTo>
                    <a:pt x="630" y="226"/>
                    <a:pt x="632" y="223"/>
                    <a:pt x="631" y="224"/>
                  </a:cubicBezTo>
                  <a:cubicBezTo>
                    <a:pt x="632" y="222"/>
                    <a:pt x="630" y="221"/>
                    <a:pt x="627" y="220"/>
                  </a:cubicBezTo>
                  <a:cubicBezTo>
                    <a:pt x="625" y="220"/>
                    <a:pt x="622" y="220"/>
                    <a:pt x="620" y="220"/>
                  </a:cubicBezTo>
                  <a:cubicBezTo>
                    <a:pt x="619" y="220"/>
                    <a:pt x="618" y="221"/>
                    <a:pt x="617" y="221"/>
                  </a:cubicBezTo>
                  <a:cubicBezTo>
                    <a:pt x="616" y="220"/>
                    <a:pt x="617" y="219"/>
                    <a:pt x="616" y="219"/>
                  </a:cubicBezTo>
                  <a:cubicBezTo>
                    <a:pt x="617" y="219"/>
                    <a:pt x="614" y="220"/>
                    <a:pt x="614" y="220"/>
                  </a:cubicBezTo>
                  <a:cubicBezTo>
                    <a:pt x="614" y="220"/>
                    <a:pt x="616" y="219"/>
                    <a:pt x="616" y="219"/>
                  </a:cubicBezTo>
                  <a:close/>
                  <a:moveTo>
                    <a:pt x="653" y="227"/>
                  </a:moveTo>
                  <a:cubicBezTo>
                    <a:pt x="651" y="224"/>
                    <a:pt x="645" y="222"/>
                    <a:pt x="644" y="227"/>
                  </a:cubicBezTo>
                  <a:cubicBezTo>
                    <a:pt x="643" y="230"/>
                    <a:pt x="646" y="235"/>
                    <a:pt x="648" y="236"/>
                  </a:cubicBezTo>
                  <a:cubicBezTo>
                    <a:pt x="655" y="241"/>
                    <a:pt x="656" y="230"/>
                    <a:pt x="653" y="227"/>
                  </a:cubicBezTo>
                  <a:cubicBezTo>
                    <a:pt x="653" y="227"/>
                    <a:pt x="653" y="227"/>
                    <a:pt x="653" y="227"/>
                  </a:cubicBezTo>
                  <a:cubicBezTo>
                    <a:pt x="653" y="227"/>
                    <a:pt x="653" y="227"/>
                    <a:pt x="652" y="227"/>
                  </a:cubicBezTo>
                  <a:cubicBezTo>
                    <a:pt x="653" y="227"/>
                    <a:pt x="653" y="227"/>
                    <a:pt x="653" y="227"/>
                  </a:cubicBezTo>
                  <a:cubicBezTo>
                    <a:pt x="653" y="227"/>
                    <a:pt x="652" y="227"/>
                    <a:pt x="652" y="226"/>
                  </a:cubicBezTo>
                  <a:cubicBezTo>
                    <a:pt x="652" y="226"/>
                    <a:pt x="653" y="228"/>
                    <a:pt x="653" y="227"/>
                  </a:cubicBezTo>
                  <a:close/>
                  <a:moveTo>
                    <a:pt x="587" y="147"/>
                  </a:moveTo>
                  <a:cubicBezTo>
                    <a:pt x="587" y="147"/>
                    <a:pt x="588" y="147"/>
                    <a:pt x="589" y="147"/>
                  </a:cubicBezTo>
                  <a:cubicBezTo>
                    <a:pt x="589" y="147"/>
                    <a:pt x="590" y="148"/>
                    <a:pt x="591" y="149"/>
                  </a:cubicBezTo>
                  <a:cubicBezTo>
                    <a:pt x="590" y="152"/>
                    <a:pt x="592" y="152"/>
                    <a:pt x="593" y="155"/>
                  </a:cubicBezTo>
                  <a:cubicBezTo>
                    <a:pt x="593" y="154"/>
                    <a:pt x="594" y="152"/>
                    <a:pt x="595" y="151"/>
                  </a:cubicBezTo>
                  <a:cubicBezTo>
                    <a:pt x="595" y="148"/>
                    <a:pt x="594" y="145"/>
                    <a:pt x="594" y="143"/>
                  </a:cubicBezTo>
                  <a:cubicBezTo>
                    <a:pt x="594" y="141"/>
                    <a:pt x="594" y="139"/>
                    <a:pt x="592" y="139"/>
                  </a:cubicBezTo>
                  <a:cubicBezTo>
                    <a:pt x="591" y="138"/>
                    <a:pt x="590" y="139"/>
                    <a:pt x="590" y="138"/>
                  </a:cubicBezTo>
                  <a:cubicBezTo>
                    <a:pt x="589" y="138"/>
                    <a:pt x="589" y="138"/>
                    <a:pt x="588" y="138"/>
                  </a:cubicBezTo>
                  <a:cubicBezTo>
                    <a:pt x="583" y="137"/>
                    <a:pt x="584" y="148"/>
                    <a:pt x="587" y="147"/>
                  </a:cubicBezTo>
                  <a:cubicBezTo>
                    <a:pt x="587" y="147"/>
                    <a:pt x="587" y="147"/>
                    <a:pt x="586" y="147"/>
                  </a:cubicBezTo>
                  <a:cubicBezTo>
                    <a:pt x="587" y="147"/>
                    <a:pt x="587" y="147"/>
                    <a:pt x="587" y="147"/>
                  </a:cubicBezTo>
                  <a:cubicBezTo>
                    <a:pt x="587" y="147"/>
                    <a:pt x="587" y="147"/>
                    <a:pt x="586" y="147"/>
                  </a:cubicBezTo>
                  <a:cubicBezTo>
                    <a:pt x="587" y="147"/>
                    <a:pt x="587" y="147"/>
                    <a:pt x="587" y="147"/>
                  </a:cubicBezTo>
                  <a:cubicBezTo>
                    <a:pt x="587" y="147"/>
                    <a:pt x="587" y="147"/>
                    <a:pt x="586" y="147"/>
                  </a:cubicBezTo>
                  <a:cubicBezTo>
                    <a:pt x="587" y="147"/>
                    <a:pt x="587" y="147"/>
                    <a:pt x="587" y="147"/>
                  </a:cubicBezTo>
                  <a:close/>
                  <a:moveTo>
                    <a:pt x="468" y="269"/>
                  </a:moveTo>
                  <a:cubicBezTo>
                    <a:pt x="467" y="268"/>
                    <a:pt x="466" y="271"/>
                    <a:pt x="465" y="272"/>
                  </a:cubicBezTo>
                  <a:cubicBezTo>
                    <a:pt x="463" y="273"/>
                    <a:pt x="462" y="274"/>
                    <a:pt x="461" y="275"/>
                  </a:cubicBezTo>
                  <a:cubicBezTo>
                    <a:pt x="459" y="278"/>
                    <a:pt x="454" y="282"/>
                    <a:pt x="458" y="284"/>
                  </a:cubicBezTo>
                  <a:cubicBezTo>
                    <a:pt x="462" y="287"/>
                    <a:pt x="464" y="282"/>
                    <a:pt x="466" y="279"/>
                  </a:cubicBezTo>
                  <a:cubicBezTo>
                    <a:pt x="467" y="277"/>
                    <a:pt x="471" y="271"/>
                    <a:pt x="468" y="269"/>
                  </a:cubicBezTo>
                  <a:cubicBezTo>
                    <a:pt x="468" y="269"/>
                    <a:pt x="468" y="269"/>
                    <a:pt x="469" y="269"/>
                  </a:cubicBezTo>
                  <a:cubicBezTo>
                    <a:pt x="468" y="269"/>
                    <a:pt x="468" y="269"/>
                    <a:pt x="468" y="269"/>
                  </a:cubicBezTo>
                  <a:cubicBezTo>
                    <a:pt x="468" y="269"/>
                    <a:pt x="469" y="270"/>
                    <a:pt x="468" y="269"/>
                  </a:cubicBezTo>
                  <a:close/>
                  <a:moveTo>
                    <a:pt x="566" y="264"/>
                  </a:moveTo>
                  <a:cubicBezTo>
                    <a:pt x="563" y="265"/>
                    <a:pt x="559" y="264"/>
                    <a:pt x="557" y="267"/>
                  </a:cubicBezTo>
                  <a:cubicBezTo>
                    <a:pt x="555" y="270"/>
                    <a:pt x="560" y="272"/>
                    <a:pt x="562" y="272"/>
                  </a:cubicBezTo>
                  <a:cubicBezTo>
                    <a:pt x="565" y="272"/>
                    <a:pt x="568" y="271"/>
                    <a:pt x="569" y="268"/>
                  </a:cubicBezTo>
                  <a:cubicBezTo>
                    <a:pt x="569" y="265"/>
                    <a:pt x="568" y="263"/>
                    <a:pt x="565" y="264"/>
                  </a:cubicBezTo>
                  <a:cubicBezTo>
                    <a:pt x="566" y="264"/>
                    <a:pt x="566" y="264"/>
                    <a:pt x="566" y="264"/>
                  </a:cubicBezTo>
                  <a:cubicBezTo>
                    <a:pt x="566" y="264"/>
                    <a:pt x="565" y="264"/>
                    <a:pt x="565" y="264"/>
                  </a:cubicBezTo>
                  <a:cubicBezTo>
                    <a:pt x="565" y="264"/>
                    <a:pt x="566" y="264"/>
                    <a:pt x="566" y="264"/>
                  </a:cubicBezTo>
                  <a:cubicBezTo>
                    <a:pt x="566" y="264"/>
                    <a:pt x="565" y="264"/>
                    <a:pt x="565" y="264"/>
                  </a:cubicBezTo>
                  <a:cubicBezTo>
                    <a:pt x="565" y="264"/>
                    <a:pt x="567" y="263"/>
                    <a:pt x="566" y="264"/>
                  </a:cubicBezTo>
                  <a:close/>
                  <a:moveTo>
                    <a:pt x="555" y="256"/>
                  </a:moveTo>
                  <a:cubicBezTo>
                    <a:pt x="554" y="257"/>
                    <a:pt x="556" y="258"/>
                    <a:pt x="557" y="259"/>
                  </a:cubicBezTo>
                  <a:cubicBezTo>
                    <a:pt x="557" y="260"/>
                    <a:pt x="557" y="262"/>
                    <a:pt x="559" y="263"/>
                  </a:cubicBezTo>
                  <a:cubicBezTo>
                    <a:pt x="558" y="263"/>
                    <a:pt x="558" y="263"/>
                    <a:pt x="557" y="263"/>
                  </a:cubicBezTo>
                  <a:cubicBezTo>
                    <a:pt x="559" y="263"/>
                    <a:pt x="562" y="264"/>
                    <a:pt x="564" y="263"/>
                  </a:cubicBezTo>
                  <a:cubicBezTo>
                    <a:pt x="565" y="262"/>
                    <a:pt x="566" y="260"/>
                    <a:pt x="564" y="259"/>
                  </a:cubicBezTo>
                  <a:cubicBezTo>
                    <a:pt x="564" y="258"/>
                    <a:pt x="563" y="259"/>
                    <a:pt x="563" y="258"/>
                  </a:cubicBezTo>
                  <a:cubicBezTo>
                    <a:pt x="563" y="258"/>
                    <a:pt x="562" y="257"/>
                    <a:pt x="562" y="257"/>
                  </a:cubicBezTo>
                  <a:cubicBezTo>
                    <a:pt x="560" y="256"/>
                    <a:pt x="561" y="256"/>
                    <a:pt x="559" y="256"/>
                  </a:cubicBezTo>
                  <a:cubicBezTo>
                    <a:pt x="561" y="253"/>
                    <a:pt x="556" y="254"/>
                    <a:pt x="555" y="256"/>
                  </a:cubicBezTo>
                  <a:close/>
                  <a:moveTo>
                    <a:pt x="554" y="296"/>
                  </a:moveTo>
                  <a:cubicBezTo>
                    <a:pt x="556" y="297"/>
                    <a:pt x="558" y="299"/>
                    <a:pt x="561" y="297"/>
                  </a:cubicBezTo>
                  <a:cubicBezTo>
                    <a:pt x="563" y="295"/>
                    <a:pt x="562" y="292"/>
                    <a:pt x="561" y="290"/>
                  </a:cubicBezTo>
                  <a:cubicBezTo>
                    <a:pt x="557" y="284"/>
                    <a:pt x="551" y="294"/>
                    <a:pt x="554" y="296"/>
                  </a:cubicBezTo>
                  <a:cubicBezTo>
                    <a:pt x="554" y="296"/>
                    <a:pt x="554" y="296"/>
                    <a:pt x="554" y="296"/>
                  </a:cubicBezTo>
                  <a:cubicBezTo>
                    <a:pt x="554" y="296"/>
                    <a:pt x="554" y="296"/>
                    <a:pt x="554" y="296"/>
                  </a:cubicBezTo>
                  <a:cubicBezTo>
                    <a:pt x="554" y="296"/>
                    <a:pt x="554" y="296"/>
                    <a:pt x="554" y="296"/>
                  </a:cubicBezTo>
                  <a:close/>
                  <a:moveTo>
                    <a:pt x="488" y="219"/>
                  </a:moveTo>
                  <a:cubicBezTo>
                    <a:pt x="489" y="220"/>
                    <a:pt x="489" y="222"/>
                    <a:pt x="491" y="222"/>
                  </a:cubicBezTo>
                  <a:cubicBezTo>
                    <a:pt x="492" y="222"/>
                    <a:pt x="494" y="221"/>
                    <a:pt x="494" y="219"/>
                  </a:cubicBezTo>
                  <a:cubicBezTo>
                    <a:pt x="495" y="217"/>
                    <a:pt x="491" y="215"/>
                    <a:pt x="492" y="213"/>
                  </a:cubicBezTo>
                  <a:cubicBezTo>
                    <a:pt x="491" y="213"/>
                    <a:pt x="491" y="213"/>
                    <a:pt x="490" y="213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89" y="210"/>
                    <a:pt x="489" y="211"/>
                    <a:pt x="487" y="212"/>
                  </a:cubicBezTo>
                  <a:cubicBezTo>
                    <a:pt x="487" y="212"/>
                    <a:pt x="485" y="214"/>
                    <a:pt x="485" y="214"/>
                  </a:cubicBezTo>
                  <a:cubicBezTo>
                    <a:pt x="485" y="216"/>
                    <a:pt x="487" y="218"/>
                    <a:pt x="488" y="219"/>
                  </a:cubicBezTo>
                  <a:cubicBezTo>
                    <a:pt x="488" y="219"/>
                    <a:pt x="488" y="219"/>
                    <a:pt x="487" y="219"/>
                  </a:cubicBezTo>
                  <a:cubicBezTo>
                    <a:pt x="488" y="219"/>
                    <a:pt x="488" y="219"/>
                    <a:pt x="488" y="219"/>
                  </a:cubicBezTo>
                  <a:cubicBezTo>
                    <a:pt x="488" y="219"/>
                    <a:pt x="488" y="219"/>
                    <a:pt x="488" y="219"/>
                  </a:cubicBezTo>
                  <a:cubicBezTo>
                    <a:pt x="488" y="219"/>
                    <a:pt x="488" y="219"/>
                    <a:pt x="488" y="219"/>
                  </a:cubicBezTo>
                  <a:cubicBezTo>
                    <a:pt x="488" y="219"/>
                    <a:pt x="488" y="219"/>
                    <a:pt x="488" y="219"/>
                  </a:cubicBezTo>
                  <a:cubicBezTo>
                    <a:pt x="488" y="219"/>
                    <a:pt x="488" y="219"/>
                    <a:pt x="488" y="219"/>
                  </a:cubicBezTo>
                  <a:close/>
                  <a:moveTo>
                    <a:pt x="570" y="220"/>
                  </a:moveTo>
                  <a:cubicBezTo>
                    <a:pt x="571" y="221"/>
                    <a:pt x="571" y="222"/>
                    <a:pt x="572" y="223"/>
                  </a:cubicBezTo>
                  <a:cubicBezTo>
                    <a:pt x="574" y="223"/>
                    <a:pt x="575" y="222"/>
                    <a:pt x="576" y="222"/>
                  </a:cubicBezTo>
                  <a:cubicBezTo>
                    <a:pt x="579" y="221"/>
                    <a:pt x="580" y="221"/>
                    <a:pt x="578" y="218"/>
                  </a:cubicBezTo>
                  <a:cubicBezTo>
                    <a:pt x="577" y="216"/>
                    <a:pt x="574" y="215"/>
                    <a:pt x="572" y="216"/>
                  </a:cubicBezTo>
                  <a:cubicBezTo>
                    <a:pt x="570" y="216"/>
                    <a:pt x="567" y="219"/>
                    <a:pt x="570" y="220"/>
                  </a:cubicBezTo>
                  <a:cubicBezTo>
                    <a:pt x="570" y="220"/>
                    <a:pt x="569" y="220"/>
                    <a:pt x="569" y="220"/>
                  </a:cubicBezTo>
                  <a:cubicBezTo>
                    <a:pt x="569" y="220"/>
                    <a:pt x="570" y="220"/>
                    <a:pt x="570" y="220"/>
                  </a:cubicBezTo>
                  <a:cubicBezTo>
                    <a:pt x="570" y="220"/>
                    <a:pt x="569" y="220"/>
                    <a:pt x="569" y="220"/>
                  </a:cubicBezTo>
                  <a:cubicBezTo>
                    <a:pt x="569" y="220"/>
                    <a:pt x="570" y="220"/>
                    <a:pt x="570" y="220"/>
                  </a:cubicBezTo>
                  <a:cubicBezTo>
                    <a:pt x="570" y="220"/>
                    <a:pt x="569" y="220"/>
                    <a:pt x="569" y="220"/>
                  </a:cubicBezTo>
                  <a:cubicBezTo>
                    <a:pt x="569" y="220"/>
                    <a:pt x="570" y="220"/>
                    <a:pt x="570" y="220"/>
                  </a:cubicBezTo>
                  <a:close/>
                  <a:moveTo>
                    <a:pt x="514" y="217"/>
                  </a:moveTo>
                  <a:cubicBezTo>
                    <a:pt x="517" y="217"/>
                    <a:pt x="522" y="215"/>
                    <a:pt x="522" y="212"/>
                  </a:cubicBezTo>
                  <a:cubicBezTo>
                    <a:pt x="522" y="209"/>
                    <a:pt x="519" y="209"/>
                    <a:pt x="516" y="209"/>
                  </a:cubicBezTo>
                  <a:cubicBezTo>
                    <a:pt x="512" y="210"/>
                    <a:pt x="509" y="211"/>
                    <a:pt x="505" y="212"/>
                  </a:cubicBezTo>
                  <a:cubicBezTo>
                    <a:pt x="503" y="213"/>
                    <a:pt x="502" y="214"/>
                    <a:pt x="500" y="215"/>
                  </a:cubicBezTo>
                  <a:cubicBezTo>
                    <a:pt x="499" y="216"/>
                    <a:pt x="498" y="215"/>
                    <a:pt x="497" y="217"/>
                  </a:cubicBezTo>
                  <a:cubicBezTo>
                    <a:pt x="496" y="219"/>
                    <a:pt x="497" y="226"/>
                    <a:pt x="499" y="228"/>
                  </a:cubicBezTo>
                  <a:cubicBezTo>
                    <a:pt x="501" y="231"/>
                    <a:pt x="504" y="234"/>
                    <a:pt x="508" y="232"/>
                  </a:cubicBezTo>
                  <a:cubicBezTo>
                    <a:pt x="512" y="231"/>
                    <a:pt x="516" y="230"/>
                    <a:pt x="518" y="226"/>
                  </a:cubicBezTo>
                  <a:cubicBezTo>
                    <a:pt x="519" y="225"/>
                    <a:pt x="520" y="222"/>
                    <a:pt x="518" y="221"/>
                  </a:cubicBezTo>
                  <a:cubicBezTo>
                    <a:pt x="517" y="220"/>
                    <a:pt x="516" y="220"/>
                    <a:pt x="515" y="220"/>
                  </a:cubicBezTo>
                  <a:cubicBezTo>
                    <a:pt x="514" y="219"/>
                    <a:pt x="514" y="218"/>
                    <a:pt x="513" y="218"/>
                  </a:cubicBezTo>
                  <a:cubicBezTo>
                    <a:pt x="513" y="218"/>
                    <a:pt x="513" y="217"/>
                    <a:pt x="514" y="217"/>
                  </a:cubicBezTo>
                  <a:cubicBezTo>
                    <a:pt x="513" y="217"/>
                    <a:pt x="514" y="217"/>
                    <a:pt x="514" y="217"/>
                  </a:cubicBezTo>
                  <a:cubicBezTo>
                    <a:pt x="514" y="217"/>
                    <a:pt x="513" y="217"/>
                    <a:pt x="514" y="217"/>
                  </a:cubicBezTo>
                  <a:close/>
                  <a:moveTo>
                    <a:pt x="493" y="247"/>
                  </a:moveTo>
                  <a:cubicBezTo>
                    <a:pt x="491" y="247"/>
                    <a:pt x="487" y="247"/>
                    <a:pt x="487" y="249"/>
                  </a:cubicBezTo>
                  <a:cubicBezTo>
                    <a:pt x="486" y="251"/>
                    <a:pt x="489" y="252"/>
                    <a:pt x="491" y="252"/>
                  </a:cubicBezTo>
                  <a:cubicBezTo>
                    <a:pt x="496" y="253"/>
                    <a:pt x="498" y="249"/>
                    <a:pt x="492" y="247"/>
                  </a:cubicBezTo>
                  <a:cubicBezTo>
                    <a:pt x="493" y="247"/>
                    <a:pt x="493" y="246"/>
                    <a:pt x="492" y="247"/>
                  </a:cubicBezTo>
                  <a:cubicBezTo>
                    <a:pt x="492" y="247"/>
                    <a:pt x="492" y="247"/>
                    <a:pt x="493" y="247"/>
                  </a:cubicBezTo>
                  <a:cubicBezTo>
                    <a:pt x="492" y="247"/>
                    <a:pt x="492" y="247"/>
                    <a:pt x="492" y="247"/>
                  </a:cubicBezTo>
                  <a:cubicBezTo>
                    <a:pt x="492" y="247"/>
                    <a:pt x="493" y="247"/>
                    <a:pt x="493" y="247"/>
                  </a:cubicBezTo>
                  <a:close/>
                  <a:moveTo>
                    <a:pt x="480" y="263"/>
                  </a:moveTo>
                  <a:cubicBezTo>
                    <a:pt x="479" y="266"/>
                    <a:pt x="486" y="266"/>
                    <a:pt x="488" y="268"/>
                  </a:cubicBezTo>
                  <a:cubicBezTo>
                    <a:pt x="484" y="269"/>
                    <a:pt x="481" y="265"/>
                    <a:pt x="477" y="267"/>
                  </a:cubicBezTo>
                  <a:cubicBezTo>
                    <a:pt x="475" y="268"/>
                    <a:pt x="475" y="269"/>
                    <a:pt x="475" y="271"/>
                  </a:cubicBezTo>
                  <a:cubicBezTo>
                    <a:pt x="475" y="272"/>
                    <a:pt x="474" y="274"/>
                    <a:pt x="475" y="275"/>
                  </a:cubicBezTo>
                  <a:cubicBezTo>
                    <a:pt x="476" y="277"/>
                    <a:pt x="480" y="275"/>
                    <a:pt x="482" y="275"/>
                  </a:cubicBezTo>
                  <a:cubicBezTo>
                    <a:pt x="483" y="275"/>
                    <a:pt x="488" y="274"/>
                    <a:pt x="485" y="276"/>
                  </a:cubicBezTo>
                  <a:cubicBezTo>
                    <a:pt x="482" y="278"/>
                    <a:pt x="479" y="277"/>
                    <a:pt x="476" y="277"/>
                  </a:cubicBezTo>
                  <a:cubicBezTo>
                    <a:pt x="474" y="278"/>
                    <a:pt x="470" y="280"/>
                    <a:pt x="471" y="282"/>
                  </a:cubicBezTo>
                  <a:cubicBezTo>
                    <a:pt x="472" y="286"/>
                    <a:pt x="477" y="283"/>
                    <a:pt x="479" y="283"/>
                  </a:cubicBezTo>
                  <a:cubicBezTo>
                    <a:pt x="480" y="282"/>
                    <a:pt x="485" y="281"/>
                    <a:pt x="485" y="281"/>
                  </a:cubicBezTo>
                  <a:cubicBezTo>
                    <a:pt x="483" y="283"/>
                    <a:pt x="481" y="286"/>
                    <a:pt x="477" y="286"/>
                  </a:cubicBezTo>
                  <a:cubicBezTo>
                    <a:pt x="474" y="287"/>
                    <a:pt x="467" y="286"/>
                    <a:pt x="468" y="292"/>
                  </a:cubicBezTo>
                  <a:cubicBezTo>
                    <a:pt x="469" y="294"/>
                    <a:pt x="473" y="296"/>
                    <a:pt x="475" y="295"/>
                  </a:cubicBezTo>
                  <a:cubicBezTo>
                    <a:pt x="476" y="295"/>
                    <a:pt x="476" y="293"/>
                    <a:pt x="477" y="294"/>
                  </a:cubicBezTo>
                  <a:cubicBezTo>
                    <a:pt x="478" y="295"/>
                    <a:pt x="476" y="297"/>
                    <a:pt x="478" y="296"/>
                  </a:cubicBezTo>
                  <a:cubicBezTo>
                    <a:pt x="479" y="297"/>
                    <a:pt x="478" y="300"/>
                    <a:pt x="481" y="299"/>
                  </a:cubicBezTo>
                  <a:cubicBezTo>
                    <a:pt x="483" y="299"/>
                    <a:pt x="480" y="296"/>
                    <a:pt x="482" y="295"/>
                  </a:cubicBezTo>
                  <a:cubicBezTo>
                    <a:pt x="482" y="296"/>
                    <a:pt x="483" y="296"/>
                    <a:pt x="483" y="296"/>
                  </a:cubicBezTo>
                  <a:cubicBezTo>
                    <a:pt x="483" y="296"/>
                    <a:pt x="483" y="296"/>
                    <a:pt x="483" y="296"/>
                  </a:cubicBezTo>
                  <a:cubicBezTo>
                    <a:pt x="484" y="295"/>
                    <a:pt x="484" y="295"/>
                    <a:pt x="484" y="295"/>
                  </a:cubicBezTo>
                  <a:cubicBezTo>
                    <a:pt x="485" y="296"/>
                    <a:pt x="482" y="301"/>
                    <a:pt x="487" y="299"/>
                  </a:cubicBezTo>
                  <a:cubicBezTo>
                    <a:pt x="491" y="297"/>
                    <a:pt x="488" y="294"/>
                    <a:pt x="489" y="291"/>
                  </a:cubicBezTo>
                  <a:cubicBezTo>
                    <a:pt x="489" y="291"/>
                    <a:pt x="491" y="293"/>
                    <a:pt x="490" y="293"/>
                  </a:cubicBezTo>
                  <a:cubicBezTo>
                    <a:pt x="491" y="293"/>
                    <a:pt x="492" y="291"/>
                    <a:pt x="492" y="290"/>
                  </a:cubicBezTo>
                  <a:cubicBezTo>
                    <a:pt x="492" y="288"/>
                    <a:pt x="491" y="288"/>
                    <a:pt x="491" y="286"/>
                  </a:cubicBezTo>
                  <a:cubicBezTo>
                    <a:pt x="491" y="286"/>
                    <a:pt x="492" y="286"/>
                    <a:pt x="492" y="287"/>
                  </a:cubicBezTo>
                  <a:cubicBezTo>
                    <a:pt x="493" y="287"/>
                    <a:pt x="492" y="288"/>
                    <a:pt x="493" y="289"/>
                  </a:cubicBezTo>
                  <a:cubicBezTo>
                    <a:pt x="494" y="289"/>
                    <a:pt x="496" y="288"/>
                    <a:pt x="497" y="288"/>
                  </a:cubicBezTo>
                  <a:cubicBezTo>
                    <a:pt x="496" y="289"/>
                    <a:pt x="491" y="295"/>
                    <a:pt x="495" y="294"/>
                  </a:cubicBezTo>
                  <a:cubicBezTo>
                    <a:pt x="490" y="298"/>
                    <a:pt x="496" y="299"/>
                    <a:pt x="498" y="296"/>
                  </a:cubicBezTo>
                  <a:cubicBezTo>
                    <a:pt x="500" y="299"/>
                    <a:pt x="501" y="293"/>
                    <a:pt x="501" y="292"/>
                  </a:cubicBezTo>
                  <a:cubicBezTo>
                    <a:pt x="502" y="292"/>
                    <a:pt x="501" y="294"/>
                    <a:pt x="502" y="294"/>
                  </a:cubicBezTo>
                  <a:cubicBezTo>
                    <a:pt x="502" y="294"/>
                    <a:pt x="503" y="293"/>
                    <a:pt x="503" y="293"/>
                  </a:cubicBezTo>
                  <a:cubicBezTo>
                    <a:pt x="504" y="293"/>
                    <a:pt x="503" y="295"/>
                    <a:pt x="504" y="296"/>
                  </a:cubicBezTo>
                  <a:cubicBezTo>
                    <a:pt x="505" y="296"/>
                    <a:pt x="508" y="295"/>
                    <a:pt x="509" y="294"/>
                  </a:cubicBezTo>
                  <a:cubicBezTo>
                    <a:pt x="509" y="294"/>
                    <a:pt x="513" y="290"/>
                    <a:pt x="513" y="293"/>
                  </a:cubicBezTo>
                  <a:cubicBezTo>
                    <a:pt x="512" y="293"/>
                    <a:pt x="512" y="294"/>
                    <a:pt x="511" y="295"/>
                  </a:cubicBezTo>
                  <a:cubicBezTo>
                    <a:pt x="511" y="295"/>
                    <a:pt x="510" y="296"/>
                    <a:pt x="510" y="297"/>
                  </a:cubicBezTo>
                  <a:cubicBezTo>
                    <a:pt x="510" y="297"/>
                    <a:pt x="509" y="297"/>
                    <a:pt x="509" y="297"/>
                  </a:cubicBezTo>
                  <a:cubicBezTo>
                    <a:pt x="509" y="298"/>
                    <a:pt x="509" y="299"/>
                    <a:pt x="508" y="299"/>
                  </a:cubicBezTo>
                  <a:cubicBezTo>
                    <a:pt x="506" y="299"/>
                    <a:pt x="503" y="298"/>
                    <a:pt x="501" y="299"/>
                  </a:cubicBezTo>
                  <a:cubicBezTo>
                    <a:pt x="498" y="300"/>
                    <a:pt x="498" y="303"/>
                    <a:pt x="495" y="303"/>
                  </a:cubicBezTo>
                  <a:cubicBezTo>
                    <a:pt x="493" y="304"/>
                    <a:pt x="491" y="304"/>
                    <a:pt x="490" y="307"/>
                  </a:cubicBezTo>
                  <a:cubicBezTo>
                    <a:pt x="489" y="309"/>
                    <a:pt x="493" y="312"/>
                    <a:pt x="495" y="312"/>
                  </a:cubicBezTo>
                  <a:cubicBezTo>
                    <a:pt x="499" y="315"/>
                    <a:pt x="504" y="313"/>
                    <a:pt x="509" y="311"/>
                  </a:cubicBezTo>
                  <a:cubicBezTo>
                    <a:pt x="511" y="310"/>
                    <a:pt x="513" y="308"/>
                    <a:pt x="514" y="307"/>
                  </a:cubicBezTo>
                  <a:cubicBezTo>
                    <a:pt x="515" y="305"/>
                    <a:pt x="516" y="302"/>
                    <a:pt x="518" y="303"/>
                  </a:cubicBezTo>
                  <a:cubicBezTo>
                    <a:pt x="519" y="303"/>
                    <a:pt x="522" y="302"/>
                    <a:pt x="523" y="301"/>
                  </a:cubicBezTo>
                  <a:cubicBezTo>
                    <a:pt x="524" y="300"/>
                    <a:pt x="526" y="297"/>
                    <a:pt x="528" y="298"/>
                  </a:cubicBezTo>
                  <a:cubicBezTo>
                    <a:pt x="529" y="298"/>
                    <a:pt x="529" y="301"/>
                    <a:pt x="530" y="301"/>
                  </a:cubicBezTo>
                  <a:cubicBezTo>
                    <a:pt x="532" y="302"/>
                    <a:pt x="533" y="299"/>
                    <a:pt x="535" y="299"/>
                  </a:cubicBezTo>
                  <a:cubicBezTo>
                    <a:pt x="534" y="302"/>
                    <a:pt x="540" y="301"/>
                    <a:pt x="541" y="299"/>
                  </a:cubicBezTo>
                  <a:cubicBezTo>
                    <a:pt x="541" y="299"/>
                    <a:pt x="542" y="299"/>
                    <a:pt x="543" y="299"/>
                  </a:cubicBezTo>
                  <a:cubicBezTo>
                    <a:pt x="545" y="298"/>
                    <a:pt x="546" y="297"/>
                    <a:pt x="546" y="294"/>
                  </a:cubicBezTo>
                  <a:cubicBezTo>
                    <a:pt x="546" y="294"/>
                    <a:pt x="546" y="293"/>
                    <a:pt x="546" y="293"/>
                  </a:cubicBezTo>
                  <a:cubicBezTo>
                    <a:pt x="547" y="292"/>
                    <a:pt x="547" y="291"/>
                    <a:pt x="547" y="291"/>
                  </a:cubicBezTo>
                  <a:cubicBezTo>
                    <a:pt x="548" y="288"/>
                    <a:pt x="552" y="276"/>
                    <a:pt x="548" y="274"/>
                  </a:cubicBezTo>
                  <a:cubicBezTo>
                    <a:pt x="547" y="272"/>
                    <a:pt x="543" y="270"/>
                    <a:pt x="541" y="272"/>
                  </a:cubicBezTo>
                  <a:cubicBezTo>
                    <a:pt x="539" y="274"/>
                    <a:pt x="539" y="277"/>
                    <a:pt x="541" y="278"/>
                  </a:cubicBezTo>
                  <a:cubicBezTo>
                    <a:pt x="540" y="278"/>
                    <a:pt x="539" y="281"/>
                    <a:pt x="539" y="281"/>
                  </a:cubicBezTo>
                  <a:cubicBezTo>
                    <a:pt x="539" y="279"/>
                    <a:pt x="540" y="275"/>
                    <a:pt x="537" y="274"/>
                  </a:cubicBezTo>
                  <a:cubicBezTo>
                    <a:pt x="534" y="274"/>
                    <a:pt x="534" y="278"/>
                    <a:pt x="532" y="279"/>
                  </a:cubicBezTo>
                  <a:cubicBezTo>
                    <a:pt x="532" y="277"/>
                    <a:pt x="536" y="274"/>
                    <a:pt x="534" y="272"/>
                  </a:cubicBezTo>
                  <a:cubicBezTo>
                    <a:pt x="533" y="270"/>
                    <a:pt x="531" y="271"/>
                    <a:pt x="529" y="271"/>
                  </a:cubicBezTo>
                  <a:cubicBezTo>
                    <a:pt x="529" y="270"/>
                    <a:pt x="532" y="266"/>
                    <a:pt x="531" y="266"/>
                  </a:cubicBezTo>
                  <a:cubicBezTo>
                    <a:pt x="532" y="264"/>
                    <a:pt x="531" y="263"/>
                    <a:pt x="530" y="261"/>
                  </a:cubicBezTo>
                  <a:cubicBezTo>
                    <a:pt x="529" y="260"/>
                    <a:pt x="528" y="258"/>
                    <a:pt x="528" y="256"/>
                  </a:cubicBezTo>
                  <a:cubicBezTo>
                    <a:pt x="528" y="254"/>
                    <a:pt x="529" y="254"/>
                    <a:pt x="529" y="253"/>
                  </a:cubicBezTo>
                  <a:cubicBezTo>
                    <a:pt x="529" y="252"/>
                    <a:pt x="529" y="251"/>
                    <a:pt x="528" y="251"/>
                  </a:cubicBezTo>
                  <a:cubicBezTo>
                    <a:pt x="528" y="250"/>
                    <a:pt x="528" y="249"/>
                    <a:pt x="527" y="249"/>
                  </a:cubicBezTo>
                  <a:cubicBezTo>
                    <a:pt x="527" y="249"/>
                    <a:pt x="525" y="249"/>
                    <a:pt x="524" y="249"/>
                  </a:cubicBezTo>
                  <a:cubicBezTo>
                    <a:pt x="523" y="250"/>
                    <a:pt x="522" y="253"/>
                    <a:pt x="521" y="255"/>
                  </a:cubicBezTo>
                  <a:cubicBezTo>
                    <a:pt x="521" y="258"/>
                    <a:pt x="520" y="258"/>
                    <a:pt x="518" y="260"/>
                  </a:cubicBezTo>
                  <a:cubicBezTo>
                    <a:pt x="515" y="262"/>
                    <a:pt x="517" y="265"/>
                    <a:pt x="520" y="266"/>
                  </a:cubicBezTo>
                  <a:cubicBezTo>
                    <a:pt x="520" y="264"/>
                    <a:pt x="523" y="268"/>
                    <a:pt x="523" y="269"/>
                  </a:cubicBezTo>
                  <a:cubicBezTo>
                    <a:pt x="524" y="270"/>
                    <a:pt x="523" y="271"/>
                    <a:pt x="523" y="272"/>
                  </a:cubicBezTo>
                  <a:cubicBezTo>
                    <a:pt x="522" y="273"/>
                    <a:pt x="519" y="274"/>
                    <a:pt x="520" y="275"/>
                  </a:cubicBezTo>
                  <a:cubicBezTo>
                    <a:pt x="520" y="276"/>
                    <a:pt x="520" y="275"/>
                    <a:pt x="520" y="276"/>
                  </a:cubicBezTo>
                  <a:cubicBezTo>
                    <a:pt x="521" y="276"/>
                    <a:pt x="522" y="277"/>
                    <a:pt x="522" y="278"/>
                  </a:cubicBezTo>
                  <a:cubicBezTo>
                    <a:pt x="524" y="280"/>
                    <a:pt x="527" y="280"/>
                    <a:pt x="527" y="283"/>
                  </a:cubicBezTo>
                  <a:cubicBezTo>
                    <a:pt x="526" y="286"/>
                    <a:pt x="526" y="287"/>
                    <a:pt x="523" y="286"/>
                  </a:cubicBezTo>
                  <a:cubicBezTo>
                    <a:pt x="520" y="286"/>
                    <a:pt x="517" y="284"/>
                    <a:pt x="514" y="284"/>
                  </a:cubicBezTo>
                  <a:cubicBezTo>
                    <a:pt x="510" y="285"/>
                    <a:pt x="510" y="285"/>
                    <a:pt x="510" y="281"/>
                  </a:cubicBezTo>
                  <a:cubicBezTo>
                    <a:pt x="510" y="281"/>
                    <a:pt x="509" y="277"/>
                    <a:pt x="509" y="277"/>
                  </a:cubicBezTo>
                  <a:cubicBezTo>
                    <a:pt x="507" y="277"/>
                    <a:pt x="506" y="278"/>
                    <a:pt x="504" y="277"/>
                  </a:cubicBezTo>
                  <a:cubicBezTo>
                    <a:pt x="504" y="275"/>
                    <a:pt x="507" y="276"/>
                    <a:pt x="507" y="274"/>
                  </a:cubicBezTo>
                  <a:cubicBezTo>
                    <a:pt x="507" y="272"/>
                    <a:pt x="504" y="272"/>
                    <a:pt x="503" y="271"/>
                  </a:cubicBezTo>
                  <a:cubicBezTo>
                    <a:pt x="502" y="269"/>
                    <a:pt x="503" y="268"/>
                    <a:pt x="502" y="267"/>
                  </a:cubicBezTo>
                  <a:cubicBezTo>
                    <a:pt x="502" y="267"/>
                    <a:pt x="499" y="265"/>
                    <a:pt x="499" y="265"/>
                  </a:cubicBezTo>
                  <a:cubicBezTo>
                    <a:pt x="497" y="265"/>
                    <a:pt x="495" y="267"/>
                    <a:pt x="493" y="266"/>
                  </a:cubicBezTo>
                  <a:cubicBezTo>
                    <a:pt x="490" y="265"/>
                    <a:pt x="493" y="260"/>
                    <a:pt x="490" y="258"/>
                  </a:cubicBezTo>
                  <a:cubicBezTo>
                    <a:pt x="486" y="256"/>
                    <a:pt x="481" y="261"/>
                    <a:pt x="480" y="264"/>
                  </a:cubicBezTo>
                  <a:cubicBezTo>
                    <a:pt x="480" y="264"/>
                    <a:pt x="480" y="263"/>
                    <a:pt x="480" y="262"/>
                  </a:cubicBezTo>
                  <a:cubicBezTo>
                    <a:pt x="480" y="263"/>
                    <a:pt x="480" y="263"/>
                    <a:pt x="480" y="263"/>
                  </a:cubicBezTo>
                  <a:close/>
                  <a:moveTo>
                    <a:pt x="655" y="251"/>
                  </a:moveTo>
                  <a:cubicBezTo>
                    <a:pt x="654" y="247"/>
                    <a:pt x="649" y="248"/>
                    <a:pt x="649" y="252"/>
                  </a:cubicBezTo>
                  <a:cubicBezTo>
                    <a:pt x="649" y="253"/>
                    <a:pt x="651" y="260"/>
                    <a:pt x="653" y="258"/>
                  </a:cubicBezTo>
                  <a:cubicBezTo>
                    <a:pt x="653" y="258"/>
                    <a:pt x="654" y="258"/>
                    <a:pt x="654" y="258"/>
                  </a:cubicBezTo>
                  <a:cubicBezTo>
                    <a:pt x="655" y="257"/>
                    <a:pt x="653" y="256"/>
                    <a:pt x="653" y="255"/>
                  </a:cubicBezTo>
                  <a:cubicBezTo>
                    <a:pt x="654" y="253"/>
                    <a:pt x="655" y="252"/>
                    <a:pt x="655" y="251"/>
                  </a:cubicBezTo>
                  <a:cubicBezTo>
                    <a:pt x="655" y="251"/>
                    <a:pt x="655" y="251"/>
                    <a:pt x="655" y="252"/>
                  </a:cubicBezTo>
                  <a:cubicBezTo>
                    <a:pt x="655" y="251"/>
                    <a:pt x="655" y="250"/>
                    <a:pt x="654" y="250"/>
                  </a:cubicBezTo>
                  <a:cubicBezTo>
                    <a:pt x="655" y="250"/>
                    <a:pt x="655" y="251"/>
                    <a:pt x="655" y="251"/>
                  </a:cubicBezTo>
                  <a:cubicBezTo>
                    <a:pt x="655" y="251"/>
                    <a:pt x="655" y="250"/>
                    <a:pt x="654" y="250"/>
                  </a:cubicBezTo>
                  <a:cubicBezTo>
                    <a:pt x="655" y="250"/>
                    <a:pt x="655" y="251"/>
                    <a:pt x="655" y="251"/>
                  </a:cubicBezTo>
                  <a:close/>
                  <a:moveTo>
                    <a:pt x="499" y="203"/>
                  </a:moveTo>
                  <a:cubicBezTo>
                    <a:pt x="500" y="202"/>
                    <a:pt x="502" y="201"/>
                    <a:pt x="504" y="201"/>
                  </a:cubicBezTo>
                  <a:cubicBezTo>
                    <a:pt x="506" y="201"/>
                    <a:pt x="505" y="202"/>
                    <a:pt x="507" y="203"/>
                  </a:cubicBezTo>
                  <a:cubicBezTo>
                    <a:pt x="510" y="206"/>
                    <a:pt x="509" y="200"/>
                    <a:pt x="511" y="200"/>
                  </a:cubicBezTo>
                  <a:cubicBezTo>
                    <a:pt x="512" y="200"/>
                    <a:pt x="514" y="202"/>
                    <a:pt x="515" y="203"/>
                  </a:cubicBezTo>
                  <a:cubicBezTo>
                    <a:pt x="516" y="204"/>
                    <a:pt x="517" y="203"/>
                    <a:pt x="519" y="202"/>
                  </a:cubicBezTo>
                  <a:cubicBezTo>
                    <a:pt x="520" y="202"/>
                    <a:pt x="522" y="203"/>
                    <a:pt x="523" y="202"/>
                  </a:cubicBezTo>
                  <a:cubicBezTo>
                    <a:pt x="524" y="201"/>
                    <a:pt x="524" y="200"/>
                    <a:pt x="524" y="199"/>
                  </a:cubicBezTo>
                  <a:cubicBezTo>
                    <a:pt x="523" y="198"/>
                    <a:pt x="524" y="198"/>
                    <a:pt x="524" y="198"/>
                  </a:cubicBezTo>
                  <a:cubicBezTo>
                    <a:pt x="524" y="197"/>
                    <a:pt x="524" y="197"/>
                    <a:pt x="524" y="196"/>
                  </a:cubicBezTo>
                  <a:cubicBezTo>
                    <a:pt x="523" y="195"/>
                    <a:pt x="524" y="195"/>
                    <a:pt x="523" y="194"/>
                  </a:cubicBezTo>
                  <a:cubicBezTo>
                    <a:pt x="521" y="192"/>
                    <a:pt x="518" y="187"/>
                    <a:pt x="514" y="188"/>
                  </a:cubicBezTo>
                  <a:cubicBezTo>
                    <a:pt x="511" y="189"/>
                    <a:pt x="510" y="192"/>
                    <a:pt x="507" y="194"/>
                  </a:cubicBezTo>
                  <a:cubicBezTo>
                    <a:pt x="504" y="196"/>
                    <a:pt x="500" y="196"/>
                    <a:pt x="498" y="199"/>
                  </a:cubicBezTo>
                  <a:cubicBezTo>
                    <a:pt x="497" y="201"/>
                    <a:pt x="497" y="205"/>
                    <a:pt x="500" y="203"/>
                  </a:cubicBezTo>
                  <a:cubicBezTo>
                    <a:pt x="500" y="203"/>
                    <a:pt x="499" y="203"/>
                    <a:pt x="499" y="203"/>
                  </a:cubicBezTo>
                  <a:cubicBezTo>
                    <a:pt x="500" y="203"/>
                    <a:pt x="500" y="203"/>
                    <a:pt x="500" y="202"/>
                  </a:cubicBezTo>
                  <a:cubicBezTo>
                    <a:pt x="500" y="203"/>
                    <a:pt x="500" y="203"/>
                    <a:pt x="499" y="203"/>
                  </a:cubicBezTo>
                  <a:close/>
                  <a:moveTo>
                    <a:pt x="568" y="279"/>
                  </a:moveTo>
                  <a:cubicBezTo>
                    <a:pt x="570" y="278"/>
                    <a:pt x="574" y="273"/>
                    <a:pt x="570" y="273"/>
                  </a:cubicBezTo>
                  <a:cubicBezTo>
                    <a:pt x="569" y="273"/>
                    <a:pt x="564" y="275"/>
                    <a:pt x="564" y="277"/>
                  </a:cubicBezTo>
                  <a:cubicBezTo>
                    <a:pt x="563" y="280"/>
                    <a:pt x="566" y="279"/>
                    <a:pt x="568" y="279"/>
                  </a:cubicBezTo>
                  <a:close/>
                  <a:moveTo>
                    <a:pt x="607" y="289"/>
                  </a:moveTo>
                  <a:cubicBezTo>
                    <a:pt x="609" y="291"/>
                    <a:pt x="609" y="285"/>
                    <a:pt x="610" y="285"/>
                  </a:cubicBezTo>
                  <a:cubicBezTo>
                    <a:pt x="609" y="286"/>
                    <a:pt x="611" y="287"/>
                    <a:pt x="613" y="286"/>
                  </a:cubicBezTo>
                  <a:cubicBezTo>
                    <a:pt x="614" y="285"/>
                    <a:pt x="612" y="282"/>
                    <a:pt x="611" y="282"/>
                  </a:cubicBezTo>
                  <a:cubicBezTo>
                    <a:pt x="609" y="282"/>
                    <a:pt x="608" y="284"/>
                    <a:pt x="607" y="285"/>
                  </a:cubicBezTo>
                  <a:cubicBezTo>
                    <a:pt x="606" y="287"/>
                    <a:pt x="605" y="288"/>
                    <a:pt x="607" y="289"/>
                  </a:cubicBezTo>
                  <a:cubicBezTo>
                    <a:pt x="607" y="289"/>
                    <a:pt x="606" y="289"/>
                    <a:pt x="606" y="288"/>
                  </a:cubicBezTo>
                  <a:cubicBezTo>
                    <a:pt x="606" y="289"/>
                    <a:pt x="607" y="289"/>
                    <a:pt x="607" y="289"/>
                  </a:cubicBezTo>
                  <a:cubicBezTo>
                    <a:pt x="607" y="289"/>
                    <a:pt x="606" y="289"/>
                    <a:pt x="606" y="288"/>
                  </a:cubicBezTo>
                  <a:cubicBezTo>
                    <a:pt x="606" y="288"/>
                    <a:pt x="606" y="289"/>
                    <a:pt x="607" y="289"/>
                  </a:cubicBezTo>
                  <a:close/>
                  <a:moveTo>
                    <a:pt x="562" y="275"/>
                  </a:moveTo>
                  <a:cubicBezTo>
                    <a:pt x="564" y="275"/>
                    <a:pt x="571" y="273"/>
                    <a:pt x="570" y="271"/>
                  </a:cubicBezTo>
                  <a:cubicBezTo>
                    <a:pt x="569" y="267"/>
                    <a:pt x="557" y="275"/>
                    <a:pt x="563" y="275"/>
                  </a:cubicBezTo>
                  <a:cubicBezTo>
                    <a:pt x="563" y="275"/>
                    <a:pt x="562" y="275"/>
                    <a:pt x="562" y="275"/>
                  </a:cubicBezTo>
                  <a:close/>
                  <a:moveTo>
                    <a:pt x="654" y="310"/>
                  </a:moveTo>
                  <a:cubicBezTo>
                    <a:pt x="653" y="310"/>
                    <a:pt x="653" y="310"/>
                    <a:pt x="652" y="310"/>
                  </a:cubicBezTo>
                  <a:cubicBezTo>
                    <a:pt x="650" y="311"/>
                    <a:pt x="648" y="307"/>
                    <a:pt x="647" y="306"/>
                  </a:cubicBezTo>
                  <a:cubicBezTo>
                    <a:pt x="646" y="305"/>
                    <a:pt x="646" y="307"/>
                    <a:pt x="646" y="305"/>
                  </a:cubicBezTo>
                  <a:cubicBezTo>
                    <a:pt x="646" y="305"/>
                    <a:pt x="648" y="303"/>
                    <a:pt x="647" y="302"/>
                  </a:cubicBezTo>
                  <a:cubicBezTo>
                    <a:pt x="647" y="304"/>
                    <a:pt x="643" y="306"/>
                    <a:pt x="644" y="308"/>
                  </a:cubicBezTo>
                  <a:cubicBezTo>
                    <a:pt x="644" y="308"/>
                    <a:pt x="644" y="307"/>
                    <a:pt x="644" y="306"/>
                  </a:cubicBezTo>
                  <a:cubicBezTo>
                    <a:pt x="643" y="310"/>
                    <a:pt x="641" y="306"/>
                    <a:pt x="640" y="305"/>
                  </a:cubicBezTo>
                  <a:cubicBezTo>
                    <a:pt x="639" y="304"/>
                    <a:pt x="638" y="302"/>
                    <a:pt x="638" y="300"/>
                  </a:cubicBezTo>
                  <a:cubicBezTo>
                    <a:pt x="638" y="300"/>
                    <a:pt x="638" y="299"/>
                    <a:pt x="638" y="298"/>
                  </a:cubicBezTo>
                  <a:cubicBezTo>
                    <a:pt x="638" y="298"/>
                    <a:pt x="639" y="297"/>
                    <a:pt x="639" y="297"/>
                  </a:cubicBezTo>
                  <a:cubicBezTo>
                    <a:pt x="639" y="295"/>
                    <a:pt x="637" y="295"/>
                    <a:pt x="636" y="293"/>
                  </a:cubicBezTo>
                  <a:cubicBezTo>
                    <a:pt x="635" y="291"/>
                    <a:pt x="636" y="290"/>
                    <a:pt x="637" y="288"/>
                  </a:cubicBezTo>
                  <a:cubicBezTo>
                    <a:pt x="638" y="284"/>
                    <a:pt x="640" y="281"/>
                    <a:pt x="638" y="276"/>
                  </a:cubicBezTo>
                  <a:cubicBezTo>
                    <a:pt x="637" y="274"/>
                    <a:pt x="636" y="272"/>
                    <a:pt x="635" y="270"/>
                  </a:cubicBezTo>
                  <a:cubicBezTo>
                    <a:pt x="634" y="268"/>
                    <a:pt x="634" y="266"/>
                    <a:pt x="633" y="265"/>
                  </a:cubicBezTo>
                  <a:cubicBezTo>
                    <a:pt x="633" y="263"/>
                    <a:pt x="632" y="262"/>
                    <a:pt x="630" y="263"/>
                  </a:cubicBezTo>
                  <a:cubicBezTo>
                    <a:pt x="630" y="263"/>
                    <a:pt x="628" y="265"/>
                    <a:pt x="628" y="263"/>
                  </a:cubicBezTo>
                  <a:cubicBezTo>
                    <a:pt x="627" y="265"/>
                    <a:pt x="622" y="266"/>
                    <a:pt x="621" y="264"/>
                  </a:cubicBezTo>
                  <a:cubicBezTo>
                    <a:pt x="621" y="265"/>
                    <a:pt x="618" y="267"/>
                    <a:pt x="617" y="266"/>
                  </a:cubicBezTo>
                  <a:cubicBezTo>
                    <a:pt x="615" y="265"/>
                    <a:pt x="619" y="263"/>
                    <a:pt x="620" y="264"/>
                  </a:cubicBezTo>
                  <a:cubicBezTo>
                    <a:pt x="620" y="262"/>
                    <a:pt x="615" y="263"/>
                    <a:pt x="616" y="261"/>
                  </a:cubicBezTo>
                  <a:cubicBezTo>
                    <a:pt x="615" y="263"/>
                    <a:pt x="611" y="260"/>
                    <a:pt x="612" y="258"/>
                  </a:cubicBezTo>
                  <a:cubicBezTo>
                    <a:pt x="612" y="258"/>
                    <a:pt x="613" y="258"/>
                    <a:pt x="614" y="257"/>
                  </a:cubicBezTo>
                  <a:cubicBezTo>
                    <a:pt x="614" y="257"/>
                    <a:pt x="615" y="255"/>
                    <a:pt x="615" y="255"/>
                  </a:cubicBezTo>
                  <a:cubicBezTo>
                    <a:pt x="614" y="256"/>
                    <a:pt x="614" y="256"/>
                    <a:pt x="614" y="257"/>
                  </a:cubicBezTo>
                  <a:cubicBezTo>
                    <a:pt x="613" y="256"/>
                    <a:pt x="612" y="256"/>
                    <a:pt x="611" y="256"/>
                  </a:cubicBezTo>
                  <a:cubicBezTo>
                    <a:pt x="610" y="255"/>
                    <a:pt x="609" y="254"/>
                    <a:pt x="608" y="253"/>
                  </a:cubicBezTo>
                  <a:cubicBezTo>
                    <a:pt x="608" y="252"/>
                    <a:pt x="605" y="251"/>
                    <a:pt x="606" y="250"/>
                  </a:cubicBezTo>
                  <a:cubicBezTo>
                    <a:pt x="607" y="249"/>
                    <a:pt x="608" y="251"/>
                    <a:pt x="609" y="251"/>
                  </a:cubicBezTo>
                  <a:cubicBezTo>
                    <a:pt x="609" y="251"/>
                    <a:pt x="609" y="250"/>
                    <a:pt x="609" y="250"/>
                  </a:cubicBezTo>
                  <a:cubicBezTo>
                    <a:pt x="609" y="250"/>
                    <a:pt x="610" y="250"/>
                    <a:pt x="610" y="250"/>
                  </a:cubicBezTo>
                  <a:cubicBezTo>
                    <a:pt x="610" y="248"/>
                    <a:pt x="604" y="248"/>
                    <a:pt x="608" y="245"/>
                  </a:cubicBezTo>
                  <a:cubicBezTo>
                    <a:pt x="608" y="245"/>
                    <a:pt x="607" y="245"/>
                    <a:pt x="607" y="245"/>
                  </a:cubicBezTo>
                  <a:cubicBezTo>
                    <a:pt x="608" y="244"/>
                    <a:pt x="609" y="245"/>
                    <a:pt x="610" y="244"/>
                  </a:cubicBezTo>
                  <a:cubicBezTo>
                    <a:pt x="610" y="244"/>
                    <a:pt x="609" y="243"/>
                    <a:pt x="610" y="243"/>
                  </a:cubicBezTo>
                  <a:cubicBezTo>
                    <a:pt x="610" y="242"/>
                    <a:pt x="612" y="242"/>
                    <a:pt x="613" y="242"/>
                  </a:cubicBezTo>
                  <a:cubicBezTo>
                    <a:pt x="614" y="242"/>
                    <a:pt x="623" y="244"/>
                    <a:pt x="622" y="246"/>
                  </a:cubicBezTo>
                  <a:cubicBezTo>
                    <a:pt x="625" y="247"/>
                    <a:pt x="625" y="246"/>
                    <a:pt x="627" y="246"/>
                  </a:cubicBezTo>
                  <a:cubicBezTo>
                    <a:pt x="629" y="246"/>
                    <a:pt x="630" y="249"/>
                    <a:pt x="630" y="250"/>
                  </a:cubicBezTo>
                  <a:cubicBezTo>
                    <a:pt x="631" y="253"/>
                    <a:pt x="631" y="255"/>
                    <a:pt x="630" y="257"/>
                  </a:cubicBezTo>
                  <a:cubicBezTo>
                    <a:pt x="629" y="258"/>
                    <a:pt x="627" y="260"/>
                    <a:pt x="629" y="262"/>
                  </a:cubicBezTo>
                  <a:cubicBezTo>
                    <a:pt x="630" y="260"/>
                    <a:pt x="630" y="258"/>
                    <a:pt x="631" y="256"/>
                  </a:cubicBezTo>
                  <a:cubicBezTo>
                    <a:pt x="633" y="255"/>
                    <a:pt x="633" y="255"/>
                    <a:pt x="635" y="256"/>
                  </a:cubicBezTo>
                  <a:cubicBezTo>
                    <a:pt x="639" y="256"/>
                    <a:pt x="641" y="252"/>
                    <a:pt x="645" y="254"/>
                  </a:cubicBezTo>
                  <a:cubicBezTo>
                    <a:pt x="646" y="254"/>
                    <a:pt x="651" y="258"/>
                    <a:pt x="649" y="260"/>
                  </a:cubicBezTo>
                  <a:cubicBezTo>
                    <a:pt x="647" y="261"/>
                    <a:pt x="644" y="257"/>
                    <a:pt x="642" y="258"/>
                  </a:cubicBezTo>
                  <a:cubicBezTo>
                    <a:pt x="643" y="260"/>
                    <a:pt x="647" y="261"/>
                    <a:pt x="649" y="261"/>
                  </a:cubicBezTo>
                  <a:cubicBezTo>
                    <a:pt x="651" y="262"/>
                    <a:pt x="655" y="263"/>
                    <a:pt x="657" y="264"/>
                  </a:cubicBezTo>
                  <a:cubicBezTo>
                    <a:pt x="659" y="267"/>
                    <a:pt x="656" y="268"/>
                    <a:pt x="654" y="268"/>
                  </a:cubicBezTo>
                  <a:cubicBezTo>
                    <a:pt x="652" y="268"/>
                    <a:pt x="650" y="268"/>
                    <a:pt x="648" y="268"/>
                  </a:cubicBezTo>
                  <a:cubicBezTo>
                    <a:pt x="646" y="267"/>
                    <a:pt x="644" y="265"/>
                    <a:pt x="642" y="265"/>
                  </a:cubicBezTo>
                  <a:cubicBezTo>
                    <a:pt x="643" y="266"/>
                    <a:pt x="644" y="267"/>
                    <a:pt x="643" y="268"/>
                  </a:cubicBezTo>
                  <a:cubicBezTo>
                    <a:pt x="645" y="267"/>
                    <a:pt x="646" y="268"/>
                    <a:pt x="648" y="269"/>
                  </a:cubicBezTo>
                  <a:cubicBezTo>
                    <a:pt x="648" y="270"/>
                    <a:pt x="647" y="270"/>
                    <a:pt x="647" y="270"/>
                  </a:cubicBezTo>
                  <a:cubicBezTo>
                    <a:pt x="648" y="271"/>
                    <a:pt x="650" y="270"/>
                    <a:pt x="651" y="271"/>
                  </a:cubicBezTo>
                  <a:cubicBezTo>
                    <a:pt x="651" y="271"/>
                    <a:pt x="647" y="272"/>
                    <a:pt x="646" y="272"/>
                  </a:cubicBezTo>
                  <a:cubicBezTo>
                    <a:pt x="645" y="273"/>
                    <a:pt x="645" y="276"/>
                    <a:pt x="644" y="277"/>
                  </a:cubicBezTo>
                  <a:cubicBezTo>
                    <a:pt x="646" y="277"/>
                    <a:pt x="645" y="273"/>
                    <a:pt x="647" y="273"/>
                  </a:cubicBezTo>
                  <a:cubicBezTo>
                    <a:pt x="647" y="273"/>
                    <a:pt x="649" y="273"/>
                    <a:pt x="649" y="273"/>
                  </a:cubicBezTo>
                  <a:cubicBezTo>
                    <a:pt x="650" y="273"/>
                    <a:pt x="648" y="274"/>
                    <a:pt x="649" y="274"/>
                  </a:cubicBezTo>
                  <a:cubicBezTo>
                    <a:pt x="650" y="274"/>
                    <a:pt x="651" y="272"/>
                    <a:pt x="651" y="274"/>
                  </a:cubicBezTo>
                  <a:cubicBezTo>
                    <a:pt x="654" y="271"/>
                    <a:pt x="654" y="276"/>
                    <a:pt x="654" y="278"/>
                  </a:cubicBezTo>
                  <a:cubicBezTo>
                    <a:pt x="655" y="278"/>
                    <a:pt x="655" y="276"/>
                    <a:pt x="656" y="277"/>
                  </a:cubicBezTo>
                  <a:cubicBezTo>
                    <a:pt x="656" y="277"/>
                    <a:pt x="656" y="277"/>
                    <a:pt x="656" y="277"/>
                  </a:cubicBezTo>
                  <a:cubicBezTo>
                    <a:pt x="656" y="277"/>
                    <a:pt x="656" y="277"/>
                    <a:pt x="656" y="277"/>
                  </a:cubicBezTo>
                  <a:cubicBezTo>
                    <a:pt x="657" y="278"/>
                    <a:pt x="658" y="278"/>
                    <a:pt x="658" y="279"/>
                  </a:cubicBezTo>
                  <a:cubicBezTo>
                    <a:pt x="658" y="280"/>
                    <a:pt x="658" y="281"/>
                    <a:pt x="657" y="282"/>
                  </a:cubicBezTo>
                  <a:cubicBezTo>
                    <a:pt x="656" y="283"/>
                    <a:pt x="655" y="282"/>
                    <a:pt x="654" y="284"/>
                  </a:cubicBezTo>
                  <a:cubicBezTo>
                    <a:pt x="656" y="284"/>
                    <a:pt x="657" y="283"/>
                    <a:pt x="658" y="284"/>
                  </a:cubicBezTo>
                  <a:cubicBezTo>
                    <a:pt x="659" y="285"/>
                    <a:pt x="658" y="287"/>
                    <a:pt x="659" y="287"/>
                  </a:cubicBezTo>
                  <a:cubicBezTo>
                    <a:pt x="661" y="288"/>
                    <a:pt x="660" y="285"/>
                    <a:pt x="660" y="284"/>
                  </a:cubicBezTo>
                  <a:cubicBezTo>
                    <a:pt x="660" y="283"/>
                    <a:pt x="659" y="280"/>
                    <a:pt x="662" y="281"/>
                  </a:cubicBezTo>
                  <a:cubicBezTo>
                    <a:pt x="663" y="282"/>
                    <a:pt x="664" y="285"/>
                    <a:pt x="664" y="286"/>
                  </a:cubicBezTo>
                  <a:cubicBezTo>
                    <a:pt x="665" y="286"/>
                    <a:pt x="666" y="284"/>
                    <a:pt x="667" y="284"/>
                  </a:cubicBezTo>
                  <a:cubicBezTo>
                    <a:pt x="668" y="284"/>
                    <a:pt x="670" y="286"/>
                    <a:pt x="669" y="287"/>
                  </a:cubicBezTo>
                  <a:cubicBezTo>
                    <a:pt x="671" y="286"/>
                    <a:pt x="668" y="282"/>
                    <a:pt x="671" y="283"/>
                  </a:cubicBezTo>
                  <a:cubicBezTo>
                    <a:pt x="672" y="284"/>
                    <a:pt x="672" y="284"/>
                    <a:pt x="672" y="285"/>
                  </a:cubicBezTo>
                  <a:cubicBezTo>
                    <a:pt x="673" y="286"/>
                    <a:pt x="674" y="286"/>
                    <a:pt x="674" y="286"/>
                  </a:cubicBezTo>
                  <a:cubicBezTo>
                    <a:pt x="677" y="288"/>
                    <a:pt x="676" y="287"/>
                    <a:pt x="675" y="289"/>
                  </a:cubicBezTo>
                  <a:cubicBezTo>
                    <a:pt x="676" y="290"/>
                    <a:pt x="678" y="287"/>
                    <a:pt x="679" y="288"/>
                  </a:cubicBezTo>
                  <a:cubicBezTo>
                    <a:pt x="679" y="288"/>
                    <a:pt x="680" y="288"/>
                    <a:pt x="680" y="288"/>
                  </a:cubicBezTo>
                  <a:cubicBezTo>
                    <a:pt x="680" y="288"/>
                    <a:pt x="681" y="288"/>
                    <a:pt x="681" y="288"/>
                  </a:cubicBezTo>
                  <a:cubicBezTo>
                    <a:pt x="680" y="288"/>
                    <a:pt x="679" y="287"/>
                    <a:pt x="679" y="286"/>
                  </a:cubicBezTo>
                  <a:cubicBezTo>
                    <a:pt x="679" y="283"/>
                    <a:pt x="682" y="285"/>
                    <a:pt x="683" y="284"/>
                  </a:cubicBezTo>
                  <a:cubicBezTo>
                    <a:pt x="685" y="283"/>
                    <a:pt x="685" y="281"/>
                    <a:pt x="688" y="282"/>
                  </a:cubicBezTo>
                  <a:cubicBezTo>
                    <a:pt x="688" y="280"/>
                    <a:pt x="692" y="277"/>
                    <a:pt x="694" y="278"/>
                  </a:cubicBezTo>
                  <a:cubicBezTo>
                    <a:pt x="695" y="278"/>
                    <a:pt x="696" y="279"/>
                    <a:pt x="698" y="279"/>
                  </a:cubicBezTo>
                  <a:cubicBezTo>
                    <a:pt x="699" y="279"/>
                    <a:pt x="701" y="278"/>
                    <a:pt x="702" y="277"/>
                  </a:cubicBezTo>
                  <a:cubicBezTo>
                    <a:pt x="704" y="277"/>
                    <a:pt x="708" y="276"/>
                    <a:pt x="710" y="277"/>
                  </a:cubicBezTo>
                  <a:cubicBezTo>
                    <a:pt x="712" y="279"/>
                    <a:pt x="710" y="282"/>
                    <a:pt x="714" y="282"/>
                  </a:cubicBezTo>
                  <a:cubicBezTo>
                    <a:pt x="717" y="281"/>
                    <a:pt x="718" y="282"/>
                    <a:pt x="719" y="285"/>
                  </a:cubicBezTo>
                  <a:cubicBezTo>
                    <a:pt x="719" y="286"/>
                    <a:pt x="718" y="286"/>
                    <a:pt x="717" y="286"/>
                  </a:cubicBezTo>
                  <a:cubicBezTo>
                    <a:pt x="718" y="288"/>
                    <a:pt x="721" y="286"/>
                    <a:pt x="722" y="287"/>
                  </a:cubicBezTo>
                  <a:cubicBezTo>
                    <a:pt x="721" y="286"/>
                    <a:pt x="722" y="288"/>
                    <a:pt x="722" y="288"/>
                  </a:cubicBezTo>
                  <a:cubicBezTo>
                    <a:pt x="723" y="293"/>
                    <a:pt x="721" y="294"/>
                    <a:pt x="718" y="297"/>
                  </a:cubicBezTo>
                  <a:cubicBezTo>
                    <a:pt x="718" y="298"/>
                    <a:pt x="716" y="299"/>
                    <a:pt x="718" y="300"/>
                  </a:cubicBezTo>
                  <a:cubicBezTo>
                    <a:pt x="718" y="300"/>
                    <a:pt x="719" y="299"/>
                    <a:pt x="720" y="299"/>
                  </a:cubicBezTo>
                  <a:cubicBezTo>
                    <a:pt x="722" y="299"/>
                    <a:pt x="725" y="301"/>
                    <a:pt x="722" y="303"/>
                  </a:cubicBezTo>
                  <a:cubicBezTo>
                    <a:pt x="720" y="304"/>
                    <a:pt x="717" y="302"/>
                    <a:pt x="717" y="301"/>
                  </a:cubicBezTo>
                  <a:cubicBezTo>
                    <a:pt x="716" y="302"/>
                    <a:pt x="718" y="302"/>
                    <a:pt x="718" y="303"/>
                  </a:cubicBezTo>
                  <a:cubicBezTo>
                    <a:pt x="718" y="304"/>
                    <a:pt x="718" y="305"/>
                    <a:pt x="718" y="306"/>
                  </a:cubicBezTo>
                  <a:cubicBezTo>
                    <a:pt x="717" y="308"/>
                    <a:pt x="717" y="310"/>
                    <a:pt x="715" y="310"/>
                  </a:cubicBezTo>
                  <a:cubicBezTo>
                    <a:pt x="714" y="310"/>
                    <a:pt x="712" y="309"/>
                    <a:pt x="711" y="310"/>
                  </a:cubicBezTo>
                  <a:cubicBezTo>
                    <a:pt x="710" y="310"/>
                    <a:pt x="709" y="311"/>
                    <a:pt x="708" y="312"/>
                  </a:cubicBezTo>
                  <a:cubicBezTo>
                    <a:pt x="706" y="312"/>
                    <a:pt x="703" y="312"/>
                    <a:pt x="703" y="309"/>
                  </a:cubicBezTo>
                  <a:cubicBezTo>
                    <a:pt x="702" y="311"/>
                    <a:pt x="701" y="311"/>
                    <a:pt x="700" y="310"/>
                  </a:cubicBezTo>
                  <a:cubicBezTo>
                    <a:pt x="698" y="308"/>
                    <a:pt x="699" y="307"/>
                    <a:pt x="699" y="305"/>
                  </a:cubicBezTo>
                  <a:cubicBezTo>
                    <a:pt x="698" y="303"/>
                    <a:pt x="694" y="300"/>
                    <a:pt x="696" y="304"/>
                  </a:cubicBezTo>
                  <a:cubicBezTo>
                    <a:pt x="698" y="304"/>
                    <a:pt x="697" y="307"/>
                    <a:pt x="697" y="308"/>
                  </a:cubicBezTo>
                  <a:cubicBezTo>
                    <a:pt x="696" y="310"/>
                    <a:pt x="694" y="310"/>
                    <a:pt x="692" y="311"/>
                  </a:cubicBezTo>
                  <a:cubicBezTo>
                    <a:pt x="691" y="311"/>
                    <a:pt x="688" y="313"/>
                    <a:pt x="686" y="311"/>
                  </a:cubicBezTo>
                  <a:cubicBezTo>
                    <a:pt x="686" y="310"/>
                    <a:pt x="687" y="308"/>
                    <a:pt x="686" y="307"/>
                  </a:cubicBezTo>
                  <a:cubicBezTo>
                    <a:pt x="686" y="307"/>
                    <a:pt x="686" y="311"/>
                    <a:pt x="685" y="311"/>
                  </a:cubicBezTo>
                  <a:cubicBezTo>
                    <a:pt x="683" y="313"/>
                    <a:pt x="683" y="309"/>
                    <a:pt x="683" y="308"/>
                  </a:cubicBezTo>
                  <a:cubicBezTo>
                    <a:pt x="682" y="308"/>
                    <a:pt x="679" y="317"/>
                    <a:pt x="678" y="309"/>
                  </a:cubicBezTo>
                  <a:cubicBezTo>
                    <a:pt x="677" y="310"/>
                    <a:pt x="678" y="313"/>
                    <a:pt x="676" y="312"/>
                  </a:cubicBezTo>
                  <a:cubicBezTo>
                    <a:pt x="675" y="311"/>
                    <a:pt x="675" y="309"/>
                    <a:pt x="674" y="309"/>
                  </a:cubicBezTo>
                  <a:cubicBezTo>
                    <a:pt x="674" y="310"/>
                    <a:pt x="675" y="312"/>
                    <a:pt x="674" y="312"/>
                  </a:cubicBezTo>
                  <a:cubicBezTo>
                    <a:pt x="673" y="313"/>
                    <a:pt x="670" y="312"/>
                    <a:pt x="670" y="311"/>
                  </a:cubicBezTo>
                  <a:cubicBezTo>
                    <a:pt x="669" y="312"/>
                    <a:pt x="668" y="313"/>
                    <a:pt x="667" y="311"/>
                  </a:cubicBezTo>
                  <a:cubicBezTo>
                    <a:pt x="667" y="312"/>
                    <a:pt x="665" y="313"/>
                    <a:pt x="665" y="311"/>
                  </a:cubicBezTo>
                  <a:cubicBezTo>
                    <a:pt x="662" y="311"/>
                    <a:pt x="662" y="310"/>
                    <a:pt x="662" y="307"/>
                  </a:cubicBezTo>
                  <a:cubicBezTo>
                    <a:pt x="663" y="306"/>
                    <a:pt x="664" y="302"/>
                    <a:pt x="662" y="302"/>
                  </a:cubicBezTo>
                  <a:cubicBezTo>
                    <a:pt x="662" y="302"/>
                    <a:pt x="662" y="303"/>
                    <a:pt x="662" y="303"/>
                  </a:cubicBezTo>
                  <a:cubicBezTo>
                    <a:pt x="662" y="304"/>
                    <a:pt x="661" y="303"/>
                    <a:pt x="661" y="304"/>
                  </a:cubicBezTo>
                  <a:cubicBezTo>
                    <a:pt x="661" y="304"/>
                    <a:pt x="661" y="307"/>
                    <a:pt x="660" y="307"/>
                  </a:cubicBezTo>
                  <a:cubicBezTo>
                    <a:pt x="660" y="307"/>
                    <a:pt x="659" y="304"/>
                    <a:pt x="659" y="303"/>
                  </a:cubicBezTo>
                  <a:cubicBezTo>
                    <a:pt x="658" y="304"/>
                    <a:pt x="660" y="306"/>
                    <a:pt x="658" y="305"/>
                  </a:cubicBezTo>
                  <a:cubicBezTo>
                    <a:pt x="658" y="307"/>
                    <a:pt x="659" y="308"/>
                    <a:pt x="657" y="309"/>
                  </a:cubicBezTo>
                  <a:cubicBezTo>
                    <a:pt x="656" y="310"/>
                    <a:pt x="655" y="311"/>
                    <a:pt x="654" y="310"/>
                  </a:cubicBezTo>
                  <a:cubicBezTo>
                    <a:pt x="654" y="310"/>
                    <a:pt x="654" y="310"/>
                    <a:pt x="654" y="311"/>
                  </a:cubicBezTo>
                  <a:cubicBezTo>
                    <a:pt x="654" y="310"/>
                    <a:pt x="654" y="310"/>
                    <a:pt x="654" y="310"/>
                  </a:cubicBezTo>
                  <a:cubicBezTo>
                    <a:pt x="654" y="310"/>
                    <a:pt x="654" y="310"/>
                    <a:pt x="654" y="311"/>
                  </a:cubicBezTo>
                  <a:cubicBezTo>
                    <a:pt x="654" y="310"/>
                    <a:pt x="654" y="310"/>
                    <a:pt x="654" y="310"/>
                  </a:cubicBezTo>
                  <a:cubicBezTo>
                    <a:pt x="654" y="310"/>
                    <a:pt x="654" y="310"/>
                    <a:pt x="654" y="310"/>
                  </a:cubicBezTo>
                  <a:cubicBezTo>
                    <a:pt x="654" y="311"/>
                    <a:pt x="654" y="311"/>
                    <a:pt x="654" y="310"/>
                  </a:cubicBezTo>
                  <a:cubicBezTo>
                    <a:pt x="653" y="310"/>
                    <a:pt x="655" y="311"/>
                    <a:pt x="654" y="310"/>
                  </a:cubicBezTo>
                  <a:close/>
                  <a:moveTo>
                    <a:pt x="680" y="307"/>
                  </a:moveTo>
                  <a:cubicBezTo>
                    <a:pt x="680" y="307"/>
                    <a:pt x="680" y="307"/>
                    <a:pt x="680" y="307"/>
                  </a:cubicBezTo>
                  <a:cubicBezTo>
                    <a:pt x="680" y="307"/>
                    <a:pt x="680" y="307"/>
                    <a:pt x="680" y="307"/>
                  </a:cubicBezTo>
                  <a:cubicBezTo>
                    <a:pt x="680" y="307"/>
                    <a:pt x="680" y="307"/>
                    <a:pt x="680" y="307"/>
                  </a:cubicBezTo>
                  <a:cubicBezTo>
                    <a:pt x="680" y="307"/>
                    <a:pt x="680" y="307"/>
                    <a:pt x="680" y="307"/>
                  </a:cubicBezTo>
                  <a:cubicBezTo>
                    <a:pt x="680" y="307"/>
                    <a:pt x="680" y="307"/>
                    <a:pt x="680" y="307"/>
                  </a:cubicBezTo>
                  <a:cubicBezTo>
                    <a:pt x="680" y="307"/>
                    <a:pt x="680" y="307"/>
                    <a:pt x="680" y="307"/>
                  </a:cubicBezTo>
                  <a:cubicBezTo>
                    <a:pt x="680" y="307"/>
                    <a:pt x="680" y="307"/>
                    <a:pt x="680" y="307"/>
                  </a:cubicBezTo>
                  <a:close/>
                  <a:moveTo>
                    <a:pt x="676" y="309"/>
                  </a:moveTo>
                  <a:cubicBezTo>
                    <a:pt x="676" y="309"/>
                    <a:pt x="676" y="309"/>
                    <a:pt x="676" y="309"/>
                  </a:cubicBezTo>
                  <a:cubicBezTo>
                    <a:pt x="676" y="309"/>
                    <a:pt x="676" y="309"/>
                    <a:pt x="676" y="309"/>
                  </a:cubicBezTo>
                  <a:cubicBezTo>
                    <a:pt x="676" y="309"/>
                    <a:pt x="676" y="309"/>
                    <a:pt x="676" y="309"/>
                  </a:cubicBezTo>
                  <a:close/>
                  <a:moveTo>
                    <a:pt x="676" y="309"/>
                  </a:moveTo>
                  <a:cubicBezTo>
                    <a:pt x="676" y="309"/>
                    <a:pt x="676" y="309"/>
                    <a:pt x="676" y="309"/>
                  </a:cubicBezTo>
                  <a:cubicBezTo>
                    <a:pt x="676" y="309"/>
                    <a:pt x="676" y="309"/>
                    <a:pt x="676" y="309"/>
                  </a:cubicBezTo>
                  <a:cubicBezTo>
                    <a:pt x="676" y="309"/>
                    <a:pt x="676" y="309"/>
                    <a:pt x="676" y="309"/>
                  </a:cubicBezTo>
                  <a:close/>
                  <a:moveTo>
                    <a:pt x="624" y="249"/>
                  </a:moveTo>
                  <a:cubicBezTo>
                    <a:pt x="624" y="249"/>
                    <a:pt x="624" y="249"/>
                    <a:pt x="624" y="249"/>
                  </a:cubicBezTo>
                  <a:cubicBezTo>
                    <a:pt x="624" y="249"/>
                    <a:pt x="624" y="249"/>
                    <a:pt x="624" y="249"/>
                  </a:cubicBezTo>
                  <a:cubicBezTo>
                    <a:pt x="624" y="249"/>
                    <a:pt x="624" y="249"/>
                    <a:pt x="624" y="249"/>
                  </a:cubicBezTo>
                  <a:close/>
                  <a:moveTo>
                    <a:pt x="725" y="269"/>
                  </a:moveTo>
                  <a:cubicBezTo>
                    <a:pt x="725" y="269"/>
                    <a:pt x="725" y="269"/>
                    <a:pt x="725" y="269"/>
                  </a:cubicBezTo>
                  <a:cubicBezTo>
                    <a:pt x="725" y="271"/>
                    <a:pt x="724" y="272"/>
                    <a:pt x="723" y="273"/>
                  </a:cubicBezTo>
                  <a:cubicBezTo>
                    <a:pt x="723" y="274"/>
                    <a:pt x="722" y="275"/>
                    <a:pt x="721" y="276"/>
                  </a:cubicBezTo>
                  <a:cubicBezTo>
                    <a:pt x="721" y="276"/>
                    <a:pt x="723" y="277"/>
                    <a:pt x="723" y="278"/>
                  </a:cubicBezTo>
                  <a:cubicBezTo>
                    <a:pt x="723" y="276"/>
                    <a:pt x="726" y="275"/>
                    <a:pt x="727" y="277"/>
                  </a:cubicBezTo>
                  <a:cubicBezTo>
                    <a:pt x="726" y="276"/>
                    <a:pt x="725" y="275"/>
                    <a:pt x="725" y="274"/>
                  </a:cubicBezTo>
                  <a:cubicBezTo>
                    <a:pt x="725" y="273"/>
                    <a:pt x="726" y="272"/>
                    <a:pt x="727" y="271"/>
                  </a:cubicBezTo>
                  <a:cubicBezTo>
                    <a:pt x="727" y="270"/>
                    <a:pt x="726" y="269"/>
                    <a:pt x="725" y="269"/>
                  </a:cubicBezTo>
                  <a:close/>
                  <a:moveTo>
                    <a:pt x="577" y="254"/>
                  </a:moveTo>
                  <a:cubicBezTo>
                    <a:pt x="577" y="254"/>
                    <a:pt x="576" y="254"/>
                    <a:pt x="576" y="255"/>
                  </a:cubicBezTo>
                  <a:cubicBezTo>
                    <a:pt x="575" y="255"/>
                    <a:pt x="575" y="255"/>
                    <a:pt x="575" y="256"/>
                  </a:cubicBezTo>
                  <a:cubicBezTo>
                    <a:pt x="576" y="258"/>
                    <a:pt x="583" y="255"/>
                    <a:pt x="583" y="252"/>
                  </a:cubicBezTo>
                  <a:cubicBezTo>
                    <a:pt x="583" y="248"/>
                    <a:pt x="578" y="254"/>
                    <a:pt x="577" y="254"/>
                  </a:cubicBezTo>
                  <a:cubicBezTo>
                    <a:pt x="578" y="254"/>
                    <a:pt x="578" y="254"/>
                    <a:pt x="577" y="254"/>
                  </a:cubicBezTo>
                  <a:close/>
                  <a:moveTo>
                    <a:pt x="613" y="116"/>
                  </a:moveTo>
                  <a:cubicBezTo>
                    <a:pt x="614" y="116"/>
                    <a:pt x="615" y="117"/>
                    <a:pt x="617" y="117"/>
                  </a:cubicBezTo>
                  <a:cubicBezTo>
                    <a:pt x="619" y="119"/>
                    <a:pt x="620" y="115"/>
                    <a:pt x="617" y="114"/>
                  </a:cubicBezTo>
                  <a:cubicBezTo>
                    <a:pt x="616" y="114"/>
                    <a:pt x="611" y="116"/>
                    <a:pt x="613" y="116"/>
                  </a:cubicBezTo>
                  <a:cubicBezTo>
                    <a:pt x="613" y="116"/>
                    <a:pt x="613" y="116"/>
                    <a:pt x="613" y="116"/>
                  </a:cubicBezTo>
                  <a:cubicBezTo>
                    <a:pt x="613" y="116"/>
                    <a:pt x="613" y="116"/>
                    <a:pt x="613" y="116"/>
                  </a:cubicBezTo>
                  <a:cubicBezTo>
                    <a:pt x="613" y="116"/>
                    <a:pt x="613" y="116"/>
                    <a:pt x="613" y="116"/>
                  </a:cubicBezTo>
                  <a:close/>
                  <a:moveTo>
                    <a:pt x="620" y="275"/>
                  </a:moveTo>
                  <a:cubicBezTo>
                    <a:pt x="620" y="275"/>
                    <a:pt x="620" y="276"/>
                    <a:pt x="620" y="277"/>
                  </a:cubicBezTo>
                  <a:cubicBezTo>
                    <a:pt x="620" y="277"/>
                    <a:pt x="620" y="278"/>
                    <a:pt x="621" y="279"/>
                  </a:cubicBezTo>
                  <a:cubicBezTo>
                    <a:pt x="621" y="280"/>
                    <a:pt x="623" y="279"/>
                    <a:pt x="623" y="279"/>
                  </a:cubicBezTo>
                  <a:cubicBezTo>
                    <a:pt x="624" y="278"/>
                    <a:pt x="624" y="276"/>
                    <a:pt x="623" y="275"/>
                  </a:cubicBezTo>
                  <a:cubicBezTo>
                    <a:pt x="623" y="274"/>
                    <a:pt x="623" y="273"/>
                    <a:pt x="622" y="273"/>
                  </a:cubicBezTo>
                  <a:cubicBezTo>
                    <a:pt x="621" y="273"/>
                    <a:pt x="620" y="274"/>
                    <a:pt x="620" y="275"/>
                  </a:cubicBezTo>
                  <a:close/>
                  <a:moveTo>
                    <a:pt x="566" y="204"/>
                  </a:moveTo>
                  <a:cubicBezTo>
                    <a:pt x="565" y="205"/>
                    <a:pt x="563" y="209"/>
                    <a:pt x="565" y="209"/>
                  </a:cubicBezTo>
                  <a:cubicBezTo>
                    <a:pt x="569" y="209"/>
                    <a:pt x="567" y="202"/>
                    <a:pt x="566" y="205"/>
                  </a:cubicBezTo>
                  <a:cubicBezTo>
                    <a:pt x="566" y="204"/>
                    <a:pt x="566" y="204"/>
                    <a:pt x="566" y="204"/>
                  </a:cubicBezTo>
                  <a:cubicBezTo>
                    <a:pt x="566" y="204"/>
                    <a:pt x="566" y="204"/>
                    <a:pt x="566" y="204"/>
                  </a:cubicBezTo>
                  <a:close/>
                  <a:moveTo>
                    <a:pt x="644" y="237"/>
                  </a:moveTo>
                  <a:cubicBezTo>
                    <a:pt x="643" y="239"/>
                    <a:pt x="646" y="240"/>
                    <a:pt x="648" y="239"/>
                  </a:cubicBezTo>
                  <a:cubicBezTo>
                    <a:pt x="649" y="237"/>
                    <a:pt x="645" y="235"/>
                    <a:pt x="644" y="237"/>
                  </a:cubicBezTo>
                  <a:close/>
                  <a:moveTo>
                    <a:pt x="685" y="229"/>
                  </a:moveTo>
                  <a:cubicBezTo>
                    <a:pt x="685" y="230"/>
                    <a:pt x="687" y="229"/>
                    <a:pt x="687" y="228"/>
                  </a:cubicBezTo>
                  <a:cubicBezTo>
                    <a:pt x="687" y="226"/>
                    <a:pt x="683" y="226"/>
                    <a:pt x="682" y="227"/>
                  </a:cubicBezTo>
                  <a:cubicBezTo>
                    <a:pt x="684" y="227"/>
                    <a:pt x="685" y="228"/>
                    <a:pt x="685" y="230"/>
                  </a:cubicBezTo>
                  <a:cubicBezTo>
                    <a:pt x="685" y="230"/>
                    <a:pt x="685" y="229"/>
                    <a:pt x="685" y="229"/>
                  </a:cubicBezTo>
                  <a:cubicBezTo>
                    <a:pt x="685" y="229"/>
                    <a:pt x="685" y="230"/>
                    <a:pt x="685" y="230"/>
                  </a:cubicBezTo>
                  <a:cubicBezTo>
                    <a:pt x="685" y="230"/>
                    <a:pt x="685" y="229"/>
                    <a:pt x="685" y="229"/>
                  </a:cubicBezTo>
                  <a:cubicBezTo>
                    <a:pt x="685" y="229"/>
                    <a:pt x="685" y="229"/>
                    <a:pt x="685" y="229"/>
                  </a:cubicBezTo>
                  <a:close/>
                  <a:moveTo>
                    <a:pt x="614" y="309"/>
                  </a:moveTo>
                  <a:cubicBezTo>
                    <a:pt x="612" y="310"/>
                    <a:pt x="617" y="313"/>
                    <a:pt x="617" y="311"/>
                  </a:cubicBezTo>
                  <a:cubicBezTo>
                    <a:pt x="617" y="309"/>
                    <a:pt x="616" y="307"/>
                    <a:pt x="614" y="309"/>
                  </a:cubicBezTo>
                  <a:close/>
                  <a:moveTo>
                    <a:pt x="757" y="190"/>
                  </a:moveTo>
                  <a:cubicBezTo>
                    <a:pt x="760" y="190"/>
                    <a:pt x="758" y="187"/>
                    <a:pt x="757" y="187"/>
                  </a:cubicBezTo>
                  <a:cubicBezTo>
                    <a:pt x="754" y="187"/>
                    <a:pt x="755" y="190"/>
                    <a:pt x="757" y="190"/>
                  </a:cubicBezTo>
                  <a:close/>
                  <a:moveTo>
                    <a:pt x="603" y="309"/>
                  </a:moveTo>
                  <a:cubicBezTo>
                    <a:pt x="602" y="310"/>
                    <a:pt x="602" y="310"/>
                    <a:pt x="601" y="311"/>
                  </a:cubicBezTo>
                  <a:cubicBezTo>
                    <a:pt x="600" y="312"/>
                    <a:pt x="602" y="313"/>
                    <a:pt x="603" y="311"/>
                  </a:cubicBezTo>
                  <a:cubicBezTo>
                    <a:pt x="604" y="310"/>
                    <a:pt x="603" y="309"/>
                    <a:pt x="603" y="309"/>
                  </a:cubicBezTo>
                  <a:close/>
                  <a:moveTo>
                    <a:pt x="444" y="278"/>
                  </a:moveTo>
                  <a:cubicBezTo>
                    <a:pt x="444" y="278"/>
                    <a:pt x="445" y="278"/>
                    <a:pt x="446" y="277"/>
                  </a:cubicBezTo>
                  <a:cubicBezTo>
                    <a:pt x="446" y="276"/>
                    <a:pt x="447" y="275"/>
                    <a:pt x="446" y="274"/>
                  </a:cubicBezTo>
                  <a:cubicBezTo>
                    <a:pt x="446" y="274"/>
                    <a:pt x="444" y="278"/>
                    <a:pt x="444" y="278"/>
                  </a:cubicBezTo>
                  <a:cubicBezTo>
                    <a:pt x="444" y="278"/>
                    <a:pt x="444" y="278"/>
                    <a:pt x="444" y="278"/>
                  </a:cubicBezTo>
                  <a:cubicBezTo>
                    <a:pt x="444" y="278"/>
                    <a:pt x="444" y="278"/>
                    <a:pt x="444" y="278"/>
                  </a:cubicBezTo>
                  <a:cubicBezTo>
                    <a:pt x="444" y="278"/>
                    <a:pt x="444" y="278"/>
                    <a:pt x="445" y="278"/>
                  </a:cubicBezTo>
                  <a:cubicBezTo>
                    <a:pt x="444" y="278"/>
                    <a:pt x="444" y="278"/>
                    <a:pt x="444" y="278"/>
                  </a:cubicBezTo>
                  <a:close/>
                  <a:moveTo>
                    <a:pt x="559" y="239"/>
                  </a:moveTo>
                  <a:cubicBezTo>
                    <a:pt x="559" y="238"/>
                    <a:pt x="556" y="239"/>
                    <a:pt x="557" y="241"/>
                  </a:cubicBezTo>
                  <a:cubicBezTo>
                    <a:pt x="557" y="243"/>
                    <a:pt x="559" y="240"/>
                    <a:pt x="559" y="239"/>
                  </a:cubicBezTo>
                  <a:cubicBezTo>
                    <a:pt x="559" y="239"/>
                    <a:pt x="559" y="239"/>
                    <a:pt x="559" y="239"/>
                  </a:cubicBezTo>
                  <a:cubicBezTo>
                    <a:pt x="559" y="239"/>
                    <a:pt x="559" y="239"/>
                    <a:pt x="559" y="238"/>
                  </a:cubicBezTo>
                  <a:cubicBezTo>
                    <a:pt x="559" y="239"/>
                    <a:pt x="559" y="239"/>
                    <a:pt x="559" y="239"/>
                  </a:cubicBezTo>
                  <a:close/>
                  <a:moveTo>
                    <a:pt x="547" y="226"/>
                  </a:moveTo>
                  <a:cubicBezTo>
                    <a:pt x="547" y="226"/>
                    <a:pt x="547" y="227"/>
                    <a:pt x="547" y="227"/>
                  </a:cubicBezTo>
                  <a:cubicBezTo>
                    <a:pt x="547" y="228"/>
                    <a:pt x="548" y="231"/>
                    <a:pt x="549" y="233"/>
                  </a:cubicBezTo>
                  <a:cubicBezTo>
                    <a:pt x="549" y="235"/>
                    <a:pt x="550" y="237"/>
                    <a:pt x="551" y="238"/>
                  </a:cubicBezTo>
                  <a:cubicBezTo>
                    <a:pt x="556" y="242"/>
                    <a:pt x="559" y="237"/>
                    <a:pt x="555" y="233"/>
                  </a:cubicBezTo>
                  <a:cubicBezTo>
                    <a:pt x="554" y="231"/>
                    <a:pt x="553" y="231"/>
                    <a:pt x="552" y="229"/>
                  </a:cubicBezTo>
                  <a:cubicBezTo>
                    <a:pt x="551" y="227"/>
                    <a:pt x="552" y="225"/>
                    <a:pt x="550" y="223"/>
                  </a:cubicBezTo>
                  <a:cubicBezTo>
                    <a:pt x="550" y="222"/>
                    <a:pt x="548" y="220"/>
                    <a:pt x="546" y="221"/>
                  </a:cubicBezTo>
                  <a:cubicBezTo>
                    <a:pt x="544" y="222"/>
                    <a:pt x="547" y="224"/>
                    <a:pt x="547" y="226"/>
                  </a:cubicBezTo>
                  <a:cubicBezTo>
                    <a:pt x="547" y="226"/>
                    <a:pt x="547" y="226"/>
                    <a:pt x="547" y="225"/>
                  </a:cubicBezTo>
                  <a:cubicBezTo>
                    <a:pt x="547" y="226"/>
                    <a:pt x="547" y="226"/>
                    <a:pt x="547" y="226"/>
                  </a:cubicBezTo>
                  <a:cubicBezTo>
                    <a:pt x="547" y="226"/>
                    <a:pt x="547" y="226"/>
                    <a:pt x="547" y="225"/>
                  </a:cubicBezTo>
                  <a:cubicBezTo>
                    <a:pt x="547" y="226"/>
                    <a:pt x="547" y="226"/>
                    <a:pt x="547" y="226"/>
                  </a:cubicBezTo>
                  <a:cubicBezTo>
                    <a:pt x="547" y="226"/>
                    <a:pt x="547" y="226"/>
                    <a:pt x="547" y="225"/>
                  </a:cubicBezTo>
                  <a:cubicBezTo>
                    <a:pt x="547" y="226"/>
                    <a:pt x="547" y="226"/>
                    <a:pt x="547" y="226"/>
                  </a:cubicBezTo>
                  <a:close/>
                  <a:moveTo>
                    <a:pt x="623" y="207"/>
                  </a:moveTo>
                  <a:cubicBezTo>
                    <a:pt x="624" y="207"/>
                    <a:pt x="624" y="207"/>
                    <a:pt x="624" y="206"/>
                  </a:cubicBezTo>
                  <a:cubicBezTo>
                    <a:pt x="619" y="201"/>
                    <a:pt x="623" y="208"/>
                    <a:pt x="623" y="207"/>
                  </a:cubicBezTo>
                  <a:close/>
                  <a:moveTo>
                    <a:pt x="641" y="78"/>
                  </a:moveTo>
                  <a:cubicBezTo>
                    <a:pt x="643" y="77"/>
                    <a:pt x="642" y="75"/>
                    <a:pt x="641" y="75"/>
                  </a:cubicBezTo>
                  <a:cubicBezTo>
                    <a:pt x="639" y="75"/>
                    <a:pt x="640" y="78"/>
                    <a:pt x="642" y="78"/>
                  </a:cubicBezTo>
                  <a:cubicBezTo>
                    <a:pt x="642" y="78"/>
                    <a:pt x="641" y="78"/>
                    <a:pt x="641" y="78"/>
                  </a:cubicBezTo>
                  <a:cubicBezTo>
                    <a:pt x="641" y="78"/>
                    <a:pt x="642" y="78"/>
                    <a:pt x="642" y="78"/>
                  </a:cubicBezTo>
                  <a:cubicBezTo>
                    <a:pt x="642" y="78"/>
                    <a:pt x="641" y="78"/>
                    <a:pt x="641" y="78"/>
                  </a:cubicBezTo>
                  <a:close/>
                  <a:moveTo>
                    <a:pt x="588" y="253"/>
                  </a:moveTo>
                  <a:cubicBezTo>
                    <a:pt x="588" y="253"/>
                    <a:pt x="590" y="251"/>
                    <a:pt x="588" y="251"/>
                  </a:cubicBezTo>
                  <a:cubicBezTo>
                    <a:pt x="586" y="251"/>
                    <a:pt x="587" y="253"/>
                    <a:pt x="589" y="253"/>
                  </a:cubicBezTo>
                  <a:cubicBezTo>
                    <a:pt x="589" y="253"/>
                    <a:pt x="589" y="254"/>
                    <a:pt x="588" y="253"/>
                  </a:cubicBezTo>
                  <a:close/>
                  <a:moveTo>
                    <a:pt x="734" y="217"/>
                  </a:moveTo>
                  <a:cubicBezTo>
                    <a:pt x="732" y="218"/>
                    <a:pt x="734" y="221"/>
                    <a:pt x="735" y="219"/>
                  </a:cubicBezTo>
                  <a:cubicBezTo>
                    <a:pt x="736" y="218"/>
                    <a:pt x="734" y="217"/>
                    <a:pt x="734" y="217"/>
                  </a:cubicBezTo>
                  <a:cubicBezTo>
                    <a:pt x="734" y="217"/>
                    <a:pt x="734" y="217"/>
                    <a:pt x="735" y="217"/>
                  </a:cubicBezTo>
                  <a:cubicBezTo>
                    <a:pt x="734" y="217"/>
                    <a:pt x="734" y="217"/>
                    <a:pt x="734" y="218"/>
                  </a:cubicBezTo>
                  <a:cubicBezTo>
                    <a:pt x="734" y="218"/>
                    <a:pt x="735" y="217"/>
                    <a:pt x="734" y="217"/>
                  </a:cubicBezTo>
                  <a:close/>
                  <a:moveTo>
                    <a:pt x="616" y="237"/>
                  </a:moveTo>
                  <a:cubicBezTo>
                    <a:pt x="615" y="237"/>
                    <a:pt x="616" y="239"/>
                    <a:pt x="617" y="239"/>
                  </a:cubicBezTo>
                  <a:cubicBezTo>
                    <a:pt x="618" y="238"/>
                    <a:pt x="617" y="237"/>
                    <a:pt x="616" y="237"/>
                  </a:cubicBezTo>
                  <a:cubicBezTo>
                    <a:pt x="617" y="237"/>
                    <a:pt x="616" y="237"/>
                    <a:pt x="616" y="237"/>
                  </a:cubicBezTo>
                  <a:cubicBezTo>
                    <a:pt x="616" y="237"/>
                    <a:pt x="616" y="237"/>
                    <a:pt x="616" y="237"/>
                  </a:cubicBezTo>
                  <a:cubicBezTo>
                    <a:pt x="616" y="237"/>
                    <a:pt x="616" y="237"/>
                    <a:pt x="616" y="237"/>
                  </a:cubicBezTo>
                  <a:cubicBezTo>
                    <a:pt x="616" y="237"/>
                    <a:pt x="617" y="237"/>
                    <a:pt x="616" y="237"/>
                  </a:cubicBezTo>
                  <a:close/>
                  <a:moveTo>
                    <a:pt x="731" y="13"/>
                  </a:moveTo>
                  <a:cubicBezTo>
                    <a:pt x="734" y="10"/>
                    <a:pt x="729" y="8"/>
                    <a:pt x="731" y="13"/>
                  </a:cubicBezTo>
                  <a:cubicBezTo>
                    <a:pt x="731" y="13"/>
                    <a:pt x="730" y="12"/>
                    <a:pt x="731" y="13"/>
                  </a:cubicBezTo>
                  <a:close/>
                  <a:moveTo>
                    <a:pt x="807" y="77"/>
                  </a:moveTo>
                  <a:cubicBezTo>
                    <a:pt x="808" y="78"/>
                    <a:pt x="809" y="78"/>
                    <a:pt x="811" y="77"/>
                  </a:cubicBezTo>
                  <a:cubicBezTo>
                    <a:pt x="809" y="77"/>
                    <a:pt x="808" y="77"/>
                    <a:pt x="807" y="77"/>
                  </a:cubicBezTo>
                  <a:close/>
                  <a:moveTo>
                    <a:pt x="677" y="183"/>
                  </a:moveTo>
                  <a:cubicBezTo>
                    <a:pt x="678" y="182"/>
                    <a:pt x="679" y="182"/>
                    <a:pt x="680" y="182"/>
                  </a:cubicBezTo>
                  <a:cubicBezTo>
                    <a:pt x="681" y="181"/>
                    <a:pt x="684" y="181"/>
                    <a:pt x="684" y="179"/>
                  </a:cubicBezTo>
                  <a:cubicBezTo>
                    <a:pt x="685" y="177"/>
                    <a:pt x="683" y="177"/>
                    <a:pt x="682" y="177"/>
                  </a:cubicBezTo>
                  <a:cubicBezTo>
                    <a:pt x="680" y="177"/>
                    <a:pt x="678" y="178"/>
                    <a:pt x="677" y="180"/>
                  </a:cubicBezTo>
                  <a:cubicBezTo>
                    <a:pt x="677" y="181"/>
                    <a:pt x="676" y="184"/>
                    <a:pt x="678" y="183"/>
                  </a:cubicBezTo>
                  <a:cubicBezTo>
                    <a:pt x="677" y="183"/>
                    <a:pt x="677" y="183"/>
                    <a:pt x="677" y="183"/>
                  </a:cubicBezTo>
                  <a:cubicBezTo>
                    <a:pt x="677" y="183"/>
                    <a:pt x="677" y="183"/>
                    <a:pt x="678" y="183"/>
                  </a:cubicBezTo>
                  <a:cubicBezTo>
                    <a:pt x="677" y="183"/>
                    <a:pt x="677" y="183"/>
                    <a:pt x="677" y="183"/>
                  </a:cubicBezTo>
                  <a:cubicBezTo>
                    <a:pt x="677" y="183"/>
                    <a:pt x="677" y="183"/>
                    <a:pt x="677" y="183"/>
                  </a:cubicBezTo>
                  <a:close/>
                  <a:moveTo>
                    <a:pt x="561" y="277"/>
                  </a:moveTo>
                  <a:cubicBezTo>
                    <a:pt x="561" y="277"/>
                    <a:pt x="561" y="277"/>
                    <a:pt x="562" y="277"/>
                  </a:cubicBezTo>
                  <a:cubicBezTo>
                    <a:pt x="563" y="277"/>
                    <a:pt x="564" y="276"/>
                    <a:pt x="562" y="275"/>
                  </a:cubicBezTo>
                  <a:cubicBezTo>
                    <a:pt x="562" y="275"/>
                    <a:pt x="560" y="276"/>
                    <a:pt x="561" y="277"/>
                  </a:cubicBezTo>
                  <a:cubicBezTo>
                    <a:pt x="561" y="276"/>
                    <a:pt x="561" y="276"/>
                    <a:pt x="560" y="276"/>
                  </a:cubicBezTo>
                  <a:cubicBezTo>
                    <a:pt x="561" y="276"/>
                    <a:pt x="561" y="276"/>
                    <a:pt x="561" y="277"/>
                  </a:cubicBezTo>
                  <a:cubicBezTo>
                    <a:pt x="561" y="276"/>
                    <a:pt x="561" y="276"/>
                    <a:pt x="560" y="276"/>
                  </a:cubicBezTo>
                  <a:cubicBezTo>
                    <a:pt x="561" y="276"/>
                    <a:pt x="561" y="276"/>
                    <a:pt x="561" y="277"/>
                  </a:cubicBezTo>
                  <a:close/>
                  <a:moveTo>
                    <a:pt x="575" y="207"/>
                  </a:moveTo>
                  <a:cubicBezTo>
                    <a:pt x="575" y="205"/>
                    <a:pt x="574" y="205"/>
                    <a:pt x="574" y="207"/>
                  </a:cubicBezTo>
                  <a:cubicBezTo>
                    <a:pt x="573" y="208"/>
                    <a:pt x="575" y="207"/>
                    <a:pt x="575" y="206"/>
                  </a:cubicBezTo>
                  <a:cubicBezTo>
                    <a:pt x="575" y="206"/>
                    <a:pt x="575" y="207"/>
                    <a:pt x="575" y="207"/>
                  </a:cubicBezTo>
                  <a:cubicBezTo>
                    <a:pt x="575" y="207"/>
                    <a:pt x="575" y="206"/>
                    <a:pt x="575" y="206"/>
                  </a:cubicBezTo>
                  <a:cubicBezTo>
                    <a:pt x="575" y="206"/>
                    <a:pt x="575" y="207"/>
                    <a:pt x="575" y="207"/>
                  </a:cubicBezTo>
                  <a:close/>
                  <a:moveTo>
                    <a:pt x="757" y="1"/>
                  </a:moveTo>
                  <a:cubicBezTo>
                    <a:pt x="760" y="2"/>
                    <a:pt x="761" y="1"/>
                    <a:pt x="757" y="0"/>
                  </a:cubicBezTo>
                  <a:cubicBezTo>
                    <a:pt x="757" y="0"/>
                    <a:pt x="757" y="1"/>
                    <a:pt x="757" y="1"/>
                  </a:cubicBezTo>
                  <a:close/>
                  <a:moveTo>
                    <a:pt x="818" y="72"/>
                  </a:moveTo>
                  <a:cubicBezTo>
                    <a:pt x="818" y="72"/>
                    <a:pt x="818" y="72"/>
                    <a:pt x="819" y="72"/>
                  </a:cubicBezTo>
                  <a:cubicBezTo>
                    <a:pt x="819" y="72"/>
                    <a:pt x="820" y="72"/>
                    <a:pt x="820" y="71"/>
                  </a:cubicBezTo>
                  <a:cubicBezTo>
                    <a:pt x="819" y="71"/>
                    <a:pt x="818" y="71"/>
                    <a:pt x="818" y="72"/>
                  </a:cubicBezTo>
                  <a:close/>
                  <a:moveTo>
                    <a:pt x="605" y="243"/>
                  </a:moveTo>
                  <a:cubicBezTo>
                    <a:pt x="605" y="243"/>
                    <a:pt x="604" y="243"/>
                    <a:pt x="604" y="243"/>
                  </a:cubicBezTo>
                  <a:cubicBezTo>
                    <a:pt x="603" y="243"/>
                    <a:pt x="603" y="244"/>
                    <a:pt x="603" y="245"/>
                  </a:cubicBezTo>
                  <a:cubicBezTo>
                    <a:pt x="604" y="245"/>
                    <a:pt x="605" y="244"/>
                    <a:pt x="605" y="243"/>
                  </a:cubicBezTo>
                  <a:cubicBezTo>
                    <a:pt x="605" y="244"/>
                    <a:pt x="605" y="243"/>
                    <a:pt x="605" y="243"/>
                  </a:cubicBezTo>
                  <a:cubicBezTo>
                    <a:pt x="605" y="243"/>
                    <a:pt x="605" y="243"/>
                    <a:pt x="605" y="244"/>
                  </a:cubicBezTo>
                  <a:cubicBezTo>
                    <a:pt x="605" y="243"/>
                    <a:pt x="605" y="243"/>
                    <a:pt x="605" y="243"/>
                  </a:cubicBezTo>
                  <a:cubicBezTo>
                    <a:pt x="605" y="243"/>
                    <a:pt x="605" y="244"/>
                    <a:pt x="605" y="243"/>
                  </a:cubicBezTo>
                  <a:close/>
                  <a:moveTo>
                    <a:pt x="620" y="269"/>
                  </a:moveTo>
                  <a:cubicBezTo>
                    <a:pt x="619" y="269"/>
                    <a:pt x="619" y="269"/>
                    <a:pt x="618" y="269"/>
                  </a:cubicBezTo>
                  <a:cubicBezTo>
                    <a:pt x="619" y="272"/>
                    <a:pt x="620" y="269"/>
                    <a:pt x="620" y="269"/>
                  </a:cubicBezTo>
                  <a:close/>
                  <a:moveTo>
                    <a:pt x="580" y="284"/>
                  </a:moveTo>
                  <a:cubicBezTo>
                    <a:pt x="580" y="284"/>
                    <a:pt x="579" y="284"/>
                    <a:pt x="579" y="284"/>
                  </a:cubicBezTo>
                  <a:cubicBezTo>
                    <a:pt x="579" y="286"/>
                    <a:pt x="582" y="283"/>
                    <a:pt x="583" y="283"/>
                  </a:cubicBezTo>
                  <a:cubicBezTo>
                    <a:pt x="582" y="283"/>
                    <a:pt x="581" y="284"/>
                    <a:pt x="580" y="284"/>
                  </a:cubicBezTo>
                  <a:cubicBezTo>
                    <a:pt x="580" y="284"/>
                    <a:pt x="580" y="284"/>
                    <a:pt x="580" y="284"/>
                  </a:cubicBezTo>
                  <a:cubicBezTo>
                    <a:pt x="580" y="284"/>
                    <a:pt x="580" y="284"/>
                    <a:pt x="579" y="284"/>
                  </a:cubicBezTo>
                  <a:cubicBezTo>
                    <a:pt x="580" y="284"/>
                    <a:pt x="581" y="284"/>
                    <a:pt x="580" y="284"/>
                  </a:cubicBezTo>
                  <a:close/>
                  <a:moveTo>
                    <a:pt x="693" y="261"/>
                  </a:moveTo>
                  <a:cubicBezTo>
                    <a:pt x="693" y="260"/>
                    <a:pt x="693" y="258"/>
                    <a:pt x="692" y="258"/>
                  </a:cubicBezTo>
                  <a:cubicBezTo>
                    <a:pt x="691" y="258"/>
                    <a:pt x="693" y="261"/>
                    <a:pt x="693" y="261"/>
                  </a:cubicBezTo>
                  <a:cubicBezTo>
                    <a:pt x="693" y="261"/>
                    <a:pt x="693" y="260"/>
                    <a:pt x="693" y="260"/>
                  </a:cubicBezTo>
                  <a:cubicBezTo>
                    <a:pt x="693" y="260"/>
                    <a:pt x="693" y="261"/>
                    <a:pt x="693" y="261"/>
                  </a:cubicBezTo>
                  <a:close/>
                  <a:moveTo>
                    <a:pt x="584" y="284"/>
                  </a:moveTo>
                  <a:cubicBezTo>
                    <a:pt x="585" y="283"/>
                    <a:pt x="584" y="281"/>
                    <a:pt x="583" y="283"/>
                  </a:cubicBezTo>
                  <a:cubicBezTo>
                    <a:pt x="584" y="283"/>
                    <a:pt x="584" y="284"/>
                    <a:pt x="584" y="284"/>
                  </a:cubicBezTo>
                  <a:close/>
                  <a:moveTo>
                    <a:pt x="495" y="240"/>
                  </a:moveTo>
                  <a:cubicBezTo>
                    <a:pt x="495" y="237"/>
                    <a:pt x="492" y="240"/>
                    <a:pt x="493" y="240"/>
                  </a:cubicBezTo>
                  <a:cubicBezTo>
                    <a:pt x="494" y="240"/>
                    <a:pt x="494" y="240"/>
                    <a:pt x="495" y="240"/>
                  </a:cubicBezTo>
                  <a:close/>
                  <a:moveTo>
                    <a:pt x="609" y="277"/>
                  </a:moveTo>
                  <a:cubicBezTo>
                    <a:pt x="608" y="277"/>
                    <a:pt x="608" y="278"/>
                    <a:pt x="608" y="279"/>
                  </a:cubicBezTo>
                  <a:cubicBezTo>
                    <a:pt x="609" y="279"/>
                    <a:pt x="610" y="278"/>
                    <a:pt x="609" y="277"/>
                  </a:cubicBezTo>
                  <a:close/>
                  <a:moveTo>
                    <a:pt x="434" y="275"/>
                  </a:moveTo>
                  <a:cubicBezTo>
                    <a:pt x="434" y="275"/>
                    <a:pt x="436" y="275"/>
                    <a:pt x="437" y="275"/>
                  </a:cubicBezTo>
                  <a:cubicBezTo>
                    <a:pt x="437" y="274"/>
                    <a:pt x="434" y="274"/>
                    <a:pt x="434" y="275"/>
                  </a:cubicBezTo>
                  <a:cubicBezTo>
                    <a:pt x="434" y="275"/>
                    <a:pt x="435" y="275"/>
                    <a:pt x="435" y="274"/>
                  </a:cubicBezTo>
                  <a:cubicBezTo>
                    <a:pt x="434" y="274"/>
                    <a:pt x="434" y="275"/>
                    <a:pt x="434" y="275"/>
                  </a:cubicBezTo>
                  <a:cubicBezTo>
                    <a:pt x="435" y="275"/>
                    <a:pt x="435" y="274"/>
                    <a:pt x="435" y="274"/>
                  </a:cubicBezTo>
                  <a:cubicBezTo>
                    <a:pt x="435" y="274"/>
                    <a:pt x="435" y="274"/>
                    <a:pt x="434" y="275"/>
                  </a:cubicBezTo>
                  <a:close/>
                  <a:moveTo>
                    <a:pt x="548" y="177"/>
                  </a:moveTo>
                  <a:cubicBezTo>
                    <a:pt x="547" y="180"/>
                    <a:pt x="553" y="178"/>
                    <a:pt x="555" y="178"/>
                  </a:cubicBezTo>
                  <a:cubicBezTo>
                    <a:pt x="554" y="179"/>
                    <a:pt x="552" y="185"/>
                    <a:pt x="553" y="186"/>
                  </a:cubicBezTo>
                  <a:cubicBezTo>
                    <a:pt x="555" y="187"/>
                    <a:pt x="557" y="181"/>
                    <a:pt x="558" y="180"/>
                  </a:cubicBezTo>
                  <a:cubicBezTo>
                    <a:pt x="559" y="180"/>
                    <a:pt x="560" y="181"/>
                    <a:pt x="560" y="182"/>
                  </a:cubicBezTo>
                  <a:cubicBezTo>
                    <a:pt x="560" y="184"/>
                    <a:pt x="558" y="185"/>
                    <a:pt x="558" y="186"/>
                  </a:cubicBezTo>
                  <a:cubicBezTo>
                    <a:pt x="558" y="188"/>
                    <a:pt x="559" y="187"/>
                    <a:pt x="560" y="187"/>
                  </a:cubicBezTo>
                  <a:cubicBezTo>
                    <a:pt x="560" y="187"/>
                    <a:pt x="560" y="186"/>
                    <a:pt x="561" y="186"/>
                  </a:cubicBezTo>
                  <a:cubicBezTo>
                    <a:pt x="561" y="187"/>
                    <a:pt x="561" y="187"/>
                    <a:pt x="561" y="188"/>
                  </a:cubicBezTo>
                  <a:cubicBezTo>
                    <a:pt x="561" y="187"/>
                    <a:pt x="563" y="188"/>
                    <a:pt x="563" y="187"/>
                  </a:cubicBezTo>
                  <a:cubicBezTo>
                    <a:pt x="566" y="190"/>
                    <a:pt x="560" y="189"/>
                    <a:pt x="560" y="191"/>
                  </a:cubicBezTo>
                  <a:cubicBezTo>
                    <a:pt x="560" y="193"/>
                    <a:pt x="566" y="192"/>
                    <a:pt x="563" y="195"/>
                  </a:cubicBezTo>
                  <a:cubicBezTo>
                    <a:pt x="560" y="198"/>
                    <a:pt x="554" y="190"/>
                    <a:pt x="553" y="196"/>
                  </a:cubicBezTo>
                  <a:cubicBezTo>
                    <a:pt x="552" y="199"/>
                    <a:pt x="556" y="205"/>
                    <a:pt x="559" y="204"/>
                  </a:cubicBezTo>
                  <a:cubicBezTo>
                    <a:pt x="562" y="204"/>
                    <a:pt x="564" y="200"/>
                    <a:pt x="567" y="200"/>
                  </a:cubicBezTo>
                  <a:cubicBezTo>
                    <a:pt x="570" y="201"/>
                    <a:pt x="565" y="205"/>
                    <a:pt x="569" y="205"/>
                  </a:cubicBezTo>
                  <a:cubicBezTo>
                    <a:pt x="570" y="205"/>
                    <a:pt x="571" y="203"/>
                    <a:pt x="573" y="204"/>
                  </a:cubicBezTo>
                  <a:cubicBezTo>
                    <a:pt x="574" y="204"/>
                    <a:pt x="575" y="205"/>
                    <a:pt x="576" y="206"/>
                  </a:cubicBezTo>
                  <a:cubicBezTo>
                    <a:pt x="576" y="206"/>
                    <a:pt x="576" y="207"/>
                    <a:pt x="577" y="207"/>
                  </a:cubicBezTo>
                  <a:cubicBezTo>
                    <a:pt x="577" y="207"/>
                    <a:pt x="578" y="207"/>
                    <a:pt x="578" y="207"/>
                  </a:cubicBezTo>
                  <a:cubicBezTo>
                    <a:pt x="580" y="208"/>
                    <a:pt x="580" y="209"/>
                    <a:pt x="580" y="211"/>
                  </a:cubicBezTo>
                  <a:cubicBezTo>
                    <a:pt x="581" y="214"/>
                    <a:pt x="581" y="217"/>
                    <a:pt x="584" y="218"/>
                  </a:cubicBezTo>
                  <a:cubicBezTo>
                    <a:pt x="586" y="219"/>
                    <a:pt x="589" y="220"/>
                    <a:pt x="591" y="218"/>
                  </a:cubicBezTo>
                  <a:cubicBezTo>
                    <a:pt x="592" y="217"/>
                    <a:pt x="593" y="214"/>
                    <a:pt x="593" y="212"/>
                  </a:cubicBezTo>
                  <a:cubicBezTo>
                    <a:pt x="593" y="209"/>
                    <a:pt x="591" y="207"/>
                    <a:pt x="589" y="204"/>
                  </a:cubicBezTo>
                  <a:cubicBezTo>
                    <a:pt x="587" y="201"/>
                    <a:pt x="587" y="200"/>
                    <a:pt x="588" y="197"/>
                  </a:cubicBezTo>
                  <a:cubicBezTo>
                    <a:pt x="588" y="196"/>
                    <a:pt x="589" y="194"/>
                    <a:pt x="589" y="193"/>
                  </a:cubicBezTo>
                  <a:cubicBezTo>
                    <a:pt x="588" y="192"/>
                    <a:pt x="587" y="193"/>
                    <a:pt x="586" y="192"/>
                  </a:cubicBezTo>
                  <a:cubicBezTo>
                    <a:pt x="584" y="190"/>
                    <a:pt x="586" y="186"/>
                    <a:pt x="582" y="186"/>
                  </a:cubicBezTo>
                  <a:cubicBezTo>
                    <a:pt x="581" y="186"/>
                    <a:pt x="581" y="187"/>
                    <a:pt x="579" y="187"/>
                  </a:cubicBezTo>
                  <a:cubicBezTo>
                    <a:pt x="578" y="186"/>
                    <a:pt x="578" y="185"/>
                    <a:pt x="578" y="184"/>
                  </a:cubicBezTo>
                  <a:cubicBezTo>
                    <a:pt x="578" y="181"/>
                    <a:pt x="579" y="180"/>
                    <a:pt x="576" y="178"/>
                  </a:cubicBezTo>
                  <a:cubicBezTo>
                    <a:pt x="574" y="176"/>
                    <a:pt x="572" y="176"/>
                    <a:pt x="571" y="179"/>
                  </a:cubicBezTo>
                  <a:cubicBezTo>
                    <a:pt x="570" y="179"/>
                    <a:pt x="570" y="184"/>
                    <a:pt x="569" y="183"/>
                  </a:cubicBezTo>
                  <a:cubicBezTo>
                    <a:pt x="568" y="183"/>
                    <a:pt x="570" y="180"/>
                    <a:pt x="568" y="181"/>
                  </a:cubicBezTo>
                  <a:cubicBezTo>
                    <a:pt x="569" y="176"/>
                    <a:pt x="567" y="170"/>
                    <a:pt x="562" y="168"/>
                  </a:cubicBezTo>
                  <a:cubicBezTo>
                    <a:pt x="560" y="166"/>
                    <a:pt x="558" y="167"/>
                    <a:pt x="555" y="168"/>
                  </a:cubicBezTo>
                  <a:cubicBezTo>
                    <a:pt x="554" y="168"/>
                    <a:pt x="549" y="168"/>
                    <a:pt x="549" y="168"/>
                  </a:cubicBezTo>
                  <a:cubicBezTo>
                    <a:pt x="550" y="170"/>
                    <a:pt x="548" y="170"/>
                    <a:pt x="548" y="172"/>
                  </a:cubicBezTo>
                  <a:cubicBezTo>
                    <a:pt x="548" y="173"/>
                    <a:pt x="549" y="175"/>
                    <a:pt x="548" y="177"/>
                  </a:cubicBezTo>
                  <a:close/>
                  <a:moveTo>
                    <a:pt x="606" y="249"/>
                  </a:moveTo>
                  <a:cubicBezTo>
                    <a:pt x="605" y="249"/>
                    <a:pt x="605" y="248"/>
                    <a:pt x="604" y="248"/>
                  </a:cubicBezTo>
                  <a:cubicBezTo>
                    <a:pt x="604" y="248"/>
                    <a:pt x="605" y="250"/>
                    <a:pt x="606" y="249"/>
                  </a:cubicBezTo>
                  <a:close/>
                  <a:moveTo>
                    <a:pt x="611" y="289"/>
                  </a:moveTo>
                  <a:cubicBezTo>
                    <a:pt x="611" y="290"/>
                    <a:pt x="613" y="288"/>
                    <a:pt x="613" y="288"/>
                  </a:cubicBezTo>
                  <a:cubicBezTo>
                    <a:pt x="612" y="287"/>
                    <a:pt x="611" y="288"/>
                    <a:pt x="611" y="289"/>
                  </a:cubicBezTo>
                  <a:close/>
                  <a:moveTo>
                    <a:pt x="592" y="136"/>
                  </a:moveTo>
                  <a:cubicBezTo>
                    <a:pt x="591" y="135"/>
                    <a:pt x="590" y="136"/>
                    <a:pt x="590" y="137"/>
                  </a:cubicBezTo>
                  <a:cubicBezTo>
                    <a:pt x="590" y="136"/>
                    <a:pt x="592" y="135"/>
                    <a:pt x="591" y="136"/>
                  </a:cubicBezTo>
                  <a:cubicBezTo>
                    <a:pt x="591" y="136"/>
                    <a:pt x="591" y="136"/>
                    <a:pt x="592" y="136"/>
                  </a:cubicBezTo>
                  <a:close/>
                  <a:moveTo>
                    <a:pt x="598" y="257"/>
                  </a:moveTo>
                  <a:cubicBezTo>
                    <a:pt x="599" y="257"/>
                    <a:pt x="600" y="257"/>
                    <a:pt x="601" y="257"/>
                  </a:cubicBezTo>
                  <a:cubicBezTo>
                    <a:pt x="599" y="256"/>
                    <a:pt x="599" y="256"/>
                    <a:pt x="598" y="257"/>
                  </a:cubicBezTo>
                  <a:close/>
                  <a:moveTo>
                    <a:pt x="496" y="241"/>
                  </a:moveTo>
                  <a:cubicBezTo>
                    <a:pt x="497" y="241"/>
                    <a:pt x="497" y="241"/>
                    <a:pt x="497" y="240"/>
                  </a:cubicBezTo>
                  <a:cubicBezTo>
                    <a:pt x="497" y="239"/>
                    <a:pt x="495" y="241"/>
                    <a:pt x="496" y="241"/>
                  </a:cubicBezTo>
                  <a:close/>
                  <a:moveTo>
                    <a:pt x="663" y="204"/>
                  </a:moveTo>
                  <a:cubicBezTo>
                    <a:pt x="663" y="204"/>
                    <a:pt x="663" y="204"/>
                    <a:pt x="663" y="205"/>
                  </a:cubicBezTo>
                  <a:cubicBezTo>
                    <a:pt x="665" y="205"/>
                    <a:pt x="666" y="199"/>
                    <a:pt x="665" y="198"/>
                  </a:cubicBezTo>
                  <a:cubicBezTo>
                    <a:pt x="666" y="198"/>
                    <a:pt x="663" y="204"/>
                    <a:pt x="663" y="204"/>
                  </a:cubicBezTo>
                  <a:cubicBezTo>
                    <a:pt x="663" y="204"/>
                    <a:pt x="664" y="203"/>
                    <a:pt x="663" y="204"/>
                  </a:cubicBezTo>
                  <a:cubicBezTo>
                    <a:pt x="663" y="204"/>
                    <a:pt x="663" y="204"/>
                    <a:pt x="663" y="204"/>
                  </a:cubicBezTo>
                  <a:cubicBezTo>
                    <a:pt x="663" y="204"/>
                    <a:pt x="663" y="204"/>
                    <a:pt x="663" y="204"/>
                  </a:cubicBezTo>
                  <a:close/>
                  <a:moveTo>
                    <a:pt x="614" y="273"/>
                  </a:moveTo>
                  <a:cubicBezTo>
                    <a:pt x="614" y="273"/>
                    <a:pt x="613" y="274"/>
                    <a:pt x="614" y="275"/>
                  </a:cubicBezTo>
                  <a:cubicBezTo>
                    <a:pt x="614" y="274"/>
                    <a:pt x="614" y="274"/>
                    <a:pt x="614" y="273"/>
                  </a:cubicBezTo>
                  <a:close/>
                  <a:moveTo>
                    <a:pt x="606" y="283"/>
                  </a:moveTo>
                  <a:cubicBezTo>
                    <a:pt x="607" y="283"/>
                    <a:pt x="607" y="282"/>
                    <a:pt x="608" y="282"/>
                  </a:cubicBezTo>
                  <a:cubicBezTo>
                    <a:pt x="606" y="282"/>
                    <a:pt x="606" y="282"/>
                    <a:pt x="606" y="283"/>
                  </a:cubicBezTo>
                  <a:close/>
                  <a:moveTo>
                    <a:pt x="711" y="267"/>
                  </a:moveTo>
                  <a:cubicBezTo>
                    <a:pt x="711" y="266"/>
                    <a:pt x="709" y="270"/>
                    <a:pt x="711" y="267"/>
                  </a:cubicBezTo>
                  <a:cubicBezTo>
                    <a:pt x="711" y="267"/>
                    <a:pt x="711" y="268"/>
                    <a:pt x="711" y="267"/>
                  </a:cubicBezTo>
                  <a:close/>
                  <a:moveTo>
                    <a:pt x="596" y="316"/>
                  </a:moveTo>
                  <a:cubicBezTo>
                    <a:pt x="595" y="315"/>
                    <a:pt x="594" y="316"/>
                    <a:pt x="594" y="316"/>
                  </a:cubicBezTo>
                  <a:cubicBezTo>
                    <a:pt x="595" y="316"/>
                    <a:pt x="596" y="316"/>
                    <a:pt x="595" y="316"/>
                  </a:cubicBezTo>
                  <a:cubicBezTo>
                    <a:pt x="596" y="316"/>
                    <a:pt x="596" y="316"/>
                    <a:pt x="595" y="316"/>
                  </a:cubicBezTo>
                  <a:cubicBezTo>
                    <a:pt x="595" y="316"/>
                    <a:pt x="595" y="316"/>
                    <a:pt x="596" y="316"/>
                  </a:cubicBezTo>
                  <a:close/>
                  <a:moveTo>
                    <a:pt x="577" y="285"/>
                  </a:moveTo>
                  <a:cubicBezTo>
                    <a:pt x="577" y="284"/>
                    <a:pt x="576" y="284"/>
                    <a:pt x="576" y="285"/>
                  </a:cubicBezTo>
                  <a:cubicBezTo>
                    <a:pt x="576" y="285"/>
                    <a:pt x="577" y="285"/>
                    <a:pt x="577" y="285"/>
                  </a:cubicBezTo>
                  <a:close/>
                  <a:moveTo>
                    <a:pt x="605" y="292"/>
                  </a:moveTo>
                  <a:cubicBezTo>
                    <a:pt x="605" y="292"/>
                    <a:pt x="605" y="291"/>
                    <a:pt x="605" y="290"/>
                  </a:cubicBezTo>
                  <a:cubicBezTo>
                    <a:pt x="604" y="291"/>
                    <a:pt x="604" y="292"/>
                    <a:pt x="605" y="292"/>
                  </a:cubicBezTo>
                  <a:close/>
                  <a:moveTo>
                    <a:pt x="508" y="276"/>
                  </a:moveTo>
                  <a:cubicBezTo>
                    <a:pt x="509" y="275"/>
                    <a:pt x="506" y="276"/>
                    <a:pt x="506" y="276"/>
                  </a:cubicBezTo>
                  <a:cubicBezTo>
                    <a:pt x="507" y="276"/>
                    <a:pt x="507" y="276"/>
                    <a:pt x="508" y="276"/>
                  </a:cubicBezTo>
                  <a:close/>
                  <a:moveTo>
                    <a:pt x="610" y="255"/>
                  </a:moveTo>
                  <a:cubicBezTo>
                    <a:pt x="610" y="256"/>
                    <a:pt x="610" y="256"/>
                    <a:pt x="610" y="256"/>
                  </a:cubicBezTo>
                  <a:cubicBezTo>
                    <a:pt x="610" y="256"/>
                    <a:pt x="610" y="256"/>
                    <a:pt x="610" y="255"/>
                  </a:cubicBezTo>
                  <a:close/>
                  <a:moveTo>
                    <a:pt x="650" y="268"/>
                  </a:moveTo>
                  <a:cubicBezTo>
                    <a:pt x="650" y="269"/>
                    <a:pt x="651" y="269"/>
                    <a:pt x="651" y="269"/>
                  </a:cubicBezTo>
                  <a:cubicBezTo>
                    <a:pt x="651" y="268"/>
                    <a:pt x="651" y="268"/>
                    <a:pt x="650" y="268"/>
                  </a:cubicBezTo>
                  <a:close/>
                  <a:moveTo>
                    <a:pt x="446" y="251"/>
                  </a:moveTo>
                  <a:cubicBezTo>
                    <a:pt x="446" y="251"/>
                    <a:pt x="446" y="251"/>
                    <a:pt x="446" y="251"/>
                  </a:cubicBezTo>
                  <a:cubicBezTo>
                    <a:pt x="446" y="251"/>
                    <a:pt x="445" y="252"/>
                    <a:pt x="446" y="251"/>
                  </a:cubicBezTo>
                  <a:close/>
                  <a:moveTo>
                    <a:pt x="432" y="271"/>
                  </a:moveTo>
                  <a:cubicBezTo>
                    <a:pt x="433" y="271"/>
                    <a:pt x="433" y="271"/>
                    <a:pt x="434" y="271"/>
                  </a:cubicBezTo>
                  <a:cubicBezTo>
                    <a:pt x="433" y="271"/>
                    <a:pt x="433" y="271"/>
                    <a:pt x="432" y="271"/>
                  </a:cubicBezTo>
                  <a:close/>
                  <a:moveTo>
                    <a:pt x="616" y="305"/>
                  </a:moveTo>
                  <a:cubicBezTo>
                    <a:pt x="616" y="305"/>
                    <a:pt x="616" y="305"/>
                    <a:pt x="616" y="304"/>
                  </a:cubicBezTo>
                  <a:cubicBezTo>
                    <a:pt x="615" y="305"/>
                    <a:pt x="616" y="305"/>
                    <a:pt x="616" y="305"/>
                  </a:cubicBezTo>
                  <a:close/>
                  <a:moveTo>
                    <a:pt x="605" y="258"/>
                  </a:moveTo>
                  <a:cubicBezTo>
                    <a:pt x="604" y="258"/>
                    <a:pt x="604" y="259"/>
                    <a:pt x="605" y="259"/>
                  </a:cubicBezTo>
                  <a:cubicBezTo>
                    <a:pt x="605" y="259"/>
                    <a:pt x="605" y="258"/>
                    <a:pt x="605" y="258"/>
                  </a:cubicBezTo>
                  <a:close/>
                  <a:moveTo>
                    <a:pt x="598" y="305"/>
                  </a:moveTo>
                  <a:cubicBezTo>
                    <a:pt x="598" y="305"/>
                    <a:pt x="596" y="306"/>
                    <a:pt x="597" y="306"/>
                  </a:cubicBezTo>
                  <a:cubicBezTo>
                    <a:pt x="597" y="306"/>
                    <a:pt x="598" y="305"/>
                    <a:pt x="598" y="305"/>
                  </a:cubicBezTo>
                  <a:close/>
                  <a:moveTo>
                    <a:pt x="611" y="306"/>
                  </a:moveTo>
                  <a:cubicBezTo>
                    <a:pt x="611" y="306"/>
                    <a:pt x="611" y="306"/>
                    <a:pt x="611" y="306"/>
                  </a:cubicBezTo>
                  <a:cubicBezTo>
                    <a:pt x="611" y="307"/>
                    <a:pt x="612" y="305"/>
                    <a:pt x="611" y="306"/>
                  </a:cubicBezTo>
                  <a:cubicBezTo>
                    <a:pt x="612" y="305"/>
                    <a:pt x="610" y="307"/>
                    <a:pt x="611" y="307"/>
                  </a:cubicBezTo>
                  <a:cubicBezTo>
                    <a:pt x="611" y="306"/>
                    <a:pt x="611" y="306"/>
                    <a:pt x="611" y="306"/>
                  </a:cubicBezTo>
                  <a:close/>
                  <a:moveTo>
                    <a:pt x="581" y="290"/>
                  </a:moveTo>
                  <a:cubicBezTo>
                    <a:pt x="581" y="289"/>
                    <a:pt x="581" y="289"/>
                    <a:pt x="580" y="290"/>
                  </a:cubicBezTo>
                  <a:cubicBezTo>
                    <a:pt x="581" y="290"/>
                    <a:pt x="581" y="290"/>
                    <a:pt x="581" y="290"/>
                  </a:cubicBezTo>
                  <a:close/>
                  <a:moveTo>
                    <a:pt x="606" y="245"/>
                  </a:moveTo>
                  <a:cubicBezTo>
                    <a:pt x="606" y="244"/>
                    <a:pt x="606" y="245"/>
                    <a:pt x="606" y="245"/>
                  </a:cubicBezTo>
                  <a:cubicBezTo>
                    <a:pt x="606" y="245"/>
                    <a:pt x="606" y="245"/>
                    <a:pt x="606" y="245"/>
                  </a:cubicBezTo>
                  <a:close/>
                  <a:moveTo>
                    <a:pt x="621" y="271"/>
                  </a:moveTo>
                  <a:cubicBezTo>
                    <a:pt x="621" y="270"/>
                    <a:pt x="621" y="270"/>
                    <a:pt x="621" y="270"/>
                  </a:cubicBezTo>
                  <a:cubicBezTo>
                    <a:pt x="620" y="270"/>
                    <a:pt x="620" y="271"/>
                    <a:pt x="620" y="271"/>
                  </a:cubicBezTo>
                  <a:cubicBezTo>
                    <a:pt x="621" y="271"/>
                    <a:pt x="621" y="271"/>
                    <a:pt x="621" y="271"/>
                  </a:cubicBezTo>
                  <a:close/>
                  <a:moveTo>
                    <a:pt x="432" y="271"/>
                  </a:moveTo>
                  <a:cubicBezTo>
                    <a:pt x="432" y="271"/>
                    <a:pt x="432" y="272"/>
                    <a:pt x="432" y="272"/>
                  </a:cubicBezTo>
                  <a:cubicBezTo>
                    <a:pt x="432" y="272"/>
                    <a:pt x="432" y="271"/>
                    <a:pt x="432" y="271"/>
                  </a:cubicBezTo>
                  <a:close/>
                  <a:moveTo>
                    <a:pt x="585" y="264"/>
                  </a:moveTo>
                  <a:cubicBezTo>
                    <a:pt x="585" y="264"/>
                    <a:pt x="585" y="264"/>
                    <a:pt x="585" y="264"/>
                  </a:cubicBezTo>
                  <a:cubicBezTo>
                    <a:pt x="585" y="264"/>
                    <a:pt x="585" y="264"/>
                    <a:pt x="585" y="264"/>
                  </a:cubicBezTo>
                  <a:close/>
                  <a:moveTo>
                    <a:pt x="859" y="704"/>
                  </a:moveTo>
                  <a:cubicBezTo>
                    <a:pt x="858" y="705"/>
                    <a:pt x="862" y="703"/>
                    <a:pt x="862" y="703"/>
                  </a:cubicBezTo>
                  <a:cubicBezTo>
                    <a:pt x="861" y="703"/>
                    <a:pt x="860" y="703"/>
                    <a:pt x="861" y="702"/>
                  </a:cubicBezTo>
                  <a:cubicBezTo>
                    <a:pt x="860" y="702"/>
                    <a:pt x="859" y="703"/>
                    <a:pt x="859" y="704"/>
                  </a:cubicBezTo>
                  <a:cubicBezTo>
                    <a:pt x="859" y="703"/>
                    <a:pt x="859" y="704"/>
                    <a:pt x="859" y="704"/>
                  </a:cubicBezTo>
                  <a:cubicBezTo>
                    <a:pt x="859" y="704"/>
                    <a:pt x="859" y="704"/>
                    <a:pt x="859" y="703"/>
                  </a:cubicBezTo>
                  <a:cubicBezTo>
                    <a:pt x="859" y="704"/>
                    <a:pt x="859" y="704"/>
                    <a:pt x="859" y="704"/>
                  </a:cubicBezTo>
                  <a:cubicBezTo>
                    <a:pt x="859" y="704"/>
                    <a:pt x="859" y="703"/>
                    <a:pt x="859" y="704"/>
                  </a:cubicBezTo>
                  <a:close/>
                  <a:moveTo>
                    <a:pt x="893" y="692"/>
                  </a:moveTo>
                  <a:cubicBezTo>
                    <a:pt x="894" y="692"/>
                    <a:pt x="894" y="692"/>
                    <a:pt x="894" y="692"/>
                  </a:cubicBezTo>
                  <a:cubicBezTo>
                    <a:pt x="893" y="690"/>
                    <a:pt x="892" y="692"/>
                    <a:pt x="892" y="693"/>
                  </a:cubicBezTo>
                  <a:cubicBezTo>
                    <a:pt x="893" y="693"/>
                    <a:pt x="893" y="692"/>
                    <a:pt x="893" y="692"/>
                  </a:cubicBezTo>
                  <a:close/>
                  <a:moveTo>
                    <a:pt x="889" y="694"/>
                  </a:moveTo>
                  <a:cubicBezTo>
                    <a:pt x="889" y="694"/>
                    <a:pt x="890" y="693"/>
                    <a:pt x="890" y="692"/>
                  </a:cubicBezTo>
                  <a:cubicBezTo>
                    <a:pt x="890" y="693"/>
                    <a:pt x="889" y="693"/>
                    <a:pt x="888" y="693"/>
                  </a:cubicBezTo>
                  <a:cubicBezTo>
                    <a:pt x="888" y="693"/>
                    <a:pt x="889" y="694"/>
                    <a:pt x="889" y="694"/>
                  </a:cubicBezTo>
                  <a:close/>
                  <a:moveTo>
                    <a:pt x="903" y="712"/>
                  </a:moveTo>
                  <a:cubicBezTo>
                    <a:pt x="903" y="712"/>
                    <a:pt x="903" y="712"/>
                    <a:pt x="903" y="712"/>
                  </a:cubicBezTo>
                  <a:cubicBezTo>
                    <a:pt x="903" y="710"/>
                    <a:pt x="901" y="713"/>
                    <a:pt x="901" y="714"/>
                  </a:cubicBezTo>
                  <a:cubicBezTo>
                    <a:pt x="900" y="714"/>
                    <a:pt x="900" y="715"/>
                    <a:pt x="900" y="715"/>
                  </a:cubicBezTo>
                  <a:cubicBezTo>
                    <a:pt x="900" y="715"/>
                    <a:pt x="900" y="713"/>
                    <a:pt x="899" y="713"/>
                  </a:cubicBezTo>
                  <a:cubicBezTo>
                    <a:pt x="900" y="712"/>
                    <a:pt x="901" y="710"/>
                    <a:pt x="902" y="708"/>
                  </a:cubicBezTo>
                  <a:cubicBezTo>
                    <a:pt x="902" y="708"/>
                    <a:pt x="900" y="708"/>
                    <a:pt x="900" y="709"/>
                  </a:cubicBezTo>
                  <a:cubicBezTo>
                    <a:pt x="899" y="709"/>
                    <a:pt x="899" y="710"/>
                    <a:pt x="898" y="711"/>
                  </a:cubicBezTo>
                  <a:cubicBezTo>
                    <a:pt x="897" y="712"/>
                    <a:pt x="897" y="713"/>
                    <a:pt x="896" y="713"/>
                  </a:cubicBezTo>
                  <a:cubicBezTo>
                    <a:pt x="895" y="712"/>
                    <a:pt x="895" y="711"/>
                    <a:pt x="895" y="710"/>
                  </a:cubicBezTo>
                  <a:cubicBezTo>
                    <a:pt x="895" y="711"/>
                    <a:pt x="895" y="711"/>
                    <a:pt x="895" y="711"/>
                  </a:cubicBezTo>
                  <a:cubicBezTo>
                    <a:pt x="896" y="711"/>
                    <a:pt x="897" y="709"/>
                    <a:pt x="897" y="709"/>
                  </a:cubicBezTo>
                  <a:cubicBezTo>
                    <a:pt x="896" y="708"/>
                    <a:pt x="895" y="709"/>
                    <a:pt x="895" y="709"/>
                  </a:cubicBezTo>
                  <a:cubicBezTo>
                    <a:pt x="896" y="709"/>
                    <a:pt x="896" y="708"/>
                    <a:pt x="896" y="708"/>
                  </a:cubicBezTo>
                  <a:cubicBezTo>
                    <a:pt x="895" y="708"/>
                    <a:pt x="894" y="709"/>
                    <a:pt x="894" y="707"/>
                  </a:cubicBezTo>
                  <a:cubicBezTo>
                    <a:pt x="895" y="707"/>
                    <a:pt x="895" y="707"/>
                    <a:pt x="895" y="707"/>
                  </a:cubicBezTo>
                  <a:cubicBezTo>
                    <a:pt x="895" y="707"/>
                    <a:pt x="895" y="707"/>
                    <a:pt x="895" y="707"/>
                  </a:cubicBezTo>
                  <a:cubicBezTo>
                    <a:pt x="895" y="710"/>
                    <a:pt x="896" y="707"/>
                    <a:pt x="897" y="707"/>
                  </a:cubicBezTo>
                  <a:cubicBezTo>
                    <a:pt x="897" y="707"/>
                    <a:pt x="897" y="707"/>
                    <a:pt x="896" y="707"/>
                  </a:cubicBezTo>
                  <a:cubicBezTo>
                    <a:pt x="898" y="707"/>
                    <a:pt x="901" y="705"/>
                    <a:pt x="901" y="702"/>
                  </a:cubicBezTo>
                  <a:cubicBezTo>
                    <a:pt x="901" y="702"/>
                    <a:pt x="900" y="702"/>
                    <a:pt x="900" y="702"/>
                  </a:cubicBezTo>
                  <a:cubicBezTo>
                    <a:pt x="900" y="703"/>
                    <a:pt x="900" y="703"/>
                    <a:pt x="899" y="703"/>
                  </a:cubicBezTo>
                  <a:cubicBezTo>
                    <a:pt x="899" y="703"/>
                    <a:pt x="898" y="703"/>
                    <a:pt x="898" y="703"/>
                  </a:cubicBezTo>
                  <a:cubicBezTo>
                    <a:pt x="897" y="703"/>
                    <a:pt x="897" y="704"/>
                    <a:pt x="897" y="704"/>
                  </a:cubicBezTo>
                  <a:cubicBezTo>
                    <a:pt x="897" y="704"/>
                    <a:pt x="897" y="704"/>
                    <a:pt x="897" y="704"/>
                  </a:cubicBezTo>
                  <a:cubicBezTo>
                    <a:pt x="897" y="704"/>
                    <a:pt x="897" y="704"/>
                    <a:pt x="896" y="704"/>
                  </a:cubicBezTo>
                  <a:cubicBezTo>
                    <a:pt x="896" y="704"/>
                    <a:pt x="896" y="704"/>
                    <a:pt x="896" y="704"/>
                  </a:cubicBezTo>
                  <a:cubicBezTo>
                    <a:pt x="896" y="703"/>
                    <a:pt x="895" y="705"/>
                    <a:pt x="895" y="705"/>
                  </a:cubicBezTo>
                  <a:cubicBezTo>
                    <a:pt x="895" y="704"/>
                    <a:pt x="895" y="704"/>
                    <a:pt x="895" y="704"/>
                  </a:cubicBezTo>
                  <a:cubicBezTo>
                    <a:pt x="895" y="704"/>
                    <a:pt x="896" y="703"/>
                    <a:pt x="896" y="703"/>
                  </a:cubicBezTo>
                  <a:cubicBezTo>
                    <a:pt x="896" y="703"/>
                    <a:pt x="896" y="703"/>
                    <a:pt x="895" y="703"/>
                  </a:cubicBezTo>
                  <a:cubicBezTo>
                    <a:pt x="896" y="703"/>
                    <a:pt x="896" y="702"/>
                    <a:pt x="897" y="702"/>
                  </a:cubicBezTo>
                  <a:cubicBezTo>
                    <a:pt x="896" y="702"/>
                    <a:pt x="895" y="702"/>
                    <a:pt x="894" y="702"/>
                  </a:cubicBezTo>
                  <a:cubicBezTo>
                    <a:pt x="894" y="701"/>
                    <a:pt x="895" y="701"/>
                    <a:pt x="895" y="701"/>
                  </a:cubicBezTo>
                  <a:cubicBezTo>
                    <a:pt x="895" y="700"/>
                    <a:pt x="893" y="702"/>
                    <a:pt x="893" y="701"/>
                  </a:cubicBezTo>
                  <a:cubicBezTo>
                    <a:pt x="893" y="701"/>
                    <a:pt x="897" y="697"/>
                    <a:pt x="897" y="696"/>
                  </a:cubicBezTo>
                  <a:cubicBezTo>
                    <a:pt x="897" y="693"/>
                    <a:pt x="892" y="694"/>
                    <a:pt x="891" y="696"/>
                  </a:cubicBezTo>
                  <a:cubicBezTo>
                    <a:pt x="891" y="695"/>
                    <a:pt x="891" y="694"/>
                    <a:pt x="891" y="693"/>
                  </a:cubicBezTo>
                  <a:cubicBezTo>
                    <a:pt x="890" y="693"/>
                    <a:pt x="890" y="694"/>
                    <a:pt x="889" y="694"/>
                  </a:cubicBezTo>
                  <a:cubicBezTo>
                    <a:pt x="889" y="694"/>
                    <a:pt x="889" y="694"/>
                    <a:pt x="889" y="694"/>
                  </a:cubicBezTo>
                  <a:cubicBezTo>
                    <a:pt x="889" y="694"/>
                    <a:pt x="889" y="696"/>
                    <a:pt x="889" y="696"/>
                  </a:cubicBezTo>
                  <a:cubicBezTo>
                    <a:pt x="888" y="695"/>
                    <a:pt x="888" y="695"/>
                    <a:pt x="888" y="694"/>
                  </a:cubicBezTo>
                  <a:cubicBezTo>
                    <a:pt x="888" y="695"/>
                    <a:pt x="888" y="695"/>
                    <a:pt x="888" y="696"/>
                  </a:cubicBezTo>
                  <a:cubicBezTo>
                    <a:pt x="888" y="696"/>
                    <a:pt x="887" y="696"/>
                    <a:pt x="887" y="696"/>
                  </a:cubicBezTo>
                  <a:cubicBezTo>
                    <a:pt x="886" y="696"/>
                    <a:pt x="886" y="698"/>
                    <a:pt x="885" y="698"/>
                  </a:cubicBezTo>
                  <a:cubicBezTo>
                    <a:pt x="885" y="698"/>
                    <a:pt x="887" y="694"/>
                    <a:pt x="885" y="693"/>
                  </a:cubicBezTo>
                  <a:cubicBezTo>
                    <a:pt x="886" y="694"/>
                    <a:pt x="886" y="695"/>
                    <a:pt x="885" y="695"/>
                  </a:cubicBezTo>
                  <a:cubicBezTo>
                    <a:pt x="884" y="694"/>
                    <a:pt x="885" y="695"/>
                    <a:pt x="885" y="694"/>
                  </a:cubicBezTo>
                  <a:cubicBezTo>
                    <a:pt x="884" y="693"/>
                    <a:pt x="884" y="694"/>
                    <a:pt x="884" y="695"/>
                  </a:cubicBezTo>
                  <a:cubicBezTo>
                    <a:pt x="884" y="694"/>
                    <a:pt x="884" y="694"/>
                    <a:pt x="883" y="694"/>
                  </a:cubicBezTo>
                  <a:cubicBezTo>
                    <a:pt x="883" y="694"/>
                    <a:pt x="883" y="694"/>
                    <a:pt x="883" y="695"/>
                  </a:cubicBezTo>
                  <a:cubicBezTo>
                    <a:pt x="883" y="694"/>
                    <a:pt x="883" y="694"/>
                    <a:pt x="882" y="694"/>
                  </a:cubicBezTo>
                  <a:cubicBezTo>
                    <a:pt x="881" y="693"/>
                    <a:pt x="881" y="695"/>
                    <a:pt x="880" y="694"/>
                  </a:cubicBezTo>
                  <a:cubicBezTo>
                    <a:pt x="880" y="693"/>
                    <a:pt x="881" y="693"/>
                    <a:pt x="882" y="692"/>
                  </a:cubicBezTo>
                  <a:cubicBezTo>
                    <a:pt x="881" y="693"/>
                    <a:pt x="880" y="692"/>
                    <a:pt x="880" y="691"/>
                  </a:cubicBezTo>
                  <a:cubicBezTo>
                    <a:pt x="881" y="691"/>
                    <a:pt x="884" y="690"/>
                    <a:pt x="884" y="689"/>
                  </a:cubicBezTo>
                  <a:cubicBezTo>
                    <a:pt x="883" y="688"/>
                    <a:pt x="880" y="688"/>
                    <a:pt x="880" y="689"/>
                  </a:cubicBezTo>
                  <a:cubicBezTo>
                    <a:pt x="880" y="688"/>
                    <a:pt x="880" y="688"/>
                    <a:pt x="880" y="687"/>
                  </a:cubicBezTo>
                  <a:cubicBezTo>
                    <a:pt x="880" y="687"/>
                    <a:pt x="876" y="692"/>
                    <a:pt x="875" y="693"/>
                  </a:cubicBezTo>
                  <a:cubicBezTo>
                    <a:pt x="875" y="692"/>
                    <a:pt x="875" y="691"/>
                    <a:pt x="875" y="691"/>
                  </a:cubicBezTo>
                  <a:cubicBezTo>
                    <a:pt x="876" y="690"/>
                    <a:pt x="876" y="689"/>
                    <a:pt x="876" y="687"/>
                  </a:cubicBezTo>
                  <a:cubicBezTo>
                    <a:pt x="876" y="686"/>
                    <a:pt x="877" y="686"/>
                    <a:pt x="878" y="685"/>
                  </a:cubicBezTo>
                  <a:cubicBezTo>
                    <a:pt x="878" y="684"/>
                    <a:pt x="879" y="683"/>
                    <a:pt x="879" y="682"/>
                  </a:cubicBezTo>
                  <a:cubicBezTo>
                    <a:pt x="879" y="682"/>
                    <a:pt x="879" y="680"/>
                    <a:pt x="880" y="680"/>
                  </a:cubicBezTo>
                  <a:cubicBezTo>
                    <a:pt x="879" y="681"/>
                    <a:pt x="881" y="679"/>
                    <a:pt x="881" y="679"/>
                  </a:cubicBezTo>
                  <a:cubicBezTo>
                    <a:pt x="882" y="678"/>
                    <a:pt x="882" y="677"/>
                    <a:pt x="882" y="676"/>
                  </a:cubicBezTo>
                  <a:cubicBezTo>
                    <a:pt x="882" y="676"/>
                    <a:pt x="881" y="675"/>
                    <a:pt x="880" y="675"/>
                  </a:cubicBezTo>
                  <a:cubicBezTo>
                    <a:pt x="880" y="674"/>
                    <a:pt x="882" y="674"/>
                    <a:pt x="882" y="674"/>
                  </a:cubicBezTo>
                  <a:cubicBezTo>
                    <a:pt x="883" y="674"/>
                    <a:pt x="885" y="673"/>
                    <a:pt x="884" y="672"/>
                  </a:cubicBezTo>
                  <a:cubicBezTo>
                    <a:pt x="884" y="671"/>
                    <a:pt x="884" y="672"/>
                    <a:pt x="883" y="672"/>
                  </a:cubicBezTo>
                  <a:cubicBezTo>
                    <a:pt x="883" y="672"/>
                    <a:pt x="881" y="672"/>
                    <a:pt x="882" y="672"/>
                  </a:cubicBezTo>
                  <a:cubicBezTo>
                    <a:pt x="879" y="672"/>
                    <a:pt x="877" y="673"/>
                    <a:pt x="875" y="675"/>
                  </a:cubicBezTo>
                  <a:cubicBezTo>
                    <a:pt x="875" y="676"/>
                    <a:pt x="875" y="678"/>
                    <a:pt x="874" y="679"/>
                  </a:cubicBezTo>
                  <a:cubicBezTo>
                    <a:pt x="873" y="680"/>
                    <a:pt x="872" y="680"/>
                    <a:pt x="871" y="682"/>
                  </a:cubicBezTo>
                  <a:cubicBezTo>
                    <a:pt x="871" y="683"/>
                    <a:pt x="870" y="685"/>
                    <a:pt x="869" y="686"/>
                  </a:cubicBezTo>
                  <a:cubicBezTo>
                    <a:pt x="869" y="686"/>
                    <a:pt x="868" y="690"/>
                    <a:pt x="868" y="690"/>
                  </a:cubicBezTo>
                  <a:cubicBezTo>
                    <a:pt x="866" y="690"/>
                    <a:pt x="869" y="694"/>
                    <a:pt x="869" y="694"/>
                  </a:cubicBezTo>
                  <a:cubicBezTo>
                    <a:pt x="865" y="691"/>
                    <a:pt x="864" y="698"/>
                    <a:pt x="868" y="697"/>
                  </a:cubicBezTo>
                  <a:cubicBezTo>
                    <a:pt x="867" y="698"/>
                    <a:pt x="866" y="697"/>
                    <a:pt x="866" y="698"/>
                  </a:cubicBezTo>
                  <a:cubicBezTo>
                    <a:pt x="866" y="698"/>
                    <a:pt x="865" y="698"/>
                    <a:pt x="865" y="697"/>
                  </a:cubicBezTo>
                  <a:cubicBezTo>
                    <a:pt x="864" y="697"/>
                    <a:pt x="862" y="703"/>
                    <a:pt x="862" y="703"/>
                  </a:cubicBezTo>
                  <a:cubicBezTo>
                    <a:pt x="866" y="703"/>
                    <a:pt x="859" y="708"/>
                    <a:pt x="858" y="710"/>
                  </a:cubicBezTo>
                  <a:cubicBezTo>
                    <a:pt x="858" y="711"/>
                    <a:pt x="858" y="712"/>
                    <a:pt x="859" y="713"/>
                  </a:cubicBezTo>
                  <a:cubicBezTo>
                    <a:pt x="860" y="713"/>
                    <a:pt x="864" y="712"/>
                    <a:pt x="865" y="711"/>
                  </a:cubicBezTo>
                  <a:cubicBezTo>
                    <a:pt x="865" y="712"/>
                    <a:pt x="868" y="713"/>
                    <a:pt x="868" y="712"/>
                  </a:cubicBezTo>
                  <a:cubicBezTo>
                    <a:pt x="868" y="713"/>
                    <a:pt x="871" y="713"/>
                    <a:pt x="872" y="712"/>
                  </a:cubicBezTo>
                  <a:cubicBezTo>
                    <a:pt x="872" y="714"/>
                    <a:pt x="873" y="713"/>
                    <a:pt x="875" y="713"/>
                  </a:cubicBezTo>
                  <a:cubicBezTo>
                    <a:pt x="876" y="713"/>
                    <a:pt x="882" y="711"/>
                    <a:pt x="882" y="711"/>
                  </a:cubicBezTo>
                  <a:cubicBezTo>
                    <a:pt x="882" y="712"/>
                    <a:pt x="880" y="713"/>
                    <a:pt x="880" y="712"/>
                  </a:cubicBezTo>
                  <a:cubicBezTo>
                    <a:pt x="880" y="713"/>
                    <a:pt x="882" y="713"/>
                    <a:pt x="882" y="713"/>
                  </a:cubicBezTo>
                  <a:cubicBezTo>
                    <a:pt x="882" y="713"/>
                    <a:pt x="880" y="714"/>
                    <a:pt x="880" y="714"/>
                  </a:cubicBezTo>
                  <a:cubicBezTo>
                    <a:pt x="880" y="715"/>
                    <a:pt x="882" y="713"/>
                    <a:pt x="882" y="713"/>
                  </a:cubicBezTo>
                  <a:cubicBezTo>
                    <a:pt x="882" y="714"/>
                    <a:pt x="882" y="714"/>
                    <a:pt x="881" y="714"/>
                  </a:cubicBezTo>
                  <a:cubicBezTo>
                    <a:pt x="882" y="714"/>
                    <a:pt x="883" y="714"/>
                    <a:pt x="883" y="714"/>
                  </a:cubicBezTo>
                  <a:cubicBezTo>
                    <a:pt x="883" y="717"/>
                    <a:pt x="885" y="712"/>
                    <a:pt x="885" y="712"/>
                  </a:cubicBezTo>
                  <a:cubicBezTo>
                    <a:pt x="884" y="713"/>
                    <a:pt x="888" y="713"/>
                    <a:pt x="889" y="712"/>
                  </a:cubicBezTo>
                  <a:cubicBezTo>
                    <a:pt x="888" y="714"/>
                    <a:pt x="886" y="715"/>
                    <a:pt x="884" y="717"/>
                  </a:cubicBezTo>
                  <a:cubicBezTo>
                    <a:pt x="883" y="718"/>
                    <a:pt x="880" y="719"/>
                    <a:pt x="882" y="720"/>
                  </a:cubicBezTo>
                  <a:cubicBezTo>
                    <a:pt x="885" y="721"/>
                    <a:pt x="889" y="716"/>
                    <a:pt x="891" y="714"/>
                  </a:cubicBezTo>
                  <a:cubicBezTo>
                    <a:pt x="890" y="715"/>
                    <a:pt x="890" y="715"/>
                    <a:pt x="890" y="715"/>
                  </a:cubicBezTo>
                  <a:cubicBezTo>
                    <a:pt x="891" y="714"/>
                    <a:pt x="893" y="712"/>
                    <a:pt x="893" y="710"/>
                  </a:cubicBezTo>
                  <a:cubicBezTo>
                    <a:pt x="894" y="709"/>
                    <a:pt x="894" y="715"/>
                    <a:pt x="894" y="716"/>
                  </a:cubicBezTo>
                  <a:cubicBezTo>
                    <a:pt x="894" y="717"/>
                    <a:pt x="892" y="720"/>
                    <a:pt x="894" y="721"/>
                  </a:cubicBezTo>
                  <a:cubicBezTo>
                    <a:pt x="896" y="721"/>
                    <a:pt x="895" y="717"/>
                    <a:pt x="897" y="717"/>
                  </a:cubicBezTo>
                  <a:cubicBezTo>
                    <a:pt x="898" y="717"/>
                    <a:pt x="896" y="719"/>
                    <a:pt x="897" y="720"/>
                  </a:cubicBezTo>
                  <a:cubicBezTo>
                    <a:pt x="895" y="721"/>
                    <a:pt x="899" y="723"/>
                    <a:pt x="901" y="722"/>
                  </a:cubicBezTo>
                  <a:cubicBezTo>
                    <a:pt x="902" y="721"/>
                    <a:pt x="902" y="719"/>
                    <a:pt x="902" y="718"/>
                  </a:cubicBezTo>
                  <a:cubicBezTo>
                    <a:pt x="902" y="716"/>
                    <a:pt x="903" y="714"/>
                    <a:pt x="903" y="712"/>
                  </a:cubicBezTo>
                  <a:close/>
                  <a:moveTo>
                    <a:pt x="883" y="680"/>
                  </a:moveTo>
                  <a:cubicBezTo>
                    <a:pt x="883" y="681"/>
                    <a:pt x="883" y="681"/>
                    <a:pt x="883" y="681"/>
                  </a:cubicBezTo>
                  <a:cubicBezTo>
                    <a:pt x="884" y="681"/>
                    <a:pt x="884" y="681"/>
                    <a:pt x="884" y="680"/>
                  </a:cubicBezTo>
                  <a:cubicBezTo>
                    <a:pt x="884" y="680"/>
                    <a:pt x="883" y="681"/>
                    <a:pt x="883" y="680"/>
                  </a:cubicBezTo>
                  <a:close/>
                  <a:moveTo>
                    <a:pt x="893" y="713"/>
                  </a:moveTo>
                  <a:cubicBezTo>
                    <a:pt x="893" y="713"/>
                    <a:pt x="892" y="715"/>
                    <a:pt x="892" y="715"/>
                  </a:cubicBezTo>
                  <a:cubicBezTo>
                    <a:pt x="892" y="715"/>
                    <a:pt x="894" y="714"/>
                    <a:pt x="893" y="713"/>
                  </a:cubicBezTo>
                  <a:close/>
                  <a:moveTo>
                    <a:pt x="884" y="678"/>
                  </a:moveTo>
                  <a:cubicBezTo>
                    <a:pt x="883" y="678"/>
                    <a:pt x="883" y="679"/>
                    <a:pt x="883" y="679"/>
                  </a:cubicBezTo>
                  <a:cubicBezTo>
                    <a:pt x="883" y="679"/>
                    <a:pt x="884" y="678"/>
                    <a:pt x="884" y="678"/>
                  </a:cubicBezTo>
                  <a:close/>
                  <a:moveTo>
                    <a:pt x="882" y="693"/>
                  </a:moveTo>
                  <a:cubicBezTo>
                    <a:pt x="882" y="693"/>
                    <a:pt x="882" y="693"/>
                    <a:pt x="882" y="694"/>
                  </a:cubicBezTo>
                  <a:cubicBezTo>
                    <a:pt x="883" y="694"/>
                    <a:pt x="883" y="693"/>
                    <a:pt x="883" y="693"/>
                  </a:cubicBezTo>
                  <a:cubicBezTo>
                    <a:pt x="883" y="693"/>
                    <a:pt x="882" y="693"/>
                    <a:pt x="882" y="693"/>
                  </a:cubicBezTo>
                  <a:close/>
                  <a:moveTo>
                    <a:pt x="883" y="692"/>
                  </a:moveTo>
                  <a:cubicBezTo>
                    <a:pt x="883" y="692"/>
                    <a:pt x="882" y="693"/>
                    <a:pt x="883" y="693"/>
                  </a:cubicBezTo>
                  <a:cubicBezTo>
                    <a:pt x="883" y="693"/>
                    <a:pt x="883" y="693"/>
                    <a:pt x="883" y="693"/>
                  </a:cubicBezTo>
                  <a:cubicBezTo>
                    <a:pt x="883" y="692"/>
                    <a:pt x="883" y="692"/>
                    <a:pt x="883" y="692"/>
                  </a:cubicBezTo>
                  <a:cubicBezTo>
                    <a:pt x="883" y="692"/>
                    <a:pt x="883" y="692"/>
                    <a:pt x="883" y="692"/>
                  </a:cubicBezTo>
                  <a:close/>
                  <a:moveTo>
                    <a:pt x="881" y="711"/>
                  </a:moveTo>
                  <a:cubicBezTo>
                    <a:pt x="881" y="711"/>
                    <a:pt x="881" y="711"/>
                    <a:pt x="881" y="711"/>
                  </a:cubicBezTo>
                  <a:cubicBezTo>
                    <a:pt x="881" y="711"/>
                    <a:pt x="881" y="712"/>
                    <a:pt x="881" y="712"/>
                  </a:cubicBezTo>
                  <a:cubicBezTo>
                    <a:pt x="881" y="712"/>
                    <a:pt x="881" y="712"/>
                    <a:pt x="881" y="711"/>
                  </a:cubicBezTo>
                  <a:close/>
                  <a:moveTo>
                    <a:pt x="894" y="713"/>
                  </a:moveTo>
                  <a:cubicBezTo>
                    <a:pt x="894" y="713"/>
                    <a:pt x="894" y="713"/>
                    <a:pt x="894" y="713"/>
                  </a:cubicBezTo>
                  <a:cubicBezTo>
                    <a:pt x="894" y="713"/>
                    <a:pt x="894" y="713"/>
                    <a:pt x="894" y="713"/>
                  </a:cubicBezTo>
                  <a:close/>
                  <a:moveTo>
                    <a:pt x="882" y="686"/>
                  </a:moveTo>
                  <a:cubicBezTo>
                    <a:pt x="882" y="686"/>
                    <a:pt x="882" y="686"/>
                    <a:pt x="882" y="686"/>
                  </a:cubicBezTo>
                  <a:cubicBezTo>
                    <a:pt x="882" y="686"/>
                    <a:pt x="882" y="686"/>
                    <a:pt x="882" y="686"/>
                  </a:cubicBezTo>
                  <a:close/>
                  <a:moveTo>
                    <a:pt x="842" y="698"/>
                  </a:moveTo>
                  <a:cubicBezTo>
                    <a:pt x="843" y="698"/>
                    <a:pt x="838" y="693"/>
                    <a:pt x="837" y="693"/>
                  </a:cubicBezTo>
                  <a:cubicBezTo>
                    <a:pt x="834" y="691"/>
                    <a:pt x="830" y="689"/>
                    <a:pt x="827" y="689"/>
                  </a:cubicBezTo>
                  <a:cubicBezTo>
                    <a:pt x="822" y="689"/>
                    <a:pt x="827" y="693"/>
                    <a:pt x="829" y="694"/>
                  </a:cubicBezTo>
                  <a:cubicBezTo>
                    <a:pt x="833" y="696"/>
                    <a:pt x="838" y="700"/>
                    <a:pt x="843" y="698"/>
                  </a:cubicBezTo>
                  <a:cubicBezTo>
                    <a:pt x="842" y="698"/>
                    <a:pt x="842" y="698"/>
                    <a:pt x="841" y="698"/>
                  </a:cubicBezTo>
                  <a:cubicBezTo>
                    <a:pt x="842" y="698"/>
                    <a:pt x="842" y="698"/>
                    <a:pt x="842" y="698"/>
                  </a:cubicBezTo>
                  <a:cubicBezTo>
                    <a:pt x="842" y="698"/>
                    <a:pt x="842" y="698"/>
                    <a:pt x="841" y="698"/>
                  </a:cubicBezTo>
                  <a:cubicBezTo>
                    <a:pt x="842" y="698"/>
                    <a:pt x="842" y="698"/>
                    <a:pt x="842" y="698"/>
                  </a:cubicBezTo>
                  <a:close/>
                  <a:moveTo>
                    <a:pt x="838" y="726"/>
                  </a:moveTo>
                  <a:cubicBezTo>
                    <a:pt x="838" y="725"/>
                    <a:pt x="841" y="725"/>
                    <a:pt x="840" y="724"/>
                  </a:cubicBezTo>
                  <a:cubicBezTo>
                    <a:pt x="838" y="723"/>
                    <a:pt x="836" y="724"/>
                    <a:pt x="834" y="724"/>
                  </a:cubicBezTo>
                  <a:cubicBezTo>
                    <a:pt x="833" y="724"/>
                    <a:pt x="832" y="724"/>
                    <a:pt x="831" y="724"/>
                  </a:cubicBezTo>
                  <a:cubicBezTo>
                    <a:pt x="830" y="724"/>
                    <a:pt x="829" y="724"/>
                    <a:pt x="829" y="724"/>
                  </a:cubicBezTo>
                  <a:cubicBezTo>
                    <a:pt x="826" y="723"/>
                    <a:pt x="828" y="720"/>
                    <a:pt x="827" y="719"/>
                  </a:cubicBezTo>
                  <a:cubicBezTo>
                    <a:pt x="827" y="719"/>
                    <a:pt x="825" y="721"/>
                    <a:pt x="825" y="722"/>
                  </a:cubicBezTo>
                  <a:cubicBezTo>
                    <a:pt x="825" y="722"/>
                    <a:pt x="825" y="722"/>
                    <a:pt x="826" y="723"/>
                  </a:cubicBezTo>
                  <a:cubicBezTo>
                    <a:pt x="826" y="723"/>
                    <a:pt x="826" y="724"/>
                    <a:pt x="826" y="724"/>
                  </a:cubicBezTo>
                  <a:cubicBezTo>
                    <a:pt x="827" y="725"/>
                    <a:pt x="828" y="725"/>
                    <a:pt x="829" y="726"/>
                  </a:cubicBezTo>
                  <a:cubicBezTo>
                    <a:pt x="830" y="726"/>
                    <a:pt x="831" y="728"/>
                    <a:pt x="833" y="727"/>
                  </a:cubicBezTo>
                  <a:cubicBezTo>
                    <a:pt x="832" y="727"/>
                    <a:pt x="832" y="727"/>
                    <a:pt x="832" y="727"/>
                  </a:cubicBezTo>
                  <a:cubicBezTo>
                    <a:pt x="833" y="727"/>
                    <a:pt x="834" y="728"/>
                    <a:pt x="834" y="728"/>
                  </a:cubicBezTo>
                  <a:cubicBezTo>
                    <a:pt x="834" y="728"/>
                    <a:pt x="834" y="728"/>
                    <a:pt x="833" y="728"/>
                  </a:cubicBezTo>
                  <a:cubicBezTo>
                    <a:pt x="834" y="728"/>
                    <a:pt x="834" y="728"/>
                    <a:pt x="834" y="728"/>
                  </a:cubicBezTo>
                  <a:cubicBezTo>
                    <a:pt x="835" y="729"/>
                    <a:pt x="836" y="730"/>
                    <a:pt x="837" y="729"/>
                  </a:cubicBezTo>
                  <a:cubicBezTo>
                    <a:pt x="837" y="729"/>
                    <a:pt x="837" y="729"/>
                    <a:pt x="837" y="729"/>
                  </a:cubicBezTo>
                  <a:cubicBezTo>
                    <a:pt x="837" y="728"/>
                    <a:pt x="837" y="728"/>
                    <a:pt x="837" y="727"/>
                  </a:cubicBezTo>
                  <a:cubicBezTo>
                    <a:pt x="837" y="726"/>
                    <a:pt x="838" y="727"/>
                    <a:pt x="838" y="726"/>
                  </a:cubicBezTo>
                  <a:close/>
                  <a:moveTo>
                    <a:pt x="801" y="565"/>
                  </a:moveTo>
                  <a:cubicBezTo>
                    <a:pt x="802" y="564"/>
                    <a:pt x="798" y="561"/>
                    <a:pt x="797" y="566"/>
                  </a:cubicBezTo>
                  <a:cubicBezTo>
                    <a:pt x="797" y="570"/>
                    <a:pt x="800" y="567"/>
                    <a:pt x="801" y="565"/>
                  </a:cubicBezTo>
                  <a:cubicBezTo>
                    <a:pt x="801" y="566"/>
                    <a:pt x="801" y="566"/>
                    <a:pt x="801" y="566"/>
                  </a:cubicBezTo>
                  <a:cubicBezTo>
                    <a:pt x="801" y="566"/>
                    <a:pt x="801" y="565"/>
                    <a:pt x="801" y="565"/>
                  </a:cubicBezTo>
                  <a:cubicBezTo>
                    <a:pt x="801" y="565"/>
                    <a:pt x="801" y="566"/>
                    <a:pt x="801" y="566"/>
                  </a:cubicBezTo>
                  <a:cubicBezTo>
                    <a:pt x="801" y="566"/>
                    <a:pt x="801" y="566"/>
                    <a:pt x="801" y="565"/>
                  </a:cubicBezTo>
                  <a:close/>
                  <a:moveTo>
                    <a:pt x="821" y="566"/>
                  </a:moveTo>
                  <a:cubicBezTo>
                    <a:pt x="822" y="566"/>
                    <a:pt x="825" y="568"/>
                    <a:pt x="823" y="566"/>
                  </a:cubicBezTo>
                  <a:cubicBezTo>
                    <a:pt x="823" y="565"/>
                    <a:pt x="820" y="564"/>
                    <a:pt x="821" y="566"/>
                  </a:cubicBezTo>
                  <a:close/>
                  <a:moveTo>
                    <a:pt x="707" y="657"/>
                  </a:moveTo>
                  <a:cubicBezTo>
                    <a:pt x="709" y="658"/>
                    <a:pt x="713" y="660"/>
                    <a:pt x="715" y="660"/>
                  </a:cubicBezTo>
                  <a:cubicBezTo>
                    <a:pt x="716" y="657"/>
                    <a:pt x="713" y="654"/>
                    <a:pt x="710" y="654"/>
                  </a:cubicBezTo>
                  <a:cubicBezTo>
                    <a:pt x="709" y="654"/>
                    <a:pt x="705" y="656"/>
                    <a:pt x="708" y="657"/>
                  </a:cubicBezTo>
                  <a:cubicBezTo>
                    <a:pt x="708" y="657"/>
                    <a:pt x="707" y="657"/>
                    <a:pt x="707" y="657"/>
                  </a:cubicBezTo>
                  <a:cubicBezTo>
                    <a:pt x="707" y="657"/>
                    <a:pt x="708" y="657"/>
                    <a:pt x="708" y="657"/>
                  </a:cubicBezTo>
                  <a:cubicBezTo>
                    <a:pt x="708" y="657"/>
                    <a:pt x="707" y="657"/>
                    <a:pt x="707" y="657"/>
                  </a:cubicBezTo>
                  <a:close/>
                  <a:moveTo>
                    <a:pt x="722" y="668"/>
                  </a:moveTo>
                  <a:cubicBezTo>
                    <a:pt x="723" y="668"/>
                    <a:pt x="726" y="667"/>
                    <a:pt x="724" y="667"/>
                  </a:cubicBezTo>
                  <a:cubicBezTo>
                    <a:pt x="723" y="666"/>
                    <a:pt x="722" y="668"/>
                    <a:pt x="723" y="668"/>
                  </a:cubicBezTo>
                  <a:cubicBezTo>
                    <a:pt x="722" y="668"/>
                    <a:pt x="722" y="668"/>
                    <a:pt x="722" y="668"/>
                  </a:cubicBezTo>
                  <a:close/>
                  <a:moveTo>
                    <a:pt x="552" y="439"/>
                  </a:moveTo>
                  <a:cubicBezTo>
                    <a:pt x="553" y="440"/>
                    <a:pt x="556" y="441"/>
                    <a:pt x="557" y="440"/>
                  </a:cubicBezTo>
                  <a:cubicBezTo>
                    <a:pt x="558" y="437"/>
                    <a:pt x="552" y="438"/>
                    <a:pt x="552" y="438"/>
                  </a:cubicBezTo>
                  <a:cubicBezTo>
                    <a:pt x="552" y="439"/>
                    <a:pt x="552" y="439"/>
                    <a:pt x="552" y="439"/>
                  </a:cubicBezTo>
                  <a:cubicBezTo>
                    <a:pt x="552" y="439"/>
                    <a:pt x="552" y="439"/>
                    <a:pt x="552" y="439"/>
                  </a:cubicBezTo>
                  <a:close/>
                  <a:moveTo>
                    <a:pt x="535" y="466"/>
                  </a:moveTo>
                  <a:cubicBezTo>
                    <a:pt x="534" y="466"/>
                    <a:pt x="534" y="465"/>
                    <a:pt x="534" y="465"/>
                  </a:cubicBezTo>
                  <a:cubicBezTo>
                    <a:pt x="533" y="465"/>
                    <a:pt x="533" y="467"/>
                    <a:pt x="533" y="467"/>
                  </a:cubicBezTo>
                  <a:cubicBezTo>
                    <a:pt x="533" y="467"/>
                    <a:pt x="535" y="466"/>
                    <a:pt x="534" y="467"/>
                  </a:cubicBezTo>
                  <a:cubicBezTo>
                    <a:pt x="535" y="466"/>
                    <a:pt x="535" y="464"/>
                    <a:pt x="535" y="464"/>
                  </a:cubicBezTo>
                  <a:cubicBezTo>
                    <a:pt x="535" y="464"/>
                    <a:pt x="535" y="466"/>
                    <a:pt x="535" y="466"/>
                  </a:cubicBezTo>
                  <a:close/>
                  <a:moveTo>
                    <a:pt x="533" y="459"/>
                  </a:moveTo>
                  <a:cubicBezTo>
                    <a:pt x="533" y="458"/>
                    <a:pt x="533" y="458"/>
                    <a:pt x="533" y="457"/>
                  </a:cubicBezTo>
                  <a:cubicBezTo>
                    <a:pt x="532" y="457"/>
                    <a:pt x="532" y="460"/>
                    <a:pt x="533" y="460"/>
                  </a:cubicBezTo>
                  <a:cubicBezTo>
                    <a:pt x="533" y="460"/>
                    <a:pt x="533" y="458"/>
                    <a:pt x="533" y="459"/>
                  </a:cubicBezTo>
                  <a:close/>
                  <a:moveTo>
                    <a:pt x="531" y="457"/>
                  </a:moveTo>
                  <a:cubicBezTo>
                    <a:pt x="533" y="458"/>
                    <a:pt x="532" y="454"/>
                    <a:pt x="532" y="454"/>
                  </a:cubicBezTo>
                  <a:cubicBezTo>
                    <a:pt x="532" y="454"/>
                    <a:pt x="531" y="457"/>
                    <a:pt x="531" y="458"/>
                  </a:cubicBezTo>
                  <a:cubicBezTo>
                    <a:pt x="531" y="458"/>
                    <a:pt x="531" y="457"/>
                    <a:pt x="531" y="457"/>
                  </a:cubicBezTo>
                  <a:cubicBezTo>
                    <a:pt x="531" y="458"/>
                    <a:pt x="531" y="458"/>
                    <a:pt x="532" y="458"/>
                  </a:cubicBezTo>
                  <a:cubicBezTo>
                    <a:pt x="532" y="458"/>
                    <a:pt x="531" y="458"/>
                    <a:pt x="531" y="457"/>
                  </a:cubicBezTo>
                  <a:close/>
                  <a:moveTo>
                    <a:pt x="530" y="456"/>
                  </a:moveTo>
                  <a:cubicBezTo>
                    <a:pt x="529" y="455"/>
                    <a:pt x="530" y="457"/>
                    <a:pt x="530" y="457"/>
                  </a:cubicBezTo>
                  <a:cubicBezTo>
                    <a:pt x="530" y="457"/>
                    <a:pt x="531" y="456"/>
                    <a:pt x="530" y="456"/>
                  </a:cubicBezTo>
                  <a:cubicBezTo>
                    <a:pt x="530" y="456"/>
                    <a:pt x="530" y="456"/>
                    <a:pt x="530" y="456"/>
                  </a:cubicBezTo>
                  <a:close/>
                  <a:moveTo>
                    <a:pt x="531" y="450"/>
                  </a:moveTo>
                  <a:cubicBezTo>
                    <a:pt x="532" y="450"/>
                    <a:pt x="532" y="449"/>
                    <a:pt x="532" y="448"/>
                  </a:cubicBezTo>
                  <a:cubicBezTo>
                    <a:pt x="531" y="449"/>
                    <a:pt x="531" y="451"/>
                    <a:pt x="531" y="450"/>
                  </a:cubicBezTo>
                  <a:close/>
                  <a:moveTo>
                    <a:pt x="521" y="444"/>
                  </a:moveTo>
                  <a:cubicBezTo>
                    <a:pt x="521" y="444"/>
                    <a:pt x="520" y="445"/>
                    <a:pt x="519" y="446"/>
                  </a:cubicBezTo>
                  <a:cubicBezTo>
                    <a:pt x="520" y="446"/>
                    <a:pt x="522" y="444"/>
                    <a:pt x="522" y="444"/>
                  </a:cubicBezTo>
                  <a:cubicBezTo>
                    <a:pt x="521" y="443"/>
                    <a:pt x="521" y="444"/>
                    <a:pt x="521" y="444"/>
                  </a:cubicBezTo>
                  <a:close/>
                  <a:moveTo>
                    <a:pt x="524" y="447"/>
                  </a:moveTo>
                  <a:cubicBezTo>
                    <a:pt x="523" y="447"/>
                    <a:pt x="523" y="447"/>
                    <a:pt x="523" y="447"/>
                  </a:cubicBezTo>
                  <a:cubicBezTo>
                    <a:pt x="523" y="447"/>
                    <a:pt x="523" y="448"/>
                    <a:pt x="523" y="448"/>
                  </a:cubicBezTo>
                  <a:cubicBezTo>
                    <a:pt x="524" y="448"/>
                    <a:pt x="524" y="447"/>
                    <a:pt x="523" y="447"/>
                  </a:cubicBezTo>
                  <a:cubicBezTo>
                    <a:pt x="523" y="447"/>
                    <a:pt x="524" y="447"/>
                    <a:pt x="524" y="447"/>
                  </a:cubicBezTo>
                  <a:close/>
                  <a:moveTo>
                    <a:pt x="526" y="449"/>
                  </a:moveTo>
                  <a:cubicBezTo>
                    <a:pt x="526" y="449"/>
                    <a:pt x="525" y="449"/>
                    <a:pt x="525" y="449"/>
                  </a:cubicBezTo>
                  <a:cubicBezTo>
                    <a:pt x="525" y="449"/>
                    <a:pt x="526" y="450"/>
                    <a:pt x="526" y="450"/>
                  </a:cubicBezTo>
                  <a:cubicBezTo>
                    <a:pt x="527" y="450"/>
                    <a:pt x="527" y="449"/>
                    <a:pt x="526" y="449"/>
                  </a:cubicBezTo>
                  <a:close/>
                  <a:moveTo>
                    <a:pt x="677" y="444"/>
                  </a:moveTo>
                  <a:cubicBezTo>
                    <a:pt x="676" y="441"/>
                    <a:pt x="674" y="444"/>
                    <a:pt x="673" y="446"/>
                  </a:cubicBezTo>
                  <a:cubicBezTo>
                    <a:pt x="673" y="447"/>
                    <a:pt x="674" y="448"/>
                    <a:pt x="674" y="449"/>
                  </a:cubicBezTo>
                  <a:cubicBezTo>
                    <a:pt x="674" y="450"/>
                    <a:pt x="673" y="451"/>
                    <a:pt x="674" y="452"/>
                  </a:cubicBezTo>
                  <a:cubicBezTo>
                    <a:pt x="679" y="455"/>
                    <a:pt x="677" y="444"/>
                    <a:pt x="676" y="442"/>
                  </a:cubicBezTo>
                  <a:cubicBezTo>
                    <a:pt x="677" y="443"/>
                    <a:pt x="677" y="443"/>
                    <a:pt x="677" y="444"/>
                  </a:cubicBezTo>
                  <a:cubicBezTo>
                    <a:pt x="677" y="444"/>
                    <a:pt x="677" y="443"/>
                    <a:pt x="677" y="443"/>
                  </a:cubicBezTo>
                  <a:cubicBezTo>
                    <a:pt x="677" y="443"/>
                    <a:pt x="677" y="444"/>
                    <a:pt x="677" y="444"/>
                  </a:cubicBezTo>
                  <a:close/>
                  <a:moveTo>
                    <a:pt x="710" y="421"/>
                  </a:moveTo>
                  <a:cubicBezTo>
                    <a:pt x="710" y="421"/>
                    <a:pt x="709" y="420"/>
                    <a:pt x="709" y="420"/>
                  </a:cubicBezTo>
                  <a:cubicBezTo>
                    <a:pt x="709" y="420"/>
                    <a:pt x="709" y="422"/>
                    <a:pt x="709" y="422"/>
                  </a:cubicBezTo>
                  <a:cubicBezTo>
                    <a:pt x="709" y="423"/>
                    <a:pt x="708" y="421"/>
                    <a:pt x="708" y="423"/>
                  </a:cubicBezTo>
                  <a:cubicBezTo>
                    <a:pt x="709" y="423"/>
                    <a:pt x="709" y="423"/>
                    <a:pt x="710" y="423"/>
                  </a:cubicBezTo>
                  <a:cubicBezTo>
                    <a:pt x="710" y="423"/>
                    <a:pt x="710" y="421"/>
                    <a:pt x="710" y="421"/>
                  </a:cubicBezTo>
                  <a:close/>
                  <a:moveTo>
                    <a:pt x="652" y="421"/>
                  </a:moveTo>
                  <a:cubicBezTo>
                    <a:pt x="649" y="421"/>
                    <a:pt x="651" y="424"/>
                    <a:pt x="651" y="425"/>
                  </a:cubicBezTo>
                  <a:cubicBezTo>
                    <a:pt x="651" y="424"/>
                    <a:pt x="653" y="422"/>
                    <a:pt x="652" y="421"/>
                  </a:cubicBezTo>
                  <a:cubicBezTo>
                    <a:pt x="652" y="421"/>
                    <a:pt x="652" y="421"/>
                    <a:pt x="652" y="421"/>
                  </a:cubicBezTo>
                  <a:cubicBezTo>
                    <a:pt x="652" y="421"/>
                    <a:pt x="651" y="421"/>
                    <a:pt x="651" y="421"/>
                  </a:cubicBezTo>
                  <a:cubicBezTo>
                    <a:pt x="651" y="421"/>
                    <a:pt x="652" y="422"/>
                    <a:pt x="652" y="421"/>
                  </a:cubicBezTo>
                  <a:close/>
                  <a:moveTo>
                    <a:pt x="642" y="413"/>
                  </a:moveTo>
                  <a:cubicBezTo>
                    <a:pt x="642" y="413"/>
                    <a:pt x="641" y="413"/>
                    <a:pt x="641" y="414"/>
                  </a:cubicBezTo>
                  <a:cubicBezTo>
                    <a:pt x="642" y="414"/>
                    <a:pt x="642" y="413"/>
                    <a:pt x="642" y="413"/>
                  </a:cubicBezTo>
                  <a:cubicBezTo>
                    <a:pt x="642" y="413"/>
                    <a:pt x="642" y="413"/>
                    <a:pt x="642" y="413"/>
                  </a:cubicBezTo>
                  <a:close/>
                  <a:moveTo>
                    <a:pt x="642" y="416"/>
                  </a:moveTo>
                  <a:cubicBezTo>
                    <a:pt x="643" y="416"/>
                    <a:pt x="644" y="414"/>
                    <a:pt x="644" y="414"/>
                  </a:cubicBezTo>
                  <a:cubicBezTo>
                    <a:pt x="643" y="414"/>
                    <a:pt x="642" y="414"/>
                    <a:pt x="642" y="415"/>
                  </a:cubicBezTo>
                  <a:cubicBezTo>
                    <a:pt x="642" y="415"/>
                    <a:pt x="642" y="415"/>
                    <a:pt x="643" y="415"/>
                  </a:cubicBezTo>
                  <a:cubicBezTo>
                    <a:pt x="643" y="415"/>
                    <a:pt x="642" y="416"/>
                    <a:pt x="642" y="416"/>
                  </a:cubicBezTo>
                  <a:close/>
                  <a:moveTo>
                    <a:pt x="653" y="433"/>
                  </a:moveTo>
                  <a:cubicBezTo>
                    <a:pt x="652" y="433"/>
                    <a:pt x="653" y="435"/>
                    <a:pt x="653" y="435"/>
                  </a:cubicBezTo>
                  <a:cubicBezTo>
                    <a:pt x="654" y="436"/>
                    <a:pt x="655" y="433"/>
                    <a:pt x="653" y="433"/>
                  </a:cubicBezTo>
                  <a:close/>
                  <a:moveTo>
                    <a:pt x="729" y="618"/>
                  </a:moveTo>
                  <a:cubicBezTo>
                    <a:pt x="729" y="617"/>
                    <a:pt x="729" y="617"/>
                    <a:pt x="729" y="617"/>
                  </a:cubicBezTo>
                  <a:cubicBezTo>
                    <a:pt x="727" y="617"/>
                    <a:pt x="728" y="621"/>
                    <a:pt x="727" y="621"/>
                  </a:cubicBezTo>
                  <a:cubicBezTo>
                    <a:pt x="729" y="620"/>
                    <a:pt x="729" y="618"/>
                    <a:pt x="729" y="618"/>
                  </a:cubicBezTo>
                  <a:close/>
                  <a:moveTo>
                    <a:pt x="721" y="610"/>
                  </a:moveTo>
                  <a:cubicBezTo>
                    <a:pt x="721" y="611"/>
                    <a:pt x="721" y="611"/>
                    <a:pt x="721" y="611"/>
                  </a:cubicBezTo>
                  <a:cubicBezTo>
                    <a:pt x="721" y="611"/>
                    <a:pt x="721" y="611"/>
                    <a:pt x="721" y="610"/>
                  </a:cubicBezTo>
                  <a:cubicBezTo>
                    <a:pt x="721" y="611"/>
                    <a:pt x="720" y="612"/>
                    <a:pt x="721" y="613"/>
                  </a:cubicBezTo>
                  <a:cubicBezTo>
                    <a:pt x="721" y="612"/>
                    <a:pt x="722" y="611"/>
                    <a:pt x="721" y="610"/>
                  </a:cubicBezTo>
                  <a:close/>
                  <a:moveTo>
                    <a:pt x="728" y="621"/>
                  </a:moveTo>
                  <a:cubicBezTo>
                    <a:pt x="727" y="620"/>
                    <a:pt x="726" y="624"/>
                    <a:pt x="726" y="624"/>
                  </a:cubicBezTo>
                  <a:cubicBezTo>
                    <a:pt x="726" y="624"/>
                    <a:pt x="728" y="620"/>
                    <a:pt x="727" y="620"/>
                  </a:cubicBezTo>
                  <a:cubicBezTo>
                    <a:pt x="727" y="621"/>
                    <a:pt x="728" y="621"/>
                    <a:pt x="728" y="621"/>
                  </a:cubicBezTo>
                  <a:close/>
                  <a:moveTo>
                    <a:pt x="723" y="614"/>
                  </a:moveTo>
                  <a:cubicBezTo>
                    <a:pt x="723" y="614"/>
                    <a:pt x="724" y="613"/>
                    <a:pt x="723" y="612"/>
                  </a:cubicBezTo>
                  <a:cubicBezTo>
                    <a:pt x="723" y="613"/>
                    <a:pt x="723" y="614"/>
                    <a:pt x="723" y="614"/>
                  </a:cubicBezTo>
                  <a:close/>
                  <a:moveTo>
                    <a:pt x="723" y="618"/>
                  </a:moveTo>
                  <a:cubicBezTo>
                    <a:pt x="722" y="619"/>
                    <a:pt x="723" y="617"/>
                    <a:pt x="723" y="617"/>
                  </a:cubicBezTo>
                  <a:cubicBezTo>
                    <a:pt x="723" y="617"/>
                    <a:pt x="723" y="616"/>
                    <a:pt x="723" y="618"/>
                  </a:cubicBezTo>
                  <a:close/>
                  <a:moveTo>
                    <a:pt x="726" y="619"/>
                  </a:moveTo>
                  <a:cubicBezTo>
                    <a:pt x="726" y="620"/>
                    <a:pt x="726" y="620"/>
                    <a:pt x="726" y="620"/>
                  </a:cubicBezTo>
                  <a:cubicBezTo>
                    <a:pt x="726" y="619"/>
                    <a:pt x="726" y="617"/>
                    <a:pt x="727" y="617"/>
                  </a:cubicBezTo>
                  <a:cubicBezTo>
                    <a:pt x="727" y="618"/>
                    <a:pt x="727" y="618"/>
                    <a:pt x="727" y="619"/>
                  </a:cubicBezTo>
                  <a:cubicBezTo>
                    <a:pt x="726" y="617"/>
                    <a:pt x="725" y="616"/>
                    <a:pt x="725" y="614"/>
                  </a:cubicBezTo>
                  <a:cubicBezTo>
                    <a:pt x="725" y="614"/>
                    <a:pt x="725" y="614"/>
                    <a:pt x="726" y="614"/>
                  </a:cubicBezTo>
                  <a:cubicBezTo>
                    <a:pt x="726" y="614"/>
                    <a:pt x="725" y="614"/>
                    <a:pt x="725" y="614"/>
                  </a:cubicBezTo>
                  <a:cubicBezTo>
                    <a:pt x="726" y="614"/>
                    <a:pt x="723" y="620"/>
                    <a:pt x="723" y="621"/>
                  </a:cubicBezTo>
                  <a:cubicBezTo>
                    <a:pt x="722" y="619"/>
                    <a:pt x="723" y="617"/>
                    <a:pt x="724" y="615"/>
                  </a:cubicBezTo>
                  <a:cubicBezTo>
                    <a:pt x="722" y="617"/>
                    <a:pt x="721" y="620"/>
                    <a:pt x="721" y="621"/>
                  </a:cubicBezTo>
                  <a:cubicBezTo>
                    <a:pt x="720" y="622"/>
                    <a:pt x="720" y="622"/>
                    <a:pt x="720" y="623"/>
                  </a:cubicBezTo>
                  <a:cubicBezTo>
                    <a:pt x="720" y="624"/>
                    <a:pt x="721" y="623"/>
                    <a:pt x="720" y="624"/>
                  </a:cubicBezTo>
                  <a:cubicBezTo>
                    <a:pt x="721" y="624"/>
                    <a:pt x="723" y="620"/>
                    <a:pt x="723" y="620"/>
                  </a:cubicBezTo>
                  <a:cubicBezTo>
                    <a:pt x="724" y="621"/>
                    <a:pt x="721" y="623"/>
                    <a:pt x="722" y="624"/>
                  </a:cubicBezTo>
                  <a:cubicBezTo>
                    <a:pt x="723" y="623"/>
                    <a:pt x="725" y="623"/>
                    <a:pt x="725" y="620"/>
                  </a:cubicBezTo>
                  <a:cubicBezTo>
                    <a:pt x="725" y="621"/>
                    <a:pt x="724" y="623"/>
                    <a:pt x="723" y="623"/>
                  </a:cubicBezTo>
                  <a:cubicBezTo>
                    <a:pt x="723" y="621"/>
                    <a:pt x="724" y="620"/>
                    <a:pt x="724" y="619"/>
                  </a:cubicBezTo>
                  <a:cubicBezTo>
                    <a:pt x="724" y="620"/>
                    <a:pt x="724" y="621"/>
                    <a:pt x="724" y="622"/>
                  </a:cubicBezTo>
                  <a:cubicBezTo>
                    <a:pt x="724" y="621"/>
                    <a:pt x="725" y="618"/>
                    <a:pt x="726" y="617"/>
                  </a:cubicBezTo>
                  <a:cubicBezTo>
                    <a:pt x="726" y="618"/>
                    <a:pt x="725" y="619"/>
                    <a:pt x="725" y="620"/>
                  </a:cubicBezTo>
                  <a:cubicBezTo>
                    <a:pt x="725" y="620"/>
                    <a:pt x="726" y="619"/>
                    <a:pt x="726" y="619"/>
                  </a:cubicBezTo>
                  <a:close/>
                  <a:moveTo>
                    <a:pt x="720" y="620"/>
                  </a:moveTo>
                  <a:cubicBezTo>
                    <a:pt x="722" y="619"/>
                    <a:pt x="722" y="617"/>
                    <a:pt x="723" y="616"/>
                  </a:cubicBezTo>
                  <a:cubicBezTo>
                    <a:pt x="722" y="616"/>
                    <a:pt x="718" y="620"/>
                    <a:pt x="720" y="620"/>
                  </a:cubicBezTo>
                  <a:cubicBezTo>
                    <a:pt x="721" y="620"/>
                    <a:pt x="719" y="620"/>
                    <a:pt x="720" y="620"/>
                  </a:cubicBezTo>
                  <a:close/>
                  <a:moveTo>
                    <a:pt x="727" y="618"/>
                  </a:moveTo>
                  <a:cubicBezTo>
                    <a:pt x="726" y="618"/>
                    <a:pt x="726" y="618"/>
                    <a:pt x="726" y="619"/>
                  </a:cubicBezTo>
                  <a:cubicBezTo>
                    <a:pt x="726" y="619"/>
                    <a:pt x="727" y="618"/>
                    <a:pt x="727" y="618"/>
                  </a:cubicBezTo>
                  <a:close/>
                  <a:moveTo>
                    <a:pt x="724" y="626"/>
                  </a:moveTo>
                  <a:cubicBezTo>
                    <a:pt x="725" y="625"/>
                    <a:pt x="725" y="625"/>
                    <a:pt x="724" y="625"/>
                  </a:cubicBezTo>
                  <a:cubicBezTo>
                    <a:pt x="724" y="625"/>
                    <a:pt x="724" y="626"/>
                    <a:pt x="724" y="626"/>
                  </a:cubicBezTo>
                  <a:close/>
                  <a:moveTo>
                    <a:pt x="726" y="621"/>
                  </a:moveTo>
                  <a:cubicBezTo>
                    <a:pt x="726" y="621"/>
                    <a:pt x="726" y="622"/>
                    <a:pt x="726" y="622"/>
                  </a:cubicBezTo>
                  <a:cubicBezTo>
                    <a:pt x="726" y="621"/>
                    <a:pt x="726" y="621"/>
                    <a:pt x="726" y="621"/>
                  </a:cubicBezTo>
                  <a:close/>
                  <a:moveTo>
                    <a:pt x="725" y="625"/>
                  </a:moveTo>
                  <a:cubicBezTo>
                    <a:pt x="725" y="625"/>
                    <a:pt x="726" y="625"/>
                    <a:pt x="725" y="625"/>
                  </a:cubicBezTo>
                  <a:cubicBezTo>
                    <a:pt x="725" y="625"/>
                    <a:pt x="725" y="625"/>
                    <a:pt x="725" y="625"/>
                  </a:cubicBezTo>
                  <a:close/>
                  <a:moveTo>
                    <a:pt x="726" y="615"/>
                  </a:moveTo>
                  <a:cubicBezTo>
                    <a:pt x="726" y="615"/>
                    <a:pt x="726" y="615"/>
                    <a:pt x="726" y="615"/>
                  </a:cubicBezTo>
                  <a:cubicBezTo>
                    <a:pt x="726" y="615"/>
                    <a:pt x="726" y="615"/>
                    <a:pt x="726" y="615"/>
                  </a:cubicBezTo>
                  <a:close/>
                  <a:moveTo>
                    <a:pt x="726" y="621"/>
                  </a:moveTo>
                  <a:cubicBezTo>
                    <a:pt x="726" y="621"/>
                    <a:pt x="726" y="620"/>
                    <a:pt x="726" y="620"/>
                  </a:cubicBezTo>
                  <a:cubicBezTo>
                    <a:pt x="726" y="620"/>
                    <a:pt x="726" y="621"/>
                    <a:pt x="726" y="621"/>
                  </a:cubicBezTo>
                  <a:close/>
                  <a:moveTo>
                    <a:pt x="723" y="612"/>
                  </a:moveTo>
                  <a:cubicBezTo>
                    <a:pt x="723" y="612"/>
                    <a:pt x="723" y="612"/>
                    <a:pt x="723" y="612"/>
                  </a:cubicBezTo>
                  <a:cubicBezTo>
                    <a:pt x="723" y="612"/>
                    <a:pt x="723" y="612"/>
                    <a:pt x="723" y="612"/>
                  </a:cubicBezTo>
                  <a:close/>
                  <a:moveTo>
                    <a:pt x="725" y="623"/>
                  </a:moveTo>
                  <a:cubicBezTo>
                    <a:pt x="726" y="623"/>
                    <a:pt x="726" y="623"/>
                    <a:pt x="726" y="623"/>
                  </a:cubicBezTo>
                  <a:cubicBezTo>
                    <a:pt x="725" y="623"/>
                    <a:pt x="725" y="623"/>
                    <a:pt x="725" y="623"/>
                  </a:cubicBezTo>
                  <a:close/>
                  <a:moveTo>
                    <a:pt x="725" y="621"/>
                  </a:moveTo>
                  <a:cubicBezTo>
                    <a:pt x="725" y="622"/>
                    <a:pt x="725" y="622"/>
                    <a:pt x="725" y="622"/>
                  </a:cubicBezTo>
                  <a:cubicBezTo>
                    <a:pt x="725" y="622"/>
                    <a:pt x="725" y="623"/>
                    <a:pt x="725" y="623"/>
                  </a:cubicBezTo>
                  <a:cubicBezTo>
                    <a:pt x="725" y="623"/>
                    <a:pt x="725" y="622"/>
                    <a:pt x="725" y="622"/>
                  </a:cubicBezTo>
                  <a:cubicBezTo>
                    <a:pt x="725" y="622"/>
                    <a:pt x="726" y="622"/>
                    <a:pt x="725" y="621"/>
                  </a:cubicBezTo>
                  <a:close/>
                  <a:moveTo>
                    <a:pt x="378" y="666"/>
                  </a:moveTo>
                  <a:cubicBezTo>
                    <a:pt x="378" y="666"/>
                    <a:pt x="378" y="666"/>
                    <a:pt x="378" y="666"/>
                  </a:cubicBezTo>
                  <a:cubicBezTo>
                    <a:pt x="379" y="666"/>
                    <a:pt x="379" y="665"/>
                    <a:pt x="378" y="665"/>
                  </a:cubicBezTo>
                  <a:cubicBezTo>
                    <a:pt x="378" y="665"/>
                    <a:pt x="378" y="665"/>
                    <a:pt x="378" y="665"/>
                  </a:cubicBezTo>
                  <a:cubicBezTo>
                    <a:pt x="379" y="665"/>
                    <a:pt x="376" y="664"/>
                    <a:pt x="377" y="665"/>
                  </a:cubicBezTo>
                  <a:cubicBezTo>
                    <a:pt x="376" y="665"/>
                    <a:pt x="376" y="664"/>
                    <a:pt x="376" y="663"/>
                  </a:cubicBezTo>
                  <a:cubicBezTo>
                    <a:pt x="375" y="662"/>
                    <a:pt x="371" y="660"/>
                    <a:pt x="374" y="659"/>
                  </a:cubicBezTo>
                  <a:cubicBezTo>
                    <a:pt x="373" y="659"/>
                    <a:pt x="372" y="658"/>
                    <a:pt x="372" y="657"/>
                  </a:cubicBezTo>
                  <a:cubicBezTo>
                    <a:pt x="373" y="658"/>
                    <a:pt x="375" y="658"/>
                    <a:pt x="374" y="657"/>
                  </a:cubicBezTo>
                  <a:cubicBezTo>
                    <a:pt x="374" y="656"/>
                    <a:pt x="372" y="656"/>
                    <a:pt x="372" y="656"/>
                  </a:cubicBezTo>
                  <a:cubicBezTo>
                    <a:pt x="372" y="655"/>
                    <a:pt x="374" y="657"/>
                    <a:pt x="374" y="656"/>
                  </a:cubicBezTo>
                  <a:cubicBezTo>
                    <a:pt x="375" y="653"/>
                    <a:pt x="371" y="655"/>
                    <a:pt x="370" y="655"/>
                  </a:cubicBezTo>
                  <a:cubicBezTo>
                    <a:pt x="371" y="655"/>
                    <a:pt x="371" y="655"/>
                    <a:pt x="371" y="655"/>
                  </a:cubicBezTo>
                  <a:cubicBezTo>
                    <a:pt x="371" y="654"/>
                    <a:pt x="370" y="655"/>
                    <a:pt x="370" y="654"/>
                  </a:cubicBezTo>
                  <a:cubicBezTo>
                    <a:pt x="372" y="653"/>
                    <a:pt x="372" y="652"/>
                    <a:pt x="373" y="650"/>
                  </a:cubicBezTo>
                  <a:cubicBezTo>
                    <a:pt x="373" y="648"/>
                    <a:pt x="374" y="646"/>
                    <a:pt x="374" y="644"/>
                  </a:cubicBezTo>
                  <a:cubicBezTo>
                    <a:pt x="373" y="644"/>
                    <a:pt x="372" y="646"/>
                    <a:pt x="371" y="645"/>
                  </a:cubicBezTo>
                  <a:cubicBezTo>
                    <a:pt x="371" y="645"/>
                    <a:pt x="371" y="645"/>
                    <a:pt x="371" y="645"/>
                  </a:cubicBezTo>
                  <a:cubicBezTo>
                    <a:pt x="370" y="645"/>
                    <a:pt x="370" y="644"/>
                    <a:pt x="368" y="645"/>
                  </a:cubicBezTo>
                  <a:cubicBezTo>
                    <a:pt x="367" y="640"/>
                    <a:pt x="361" y="648"/>
                    <a:pt x="365" y="649"/>
                  </a:cubicBezTo>
                  <a:cubicBezTo>
                    <a:pt x="365" y="649"/>
                    <a:pt x="365" y="649"/>
                    <a:pt x="365" y="649"/>
                  </a:cubicBezTo>
                  <a:cubicBezTo>
                    <a:pt x="364" y="649"/>
                    <a:pt x="366" y="650"/>
                    <a:pt x="366" y="650"/>
                  </a:cubicBezTo>
                  <a:cubicBezTo>
                    <a:pt x="366" y="650"/>
                    <a:pt x="365" y="650"/>
                    <a:pt x="365" y="650"/>
                  </a:cubicBezTo>
                  <a:cubicBezTo>
                    <a:pt x="365" y="651"/>
                    <a:pt x="366" y="651"/>
                    <a:pt x="366" y="651"/>
                  </a:cubicBezTo>
                  <a:cubicBezTo>
                    <a:pt x="366" y="651"/>
                    <a:pt x="366" y="651"/>
                    <a:pt x="366" y="651"/>
                  </a:cubicBezTo>
                  <a:cubicBezTo>
                    <a:pt x="367" y="651"/>
                    <a:pt x="368" y="652"/>
                    <a:pt x="369" y="653"/>
                  </a:cubicBezTo>
                  <a:cubicBezTo>
                    <a:pt x="369" y="653"/>
                    <a:pt x="366" y="652"/>
                    <a:pt x="367" y="653"/>
                  </a:cubicBezTo>
                  <a:cubicBezTo>
                    <a:pt x="367" y="653"/>
                    <a:pt x="367" y="653"/>
                    <a:pt x="368" y="653"/>
                  </a:cubicBezTo>
                  <a:cubicBezTo>
                    <a:pt x="368" y="653"/>
                    <a:pt x="367" y="653"/>
                    <a:pt x="367" y="654"/>
                  </a:cubicBezTo>
                  <a:cubicBezTo>
                    <a:pt x="367" y="653"/>
                    <a:pt x="368" y="655"/>
                    <a:pt x="369" y="655"/>
                  </a:cubicBezTo>
                  <a:cubicBezTo>
                    <a:pt x="369" y="655"/>
                    <a:pt x="369" y="655"/>
                    <a:pt x="369" y="655"/>
                  </a:cubicBezTo>
                  <a:cubicBezTo>
                    <a:pt x="369" y="655"/>
                    <a:pt x="369" y="655"/>
                    <a:pt x="369" y="655"/>
                  </a:cubicBezTo>
                  <a:cubicBezTo>
                    <a:pt x="369" y="655"/>
                    <a:pt x="369" y="655"/>
                    <a:pt x="369" y="655"/>
                  </a:cubicBezTo>
                  <a:cubicBezTo>
                    <a:pt x="369" y="655"/>
                    <a:pt x="368" y="655"/>
                    <a:pt x="368" y="655"/>
                  </a:cubicBezTo>
                  <a:cubicBezTo>
                    <a:pt x="368" y="656"/>
                    <a:pt x="370" y="656"/>
                    <a:pt x="370" y="657"/>
                  </a:cubicBezTo>
                  <a:cubicBezTo>
                    <a:pt x="370" y="656"/>
                    <a:pt x="370" y="656"/>
                    <a:pt x="369" y="657"/>
                  </a:cubicBezTo>
                  <a:cubicBezTo>
                    <a:pt x="370" y="657"/>
                    <a:pt x="370" y="657"/>
                    <a:pt x="370" y="657"/>
                  </a:cubicBezTo>
                  <a:cubicBezTo>
                    <a:pt x="369" y="657"/>
                    <a:pt x="371" y="659"/>
                    <a:pt x="371" y="659"/>
                  </a:cubicBezTo>
                  <a:cubicBezTo>
                    <a:pt x="371" y="659"/>
                    <a:pt x="371" y="659"/>
                    <a:pt x="371" y="658"/>
                  </a:cubicBezTo>
                  <a:cubicBezTo>
                    <a:pt x="372" y="659"/>
                    <a:pt x="372" y="659"/>
                    <a:pt x="372" y="660"/>
                  </a:cubicBezTo>
                  <a:cubicBezTo>
                    <a:pt x="372" y="659"/>
                    <a:pt x="372" y="659"/>
                    <a:pt x="372" y="659"/>
                  </a:cubicBezTo>
                  <a:cubicBezTo>
                    <a:pt x="372" y="659"/>
                    <a:pt x="372" y="660"/>
                    <a:pt x="372" y="660"/>
                  </a:cubicBezTo>
                  <a:cubicBezTo>
                    <a:pt x="372" y="660"/>
                    <a:pt x="371" y="660"/>
                    <a:pt x="371" y="660"/>
                  </a:cubicBezTo>
                  <a:cubicBezTo>
                    <a:pt x="372" y="659"/>
                    <a:pt x="374" y="662"/>
                    <a:pt x="374" y="663"/>
                  </a:cubicBezTo>
                  <a:cubicBezTo>
                    <a:pt x="375" y="663"/>
                    <a:pt x="377" y="666"/>
                    <a:pt x="377" y="666"/>
                  </a:cubicBezTo>
                  <a:cubicBezTo>
                    <a:pt x="377" y="667"/>
                    <a:pt x="378" y="666"/>
                    <a:pt x="378" y="666"/>
                  </a:cubicBezTo>
                  <a:close/>
                  <a:moveTo>
                    <a:pt x="375" y="661"/>
                  </a:moveTo>
                  <a:cubicBezTo>
                    <a:pt x="375" y="661"/>
                    <a:pt x="375" y="661"/>
                    <a:pt x="375" y="661"/>
                  </a:cubicBezTo>
                  <a:cubicBezTo>
                    <a:pt x="376" y="661"/>
                    <a:pt x="375" y="660"/>
                    <a:pt x="376" y="660"/>
                  </a:cubicBezTo>
                  <a:cubicBezTo>
                    <a:pt x="376" y="660"/>
                    <a:pt x="374" y="660"/>
                    <a:pt x="374" y="660"/>
                  </a:cubicBezTo>
                  <a:cubicBezTo>
                    <a:pt x="374" y="660"/>
                    <a:pt x="375" y="662"/>
                    <a:pt x="375" y="661"/>
                  </a:cubicBezTo>
                  <a:cubicBezTo>
                    <a:pt x="375" y="661"/>
                    <a:pt x="374" y="660"/>
                    <a:pt x="375" y="661"/>
                  </a:cubicBezTo>
                  <a:close/>
                  <a:moveTo>
                    <a:pt x="379" y="667"/>
                  </a:moveTo>
                  <a:cubicBezTo>
                    <a:pt x="379" y="667"/>
                    <a:pt x="378" y="667"/>
                    <a:pt x="378" y="666"/>
                  </a:cubicBezTo>
                  <a:cubicBezTo>
                    <a:pt x="378" y="666"/>
                    <a:pt x="378" y="666"/>
                    <a:pt x="378" y="666"/>
                  </a:cubicBezTo>
                  <a:cubicBezTo>
                    <a:pt x="378" y="666"/>
                    <a:pt x="378" y="666"/>
                    <a:pt x="378" y="667"/>
                  </a:cubicBezTo>
                  <a:cubicBezTo>
                    <a:pt x="378" y="667"/>
                    <a:pt x="378" y="667"/>
                    <a:pt x="378" y="667"/>
                  </a:cubicBezTo>
                  <a:cubicBezTo>
                    <a:pt x="378" y="667"/>
                    <a:pt x="378" y="668"/>
                    <a:pt x="378" y="668"/>
                  </a:cubicBezTo>
                  <a:cubicBezTo>
                    <a:pt x="379" y="668"/>
                    <a:pt x="378" y="668"/>
                    <a:pt x="379" y="668"/>
                  </a:cubicBezTo>
                  <a:cubicBezTo>
                    <a:pt x="379" y="667"/>
                    <a:pt x="378" y="667"/>
                    <a:pt x="378" y="667"/>
                  </a:cubicBezTo>
                  <a:cubicBezTo>
                    <a:pt x="379" y="667"/>
                    <a:pt x="379" y="666"/>
                    <a:pt x="379" y="667"/>
                  </a:cubicBezTo>
                  <a:close/>
                  <a:moveTo>
                    <a:pt x="377" y="663"/>
                  </a:moveTo>
                  <a:cubicBezTo>
                    <a:pt x="377" y="663"/>
                    <a:pt x="376" y="664"/>
                    <a:pt x="376" y="664"/>
                  </a:cubicBezTo>
                  <a:cubicBezTo>
                    <a:pt x="377" y="663"/>
                    <a:pt x="377" y="663"/>
                    <a:pt x="377" y="663"/>
                  </a:cubicBezTo>
                  <a:close/>
                  <a:moveTo>
                    <a:pt x="373" y="658"/>
                  </a:moveTo>
                  <a:cubicBezTo>
                    <a:pt x="373" y="659"/>
                    <a:pt x="374" y="659"/>
                    <a:pt x="374" y="659"/>
                  </a:cubicBezTo>
                  <a:cubicBezTo>
                    <a:pt x="374" y="658"/>
                    <a:pt x="373" y="658"/>
                    <a:pt x="373" y="658"/>
                  </a:cubicBezTo>
                  <a:close/>
                  <a:moveTo>
                    <a:pt x="365" y="642"/>
                  </a:moveTo>
                  <a:cubicBezTo>
                    <a:pt x="364" y="642"/>
                    <a:pt x="365" y="643"/>
                    <a:pt x="365" y="643"/>
                  </a:cubicBezTo>
                  <a:cubicBezTo>
                    <a:pt x="366" y="643"/>
                    <a:pt x="364" y="642"/>
                    <a:pt x="365" y="642"/>
                  </a:cubicBezTo>
                  <a:close/>
                  <a:moveTo>
                    <a:pt x="374" y="660"/>
                  </a:moveTo>
                  <a:cubicBezTo>
                    <a:pt x="375" y="660"/>
                    <a:pt x="374" y="659"/>
                    <a:pt x="374" y="659"/>
                  </a:cubicBezTo>
                  <a:cubicBezTo>
                    <a:pt x="374" y="659"/>
                    <a:pt x="374" y="659"/>
                    <a:pt x="374" y="659"/>
                  </a:cubicBezTo>
                  <a:cubicBezTo>
                    <a:pt x="374" y="660"/>
                    <a:pt x="374" y="660"/>
                    <a:pt x="374" y="660"/>
                  </a:cubicBezTo>
                  <a:close/>
                  <a:moveTo>
                    <a:pt x="376" y="661"/>
                  </a:moveTo>
                  <a:cubicBezTo>
                    <a:pt x="376" y="661"/>
                    <a:pt x="376" y="661"/>
                    <a:pt x="376" y="662"/>
                  </a:cubicBezTo>
                  <a:cubicBezTo>
                    <a:pt x="376" y="662"/>
                    <a:pt x="376" y="661"/>
                    <a:pt x="376" y="661"/>
                  </a:cubicBezTo>
                  <a:close/>
                  <a:moveTo>
                    <a:pt x="371" y="654"/>
                  </a:moveTo>
                  <a:cubicBezTo>
                    <a:pt x="371" y="654"/>
                    <a:pt x="372" y="654"/>
                    <a:pt x="372" y="654"/>
                  </a:cubicBezTo>
                  <a:cubicBezTo>
                    <a:pt x="371" y="654"/>
                    <a:pt x="371" y="654"/>
                    <a:pt x="371" y="654"/>
                  </a:cubicBezTo>
                  <a:close/>
                  <a:moveTo>
                    <a:pt x="373" y="660"/>
                  </a:moveTo>
                  <a:cubicBezTo>
                    <a:pt x="373" y="660"/>
                    <a:pt x="373" y="660"/>
                    <a:pt x="374" y="660"/>
                  </a:cubicBezTo>
                  <a:cubicBezTo>
                    <a:pt x="374" y="660"/>
                    <a:pt x="374" y="660"/>
                    <a:pt x="373" y="660"/>
                  </a:cubicBezTo>
                  <a:close/>
                  <a:moveTo>
                    <a:pt x="382" y="636"/>
                  </a:moveTo>
                  <a:cubicBezTo>
                    <a:pt x="382" y="636"/>
                    <a:pt x="384" y="634"/>
                    <a:pt x="384" y="634"/>
                  </a:cubicBezTo>
                  <a:cubicBezTo>
                    <a:pt x="383" y="634"/>
                    <a:pt x="381" y="636"/>
                    <a:pt x="381" y="637"/>
                  </a:cubicBezTo>
                  <a:cubicBezTo>
                    <a:pt x="382" y="637"/>
                    <a:pt x="382" y="636"/>
                    <a:pt x="382" y="636"/>
                  </a:cubicBezTo>
                  <a:close/>
                  <a:moveTo>
                    <a:pt x="379" y="638"/>
                  </a:moveTo>
                  <a:cubicBezTo>
                    <a:pt x="379" y="638"/>
                    <a:pt x="378" y="640"/>
                    <a:pt x="379" y="640"/>
                  </a:cubicBezTo>
                  <a:cubicBezTo>
                    <a:pt x="379" y="639"/>
                    <a:pt x="379" y="639"/>
                    <a:pt x="379" y="638"/>
                  </a:cubicBezTo>
                  <a:cubicBezTo>
                    <a:pt x="379" y="638"/>
                    <a:pt x="379" y="638"/>
                    <a:pt x="379" y="638"/>
                  </a:cubicBezTo>
                  <a:close/>
                  <a:moveTo>
                    <a:pt x="380" y="641"/>
                  </a:moveTo>
                  <a:cubicBezTo>
                    <a:pt x="380" y="641"/>
                    <a:pt x="380" y="640"/>
                    <a:pt x="379" y="640"/>
                  </a:cubicBezTo>
                  <a:cubicBezTo>
                    <a:pt x="380" y="641"/>
                    <a:pt x="380" y="640"/>
                    <a:pt x="380" y="641"/>
                  </a:cubicBezTo>
                  <a:close/>
                  <a:moveTo>
                    <a:pt x="380" y="643"/>
                  </a:moveTo>
                  <a:cubicBezTo>
                    <a:pt x="379" y="643"/>
                    <a:pt x="380" y="644"/>
                    <a:pt x="380" y="644"/>
                  </a:cubicBezTo>
                  <a:cubicBezTo>
                    <a:pt x="381" y="644"/>
                    <a:pt x="380" y="642"/>
                    <a:pt x="379" y="643"/>
                  </a:cubicBezTo>
                  <a:cubicBezTo>
                    <a:pt x="380" y="643"/>
                    <a:pt x="380" y="643"/>
                    <a:pt x="380" y="643"/>
                  </a:cubicBezTo>
                  <a:close/>
                  <a:moveTo>
                    <a:pt x="382" y="647"/>
                  </a:moveTo>
                  <a:cubicBezTo>
                    <a:pt x="382" y="647"/>
                    <a:pt x="382" y="647"/>
                    <a:pt x="383" y="647"/>
                  </a:cubicBezTo>
                  <a:cubicBezTo>
                    <a:pt x="382" y="647"/>
                    <a:pt x="383" y="642"/>
                    <a:pt x="381" y="644"/>
                  </a:cubicBezTo>
                  <a:cubicBezTo>
                    <a:pt x="381" y="645"/>
                    <a:pt x="382" y="646"/>
                    <a:pt x="382" y="647"/>
                  </a:cubicBezTo>
                  <a:close/>
                  <a:moveTo>
                    <a:pt x="385" y="652"/>
                  </a:moveTo>
                  <a:cubicBezTo>
                    <a:pt x="385" y="651"/>
                    <a:pt x="382" y="649"/>
                    <a:pt x="382" y="651"/>
                  </a:cubicBezTo>
                  <a:cubicBezTo>
                    <a:pt x="383" y="654"/>
                    <a:pt x="388" y="655"/>
                    <a:pt x="385" y="651"/>
                  </a:cubicBezTo>
                  <a:cubicBezTo>
                    <a:pt x="385" y="652"/>
                    <a:pt x="385" y="652"/>
                    <a:pt x="385" y="652"/>
                  </a:cubicBezTo>
                  <a:close/>
                  <a:moveTo>
                    <a:pt x="392" y="650"/>
                  </a:moveTo>
                  <a:cubicBezTo>
                    <a:pt x="393" y="649"/>
                    <a:pt x="392" y="648"/>
                    <a:pt x="392" y="648"/>
                  </a:cubicBezTo>
                  <a:cubicBezTo>
                    <a:pt x="391" y="649"/>
                    <a:pt x="391" y="650"/>
                    <a:pt x="391" y="651"/>
                  </a:cubicBezTo>
                  <a:cubicBezTo>
                    <a:pt x="391" y="651"/>
                    <a:pt x="391" y="653"/>
                    <a:pt x="391" y="653"/>
                  </a:cubicBezTo>
                  <a:cubicBezTo>
                    <a:pt x="391" y="653"/>
                    <a:pt x="392" y="650"/>
                    <a:pt x="392" y="650"/>
                  </a:cubicBezTo>
                  <a:cubicBezTo>
                    <a:pt x="392" y="650"/>
                    <a:pt x="392" y="650"/>
                    <a:pt x="391" y="650"/>
                  </a:cubicBezTo>
                  <a:cubicBezTo>
                    <a:pt x="392" y="650"/>
                    <a:pt x="392" y="650"/>
                    <a:pt x="392" y="650"/>
                  </a:cubicBezTo>
                  <a:cubicBezTo>
                    <a:pt x="392" y="650"/>
                    <a:pt x="392" y="650"/>
                    <a:pt x="391" y="650"/>
                  </a:cubicBezTo>
                  <a:cubicBezTo>
                    <a:pt x="392" y="650"/>
                    <a:pt x="392" y="650"/>
                    <a:pt x="392" y="650"/>
                  </a:cubicBezTo>
                  <a:close/>
                  <a:moveTo>
                    <a:pt x="390" y="655"/>
                  </a:moveTo>
                  <a:cubicBezTo>
                    <a:pt x="390" y="655"/>
                    <a:pt x="390" y="655"/>
                    <a:pt x="390" y="655"/>
                  </a:cubicBezTo>
                  <a:cubicBezTo>
                    <a:pt x="391" y="655"/>
                    <a:pt x="390" y="653"/>
                    <a:pt x="390" y="653"/>
                  </a:cubicBezTo>
                  <a:cubicBezTo>
                    <a:pt x="390" y="653"/>
                    <a:pt x="389" y="655"/>
                    <a:pt x="390" y="655"/>
                  </a:cubicBezTo>
                  <a:close/>
                  <a:moveTo>
                    <a:pt x="390" y="656"/>
                  </a:moveTo>
                  <a:cubicBezTo>
                    <a:pt x="387" y="652"/>
                    <a:pt x="388" y="657"/>
                    <a:pt x="389" y="657"/>
                  </a:cubicBezTo>
                  <a:cubicBezTo>
                    <a:pt x="390" y="656"/>
                    <a:pt x="390" y="656"/>
                    <a:pt x="390" y="656"/>
                  </a:cubicBezTo>
                  <a:close/>
                  <a:moveTo>
                    <a:pt x="387" y="655"/>
                  </a:moveTo>
                  <a:cubicBezTo>
                    <a:pt x="387" y="655"/>
                    <a:pt x="387" y="655"/>
                    <a:pt x="387" y="655"/>
                  </a:cubicBezTo>
                  <a:cubicBezTo>
                    <a:pt x="387" y="655"/>
                    <a:pt x="387" y="657"/>
                    <a:pt x="388" y="657"/>
                  </a:cubicBezTo>
                  <a:cubicBezTo>
                    <a:pt x="388" y="656"/>
                    <a:pt x="388" y="656"/>
                    <a:pt x="387" y="655"/>
                  </a:cubicBezTo>
                  <a:close/>
                  <a:moveTo>
                    <a:pt x="392" y="660"/>
                  </a:moveTo>
                  <a:cubicBezTo>
                    <a:pt x="388" y="656"/>
                    <a:pt x="391" y="662"/>
                    <a:pt x="392" y="662"/>
                  </a:cubicBezTo>
                  <a:cubicBezTo>
                    <a:pt x="392" y="662"/>
                    <a:pt x="392" y="661"/>
                    <a:pt x="392" y="660"/>
                  </a:cubicBezTo>
                  <a:close/>
                  <a:moveTo>
                    <a:pt x="398" y="671"/>
                  </a:moveTo>
                  <a:cubicBezTo>
                    <a:pt x="397" y="671"/>
                    <a:pt x="397" y="674"/>
                    <a:pt x="399" y="674"/>
                  </a:cubicBezTo>
                  <a:cubicBezTo>
                    <a:pt x="399" y="673"/>
                    <a:pt x="398" y="671"/>
                    <a:pt x="398" y="671"/>
                  </a:cubicBezTo>
                  <a:close/>
                  <a:moveTo>
                    <a:pt x="427" y="706"/>
                  </a:moveTo>
                  <a:cubicBezTo>
                    <a:pt x="429" y="706"/>
                    <a:pt x="430" y="704"/>
                    <a:pt x="429" y="702"/>
                  </a:cubicBezTo>
                  <a:cubicBezTo>
                    <a:pt x="429" y="703"/>
                    <a:pt x="429" y="703"/>
                    <a:pt x="428" y="704"/>
                  </a:cubicBezTo>
                  <a:cubicBezTo>
                    <a:pt x="428" y="702"/>
                    <a:pt x="427" y="701"/>
                    <a:pt x="427" y="700"/>
                  </a:cubicBezTo>
                  <a:cubicBezTo>
                    <a:pt x="427" y="699"/>
                    <a:pt x="427" y="698"/>
                    <a:pt x="427" y="697"/>
                  </a:cubicBezTo>
                  <a:cubicBezTo>
                    <a:pt x="426" y="696"/>
                    <a:pt x="423" y="696"/>
                    <a:pt x="421" y="694"/>
                  </a:cubicBezTo>
                  <a:cubicBezTo>
                    <a:pt x="419" y="693"/>
                    <a:pt x="418" y="690"/>
                    <a:pt x="417" y="688"/>
                  </a:cubicBezTo>
                  <a:cubicBezTo>
                    <a:pt x="415" y="685"/>
                    <a:pt x="413" y="684"/>
                    <a:pt x="410" y="684"/>
                  </a:cubicBezTo>
                  <a:cubicBezTo>
                    <a:pt x="407" y="683"/>
                    <a:pt x="404" y="682"/>
                    <a:pt x="402" y="681"/>
                  </a:cubicBezTo>
                  <a:cubicBezTo>
                    <a:pt x="401" y="680"/>
                    <a:pt x="396" y="678"/>
                    <a:pt x="396" y="680"/>
                  </a:cubicBezTo>
                  <a:cubicBezTo>
                    <a:pt x="395" y="682"/>
                    <a:pt x="397" y="682"/>
                    <a:pt x="398" y="683"/>
                  </a:cubicBezTo>
                  <a:cubicBezTo>
                    <a:pt x="400" y="684"/>
                    <a:pt x="399" y="683"/>
                    <a:pt x="399" y="686"/>
                  </a:cubicBezTo>
                  <a:cubicBezTo>
                    <a:pt x="399" y="685"/>
                    <a:pt x="399" y="688"/>
                    <a:pt x="399" y="687"/>
                  </a:cubicBezTo>
                  <a:cubicBezTo>
                    <a:pt x="399" y="687"/>
                    <a:pt x="403" y="688"/>
                    <a:pt x="403" y="688"/>
                  </a:cubicBezTo>
                  <a:cubicBezTo>
                    <a:pt x="403" y="688"/>
                    <a:pt x="403" y="688"/>
                    <a:pt x="403" y="687"/>
                  </a:cubicBezTo>
                  <a:cubicBezTo>
                    <a:pt x="405" y="688"/>
                    <a:pt x="403" y="690"/>
                    <a:pt x="404" y="690"/>
                  </a:cubicBezTo>
                  <a:cubicBezTo>
                    <a:pt x="405" y="691"/>
                    <a:pt x="405" y="689"/>
                    <a:pt x="406" y="690"/>
                  </a:cubicBezTo>
                  <a:cubicBezTo>
                    <a:pt x="405" y="691"/>
                    <a:pt x="406" y="693"/>
                    <a:pt x="407" y="693"/>
                  </a:cubicBezTo>
                  <a:cubicBezTo>
                    <a:pt x="407" y="692"/>
                    <a:pt x="407" y="692"/>
                    <a:pt x="408" y="691"/>
                  </a:cubicBezTo>
                  <a:cubicBezTo>
                    <a:pt x="408" y="691"/>
                    <a:pt x="409" y="692"/>
                    <a:pt x="409" y="693"/>
                  </a:cubicBezTo>
                  <a:cubicBezTo>
                    <a:pt x="409" y="693"/>
                    <a:pt x="408" y="693"/>
                    <a:pt x="408" y="693"/>
                  </a:cubicBezTo>
                  <a:cubicBezTo>
                    <a:pt x="408" y="693"/>
                    <a:pt x="408" y="695"/>
                    <a:pt x="408" y="695"/>
                  </a:cubicBezTo>
                  <a:cubicBezTo>
                    <a:pt x="408" y="695"/>
                    <a:pt x="408" y="694"/>
                    <a:pt x="408" y="694"/>
                  </a:cubicBezTo>
                  <a:cubicBezTo>
                    <a:pt x="410" y="695"/>
                    <a:pt x="409" y="695"/>
                    <a:pt x="410" y="695"/>
                  </a:cubicBezTo>
                  <a:cubicBezTo>
                    <a:pt x="410" y="695"/>
                    <a:pt x="410" y="696"/>
                    <a:pt x="410" y="696"/>
                  </a:cubicBezTo>
                  <a:cubicBezTo>
                    <a:pt x="411" y="696"/>
                    <a:pt x="411" y="696"/>
                    <a:pt x="411" y="696"/>
                  </a:cubicBezTo>
                  <a:cubicBezTo>
                    <a:pt x="411" y="696"/>
                    <a:pt x="412" y="695"/>
                    <a:pt x="412" y="695"/>
                  </a:cubicBezTo>
                  <a:cubicBezTo>
                    <a:pt x="412" y="695"/>
                    <a:pt x="412" y="696"/>
                    <a:pt x="412" y="696"/>
                  </a:cubicBezTo>
                  <a:cubicBezTo>
                    <a:pt x="413" y="697"/>
                    <a:pt x="412" y="696"/>
                    <a:pt x="413" y="696"/>
                  </a:cubicBezTo>
                  <a:cubicBezTo>
                    <a:pt x="413" y="697"/>
                    <a:pt x="413" y="698"/>
                    <a:pt x="414" y="699"/>
                  </a:cubicBezTo>
                  <a:cubicBezTo>
                    <a:pt x="415" y="700"/>
                    <a:pt x="417" y="699"/>
                    <a:pt x="418" y="700"/>
                  </a:cubicBezTo>
                  <a:cubicBezTo>
                    <a:pt x="419" y="701"/>
                    <a:pt x="417" y="701"/>
                    <a:pt x="418" y="702"/>
                  </a:cubicBezTo>
                  <a:cubicBezTo>
                    <a:pt x="418" y="702"/>
                    <a:pt x="419" y="702"/>
                    <a:pt x="419" y="703"/>
                  </a:cubicBezTo>
                  <a:cubicBezTo>
                    <a:pt x="422" y="704"/>
                    <a:pt x="425" y="705"/>
                    <a:pt x="427" y="706"/>
                  </a:cubicBezTo>
                  <a:cubicBezTo>
                    <a:pt x="427" y="706"/>
                    <a:pt x="426" y="705"/>
                    <a:pt x="426" y="705"/>
                  </a:cubicBezTo>
                  <a:cubicBezTo>
                    <a:pt x="426" y="705"/>
                    <a:pt x="427" y="706"/>
                    <a:pt x="427" y="706"/>
                  </a:cubicBezTo>
                  <a:cubicBezTo>
                    <a:pt x="427" y="706"/>
                    <a:pt x="426" y="705"/>
                    <a:pt x="426" y="705"/>
                  </a:cubicBezTo>
                  <a:cubicBezTo>
                    <a:pt x="426" y="705"/>
                    <a:pt x="426" y="705"/>
                    <a:pt x="427" y="706"/>
                  </a:cubicBezTo>
                  <a:close/>
                  <a:moveTo>
                    <a:pt x="408" y="682"/>
                  </a:moveTo>
                  <a:cubicBezTo>
                    <a:pt x="409" y="682"/>
                    <a:pt x="411" y="681"/>
                    <a:pt x="410" y="680"/>
                  </a:cubicBezTo>
                  <a:cubicBezTo>
                    <a:pt x="409" y="680"/>
                    <a:pt x="407" y="682"/>
                    <a:pt x="408" y="682"/>
                  </a:cubicBezTo>
                  <a:close/>
                  <a:moveTo>
                    <a:pt x="407" y="683"/>
                  </a:moveTo>
                  <a:cubicBezTo>
                    <a:pt x="408" y="684"/>
                    <a:pt x="411" y="683"/>
                    <a:pt x="411" y="682"/>
                  </a:cubicBezTo>
                  <a:cubicBezTo>
                    <a:pt x="411" y="682"/>
                    <a:pt x="408" y="683"/>
                    <a:pt x="407" y="683"/>
                  </a:cubicBezTo>
                  <a:cubicBezTo>
                    <a:pt x="408" y="683"/>
                    <a:pt x="408" y="683"/>
                    <a:pt x="408" y="683"/>
                  </a:cubicBezTo>
                  <a:cubicBezTo>
                    <a:pt x="408" y="683"/>
                    <a:pt x="407" y="683"/>
                    <a:pt x="407" y="683"/>
                  </a:cubicBezTo>
                  <a:close/>
                  <a:moveTo>
                    <a:pt x="407" y="680"/>
                  </a:moveTo>
                  <a:cubicBezTo>
                    <a:pt x="404" y="679"/>
                    <a:pt x="408" y="681"/>
                    <a:pt x="407" y="680"/>
                  </a:cubicBezTo>
                  <a:cubicBezTo>
                    <a:pt x="407" y="680"/>
                    <a:pt x="408" y="680"/>
                    <a:pt x="407" y="680"/>
                  </a:cubicBezTo>
                  <a:close/>
                  <a:moveTo>
                    <a:pt x="422" y="693"/>
                  </a:moveTo>
                  <a:cubicBezTo>
                    <a:pt x="422" y="693"/>
                    <a:pt x="424" y="694"/>
                    <a:pt x="424" y="694"/>
                  </a:cubicBezTo>
                  <a:cubicBezTo>
                    <a:pt x="424" y="693"/>
                    <a:pt x="422" y="691"/>
                    <a:pt x="421" y="691"/>
                  </a:cubicBezTo>
                  <a:cubicBezTo>
                    <a:pt x="421" y="692"/>
                    <a:pt x="422" y="692"/>
                    <a:pt x="422" y="693"/>
                  </a:cubicBezTo>
                  <a:close/>
                  <a:moveTo>
                    <a:pt x="430" y="701"/>
                  </a:moveTo>
                  <a:cubicBezTo>
                    <a:pt x="430" y="701"/>
                    <a:pt x="430" y="701"/>
                    <a:pt x="430" y="700"/>
                  </a:cubicBezTo>
                  <a:cubicBezTo>
                    <a:pt x="428" y="700"/>
                    <a:pt x="428" y="700"/>
                    <a:pt x="429" y="702"/>
                  </a:cubicBezTo>
                  <a:cubicBezTo>
                    <a:pt x="429" y="701"/>
                    <a:pt x="429" y="700"/>
                    <a:pt x="430" y="701"/>
                  </a:cubicBezTo>
                  <a:close/>
                  <a:moveTo>
                    <a:pt x="858" y="683"/>
                  </a:moveTo>
                  <a:cubicBezTo>
                    <a:pt x="856" y="683"/>
                    <a:pt x="856" y="684"/>
                    <a:pt x="854" y="685"/>
                  </a:cubicBezTo>
                  <a:cubicBezTo>
                    <a:pt x="855" y="685"/>
                    <a:pt x="855" y="685"/>
                    <a:pt x="855" y="685"/>
                  </a:cubicBezTo>
                  <a:cubicBezTo>
                    <a:pt x="853" y="687"/>
                    <a:pt x="847" y="687"/>
                    <a:pt x="845" y="687"/>
                  </a:cubicBezTo>
                  <a:cubicBezTo>
                    <a:pt x="841" y="688"/>
                    <a:pt x="838" y="686"/>
                    <a:pt x="834" y="686"/>
                  </a:cubicBezTo>
                  <a:cubicBezTo>
                    <a:pt x="831" y="687"/>
                    <a:pt x="828" y="686"/>
                    <a:pt x="824" y="686"/>
                  </a:cubicBezTo>
                  <a:cubicBezTo>
                    <a:pt x="820" y="686"/>
                    <a:pt x="816" y="685"/>
                    <a:pt x="812" y="687"/>
                  </a:cubicBezTo>
                  <a:cubicBezTo>
                    <a:pt x="808" y="688"/>
                    <a:pt x="807" y="690"/>
                    <a:pt x="806" y="694"/>
                  </a:cubicBezTo>
                  <a:cubicBezTo>
                    <a:pt x="804" y="697"/>
                    <a:pt x="800" y="697"/>
                    <a:pt x="797" y="699"/>
                  </a:cubicBezTo>
                  <a:cubicBezTo>
                    <a:pt x="790" y="704"/>
                    <a:pt x="785" y="713"/>
                    <a:pt x="781" y="720"/>
                  </a:cubicBezTo>
                  <a:cubicBezTo>
                    <a:pt x="785" y="717"/>
                    <a:pt x="787" y="714"/>
                    <a:pt x="790" y="710"/>
                  </a:cubicBezTo>
                  <a:cubicBezTo>
                    <a:pt x="793" y="706"/>
                    <a:pt x="797" y="704"/>
                    <a:pt x="802" y="701"/>
                  </a:cubicBezTo>
                  <a:cubicBezTo>
                    <a:pt x="806" y="699"/>
                    <a:pt x="811" y="697"/>
                    <a:pt x="815" y="697"/>
                  </a:cubicBezTo>
                  <a:cubicBezTo>
                    <a:pt x="816" y="697"/>
                    <a:pt x="827" y="699"/>
                    <a:pt x="825" y="701"/>
                  </a:cubicBezTo>
                  <a:cubicBezTo>
                    <a:pt x="825" y="701"/>
                    <a:pt x="824" y="700"/>
                    <a:pt x="823" y="700"/>
                  </a:cubicBezTo>
                  <a:cubicBezTo>
                    <a:pt x="823" y="701"/>
                    <a:pt x="825" y="702"/>
                    <a:pt x="826" y="703"/>
                  </a:cubicBezTo>
                  <a:cubicBezTo>
                    <a:pt x="825" y="703"/>
                    <a:pt x="825" y="703"/>
                    <a:pt x="825" y="703"/>
                  </a:cubicBezTo>
                  <a:cubicBezTo>
                    <a:pt x="826" y="704"/>
                    <a:pt x="822" y="707"/>
                    <a:pt x="822" y="707"/>
                  </a:cubicBezTo>
                  <a:cubicBezTo>
                    <a:pt x="820" y="708"/>
                    <a:pt x="819" y="709"/>
                    <a:pt x="818" y="709"/>
                  </a:cubicBezTo>
                  <a:cubicBezTo>
                    <a:pt x="817" y="709"/>
                    <a:pt x="814" y="707"/>
                    <a:pt x="814" y="707"/>
                  </a:cubicBezTo>
                  <a:cubicBezTo>
                    <a:pt x="813" y="707"/>
                    <a:pt x="813" y="708"/>
                    <a:pt x="813" y="708"/>
                  </a:cubicBezTo>
                  <a:cubicBezTo>
                    <a:pt x="812" y="708"/>
                    <a:pt x="810" y="708"/>
                    <a:pt x="810" y="708"/>
                  </a:cubicBezTo>
                  <a:cubicBezTo>
                    <a:pt x="811" y="710"/>
                    <a:pt x="815" y="709"/>
                    <a:pt x="816" y="711"/>
                  </a:cubicBezTo>
                  <a:cubicBezTo>
                    <a:pt x="817" y="712"/>
                    <a:pt x="817" y="712"/>
                    <a:pt x="818" y="712"/>
                  </a:cubicBezTo>
                  <a:cubicBezTo>
                    <a:pt x="819" y="712"/>
                    <a:pt x="819" y="710"/>
                    <a:pt x="820" y="711"/>
                  </a:cubicBezTo>
                  <a:cubicBezTo>
                    <a:pt x="820" y="712"/>
                    <a:pt x="822" y="712"/>
                    <a:pt x="823" y="711"/>
                  </a:cubicBezTo>
                  <a:cubicBezTo>
                    <a:pt x="822" y="712"/>
                    <a:pt x="821" y="713"/>
                    <a:pt x="821" y="715"/>
                  </a:cubicBezTo>
                  <a:cubicBezTo>
                    <a:pt x="820" y="716"/>
                    <a:pt x="818" y="717"/>
                    <a:pt x="818" y="719"/>
                  </a:cubicBezTo>
                  <a:cubicBezTo>
                    <a:pt x="822" y="718"/>
                    <a:pt x="821" y="721"/>
                    <a:pt x="823" y="724"/>
                  </a:cubicBezTo>
                  <a:cubicBezTo>
                    <a:pt x="823" y="725"/>
                    <a:pt x="824" y="726"/>
                    <a:pt x="825" y="726"/>
                  </a:cubicBezTo>
                  <a:cubicBezTo>
                    <a:pt x="826" y="727"/>
                    <a:pt x="828" y="727"/>
                    <a:pt x="828" y="728"/>
                  </a:cubicBezTo>
                  <a:cubicBezTo>
                    <a:pt x="828" y="728"/>
                    <a:pt x="827" y="728"/>
                    <a:pt x="827" y="729"/>
                  </a:cubicBezTo>
                  <a:cubicBezTo>
                    <a:pt x="828" y="729"/>
                    <a:pt x="832" y="730"/>
                    <a:pt x="831" y="732"/>
                  </a:cubicBezTo>
                  <a:cubicBezTo>
                    <a:pt x="832" y="732"/>
                    <a:pt x="833" y="731"/>
                    <a:pt x="833" y="731"/>
                  </a:cubicBezTo>
                  <a:cubicBezTo>
                    <a:pt x="834" y="731"/>
                    <a:pt x="835" y="732"/>
                    <a:pt x="836" y="732"/>
                  </a:cubicBezTo>
                  <a:cubicBezTo>
                    <a:pt x="838" y="732"/>
                    <a:pt x="839" y="731"/>
                    <a:pt x="841" y="730"/>
                  </a:cubicBezTo>
                  <a:cubicBezTo>
                    <a:pt x="840" y="733"/>
                    <a:pt x="843" y="732"/>
                    <a:pt x="844" y="731"/>
                  </a:cubicBezTo>
                  <a:cubicBezTo>
                    <a:pt x="845" y="728"/>
                    <a:pt x="845" y="726"/>
                    <a:pt x="846" y="724"/>
                  </a:cubicBezTo>
                  <a:cubicBezTo>
                    <a:pt x="847" y="723"/>
                    <a:pt x="848" y="720"/>
                    <a:pt x="850" y="720"/>
                  </a:cubicBezTo>
                  <a:cubicBezTo>
                    <a:pt x="852" y="719"/>
                    <a:pt x="851" y="721"/>
                    <a:pt x="852" y="720"/>
                  </a:cubicBezTo>
                  <a:cubicBezTo>
                    <a:pt x="852" y="721"/>
                    <a:pt x="850" y="726"/>
                    <a:pt x="850" y="726"/>
                  </a:cubicBezTo>
                  <a:cubicBezTo>
                    <a:pt x="851" y="727"/>
                    <a:pt x="852" y="726"/>
                    <a:pt x="853" y="727"/>
                  </a:cubicBezTo>
                  <a:cubicBezTo>
                    <a:pt x="854" y="727"/>
                    <a:pt x="856" y="728"/>
                    <a:pt x="854" y="729"/>
                  </a:cubicBezTo>
                  <a:cubicBezTo>
                    <a:pt x="854" y="729"/>
                    <a:pt x="855" y="729"/>
                    <a:pt x="855" y="729"/>
                  </a:cubicBezTo>
                  <a:cubicBezTo>
                    <a:pt x="855" y="730"/>
                    <a:pt x="850" y="733"/>
                    <a:pt x="850" y="733"/>
                  </a:cubicBezTo>
                  <a:cubicBezTo>
                    <a:pt x="848" y="733"/>
                    <a:pt x="845" y="732"/>
                    <a:pt x="844" y="735"/>
                  </a:cubicBezTo>
                  <a:cubicBezTo>
                    <a:pt x="844" y="735"/>
                    <a:pt x="847" y="735"/>
                    <a:pt x="847" y="735"/>
                  </a:cubicBezTo>
                  <a:cubicBezTo>
                    <a:pt x="847" y="735"/>
                    <a:pt x="835" y="741"/>
                    <a:pt x="833" y="741"/>
                  </a:cubicBezTo>
                  <a:cubicBezTo>
                    <a:pt x="832" y="741"/>
                    <a:pt x="832" y="741"/>
                    <a:pt x="831" y="741"/>
                  </a:cubicBezTo>
                  <a:cubicBezTo>
                    <a:pt x="831" y="741"/>
                    <a:pt x="832" y="742"/>
                    <a:pt x="832" y="742"/>
                  </a:cubicBezTo>
                  <a:cubicBezTo>
                    <a:pt x="830" y="742"/>
                    <a:pt x="828" y="745"/>
                    <a:pt x="828" y="742"/>
                  </a:cubicBezTo>
                  <a:cubicBezTo>
                    <a:pt x="827" y="742"/>
                    <a:pt x="826" y="743"/>
                    <a:pt x="826" y="743"/>
                  </a:cubicBezTo>
                  <a:cubicBezTo>
                    <a:pt x="826" y="743"/>
                    <a:pt x="826" y="743"/>
                    <a:pt x="825" y="743"/>
                  </a:cubicBezTo>
                  <a:cubicBezTo>
                    <a:pt x="825" y="743"/>
                    <a:pt x="825" y="744"/>
                    <a:pt x="825" y="744"/>
                  </a:cubicBezTo>
                  <a:cubicBezTo>
                    <a:pt x="824" y="745"/>
                    <a:pt x="824" y="746"/>
                    <a:pt x="822" y="748"/>
                  </a:cubicBezTo>
                  <a:cubicBezTo>
                    <a:pt x="822" y="748"/>
                    <a:pt x="819" y="751"/>
                    <a:pt x="819" y="750"/>
                  </a:cubicBezTo>
                  <a:cubicBezTo>
                    <a:pt x="820" y="750"/>
                    <a:pt x="816" y="752"/>
                    <a:pt x="816" y="752"/>
                  </a:cubicBezTo>
                  <a:cubicBezTo>
                    <a:pt x="816" y="752"/>
                    <a:pt x="816" y="753"/>
                    <a:pt x="816" y="753"/>
                  </a:cubicBezTo>
                  <a:cubicBezTo>
                    <a:pt x="816" y="753"/>
                    <a:pt x="814" y="750"/>
                    <a:pt x="814" y="750"/>
                  </a:cubicBezTo>
                  <a:cubicBezTo>
                    <a:pt x="814" y="751"/>
                    <a:pt x="813" y="748"/>
                    <a:pt x="812" y="748"/>
                  </a:cubicBezTo>
                  <a:cubicBezTo>
                    <a:pt x="812" y="746"/>
                    <a:pt x="813" y="743"/>
                    <a:pt x="814" y="743"/>
                  </a:cubicBezTo>
                  <a:cubicBezTo>
                    <a:pt x="814" y="742"/>
                    <a:pt x="814" y="742"/>
                    <a:pt x="814" y="742"/>
                  </a:cubicBezTo>
                  <a:cubicBezTo>
                    <a:pt x="814" y="742"/>
                    <a:pt x="817" y="742"/>
                    <a:pt x="817" y="741"/>
                  </a:cubicBezTo>
                  <a:cubicBezTo>
                    <a:pt x="816" y="741"/>
                    <a:pt x="816" y="741"/>
                    <a:pt x="816" y="741"/>
                  </a:cubicBezTo>
                  <a:cubicBezTo>
                    <a:pt x="815" y="741"/>
                    <a:pt x="823" y="736"/>
                    <a:pt x="824" y="736"/>
                  </a:cubicBezTo>
                  <a:cubicBezTo>
                    <a:pt x="824" y="737"/>
                    <a:pt x="825" y="738"/>
                    <a:pt x="826" y="738"/>
                  </a:cubicBezTo>
                  <a:cubicBezTo>
                    <a:pt x="824" y="735"/>
                    <a:pt x="830" y="736"/>
                    <a:pt x="831" y="735"/>
                  </a:cubicBezTo>
                  <a:cubicBezTo>
                    <a:pt x="830" y="734"/>
                    <a:pt x="823" y="734"/>
                    <a:pt x="822" y="735"/>
                  </a:cubicBezTo>
                  <a:cubicBezTo>
                    <a:pt x="818" y="735"/>
                    <a:pt x="826" y="731"/>
                    <a:pt x="825" y="730"/>
                  </a:cubicBezTo>
                  <a:cubicBezTo>
                    <a:pt x="824" y="730"/>
                    <a:pt x="824" y="730"/>
                    <a:pt x="823" y="730"/>
                  </a:cubicBezTo>
                  <a:cubicBezTo>
                    <a:pt x="823" y="730"/>
                    <a:pt x="823" y="729"/>
                    <a:pt x="822" y="729"/>
                  </a:cubicBezTo>
                  <a:cubicBezTo>
                    <a:pt x="821" y="733"/>
                    <a:pt x="820" y="733"/>
                    <a:pt x="817" y="735"/>
                  </a:cubicBezTo>
                  <a:cubicBezTo>
                    <a:pt x="816" y="736"/>
                    <a:pt x="813" y="737"/>
                    <a:pt x="814" y="734"/>
                  </a:cubicBezTo>
                  <a:cubicBezTo>
                    <a:pt x="813" y="734"/>
                    <a:pt x="812" y="735"/>
                    <a:pt x="812" y="735"/>
                  </a:cubicBezTo>
                  <a:cubicBezTo>
                    <a:pt x="812" y="736"/>
                    <a:pt x="813" y="737"/>
                    <a:pt x="811" y="738"/>
                  </a:cubicBezTo>
                  <a:cubicBezTo>
                    <a:pt x="811" y="738"/>
                    <a:pt x="809" y="738"/>
                    <a:pt x="809" y="738"/>
                  </a:cubicBezTo>
                  <a:cubicBezTo>
                    <a:pt x="809" y="738"/>
                    <a:pt x="807" y="737"/>
                    <a:pt x="807" y="737"/>
                  </a:cubicBezTo>
                  <a:cubicBezTo>
                    <a:pt x="804" y="738"/>
                    <a:pt x="807" y="740"/>
                    <a:pt x="807" y="739"/>
                  </a:cubicBezTo>
                  <a:cubicBezTo>
                    <a:pt x="807" y="741"/>
                    <a:pt x="806" y="741"/>
                    <a:pt x="805" y="742"/>
                  </a:cubicBezTo>
                  <a:cubicBezTo>
                    <a:pt x="805" y="741"/>
                    <a:pt x="804" y="740"/>
                    <a:pt x="803" y="741"/>
                  </a:cubicBezTo>
                  <a:cubicBezTo>
                    <a:pt x="803" y="741"/>
                    <a:pt x="804" y="741"/>
                    <a:pt x="804" y="742"/>
                  </a:cubicBezTo>
                  <a:cubicBezTo>
                    <a:pt x="803" y="743"/>
                    <a:pt x="802" y="744"/>
                    <a:pt x="801" y="744"/>
                  </a:cubicBezTo>
                  <a:cubicBezTo>
                    <a:pt x="800" y="744"/>
                    <a:pt x="800" y="744"/>
                    <a:pt x="799" y="744"/>
                  </a:cubicBezTo>
                  <a:cubicBezTo>
                    <a:pt x="799" y="744"/>
                    <a:pt x="798" y="742"/>
                    <a:pt x="798" y="743"/>
                  </a:cubicBezTo>
                  <a:cubicBezTo>
                    <a:pt x="797" y="744"/>
                    <a:pt x="800" y="744"/>
                    <a:pt x="798" y="745"/>
                  </a:cubicBezTo>
                  <a:cubicBezTo>
                    <a:pt x="798" y="746"/>
                    <a:pt x="797" y="744"/>
                    <a:pt x="796" y="744"/>
                  </a:cubicBezTo>
                  <a:cubicBezTo>
                    <a:pt x="796" y="744"/>
                    <a:pt x="797" y="745"/>
                    <a:pt x="796" y="745"/>
                  </a:cubicBezTo>
                  <a:cubicBezTo>
                    <a:pt x="795" y="747"/>
                    <a:pt x="795" y="739"/>
                    <a:pt x="793" y="746"/>
                  </a:cubicBezTo>
                  <a:cubicBezTo>
                    <a:pt x="793" y="747"/>
                    <a:pt x="792" y="748"/>
                    <a:pt x="791" y="748"/>
                  </a:cubicBezTo>
                  <a:cubicBezTo>
                    <a:pt x="790" y="749"/>
                    <a:pt x="788" y="749"/>
                    <a:pt x="788" y="750"/>
                  </a:cubicBezTo>
                  <a:cubicBezTo>
                    <a:pt x="788" y="750"/>
                    <a:pt x="787" y="750"/>
                    <a:pt x="786" y="750"/>
                  </a:cubicBezTo>
                  <a:cubicBezTo>
                    <a:pt x="786" y="750"/>
                    <a:pt x="786" y="750"/>
                    <a:pt x="786" y="750"/>
                  </a:cubicBezTo>
                  <a:cubicBezTo>
                    <a:pt x="785" y="750"/>
                    <a:pt x="785" y="752"/>
                    <a:pt x="785" y="753"/>
                  </a:cubicBezTo>
                  <a:cubicBezTo>
                    <a:pt x="784" y="753"/>
                    <a:pt x="783" y="754"/>
                    <a:pt x="783" y="755"/>
                  </a:cubicBezTo>
                  <a:cubicBezTo>
                    <a:pt x="782" y="755"/>
                    <a:pt x="780" y="760"/>
                    <a:pt x="783" y="760"/>
                  </a:cubicBezTo>
                  <a:cubicBezTo>
                    <a:pt x="783" y="761"/>
                    <a:pt x="781" y="762"/>
                    <a:pt x="780" y="763"/>
                  </a:cubicBezTo>
                  <a:cubicBezTo>
                    <a:pt x="780" y="764"/>
                    <a:pt x="782" y="766"/>
                    <a:pt x="783" y="767"/>
                  </a:cubicBezTo>
                  <a:cubicBezTo>
                    <a:pt x="783" y="767"/>
                    <a:pt x="785" y="769"/>
                    <a:pt x="786" y="769"/>
                  </a:cubicBezTo>
                  <a:cubicBezTo>
                    <a:pt x="788" y="767"/>
                    <a:pt x="785" y="766"/>
                    <a:pt x="785" y="765"/>
                  </a:cubicBezTo>
                  <a:cubicBezTo>
                    <a:pt x="785" y="767"/>
                    <a:pt x="788" y="768"/>
                    <a:pt x="786" y="770"/>
                  </a:cubicBezTo>
                  <a:cubicBezTo>
                    <a:pt x="785" y="770"/>
                    <a:pt x="784" y="771"/>
                    <a:pt x="783" y="770"/>
                  </a:cubicBezTo>
                  <a:cubicBezTo>
                    <a:pt x="782" y="770"/>
                    <a:pt x="783" y="770"/>
                    <a:pt x="783" y="768"/>
                  </a:cubicBezTo>
                  <a:cubicBezTo>
                    <a:pt x="781" y="769"/>
                    <a:pt x="781" y="771"/>
                    <a:pt x="780" y="771"/>
                  </a:cubicBezTo>
                  <a:cubicBezTo>
                    <a:pt x="778" y="771"/>
                    <a:pt x="779" y="769"/>
                    <a:pt x="778" y="768"/>
                  </a:cubicBezTo>
                  <a:cubicBezTo>
                    <a:pt x="777" y="772"/>
                    <a:pt x="774" y="772"/>
                    <a:pt x="771" y="773"/>
                  </a:cubicBezTo>
                  <a:cubicBezTo>
                    <a:pt x="770" y="773"/>
                    <a:pt x="762" y="773"/>
                    <a:pt x="762" y="776"/>
                  </a:cubicBezTo>
                  <a:cubicBezTo>
                    <a:pt x="762" y="778"/>
                    <a:pt x="771" y="774"/>
                    <a:pt x="771" y="774"/>
                  </a:cubicBezTo>
                  <a:cubicBezTo>
                    <a:pt x="772" y="775"/>
                    <a:pt x="770" y="775"/>
                    <a:pt x="769" y="776"/>
                  </a:cubicBezTo>
                  <a:cubicBezTo>
                    <a:pt x="770" y="776"/>
                    <a:pt x="774" y="774"/>
                    <a:pt x="772" y="776"/>
                  </a:cubicBezTo>
                  <a:cubicBezTo>
                    <a:pt x="770" y="777"/>
                    <a:pt x="767" y="777"/>
                    <a:pt x="766" y="777"/>
                  </a:cubicBezTo>
                  <a:cubicBezTo>
                    <a:pt x="764" y="778"/>
                    <a:pt x="762" y="778"/>
                    <a:pt x="760" y="779"/>
                  </a:cubicBezTo>
                  <a:cubicBezTo>
                    <a:pt x="758" y="780"/>
                    <a:pt x="759" y="779"/>
                    <a:pt x="759" y="780"/>
                  </a:cubicBezTo>
                  <a:cubicBezTo>
                    <a:pt x="759" y="781"/>
                    <a:pt x="760" y="782"/>
                    <a:pt x="760" y="784"/>
                  </a:cubicBezTo>
                  <a:cubicBezTo>
                    <a:pt x="759" y="785"/>
                    <a:pt x="758" y="786"/>
                    <a:pt x="758" y="788"/>
                  </a:cubicBezTo>
                  <a:cubicBezTo>
                    <a:pt x="757" y="788"/>
                    <a:pt x="757" y="788"/>
                    <a:pt x="757" y="787"/>
                  </a:cubicBezTo>
                  <a:cubicBezTo>
                    <a:pt x="757" y="788"/>
                    <a:pt x="758" y="788"/>
                    <a:pt x="758" y="789"/>
                  </a:cubicBezTo>
                  <a:cubicBezTo>
                    <a:pt x="758" y="790"/>
                    <a:pt x="756" y="791"/>
                    <a:pt x="756" y="791"/>
                  </a:cubicBezTo>
                  <a:cubicBezTo>
                    <a:pt x="755" y="793"/>
                    <a:pt x="752" y="794"/>
                    <a:pt x="754" y="791"/>
                  </a:cubicBezTo>
                  <a:cubicBezTo>
                    <a:pt x="753" y="791"/>
                    <a:pt x="752" y="791"/>
                    <a:pt x="751" y="789"/>
                  </a:cubicBezTo>
                  <a:cubicBezTo>
                    <a:pt x="750" y="788"/>
                    <a:pt x="750" y="787"/>
                    <a:pt x="750" y="785"/>
                  </a:cubicBezTo>
                  <a:cubicBezTo>
                    <a:pt x="748" y="789"/>
                    <a:pt x="752" y="792"/>
                    <a:pt x="753" y="795"/>
                  </a:cubicBezTo>
                  <a:cubicBezTo>
                    <a:pt x="754" y="797"/>
                    <a:pt x="750" y="801"/>
                    <a:pt x="751" y="802"/>
                  </a:cubicBezTo>
                  <a:cubicBezTo>
                    <a:pt x="751" y="801"/>
                    <a:pt x="749" y="805"/>
                    <a:pt x="749" y="805"/>
                  </a:cubicBezTo>
                  <a:cubicBezTo>
                    <a:pt x="749" y="805"/>
                    <a:pt x="748" y="806"/>
                    <a:pt x="748" y="806"/>
                  </a:cubicBezTo>
                  <a:cubicBezTo>
                    <a:pt x="748" y="806"/>
                    <a:pt x="748" y="809"/>
                    <a:pt x="747" y="808"/>
                  </a:cubicBezTo>
                  <a:cubicBezTo>
                    <a:pt x="746" y="808"/>
                    <a:pt x="747" y="806"/>
                    <a:pt x="747" y="805"/>
                  </a:cubicBezTo>
                  <a:cubicBezTo>
                    <a:pt x="748" y="803"/>
                    <a:pt x="747" y="801"/>
                    <a:pt x="748" y="799"/>
                  </a:cubicBezTo>
                  <a:cubicBezTo>
                    <a:pt x="747" y="799"/>
                    <a:pt x="747" y="799"/>
                    <a:pt x="747" y="799"/>
                  </a:cubicBezTo>
                  <a:cubicBezTo>
                    <a:pt x="747" y="799"/>
                    <a:pt x="747" y="798"/>
                    <a:pt x="746" y="798"/>
                  </a:cubicBezTo>
                  <a:cubicBezTo>
                    <a:pt x="746" y="798"/>
                    <a:pt x="746" y="799"/>
                    <a:pt x="746" y="799"/>
                  </a:cubicBezTo>
                  <a:cubicBezTo>
                    <a:pt x="746" y="798"/>
                    <a:pt x="744" y="796"/>
                    <a:pt x="745" y="796"/>
                  </a:cubicBezTo>
                  <a:cubicBezTo>
                    <a:pt x="746" y="796"/>
                    <a:pt x="746" y="796"/>
                    <a:pt x="746" y="795"/>
                  </a:cubicBezTo>
                  <a:cubicBezTo>
                    <a:pt x="746" y="795"/>
                    <a:pt x="744" y="796"/>
                    <a:pt x="744" y="795"/>
                  </a:cubicBezTo>
                  <a:cubicBezTo>
                    <a:pt x="744" y="794"/>
                    <a:pt x="746" y="794"/>
                    <a:pt x="746" y="794"/>
                  </a:cubicBezTo>
                  <a:cubicBezTo>
                    <a:pt x="746" y="794"/>
                    <a:pt x="744" y="793"/>
                    <a:pt x="744" y="793"/>
                  </a:cubicBezTo>
                  <a:cubicBezTo>
                    <a:pt x="745" y="793"/>
                    <a:pt x="745" y="792"/>
                    <a:pt x="746" y="792"/>
                  </a:cubicBezTo>
                  <a:cubicBezTo>
                    <a:pt x="743" y="792"/>
                    <a:pt x="747" y="790"/>
                    <a:pt x="748" y="789"/>
                  </a:cubicBezTo>
                  <a:cubicBezTo>
                    <a:pt x="747" y="789"/>
                    <a:pt x="747" y="789"/>
                    <a:pt x="747" y="789"/>
                  </a:cubicBezTo>
                  <a:cubicBezTo>
                    <a:pt x="747" y="789"/>
                    <a:pt x="747" y="789"/>
                    <a:pt x="747" y="788"/>
                  </a:cubicBezTo>
                  <a:cubicBezTo>
                    <a:pt x="746" y="787"/>
                    <a:pt x="744" y="790"/>
                    <a:pt x="744" y="790"/>
                  </a:cubicBezTo>
                  <a:cubicBezTo>
                    <a:pt x="743" y="793"/>
                    <a:pt x="744" y="795"/>
                    <a:pt x="744" y="798"/>
                  </a:cubicBezTo>
                  <a:cubicBezTo>
                    <a:pt x="743" y="797"/>
                    <a:pt x="743" y="797"/>
                    <a:pt x="742" y="796"/>
                  </a:cubicBezTo>
                  <a:cubicBezTo>
                    <a:pt x="742" y="797"/>
                    <a:pt x="745" y="800"/>
                    <a:pt x="744" y="800"/>
                  </a:cubicBezTo>
                  <a:cubicBezTo>
                    <a:pt x="744" y="801"/>
                    <a:pt x="742" y="799"/>
                    <a:pt x="741" y="799"/>
                  </a:cubicBezTo>
                  <a:cubicBezTo>
                    <a:pt x="741" y="798"/>
                    <a:pt x="740" y="798"/>
                    <a:pt x="739" y="798"/>
                  </a:cubicBezTo>
                  <a:cubicBezTo>
                    <a:pt x="739" y="797"/>
                    <a:pt x="739" y="796"/>
                    <a:pt x="739" y="795"/>
                  </a:cubicBezTo>
                  <a:cubicBezTo>
                    <a:pt x="736" y="798"/>
                    <a:pt x="742" y="800"/>
                    <a:pt x="743" y="801"/>
                  </a:cubicBezTo>
                  <a:cubicBezTo>
                    <a:pt x="744" y="802"/>
                    <a:pt x="746" y="804"/>
                    <a:pt x="744" y="804"/>
                  </a:cubicBezTo>
                  <a:cubicBezTo>
                    <a:pt x="743" y="804"/>
                    <a:pt x="742" y="802"/>
                    <a:pt x="741" y="801"/>
                  </a:cubicBezTo>
                  <a:cubicBezTo>
                    <a:pt x="739" y="803"/>
                    <a:pt x="747" y="805"/>
                    <a:pt x="745" y="807"/>
                  </a:cubicBezTo>
                  <a:cubicBezTo>
                    <a:pt x="744" y="807"/>
                    <a:pt x="744" y="807"/>
                    <a:pt x="744" y="807"/>
                  </a:cubicBezTo>
                  <a:cubicBezTo>
                    <a:pt x="743" y="808"/>
                    <a:pt x="745" y="809"/>
                    <a:pt x="746" y="810"/>
                  </a:cubicBezTo>
                  <a:cubicBezTo>
                    <a:pt x="746" y="810"/>
                    <a:pt x="747" y="813"/>
                    <a:pt x="747" y="813"/>
                  </a:cubicBezTo>
                  <a:cubicBezTo>
                    <a:pt x="747" y="813"/>
                    <a:pt x="747" y="813"/>
                    <a:pt x="747" y="813"/>
                  </a:cubicBezTo>
                  <a:cubicBezTo>
                    <a:pt x="748" y="813"/>
                    <a:pt x="748" y="814"/>
                    <a:pt x="747" y="814"/>
                  </a:cubicBezTo>
                  <a:cubicBezTo>
                    <a:pt x="747" y="814"/>
                    <a:pt x="747" y="814"/>
                    <a:pt x="747" y="814"/>
                  </a:cubicBezTo>
                  <a:cubicBezTo>
                    <a:pt x="747" y="816"/>
                    <a:pt x="748" y="815"/>
                    <a:pt x="746" y="816"/>
                  </a:cubicBezTo>
                  <a:cubicBezTo>
                    <a:pt x="746" y="816"/>
                    <a:pt x="743" y="817"/>
                    <a:pt x="744" y="817"/>
                  </a:cubicBezTo>
                  <a:cubicBezTo>
                    <a:pt x="745" y="818"/>
                    <a:pt x="742" y="817"/>
                    <a:pt x="742" y="818"/>
                  </a:cubicBezTo>
                  <a:cubicBezTo>
                    <a:pt x="742" y="820"/>
                    <a:pt x="745" y="817"/>
                    <a:pt x="746" y="818"/>
                  </a:cubicBezTo>
                  <a:cubicBezTo>
                    <a:pt x="748" y="819"/>
                    <a:pt x="745" y="820"/>
                    <a:pt x="745" y="821"/>
                  </a:cubicBezTo>
                  <a:cubicBezTo>
                    <a:pt x="746" y="821"/>
                    <a:pt x="747" y="819"/>
                    <a:pt x="748" y="819"/>
                  </a:cubicBezTo>
                  <a:cubicBezTo>
                    <a:pt x="749" y="819"/>
                    <a:pt x="748" y="821"/>
                    <a:pt x="747" y="822"/>
                  </a:cubicBezTo>
                  <a:cubicBezTo>
                    <a:pt x="746" y="824"/>
                    <a:pt x="745" y="823"/>
                    <a:pt x="743" y="823"/>
                  </a:cubicBezTo>
                  <a:cubicBezTo>
                    <a:pt x="743" y="822"/>
                    <a:pt x="744" y="821"/>
                    <a:pt x="743" y="821"/>
                  </a:cubicBezTo>
                  <a:cubicBezTo>
                    <a:pt x="743" y="822"/>
                    <a:pt x="742" y="823"/>
                    <a:pt x="742" y="823"/>
                  </a:cubicBezTo>
                  <a:cubicBezTo>
                    <a:pt x="741" y="822"/>
                    <a:pt x="741" y="822"/>
                    <a:pt x="740" y="822"/>
                  </a:cubicBezTo>
                  <a:cubicBezTo>
                    <a:pt x="741" y="823"/>
                    <a:pt x="743" y="823"/>
                    <a:pt x="742" y="825"/>
                  </a:cubicBezTo>
                  <a:cubicBezTo>
                    <a:pt x="742" y="825"/>
                    <a:pt x="740" y="826"/>
                    <a:pt x="740" y="826"/>
                  </a:cubicBezTo>
                  <a:cubicBezTo>
                    <a:pt x="741" y="827"/>
                    <a:pt x="742" y="826"/>
                    <a:pt x="743" y="826"/>
                  </a:cubicBezTo>
                  <a:cubicBezTo>
                    <a:pt x="746" y="827"/>
                    <a:pt x="743" y="828"/>
                    <a:pt x="742" y="829"/>
                  </a:cubicBezTo>
                  <a:cubicBezTo>
                    <a:pt x="740" y="829"/>
                    <a:pt x="738" y="829"/>
                    <a:pt x="736" y="831"/>
                  </a:cubicBezTo>
                  <a:cubicBezTo>
                    <a:pt x="736" y="832"/>
                    <a:pt x="735" y="833"/>
                    <a:pt x="734" y="834"/>
                  </a:cubicBezTo>
                  <a:cubicBezTo>
                    <a:pt x="731" y="836"/>
                    <a:pt x="727" y="836"/>
                    <a:pt x="725" y="839"/>
                  </a:cubicBezTo>
                  <a:cubicBezTo>
                    <a:pt x="724" y="842"/>
                    <a:pt x="723" y="843"/>
                    <a:pt x="721" y="844"/>
                  </a:cubicBezTo>
                  <a:cubicBezTo>
                    <a:pt x="718" y="846"/>
                    <a:pt x="718" y="845"/>
                    <a:pt x="715" y="845"/>
                  </a:cubicBezTo>
                  <a:cubicBezTo>
                    <a:pt x="715" y="846"/>
                    <a:pt x="717" y="846"/>
                    <a:pt x="717" y="847"/>
                  </a:cubicBezTo>
                  <a:cubicBezTo>
                    <a:pt x="716" y="849"/>
                    <a:pt x="715" y="847"/>
                    <a:pt x="714" y="847"/>
                  </a:cubicBezTo>
                  <a:cubicBezTo>
                    <a:pt x="715" y="849"/>
                    <a:pt x="713" y="850"/>
                    <a:pt x="712" y="851"/>
                  </a:cubicBezTo>
                  <a:cubicBezTo>
                    <a:pt x="712" y="852"/>
                    <a:pt x="710" y="855"/>
                    <a:pt x="711" y="854"/>
                  </a:cubicBezTo>
                  <a:cubicBezTo>
                    <a:pt x="711" y="854"/>
                    <a:pt x="710" y="859"/>
                    <a:pt x="710" y="860"/>
                  </a:cubicBezTo>
                  <a:cubicBezTo>
                    <a:pt x="710" y="863"/>
                    <a:pt x="711" y="867"/>
                    <a:pt x="712" y="870"/>
                  </a:cubicBezTo>
                  <a:cubicBezTo>
                    <a:pt x="714" y="877"/>
                    <a:pt x="719" y="884"/>
                    <a:pt x="720" y="891"/>
                  </a:cubicBezTo>
                  <a:cubicBezTo>
                    <a:pt x="720" y="894"/>
                    <a:pt x="719" y="904"/>
                    <a:pt x="714" y="903"/>
                  </a:cubicBezTo>
                  <a:cubicBezTo>
                    <a:pt x="712" y="902"/>
                    <a:pt x="711" y="899"/>
                    <a:pt x="710" y="898"/>
                  </a:cubicBezTo>
                  <a:cubicBezTo>
                    <a:pt x="709" y="897"/>
                    <a:pt x="705" y="892"/>
                    <a:pt x="706" y="891"/>
                  </a:cubicBezTo>
                  <a:cubicBezTo>
                    <a:pt x="706" y="890"/>
                    <a:pt x="707" y="889"/>
                    <a:pt x="706" y="889"/>
                  </a:cubicBezTo>
                  <a:cubicBezTo>
                    <a:pt x="705" y="889"/>
                    <a:pt x="705" y="890"/>
                    <a:pt x="705" y="890"/>
                  </a:cubicBezTo>
                  <a:cubicBezTo>
                    <a:pt x="704" y="890"/>
                    <a:pt x="704" y="889"/>
                    <a:pt x="703" y="888"/>
                  </a:cubicBezTo>
                  <a:cubicBezTo>
                    <a:pt x="702" y="886"/>
                    <a:pt x="704" y="881"/>
                    <a:pt x="701" y="883"/>
                  </a:cubicBezTo>
                  <a:cubicBezTo>
                    <a:pt x="702" y="882"/>
                    <a:pt x="702" y="876"/>
                    <a:pt x="702" y="875"/>
                  </a:cubicBezTo>
                  <a:cubicBezTo>
                    <a:pt x="701" y="873"/>
                    <a:pt x="699" y="871"/>
                    <a:pt x="697" y="869"/>
                  </a:cubicBezTo>
                  <a:cubicBezTo>
                    <a:pt x="696" y="868"/>
                    <a:pt x="693" y="864"/>
                    <a:pt x="692" y="864"/>
                  </a:cubicBezTo>
                  <a:cubicBezTo>
                    <a:pt x="691" y="864"/>
                    <a:pt x="689" y="868"/>
                    <a:pt x="688" y="866"/>
                  </a:cubicBezTo>
                  <a:cubicBezTo>
                    <a:pt x="687" y="867"/>
                    <a:pt x="687" y="868"/>
                    <a:pt x="686" y="868"/>
                  </a:cubicBezTo>
                  <a:cubicBezTo>
                    <a:pt x="684" y="868"/>
                    <a:pt x="683" y="867"/>
                    <a:pt x="682" y="865"/>
                  </a:cubicBezTo>
                  <a:cubicBezTo>
                    <a:pt x="683" y="865"/>
                    <a:pt x="683" y="865"/>
                    <a:pt x="683" y="865"/>
                  </a:cubicBezTo>
                  <a:cubicBezTo>
                    <a:pt x="681" y="864"/>
                    <a:pt x="679" y="864"/>
                    <a:pt x="678" y="863"/>
                  </a:cubicBezTo>
                  <a:cubicBezTo>
                    <a:pt x="678" y="863"/>
                    <a:pt x="678" y="863"/>
                    <a:pt x="679" y="863"/>
                  </a:cubicBezTo>
                  <a:cubicBezTo>
                    <a:pt x="677" y="861"/>
                    <a:pt x="675" y="863"/>
                    <a:pt x="673" y="863"/>
                  </a:cubicBezTo>
                  <a:cubicBezTo>
                    <a:pt x="673" y="863"/>
                    <a:pt x="673" y="862"/>
                    <a:pt x="673" y="862"/>
                  </a:cubicBezTo>
                  <a:cubicBezTo>
                    <a:pt x="671" y="862"/>
                    <a:pt x="670" y="863"/>
                    <a:pt x="668" y="864"/>
                  </a:cubicBezTo>
                  <a:cubicBezTo>
                    <a:pt x="667" y="863"/>
                    <a:pt x="667" y="861"/>
                    <a:pt x="666" y="861"/>
                  </a:cubicBezTo>
                  <a:cubicBezTo>
                    <a:pt x="666" y="861"/>
                    <a:pt x="665" y="862"/>
                    <a:pt x="664" y="862"/>
                  </a:cubicBezTo>
                  <a:cubicBezTo>
                    <a:pt x="663" y="863"/>
                    <a:pt x="662" y="863"/>
                    <a:pt x="660" y="863"/>
                  </a:cubicBezTo>
                  <a:cubicBezTo>
                    <a:pt x="659" y="863"/>
                    <a:pt x="656" y="864"/>
                    <a:pt x="655" y="865"/>
                  </a:cubicBezTo>
                  <a:cubicBezTo>
                    <a:pt x="655" y="865"/>
                    <a:pt x="654" y="866"/>
                    <a:pt x="654" y="866"/>
                  </a:cubicBezTo>
                  <a:cubicBezTo>
                    <a:pt x="655" y="867"/>
                    <a:pt x="655" y="866"/>
                    <a:pt x="656" y="866"/>
                  </a:cubicBezTo>
                  <a:cubicBezTo>
                    <a:pt x="659" y="866"/>
                    <a:pt x="655" y="869"/>
                    <a:pt x="655" y="868"/>
                  </a:cubicBezTo>
                  <a:cubicBezTo>
                    <a:pt x="655" y="868"/>
                    <a:pt x="655" y="869"/>
                    <a:pt x="655" y="870"/>
                  </a:cubicBezTo>
                  <a:cubicBezTo>
                    <a:pt x="656" y="871"/>
                    <a:pt x="657" y="871"/>
                    <a:pt x="657" y="872"/>
                  </a:cubicBezTo>
                  <a:cubicBezTo>
                    <a:pt x="657" y="873"/>
                    <a:pt x="652" y="869"/>
                    <a:pt x="652" y="869"/>
                  </a:cubicBezTo>
                  <a:cubicBezTo>
                    <a:pt x="653" y="870"/>
                    <a:pt x="652" y="872"/>
                    <a:pt x="651" y="872"/>
                  </a:cubicBezTo>
                  <a:cubicBezTo>
                    <a:pt x="651" y="872"/>
                    <a:pt x="650" y="871"/>
                    <a:pt x="649" y="871"/>
                  </a:cubicBezTo>
                  <a:cubicBezTo>
                    <a:pt x="648" y="871"/>
                    <a:pt x="647" y="872"/>
                    <a:pt x="646" y="871"/>
                  </a:cubicBezTo>
                  <a:cubicBezTo>
                    <a:pt x="645" y="871"/>
                    <a:pt x="645" y="870"/>
                    <a:pt x="645" y="870"/>
                  </a:cubicBezTo>
                  <a:cubicBezTo>
                    <a:pt x="645" y="870"/>
                    <a:pt x="644" y="870"/>
                    <a:pt x="644" y="870"/>
                  </a:cubicBezTo>
                  <a:cubicBezTo>
                    <a:pt x="644" y="869"/>
                    <a:pt x="639" y="866"/>
                    <a:pt x="639" y="867"/>
                  </a:cubicBezTo>
                  <a:cubicBezTo>
                    <a:pt x="639" y="867"/>
                    <a:pt x="639" y="867"/>
                    <a:pt x="639" y="868"/>
                  </a:cubicBezTo>
                  <a:cubicBezTo>
                    <a:pt x="639" y="867"/>
                    <a:pt x="639" y="867"/>
                    <a:pt x="638" y="867"/>
                  </a:cubicBezTo>
                  <a:cubicBezTo>
                    <a:pt x="638" y="867"/>
                    <a:pt x="638" y="869"/>
                    <a:pt x="637" y="869"/>
                  </a:cubicBezTo>
                  <a:cubicBezTo>
                    <a:pt x="636" y="870"/>
                    <a:pt x="634" y="868"/>
                    <a:pt x="633" y="868"/>
                  </a:cubicBezTo>
                  <a:cubicBezTo>
                    <a:pt x="629" y="867"/>
                    <a:pt x="627" y="870"/>
                    <a:pt x="623" y="870"/>
                  </a:cubicBezTo>
                  <a:cubicBezTo>
                    <a:pt x="622" y="869"/>
                    <a:pt x="622" y="869"/>
                    <a:pt x="621" y="869"/>
                  </a:cubicBezTo>
                  <a:cubicBezTo>
                    <a:pt x="621" y="869"/>
                    <a:pt x="621" y="868"/>
                    <a:pt x="621" y="868"/>
                  </a:cubicBezTo>
                  <a:cubicBezTo>
                    <a:pt x="619" y="868"/>
                    <a:pt x="620" y="870"/>
                    <a:pt x="620" y="871"/>
                  </a:cubicBezTo>
                  <a:cubicBezTo>
                    <a:pt x="620" y="871"/>
                    <a:pt x="621" y="871"/>
                    <a:pt x="620" y="871"/>
                  </a:cubicBezTo>
                  <a:cubicBezTo>
                    <a:pt x="620" y="872"/>
                    <a:pt x="620" y="872"/>
                    <a:pt x="619" y="872"/>
                  </a:cubicBezTo>
                  <a:cubicBezTo>
                    <a:pt x="618" y="873"/>
                    <a:pt x="615" y="875"/>
                    <a:pt x="613" y="876"/>
                  </a:cubicBezTo>
                  <a:cubicBezTo>
                    <a:pt x="614" y="876"/>
                    <a:pt x="614" y="876"/>
                    <a:pt x="614" y="876"/>
                  </a:cubicBezTo>
                  <a:cubicBezTo>
                    <a:pt x="613" y="876"/>
                    <a:pt x="611" y="877"/>
                    <a:pt x="611" y="876"/>
                  </a:cubicBezTo>
                  <a:cubicBezTo>
                    <a:pt x="610" y="876"/>
                    <a:pt x="609" y="876"/>
                    <a:pt x="608" y="876"/>
                  </a:cubicBezTo>
                  <a:cubicBezTo>
                    <a:pt x="609" y="876"/>
                    <a:pt x="610" y="877"/>
                    <a:pt x="610" y="878"/>
                  </a:cubicBezTo>
                  <a:cubicBezTo>
                    <a:pt x="610" y="878"/>
                    <a:pt x="608" y="879"/>
                    <a:pt x="608" y="878"/>
                  </a:cubicBezTo>
                  <a:cubicBezTo>
                    <a:pt x="607" y="879"/>
                    <a:pt x="608" y="880"/>
                    <a:pt x="607" y="880"/>
                  </a:cubicBezTo>
                  <a:cubicBezTo>
                    <a:pt x="607" y="880"/>
                    <a:pt x="606" y="879"/>
                    <a:pt x="606" y="879"/>
                  </a:cubicBezTo>
                  <a:cubicBezTo>
                    <a:pt x="606" y="879"/>
                    <a:pt x="605" y="880"/>
                    <a:pt x="605" y="880"/>
                  </a:cubicBezTo>
                  <a:cubicBezTo>
                    <a:pt x="605" y="882"/>
                    <a:pt x="604" y="882"/>
                    <a:pt x="603" y="883"/>
                  </a:cubicBezTo>
                  <a:cubicBezTo>
                    <a:pt x="603" y="884"/>
                    <a:pt x="604" y="885"/>
                    <a:pt x="603" y="885"/>
                  </a:cubicBezTo>
                  <a:cubicBezTo>
                    <a:pt x="603" y="886"/>
                    <a:pt x="602" y="886"/>
                    <a:pt x="601" y="886"/>
                  </a:cubicBezTo>
                  <a:cubicBezTo>
                    <a:pt x="601" y="887"/>
                    <a:pt x="603" y="887"/>
                    <a:pt x="603" y="887"/>
                  </a:cubicBezTo>
                  <a:cubicBezTo>
                    <a:pt x="603" y="887"/>
                    <a:pt x="603" y="888"/>
                    <a:pt x="603" y="889"/>
                  </a:cubicBezTo>
                  <a:cubicBezTo>
                    <a:pt x="603" y="890"/>
                    <a:pt x="604" y="893"/>
                    <a:pt x="603" y="894"/>
                  </a:cubicBezTo>
                  <a:cubicBezTo>
                    <a:pt x="604" y="894"/>
                    <a:pt x="605" y="896"/>
                    <a:pt x="605" y="897"/>
                  </a:cubicBezTo>
                  <a:cubicBezTo>
                    <a:pt x="605" y="898"/>
                    <a:pt x="604" y="900"/>
                    <a:pt x="603" y="901"/>
                  </a:cubicBezTo>
                  <a:cubicBezTo>
                    <a:pt x="603" y="901"/>
                    <a:pt x="603" y="900"/>
                    <a:pt x="602" y="901"/>
                  </a:cubicBezTo>
                  <a:cubicBezTo>
                    <a:pt x="603" y="901"/>
                    <a:pt x="603" y="901"/>
                    <a:pt x="603" y="901"/>
                  </a:cubicBezTo>
                  <a:cubicBezTo>
                    <a:pt x="603" y="901"/>
                    <a:pt x="601" y="901"/>
                    <a:pt x="601" y="902"/>
                  </a:cubicBezTo>
                  <a:cubicBezTo>
                    <a:pt x="601" y="903"/>
                    <a:pt x="600" y="906"/>
                    <a:pt x="600" y="907"/>
                  </a:cubicBezTo>
                  <a:cubicBezTo>
                    <a:pt x="600" y="908"/>
                    <a:pt x="601" y="909"/>
                    <a:pt x="601" y="910"/>
                  </a:cubicBezTo>
                  <a:cubicBezTo>
                    <a:pt x="601" y="911"/>
                    <a:pt x="601" y="912"/>
                    <a:pt x="601" y="914"/>
                  </a:cubicBezTo>
                  <a:cubicBezTo>
                    <a:pt x="601" y="915"/>
                    <a:pt x="599" y="930"/>
                    <a:pt x="603" y="929"/>
                  </a:cubicBezTo>
                  <a:cubicBezTo>
                    <a:pt x="603" y="929"/>
                    <a:pt x="602" y="927"/>
                    <a:pt x="602" y="927"/>
                  </a:cubicBezTo>
                  <a:cubicBezTo>
                    <a:pt x="604" y="929"/>
                    <a:pt x="604" y="932"/>
                    <a:pt x="604" y="934"/>
                  </a:cubicBezTo>
                  <a:cubicBezTo>
                    <a:pt x="605" y="936"/>
                    <a:pt x="608" y="938"/>
                    <a:pt x="609" y="941"/>
                  </a:cubicBezTo>
                  <a:cubicBezTo>
                    <a:pt x="611" y="943"/>
                    <a:pt x="611" y="946"/>
                    <a:pt x="613" y="948"/>
                  </a:cubicBezTo>
                  <a:cubicBezTo>
                    <a:pt x="615" y="949"/>
                    <a:pt x="618" y="950"/>
                    <a:pt x="620" y="951"/>
                  </a:cubicBezTo>
                  <a:cubicBezTo>
                    <a:pt x="625" y="954"/>
                    <a:pt x="631" y="951"/>
                    <a:pt x="636" y="950"/>
                  </a:cubicBezTo>
                  <a:cubicBezTo>
                    <a:pt x="638" y="949"/>
                    <a:pt x="640" y="951"/>
                    <a:pt x="643" y="950"/>
                  </a:cubicBezTo>
                  <a:cubicBezTo>
                    <a:pt x="644" y="950"/>
                    <a:pt x="644" y="949"/>
                    <a:pt x="644" y="948"/>
                  </a:cubicBezTo>
                  <a:cubicBezTo>
                    <a:pt x="645" y="947"/>
                    <a:pt x="645" y="947"/>
                    <a:pt x="646" y="946"/>
                  </a:cubicBezTo>
                  <a:cubicBezTo>
                    <a:pt x="648" y="943"/>
                    <a:pt x="649" y="941"/>
                    <a:pt x="650" y="938"/>
                  </a:cubicBezTo>
                  <a:cubicBezTo>
                    <a:pt x="650" y="936"/>
                    <a:pt x="650" y="934"/>
                    <a:pt x="652" y="932"/>
                  </a:cubicBezTo>
                  <a:cubicBezTo>
                    <a:pt x="654" y="930"/>
                    <a:pt x="658" y="930"/>
                    <a:pt x="660" y="930"/>
                  </a:cubicBezTo>
                  <a:cubicBezTo>
                    <a:pt x="664" y="929"/>
                    <a:pt x="667" y="929"/>
                    <a:pt x="671" y="929"/>
                  </a:cubicBezTo>
                  <a:cubicBezTo>
                    <a:pt x="676" y="930"/>
                    <a:pt x="674" y="933"/>
                    <a:pt x="672" y="936"/>
                  </a:cubicBezTo>
                  <a:cubicBezTo>
                    <a:pt x="671" y="938"/>
                    <a:pt x="670" y="939"/>
                    <a:pt x="669" y="940"/>
                  </a:cubicBezTo>
                  <a:cubicBezTo>
                    <a:pt x="669" y="942"/>
                    <a:pt x="668" y="942"/>
                    <a:pt x="669" y="943"/>
                  </a:cubicBezTo>
                  <a:cubicBezTo>
                    <a:pt x="669" y="943"/>
                    <a:pt x="670" y="943"/>
                    <a:pt x="670" y="943"/>
                  </a:cubicBezTo>
                  <a:cubicBezTo>
                    <a:pt x="671" y="944"/>
                    <a:pt x="668" y="944"/>
                    <a:pt x="668" y="945"/>
                  </a:cubicBezTo>
                  <a:cubicBezTo>
                    <a:pt x="668" y="945"/>
                    <a:pt x="670" y="945"/>
                    <a:pt x="670" y="945"/>
                  </a:cubicBezTo>
                  <a:cubicBezTo>
                    <a:pt x="670" y="946"/>
                    <a:pt x="670" y="947"/>
                    <a:pt x="669" y="948"/>
                  </a:cubicBezTo>
                  <a:cubicBezTo>
                    <a:pt x="669" y="950"/>
                    <a:pt x="668" y="952"/>
                    <a:pt x="667" y="953"/>
                  </a:cubicBezTo>
                  <a:cubicBezTo>
                    <a:pt x="668" y="952"/>
                    <a:pt x="665" y="946"/>
                    <a:pt x="664" y="950"/>
                  </a:cubicBezTo>
                  <a:cubicBezTo>
                    <a:pt x="664" y="951"/>
                    <a:pt x="665" y="952"/>
                    <a:pt x="666" y="953"/>
                  </a:cubicBezTo>
                  <a:cubicBezTo>
                    <a:pt x="666" y="955"/>
                    <a:pt x="665" y="958"/>
                    <a:pt x="664" y="959"/>
                  </a:cubicBezTo>
                  <a:cubicBezTo>
                    <a:pt x="664" y="958"/>
                    <a:pt x="664" y="958"/>
                    <a:pt x="664" y="958"/>
                  </a:cubicBezTo>
                  <a:cubicBezTo>
                    <a:pt x="664" y="958"/>
                    <a:pt x="665" y="961"/>
                    <a:pt x="665" y="962"/>
                  </a:cubicBezTo>
                  <a:cubicBezTo>
                    <a:pt x="665" y="964"/>
                    <a:pt x="663" y="964"/>
                    <a:pt x="661" y="966"/>
                  </a:cubicBezTo>
                  <a:cubicBezTo>
                    <a:pt x="659" y="970"/>
                    <a:pt x="664" y="970"/>
                    <a:pt x="666" y="969"/>
                  </a:cubicBezTo>
                  <a:cubicBezTo>
                    <a:pt x="670" y="969"/>
                    <a:pt x="675" y="970"/>
                    <a:pt x="679" y="969"/>
                  </a:cubicBezTo>
                  <a:cubicBezTo>
                    <a:pt x="682" y="968"/>
                    <a:pt x="685" y="969"/>
                    <a:pt x="688" y="969"/>
                  </a:cubicBezTo>
                  <a:cubicBezTo>
                    <a:pt x="688" y="969"/>
                    <a:pt x="691" y="969"/>
                    <a:pt x="692" y="969"/>
                  </a:cubicBezTo>
                  <a:cubicBezTo>
                    <a:pt x="693" y="971"/>
                    <a:pt x="691" y="971"/>
                    <a:pt x="692" y="973"/>
                  </a:cubicBezTo>
                  <a:cubicBezTo>
                    <a:pt x="692" y="973"/>
                    <a:pt x="695" y="973"/>
                    <a:pt x="695" y="973"/>
                  </a:cubicBezTo>
                  <a:cubicBezTo>
                    <a:pt x="695" y="973"/>
                    <a:pt x="695" y="972"/>
                    <a:pt x="696" y="972"/>
                  </a:cubicBezTo>
                  <a:cubicBezTo>
                    <a:pt x="697" y="972"/>
                    <a:pt x="697" y="974"/>
                    <a:pt x="698" y="974"/>
                  </a:cubicBezTo>
                  <a:cubicBezTo>
                    <a:pt x="698" y="975"/>
                    <a:pt x="698" y="975"/>
                    <a:pt x="698" y="976"/>
                  </a:cubicBezTo>
                  <a:cubicBezTo>
                    <a:pt x="698" y="976"/>
                    <a:pt x="698" y="976"/>
                    <a:pt x="697" y="976"/>
                  </a:cubicBezTo>
                  <a:cubicBezTo>
                    <a:pt x="698" y="978"/>
                    <a:pt x="698" y="979"/>
                    <a:pt x="698" y="981"/>
                  </a:cubicBezTo>
                  <a:cubicBezTo>
                    <a:pt x="697" y="982"/>
                    <a:pt x="696" y="984"/>
                    <a:pt x="696" y="985"/>
                  </a:cubicBezTo>
                  <a:cubicBezTo>
                    <a:pt x="696" y="987"/>
                    <a:pt x="698" y="992"/>
                    <a:pt x="696" y="993"/>
                  </a:cubicBezTo>
                  <a:cubicBezTo>
                    <a:pt x="696" y="993"/>
                    <a:pt x="695" y="991"/>
                    <a:pt x="695" y="992"/>
                  </a:cubicBezTo>
                  <a:cubicBezTo>
                    <a:pt x="693" y="993"/>
                    <a:pt x="695" y="997"/>
                    <a:pt x="695" y="999"/>
                  </a:cubicBezTo>
                  <a:cubicBezTo>
                    <a:pt x="695" y="1000"/>
                    <a:pt x="694" y="1001"/>
                    <a:pt x="695" y="1003"/>
                  </a:cubicBezTo>
                  <a:cubicBezTo>
                    <a:pt x="695" y="1004"/>
                    <a:pt x="696" y="1005"/>
                    <a:pt x="697" y="1006"/>
                  </a:cubicBezTo>
                  <a:cubicBezTo>
                    <a:pt x="698" y="1008"/>
                    <a:pt x="699" y="1010"/>
                    <a:pt x="701" y="1011"/>
                  </a:cubicBezTo>
                  <a:cubicBezTo>
                    <a:pt x="701" y="1011"/>
                    <a:pt x="702" y="1012"/>
                    <a:pt x="702" y="1012"/>
                  </a:cubicBezTo>
                  <a:cubicBezTo>
                    <a:pt x="703" y="1013"/>
                    <a:pt x="703" y="1014"/>
                    <a:pt x="704" y="1015"/>
                  </a:cubicBezTo>
                  <a:cubicBezTo>
                    <a:pt x="704" y="1015"/>
                    <a:pt x="705" y="1015"/>
                    <a:pt x="705" y="1015"/>
                  </a:cubicBezTo>
                  <a:cubicBezTo>
                    <a:pt x="705" y="1017"/>
                    <a:pt x="707" y="1016"/>
                    <a:pt x="708" y="1016"/>
                  </a:cubicBezTo>
                  <a:cubicBezTo>
                    <a:pt x="707" y="1016"/>
                    <a:pt x="707" y="1016"/>
                    <a:pt x="707" y="1015"/>
                  </a:cubicBezTo>
                  <a:cubicBezTo>
                    <a:pt x="706" y="1016"/>
                    <a:pt x="712" y="1018"/>
                    <a:pt x="713" y="1018"/>
                  </a:cubicBezTo>
                  <a:cubicBezTo>
                    <a:pt x="714" y="1017"/>
                    <a:pt x="714" y="1017"/>
                    <a:pt x="715" y="1016"/>
                  </a:cubicBezTo>
                  <a:cubicBezTo>
                    <a:pt x="716" y="1016"/>
                    <a:pt x="716" y="1015"/>
                    <a:pt x="717" y="1015"/>
                  </a:cubicBezTo>
                  <a:cubicBezTo>
                    <a:pt x="718" y="1015"/>
                    <a:pt x="718" y="1015"/>
                    <a:pt x="719" y="1015"/>
                  </a:cubicBezTo>
                  <a:cubicBezTo>
                    <a:pt x="719" y="1015"/>
                    <a:pt x="719" y="1014"/>
                    <a:pt x="720" y="1014"/>
                  </a:cubicBezTo>
                  <a:cubicBezTo>
                    <a:pt x="724" y="1011"/>
                    <a:pt x="728" y="1013"/>
                    <a:pt x="732" y="1014"/>
                  </a:cubicBezTo>
                  <a:cubicBezTo>
                    <a:pt x="733" y="1014"/>
                    <a:pt x="733" y="1014"/>
                    <a:pt x="733" y="1014"/>
                  </a:cubicBezTo>
                  <a:cubicBezTo>
                    <a:pt x="733" y="1015"/>
                    <a:pt x="737" y="1019"/>
                    <a:pt x="737" y="1018"/>
                  </a:cubicBezTo>
                  <a:cubicBezTo>
                    <a:pt x="738" y="1020"/>
                    <a:pt x="738" y="1022"/>
                    <a:pt x="739" y="1023"/>
                  </a:cubicBezTo>
                  <a:cubicBezTo>
                    <a:pt x="737" y="1023"/>
                    <a:pt x="737" y="1024"/>
                    <a:pt x="736" y="1026"/>
                  </a:cubicBezTo>
                  <a:cubicBezTo>
                    <a:pt x="736" y="1025"/>
                    <a:pt x="735" y="1025"/>
                    <a:pt x="735" y="1025"/>
                  </a:cubicBezTo>
                  <a:cubicBezTo>
                    <a:pt x="736" y="1027"/>
                    <a:pt x="734" y="1026"/>
                    <a:pt x="734" y="1028"/>
                  </a:cubicBezTo>
                  <a:cubicBezTo>
                    <a:pt x="733" y="1027"/>
                    <a:pt x="730" y="1025"/>
                    <a:pt x="730" y="1023"/>
                  </a:cubicBezTo>
                  <a:cubicBezTo>
                    <a:pt x="730" y="1023"/>
                    <a:pt x="733" y="1020"/>
                    <a:pt x="732" y="1020"/>
                  </a:cubicBezTo>
                  <a:cubicBezTo>
                    <a:pt x="732" y="1020"/>
                    <a:pt x="731" y="1019"/>
                    <a:pt x="731" y="1020"/>
                  </a:cubicBezTo>
                  <a:cubicBezTo>
                    <a:pt x="731" y="1020"/>
                    <a:pt x="731" y="1020"/>
                    <a:pt x="730" y="1020"/>
                  </a:cubicBezTo>
                  <a:cubicBezTo>
                    <a:pt x="730" y="1020"/>
                    <a:pt x="730" y="1019"/>
                    <a:pt x="729" y="1018"/>
                  </a:cubicBezTo>
                  <a:cubicBezTo>
                    <a:pt x="729" y="1018"/>
                    <a:pt x="728" y="1017"/>
                    <a:pt x="727" y="1017"/>
                  </a:cubicBezTo>
                  <a:cubicBezTo>
                    <a:pt x="725" y="1016"/>
                    <a:pt x="724" y="1015"/>
                    <a:pt x="722" y="1017"/>
                  </a:cubicBezTo>
                  <a:cubicBezTo>
                    <a:pt x="721" y="1018"/>
                    <a:pt x="721" y="1019"/>
                    <a:pt x="720" y="1020"/>
                  </a:cubicBezTo>
                  <a:cubicBezTo>
                    <a:pt x="719" y="1020"/>
                    <a:pt x="717" y="1020"/>
                    <a:pt x="717" y="1021"/>
                  </a:cubicBezTo>
                  <a:cubicBezTo>
                    <a:pt x="716" y="1024"/>
                    <a:pt x="722" y="1025"/>
                    <a:pt x="718" y="1027"/>
                  </a:cubicBezTo>
                  <a:cubicBezTo>
                    <a:pt x="717" y="1028"/>
                    <a:pt x="715" y="1029"/>
                    <a:pt x="714" y="1028"/>
                  </a:cubicBezTo>
                  <a:cubicBezTo>
                    <a:pt x="713" y="1027"/>
                    <a:pt x="714" y="1025"/>
                    <a:pt x="712" y="1024"/>
                  </a:cubicBezTo>
                  <a:cubicBezTo>
                    <a:pt x="712" y="1025"/>
                    <a:pt x="711" y="1025"/>
                    <a:pt x="711" y="1025"/>
                  </a:cubicBezTo>
                  <a:cubicBezTo>
                    <a:pt x="710" y="1025"/>
                    <a:pt x="710" y="1025"/>
                    <a:pt x="709" y="1024"/>
                  </a:cubicBezTo>
                  <a:cubicBezTo>
                    <a:pt x="708" y="1023"/>
                    <a:pt x="706" y="1020"/>
                    <a:pt x="704" y="1020"/>
                  </a:cubicBezTo>
                  <a:cubicBezTo>
                    <a:pt x="703" y="1020"/>
                    <a:pt x="700" y="1022"/>
                    <a:pt x="701" y="1022"/>
                  </a:cubicBezTo>
                  <a:cubicBezTo>
                    <a:pt x="699" y="1022"/>
                    <a:pt x="699" y="1020"/>
                    <a:pt x="700" y="1020"/>
                  </a:cubicBezTo>
                  <a:cubicBezTo>
                    <a:pt x="700" y="1020"/>
                    <a:pt x="700" y="1020"/>
                    <a:pt x="699" y="1021"/>
                  </a:cubicBezTo>
                  <a:cubicBezTo>
                    <a:pt x="698" y="1020"/>
                    <a:pt x="699" y="1018"/>
                    <a:pt x="696" y="1018"/>
                  </a:cubicBezTo>
                  <a:cubicBezTo>
                    <a:pt x="697" y="1018"/>
                    <a:pt x="698" y="1021"/>
                    <a:pt x="696" y="1020"/>
                  </a:cubicBezTo>
                  <a:cubicBezTo>
                    <a:pt x="695" y="1020"/>
                    <a:pt x="695" y="1017"/>
                    <a:pt x="695" y="1016"/>
                  </a:cubicBezTo>
                  <a:cubicBezTo>
                    <a:pt x="694" y="1014"/>
                    <a:pt x="691" y="1014"/>
                    <a:pt x="690" y="1012"/>
                  </a:cubicBezTo>
                  <a:cubicBezTo>
                    <a:pt x="688" y="1011"/>
                    <a:pt x="687" y="1007"/>
                    <a:pt x="685" y="1008"/>
                  </a:cubicBezTo>
                  <a:cubicBezTo>
                    <a:pt x="685" y="1008"/>
                    <a:pt x="689" y="1013"/>
                    <a:pt x="684" y="1011"/>
                  </a:cubicBezTo>
                  <a:cubicBezTo>
                    <a:pt x="682" y="1010"/>
                    <a:pt x="681" y="1009"/>
                    <a:pt x="681" y="1007"/>
                  </a:cubicBezTo>
                  <a:cubicBezTo>
                    <a:pt x="681" y="1006"/>
                    <a:pt x="682" y="1006"/>
                    <a:pt x="682" y="1005"/>
                  </a:cubicBezTo>
                  <a:cubicBezTo>
                    <a:pt x="681" y="1004"/>
                    <a:pt x="681" y="1004"/>
                    <a:pt x="681" y="1003"/>
                  </a:cubicBezTo>
                  <a:cubicBezTo>
                    <a:pt x="680" y="1002"/>
                    <a:pt x="681" y="1002"/>
                    <a:pt x="681" y="1000"/>
                  </a:cubicBezTo>
                  <a:cubicBezTo>
                    <a:pt x="680" y="999"/>
                    <a:pt x="679" y="999"/>
                    <a:pt x="678" y="998"/>
                  </a:cubicBezTo>
                  <a:cubicBezTo>
                    <a:pt x="677" y="997"/>
                    <a:pt x="676" y="996"/>
                    <a:pt x="675" y="996"/>
                  </a:cubicBezTo>
                  <a:cubicBezTo>
                    <a:pt x="674" y="995"/>
                    <a:pt x="667" y="990"/>
                    <a:pt x="669" y="989"/>
                  </a:cubicBezTo>
                  <a:cubicBezTo>
                    <a:pt x="669" y="988"/>
                    <a:pt x="670" y="990"/>
                    <a:pt x="671" y="988"/>
                  </a:cubicBezTo>
                  <a:cubicBezTo>
                    <a:pt x="671" y="986"/>
                    <a:pt x="668" y="987"/>
                    <a:pt x="667" y="987"/>
                  </a:cubicBezTo>
                  <a:cubicBezTo>
                    <a:pt x="661" y="989"/>
                    <a:pt x="656" y="985"/>
                    <a:pt x="651" y="983"/>
                  </a:cubicBezTo>
                  <a:cubicBezTo>
                    <a:pt x="649" y="983"/>
                    <a:pt x="646" y="983"/>
                    <a:pt x="644" y="982"/>
                  </a:cubicBezTo>
                  <a:cubicBezTo>
                    <a:pt x="641" y="981"/>
                    <a:pt x="638" y="979"/>
                    <a:pt x="636" y="976"/>
                  </a:cubicBezTo>
                  <a:cubicBezTo>
                    <a:pt x="633" y="973"/>
                    <a:pt x="627" y="966"/>
                    <a:pt x="622" y="966"/>
                  </a:cubicBezTo>
                  <a:cubicBezTo>
                    <a:pt x="622" y="966"/>
                    <a:pt x="622" y="966"/>
                    <a:pt x="621" y="966"/>
                  </a:cubicBezTo>
                  <a:cubicBezTo>
                    <a:pt x="618" y="965"/>
                    <a:pt x="620" y="967"/>
                    <a:pt x="621" y="967"/>
                  </a:cubicBezTo>
                  <a:cubicBezTo>
                    <a:pt x="617" y="968"/>
                    <a:pt x="612" y="970"/>
                    <a:pt x="608" y="970"/>
                  </a:cubicBezTo>
                  <a:cubicBezTo>
                    <a:pt x="604" y="969"/>
                    <a:pt x="600" y="968"/>
                    <a:pt x="597" y="966"/>
                  </a:cubicBezTo>
                  <a:cubicBezTo>
                    <a:pt x="593" y="965"/>
                    <a:pt x="589" y="963"/>
                    <a:pt x="585" y="962"/>
                  </a:cubicBezTo>
                  <a:cubicBezTo>
                    <a:pt x="581" y="960"/>
                    <a:pt x="578" y="957"/>
                    <a:pt x="574" y="956"/>
                  </a:cubicBezTo>
                  <a:cubicBezTo>
                    <a:pt x="571" y="954"/>
                    <a:pt x="567" y="954"/>
                    <a:pt x="564" y="952"/>
                  </a:cubicBezTo>
                  <a:cubicBezTo>
                    <a:pt x="562" y="950"/>
                    <a:pt x="560" y="948"/>
                    <a:pt x="557" y="947"/>
                  </a:cubicBezTo>
                  <a:cubicBezTo>
                    <a:pt x="555" y="946"/>
                    <a:pt x="552" y="944"/>
                    <a:pt x="550" y="942"/>
                  </a:cubicBezTo>
                  <a:cubicBezTo>
                    <a:pt x="549" y="941"/>
                    <a:pt x="549" y="940"/>
                    <a:pt x="548" y="939"/>
                  </a:cubicBezTo>
                  <a:cubicBezTo>
                    <a:pt x="548" y="939"/>
                    <a:pt x="548" y="938"/>
                    <a:pt x="549" y="938"/>
                  </a:cubicBezTo>
                  <a:cubicBezTo>
                    <a:pt x="549" y="936"/>
                    <a:pt x="549" y="937"/>
                    <a:pt x="550" y="936"/>
                  </a:cubicBezTo>
                  <a:cubicBezTo>
                    <a:pt x="551" y="936"/>
                    <a:pt x="551" y="935"/>
                    <a:pt x="550" y="935"/>
                  </a:cubicBezTo>
                  <a:cubicBezTo>
                    <a:pt x="550" y="934"/>
                    <a:pt x="549" y="935"/>
                    <a:pt x="549" y="934"/>
                  </a:cubicBezTo>
                  <a:cubicBezTo>
                    <a:pt x="549" y="933"/>
                    <a:pt x="550" y="933"/>
                    <a:pt x="550" y="933"/>
                  </a:cubicBezTo>
                  <a:cubicBezTo>
                    <a:pt x="551" y="930"/>
                    <a:pt x="550" y="929"/>
                    <a:pt x="549" y="927"/>
                  </a:cubicBezTo>
                  <a:cubicBezTo>
                    <a:pt x="547" y="923"/>
                    <a:pt x="546" y="920"/>
                    <a:pt x="544" y="918"/>
                  </a:cubicBezTo>
                  <a:cubicBezTo>
                    <a:pt x="543" y="917"/>
                    <a:pt x="535" y="908"/>
                    <a:pt x="535" y="908"/>
                  </a:cubicBezTo>
                  <a:cubicBezTo>
                    <a:pt x="535" y="908"/>
                    <a:pt x="535" y="907"/>
                    <a:pt x="535" y="907"/>
                  </a:cubicBezTo>
                  <a:cubicBezTo>
                    <a:pt x="535" y="908"/>
                    <a:pt x="532" y="905"/>
                    <a:pt x="531" y="904"/>
                  </a:cubicBezTo>
                  <a:cubicBezTo>
                    <a:pt x="531" y="904"/>
                    <a:pt x="532" y="903"/>
                    <a:pt x="532" y="903"/>
                  </a:cubicBezTo>
                  <a:cubicBezTo>
                    <a:pt x="531" y="903"/>
                    <a:pt x="527" y="899"/>
                    <a:pt x="527" y="899"/>
                  </a:cubicBezTo>
                  <a:cubicBezTo>
                    <a:pt x="526" y="900"/>
                    <a:pt x="526" y="900"/>
                    <a:pt x="525" y="900"/>
                  </a:cubicBezTo>
                  <a:cubicBezTo>
                    <a:pt x="525" y="900"/>
                    <a:pt x="526" y="898"/>
                    <a:pt x="526" y="898"/>
                  </a:cubicBezTo>
                  <a:cubicBezTo>
                    <a:pt x="525" y="897"/>
                    <a:pt x="524" y="900"/>
                    <a:pt x="523" y="897"/>
                  </a:cubicBezTo>
                  <a:cubicBezTo>
                    <a:pt x="522" y="896"/>
                    <a:pt x="523" y="893"/>
                    <a:pt x="525" y="895"/>
                  </a:cubicBezTo>
                  <a:cubicBezTo>
                    <a:pt x="524" y="894"/>
                    <a:pt x="524" y="892"/>
                    <a:pt x="523" y="891"/>
                  </a:cubicBezTo>
                  <a:cubicBezTo>
                    <a:pt x="522" y="891"/>
                    <a:pt x="521" y="891"/>
                    <a:pt x="520" y="890"/>
                  </a:cubicBezTo>
                  <a:cubicBezTo>
                    <a:pt x="520" y="890"/>
                    <a:pt x="520" y="889"/>
                    <a:pt x="519" y="888"/>
                  </a:cubicBezTo>
                  <a:cubicBezTo>
                    <a:pt x="519" y="888"/>
                    <a:pt x="518" y="888"/>
                    <a:pt x="517" y="887"/>
                  </a:cubicBezTo>
                  <a:cubicBezTo>
                    <a:pt x="516" y="887"/>
                    <a:pt x="516" y="886"/>
                    <a:pt x="515" y="885"/>
                  </a:cubicBezTo>
                  <a:cubicBezTo>
                    <a:pt x="514" y="882"/>
                    <a:pt x="512" y="881"/>
                    <a:pt x="510" y="880"/>
                  </a:cubicBezTo>
                  <a:cubicBezTo>
                    <a:pt x="509" y="879"/>
                    <a:pt x="505" y="876"/>
                    <a:pt x="506" y="875"/>
                  </a:cubicBezTo>
                  <a:cubicBezTo>
                    <a:pt x="506" y="876"/>
                    <a:pt x="504" y="873"/>
                    <a:pt x="504" y="872"/>
                  </a:cubicBezTo>
                  <a:cubicBezTo>
                    <a:pt x="504" y="872"/>
                    <a:pt x="503" y="870"/>
                    <a:pt x="503" y="871"/>
                  </a:cubicBezTo>
                  <a:cubicBezTo>
                    <a:pt x="503" y="868"/>
                    <a:pt x="501" y="865"/>
                    <a:pt x="499" y="862"/>
                  </a:cubicBezTo>
                  <a:cubicBezTo>
                    <a:pt x="498" y="860"/>
                    <a:pt x="499" y="857"/>
                    <a:pt x="497" y="856"/>
                  </a:cubicBezTo>
                  <a:cubicBezTo>
                    <a:pt x="496" y="855"/>
                    <a:pt x="494" y="854"/>
                    <a:pt x="494" y="854"/>
                  </a:cubicBezTo>
                  <a:cubicBezTo>
                    <a:pt x="494" y="854"/>
                    <a:pt x="493" y="853"/>
                    <a:pt x="493" y="853"/>
                  </a:cubicBezTo>
                  <a:cubicBezTo>
                    <a:pt x="493" y="854"/>
                    <a:pt x="492" y="854"/>
                    <a:pt x="492" y="854"/>
                  </a:cubicBezTo>
                  <a:cubicBezTo>
                    <a:pt x="491" y="854"/>
                    <a:pt x="487" y="853"/>
                    <a:pt x="488" y="852"/>
                  </a:cubicBezTo>
                  <a:cubicBezTo>
                    <a:pt x="486" y="856"/>
                    <a:pt x="486" y="860"/>
                    <a:pt x="488" y="864"/>
                  </a:cubicBezTo>
                  <a:cubicBezTo>
                    <a:pt x="489" y="868"/>
                    <a:pt x="494" y="870"/>
                    <a:pt x="496" y="873"/>
                  </a:cubicBezTo>
                  <a:cubicBezTo>
                    <a:pt x="497" y="875"/>
                    <a:pt x="499" y="877"/>
                    <a:pt x="500" y="879"/>
                  </a:cubicBezTo>
                  <a:cubicBezTo>
                    <a:pt x="501" y="881"/>
                    <a:pt x="501" y="883"/>
                    <a:pt x="503" y="885"/>
                  </a:cubicBezTo>
                  <a:cubicBezTo>
                    <a:pt x="504" y="886"/>
                    <a:pt x="508" y="891"/>
                    <a:pt x="507" y="892"/>
                  </a:cubicBezTo>
                  <a:cubicBezTo>
                    <a:pt x="508" y="891"/>
                    <a:pt x="507" y="890"/>
                    <a:pt x="507" y="890"/>
                  </a:cubicBezTo>
                  <a:cubicBezTo>
                    <a:pt x="507" y="891"/>
                    <a:pt x="508" y="892"/>
                    <a:pt x="509" y="893"/>
                  </a:cubicBezTo>
                  <a:cubicBezTo>
                    <a:pt x="510" y="894"/>
                    <a:pt x="510" y="895"/>
                    <a:pt x="510" y="897"/>
                  </a:cubicBezTo>
                  <a:cubicBezTo>
                    <a:pt x="511" y="899"/>
                    <a:pt x="513" y="901"/>
                    <a:pt x="514" y="904"/>
                  </a:cubicBezTo>
                  <a:cubicBezTo>
                    <a:pt x="515" y="906"/>
                    <a:pt x="514" y="909"/>
                    <a:pt x="516" y="909"/>
                  </a:cubicBezTo>
                  <a:cubicBezTo>
                    <a:pt x="517" y="910"/>
                    <a:pt x="517" y="908"/>
                    <a:pt x="518" y="909"/>
                  </a:cubicBezTo>
                  <a:cubicBezTo>
                    <a:pt x="519" y="909"/>
                    <a:pt x="520" y="911"/>
                    <a:pt x="520" y="912"/>
                  </a:cubicBezTo>
                  <a:cubicBezTo>
                    <a:pt x="522" y="913"/>
                    <a:pt x="524" y="917"/>
                    <a:pt x="521" y="918"/>
                  </a:cubicBezTo>
                  <a:cubicBezTo>
                    <a:pt x="519" y="920"/>
                    <a:pt x="518" y="916"/>
                    <a:pt x="517" y="914"/>
                  </a:cubicBezTo>
                  <a:cubicBezTo>
                    <a:pt x="515" y="912"/>
                    <a:pt x="512" y="910"/>
                    <a:pt x="509" y="908"/>
                  </a:cubicBezTo>
                  <a:cubicBezTo>
                    <a:pt x="508" y="907"/>
                    <a:pt x="506" y="906"/>
                    <a:pt x="505" y="905"/>
                  </a:cubicBezTo>
                  <a:cubicBezTo>
                    <a:pt x="505" y="905"/>
                    <a:pt x="505" y="905"/>
                    <a:pt x="504" y="905"/>
                  </a:cubicBezTo>
                  <a:cubicBezTo>
                    <a:pt x="504" y="905"/>
                    <a:pt x="504" y="905"/>
                    <a:pt x="504" y="905"/>
                  </a:cubicBezTo>
                  <a:cubicBezTo>
                    <a:pt x="504" y="905"/>
                    <a:pt x="504" y="902"/>
                    <a:pt x="504" y="901"/>
                  </a:cubicBezTo>
                  <a:cubicBezTo>
                    <a:pt x="505" y="899"/>
                    <a:pt x="505" y="897"/>
                    <a:pt x="503" y="895"/>
                  </a:cubicBezTo>
                  <a:cubicBezTo>
                    <a:pt x="501" y="893"/>
                    <a:pt x="496" y="892"/>
                    <a:pt x="497" y="888"/>
                  </a:cubicBezTo>
                  <a:cubicBezTo>
                    <a:pt x="497" y="889"/>
                    <a:pt x="497" y="890"/>
                    <a:pt x="496" y="890"/>
                  </a:cubicBezTo>
                  <a:cubicBezTo>
                    <a:pt x="495" y="891"/>
                    <a:pt x="493" y="889"/>
                    <a:pt x="492" y="889"/>
                  </a:cubicBezTo>
                  <a:cubicBezTo>
                    <a:pt x="491" y="888"/>
                    <a:pt x="490" y="888"/>
                    <a:pt x="490" y="887"/>
                  </a:cubicBezTo>
                  <a:cubicBezTo>
                    <a:pt x="489" y="887"/>
                    <a:pt x="489" y="885"/>
                    <a:pt x="488" y="885"/>
                  </a:cubicBezTo>
                  <a:cubicBezTo>
                    <a:pt x="486" y="884"/>
                    <a:pt x="484" y="882"/>
                    <a:pt x="487" y="882"/>
                  </a:cubicBezTo>
                  <a:cubicBezTo>
                    <a:pt x="488" y="882"/>
                    <a:pt x="489" y="883"/>
                    <a:pt x="490" y="883"/>
                  </a:cubicBezTo>
                  <a:cubicBezTo>
                    <a:pt x="491" y="883"/>
                    <a:pt x="491" y="884"/>
                    <a:pt x="492" y="884"/>
                  </a:cubicBezTo>
                  <a:cubicBezTo>
                    <a:pt x="492" y="884"/>
                    <a:pt x="492" y="883"/>
                    <a:pt x="493" y="883"/>
                  </a:cubicBezTo>
                  <a:cubicBezTo>
                    <a:pt x="492" y="883"/>
                    <a:pt x="490" y="882"/>
                    <a:pt x="490" y="882"/>
                  </a:cubicBezTo>
                  <a:cubicBezTo>
                    <a:pt x="489" y="880"/>
                    <a:pt x="492" y="878"/>
                    <a:pt x="491" y="876"/>
                  </a:cubicBezTo>
                  <a:cubicBezTo>
                    <a:pt x="490" y="874"/>
                    <a:pt x="488" y="872"/>
                    <a:pt x="486" y="871"/>
                  </a:cubicBezTo>
                  <a:cubicBezTo>
                    <a:pt x="484" y="870"/>
                    <a:pt x="482" y="869"/>
                    <a:pt x="481" y="867"/>
                  </a:cubicBezTo>
                  <a:cubicBezTo>
                    <a:pt x="480" y="867"/>
                    <a:pt x="480" y="866"/>
                    <a:pt x="480" y="865"/>
                  </a:cubicBezTo>
                  <a:cubicBezTo>
                    <a:pt x="480" y="864"/>
                    <a:pt x="479" y="863"/>
                    <a:pt x="478" y="862"/>
                  </a:cubicBezTo>
                  <a:cubicBezTo>
                    <a:pt x="478" y="862"/>
                    <a:pt x="478" y="861"/>
                    <a:pt x="478" y="860"/>
                  </a:cubicBezTo>
                  <a:cubicBezTo>
                    <a:pt x="477" y="858"/>
                    <a:pt x="476" y="857"/>
                    <a:pt x="475" y="855"/>
                  </a:cubicBezTo>
                  <a:cubicBezTo>
                    <a:pt x="474" y="853"/>
                    <a:pt x="474" y="851"/>
                    <a:pt x="472" y="849"/>
                  </a:cubicBezTo>
                  <a:cubicBezTo>
                    <a:pt x="470" y="845"/>
                    <a:pt x="470" y="841"/>
                    <a:pt x="467" y="838"/>
                  </a:cubicBezTo>
                  <a:cubicBezTo>
                    <a:pt x="465" y="837"/>
                    <a:pt x="464" y="837"/>
                    <a:pt x="462" y="835"/>
                  </a:cubicBezTo>
                  <a:cubicBezTo>
                    <a:pt x="461" y="834"/>
                    <a:pt x="460" y="834"/>
                    <a:pt x="458" y="833"/>
                  </a:cubicBezTo>
                  <a:cubicBezTo>
                    <a:pt x="456" y="833"/>
                    <a:pt x="455" y="832"/>
                    <a:pt x="453" y="831"/>
                  </a:cubicBezTo>
                  <a:cubicBezTo>
                    <a:pt x="451" y="831"/>
                    <a:pt x="449" y="831"/>
                    <a:pt x="448" y="830"/>
                  </a:cubicBezTo>
                  <a:cubicBezTo>
                    <a:pt x="448" y="829"/>
                    <a:pt x="448" y="827"/>
                    <a:pt x="447" y="826"/>
                  </a:cubicBezTo>
                  <a:cubicBezTo>
                    <a:pt x="447" y="825"/>
                    <a:pt x="446" y="823"/>
                    <a:pt x="445" y="822"/>
                  </a:cubicBezTo>
                  <a:cubicBezTo>
                    <a:pt x="443" y="820"/>
                    <a:pt x="440" y="817"/>
                    <a:pt x="439" y="814"/>
                  </a:cubicBezTo>
                  <a:cubicBezTo>
                    <a:pt x="439" y="812"/>
                    <a:pt x="439" y="811"/>
                    <a:pt x="438" y="810"/>
                  </a:cubicBezTo>
                  <a:cubicBezTo>
                    <a:pt x="437" y="808"/>
                    <a:pt x="435" y="808"/>
                    <a:pt x="435" y="806"/>
                  </a:cubicBezTo>
                  <a:cubicBezTo>
                    <a:pt x="435" y="805"/>
                    <a:pt x="436" y="800"/>
                    <a:pt x="436" y="800"/>
                  </a:cubicBezTo>
                  <a:cubicBezTo>
                    <a:pt x="435" y="800"/>
                    <a:pt x="435" y="802"/>
                    <a:pt x="434" y="802"/>
                  </a:cubicBezTo>
                  <a:cubicBezTo>
                    <a:pt x="434" y="802"/>
                    <a:pt x="432" y="801"/>
                    <a:pt x="432" y="800"/>
                  </a:cubicBezTo>
                  <a:cubicBezTo>
                    <a:pt x="430" y="798"/>
                    <a:pt x="429" y="796"/>
                    <a:pt x="428" y="793"/>
                  </a:cubicBezTo>
                  <a:cubicBezTo>
                    <a:pt x="426" y="790"/>
                    <a:pt x="426" y="786"/>
                    <a:pt x="424" y="783"/>
                  </a:cubicBezTo>
                  <a:cubicBezTo>
                    <a:pt x="422" y="779"/>
                    <a:pt x="424" y="777"/>
                    <a:pt x="424" y="773"/>
                  </a:cubicBezTo>
                  <a:cubicBezTo>
                    <a:pt x="425" y="769"/>
                    <a:pt x="423" y="765"/>
                    <a:pt x="422" y="760"/>
                  </a:cubicBezTo>
                  <a:cubicBezTo>
                    <a:pt x="421" y="755"/>
                    <a:pt x="423" y="751"/>
                    <a:pt x="424" y="747"/>
                  </a:cubicBezTo>
                  <a:cubicBezTo>
                    <a:pt x="425" y="742"/>
                    <a:pt x="425" y="736"/>
                    <a:pt x="425" y="731"/>
                  </a:cubicBezTo>
                  <a:cubicBezTo>
                    <a:pt x="425" y="730"/>
                    <a:pt x="425" y="728"/>
                    <a:pt x="426" y="727"/>
                  </a:cubicBezTo>
                  <a:cubicBezTo>
                    <a:pt x="427" y="727"/>
                    <a:pt x="430" y="727"/>
                    <a:pt x="430" y="727"/>
                  </a:cubicBezTo>
                  <a:cubicBezTo>
                    <a:pt x="429" y="726"/>
                    <a:pt x="427" y="727"/>
                    <a:pt x="426" y="726"/>
                  </a:cubicBezTo>
                  <a:cubicBezTo>
                    <a:pt x="425" y="725"/>
                    <a:pt x="426" y="724"/>
                    <a:pt x="425" y="723"/>
                  </a:cubicBezTo>
                  <a:cubicBezTo>
                    <a:pt x="425" y="723"/>
                    <a:pt x="425" y="725"/>
                    <a:pt x="425" y="725"/>
                  </a:cubicBezTo>
                  <a:cubicBezTo>
                    <a:pt x="427" y="725"/>
                    <a:pt x="426" y="722"/>
                    <a:pt x="426" y="721"/>
                  </a:cubicBezTo>
                  <a:cubicBezTo>
                    <a:pt x="425" y="721"/>
                    <a:pt x="425" y="723"/>
                    <a:pt x="424" y="721"/>
                  </a:cubicBezTo>
                  <a:cubicBezTo>
                    <a:pt x="424" y="721"/>
                    <a:pt x="425" y="719"/>
                    <a:pt x="426" y="719"/>
                  </a:cubicBezTo>
                  <a:cubicBezTo>
                    <a:pt x="426" y="719"/>
                    <a:pt x="425" y="718"/>
                    <a:pt x="425" y="718"/>
                  </a:cubicBezTo>
                  <a:cubicBezTo>
                    <a:pt x="423" y="720"/>
                    <a:pt x="423" y="716"/>
                    <a:pt x="423" y="715"/>
                  </a:cubicBezTo>
                  <a:cubicBezTo>
                    <a:pt x="422" y="713"/>
                    <a:pt x="419" y="708"/>
                    <a:pt x="420" y="706"/>
                  </a:cubicBezTo>
                  <a:cubicBezTo>
                    <a:pt x="422" y="705"/>
                    <a:pt x="426" y="708"/>
                    <a:pt x="428" y="708"/>
                  </a:cubicBezTo>
                  <a:cubicBezTo>
                    <a:pt x="428" y="708"/>
                    <a:pt x="433" y="708"/>
                    <a:pt x="433" y="708"/>
                  </a:cubicBezTo>
                  <a:cubicBezTo>
                    <a:pt x="434" y="709"/>
                    <a:pt x="434" y="710"/>
                    <a:pt x="433" y="712"/>
                  </a:cubicBezTo>
                  <a:cubicBezTo>
                    <a:pt x="433" y="712"/>
                    <a:pt x="431" y="713"/>
                    <a:pt x="432" y="714"/>
                  </a:cubicBezTo>
                  <a:cubicBezTo>
                    <a:pt x="433" y="714"/>
                    <a:pt x="434" y="710"/>
                    <a:pt x="435" y="711"/>
                  </a:cubicBezTo>
                  <a:cubicBezTo>
                    <a:pt x="436" y="711"/>
                    <a:pt x="435" y="713"/>
                    <a:pt x="435" y="714"/>
                  </a:cubicBezTo>
                  <a:cubicBezTo>
                    <a:pt x="435" y="714"/>
                    <a:pt x="435" y="716"/>
                    <a:pt x="435" y="715"/>
                  </a:cubicBezTo>
                  <a:cubicBezTo>
                    <a:pt x="435" y="715"/>
                    <a:pt x="435" y="716"/>
                    <a:pt x="434" y="716"/>
                  </a:cubicBezTo>
                  <a:cubicBezTo>
                    <a:pt x="434" y="716"/>
                    <a:pt x="434" y="716"/>
                    <a:pt x="434" y="716"/>
                  </a:cubicBezTo>
                  <a:cubicBezTo>
                    <a:pt x="433" y="716"/>
                    <a:pt x="434" y="716"/>
                    <a:pt x="434" y="717"/>
                  </a:cubicBezTo>
                  <a:cubicBezTo>
                    <a:pt x="434" y="717"/>
                    <a:pt x="433" y="715"/>
                    <a:pt x="432" y="715"/>
                  </a:cubicBezTo>
                  <a:cubicBezTo>
                    <a:pt x="432" y="715"/>
                    <a:pt x="432" y="718"/>
                    <a:pt x="432" y="718"/>
                  </a:cubicBezTo>
                  <a:cubicBezTo>
                    <a:pt x="434" y="719"/>
                    <a:pt x="436" y="717"/>
                    <a:pt x="436" y="716"/>
                  </a:cubicBezTo>
                  <a:cubicBezTo>
                    <a:pt x="437" y="714"/>
                    <a:pt x="436" y="712"/>
                    <a:pt x="436" y="710"/>
                  </a:cubicBezTo>
                  <a:cubicBezTo>
                    <a:pt x="436" y="709"/>
                    <a:pt x="436" y="708"/>
                    <a:pt x="436" y="707"/>
                  </a:cubicBezTo>
                  <a:cubicBezTo>
                    <a:pt x="436" y="707"/>
                    <a:pt x="435" y="706"/>
                    <a:pt x="435" y="705"/>
                  </a:cubicBezTo>
                  <a:cubicBezTo>
                    <a:pt x="435" y="706"/>
                    <a:pt x="434" y="709"/>
                    <a:pt x="433" y="707"/>
                  </a:cubicBezTo>
                  <a:cubicBezTo>
                    <a:pt x="433" y="706"/>
                    <a:pt x="435" y="704"/>
                    <a:pt x="435" y="703"/>
                  </a:cubicBezTo>
                  <a:cubicBezTo>
                    <a:pt x="435" y="702"/>
                    <a:pt x="435" y="702"/>
                    <a:pt x="435" y="701"/>
                  </a:cubicBezTo>
                  <a:cubicBezTo>
                    <a:pt x="434" y="699"/>
                    <a:pt x="433" y="700"/>
                    <a:pt x="432" y="699"/>
                  </a:cubicBezTo>
                  <a:cubicBezTo>
                    <a:pt x="432" y="699"/>
                    <a:pt x="431" y="699"/>
                    <a:pt x="431" y="699"/>
                  </a:cubicBezTo>
                  <a:cubicBezTo>
                    <a:pt x="430" y="698"/>
                    <a:pt x="431" y="697"/>
                    <a:pt x="431" y="697"/>
                  </a:cubicBezTo>
                  <a:cubicBezTo>
                    <a:pt x="431" y="696"/>
                    <a:pt x="429" y="696"/>
                    <a:pt x="429" y="695"/>
                  </a:cubicBezTo>
                  <a:cubicBezTo>
                    <a:pt x="429" y="694"/>
                    <a:pt x="431" y="692"/>
                    <a:pt x="430" y="692"/>
                  </a:cubicBezTo>
                  <a:cubicBezTo>
                    <a:pt x="429" y="692"/>
                    <a:pt x="429" y="694"/>
                    <a:pt x="429" y="694"/>
                  </a:cubicBezTo>
                  <a:cubicBezTo>
                    <a:pt x="428" y="695"/>
                    <a:pt x="426" y="694"/>
                    <a:pt x="425" y="693"/>
                  </a:cubicBezTo>
                  <a:cubicBezTo>
                    <a:pt x="424" y="692"/>
                    <a:pt x="425" y="692"/>
                    <a:pt x="426" y="691"/>
                  </a:cubicBezTo>
                  <a:cubicBezTo>
                    <a:pt x="426" y="690"/>
                    <a:pt x="426" y="690"/>
                    <a:pt x="426" y="690"/>
                  </a:cubicBezTo>
                  <a:cubicBezTo>
                    <a:pt x="426" y="690"/>
                    <a:pt x="427" y="688"/>
                    <a:pt x="427" y="688"/>
                  </a:cubicBezTo>
                  <a:cubicBezTo>
                    <a:pt x="427" y="688"/>
                    <a:pt x="426" y="686"/>
                    <a:pt x="426" y="687"/>
                  </a:cubicBezTo>
                  <a:cubicBezTo>
                    <a:pt x="426" y="688"/>
                    <a:pt x="425" y="691"/>
                    <a:pt x="423" y="691"/>
                  </a:cubicBezTo>
                  <a:cubicBezTo>
                    <a:pt x="422" y="691"/>
                    <a:pt x="420" y="688"/>
                    <a:pt x="419" y="688"/>
                  </a:cubicBezTo>
                  <a:cubicBezTo>
                    <a:pt x="421" y="688"/>
                    <a:pt x="421" y="684"/>
                    <a:pt x="421" y="684"/>
                  </a:cubicBezTo>
                  <a:cubicBezTo>
                    <a:pt x="420" y="684"/>
                    <a:pt x="418" y="686"/>
                    <a:pt x="418" y="683"/>
                  </a:cubicBezTo>
                  <a:cubicBezTo>
                    <a:pt x="418" y="683"/>
                    <a:pt x="420" y="679"/>
                    <a:pt x="419" y="679"/>
                  </a:cubicBezTo>
                  <a:cubicBezTo>
                    <a:pt x="417" y="680"/>
                    <a:pt x="418" y="688"/>
                    <a:pt x="419" y="688"/>
                  </a:cubicBezTo>
                  <a:cubicBezTo>
                    <a:pt x="419" y="688"/>
                    <a:pt x="418" y="687"/>
                    <a:pt x="418" y="687"/>
                  </a:cubicBezTo>
                  <a:cubicBezTo>
                    <a:pt x="417" y="686"/>
                    <a:pt x="417" y="687"/>
                    <a:pt x="417" y="687"/>
                  </a:cubicBezTo>
                  <a:cubicBezTo>
                    <a:pt x="416" y="687"/>
                    <a:pt x="417" y="684"/>
                    <a:pt x="416" y="684"/>
                  </a:cubicBezTo>
                  <a:cubicBezTo>
                    <a:pt x="417" y="684"/>
                    <a:pt x="415" y="685"/>
                    <a:pt x="414" y="685"/>
                  </a:cubicBezTo>
                  <a:cubicBezTo>
                    <a:pt x="413" y="684"/>
                    <a:pt x="416" y="684"/>
                    <a:pt x="415" y="683"/>
                  </a:cubicBezTo>
                  <a:cubicBezTo>
                    <a:pt x="415" y="683"/>
                    <a:pt x="413" y="685"/>
                    <a:pt x="412" y="684"/>
                  </a:cubicBezTo>
                  <a:cubicBezTo>
                    <a:pt x="413" y="684"/>
                    <a:pt x="413" y="684"/>
                    <a:pt x="413" y="683"/>
                  </a:cubicBezTo>
                  <a:cubicBezTo>
                    <a:pt x="412" y="683"/>
                    <a:pt x="412" y="684"/>
                    <a:pt x="411" y="683"/>
                  </a:cubicBezTo>
                  <a:cubicBezTo>
                    <a:pt x="411" y="682"/>
                    <a:pt x="413" y="682"/>
                    <a:pt x="414" y="681"/>
                  </a:cubicBezTo>
                  <a:cubicBezTo>
                    <a:pt x="415" y="681"/>
                    <a:pt x="416" y="678"/>
                    <a:pt x="415" y="678"/>
                  </a:cubicBezTo>
                  <a:cubicBezTo>
                    <a:pt x="414" y="678"/>
                    <a:pt x="414" y="679"/>
                    <a:pt x="414" y="680"/>
                  </a:cubicBezTo>
                  <a:cubicBezTo>
                    <a:pt x="413" y="681"/>
                    <a:pt x="412" y="681"/>
                    <a:pt x="411" y="682"/>
                  </a:cubicBezTo>
                  <a:cubicBezTo>
                    <a:pt x="410" y="681"/>
                    <a:pt x="411" y="681"/>
                    <a:pt x="410" y="680"/>
                  </a:cubicBezTo>
                  <a:cubicBezTo>
                    <a:pt x="410" y="679"/>
                    <a:pt x="409" y="680"/>
                    <a:pt x="408" y="680"/>
                  </a:cubicBezTo>
                  <a:cubicBezTo>
                    <a:pt x="408" y="680"/>
                    <a:pt x="410" y="679"/>
                    <a:pt x="410" y="679"/>
                  </a:cubicBezTo>
                  <a:cubicBezTo>
                    <a:pt x="407" y="679"/>
                    <a:pt x="404" y="680"/>
                    <a:pt x="402" y="678"/>
                  </a:cubicBezTo>
                  <a:cubicBezTo>
                    <a:pt x="401" y="678"/>
                    <a:pt x="400" y="677"/>
                    <a:pt x="400" y="676"/>
                  </a:cubicBezTo>
                  <a:cubicBezTo>
                    <a:pt x="400" y="676"/>
                    <a:pt x="401" y="675"/>
                    <a:pt x="401" y="675"/>
                  </a:cubicBezTo>
                  <a:cubicBezTo>
                    <a:pt x="401" y="674"/>
                    <a:pt x="400" y="675"/>
                    <a:pt x="400" y="674"/>
                  </a:cubicBezTo>
                  <a:cubicBezTo>
                    <a:pt x="400" y="674"/>
                    <a:pt x="404" y="671"/>
                    <a:pt x="403" y="670"/>
                  </a:cubicBezTo>
                  <a:cubicBezTo>
                    <a:pt x="402" y="669"/>
                    <a:pt x="401" y="674"/>
                    <a:pt x="400" y="673"/>
                  </a:cubicBezTo>
                  <a:cubicBezTo>
                    <a:pt x="399" y="672"/>
                    <a:pt x="401" y="668"/>
                    <a:pt x="400" y="668"/>
                  </a:cubicBezTo>
                  <a:cubicBezTo>
                    <a:pt x="399" y="667"/>
                    <a:pt x="399" y="667"/>
                    <a:pt x="400" y="666"/>
                  </a:cubicBezTo>
                  <a:cubicBezTo>
                    <a:pt x="400" y="665"/>
                    <a:pt x="401" y="663"/>
                    <a:pt x="402" y="663"/>
                  </a:cubicBezTo>
                  <a:cubicBezTo>
                    <a:pt x="405" y="663"/>
                    <a:pt x="400" y="666"/>
                    <a:pt x="400" y="667"/>
                  </a:cubicBezTo>
                  <a:cubicBezTo>
                    <a:pt x="401" y="668"/>
                    <a:pt x="405" y="662"/>
                    <a:pt x="406" y="666"/>
                  </a:cubicBezTo>
                  <a:cubicBezTo>
                    <a:pt x="406" y="666"/>
                    <a:pt x="406" y="664"/>
                    <a:pt x="406" y="663"/>
                  </a:cubicBezTo>
                  <a:cubicBezTo>
                    <a:pt x="405" y="663"/>
                    <a:pt x="404" y="663"/>
                    <a:pt x="404" y="662"/>
                  </a:cubicBezTo>
                  <a:cubicBezTo>
                    <a:pt x="403" y="662"/>
                    <a:pt x="406" y="658"/>
                    <a:pt x="405" y="658"/>
                  </a:cubicBezTo>
                  <a:cubicBezTo>
                    <a:pt x="405" y="658"/>
                    <a:pt x="402" y="664"/>
                    <a:pt x="402" y="662"/>
                  </a:cubicBezTo>
                  <a:cubicBezTo>
                    <a:pt x="401" y="662"/>
                    <a:pt x="399" y="665"/>
                    <a:pt x="399" y="665"/>
                  </a:cubicBezTo>
                  <a:cubicBezTo>
                    <a:pt x="398" y="666"/>
                    <a:pt x="398" y="669"/>
                    <a:pt x="398" y="669"/>
                  </a:cubicBezTo>
                  <a:cubicBezTo>
                    <a:pt x="397" y="669"/>
                    <a:pt x="398" y="667"/>
                    <a:pt x="397" y="666"/>
                  </a:cubicBezTo>
                  <a:cubicBezTo>
                    <a:pt x="397" y="667"/>
                    <a:pt x="394" y="666"/>
                    <a:pt x="396" y="665"/>
                  </a:cubicBezTo>
                  <a:cubicBezTo>
                    <a:pt x="396" y="665"/>
                    <a:pt x="401" y="665"/>
                    <a:pt x="398" y="664"/>
                  </a:cubicBezTo>
                  <a:cubicBezTo>
                    <a:pt x="398" y="664"/>
                    <a:pt x="398" y="665"/>
                    <a:pt x="397" y="665"/>
                  </a:cubicBezTo>
                  <a:cubicBezTo>
                    <a:pt x="397" y="665"/>
                    <a:pt x="397" y="660"/>
                    <a:pt x="399" y="662"/>
                  </a:cubicBezTo>
                  <a:cubicBezTo>
                    <a:pt x="398" y="662"/>
                    <a:pt x="399" y="662"/>
                    <a:pt x="398" y="662"/>
                  </a:cubicBezTo>
                  <a:cubicBezTo>
                    <a:pt x="397" y="663"/>
                    <a:pt x="397" y="664"/>
                    <a:pt x="396" y="664"/>
                  </a:cubicBezTo>
                  <a:cubicBezTo>
                    <a:pt x="395" y="664"/>
                    <a:pt x="398" y="660"/>
                    <a:pt x="398" y="659"/>
                  </a:cubicBezTo>
                  <a:cubicBezTo>
                    <a:pt x="398" y="659"/>
                    <a:pt x="398" y="659"/>
                    <a:pt x="398" y="658"/>
                  </a:cubicBezTo>
                  <a:cubicBezTo>
                    <a:pt x="398" y="658"/>
                    <a:pt x="396" y="663"/>
                    <a:pt x="395" y="664"/>
                  </a:cubicBezTo>
                  <a:cubicBezTo>
                    <a:pt x="396" y="663"/>
                    <a:pt x="395" y="660"/>
                    <a:pt x="396" y="658"/>
                  </a:cubicBezTo>
                  <a:cubicBezTo>
                    <a:pt x="395" y="658"/>
                    <a:pt x="396" y="657"/>
                    <a:pt x="395" y="657"/>
                  </a:cubicBezTo>
                  <a:cubicBezTo>
                    <a:pt x="393" y="658"/>
                    <a:pt x="395" y="661"/>
                    <a:pt x="395" y="663"/>
                  </a:cubicBezTo>
                  <a:cubicBezTo>
                    <a:pt x="395" y="662"/>
                    <a:pt x="393" y="664"/>
                    <a:pt x="394" y="664"/>
                  </a:cubicBezTo>
                  <a:cubicBezTo>
                    <a:pt x="391" y="664"/>
                    <a:pt x="395" y="658"/>
                    <a:pt x="394" y="657"/>
                  </a:cubicBezTo>
                  <a:cubicBezTo>
                    <a:pt x="393" y="659"/>
                    <a:pt x="393" y="661"/>
                    <a:pt x="391" y="659"/>
                  </a:cubicBezTo>
                  <a:cubicBezTo>
                    <a:pt x="390" y="658"/>
                    <a:pt x="391" y="655"/>
                    <a:pt x="391" y="653"/>
                  </a:cubicBezTo>
                  <a:cubicBezTo>
                    <a:pt x="393" y="654"/>
                    <a:pt x="392" y="651"/>
                    <a:pt x="393" y="651"/>
                  </a:cubicBezTo>
                  <a:cubicBezTo>
                    <a:pt x="394" y="651"/>
                    <a:pt x="394" y="652"/>
                    <a:pt x="396" y="652"/>
                  </a:cubicBezTo>
                  <a:cubicBezTo>
                    <a:pt x="397" y="652"/>
                    <a:pt x="398" y="653"/>
                    <a:pt x="399" y="652"/>
                  </a:cubicBezTo>
                  <a:cubicBezTo>
                    <a:pt x="397" y="651"/>
                    <a:pt x="395" y="652"/>
                    <a:pt x="393" y="649"/>
                  </a:cubicBezTo>
                  <a:cubicBezTo>
                    <a:pt x="392" y="648"/>
                    <a:pt x="394" y="647"/>
                    <a:pt x="394" y="646"/>
                  </a:cubicBezTo>
                  <a:cubicBezTo>
                    <a:pt x="394" y="646"/>
                    <a:pt x="391" y="648"/>
                    <a:pt x="391" y="649"/>
                  </a:cubicBezTo>
                  <a:cubicBezTo>
                    <a:pt x="390" y="650"/>
                    <a:pt x="390" y="650"/>
                    <a:pt x="390" y="651"/>
                  </a:cubicBezTo>
                  <a:cubicBezTo>
                    <a:pt x="389" y="652"/>
                    <a:pt x="388" y="653"/>
                    <a:pt x="388" y="654"/>
                  </a:cubicBezTo>
                  <a:cubicBezTo>
                    <a:pt x="386" y="654"/>
                    <a:pt x="385" y="648"/>
                    <a:pt x="384" y="649"/>
                  </a:cubicBezTo>
                  <a:cubicBezTo>
                    <a:pt x="384" y="649"/>
                    <a:pt x="384" y="650"/>
                    <a:pt x="384" y="650"/>
                  </a:cubicBezTo>
                  <a:cubicBezTo>
                    <a:pt x="384" y="651"/>
                    <a:pt x="383" y="649"/>
                    <a:pt x="383" y="648"/>
                  </a:cubicBezTo>
                  <a:cubicBezTo>
                    <a:pt x="383" y="647"/>
                    <a:pt x="384" y="648"/>
                    <a:pt x="383" y="647"/>
                  </a:cubicBezTo>
                  <a:cubicBezTo>
                    <a:pt x="383" y="647"/>
                    <a:pt x="387" y="648"/>
                    <a:pt x="387" y="649"/>
                  </a:cubicBezTo>
                  <a:cubicBezTo>
                    <a:pt x="387" y="648"/>
                    <a:pt x="386" y="648"/>
                    <a:pt x="385" y="647"/>
                  </a:cubicBezTo>
                  <a:cubicBezTo>
                    <a:pt x="385" y="646"/>
                    <a:pt x="385" y="646"/>
                    <a:pt x="385" y="645"/>
                  </a:cubicBezTo>
                  <a:cubicBezTo>
                    <a:pt x="385" y="643"/>
                    <a:pt x="385" y="643"/>
                    <a:pt x="384" y="644"/>
                  </a:cubicBezTo>
                  <a:cubicBezTo>
                    <a:pt x="383" y="644"/>
                    <a:pt x="383" y="641"/>
                    <a:pt x="383" y="641"/>
                  </a:cubicBezTo>
                  <a:cubicBezTo>
                    <a:pt x="383" y="641"/>
                    <a:pt x="382" y="642"/>
                    <a:pt x="382" y="641"/>
                  </a:cubicBezTo>
                  <a:cubicBezTo>
                    <a:pt x="382" y="640"/>
                    <a:pt x="382" y="639"/>
                    <a:pt x="383" y="639"/>
                  </a:cubicBezTo>
                  <a:cubicBezTo>
                    <a:pt x="383" y="639"/>
                    <a:pt x="383" y="641"/>
                    <a:pt x="384" y="640"/>
                  </a:cubicBezTo>
                  <a:cubicBezTo>
                    <a:pt x="385" y="640"/>
                    <a:pt x="383" y="639"/>
                    <a:pt x="383" y="639"/>
                  </a:cubicBezTo>
                  <a:cubicBezTo>
                    <a:pt x="382" y="638"/>
                    <a:pt x="382" y="637"/>
                    <a:pt x="383" y="636"/>
                  </a:cubicBezTo>
                  <a:cubicBezTo>
                    <a:pt x="383" y="636"/>
                    <a:pt x="386" y="633"/>
                    <a:pt x="387" y="633"/>
                  </a:cubicBezTo>
                  <a:cubicBezTo>
                    <a:pt x="386" y="633"/>
                    <a:pt x="386" y="634"/>
                    <a:pt x="385" y="634"/>
                  </a:cubicBezTo>
                  <a:cubicBezTo>
                    <a:pt x="385" y="633"/>
                    <a:pt x="389" y="628"/>
                    <a:pt x="386" y="627"/>
                  </a:cubicBezTo>
                  <a:cubicBezTo>
                    <a:pt x="386" y="629"/>
                    <a:pt x="386" y="632"/>
                    <a:pt x="384" y="634"/>
                  </a:cubicBezTo>
                  <a:cubicBezTo>
                    <a:pt x="384" y="633"/>
                    <a:pt x="385" y="628"/>
                    <a:pt x="385" y="627"/>
                  </a:cubicBezTo>
                  <a:cubicBezTo>
                    <a:pt x="385" y="623"/>
                    <a:pt x="384" y="623"/>
                    <a:pt x="384" y="627"/>
                  </a:cubicBezTo>
                  <a:cubicBezTo>
                    <a:pt x="384" y="629"/>
                    <a:pt x="385" y="635"/>
                    <a:pt x="381" y="635"/>
                  </a:cubicBezTo>
                  <a:cubicBezTo>
                    <a:pt x="379" y="636"/>
                    <a:pt x="378" y="634"/>
                    <a:pt x="378" y="632"/>
                  </a:cubicBezTo>
                  <a:cubicBezTo>
                    <a:pt x="378" y="631"/>
                    <a:pt x="381" y="630"/>
                    <a:pt x="380" y="630"/>
                  </a:cubicBezTo>
                  <a:cubicBezTo>
                    <a:pt x="378" y="631"/>
                    <a:pt x="379" y="626"/>
                    <a:pt x="379" y="625"/>
                  </a:cubicBezTo>
                  <a:cubicBezTo>
                    <a:pt x="379" y="625"/>
                    <a:pt x="377" y="621"/>
                    <a:pt x="378" y="621"/>
                  </a:cubicBezTo>
                  <a:cubicBezTo>
                    <a:pt x="377" y="621"/>
                    <a:pt x="375" y="622"/>
                    <a:pt x="375" y="623"/>
                  </a:cubicBezTo>
                  <a:cubicBezTo>
                    <a:pt x="375" y="622"/>
                    <a:pt x="377" y="624"/>
                    <a:pt x="377" y="624"/>
                  </a:cubicBezTo>
                  <a:cubicBezTo>
                    <a:pt x="378" y="625"/>
                    <a:pt x="378" y="626"/>
                    <a:pt x="378" y="627"/>
                  </a:cubicBezTo>
                  <a:cubicBezTo>
                    <a:pt x="378" y="628"/>
                    <a:pt x="378" y="630"/>
                    <a:pt x="378" y="630"/>
                  </a:cubicBezTo>
                  <a:cubicBezTo>
                    <a:pt x="376" y="632"/>
                    <a:pt x="377" y="630"/>
                    <a:pt x="377" y="629"/>
                  </a:cubicBezTo>
                  <a:cubicBezTo>
                    <a:pt x="376" y="629"/>
                    <a:pt x="376" y="630"/>
                    <a:pt x="376" y="630"/>
                  </a:cubicBezTo>
                  <a:cubicBezTo>
                    <a:pt x="376" y="630"/>
                    <a:pt x="375" y="629"/>
                    <a:pt x="375" y="629"/>
                  </a:cubicBezTo>
                  <a:cubicBezTo>
                    <a:pt x="375" y="629"/>
                    <a:pt x="375" y="628"/>
                    <a:pt x="374" y="629"/>
                  </a:cubicBezTo>
                  <a:cubicBezTo>
                    <a:pt x="374" y="629"/>
                    <a:pt x="374" y="630"/>
                    <a:pt x="374" y="631"/>
                  </a:cubicBezTo>
                  <a:cubicBezTo>
                    <a:pt x="372" y="633"/>
                    <a:pt x="372" y="628"/>
                    <a:pt x="374" y="627"/>
                  </a:cubicBezTo>
                  <a:cubicBezTo>
                    <a:pt x="372" y="626"/>
                    <a:pt x="375" y="625"/>
                    <a:pt x="374" y="624"/>
                  </a:cubicBezTo>
                  <a:cubicBezTo>
                    <a:pt x="374" y="624"/>
                    <a:pt x="374" y="624"/>
                    <a:pt x="373" y="624"/>
                  </a:cubicBezTo>
                  <a:cubicBezTo>
                    <a:pt x="373" y="624"/>
                    <a:pt x="375" y="623"/>
                    <a:pt x="374" y="623"/>
                  </a:cubicBezTo>
                  <a:cubicBezTo>
                    <a:pt x="374" y="623"/>
                    <a:pt x="374" y="622"/>
                    <a:pt x="374" y="622"/>
                  </a:cubicBezTo>
                  <a:cubicBezTo>
                    <a:pt x="373" y="623"/>
                    <a:pt x="373" y="624"/>
                    <a:pt x="373" y="625"/>
                  </a:cubicBezTo>
                  <a:cubicBezTo>
                    <a:pt x="372" y="625"/>
                    <a:pt x="373" y="626"/>
                    <a:pt x="372" y="626"/>
                  </a:cubicBezTo>
                  <a:cubicBezTo>
                    <a:pt x="370" y="628"/>
                    <a:pt x="371" y="625"/>
                    <a:pt x="371" y="624"/>
                  </a:cubicBezTo>
                  <a:cubicBezTo>
                    <a:pt x="371" y="623"/>
                    <a:pt x="371" y="622"/>
                    <a:pt x="372" y="621"/>
                  </a:cubicBezTo>
                  <a:cubicBezTo>
                    <a:pt x="372" y="621"/>
                    <a:pt x="375" y="619"/>
                    <a:pt x="375" y="619"/>
                  </a:cubicBezTo>
                  <a:cubicBezTo>
                    <a:pt x="374" y="618"/>
                    <a:pt x="371" y="619"/>
                    <a:pt x="371" y="619"/>
                  </a:cubicBezTo>
                  <a:cubicBezTo>
                    <a:pt x="370" y="620"/>
                    <a:pt x="370" y="623"/>
                    <a:pt x="369" y="623"/>
                  </a:cubicBezTo>
                  <a:cubicBezTo>
                    <a:pt x="369" y="623"/>
                    <a:pt x="367" y="621"/>
                    <a:pt x="367" y="621"/>
                  </a:cubicBezTo>
                  <a:cubicBezTo>
                    <a:pt x="367" y="620"/>
                    <a:pt x="367" y="616"/>
                    <a:pt x="368" y="617"/>
                  </a:cubicBezTo>
                  <a:cubicBezTo>
                    <a:pt x="370" y="618"/>
                    <a:pt x="368" y="619"/>
                    <a:pt x="368" y="620"/>
                  </a:cubicBezTo>
                  <a:cubicBezTo>
                    <a:pt x="368" y="620"/>
                    <a:pt x="369" y="619"/>
                    <a:pt x="369" y="619"/>
                  </a:cubicBezTo>
                  <a:cubicBezTo>
                    <a:pt x="370" y="618"/>
                    <a:pt x="369" y="617"/>
                    <a:pt x="369" y="616"/>
                  </a:cubicBezTo>
                  <a:cubicBezTo>
                    <a:pt x="369" y="616"/>
                    <a:pt x="371" y="617"/>
                    <a:pt x="371" y="618"/>
                  </a:cubicBezTo>
                  <a:cubicBezTo>
                    <a:pt x="371" y="616"/>
                    <a:pt x="369" y="615"/>
                    <a:pt x="368" y="614"/>
                  </a:cubicBezTo>
                  <a:cubicBezTo>
                    <a:pt x="367" y="613"/>
                    <a:pt x="366" y="612"/>
                    <a:pt x="366" y="611"/>
                  </a:cubicBezTo>
                  <a:cubicBezTo>
                    <a:pt x="366" y="611"/>
                    <a:pt x="367" y="609"/>
                    <a:pt x="366" y="608"/>
                  </a:cubicBezTo>
                  <a:cubicBezTo>
                    <a:pt x="366" y="609"/>
                    <a:pt x="363" y="608"/>
                    <a:pt x="364" y="609"/>
                  </a:cubicBezTo>
                  <a:cubicBezTo>
                    <a:pt x="364" y="608"/>
                    <a:pt x="364" y="608"/>
                    <a:pt x="364" y="608"/>
                  </a:cubicBezTo>
                  <a:cubicBezTo>
                    <a:pt x="364" y="608"/>
                    <a:pt x="361" y="609"/>
                    <a:pt x="362" y="607"/>
                  </a:cubicBezTo>
                  <a:cubicBezTo>
                    <a:pt x="362" y="606"/>
                    <a:pt x="364" y="606"/>
                    <a:pt x="364" y="606"/>
                  </a:cubicBezTo>
                  <a:cubicBezTo>
                    <a:pt x="364" y="605"/>
                    <a:pt x="361" y="606"/>
                    <a:pt x="363" y="604"/>
                  </a:cubicBezTo>
                  <a:cubicBezTo>
                    <a:pt x="362" y="604"/>
                    <a:pt x="362" y="604"/>
                    <a:pt x="361" y="604"/>
                  </a:cubicBezTo>
                  <a:cubicBezTo>
                    <a:pt x="361" y="603"/>
                    <a:pt x="361" y="603"/>
                    <a:pt x="361" y="603"/>
                  </a:cubicBezTo>
                  <a:cubicBezTo>
                    <a:pt x="361" y="602"/>
                    <a:pt x="360" y="601"/>
                    <a:pt x="362" y="601"/>
                  </a:cubicBezTo>
                  <a:cubicBezTo>
                    <a:pt x="363" y="601"/>
                    <a:pt x="364" y="603"/>
                    <a:pt x="365" y="603"/>
                  </a:cubicBezTo>
                  <a:cubicBezTo>
                    <a:pt x="364" y="603"/>
                    <a:pt x="362" y="601"/>
                    <a:pt x="361" y="600"/>
                  </a:cubicBezTo>
                  <a:cubicBezTo>
                    <a:pt x="361" y="599"/>
                    <a:pt x="363" y="597"/>
                    <a:pt x="364" y="599"/>
                  </a:cubicBezTo>
                  <a:cubicBezTo>
                    <a:pt x="363" y="595"/>
                    <a:pt x="360" y="600"/>
                    <a:pt x="360" y="600"/>
                  </a:cubicBezTo>
                  <a:cubicBezTo>
                    <a:pt x="360" y="600"/>
                    <a:pt x="360" y="596"/>
                    <a:pt x="360" y="596"/>
                  </a:cubicBezTo>
                  <a:cubicBezTo>
                    <a:pt x="359" y="596"/>
                    <a:pt x="360" y="598"/>
                    <a:pt x="358" y="597"/>
                  </a:cubicBezTo>
                  <a:cubicBezTo>
                    <a:pt x="358" y="597"/>
                    <a:pt x="358" y="596"/>
                    <a:pt x="358" y="595"/>
                  </a:cubicBezTo>
                  <a:cubicBezTo>
                    <a:pt x="358" y="595"/>
                    <a:pt x="358" y="591"/>
                    <a:pt x="359" y="591"/>
                  </a:cubicBezTo>
                  <a:cubicBezTo>
                    <a:pt x="358" y="592"/>
                    <a:pt x="358" y="594"/>
                    <a:pt x="357" y="594"/>
                  </a:cubicBezTo>
                  <a:cubicBezTo>
                    <a:pt x="357" y="594"/>
                    <a:pt x="356" y="593"/>
                    <a:pt x="356" y="593"/>
                  </a:cubicBezTo>
                  <a:cubicBezTo>
                    <a:pt x="356" y="594"/>
                    <a:pt x="356" y="594"/>
                    <a:pt x="356" y="594"/>
                  </a:cubicBezTo>
                  <a:cubicBezTo>
                    <a:pt x="356" y="594"/>
                    <a:pt x="355" y="594"/>
                    <a:pt x="355" y="594"/>
                  </a:cubicBezTo>
                  <a:cubicBezTo>
                    <a:pt x="354" y="594"/>
                    <a:pt x="354" y="593"/>
                    <a:pt x="353" y="592"/>
                  </a:cubicBezTo>
                  <a:cubicBezTo>
                    <a:pt x="352" y="590"/>
                    <a:pt x="352" y="589"/>
                    <a:pt x="352" y="587"/>
                  </a:cubicBezTo>
                  <a:cubicBezTo>
                    <a:pt x="351" y="588"/>
                    <a:pt x="348" y="581"/>
                    <a:pt x="349" y="580"/>
                  </a:cubicBezTo>
                  <a:cubicBezTo>
                    <a:pt x="348" y="580"/>
                    <a:pt x="349" y="582"/>
                    <a:pt x="349" y="582"/>
                  </a:cubicBezTo>
                  <a:cubicBezTo>
                    <a:pt x="349" y="582"/>
                    <a:pt x="348" y="581"/>
                    <a:pt x="347" y="580"/>
                  </a:cubicBezTo>
                  <a:cubicBezTo>
                    <a:pt x="346" y="581"/>
                    <a:pt x="348" y="582"/>
                    <a:pt x="349" y="583"/>
                  </a:cubicBezTo>
                  <a:cubicBezTo>
                    <a:pt x="349" y="583"/>
                    <a:pt x="348" y="585"/>
                    <a:pt x="349" y="585"/>
                  </a:cubicBezTo>
                  <a:cubicBezTo>
                    <a:pt x="350" y="586"/>
                    <a:pt x="350" y="588"/>
                    <a:pt x="351" y="589"/>
                  </a:cubicBezTo>
                  <a:cubicBezTo>
                    <a:pt x="350" y="589"/>
                    <a:pt x="352" y="594"/>
                    <a:pt x="351" y="594"/>
                  </a:cubicBezTo>
                  <a:cubicBezTo>
                    <a:pt x="349" y="595"/>
                    <a:pt x="349" y="591"/>
                    <a:pt x="348" y="591"/>
                  </a:cubicBezTo>
                  <a:cubicBezTo>
                    <a:pt x="348" y="592"/>
                    <a:pt x="348" y="592"/>
                    <a:pt x="348" y="592"/>
                  </a:cubicBezTo>
                  <a:cubicBezTo>
                    <a:pt x="347" y="592"/>
                    <a:pt x="347" y="592"/>
                    <a:pt x="347" y="593"/>
                  </a:cubicBezTo>
                  <a:cubicBezTo>
                    <a:pt x="347" y="592"/>
                    <a:pt x="346" y="592"/>
                    <a:pt x="345" y="591"/>
                  </a:cubicBezTo>
                  <a:cubicBezTo>
                    <a:pt x="346" y="591"/>
                    <a:pt x="344" y="585"/>
                    <a:pt x="344" y="584"/>
                  </a:cubicBezTo>
                  <a:cubicBezTo>
                    <a:pt x="343" y="586"/>
                    <a:pt x="344" y="588"/>
                    <a:pt x="342" y="586"/>
                  </a:cubicBezTo>
                  <a:cubicBezTo>
                    <a:pt x="342" y="586"/>
                    <a:pt x="342" y="585"/>
                    <a:pt x="342" y="585"/>
                  </a:cubicBezTo>
                  <a:cubicBezTo>
                    <a:pt x="341" y="585"/>
                    <a:pt x="341" y="585"/>
                    <a:pt x="341" y="585"/>
                  </a:cubicBezTo>
                  <a:cubicBezTo>
                    <a:pt x="340" y="585"/>
                    <a:pt x="338" y="584"/>
                    <a:pt x="338" y="584"/>
                  </a:cubicBezTo>
                  <a:cubicBezTo>
                    <a:pt x="337" y="585"/>
                    <a:pt x="338" y="585"/>
                    <a:pt x="337" y="586"/>
                  </a:cubicBezTo>
                  <a:cubicBezTo>
                    <a:pt x="338" y="586"/>
                    <a:pt x="340" y="586"/>
                    <a:pt x="341" y="587"/>
                  </a:cubicBezTo>
                  <a:cubicBezTo>
                    <a:pt x="342" y="588"/>
                    <a:pt x="341" y="588"/>
                    <a:pt x="341" y="590"/>
                  </a:cubicBezTo>
                  <a:cubicBezTo>
                    <a:pt x="345" y="588"/>
                    <a:pt x="344" y="591"/>
                    <a:pt x="343" y="593"/>
                  </a:cubicBezTo>
                  <a:cubicBezTo>
                    <a:pt x="343" y="593"/>
                    <a:pt x="342" y="593"/>
                    <a:pt x="342" y="592"/>
                  </a:cubicBezTo>
                  <a:cubicBezTo>
                    <a:pt x="341" y="592"/>
                    <a:pt x="342" y="593"/>
                    <a:pt x="342" y="593"/>
                  </a:cubicBezTo>
                  <a:cubicBezTo>
                    <a:pt x="341" y="594"/>
                    <a:pt x="341" y="593"/>
                    <a:pt x="341" y="594"/>
                  </a:cubicBezTo>
                  <a:cubicBezTo>
                    <a:pt x="341" y="594"/>
                    <a:pt x="334" y="589"/>
                    <a:pt x="333" y="588"/>
                  </a:cubicBezTo>
                  <a:cubicBezTo>
                    <a:pt x="332" y="587"/>
                    <a:pt x="331" y="586"/>
                    <a:pt x="330" y="584"/>
                  </a:cubicBezTo>
                  <a:cubicBezTo>
                    <a:pt x="329" y="584"/>
                    <a:pt x="327" y="582"/>
                    <a:pt x="329" y="582"/>
                  </a:cubicBezTo>
                  <a:cubicBezTo>
                    <a:pt x="327" y="581"/>
                    <a:pt x="324" y="583"/>
                    <a:pt x="324" y="580"/>
                  </a:cubicBezTo>
                  <a:cubicBezTo>
                    <a:pt x="323" y="579"/>
                    <a:pt x="325" y="580"/>
                    <a:pt x="325" y="578"/>
                  </a:cubicBezTo>
                  <a:cubicBezTo>
                    <a:pt x="325" y="578"/>
                    <a:pt x="323" y="579"/>
                    <a:pt x="323" y="579"/>
                  </a:cubicBezTo>
                  <a:cubicBezTo>
                    <a:pt x="321" y="579"/>
                    <a:pt x="320" y="578"/>
                    <a:pt x="319" y="577"/>
                  </a:cubicBezTo>
                  <a:cubicBezTo>
                    <a:pt x="323" y="577"/>
                    <a:pt x="319" y="573"/>
                    <a:pt x="321" y="572"/>
                  </a:cubicBezTo>
                  <a:cubicBezTo>
                    <a:pt x="322" y="572"/>
                    <a:pt x="323" y="576"/>
                    <a:pt x="323" y="577"/>
                  </a:cubicBezTo>
                  <a:cubicBezTo>
                    <a:pt x="323" y="576"/>
                    <a:pt x="322" y="574"/>
                    <a:pt x="324" y="573"/>
                  </a:cubicBezTo>
                  <a:cubicBezTo>
                    <a:pt x="324" y="573"/>
                    <a:pt x="322" y="571"/>
                    <a:pt x="321" y="571"/>
                  </a:cubicBezTo>
                  <a:cubicBezTo>
                    <a:pt x="320" y="571"/>
                    <a:pt x="319" y="573"/>
                    <a:pt x="318" y="574"/>
                  </a:cubicBezTo>
                  <a:cubicBezTo>
                    <a:pt x="316" y="576"/>
                    <a:pt x="310" y="576"/>
                    <a:pt x="309" y="573"/>
                  </a:cubicBezTo>
                  <a:cubicBezTo>
                    <a:pt x="309" y="573"/>
                    <a:pt x="310" y="571"/>
                    <a:pt x="309" y="571"/>
                  </a:cubicBezTo>
                  <a:cubicBezTo>
                    <a:pt x="309" y="571"/>
                    <a:pt x="309" y="570"/>
                    <a:pt x="310" y="570"/>
                  </a:cubicBezTo>
                  <a:cubicBezTo>
                    <a:pt x="310" y="570"/>
                    <a:pt x="310" y="570"/>
                    <a:pt x="311" y="569"/>
                  </a:cubicBezTo>
                  <a:cubicBezTo>
                    <a:pt x="310" y="569"/>
                    <a:pt x="310" y="570"/>
                    <a:pt x="309" y="570"/>
                  </a:cubicBezTo>
                  <a:cubicBezTo>
                    <a:pt x="309" y="568"/>
                    <a:pt x="308" y="571"/>
                    <a:pt x="307" y="572"/>
                  </a:cubicBezTo>
                  <a:cubicBezTo>
                    <a:pt x="305" y="572"/>
                    <a:pt x="303" y="571"/>
                    <a:pt x="302" y="571"/>
                  </a:cubicBezTo>
                  <a:cubicBezTo>
                    <a:pt x="298" y="570"/>
                    <a:pt x="291" y="573"/>
                    <a:pt x="290" y="569"/>
                  </a:cubicBezTo>
                  <a:cubicBezTo>
                    <a:pt x="289" y="569"/>
                    <a:pt x="289" y="569"/>
                    <a:pt x="288" y="569"/>
                  </a:cubicBezTo>
                  <a:cubicBezTo>
                    <a:pt x="287" y="568"/>
                    <a:pt x="286" y="568"/>
                    <a:pt x="286" y="566"/>
                  </a:cubicBezTo>
                  <a:cubicBezTo>
                    <a:pt x="285" y="565"/>
                    <a:pt x="287" y="564"/>
                    <a:pt x="285" y="563"/>
                  </a:cubicBezTo>
                  <a:cubicBezTo>
                    <a:pt x="284" y="563"/>
                    <a:pt x="284" y="566"/>
                    <a:pt x="283" y="566"/>
                  </a:cubicBezTo>
                  <a:cubicBezTo>
                    <a:pt x="282" y="567"/>
                    <a:pt x="283" y="566"/>
                    <a:pt x="281" y="566"/>
                  </a:cubicBezTo>
                  <a:cubicBezTo>
                    <a:pt x="281" y="566"/>
                    <a:pt x="282" y="566"/>
                    <a:pt x="282" y="566"/>
                  </a:cubicBezTo>
                  <a:cubicBezTo>
                    <a:pt x="282" y="566"/>
                    <a:pt x="279" y="566"/>
                    <a:pt x="279" y="565"/>
                  </a:cubicBezTo>
                  <a:cubicBezTo>
                    <a:pt x="279" y="565"/>
                    <a:pt x="281" y="561"/>
                    <a:pt x="281" y="561"/>
                  </a:cubicBezTo>
                  <a:cubicBezTo>
                    <a:pt x="280" y="561"/>
                    <a:pt x="279" y="563"/>
                    <a:pt x="278" y="563"/>
                  </a:cubicBezTo>
                  <a:cubicBezTo>
                    <a:pt x="278" y="563"/>
                    <a:pt x="277" y="563"/>
                    <a:pt x="276" y="562"/>
                  </a:cubicBezTo>
                  <a:cubicBezTo>
                    <a:pt x="276" y="562"/>
                    <a:pt x="277" y="561"/>
                    <a:pt x="278" y="561"/>
                  </a:cubicBezTo>
                  <a:cubicBezTo>
                    <a:pt x="276" y="561"/>
                    <a:pt x="275" y="562"/>
                    <a:pt x="274" y="562"/>
                  </a:cubicBezTo>
                  <a:cubicBezTo>
                    <a:pt x="273" y="562"/>
                    <a:pt x="276" y="560"/>
                    <a:pt x="276" y="559"/>
                  </a:cubicBezTo>
                  <a:cubicBezTo>
                    <a:pt x="275" y="559"/>
                    <a:pt x="273" y="560"/>
                    <a:pt x="274" y="558"/>
                  </a:cubicBezTo>
                  <a:cubicBezTo>
                    <a:pt x="274" y="555"/>
                    <a:pt x="277" y="558"/>
                    <a:pt x="278" y="557"/>
                  </a:cubicBezTo>
                  <a:cubicBezTo>
                    <a:pt x="277" y="556"/>
                    <a:pt x="275" y="556"/>
                    <a:pt x="274" y="556"/>
                  </a:cubicBezTo>
                  <a:cubicBezTo>
                    <a:pt x="273" y="557"/>
                    <a:pt x="272" y="559"/>
                    <a:pt x="271" y="558"/>
                  </a:cubicBezTo>
                  <a:cubicBezTo>
                    <a:pt x="271" y="558"/>
                    <a:pt x="272" y="557"/>
                    <a:pt x="271" y="557"/>
                  </a:cubicBezTo>
                  <a:cubicBezTo>
                    <a:pt x="270" y="557"/>
                    <a:pt x="270" y="558"/>
                    <a:pt x="269" y="559"/>
                  </a:cubicBezTo>
                  <a:cubicBezTo>
                    <a:pt x="270" y="558"/>
                    <a:pt x="266" y="559"/>
                    <a:pt x="267" y="560"/>
                  </a:cubicBezTo>
                  <a:cubicBezTo>
                    <a:pt x="266" y="560"/>
                    <a:pt x="266" y="559"/>
                    <a:pt x="266" y="559"/>
                  </a:cubicBezTo>
                  <a:cubicBezTo>
                    <a:pt x="266" y="558"/>
                    <a:pt x="264" y="562"/>
                    <a:pt x="264" y="559"/>
                  </a:cubicBezTo>
                  <a:cubicBezTo>
                    <a:pt x="264" y="558"/>
                    <a:pt x="266" y="555"/>
                    <a:pt x="267" y="555"/>
                  </a:cubicBezTo>
                  <a:cubicBezTo>
                    <a:pt x="265" y="554"/>
                    <a:pt x="266" y="557"/>
                    <a:pt x="264" y="557"/>
                  </a:cubicBezTo>
                  <a:cubicBezTo>
                    <a:pt x="264" y="556"/>
                    <a:pt x="262" y="557"/>
                    <a:pt x="262" y="557"/>
                  </a:cubicBezTo>
                  <a:cubicBezTo>
                    <a:pt x="263" y="558"/>
                    <a:pt x="264" y="557"/>
                    <a:pt x="262" y="559"/>
                  </a:cubicBezTo>
                  <a:cubicBezTo>
                    <a:pt x="262" y="559"/>
                    <a:pt x="260" y="562"/>
                    <a:pt x="260" y="562"/>
                  </a:cubicBezTo>
                  <a:cubicBezTo>
                    <a:pt x="261" y="562"/>
                    <a:pt x="261" y="561"/>
                    <a:pt x="261" y="561"/>
                  </a:cubicBezTo>
                  <a:cubicBezTo>
                    <a:pt x="262" y="561"/>
                    <a:pt x="261" y="562"/>
                    <a:pt x="262" y="563"/>
                  </a:cubicBezTo>
                  <a:cubicBezTo>
                    <a:pt x="262" y="563"/>
                    <a:pt x="263" y="561"/>
                    <a:pt x="264" y="561"/>
                  </a:cubicBezTo>
                  <a:cubicBezTo>
                    <a:pt x="264" y="562"/>
                    <a:pt x="264" y="562"/>
                    <a:pt x="264" y="562"/>
                  </a:cubicBezTo>
                  <a:cubicBezTo>
                    <a:pt x="264" y="563"/>
                    <a:pt x="263" y="562"/>
                    <a:pt x="263" y="562"/>
                  </a:cubicBezTo>
                  <a:cubicBezTo>
                    <a:pt x="263" y="562"/>
                    <a:pt x="262" y="563"/>
                    <a:pt x="262" y="563"/>
                  </a:cubicBezTo>
                  <a:cubicBezTo>
                    <a:pt x="261" y="564"/>
                    <a:pt x="260" y="564"/>
                    <a:pt x="259" y="565"/>
                  </a:cubicBezTo>
                  <a:cubicBezTo>
                    <a:pt x="260" y="565"/>
                    <a:pt x="260" y="565"/>
                    <a:pt x="260" y="565"/>
                  </a:cubicBezTo>
                  <a:cubicBezTo>
                    <a:pt x="262" y="563"/>
                    <a:pt x="263" y="565"/>
                    <a:pt x="264" y="563"/>
                  </a:cubicBezTo>
                  <a:cubicBezTo>
                    <a:pt x="266" y="564"/>
                    <a:pt x="263" y="569"/>
                    <a:pt x="262" y="567"/>
                  </a:cubicBezTo>
                  <a:cubicBezTo>
                    <a:pt x="262" y="567"/>
                    <a:pt x="262" y="569"/>
                    <a:pt x="262" y="568"/>
                  </a:cubicBezTo>
                  <a:cubicBezTo>
                    <a:pt x="262" y="569"/>
                    <a:pt x="263" y="568"/>
                    <a:pt x="263" y="568"/>
                  </a:cubicBezTo>
                  <a:cubicBezTo>
                    <a:pt x="264" y="568"/>
                    <a:pt x="263" y="569"/>
                    <a:pt x="264" y="570"/>
                  </a:cubicBezTo>
                  <a:cubicBezTo>
                    <a:pt x="264" y="570"/>
                    <a:pt x="264" y="570"/>
                    <a:pt x="265" y="569"/>
                  </a:cubicBezTo>
                  <a:cubicBezTo>
                    <a:pt x="265" y="570"/>
                    <a:pt x="265" y="570"/>
                    <a:pt x="265" y="570"/>
                  </a:cubicBezTo>
                  <a:cubicBezTo>
                    <a:pt x="264" y="570"/>
                    <a:pt x="263" y="571"/>
                    <a:pt x="263" y="571"/>
                  </a:cubicBezTo>
                  <a:cubicBezTo>
                    <a:pt x="262" y="570"/>
                    <a:pt x="263" y="569"/>
                    <a:pt x="262" y="569"/>
                  </a:cubicBezTo>
                  <a:cubicBezTo>
                    <a:pt x="262" y="569"/>
                    <a:pt x="261" y="572"/>
                    <a:pt x="261" y="572"/>
                  </a:cubicBezTo>
                  <a:cubicBezTo>
                    <a:pt x="261" y="571"/>
                    <a:pt x="261" y="571"/>
                    <a:pt x="261" y="571"/>
                  </a:cubicBezTo>
                  <a:cubicBezTo>
                    <a:pt x="260" y="571"/>
                    <a:pt x="258" y="574"/>
                    <a:pt x="257" y="571"/>
                  </a:cubicBezTo>
                  <a:cubicBezTo>
                    <a:pt x="257" y="571"/>
                    <a:pt x="257" y="571"/>
                    <a:pt x="257" y="571"/>
                  </a:cubicBezTo>
                  <a:cubicBezTo>
                    <a:pt x="256" y="571"/>
                    <a:pt x="256" y="572"/>
                    <a:pt x="256" y="573"/>
                  </a:cubicBezTo>
                  <a:cubicBezTo>
                    <a:pt x="255" y="573"/>
                    <a:pt x="256" y="570"/>
                    <a:pt x="255" y="570"/>
                  </a:cubicBezTo>
                  <a:cubicBezTo>
                    <a:pt x="255" y="570"/>
                    <a:pt x="254" y="574"/>
                    <a:pt x="254" y="574"/>
                  </a:cubicBezTo>
                  <a:cubicBezTo>
                    <a:pt x="253" y="575"/>
                    <a:pt x="254" y="572"/>
                    <a:pt x="253" y="572"/>
                  </a:cubicBezTo>
                  <a:cubicBezTo>
                    <a:pt x="252" y="572"/>
                    <a:pt x="253" y="575"/>
                    <a:pt x="252" y="575"/>
                  </a:cubicBezTo>
                  <a:cubicBezTo>
                    <a:pt x="252" y="575"/>
                    <a:pt x="252" y="574"/>
                    <a:pt x="251" y="574"/>
                  </a:cubicBezTo>
                  <a:cubicBezTo>
                    <a:pt x="252" y="574"/>
                    <a:pt x="250" y="578"/>
                    <a:pt x="249" y="578"/>
                  </a:cubicBezTo>
                  <a:cubicBezTo>
                    <a:pt x="247" y="580"/>
                    <a:pt x="249" y="576"/>
                    <a:pt x="250" y="575"/>
                  </a:cubicBezTo>
                  <a:cubicBezTo>
                    <a:pt x="249" y="575"/>
                    <a:pt x="248" y="578"/>
                    <a:pt x="248" y="578"/>
                  </a:cubicBezTo>
                  <a:cubicBezTo>
                    <a:pt x="248" y="578"/>
                    <a:pt x="248" y="577"/>
                    <a:pt x="248" y="577"/>
                  </a:cubicBezTo>
                  <a:cubicBezTo>
                    <a:pt x="247" y="577"/>
                    <a:pt x="245" y="581"/>
                    <a:pt x="245" y="581"/>
                  </a:cubicBezTo>
                  <a:cubicBezTo>
                    <a:pt x="244" y="582"/>
                    <a:pt x="243" y="580"/>
                    <a:pt x="242" y="580"/>
                  </a:cubicBezTo>
                  <a:cubicBezTo>
                    <a:pt x="242" y="580"/>
                    <a:pt x="244" y="581"/>
                    <a:pt x="243" y="582"/>
                  </a:cubicBezTo>
                  <a:cubicBezTo>
                    <a:pt x="242" y="582"/>
                    <a:pt x="240" y="582"/>
                    <a:pt x="239" y="582"/>
                  </a:cubicBezTo>
                  <a:cubicBezTo>
                    <a:pt x="235" y="580"/>
                    <a:pt x="242" y="578"/>
                    <a:pt x="241" y="577"/>
                  </a:cubicBezTo>
                  <a:cubicBezTo>
                    <a:pt x="241" y="577"/>
                    <a:pt x="243" y="577"/>
                    <a:pt x="243" y="577"/>
                  </a:cubicBezTo>
                  <a:cubicBezTo>
                    <a:pt x="243" y="577"/>
                    <a:pt x="244" y="575"/>
                    <a:pt x="244" y="574"/>
                  </a:cubicBezTo>
                  <a:cubicBezTo>
                    <a:pt x="244" y="575"/>
                    <a:pt x="240" y="576"/>
                    <a:pt x="239" y="575"/>
                  </a:cubicBezTo>
                  <a:cubicBezTo>
                    <a:pt x="238" y="572"/>
                    <a:pt x="241" y="569"/>
                    <a:pt x="242" y="567"/>
                  </a:cubicBezTo>
                  <a:cubicBezTo>
                    <a:pt x="243" y="564"/>
                    <a:pt x="243" y="561"/>
                    <a:pt x="245" y="559"/>
                  </a:cubicBezTo>
                  <a:cubicBezTo>
                    <a:pt x="248" y="556"/>
                    <a:pt x="254" y="559"/>
                    <a:pt x="258" y="560"/>
                  </a:cubicBezTo>
                  <a:cubicBezTo>
                    <a:pt x="257" y="557"/>
                    <a:pt x="251" y="558"/>
                    <a:pt x="251" y="555"/>
                  </a:cubicBezTo>
                  <a:cubicBezTo>
                    <a:pt x="251" y="553"/>
                    <a:pt x="255" y="551"/>
                    <a:pt x="257" y="550"/>
                  </a:cubicBezTo>
                  <a:cubicBezTo>
                    <a:pt x="255" y="550"/>
                    <a:pt x="254" y="551"/>
                    <a:pt x="253" y="552"/>
                  </a:cubicBezTo>
                  <a:cubicBezTo>
                    <a:pt x="252" y="553"/>
                    <a:pt x="251" y="555"/>
                    <a:pt x="249" y="555"/>
                  </a:cubicBezTo>
                  <a:cubicBezTo>
                    <a:pt x="248" y="554"/>
                    <a:pt x="249" y="551"/>
                    <a:pt x="247" y="550"/>
                  </a:cubicBezTo>
                  <a:cubicBezTo>
                    <a:pt x="246" y="551"/>
                    <a:pt x="247" y="553"/>
                    <a:pt x="246" y="554"/>
                  </a:cubicBezTo>
                  <a:cubicBezTo>
                    <a:pt x="246" y="555"/>
                    <a:pt x="244" y="556"/>
                    <a:pt x="243" y="556"/>
                  </a:cubicBezTo>
                  <a:cubicBezTo>
                    <a:pt x="242" y="557"/>
                    <a:pt x="241" y="557"/>
                    <a:pt x="240" y="558"/>
                  </a:cubicBezTo>
                  <a:cubicBezTo>
                    <a:pt x="239" y="559"/>
                    <a:pt x="240" y="561"/>
                    <a:pt x="239" y="562"/>
                  </a:cubicBezTo>
                  <a:cubicBezTo>
                    <a:pt x="239" y="561"/>
                    <a:pt x="239" y="561"/>
                    <a:pt x="238" y="561"/>
                  </a:cubicBezTo>
                  <a:cubicBezTo>
                    <a:pt x="238" y="561"/>
                    <a:pt x="238" y="562"/>
                    <a:pt x="238" y="562"/>
                  </a:cubicBezTo>
                  <a:cubicBezTo>
                    <a:pt x="236" y="563"/>
                    <a:pt x="236" y="565"/>
                    <a:pt x="235" y="566"/>
                  </a:cubicBezTo>
                  <a:cubicBezTo>
                    <a:pt x="235" y="567"/>
                    <a:pt x="231" y="569"/>
                    <a:pt x="232" y="568"/>
                  </a:cubicBezTo>
                  <a:cubicBezTo>
                    <a:pt x="231" y="569"/>
                    <a:pt x="234" y="570"/>
                    <a:pt x="233" y="572"/>
                  </a:cubicBezTo>
                  <a:cubicBezTo>
                    <a:pt x="233" y="573"/>
                    <a:pt x="231" y="573"/>
                    <a:pt x="230" y="573"/>
                  </a:cubicBezTo>
                  <a:cubicBezTo>
                    <a:pt x="229" y="573"/>
                    <a:pt x="233" y="575"/>
                    <a:pt x="230" y="576"/>
                  </a:cubicBezTo>
                  <a:cubicBezTo>
                    <a:pt x="228" y="576"/>
                    <a:pt x="229" y="574"/>
                    <a:pt x="228" y="574"/>
                  </a:cubicBezTo>
                  <a:cubicBezTo>
                    <a:pt x="227" y="574"/>
                    <a:pt x="228" y="576"/>
                    <a:pt x="228" y="576"/>
                  </a:cubicBezTo>
                  <a:cubicBezTo>
                    <a:pt x="228" y="576"/>
                    <a:pt x="227" y="576"/>
                    <a:pt x="227" y="576"/>
                  </a:cubicBezTo>
                  <a:cubicBezTo>
                    <a:pt x="228" y="577"/>
                    <a:pt x="225" y="579"/>
                    <a:pt x="224" y="580"/>
                  </a:cubicBezTo>
                  <a:cubicBezTo>
                    <a:pt x="222" y="583"/>
                    <a:pt x="223" y="583"/>
                    <a:pt x="226" y="584"/>
                  </a:cubicBezTo>
                  <a:cubicBezTo>
                    <a:pt x="230" y="585"/>
                    <a:pt x="228" y="587"/>
                    <a:pt x="226" y="589"/>
                  </a:cubicBezTo>
                  <a:cubicBezTo>
                    <a:pt x="225" y="590"/>
                    <a:pt x="225" y="590"/>
                    <a:pt x="225" y="590"/>
                  </a:cubicBezTo>
                  <a:cubicBezTo>
                    <a:pt x="224" y="591"/>
                    <a:pt x="225" y="592"/>
                    <a:pt x="224" y="592"/>
                  </a:cubicBezTo>
                  <a:cubicBezTo>
                    <a:pt x="224" y="593"/>
                    <a:pt x="222" y="593"/>
                    <a:pt x="222" y="594"/>
                  </a:cubicBezTo>
                  <a:cubicBezTo>
                    <a:pt x="222" y="594"/>
                    <a:pt x="223" y="593"/>
                    <a:pt x="223" y="593"/>
                  </a:cubicBezTo>
                  <a:cubicBezTo>
                    <a:pt x="224" y="595"/>
                    <a:pt x="222" y="595"/>
                    <a:pt x="222" y="596"/>
                  </a:cubicBezTo>
                  <a:cubicBezTo>
                    <a:pt x="222" y="596"/>
                    <a:pt x="218" y="597"/>
                    <a:pt x="218" y="597"/>
                  </a:cubicBezTo>
                  <a:cubicBezTo>
                    <a:pt x="218" y="597"/>
                    <a:pt x="218" y="596"/>
                    <a:pt x="218" y="596"/>
                  </a:cubicBezTo>
                  <a:cubicBezTo>
                    <a:pt x="218" y="596"/>
                    <a:pt x="218" y="595"/>
                    <a:pt x="217" y="595"/>
                  </a:cubicBezTo>
                  <a:cubicBezTo>
                    <a:pt x="217" y="595"/>
                    <a:pt x="217" y="597"/>
                    <a:pt x="217" y="598"/>
                  </a:cubicBezTo>
                  <a:cubicBezTo>
                    <a:pt x="217" y="598"/>
                    <a:pt x="216" y="600"/>
                    <a:pt x="216" y="600"/>
                  </a:cubicBezTo>
                  <a:cubicBezTo>
                    <a:pt x="215" y="601"/>
                    <a:pt x="214" y="600"/>
                    <a:pt x="214" y="600"/>
                  </a:cubicBezTo>
                  <a:cubicBezTo>
                    <a:pt x="213" y="601"/>
                    <a:pt x="213" y="603"/>
                    <a:pt x="211" y="604"/>
                  </a:cubicBezTo>
                  <a:cubicBezTo>
                    <a:pt x="210" y="604"/>
                    <a:pt x="208" y="604"/>
                    <a:pt x="208" y="606"/>
                  </a:cubicBezTo>
                  <a:cubicBezTo>
                    <a:pt x="208" y="606"/>
                    <a:pt x="209" y="607"/>
                    <a:pt x="208" y="608"/>
                  </a:cubicBezTo>
                  <a:cubicBezTo>
                    <a:pt x="207" y="610"/>
                    <a:pt x="207" y="609"/>
                    <a:pt x="206" y="609"/>
                  </a:cubicBezTo>
                  <a:cubicBezTo>
                    <a:pt x="205" y="611"/>
                    <a:pt x="205" y="611"/>
                    <a:pt x="203" y="612"/>
                  </a:cubicBezTo>
                  <a:cubicBezTo>
                    <a:pt x="201" y="612"/>
                    <a:pt x="201" y="612"/>
                    <a:pt x="200" y="614"/>
                  </a:cubicBezTo>
                  <a:cubicBezTo>
                    <a:pt x="200" y="614"/>
                    <a:pt x="201" y="614"/>
                    <a:pt x="201" y="614"/>
                  </a:cubicBezTo>
                  <a:cubicBezTo>
                    <a:pt x="201" y="614"/>
                    <a:pt x="192" y="616"/>
                    <a:pt x="193" y="619"/>
                  </a:cubicBezTo>
                  <a:cubicBezTo>
                    <a:pt x="193" y="618"/>
                    <a:pt x="196" y="618"/>
                    <a:pt x="196" y="619"/>
                  </a:cubicBezTo>
                  <a:cubicBezTo>
                    <a:pt x="196" y="619"/>
                    <a:pt x="194" y="622"/>
                    <a:pt x="194" y="622"/>
                  </a:cubicBezTo>
                  <a:cubicBezTo>
                    <a:pt x="194" y="621"/>
                    <a:pt x="194" y="620"/>
                    <a:pt x="194" y="620"/>
                  </a:cubicBezTo>
                  <a:cubicBezTo>
                    <a:pt x="194" y="619"/>
                    <a:pt x="193" y="622"/>
                    <a:pt x="193" y="622"/>
                  </a:cubicBezTo>
                  <a:cubicBezTo>
                    <a:pt x="192" y="621"/>
                    <a:pt x="189" y="623"/>
                    <a:pt x="188" y="624"/>
                  </a:cubicBezTo>
                  <a:cubicBezTo>
                    <a:pt x="188" y="624"/>
                    <a:pt x="188" y="624"/>
                    <a:pt x="187" y="624"/>
                  </a:cubicBezTo>
                  <a:cubicBezTo>
                    <a:pt x="187" y="624"/>
                    <a:pt x="187" y="625"/>
                    <a:pt x="187" y="625"/>
                  </a:cubicBezTo>
                  <a:cubicBezTo>
                    <a:pt x="187" y="625"/>
                    <a:pt x="187" y="627"/>
                    <a:pt x="186" y="627"/>
                  </a:cubicBezTo>
                  <a:cubicBezTo>
                    <a:pt x="186" y="627"/>
                    <a:pt x="187" y="623"/>
                    <a:pt x="184" y="624"/>
                  </a:cubicBezTo>
                  <a:cubicBezTo>
                    <a:pt x="184" y="624"/>
                    <a:pt x="181" y="628"/>
                    <a:pt x="181" y="628"/>
                  </a:cubicBezTo>
                  <a:cubicBezTo>
                    <a:pt x="181" y="627"/>
                    <a:pt x="180" y="627"/>
                    <a:pt x="180" y="627"/>
                  </a:cubicBezTo>
                  <a:cubicBezTo>
                    <a:pt x="179" y="627"/>
                    <a:pt x="179" y="628"/>
                    <a:pt x="180" y="628"/>
                  </a:cubicBezTo>
                  <a:cubicBezTo>
                    <a:pt x="179" y="628"/>
                    <a:pt x="178" y="628"/>
                    <a:pt x="177" y="628"/>
                  </a:cubicBezTo>
                  <a:cubicBezTo>
                    <a:pt x="176" y="628"/>
                    <a:pt x="176" y="629"/>
                    <a:pt x="175" y="629"/>
                  </a:cubicBezTo>
                  <a:cubicBezTo>
                    <a:pt x="173" y="629"/>
                    <a:pt x="176" y="628"/>
                    <a:pt x="176" y="627"/>
                  </a:cubicBezTo>
                  <a:cubicBezTo>
                    <a:pt x="174" y="626"/>
                    <a:pt x="172" y="629"/>
                    <a:pt x="171" y="631"/>
                  </a:cubicBezTo>
                  <a:cubicBezTo>
                    <a:pt x="172" y="630"/>
                    <a:pt x="170" y="632"/>
                    <a:pt x="171" y="632"/>
                  </a:cubicBezTo>
                  <a:cubicBezTo>
                    <a:pt x="170" y="632"/>
                    <a:pt x="171" y="633"/>
                    <a:pt x="170" y="633"/>
                  </a:cubicBezTo>
                  <a:cubicBezTo>
                    <a:pt x="170" y="632"/>
                    <a:pt x="170" y="632"/>
                    <a:pt x="170" y="632"/>
                  </a:cubicBezTo>
                  <a:cubicBezTo>
                    <a:pt x="169" y="631"/>
                    <a:pt x="169" y="633"/>
                    <a:pt x="168" y="633"/>
                  </a:cubicBezTo>
                  <a:cubicBezTo>
                    <a:pt x="167" y="632"/>
                    <a:pt x="167" y="631"/>
                    <a:pt x="167" y="630"/>
                  </a:cubicBezTo>
                  <a:cubicBezTo>
                    <a:pt x="167" y="630"/>
                    <a:pt x="166" y="634"/>
                    <a:pt x="166" y="634"/>
                  </a:cubicBezTo>
                  <a:cubicBezTo>
                    <a:pt x="165" y="634"/>
                    <a:pt x="163" y="632"/>
                    <a:pt x="163" y="633"/>
                  </a:cubicBezTo>
                  <a:cubicBezTo>
                    <a:pt x="165" y="634"/>
                    <a:pt x="162" y="635"/>
                    <a:pt x="162" y="636"/>
                  </a:cubicBezTo>
                  <a:cubicBezTo>
                    <a:pt x="160" y="633"/>
                    <a:pt x="166" y="629"/>
                    <a:pt x="168" y="627"/>
                  </a:cubicBezTo>
                  <a:cubicBezTo>
                    <a:pt x="170" y="626"/>
                    <a:pt x="172" y="623"/>
                    <a:pt x="174" y="623"/>
                  </a:cubicBezTo>
                  <a:cubicBezTo>
                    <a:pt x="177" y="622"/>
                    <a:pt x="178" y="625"/>
                    <a:pt x="179" y="625"/>
                  </a:cubicBezTo>
                  <a:cubicBezTo>
                    <a:pt x="179" y="625"/>
                    <a:pt x="179" y="623"/>
                    <a:pt x="179" y="623"/>
                  </a:cubicBezTo>
                  <a:cubicBezTo>
                    <a:pt x="179" y="623"/>
                    <a:pt x="182" y="625"/>
                    <a:pt x="182" y="624"/>
                  </a:cubicBezTo>
                  <a:cubicBezTo>
                    <a:pt x="182" y="623"/>
                    <a:pt x="180" y="622"/>
                    <a:pt x="181" y="620"/>
                  </a:cubicBezTo>
                  <a:cubicBezTo>
                    <a:pt x="181" y="619"/>
                    <a:pt x="183" y="620"/>
                    <a:pt x="183" y="619"/>
                  </a:cubicBezTo>
                  <a:cubicBezTo>
                    <a:pt x="183" y="619"/>
                    <a:pt x="182" y="618"/>
                    <a:pt x="182" y="618"/>
                  </a:cubicBezTo>
                  <a:cubicBezTo>
                    <a:pt x="184" y="617"/>
                    <a:pt x="186" y="616"/>
                    <a:pt x="188" y="614"/>
                  </a:cubicBezTo>
                  <a:cubicBezTo>
                    <a:pt x="189" y="614"/>
                    <a:pt x="189" y="613"/>
                    <a:pt x="190" y="612"/>
                  </a:cubicBezTo>
                  <a:cubicBezTo>
                    <a:pt x="191" y="612"/>
                    <a:pt x="192" y="612"/>
                    <a:pt x="193" y="612"/>
                  </a:cubicBezTo>
                  <a:cubicBezTo>
                    <a:pt x="194" y="611"/>
                    <a:pt x="194" y="608"/>
                    <a:pt x="195" y="607"/>
                  </a:cubicBezTo>
                  <a:cubicBezTo>
                    <a:pt x="196" y="606"/>
                    <a:pt x="197" y="606"/>
                    <a:pt x="197" y="605"/>
                  </a:cubicBezTo>
                  <a:cubicBezTo>
                    <a:pt x="198" y="605"/>
                    <a:pt x="198" y="603"/>
                    <a:pt x="199" y="603"/>
                  </a:cubicBezTo>
                  <a:cubicBezTo>
                    <a:pt x="199" y="604"/>
                    <a:pt x="201" y="603"/>
                    <a:pt x="201" y="602"/>
                  </a:cubicBezTo>
                  <a:cubicBezTo>
                    <a:pt x="201" y="601"/>
                    <a:pt x="200" y="602"/>
                    <a:pt x="200" y="602"/>
                  </a:cubicBezTo>
                  <a:cubicBezTo>
                    <a:pt x="199" y="599"/>
                    <a:pt x="200" y="596"/>
                    <a:pt x="202" y="594"/>
                  </a:cubicBezTo>
                  <a:cubicBezTo>
                    <a:pt x="202" y="594"/>
                    <a:pt x="202" y="594"/>
                    <a:pt x="201" y="594"/>
                  </a:cubicBezTo>
                  <a:cubicBezTo>
                    <a:pt x="200" y="592"/>
                    <a:pt x="201" y="589"/>
                    <a:pt x="204" y="588"/>
                  </a:cubicBezTo>
                  <a:cubicBezTo>
                    <a:pt x="203" y="588"/>
                    <a:pt x="205" y="586"/>
                    <a:pt x="202" y="586"/>
                  </a:cubicBezTo>
                  <a:cubicBezTo>
                    <a:pt x="200" y="587"/>
                    <a:pt x="199" y="589"/>
                    <a:pt x="197" y="589"/>
                  </a:cubicBezTo>
                  <a:cubicBezTo>
                    <a:pt x="196" y="589"/>
                    <a:pt x="194" y="588"/>
                    <a:pt x="194" y="586"/>
                  </a:cubicBezTo>
                  <a:cubicBezTo>
                    <a:pt x="194" y="582"/>
                    <a:pt x="196" y="586"/>
                    <a:pt x="197" y="586"/>
                  </a:cubicBezTo>
                  <a:cubicBezTo>
                    <a:pt x="197" y="586"/>
                    <a:pt x="198" y="585"/>
                    <a:pt x="198" y="585"/>
                  </a:cubicBezTo>
                  <a:cubicBezTo>
                    <a:pt x="197" y="585"/>
                    <a:pt x="196" y="584"/>
                    <a:pt x="195" y="584"/>
                  </a:cubicBezTo>
                  <a:cubicBezTo>
                    <a:pt x="194" y="584"/>
                    <a:pt x="193" y="585"/>
                    <a:pt x="192" y="586"/>
                  </a:cubicBezTo>
                  <a:cubicBezTo>
                    <a:pt x="192" y="588"/>
                    <a:pt x="193" y="591"/>
                    <a:pt x="192" y="592"/>
                  </a:cubicBezTo>
                  <a:cubicBezTo>
                    <a:pt x="189" y="594"/>
                    <a:pt x="189" y="586"/>
                    <a:pt x="187" y="585"/>
                  </a:cubicBezTo>
                  <a:cubicBezTo>
                    <a:pt x="186" y="585"/>
                    <a:pt x="186" y="587"/>
                    <a:pt x="185" y="587"/>
                  </a:cubicBezTo>
                  <a:cubicBezTo>
                    <a:pt x="184" y="587"/>
                    <a:pt x="184" y="586"/>
                    <a:pt x="184" y="586"/>
                  </a:cubicBezTo>
                  <a:cubicBezTo>
                    <a:pt x="183" y="587"/>
                    <a:pt x="182" y="585"/>
                    <a:pt x="182" y="584"/>
                  </a:cubicBezTo>
                  <a:cubicBezTo>
                    <a:pt x="180" y="585"/>
                    <a:pt x="173" y="592"/>
                    <a:pt x="170" y="589"/>
                  </a:cubicBezTo>
                  <a:cubicBezTo>
                    <a:pt x="170" y="588"/>
                    <a:pt x="174" y="588"/>
                    <a:pt x="173" y="586"/>
                  </a:cubicBezTo>
                  <a:cubicBezTo>
                    <a:pt x="173" y="587"/>
                    <a:pt x="172" y="586"/>
                    <a:pt x="172" y="585"/>
                  </a:cubicBezTo>
                  <a:cubicBezTo>
                    <a:pt x="172" y="584"/>
                    <a:pt x="173" y="584"/>
                    <a:pt x="174" y="583"/>
                  </a:cubicBezTo>
                  <a:cubicBezTo>
                    <a:pt x="173" y="583"/>
                    <a:pt x="172" y="584"/>
                    <a:pt x="171" y="583"/>
                  </a:cubicBezTo>
                  <a:cubicBezTo>
                    <a:pt x="171" y="581"/>
                    <a:pt x="173" y="579"/>
                    <a:pt x="172" y="577"/>
                  </a:cubicBezTo>
                  <a:cubicBezTo>
                    <a:pt x="172" y="575"/>
                    <a:pt x="171" y="574"/>
                    <a:pt x="170" y="572"/>
                  </a:cubicBezTo>
                  <a:cubicBezTo>
                    <a:pt x="169" y="570"/>
                    <a:pt x="168" y="568"/>
                    <a:pt x="168" y="567"/>
                  </a:cubicBezTo>
                  <a:cubicBezTo>
                    <a:pt x="169" y="565"/>
                    <a:pt x="170" y="563"/>
                    <a:pt x="171" y="562"/>
                  </a:cubicBezTo>
                  <a:cubicBezTo>
                    <a:pt x="170" y="561"/>
                    <a:pt x="168" y="563"/>
                    <a:pt x="168" y="564"/>
                  </a:cubicBezTo>
                  <a:cubicBezTo>
                    <a:pt x="167" y="565"/>
                    <a:pt x="167" y="566"/>
                    <a:pt x="167" y="567"/>
                  </a:cubicBezTo>
                  <a:cubicBezTo>
                    <a:pt x="167" y="568"/>
                    <a:pt x="168" y="569"/>
                    <a:pt x="168" y="569"/>
                  </a:cubicBezTo>
                  <a:cubicBezTo>
                    <a:pt x="167" y="571"/>
                    <a:pt x="165" y="572"/>
                    <a:pt x="164" y="573"/>
                  </a:cubicBezTo>
                  <a:cubicBezTo>
                    <a:pt x="162" y="574"/>
                    <a:pt x="160" y="574"/>
                    <a:pt x="158" y="574"/>
                  </a:cubicBezTo>
                  <a:cubicBezTo>
                    <a:pt x="156" y="573"/>
                    <a:pt x="155" y="570"/>
                    <a:pt x="154" y="568"/>
                  </a:cubicBezTo>
                  <a:cubicBezTo>
                    <a:pt x="153" y="568"/>
                    <a:pt x="151" y="567"/>
                    <a:pt x="150" y="566"/>
                  </a:cubicBezTo>
                  <a:cubicBezTo>
                    <a:pt x="150" y="566"/>
                    <a:pt x="151" y="565"/>
                    <a:pt x="151" y="564"/>
                  </a:cubicBezTo>
                  <a:cubicBezTo>
                    <a:pt x="150" y="563"/>
                    <a:pt x="148" y="566"/>
                    <a:pt x="149" y="563"/>
                  </a:cubicBezTo>
                  <a:cubicBezTo>
                    <a:pt x="149" y="562"/>
                    <a:pt x="152" y="561"/>
                    <a:pt x="152" y="560"/>
                  </a:cubicBezTo>
                  <a:cubicBezTo>
                    <a:pt x="151" y="560"/>
                    <a:pt x="151" y="560"/>
                    <a:pt x="151" y="560"/>
                  </a:cubicBezTo>
                  <a:cubicBezTo>
                    <a:pt x="151" y="559"/>
                    <a:pt x="152" y="559"/>
                    <a:pt x="153" y="559"/>
                  </a:cubicBezTo>
                  <a:cubicBezTo>
                    <a:pt x="153" y="561"/>
                    <a:pt x="154" y="560"/>
                    <a:pt x="155" y="560"/>
                  </a:cubicBezTo>
                  <a:cubicBezTo>
                    <a:pt x="156" y="562"/>
                    <a:pt x="155" y="562"/>
                    <a:pt x="155" y="563"/>
                  </a:cubicBezTo>
                  <a:cubicBezTo>
                    <a:pt x="156" y="563"/>
                    <a:pt x="156" y="562"/>
                    <a:pt x="157" y="561"/>
                  </a:cubicBezTo>
                  <a:cubicBezTo>
                    <a:pt x="159" y="561"/>
                    <a:pt x="158" y="562"/>
                    <a:pt x="159" y="562"/>
                  </a:cubicBezTo>
                  <a:cubicBezTo>
                    <a:pt x="160" y="563"/>
                    <a:pt x="160" y="563"/>
                    <a:pt x="160" y="563"/>
                  </a:cubicBezTo>
                  <a:cubicBezTo>
                    <a:pt x="161" y="562"/>
                    <a:pt x="161" y="560"/>
                    <a:pt x="162" y="560"/>
                  </a:cubicBezTo>
                  <a:cubicBezTo>
                    <a:pt x="161" y="559"/>
                    <a:pt x="159" y="560"/>
                    <a:pt x="158" y="559"/>
                  </a:cubicBezTo>
                  <a:cubicBezTo>
                    <a:pt x="158" y="559"/>
                    <a:pt x="160" y="558"/>
                    <a:pt x="159" y="558"/>
                  </a:cubicBezTo>
                  <a:cubicBezTo>
                    <a:pt x="159" y="558"/>
                    <a:pt x="158" y="559"/>
                    <a:pt x="157" y="560"/>
                  </a:cubicBezTo>
                  <a:cubicBezTo>
                    <a:pt x="158" y="559"/>
                    <a:pt x="158" y="557"/>
                    <a:pt x="157" y="557"/>
                  </a:cubicBezTo>
                  <a:cubicBezTo>
                    <a:pt x="157" y="557"/>
                    <a:pt x="156" y="559"/>
                    <a:pt x="156" y="559"/>
                  </a:cubicBezTo>
                  <a:cubicBezTo>
                    <a:pt x="155" y="560"/>
                    <a:pt x="155" y="559"/>
                    <a:pt x="154" y="559"/>
                  </a:cubicBezTo>
                  <a:cubicBezTo>
                    <a:pt x="153" y="559"/>
                    <a:pt x="150" y="557"/>
                    <a:pt x="149" y="558"/>
                  </a:cubicBezTo>
                  <a:cubicBezTo>
                    <a:pt x="150" y="557"/>
                    <a:pt x="152" y="558"/>
                    <a:pt x="153" y="557"/>
                  </a:cubicBezTo>
                  <a:cubicBezTo>
                    <a:pt x="152" y="556"/>
                    <a:pt x="149" y="557"/>
                    <a:pt x="150" y="555"/>
                  </a:cubicBezTo>
                  <a:cubicBezTo>
                    <a:pt x="149" y="555"/>
                    <a:pt x="148" y="555"/>
                    <a:pt x="149" y="554"/>
                  </a:cubicBezTo>
                  <a:cubicBezTo>
                    <a:pt x="147" y="553"/>
                    <a:pt x="149" y="557"/>
                    <a:pt x="147" y="556"/>
                  </a:cubicBezTo>
                  <a:cubicBezTo>
                    <a:pt x="145" y="556"/>
                    <a:pt x="145" y="553"/>
                    <a:pt x="145" y="552"/>
                  </a:cubicBezTo>
                  <a:cubicBezTo>
                    <a:pt x="145" y="551"/>
                    <a:pt x="144" y="551"/>
                    <a:pt x="144" y="550"/>
                  </a:cubicBezTo>
                  <a:cubicBezTo>
                    <a:pt x="143" y="550"/>
                    <a:pt x="142" y="550"/>
                    <a:pt x="143" y="549"/>
                  </a:cubicBezTo>
                  <a:cubicBezTo>
                    <a:pt x="144" y="548"/>
                    <a:pt x="145" y="549"/>
                    <a:pt x="145" y="548"/>
                  </a:cubicBezTo>
                  <a:cubicBezTo>
                    <a:pt x="145" y="547"/>
                    <a:pt x="143" y="547"/>
                    <a:pt x="143" y="546"/>
                  </a:cubicBezTo>
                  <a:cubicBezTo>
                    <a:pt x="144" y="546"/>
                    <a:pt x="146" y="546"/>
                    <a:pt x="146" y="546"/>
                  </a:cubicBezTo>
                  <a:cubicBezTo>
                    <a:pt x="144" y="544"/>
                    <a:pt x="148" y="535"/>
                    <a:pt x="151" y="536"/>
                  </a:cubicBezTo>
                  <a:cubicBezTo>
                    <a:pt x="151" y="536"/>
                    <a:pt x="152" y="537"/>
                    <a:pt x="152" y="537"/>
                  </a:cubicBezTo>
                  <a:cubicBezTo>
                    <a:pt x="152" y="537"/>
                    <a:pt x="154" y="534"/>
                    <a:pt x="154" y="533"/>
                  </a:cubicBezTo>
                  <a:cubicBezTo>
                    <a:pt x="153" y="534"/>
                    <a:pt x="152" y="535"/>
                    <a:pt x="151" y="535"/>
                  </a:cubicBezTo>
                  <a:cubicBezTo>
                    <a:pt x="151" y="534"/>
                    <a:pt x="152" y="530"/>
                    <a:pt x="153" y="530"/>
                  </a:cubicBezTo>
                  <a:cubicBezTo>
                    <a:pt x="155" y="528"/>
                    <a:pt x="155" y="531"/>
                    <a:pt x="157" y="532"/>
                  </a:cubicBezTo>
                  <a:cubicBezTo>
                    <a:pt x="157" y="531"/>
                    <a:pt x="158" y="531"/>
                    <a:pt x="159" y="530"/>
                  </a:cubicBezTo>
                  <a:cubicBezTo>
                    <a:pt x="157" y="530"/>
                    <a:pt x="156" y="529"/>
                    <a:pt x="155" y="529"/>
                  </a:cubicBezTo>
                  <a:cubicBezTo>
                    <a:pt x="155" y="528"/>
                    <a:pt x="154" y="527"/>
                    <a:pt x="154" y="527"/>
                  </a:cubicBezTo>
                  <a:cubicBezTo>
                    <a:pt x="155" y="526"/>
                    <a:pt x="156" y="525"/>
                    <a:pt x="158" y="526"/>
                  </a:cubicBezTo>
                  <a:cubicBezTo>
                    <a:pt x="158" y="526"/>
                    <a:pt x="159" y="528"/>
                    <a:pt x="159" y="528"/>
                  </a:cubicBezTo>
                  <a:cubicBezTo>
                    <a:pt x="160" y="528"/>
                    <a:pt x="159" y="527"/>
                    <a:pt x="159" y="526"/>
                  </a:cubicBezTo>
                  <a:cubicBezTo>
                    <a:pt x="159" y="527"/>
                    <a:pt x="160" y="527"/>
                    <a:pt x="160" y="527"/>
                  </a:cubicBezTo>
                  <a:cubicBezTo>
                    <a:pt x="160" y="528"/>
                    <a:pt x="160" y="528"/>
                    <a:pt x="159" y="528"/>
                  </a:cubicBezTo>
                  <a:cubicBezTo>
                    <a:pt x="161" y="527"/>
                    <a:pt x="162" y="528"/>
                    <a:pt x="164" y="528"/>
                  </a:cubicBezTo>
                  <a:cubicBezTo>
                    <a:pt x="165" y="527"/>
                    <a:pt x="166" y="526"/>
                    <a:pt x="167" y="525"/>
                  </a:cubicBezTo>
                  <a:cubicBezTo>
                    <a:pt x="168" y="524"/>
                    <a:pt x="168" y="523"/>
                    <a:pt x="168" y="522"/>
                  </a:cubicBezTo>
                  <a:cubicBezTo>
                    <a:pt x="169" y="522"/>
                    <a:pt x="170" y="522"/>
                    <a:pt x="171" y="522"/>
                  </a:cubicBezTo>
                  <a:cubicBezTo>
                    <a:pt x="171" y="522"/>
                    <a:pt x="170" y="522"/>
                    <a:pt x="170" y="522"/>
                  </a:cubicBezTo>
                  <a:cubicBezTo>
                    <a:pt x="175" y="524"/>
                    <a:pt x="180" y="520"/>
                    <a:pt x="179" y="515"/>
                  </a:cubicBezTo>
                  <a:cubicBezTo>
                    <a:pt x="179" y="513"/>
                    <a:pt x="178" y="511"/>
                    <a:pt x="177" y="509"/>
                  </a:cubicBezTo>
                  <a:cubicBezTo>
                    <a:pt x="177" y="509"/>
                    <a:pt x="176" y="507"/>
                    <a:pt x="175" y="507"/>
                  </a:cubicBezTo>
                  <a:cubicBezTo>
                    <a:pt x="175" y="507"/>
                    <a:pt x="174" y="508"/>
                    <a:pt x="174" y="508"/>
                  </a:cubicBezTo>
                  <a:cubicBezTo>
                    <a:pt x="173" y="506"/>
                    <a:pt x="177" y="506"/>
                    <a:pt x="178" y="505"/>
                  </a:cubicBezTo>
                  <a:cubicBezTo>
                    <a:pt x="180" y="503"/>
                    <a:pt x="177" y="501"/>
                    <a:pt x="176" y="499"/>
                  </a:cubicBezTo>
                  <a:cubicBezTo>
                    <a:pt x="176" y="500"/>
                    <a:pt x="174" y="503"/>
                    <a:pt x="172" y="502"/>
                  </a:cubicBezTo>
                  <a:cubicBezTo>
                    <a:pt x="172" y="502"/>
                    <a:pt x="171" y="503"/>
                    <a:pt x="171" y="503"/>
                  </a:cubicBezTo>
                  <a:cubicBezTo>
                    <a:pt x="171" y="503"/>
                    <a:pt x="170" y="502"/>
                    <a:pt x="170" y="502"/>
                  </a:cubicBezTo>
                  <a:cubicBezTo>
                    <a:pt x="170" y="503"/>
                    <a:pt x="170" y="503"/>
                    <a:pt x="170" y="503"/>
                  </a:cubicBezTo>
                  <a:cubicBezTo>
                    <a:pt x="168" y="504"/>
                    <a:pt x="167" y="509"/>
                    <a:pt x="166" y="509"/>
                  </a:cubicBezTo>
                  <a:cubicBezTo>
                    <a:pt x="165" y="508"/>
                    <a:pt x="163" y="503"/>
                    <a:pt x="162" y="504"/>
                  </a:cubicBezTo>
                  <a:cubicBezTo>
                    <a:pt x="162" y="504"/>
                    <a:pt x="164" y="507"/>
                    <a:pt x="164" y="507"/>
                  </a:cubicBezTo>
                  <a:cubicBezTo>
                    <a:pt x="163" y="508"/>
                    <a:pt x="161" y="506"/>
                    <a:pt x="160" y="506"/>
                  </a:cubicBezTo>
                  <a:cubicBezTo>
                    <a:pt x="159" y="505"/>
                    <a:pt x="158" y="505"/>
                    <a:pt x="157" y="505"/>
                  </a:cubicBezTo>
                  <a:cubicBezTo>
                    <a:pt x="156" y="505"/>
                    <a:pt x="154" y="507"/>
                    <a:pt x="152" y="506"/>
                  </a:cubicBezTo>
                  <a:cubicBezTo>
                    <a:pt x="150" y="507"/>
                    <a:pt x="147" y="507"/>
                    <a:pt x="145" y="506"/>
                  </a:cubicBezTo>
                  <a:cubicBezTo>
                    <a:pt x="144" y="505"/>
                    <a:pt x="142" y="505"/>
                    <a:pt x="141" y="504"/>
                  </a:cubicBezTo>
                  <a:cubicBezTo>
                    <a:pt x="140" y="503"/>
                    <a:pt x="141" y="502"/>
                    <a:pt x="141" y="502"/>
                  </a:cubicBezTo>
                  <a:cubicBezTo>
                    <a:pt x="141" y="500"/>
                    <a:pt x="139" y="500"/>
                    <a:pt x="139" y="498"/>
                  </a:cubicBezTo>
                  <a:cubicBezTo>
                    <a:pt x="138" y="496"/>
                    <a:pt x="138" y="498"/>
                    <a:pt x="139" y="497"/>
                  </a:cubicBezTo>
                  <a:cubicBezTo>
                    <a:pt x="140" y="495"/>
                    <a:pt x="142" y="494"/>
                    <a:pt x="143" y="495"/>
                  </a:cubicBezTo>
                  <a:cubicBezTo>
                    <a:pt x="144" y="495"/>
                    <a:pt x="148" y="500"/>
                    <a:pt x="148" y="496"/>
                  </a:cubicBezTo>
                  <a:cubicBezTo>
                    <a:pt x="148" y="497"/>
                    <a:pt x="144" y="494"/>
                    <a:pt x="145" y="494"/>
                  </a:cubicBezTo>
                  <a:cubicBezTo>
                    <a:pt x="144" y="494"/>
                    <a:pt x="147" y="496"/>
                    <a:pt x="144" y="495"/>
                  </a:cubicBezTo>
                  <a:cubicBezTo>
                    <a:pt x="143" y="495"/>
                    <a:pt x="142" y="494"/>
                    <a:pt x="141" y="493"/>
                  </a:cubicBezTo>
                  <a:cubicBezTo>
                    <a:pt x="140" y="493"/>
                    <a:pt x="139" y="493"/>
                    <a:pt x="137" y="492"/>
                  </a:cubicBezTo>
                  <a:cubicBezTo>
                    <a:pt x="135" y="492"/>
                    <a:pt x="132" y="492"/>
                    <a:pt x="131" y="490"/>
                  </a:cubicBezTo>
                  <a:cubicBezTo>
                    <a:pt x="130" y="488"/>
                    <a:pt x="130" y="485"/>
                    <a:pt x="132" y="486"/>
                  </a:cubicBezTo>
                  <a:cubicBezTo>
                    <a:pt x="132" y="486"/>
                    <a:pt x="130" y="487"/>
                    <a:pt x="130" y="488"/>
                  </a:cubicBezTo>
                  <a:cubicBezTo>
                    <a:pt x="131" y="489"/>
                    <a:pt x="136" y="485"/>
                    <a:pt x="136" y="484"/>
                  </a:cubicBezTo>
                  <a:cubicBezTo>
                    <a:pt x="136" y="484"/>
                    <a:pt x="137" y="484"/>
                    <a:pt x="137" y="484"/>
                  </a:cubicBezTo>
                  <a:cubicBezTo>
                    <a:pt x="137" y="484"/>
                    <a:pt x="137" y="483"/>
                    <a:pt x="137" y="483"/>
                  </a:cubicBezTo>
                  <a:cubicBezTo>
                    <a:pt x="138" y="482"/>
                    <a:pt x="141" y="480"/>
                    <a:pt x="141" y="480"/>
                  </a:cubicBezTo>
                  <a:cubicBezTo>
                    <a:pt x="143" y="480"/>
                    <a:pt x="143" y="481"/>
                    <a:pt x="145" y="481"/>
                  </a:cubicBezTo>
                  <a:cubicBezTo>
                    <a:pt x="147" y="481"/>
                    <a:pt x="146" y="480"/>
                    <a:pt x="146" y="479"/>
                  </a:cubicBezTo>
                  <a:cubicBezTo>
                    <a:pt x="146" y="478"/>
                    <a:pt x="145" y="478"/>
                    <a:pt x="146" y="476"/>
                  </a:cubicBezTo>
                  <a:cubicBezTo>
                    <a:pt x="146" y="476"/>
                    <a:pt x="149" y="474"/>
                    <a:pt x="150" y="475"/>
                  </a:cubicBezTo>
                  <a:cubicBezTo>
                    <a:pt x="150" y="475"/>
                    <a:pt x="149" y="475"/>
                    <a:pt x="149" y="475"/>
                  </a:cubicBezTo>
                  <a:cubicBezTo>
                    <a:pt x="150" y="475"/>
                    <a:pt x="150" y="475"/>
                    <a:pt x="150" y="476"/>
                  </a:cubicBezTo>
                  <a:cubicBezTo>
                    <a:pt x="151" y="476"/>
                    <a:pt x="152" y="474"/>
                    <a:pt x="152" y="474"/>
                  </a:cubicBezTo>
                  <a:cubicBezTo>
                    <a:pt x="154" y="472"/>
                    <a:pt x="157" y="472"/>
                    <a:pt x="159" y="473"/>
                  </a:cubicBezTo>
                  <a:cubicBezTo>
                    <a:pt x="159" y="473"/>
                    <a:pt x="158" y="473"/>
                    <a:pt x="158" y="473"/>
                  </a:cubicBezTo>
                  <a:cubicBezTo>
                    <a:pt x="161" y="473"/>
                    <a:pt x="158" y="478"/>
                    <a:pt x="157" y="479"/>
                  </a:cubicBezTo>
                  <a:cubicBezTo>
                    <a:pt x="157" y="479"/>
                    <a:pt x="158" y="480"/>
                    <a:pt x="158" y="480"/>
                  </a:cubicBezTo>
                  <a:cubicBezTo>
                    <a:pt x="159" y="480"/>
                    <a:pt x="159" y="481"/>
                    <a:pt x="159" y="482"/>
                  </a:cubicBezTo>
                  <a:cubicBezTo>
                    <a:pt x="162" y="480"/>
                    <a:pt x="168" y="481"/>
                    <a:pt x="172" y="482"/>
                  </a:cubicBezTo>
                  <a:cubicBezTo>
                    <a:pt x="171" y="482"/>
                    <a:pt x="171" y="482"/>
                    <a:pt x="171" y="482"/>
                  </a:cubicBezTo>
                  <a:cubicBezTo>
                    <a:pt x="173" y="483"/>
                    <a:pt x="173" y="479"/>
                    <a:pt x="175" y="479"/>
                  </a:cubicBezTo>
                  <a:cubicBezTo>
                    <a:pt x="177" y="478"/>
                    <a:pt x="176" y="480"/>
                    <a:pt x="177" y="480"/>
                  </a:cubicBezTo>
                  <a:cubicBezTo>
                    <a:pt x="178" y="479"/>
                    <a:pt x="177" y="478"/>
                    <a:pt x="176" y="477"/>
                  </a:cubicBezTo>
                  <a:cubicBezTo>
                    <a:pt x="175" y="476"/>
                    <a:pt x="174" y="477"/>
                    <a:pt x="173" y="476"/>
                  </a:cubicBezTo>
                  <a:cubicBezTo>
                    <a:pt x="171" y="476"/>
                    <a:pt x="171" y="474"/>
                    <a:pt x="170" y="472"/>
                  </a:cubicBezTo>
                  <a:cubicBezTo>
                    <a:pt x="169" y="471"/>
                    <a:pt x="166" y="469"/>
                    <a:pt x="167" y="468"/>
                  </a:cubicBezTo>
                  <a:cubicBezTo>
                    <a:pt x="167" y="465"/>
                    <a:pt x="170" y="468"/>
                    <a:pt x="170" y="469"/>
                  </a:cubicBezTo>
                  <a:cubicBezTo>
                    <a:pt x="171" y="470"/>
                    <a:pt x="170" y="472"/>
                    <a:pt x="172" y="473"/>
                  </a:cubicBezTo>
                  <a:cubicBezTo>
                    <a:pt x="173" y="475"/>
                    <a:pt x="176" y="474"/>
                    <a:pt x="178" y="475"/>
                  </a:cubicBezTo>
                  <a:cubicBezTo>
                    <a:pt x="182" y="477"/>
                    <a:pt x="181" y="476"/>
                    <a:pt x="183" y="474"/>
                  </a:cubicBezTo>
                  <a:cubicBezTo>
                    <a:pt x="183" y="473"/>
                    <a:pt x="183" y="473"/>
                    <a:pt x="184" y="472"/>
                  </a:cubicBezTo>
                  <a:cubicBezTo>
                    <a:pt x="184" y="472"/>
                    <a:pt x="187" y="472"/>
                    <a:pt x="186" y="471"/>
                  </a:cubicBezTo>
                  <a:cubicBezTo>
                    <a:pt x="186" y="471"/>
                    <a:pt x="185" y="472"/>
                    <a:pt x="185" y="472"/>
                  </a:cubicBezTo>
                  <a:cubicBezTo>
                    <a:pt x="184" y="471"/>
                    <a:pt x="179" y="471"/>
                    <a:pt x="178" y="471"/>
                  </a:cubicBezTo>
                  <a:cubicBezTo>
                    <a:pt x="177" y="472"/>
                    <a:pt x="177" y="473"/>
                    <a:pt x="176" y="473"/>
                  </a:cubicBezTo>
                  <a:cubicBezTo>
                    <a:pt x="175" y="473"/>
                    <a:pt x="173" y="473"/>
                    <a:pt x="174" y="472"/>
                  </a:cubicBezTo>
                  <a:cubicBezTo>
                    <a:pt x="171" y="472"/>
                    <a:pt x="171" y="468"/>
                    <a:pt x="173" y="467"/>
                  </a:cubicBezTo>
                  <a:cubicBezTo>
                    <a:pt x="173" y="467"/>
                    <a:pt x="173" y="467"/>
                    <a:pt x="173" y="467"/>
                  </a:cubicBezTo>
                  <a:cubicBezTo>
                    <a:pt x="176" y="465"/>
                    <a:pt x="169" y="465"/>
                    <a:pt x="169" y="465"/>
                  </a:cubicBezTo>
                  <a:cubicBezTo>
                    <a:pt x="169" y="466"/>
                    <a:pt x="168" y="466"/>
                    <a:pt x="168" y="466"/>
                  </a:cubicBezTo>
                  <a:cubicBezTo>
                    <a:pt x="167" y="465"/>
                    <a:pt x="169" y="464"/>
                    <a:pt x="16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67" y="463"/>
                    <a:pt x="167" y="462"/>
                    <a:pt x="167" y="462"/>
                  </a:cubicBezTo>
                  <a:cubicBezTo>
                    <a:pt x="167" y="461"/>
                    <a:pt x="167" y="463"/>
                    <a:pt x="166" y="462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67" y="466"/>
                    <a:pt x="160" y="465"/>
                    <a:pt x="159" y="463"/>
                  </a:cubicBezTo>
                  <a:cubicBezTo>
                    <a:pt x="160" y="464"/>
                    <a:pt x="160" y="463"/>
                    <a:pt x="161" y="463"/>
                  </a:cubicBezTo>
                  <a:cubicBezTo>
                    <a:pt x="161" y="463"/>
                    <a:pt x="159" y="462"/>
                    <a:pt x="159" y="461"/>
                  </a:cubicBezTo>
                  <a:cubicBezTo>
                    <a:pt x="159" y="461"/>
                    <a:pt x="158" y="460"/>
                    <a:pt x="158" y="459"/>
                  </a:cubicBezTo>
                  <a:cubicBezTo>
                    <a:pt x="157" y="455"/>
                    <a:pt x="155" y="453"/>
                    <a:pt x="152" y="451"/>
                  </a:cubicBezTo>
                  <a:cubicBezTo>
                    <a:pt x="150" y="449"/>
                    <a:pt x="147" y="448"/>
                    <a:pt x="145" y="445"/>
                  </a:cubicBezTo>
                  <a:cubicBezTo>
                    <a:pt x="143" y="444"/>
                    <a:pt x="142" y="442"/>
                    <a:pt x="139" y="442"/>
                  </a:cubicBezTo>
                  <a:cubicBezTo>
                    <a:pt x="141" y="441"/>
                    <a:pt x="142" y="439"/>
                    <a:pt x="142" y="437"/>
                  </a:cubicBezTo>
                  <a:cubicBezTo>
                    <a:pt x="143" y="436"/>
                    <a:pt x="142" y="433"/>
                    <a:pt x="142" y="432"/>
                  </a:cubicBezTo>
                  <a:cubicBezTo>
                    <a:pt x="143" y="431"/>
                    <a:pt x="145" y="432"/>
                    <a:pt x="146" y="432"/>
                  </a:cubicBezTo>
                  <a:cubicBezTo>
                    <a:pt x="149" y="432"/>
                    <a:pt x="151" y="431"/>
                    <a:pt x="154" y="432"/>
                  </a:cubicBezTo>
                  <a:cubicBezTo>
                    <a:pt x="154" y="432"/>
                    <a:pt x="154" y="432"/>
                    <a:pt x="153" y="431"/>
                  </a:cubicBezTo>
                  <a:cubicBezTo>
                    <a:pt x="160" y="431"/>
                    <a:pt x="162" y="425"/>
                    <a:pt x="164" y="420"/>
                  </a:cubicBezTo>
                  <a:cubicBezTo>
                    <a:pt x="164" y="417"/>
                    <a:pt x="165" y="414"/>
                    <a:pt x="167" y="412"/>
                  </a:cubicBezTo>
                  <a:cubicBezTo>
                    <a:pt x="169" y="410"/>
                    <a:pt x="169" y="411"/>
                    <a:pt x="171" y="412"/>
                  </a:cubicBezTo>
                  <a:cubicBezTo>
                    <a:pt x="171" y="412"/>
                    <a:pt x="168" y="409"/>
                    <a:pt x="168" y="410"/>
                  </a:cubicBezTo>
                  <a:cubicBezTo>
                    <a:pt x="168" y="408"/>
                    <a:pt x="171" y="406"/>
                    <a:pt x="171" y="405"/>
                  </a:cubicBezTo>
                  <a:cubicBezTo>
                    <a:pt x="172" y="405"/>
                    <a:pt x="172" y="406"/>
                    <a:pt x="173" y="405"/>
                  </a:cubicBezTo>
                  <a:cubicBezTo>
                    <a:pt x="173" y="406"/>
                    <a:pt x="172" y="406"/>
                    <a:pt x="172" y="406"/>
                  </a:cubicBezTo>
                  <a:cubicBezTo>
                    <a:pt x="172" y="408"/>
                    <a:pt x="177" y="404"/>
                    <a:pt x="178" y="404"/>
                  </a:cubicBezTo>
                  <a:cubicBezTo>
                    <a:pt x="179" y="403"/>
                    <a:pt x="180" y="401"/>
                    <a:pt x="182" y="400"/>
                  </a:cubicBezTo>
                  <a:cubicBezTo>
                    <a:pt x="184" y="399"/>
                    <a:pt x="185" y="401"/>
                    <a:pt x="183" y="401"/>
                  </a:cubicBezTo>
                  <a:cubicBezTo>
                    <a:pt x="184" y="401"/>
                    <a:pt x="184" y="401"/>
                    <a:pt x="185" y="401"/>
                  </a:cubicBezTo>
                  <a:cubicBezTo>
                    <a:pt x="185" y="402"/>
                    <a:pt x="184" y="403"/>
                    <a:pt x="183" y="404"/>
                  </a:cubicBezTo>
                  <a:cubicBezTo>
                    <a:pt x="184" y="404"/>
                    <a:pt x="184" y="404"/>
                    <a:pt x="185" y="403"/>
                  </a:cubicBezTo>
                  <a:cubicBezTo>
                    <a:pt x="184" y="404"/>
                    <a:pt x="184" y="405"/>
                    <a:pt x="185" y="406"/>
                  </a:cubicBezTo>
                  <a:cubicBezTo>
                    <a:pt x="186" y="404"/>
                    <a:pt x="185" y="403"/>
                    <a:pt x="186" y="402"/>
                  </a:cubicBezTo>
                  <a:cubicBezTo>
                    <a:pt x="186" y="401"/>
                    <a:pt x="188" y="402"/>
                    <a:pt x="189" y="401"/>
                  </a:cubicBezTo>
                  <a:cubicBezTo>
                    <a:pt x="188" y="400"/>
                    <a:pt x="186" y="400"/>
                    <a:pt x="185" y="400"/>
                  </a:cubicBezTo>
                  <a:cubicBezTo>
                    <a:pt x="185" y="399"/>
                    <a:pt x="185" y="398"/>
                    <a:pt x="184" y="398"/>
                  </a:cubicBezTo>
                  <a:cubicBezTo>
                    <a:pt x="186" y="397"/>
                    <a:pt x="187" y="394"/>
                    <a:pt x="190" y="394"/>
                  </a:cubicBezTo>
                  <a:cubicBezTo>
                    <a:pt x="189" y="394"/>
                    <a:pt x="189" y="394"/>
                    <a:pt x="188" y="395"/>
                  </a:cubicBezTo>
                  <a:cubicBezTo>
                    <a:pt x="189" y="395"/>
                    <a:pt x="189" y="397"/>
                    <a:pt x="190" y="397"/>
                  </a:cubicBezTo>
                  <a:cubicBezTo>
                    <a:pt x="190" y="397"/>
                    <a:pt x="189" y="396"/>
                    <a:pt x="189" y="396"/>
                  </a:cubicBezTo>
                  <a:cubicBezTo>
                    <a:pt x="189" y="395"/>
                    <a:pt x="191" y="395"/>
                    <a:pt x="191" y="395"/>
                  </a:cubicBezTo>
                  <a:cubicBezTo>
                    <a:pt x="194" y="394"/>
                    <a:pt x="196" y="394"/>
                    <a:pt x="198" y="393"/>
                  </a:cubicBezTo>
                  <a:cubicBezTo>
                    <a:pt x="202" y="391"/>
                    <a:pt x="204" y="387"/>
                    <a:pt x="207" y="384"/>
                  </a:cubicBezTo>
                  <a:cubicBezTo>
                    <a:pt x="206" y="384"/>
                    <a:pt x="209" y="385"/>
                    <a:pt x="209" y="385"/>
                  </a:cubicBezTo>
                  <a:cubicBezTo>
                    <a:pt x="210" y="385"/>
                    <a:pt x="210" y="385"/>
                    <a:pt x="210" y="387"/>
                  </a:cubicBezTo>
                  <a:cubicBezTo>
                    <a:pt x="211" y="387"/>
                    <a:pt x="211" y="387"/>
                    <a:pt x="212" y="386"/>
                  </a:cubicBezTo>
                  <a:cubicBezTo>
                    <a:pt x="213" y="387"/>
                    <a:pt x="215" y="388"/>
                    <a:pt x="213" y="390"/>
                  </a:cubicBezTo>
                  <a:cubicBezTo>
                    <a:pt x="213" y="390"/>
                    <a:pt x="210" y="392"/>
                    <a:pt x="210" y="392"/>
                  </a:cubicBezTo>
                  <a:cubicBezTo>
                    <a:pt x="210" y="392"/>
                    <a:pt x="211" y="393"/>
                    <a:pt x="211" y="393"/>
                  </a:cubicBezTo>
                  <a:cubicBezTo>
                    <a:pt x="211" y="393"/>
                    <a:pt x="210" y="393"/>
                    <a:pt x="210" y="393"/>
                  </a:cubicBezTo>
                  <a:cubicBezTo>
                    <a:pt x="210" y="394"/>
                    <a:pt x="211" y="394"/>
                    <a:pt x="211" y="394"/>
                  </a:cubicBezTo>
                  <a:cubicBezTo>
                    <a:pt x="211" y="394"/>
                    <a:pt x="211" y="394"/>
                    <a:pt x="211" y="394"/>
                  </a:cubicBezTo>
                  <a:cubicBezTo>
                    <a:pt x="213" y="397"/>
                    <a:pt x="215" y="391"/>
                    <a:pt x="216" y="390"/>
                  </a:cubicBezTo>
                  <a:cubicBezTo>
                    <a:pt x="216" y="391"/>
                    <a:pt x="216" y="391"/>
                    <a:pt x="216" y="391"/>
                  </a:cubicBezTo>
                  <a:cubicBezTo>
                    <a:pt x="216" y="391"/>
                    <a:pt x="216" y="388"/>
                    <a:pt x="216" y="388"/>
                  </a:cubicBezTo>
                  <a:cubicBezTo>
                    <a:pt x="217" y="388"/>
                    <a:pt x="217" y="390"/>
                    <a:pt x="217" y="389"/>
                  </a:cubicBezTo>
                  <a:cubicBezTo>
                    <a:pt x="218" y="389"/>
                    <a:pt x="217" y="388"/>
                    <a:pt x="217" y="388"/>
                  </a:cubicBezTo>
                  <a:cubicBezTo>
                    <a:pt x="217" y="390"/>
                    <a:pt x="220" y="390"/>
                    <a:pt x="220" y="392"/>
                  </a:cubicBezTo>
                  <a:cubicBezTo>
                    <a:pt x="220" y="394"/>
                    <a:pt x="219" y="396"/>
                    <a:pt x="221" y="396"/>
                  </a:cubicBezTo>
                  <a:cubicBezTo>
                    <a:pt x="223" y="396"/>
                    <a:pt x="224" y="393"/>
                    <a:pt x="226" y="393"/>
                  </a:cubicBezTo>
                  <a:cubicBezTo>
                    <a:pt x="228" y="392"/>
                    <a:pt x="231" y="393"/>
                    <a:pt x="233" y="394"/>
                  </a:cubicBezTo>
                  <a:cubicBezTo>
                    <a:pt x="233" y="394"/>
                    <a:pt x="233" y="393"/>
                    <a:pt x="233" y="393"/>
                  </a:cubicBezTo>
                  <a:cubicBezTo>
                    <a:pt x="238" y="393"/>
                    <a:pt x="233" y="398"/>
                    <a:pt x="237" y="399"/>
                  </a:cubicBezTo>
                  <a:cubicBezTo>
                    <a:pt x="237" y="400"/>
                    <a:pt x="234" y="399"/>
                    <a:pt x="234" y="400"/>
                  </a:cubicBezTo>
                  <a:cubicBezTo>
                    <a:pt x="235" y="400"/>
                    <a:pt x="237" y="399"/>
                    <a:pt x="238" y="400"/>
                  </a:cubicBezTo>
                  <a:cubicBezTo>
                    <a:pt x="240" y="401"/>
                    <a:pt x="238" y="401"/>
                    <a:pt x="238" y="402"/>
                  </a:cubicBezTo>
                  <a:cubicBezTo>
                    <a:pt x="238" y="402"/>
                    <a:pt x="243" y="403"/>
                    <a:pt x="243" y="403"/>
                  </a:cubicBezTo>
                  <a:cubicBezTo>
                    <a:pt x="245" y="403"/>
                    <a:pt x="246" y="400"/>
                    <a:pt x="247" y="401"/>
                  </a:cubicBezTo>
                  <a:cubicBezTo>
                    <a:pt x="247" y="401"/>
                    <a:pt x="247" y="402"/>
                    <a:pt x="246" y="402"/>
                  </a:cubicBezTo>
                  <a:cubicBezTo>
                    <a:pt x="248" y="402"/>
                    <a:pt x="245" y="405"/>
                    <a:pt x="246" y="405"/>
                  </a:cubicBezTo>
                  <a:cubicBezTo>
                    <a:pt x="246" y="405"/>
                    <a:pt x="250" y="402"/>
                    <a:pt x="251" y="401"/>
                  </a:cubicBezTo>
                  <a:cubicBezTo>
                    <a:pt x="253" y="401"/>
                    <a:pt x="256" y="400"/>
                    <a:pt x="257" y="402"/>
                  </a:cubicBezTo>
                  <a:cubicBezTo>
                    <a:pt x="259" y="404"/>
                    <a:pt x="256" y="408"/>
                    <a:pt x="255" y="410"/>
                  </a:cubicBezTo>
                  <a:cubicBezTo>
                    <a:pt x="258" y="411"/>
                    <a:pt x="257" y="407"/>
                    <a:pt x="258" y="405"/>
                  </a:cubicBezTo>
                  <a:cubicBezTo>
                    <a:pt x="259" y="404"/>
                    <a:pt x="262" y="403"/>
                    <a:pt x="261" y="405"/>
                  </a:cubicBezTo>
                  <a:cubicBezTo>
                    <a:pt x="261" y="405"/>
                    <a:pt x="263" y="405"/>
                    <a:pt x="263" y="404"/>
                  </a:cubicBezTo>
                  <a:cubicBezTo>
                    <a:pt x="264" y="405"/>
                    <a:pt x="260" y="410"/>
                    <a:pt x="260" y="410"/>
                  </a:cubicBezTo>
                  <a:cubicBezTo>
                    <a:pt x="259" y="414"/>
                    <a:pt x="260" y="419"/>
                    <a:pt x="262" y="422"/>
                  </a:cubicBezTo>
                  <a:cubicBezTo>
                    <a:pt x="259" y="419"/>
                    <a:pt x="259" y="414"/>
                    <a:pt x="261" y="410"/>
                  </a:cubicBezTo>
                  <a:cubicBezTo>
                    <a:pt x="262" y="409"/>
                    <a:pt x="264" y="406"/>
                    <a:pt x="266" y="406"/>
                  </a:cubicBezTo>
                  <a:cubicBezTo>
                    <a:pt x="268" y="406"/>
                    <a:pt x="268" y="408"/>
                    <a:pt x="269" y="409"/>
                  </a:cubicBezTo>
                  <a:cubicBezTo>
                    <a:pt x="269" y="408"/>
                    <a:pt x="269" y="408"/>
                    <a:pt x="269" y="407"/>
                  </a:cubicBezTo>
                  <a:cubicBezTo>
                    <a:pt x="270" y="408"/>
                    <a:pt x="279" y="408"/>
                    <a:pt x="278" y="409"/>
                  </a:cubicBezTo>
                  <a:cubicBezTo>
                    <a:pt x="278" y="409"/>
                    <a:pt x="281" y="408"/>
                    <a:pt x="281" y="410"/>
                  </a:cubicBezTo>
                  <a:cubicBezTo>
                    <a:pt x="282" y="409"/>
                    <a:pt x="283" y="411"/>
                    <a:pt x="285" y="411"/>
                  </a:cubicBezTo>
                  <a:cubicBezTo>
                    <a:pt x="286" y="411"/>
                    <a:pt x="288" y="411"/>
                    <a:pt x="289" y="410"/>
                  </a:cubicBezTo>
                  <a:cubicBezTo>
                    <a:pt x="290" y="410"/>
                    <a:pt x="294" y="409"/>
                    <a:pt x="294" y="408"/>
                  </a:cubicBezTo>
                  <a:cubicBezTo>
                    <a:pt x="293" y="409"/>
                    <a:pt x="297" y="409"/>
                    <a:pt x="298" y="409"/>
                  </a:cubicBezTo>
                  <a:cubicBezTo>
                    <a:pt x="299" y="409"/>
                    <a:pt x="300" y="409"/>
                    <a:pt x="300" y="410"/>
                  </a:cubicBezTo>
                  <a:cubicBezTo>
                    <a:pt x="301" y="410"/>
                    <a:pt x="300" y="412"/>
                    <a:pt x="302" y="412"/>
                  </a:cubicBezTo>
                  <a:cubicBezTo>
                    <a:pt x="303" y="413"/>
                    <a:pt x="305" y="415"/>
                    <a:pt x="307" y="415"/>
                  </a:cubicBezTo>
                  <a:cubicBezTo>
                    <a:pt x="306" y="415"/>
                    <a:pt x="306" y="416"/>
                    <a:pt x="306" y="416"/>
                  </a:cubicBezTo>
                  <a:cubicBezTo>
                    <a:pt x="307" y="415"/>
                    <a:pt x="309" y="417"/>
                    <a:pt x="310" y="417"/>
                  </a:cubicBezTo>
                  <a:cubicBezTo>
                    <a:pt x="312" y="418"/>
                    <a:pt x="314" y="418"/>
                    <a:pt x="316" y="418"/>
                  </a:cubicBezTo>
                  <a:cubicBezTo>
                    <a:pt x="318" y="419"/>
                    <a:pt x="320" y="419"/>
                    <a:pt x="322" y="419"/>
                  </a:cubicBezTo>
                  <a:cubicBezTo>
                    <a:pt x="324" y="420"/>
                    <a:pt x="325" y="422"/>
                    <a:pt x="327" y="424"/>
                  </a:cubicBezTo>
                  <a:cubicBezTo>
                    <a:pt x="330" y="426"/>
                    <a:pt x="334" y="430"/>
                    <a:pt x="338" y="431"/>
                  </a:cubicBezTo>
                  <a:cubicBezTo>
                    <a:pt x="340" y="432"/>
                    <a:pt x="343" y="432"/>
                    <a:pt x="345" y="433"/>
                  </a:cubicBezTo>
                  <a:cubicBezTo>
                    <a:pt x="347" y="434"/>
                    <a:pt x="349" y="436"/>
                    <a:pt x="351" y="437"/>
                  </a:cubicBezTo>
                  <a:cubicBezTo>
                    <a:pt x="349" y="435"/>
                    <a:pt x="348" y="435"/>
                    <a:pt x="348" y="432"/>
                  </a:cubicBezTo>
                  <a:cubicBezTo>
                    <a:pt x="348" y="431"/>
                    <a:pt x="349" y="431"/>
                    <a:pt x="348" y="430"/>
                  </a:cubicBezTo>
                  <a:cubicBezTo>
                    <a:pt x="348" y="430"/>
                    <a:pt x="347" y="429"/>
                    <a:pt x="347" y="429"/>
                  </a:cubicBezTo>
                  <a:cubicBezTo>
                    <a:pt x="346" y="428"/>
                    <a:pt x="345" y="427"/>
                    <a:pt x="345" y="427"/>
                  </a:cubicBezTo>
                  <a:cubicBezTo>
                    <a:pt x="344" y="427"/>
                    <a:pt x="344" y="428"/>
                    <a:pt x="344" y="428"/>
                  </a:cubicBezTo>
                  <a:cubicBezTo>
                    <a:pt x="343" y="428"/>
                    <a:pt x="343" y="427"/>
                    <a:pt x="343" y="426"/>
                  </a:cubicBezTo>
                  <a:cubicBezTo>
                    <a:pt x="344" y="425"/>
                    <a:pt x="346" y="426"/>
                    <a:pt x="347" y="426"/>
                  </a:cubicBezTo>
                  <a:cubicBezTo>
                    <a:pt x="347" y="425"/>
                    <a:pt x="345" y="425"/>
                    <a:pt x="347" y="424"/>
                  </a:cubicBezTo>
                  <a:cubicBezTo>
                    <a:pt x="348" y="423"/>
                    <a:pt x="349" y="424"/>
                    <a:pt x="350" y="425"/>
                  </a:cubicBezTo>
                  <a:cubicBezTo>
                    <a:pt x="351" y="424"/>
                    <a:pt x="348" y="423"/>
                    <a:pt x="348" y="422"/>
                  </a:cubicBezTo>
                  <a:cubicBezTo>
                    <a:pt x="349" y="422"/>
                    <a:pt x="350" y="423"/>
                    <a:pt x="350" y="423"/>
                  </a:cubicBezTo>
                  <a:cubicBezTo>
                    <a:pt x="350" y="421"/>
                    <a:pt x="354" y="422"/>
                    <a:pt x="355" y="420"/>
                  </a:cubicBezTo>
                  <a:cubicBezTo>
                    <a:pt x="355" y="421"/>
                    <a:pt x="355" y="418"/>
                    <a:pt x="355" y="418"/>
                  </a:cubicBezTo>
                  <a:cubicBezTo>
                    <a:pt x="355" y="417"/>
                    <a:pt x="355" y="417"/>
                    <a:pt x="355" y="417"/>
                  </a:cubicBezTo>
                  <a:cubicBezTo>
                    <a:pt x="356" y="416"/>
                    <a:pt x="356" y="417"/>
                    <a:pt x="357" y="417"/>
                  </a:cubicBezTo>
                  <a:cubicBezTo>
                    <a:pt x="357" y="418"/>
                    <a:pt x="356" y="419"/>
                    <a:pt x="357" y="419"/>
                  </a:cubicBezTo>
                  <a:cubicBezTo>
                    <a:pt x="358" y="420"/>
                    <a:pt x="359" y="419"/>
                    <a:pt x="359" y="418"/>
                  </a:cubicBezTo>
                  <a:cubicBezTo>
                    <a:pt x="359" y="418"/>
                    <a:pt x="358" y="420"/>
                    <a:pt x="359" y="420"/>
                  </a:cubicBezTo>
                  <a:cubicBezTo>
                    <a:pt x="359" y="420"/>
                    <a:pt x="359" y="420"/>
                    <a:pt x="360" y="420"/>
                  </a:cubicBezTo>
                  <a:cubicBezTo>
                    <a:pt x="359" y="421"/>
                    <a:pt x="359" y="423"/>
                    <a:pt x="358" y="424"/>
                  </a:cubicBezTo>
                  <a:cubicBezTo>
                    <a:pt x="357" y="425"/>
                    <a:pt x="355" y="425"/>
                    <a:pt x="356" y="426"/>
                  </a:cubicBezTo>
                  <a:cubicBezTo>
                    <a:pt x="357" y="426"/>
                    <a:pt x="358" y="425"/>
                    <a:pt x="358" y="424"/>
                  </a:cubicBezTo>
                  <a:cubicBezTo>
                    <a:pt x="360" y="424"/>
                    <a:pt x="359" y="424"/>
                    <a:pt x="360" y="424"/>
                  </a:cubicBezTo>
                  <a:cubicBezTo>
                    <a:pt x="361" y="424"/>
                    <a:pt x="361" y="423"/>
                    <a:pt x="360" y="423"/>
                  </a:cubicBezTo>
                  <a:cubicBezTo>
                    <a:pt x="361" y="423"/>
                    <a:pt x="361" y="423"/>
                    <a:pt x="362" y="422"/>
                  </a:cubicBezTo>
                  <a:cubicBezTo>
                    <a:pt x="363" y="422"/>
                    <a:pt x="364" y="422"/>
                    <a:pt x="365" y="422"/>
                  </a:cubicBezTo>
                  <a:cubicBezTo>
                    <a:pt x="366" y="421"/>
                    <a:pt x="365" y="420"/>
                    <a:pt x="365" y="419"/>
                  </a:cubicBezTo>
                  <a:cubicBezTo>
                    <a:pt x="365" y="418"/>
                    <a:pt x="369" y="416"/>
                    <a:pt x="368" y="416"/>
                  </a:cubicBezTo>
                  <a:cubicBezTo>
                    <a:pt x="369" y="417"/>
                    <a:pt x="368" y="418"/>
                    <a:pt x="368" y="418"/>
                  </a:cubicBezTo>
                  <a:cubicBezTo>
                    <a:pt x="368" y="419"/>
                    <a:pt x="369" y="416"/>
                    <a:pt x="369" y="416"/>
                  </a:cubicBezTo>
                  <a:cubicBezTo>
                    <a:pt x="370" y="415"/>
                    <a:pt x="371" y="416"/>
                    <a:pt x="372" y="415"/>
                  </a:cubicBezTo>
                  <a:cubicBezTo>
                    <a:pt x="373" y="414"/>
                    <a:pt x="374" y="413"/>
                    <a:pt x="375" y="412"/>
                  </a:cubicBezTo>
                  <a:cubicBezTo>
                    <a:pt x="376" y="412"/>
                    <a:pt x="376" y="413"/>
                    <a:pt x="377" y="413"/>
                  </a:cubicBezTo>
                  <a:cubicBezTo>
                    <a:pt x="378" y="413"/>
                    <a:pt x="378" y="413"/>
                    <a:pt x="378" y="412"/>
                  </a:cubicBezTo>
                  <a:cubicBezTo>
                    <a:pt x="379" y="410"/>
                    <a:pt x="378" y="409"/>
                    <a:pt x="380" y="409"/>
                  </a:cubicBezTo>
                  <a:cubicBezTo>
                    <a:pt x="382" y="408"/>
                    <a:pt x="383" y="409"/>
                    <a:pt x="385" y="409"/>
                  </a:cubicBezTo>
                  <a:cubicBezTo>
                    <a:pt x="386" y="409"/>
                    <a:pt x="387" y="407"/>
                    <a:pt x="387" y="405"/>
                  </a:cubicBezTo>
                  <a:cubicBezTo>
                    <a:pt x="390" y="407"/>
                    <a:pt x="388" y="410"/>
                    <a:pt x="387" y="412"/>
                  </a:cubicBezTo>
                  <a:cubicBezTo>
                    <a:pt x="385" y="413"/>
                    <a:pt x="384" y="414"/>
                    <a:pt x="383" y="415"/>
                  </a:cubicBezTo>
                  <a:cubicBezTo>
                    <a:pt x="381" y="416"/>
                    <a:pt x="380" y="417"/>
                    <a:pt x="379" y="418"/>
                  </a:cubicBezTo>
                  <a:cubicBezTo>
                    <a:pt x="377" y="420"/>
                    <a:pt x="379" y="418"/>
                    <a:pt x="377" y="418"/>
                  </a:cubicBezTo>
                  <a:cubicBezTo>
                    <a:pt x="376" y="418"/>
                    <a:pt x="374" y="419"/>
                    <a:pt x="373" y="419"/>
                  </a:cubicBezTo>
                  <a:cubicBezTo>
                    <a:pt x="371" y="420"/>
                    <a:pt x="369" y="424"/>
                    <a:pt x="368" y="426"/>
                  </a:cubicBezTo>
                  <a:cubicBezTo>
                    <a:pt x="368" y="425"/>
                    <a:pt x="368" y="425"/>
                    <a:pt x="368" y="424"/>
                  </a:cubicBezTo>
                  <a:cubicBezTo>
                    <a:pt x="366" y="426"/>
                    <a:pt x="365" y="429"/>
                    <a:pt x="368" y="428"/>
                  </a:cubicBezTo>
                  <a:cubicBezTo>
                    <a:pt x="369" y="428"/>
                    <a:pt x="370" y="426"/>
                    <a:pt x="371" y="425"/>
                  </a:cubicBezTo>
                  <a:cubicBezTo>
                    <a:pt x="372" y="425"/>
                    <a:pt x="372" y="424"/>
                    <a:pt x="373" y="424"/>
                  </a:cubicBezTo>
                  <a:cubicBezTo>
                    <a:pt x="373" y="423"/>
                    <a:pt x="372" y="423"/>
                    <a:pt x="373" y="423"/>
                  </a:cubicBezTo>
                  <a:cubicBezTo>
                    <a:pt x="374" y="420"/>
                    <a:pt x="374" y="423"/>
                    <a:pt x="375" y="423"/>
                  </a:cubicBezTo>
                  <a:cubicBezTo>
                    <a:pt x="377" y="423"/>
                    <a:pt x="377" y="420"/>
                    <a:pt x="377" y="419"/>
                  </a:cubicBezTo>
                  <a:cubicBezTo>
                    <a:pt x="378" y="420"/>
                    <a:pt x="377" y="423"/>
                    <a:pt x="376" y="424"/>
                  </a:cubicBezTo>
                  <a:cubicBezTo>
                    <a:pt x="376" y="424"/>
                    <a:pt x="378" y="423"/>
                    <a:pt x="378" y="424"/>
                  </a:cubicBezTo>
                  <a:cubicBezTo>
                    <a:pt x="379" y="423"/>
                    <a:pt x="377" y="421"/>
                    <a:pt x="379" y="421"/>
                  </a:cubicBezTo>
                  <a:cubicBezTo>
                    <a:pt x="379" y="421"/>
                    <a:pt x="378" y="426"/>
                    <a:pt x="378" y="426"/>
                  </a:cubicBezTo>
                  <a:cubicBezTo>
                    <a:pt x="380" y="425"/>
                    <a:pt x="380" y="422"/>
                    <a:pt x="381" y="421"/>
                  </a:cubicBezTo>
                  <a:cubicBezTo>
                    <a:pt x="382" y="419"/>
                    <a:pt x="384" y="417"/>
                    <a:pt x="385" y="416"/>
                  </a:cubicBezTo>
                  <a:cubicBezTo>
                    <a:pt x="386" y="415"/>
                    <a:pt x="388" y="414"/>
                    <a:pt x="389" y="414"/>
                  </a:cubicBezTo>
                  <a:cubicBezTo>
                    <a:pt x="392" y="414"/>
                    <a:pt x="390" y="416"/>
                    <a:pt x="391" y="416"/>
                  </a:cubicBezTo>
                  <a:cubicBezTo>
                    <a:pt x="392" y="417"/>
                    <a:pt x="396" y="413"/>
                    <a:pt x="397" y="412"/>
                  </a:cubicBezTo>
                  <a:cubicBezTo>
                    <a:pt x="397" y="410"/>
                    <a:pt x="396" y="409"/>
                    <a:pt x="398" y="407"/>
                  </a:cubicBezTo>
                  <a:cubicBezTo>
                    <a:pt x="399" y="407"/>
                    <a:pt x="401" y="408"/>
                    <a:pt x="402" y="406"/>
                  </a:cubicBezTo>
                  <a:cubicBezTo>
                    <a:pt x="401" y="406"/>
                    <a:pt x="399" y="406"/>
                    <a:pt x="399" y="405"/>
                  </a:cubicBezTo>
                  <a:cubicBezTo>
                    <a:pt x="398" y="405"/>
                    <a:pt x="399" y="403"/>
                    <a:pt x="399" y="403"/>
                  </a:cubicBezTo>
                  <a:cubicBezTo>
                    <a:pt x="398" y="403"/>
                    <a:pt x="397" y="402"/>
                    <a:pt x="397" y="401"/>
                  </a:cubicBezTo>
                  <a:cubicBezTo>
                    <a:pt x="398" y="399"/>
                    <a:pt x="399" y="400"/>
                    <a:pt x="401" y="401"/>
                  </a:cubicBezTo>
                  <a:cubicBezTo>
                    <a:pt x="403" y="402"/>
                    <a:pt x="404" y="407"/>
                    <a:pt x="405" y="410"/>
                  </a:cubicBezTo>
                  <a:cubicBezTo>
                    <a:pt x="407" y="413"/>
                    <a:pt x="407" y="417"/>
                    <a:pt x="410" y="420"/>
                  </a:cubicBezTo>
                  <a:cubicBezTo>
                    <a:pt x="411" y="421"/>
                    <a:pt x="412" y="422"/>
                    <a:pt x="414" y="423"/>
                  </a:cubicBezTo>
                  <a:cubicBezTo>
                    <a:pt x="414" y="423"/>
                    <a:pt x="415" y="424"/>
                    <a:pt x="415" y="424"/>
                  </a:cubicBezTo>
                  <a:cubicBezTo>
                    <a:pt x="416" y="424"/>
                    <a:pt x="416" y="423"/>
                    <a:pt x="416" y="423"/>
                  </a:cubicBezTo>
                  <a:cubicBezTo>
                    <a:pt x="416" y="422"/>
                    <a:pt x="418" y="423"/>
                    <a:pt x="418" y="421"/>
                  </a:cubicBezTo>
                  <a:cubicBezTo>
                    <a:pt x="417" y="421"/>
                    <a:pt x="414" y="422"/>
                    <a:pt x="414" y="421"/>
                  </a:cubicBezTo>
                  <a:cubicBezTo>
                    <a:pt x="414" y="420"/>
                    <a:pt x="417" y="420"/>
                    <a:pt x="418" y="420"/>
                  </a:cubicBezTo>
                  <a:cubicBezTo>
                    <a:pt x="417" y="420"/>
                    <a:pt x="417" y="420"/>
                    <a:pt x="417" y="420"/>
                  </a:cubicBezTo>
                  <a:cubicBezTo>
                    <a:pt x="417" y="419"/>
                    <a:pt x="417" y="419"/>
                    <a:pt x="417" y="419"/>
                  </a:cubicBezTo>
                  <a:cubicBezTo>
                    <a:pt x="416" y="419"/>
                    <a:pt x="416" y="418"/>
                    <a:pt x="416" y="418"/>
                  </a:cubicBezTo>
                  <a:cubicBezTo>
                    <a:pt x="416" y="418"/>
                    <a:pt x="416" y="417"/>
                    <a:pt x="416" y="417"/>
                  </a:cubicBezTo>
                  <a:cubicBezTo>
                    <a:pt x="420" y="417"/>
                    <a:pt x="415" y="414"/>
                    <a:pt x="417" y="413"/>
                  </a:cubicBezTo>
                  <a:cubicBezTo>
                    <a:pt x="419" y="416"/>
                    <a:pt x="419" y="411"/>
                    <a:pt x="419" y="411"/>
                  </a:cubicBezTo>
                  <a:cubicBezTo>
                    <a:pt x="418" y="410"/>
                    <a:pt x="418" y="412"/>
                    <a:pt x="417" y="412"/>
                  </a:cubicBezTo>
                  <a:cubicBezTo>
                    <a:pt x="418" y="411"/>
                    <a:pt x="418" y="410"/>
                    <a:pt x="418" y="410"/>
                  </a:cubicBezTo>
                  <a:cubicBezTo>
                    <a:pt x="419" y="409"/>
                    <a:pt x="420" y="409"/>
                    <a:pt x="421" y="409"/>
                  </a:cubicBezTo>
                  <a:cubicBezTo>
                    <a:pt x="420" y="409"/>
                    <a:pt x="420" y="408"/>
                    <a:pt x="420" y="408"/>
                  </a:cubicBezTo>
                  <a:cubicBezTo>
                    <a:pt x="421" y="408"/>
                    <a:pt x="420" y="407"/>
                    <a:pt x="421" y="407"/>
                  </a:cubicBezTo>
                  <a:cubicBezTo>
                    <a:pt x="421" y="407"/>
                    <a:pt x="422" y="407"/>
                    <a:pt x="422" y="407"/>
                  </a:cubicBezTo>
                  <a:cubicBezTo>
                    <a:pt x="422" y="407"/>
                    <a:pt x="422" y="407"/>
                    <a:pt x="421" y="407"/>
                  </a:cubicBezTo>
                  <a:cubicBezTo>
                    <a:pt x="422" y="408"/>
                    <a:pt x="423" y="408"/>
                    <a:pt x="423" y="410"/>
                  </a:cubicBezTo>
                  <a:cubicBezTo>
                    <a:pt x="423" y="410"/>
                    <a:pt x="422" y="411"/>
                    <a:pt x="422" y="412"/>
                  </a:cubicBezTo>
                  <a:cubicBezTo>
                    <a:pt x="422" y="412"/>
                    <a:pt x="422" y="413"/>
                    <a:pt x="422" y="414"/>
                  </a:cubicBezTo>
                  <a:cubicBezTo>
                    <a:pt x="422" y="415"/>
                    <a:pt x="421" y="415"/>
                    <a:pt x="422" y="416"/>
                  </a:cubicBezTo>
                  <a:cubicBezTo>
                    <a:pt x="422" y="416"/>
                    <a:pt x="423" y="416"/>
                    <a:pt x="423" y="416"/>
                  </a:cubicBezTo>
                  <a:cubicBezTo>
                    <a:pt x="425" y="418"/>
                    <a:pt x="424" y="418"/>
                    <a:pt x="423" y="420"/>
                  </a:cubicBezTo>
                  <a:cubicBezTo>
                    <a:pt x="422" y="421"/>
                    <a:pt x="422" y="422"/>
                    <a:pt x="423" y="423"/>
                  </a:cubicBezTo>
                  <a:cubicBezTo>
                    <a:pt x="424" y="424"/>
                    <a:pt x="424" y="422"/>
                    <a:pt x="426" y="422"/>
                  </a:cubicBezTo>
                  <a:cubicBezTo>
                    <a:pt x="427" y="422"/>
                    <a:pt x="427" y="423"/>
                    <a:pt x="429" y="423"/>
                  </a:cubicBezTo>
                  <a:cubicBezTo>
                    <a:pt x="430" y="422"/>
                    <a:pt x="430" y="420"/>
                    <a:pt x="431" y="419"/>
                  </a:cubicBezTo>
                  <a:cubicBezTo>
                    <a:pt x="430" y="419"/>
                    <a:pt x="431" y="415"/>
                    <a:pt x="432" y="415"/>
                  </a:cubicBezTo>
                  <a:cubicBezTo>
                    <a:pt x="434" y="413"/>
                    <a:pt x="437" y="414"/>
                    <a:pt x="438" y="414"/>
                  </a:cubicBezTo>
                  <a:cubicBezTo>
                    <a:pt x="444" y="415"/>
                    <a:pt x="448" y="420"/>
                    <a:pt x="453" y="423"/>
                  </a:cubicBezTo>
                  <a:cubicBezTo>
                    <a:pt x="455" y="424"/>
                    <a:pt x="458" y="425"/>
                    <a:pt x="461" y="426"/>
                  </a:cubicBezTo>
                  <a:cubicBezTo>
                    <a:pt x="464" y="428"/>
                    <a:pt x="466" y="430"/>
                    <a:pt x="469" y="431"/>
                  </a:cubicBezTo>
                  <a:cubicBezTo>
                    <a:pt x="471" y="431"/>
                    <a:pt x="479" y="431"/>
                    <a:pt x="479" y="433"/>
                  </a:cubicBezTo>
                  <a:cubicBezTo>
                    <a:pt x="479" y="432"/>
                    <a:pt x="478" y="432"/>
                    <a:pt x="478" y="431"/>
                  </a:cubicBezTo>
                  <a:cubicBezTo>
                    <a:pt x="479" y="431"/>
                    <a:pt x="479" y="431"/>
                    <a:pt x="480" y="431"/>
                  </a:cubicBezTo>
                  <a:cubicBezTo>
                    <a:pt x="479" y="431"/>
                    <a:pt x="477" y="431"/>
                    <a:pt x="477" y="430"/>
                  </a:cubicBezTo>
                  <a:cubicBezTo>
                    <a:pt x="477" y="430"/>
                    <a:pt x="480" y="430"/>
                    <a:pt x="481" y="430"/>
                  </a:cubicBezTo>
                  <a:cubicBezTo>
                    <a:pt x="483" y="431"/>
                    <a:pt x="485" y="432"/>
                    <a:pt x="487" y="433"/>
                  </a:cubicBezTo>
                  <a:cubicBezTo>
                    <a:pt x="489" y="435"/>
                    <a:pt x="490" y="437"/>
                    <a:pt x="492" y="439"/>
                  </a:cubicBezTo>
                  <a:cubicBezTo>
                    <a:pt x="492" y="439"/>
                    <a:pt x="493" y="442"/>
                    <a:pt x="493" y="441"/>
                  </a:cubicBezTo>
                  <a:cubicBezTo>
                    <a:pt x="492" y="442"/>
                    <a:pt x="492" y="443"/>
                    <a:pt x="490" y="443"/>
                  </a:cubicBezTo>
                  <a:cubicBezTo>
                    <a:pt x="489" y="444"/>
                    <a:pt x="486" y="442"/>
                    <a:pt x="486" y="443"/>
                  </a:cubicBezTo>
                  <a:cubicBezTo>
                    <a:pt x="486" y="443"/>
                    <a:pt x="487" y="444"/>
                    <a:pt x="487" y="444"/>
                  </a:cubicBezTo>
                  <a:cubicBezTo>
                    <a:pt x="485" y="445"/>
                    <a:pt x="485" y="445"/>
                    <a:pt x="484" y="447"/>
                  </a:cubicBezTo>
                  <a:cubicBezTo>
                    <a:pt x="484" y="447"/>
                    <a:pt x="484" y="448"/>
                    <a:pt x="484" y="449"/>
                  </a:cubicBezTo>
                  <a:cubicBezTo>
                    <a:pt x="483" y="449"/>
                    <a:pt x="482" y="449"/>
                    <a:pt x="482" y="449"/>
                  </a:cubicBezTo>
                  <a:cubicBezTo>
                    <a:pt x="481" y="451"/>
                    <a:pt x="487" y="452"/>
                    <a:pt x="488" y="452"/>
                  </a:cubicBezTo>
                  <a:cubicBezTo>
                    <a:pt x="492" y="453"/>
                    <a:pt x="496" y="454"/>
                    <a:pt x="500" y="454"/>
                  </a:cubicBezTo>
                  <a:cubicBezTo>
                    <a:pt x="502" y="453"/>
                    <a:pt x="505" y="453"/>
                    <a:pt x="507" y="452"/>
                  </a:cubicBezTo>
                  <a:cubicBezTo>
                    <a:pt x="508" y="452"/>
                    <a:pt x="511" y="451"/>
                    <a:pt x="511" y="451"/>
                  </a:cubicBezTo>
                  <a:cubicBezTo>
                    <a:pt x="511" y="452"/>
                    <a:pt x="517" y="448"/>
                    <a:pt x="518" y="448"/>
                  </a:cubicBezTo>
                  <a:cubicBezTo>
                    <a:pt x="521" y="448"/>
                    <a:pt x="520" y="452"/>
                    <a:pt x="521" y="453"/>
                  </a:cubicBezTo>
                  <a:cubicBezTo>
                    <a:pt x="522" y="453"/>
                    <a:pt x="523" y="453"/>
                    <a:pt x="523" y="453"/>
                  </a:cubicBezTo>
                  <a:cubicBezTo>
                    <a:pt x="524" y="453"/>
                    <a:pt x="525" y="453"/>
                    <a:pt x="526" y="454"/>
                  </a:cubicBezTo>
                  <a:cubicBezTo>
                    <a:pt x="526" y="455"/>
                    <a:pt x="526" y="459"/>
                    <a:pt x="527" y="459"/>
                  </a:cubicBezTo>
                  <a:cubicBezTo>
                    <a:pt x="528" y="459"/>
                    <a:pt x="527" y="455"/>
                    <a:pt x="528" y="455"/>
                  </a:cubicBezTo>
                  <a:cubicBezTo>
                    <a:pt x="529" y="456"/>
                    <a:pt x="530" y="458"/>
                    <a:pt x="529" y="459"/>
                  </a:cubicBezTo>
                  <a:cubicBezTo>
                    <a:pt x="530" y="459"/>
                    <a:pt x="530" y="458"/>
                    <a:pt x="530" y="458"/>
                  </a:cubicBezTo>
                  <a:cubicBezTo>
                    <a:pt x="531" y="459"/>
                    <a:pt x="534" y="461"/>
                    <a:pt x="534" y="463"/>
                  </a:cubicBezTo>
                  <a:cubicBezTo>
                    <a:pt x="533" y="466"/>
                    <a:pt x="530" y="465"/>
                    <a:pt x="529" y="463"/>
                  </a:cubicBezTo>
                  <a:cubicBezTo>
                    <a:pt x="527" y="465"/>
                    <a:pt x="532" y="465"/>
                    <a:pt x="532" y="466"/>
                  </a:cubicBezTo>
                  <a:cubicBezTo>
                    <a:pt x="532" y="466"/>
                    <a:pt x="532" y="466"/>
                    <a:pt x="532" y="466"/>
                  </a:cubicBezTo>
                  <a:cubicBezTo>
                    <a:pt x="533" y="467"/>
                    <a:pt x="531" y="468"/>
                    <a:pt x="532" y="468"/>
                  </a:cubicBezTo>
                  <a:cubicBezTo>
                    <a:pt x="532" y="468"/>
                    <a:pt x="533" y="470"/>
                    <a:pt x="533" y="470"/>
                  </a:cubicBezTo>
                  <a:cubicBezTo>
                    <a:pt x="533" y="471"/>
                    <a:pt x="533" y="471"/>
                    <a:pt x="534" y="470"/>
                  </a:cubicBezTo>
                  <a:cubicBezTo>
                    <a:pt x="535" y="472"/>
                    <a:pt x="536" y="475"/>
                    <a:pt x="538" y="476"/>
                  </a:cubicBezTo>
                  <a:cubicBezTo>
                    <a:pt x="538" y="476"/>
                    <a:pt x="536" y="471"/>
                    <a:pt x="536" y="471"/>
                  </a:cubicBezTo>
                  <a:cubicBezTo>
                    <a:pt x="536" y="471"/>
                    <a:pt x="536" y="471"/>
                    <a:pt x="535" y="471"/>
                  </a:cubicBezTo>
                  <a:cubicBezTo>
                    <a:pt x="535" y="471"/>
                    <a:pt x="534" y="467"/>
                    <a:pt x="535" y="467"/>
                  </a:cubicBezTo>
                  <a:cubicBezTo>
                    <a:pt x="535" y="468"/>
                    <a:pt x="535" y="468"/>
                    <a:pt x="535" y="468"/>
                  </a:cubicBezTo>
                  <a:cubicBezTo>
                    <a:pt x="536" y="468"/>
                    <a:pt x="536" y="466"/>
                    <a:pt x="536" y="466"/>
                  </a:cubicBezTo>
                  <a:cubicBezTo>
                    <a:pt x="537" y="466"/>
                    <a:pt x="537" y="467"/>
                    <a:pt x="538" y="467"/>
                  </a:cubicBezTo>
                  <a:cubicBezTo>
                    <a:pt x="538" y="467"/>
                    <a:pt x="536" y="463"/>
                    <a:pt x="536" y="462"/>
                  </a:cubicBezTo>
                  <a:cubicBezTo>
                    <a:pt x="535" y="460"/>
                    <a:pt x="535" y="458"/>
                    <a:pt x="534" y="456"/>
                  </a:cubicBezTo>
                  <a:cubicBezTo>
                    <a:pt x="534" y="454"/>
                    <a:pt x="533" y="453"/>
                    <a:pt x="533" y="452"/>
                  </a:cubicBezTo>
                  <a:cubicBezTo>
                    <a:pt x="533" y="450"/>
                    <a:pt x="534" y="450"/>
                    <a:pt x="534" y="448"/>
                  </a:cubicBezTo>
                  <a:cubicBezTo>
                    <a:pt x="535" y="447"/>
                    <a:pt x="533" y="447"/>
                    <a:pt x="535" y="446"/>
                  </a:cubicBezTo>
                  <a:cubicBezTo>
                    <a:pt x="537" y="446"/>
                    <a:pt x="541" y="447"/>
                    <a:pt x="542" y="444"/>
                  </a:cubicBezTo>
                  <a:cubicBezTo>
                    <a:pt x="542" y="444"/>
                    <a:pt x="543" y="445"/>
                    <a:pt x="544" y="445"/>
                  </a:cubicBezTo>
                  <a:cubicBezTo>
                    <a:pt x="543" y="445"/>
                    <a:pt x="543" y="443"/>
                    <a:pt x="543" y="443"/>
                  </a:cubicBezTo>
                  <a:cubicBezTo>
                    <a:pt x="543" y="442"/>
                    <a:pt x="544" y="442"/>
                    <a:pt x="545" y="441"/>
                  </a:cubicBezTo>
                  <a:cubicBezTo>
                    <a:pt x="546" y="440"/>
                    <a:pt x="550" y="439"/>
                    <a:pt x="548" y="437"/>
                  </a:cubicBezTo>
                  <a:cubicBezTo>
                    <a:pt x="547" y="438"/>
                    <a:pt x="544" y="437"/>
                    <a:pt x="543" y="438"/>
                  </a:cubicBezTo>
                  <a:cubicBezTo>
                    <a:pt x="542" y="439"/>
                    <a:pt x="543" y="441"/>
                    <a:pt x="542" y="442"/>
                  </a:cubicBezTo>
                  <a:cubicBezTo>
                    <a:pt x="542" y="442"/>
                    <a:pt x="541" y="441"/>
                    <a:pt x="541" y="441"/>
                  </a:cubicBezTo>
                  <a:cubicBezTo>
                    <a:pt x="540" y="441"/>
                    <a:pt x="540" y="442"/>
                    <a:pt x="540" y="443"/>
                  </a:cubicBezTo>
                  <a:cubicBezTo>
                    <a:pt x="539" y="443"/>
                    <a:pt x="539" y="443"/>
                    <a:pt x="539" y="443"/>
                  </a:cubicBezTo>
                  <a:cubicBezTo>
                    <a:pt x="539" y="443"/>
                    <a:pt x="539" y="442"/>
                    <a:pt x="539" y="442"/>
                  </a:cubicBezTo>
                  <a:cubicBezTo>
                    <a:pt x="539" y="441"/>
                    <a:pt x="538" y="443"/>
                    <a:pt x="537" y="443"/>
                  </a:cubicBezTo>
                  <a:cubicBezTo>
                    <a:pt x="537" y="443"/>
                    <a:pt x="537" y="442"/>
                    <a:pt x="537" y="442"/>
                  </a:cubicBezTo>
                  <a:cubicBezTo>
                    <a:pt x="535" y="442"/>
                    <a:pt x="534" y="442"/>
                    <a:pt x="534" y="441"/>
                  </a:cubicBezTo>
                  <a:cubicBezTo>
                    <a:pt x="534" y="441"/>
                    <a:pt x="533" y="442"/>
                    <a:pt x="534" y="442"/>
                  </a:cubicBezTo>
                  <a:cubicBezTo>
                    <a:pt x="534" y="444"/>
                    <a:pt x="535" y="444"/>
                    <a:pt x="535" y="445"/>
                  </a:cubicBezTo>
                  <a:cubicBezTo>
                    <a:pt x="535" y="445"/>
                    <a:pt x="530" y="445"/>
                    <a:pt x="530" y="445"/>
                  </a:cubicBezTo>
                  <a:cubicBezTo>
                    <a:pt x="530" y="445"/>
                    <a:pt x="530" y="444"/>
                    <a:pt x="530" y="444"/>
                  </a:cubicBezTo>
                  <a:cubicBezTo>
                    <a:pt x="529" y="444"/>
                    <a:pt x="530" y="443"/>
                    <a:pt x="530" y="443"/>
                  </a:cubicBezTo>
                  <a:cubicBezTo>
                    <a:pt x="526" y="444"/>
                    <a:pt x="529" y="439"/>
                    <a:pt x="530" y="438"/>
                  </a:cubicBezTo>
                  <a:cubicBezTo>
                    <a:pt x="533" y="436"/>
                    <a:pt x="537" y="436"/>
                    <a:pt x="540" y="433"/>
                  </a:cubicBezTo>
                  <a:cubicBezTo>
                    <a:pt x="543" y="431"/>
                    <a:pt x="547" y="429"/>
                    <a:pt x="549" y="434"/>
                  </a:cubicBezTo>
                  <a:cubicBezTo>
                    <a:pt x="549" y="435"/>
                    <a:pt x="549" y="436"/>
                    <a:pt x="550" y="437"/>
                  </a:cubicBezTo>
                  <a:cubicBezTo>
                    <a:pt x="550" y="437"/>
                    <a:pt x="551" y="438"/>
                    <a:pt x="551" y="439"/>
                  </a:cubicBezTo>
                  <a:cubicBezTo>
                    <a:pt x="550" y="441"/>
                    <a:pt x="551" y="438"/>
                    <a:pt x="550" y="440"/>
                  </a:cubicBezTo>
                  <a:cubicBezTo>
                    <a:pt x="550" y="440"/>
                    <a:pt x="549" y="440"/>
                    <a:pt x="549" y="440"/>
                  </a:cubicBezTo>
                  <a:cubicBezTo>
                    <a:pt x="549" y="440"/>
                    <a:pt x="552" y="441"/>
                    <a:pt x="551" y="441"/>
                  </a:cubicBezTo>
                  <a:cubicBezTo>
                    <a:pt x="552" y="441"/>
                    <a:pt x="553" y="442"/>
                    <a:pt x="554" y="442"/>
                  </a:cubicBezTo>
                  <a:cubicBezTo>
                    <a:pt x="554" y="443"/>
                    <a:pt x="553" y="443"/>
                    <a:pt x="553" y="443"/>
                  </a:cubicBezTo>
                  <a:cubicBezTo>
                    <a:pt x="554" y="444"/>
                    <a:pt x="556" y="443"/>
                    <a:pt x="555" y="445"/>
                  </a:cubicBezTo>
                  <a:cubicBezTo>
                    <a:pt x="556" y="445"/>
                    <a:pt x="556" y="444"/>
                    <a:pt x="557" y="445"/>
                  </a:cubicBezTo>
                  <a:cubicBezTo>
                    <a:pt x="556" y="447"/>
                    <a:pt x="557" y="448"/>
                    <a:pt x="560" y="447"/>
                  </a:cubicBezTo>
                  <a:cubicBezTo>
                    <a:pt x="560" y="447"/>
                    <a:pt x="564" y="446"/>
                    <a:pt x="563" y="445"/>
                  </a:cubicBezTo>
                  <a:cubicBezTo>
                    <a:pt x="563" y="448"/>
                    <a:pt x="566" y="449"/>
                    <a:pt x="568" y="451"/>
                  </a:cubicBezTo>
                  <a:cubicBezTo>
                    <a:pt x="569" y="451"/>
                    <a:pt x="569" y="452"/>
                    <a:pt x="570" y="452"/>
                  </a:cubicBezTo>
                  <a:cubicBezTo>
                    <a:pt x="572" y="453"/>
                    <a:pt x="573" y="452"/>
                    <a:pt x="574" y="452"/>
                  </a:cubicBezTo>
                  <a:cubicBezTo>
                    <a:pt x="574" y="453"/>
                    <a:pt x="575" y="453"/>
                    <a:pt x="575" y="453"/>
                  </a:cubicBezTo>
                  <a:cubicBezTo>
                    <a:pt x="578" y="453"/>
                    <a:pt x="580" y="451"/>
                    <a:pt x="582" y="451"/>
                  </a:cubicBezTo>
                  <a:cubicBezTo>
                    <a:pt x="583" y="452"/>
                    <a:pt x="584" y="451"/>
                    <a:pt x="585" y="450"/>
                  </a:cubicBezTo>
                  <a:cubicBezTo>
                    <a:pt x="585" y="452"/>
                    <a:pt x="595" y="453"/>
                    <a:pt x="596" y="452"/>
                  </a:cubicBezTo>
                  <a:cubicBezTo>
                    <a:pt x="598" y="450"/>
                    <a:pt x="594" y="449"/>
                    <a:pt x="594" y="448"/>
                  </a:cubicBezTo>
                  <a:cubicBezTo>
                    <a:pt x="595" y="444"/>
                    <a:pt x="597" y="449"/>
                    <a:pt x="598" y="449"/>
                  </a:cubicBezTo>
                  <a:cubicBezTo>
                    <a:pt x="598" y="448"/>
                    <a:pt x="595" y="445"/>
                    <a:pt x="596" y="445"/>
                  </a:cubicBezTo>
                  <a:cubicBezTo>
                    <a:pt x="596" y="445"/>
                    <a:pt x="597" y="446"/>
                    <a:pt x="597" y="446"/>
                  </a:cubicBezTo>
                  <a:cubicBezTo>
                    <a:pt x="598" y="446"/>
                    <a:pt x="596" y="443"/>
                    <a:pt x="596" y="443"/>
                  </a:cubicBezTo>
                  <a:cubicBezTo>
                    <a:pt x="595" y="441"/>
                    <a:pt x="596" y="442"/>
                    <a:pt x="596" y="441"/>
                  </a:cubicBezTo>
                  <a:cubicBezTo>
                    <a:pt x="597" y="441"/>
                    <a:pt x="597" y="442"/>
                    <a:pt x="597" y="442"/>
                  </a:cubicBezTo>
                  <a:cubicBezTo>
                    <a:pt x="598" y="442"/>
                    <a:pt x="598" y="441"/>
                    <a:pt x="599" y="441"/>
                  </a:cubicBezTo>
                  <a:cubicBezTo>
                    <a:pt x="599" y="441"/>
                    <a:pt x="601" y="441"/>
                    <a:pt x="601" y="441"/>
                  </a:cubicBezTo>
                  <a:cubicBezTo>
                    <a:pt x="601" y="440"/>
                    <a:pt x="599" y="440"/>
                    <a:pt x="600" y="439"/>
                  </a:cubicBezTo>
                  <a:cubicBezTo>
                    <a:pt x="600" y="437"/>
                    <a:pt x="602" y="438"/>
                    <a:pt x="603" y="439"/>
                  </a:cubicBezTo>
                  <a:cubicBezTo>
                    <a:pt x="604" y="439"/>
                    <a:pt x="608" y="442"/>
                    <a:pt x="606" y="442"/>
                  </a:cubicBezTo>
                  <a:cubicBezTo>
                    <a:pt x="607" y="444"/>
                    <a:pt x="610" y="442"/>
                    <a:pt x="610" y="443"/>
                  </a:cubicBezTo>
                  <a:cubicBezTo>
                    <a:pt x="610" y="443"/>
                    <a:pt x="610" y="443"/>
                    <a:pt x="610" y="444"/>
                  </a:cubicBezTo>
                  <a:cubicBezTo>
                    <a:pt x="610" y="444"/>
                    <a:pt x="610" y="444"/>
                    <a:pt x="611" y="443"/>
                  </a:cubicBezTo>
                  <a:cubicBezTo>
                    <a:pt x="611" y="444"/>
                    <a:pt x="607" y="447"/>
                    <a:pt x="608" y="447"/>
                  </a:cubicBezTo>
                  <a:cubicBezTo>
                    <a:pt x="609" y="447"/>
                    <a:pt x="609" y="447"/>
                    <a:pt x="609" y="447"/>
                  </a:cubicBezTo>
                  <a:cubicBezTo>
                    <a:pt x="609" y="447"/>
                    <a:pt x="609" y="447"/>
                    <a:pt x="609" y="447"/>
                  </a:cubicBezTo>
                  <a:cubicBezTo>
                    <a:pt x="610" y="447"/>
                    <a:pt x="610" y="446"/>
                    <a:pt x="610" y="445"/>
                  </a:cubicBezTo>
                  <a:cubicBezTo>
                    <a:pt x="611" y="444"/>
                    <a:pt x="612" y="444"/>
                    <a:pt x="613" y="443"/>
                  </a:cubicBezTo>
                  <a:cubicBezTo>
                    <a:pt x="613" y="444"/>
                    <a:pt x="613" y="446"/>
                    <a:pt x="613" y="446"/>
                  </a:cubicBezTo>
                  <a:cubicBezTo>
                    <a:pt x="612" y="448"/>
                    <a:pt x="613" y="450"/>
                    <a:pt x="611" y="451"/>
                  </a:cubicBezTo>
                  <a:cubicBezTo>
                    <a:pt x="612" y="451"/>
                    <a:pt x="612" y="451"/>
                    <a:pt x="613" y="451"/>
                  </a:cubicBezTo>
                  <a:cubicBezTo>
                    <a:pt x="613" y="451"/>
                    <a:pt x="612" y="451"/>
                    <a:pt x="612" y="452"/>
                  </a:cubicBezTo>
                  <a:cubicBezTo>
                    <a:pt x="611" y="453"/>
                    <a:pt x="612" y="454"/>
                    <a:pt x="612" y="455"/>
                  </a:cubicBezTo>
                  <a:cubicBezTo>
                    <a:pt x="611" y="455"/>
                    <a:pt x="611" y="454"/>
                    <a:pt x="611" y="454"/>
                  </a:cubicBezTo>
                  <a:cubicBezTo>
                    <a:pt x="611" y="454"/>
                    <a:pt x="609" y="457"/>
                    <a:pt x="610" y="457"/>
                  </a:cubicBezTo>
                  <a:cubicBezTo>
                    <a:pt x="610" y="457"/>
                    <a:pt x="613" y="458"/>
                    <a:pt x="613" y="458"/>
                  </a:cubicBezTo>
                  <a:cubicBezTo>
                    <a:pt x="612" y="459"/>
                    <a:pt x="612" y="460"/>
                    <a:pt x="611" y="460"/>
                  </a:cubicBezTo>
                  <a:cubicBezTo>
                    <a:pt x="613" y="461"/>
                    <a:pt x="615" y="461"/>
                    <a:pt x="614" y="459"/>
                  </a:cubicBezTo>
                  <a:cubicBezTo>
                    <a:pt x="615" y="460"/>
                    <a:pt x="615" y="459"/>
                    <a:pt x="616" y="459"/>
                  </a:cubicBezTo>
                  <a:cubicBezTo>
                    <a:pt x="617" y="460"/>
                    <a:pt x="615" y="462"/>
                    <a:pt x="614" y="462"/>
                  </a:cubicBezTo>
                  <a:cubicBezTo>
                    <a:pt x="615" y="462"/>
                    <a:pt x="616" y="462"/>
                    <a:pt x="617" y="461"/>
                  </a:cubicBezTo>
                  <a:cubicBezTo>
                    <a:pt x="618" y="462"/>
                    <a:pt x="615" y="463"/>
                    <a:pt x="617" y="464"/>
                  </a:cubicBezTo>
                  <a:cubicBezTo>
                    <a:pt x="618" y="465"/>
                    <a:pt x="620" y="462"/>
                    <a:pt x="620" y="462"/>
                  </a:cubicBezTo>
                  <a:cubicBezTo>
                    <a:pt x="619" y="462"/>
                    <a:pt x="619" y="463"/>
                    <a:pt x="618" y="463"/>
                  </a:cubicBezTo>
                  <a:cubicBezTo>
                    <a:pt x="617" y="462"/>
                    <a:pt x="618" y="461"/>
                    <a:pt x="618" y="460"/>
                  </a:cubicBezTo>
                  <a:cubicBezTo>
                    <a:pt x="617" y="459"/>
                    <a:pt x="616" y="458"/>
                    <a:pt x="617" y="457"/>
                  </a:cubicBezTo>
                  <a:cubicBezTo>
                    <a:pt x="617" y="454"/>
                    <a:pt x="615" y="453"/>
                    <a:pt x="616" y="451"/>
                  </a:cubicBezTo>
                  <a:cubicBezTo>
                    <a:pt x="616" y="449"/>
                    <a:pt x="616" y="447"/>
                    <a:pt x="618" y="447"/>
                  </a:cubicBezTo>
                  <a:cubicBezTo>
                    <a:pt x="619" y="446"/>
                    <a:pt x="620" y="447"/>
                    <a:pt x="622" y="446"/>
                  </a:cubicBezTo>
                  <a:cubicBezTo>
                    <a:pt x="623" y="446"/>
                    <a:pt x="623" y="445"/>
                    <a:pt x="624" y="444"/>
                  </a:cubicBezTo>
                  <a:cubicBezTo>
                    <a:pt x="625" y="442"/>
                    <a:pt x="627" y="440"/>
                    <a:pt x="628" y="438"/>
                  </a:cubicBezTo>
                  <a:cubicBezTo>
                    <a:pt x="629" y="436"/>
                    <a:pt x="629" y="427"/>
                    <a:pt x="626" y="432"/>
                  </a:cubicBezTo>
                  <a:cubicBezTo>
                    <a:pt x="626" y="433"/>
                    <a:pt x="625" y="435"/>
                    <a:pt x="624" y="435"/>
                  </a:cubicBezTo>
                  <a:cubicBezTo>
                    <a:pt x="621" y="435"/>
                    <a:pt x="623" y="431"/>
                    <a:pt x="622" y="430"/>
                  </a:cubicBezTo>
                  <a:cubicBezTo>
                    <a:pt x="623" y="430"/>
                    <a:pt x="623" y="430"/>
                    <a:pt x="623" y="430"/>
                  </a:cubicBezTo>
                  <a:cubicBezTo>
                    <a:pt x="624" y="430"/>
                    <a:pt x="624" y="430"/>
                    <a:pt x="624" y="429"/>
                  </a:cubicBezTo>
                  <a:cubicBezTo>
                    <a:pt x="625" y="429"/>
                    <a:pt x="626" y="428"/>
                    <a:pt x="626" y="427"/>
                  </a:cubicBezTo>
                  <a:cubicBezTo>
                    <a:pt x="625" y="428"/>
                    <a:pt x="624" y="425"/>
                    <a:pt x="625" y="424"/>
                  </a:cubicBezTo>
                  <a:cubicBezTo>
                    <a:pt x="625" y="422"/>
                    <a:pt x="628" y="423"/>
                    <a:pt x="629" y="422"/>
                  </a:cubicBezTo>
                  <a:cubicBezTo>
                    <a:pt x="629" y="423"/>
                    <a:pt x="628" y="425"/>
                    <a:pt x="627" y="426"/>
                  </a:cubicBezTo>
                  <a:cubicBezTo>
                    <a:pt x="628" y="427"/>
                    <a:pt x="630" y="423"/>
                    <a:pt x="630" y="423"/>
                  </a:cubicBezTo>
                  <a:cubicBezTo>
                    <a:pt x="629" y="424"/>
                    <a:pt x="630" y="422"/>
                    <a:pt x="630" y="421"/>
                  </a:cubicBezTo>
                  <a:cubicBezTo>
                    <a:pt x="628" y="420"/>
                    <a:pt x="628" y="421"/>
                    <a:pt x="626" y="421"/>
                  </a:cubicBezTo>
                  <a:cubicBezTo>
                    <a:pt x="623" y="421"/>
                    <a:pt x="624" y="418"/>
                    <a:pt x="621" y="417"/>
                  </a:cubicBezTo>
                  <a:cubicBezTo>
                    <a:pt x="622" y="418"/>
                    <a:pt x="621" y="419"/>
                    <a:pt x="620" y="419"/>
                  </a:cubicBezTo>
                  <a:cubicBezTo>
                    <a:pt x="619" y="419"/>
                    <a:pt x="618" y="417"/>
                    <a:pt x="617" y="417"/>
                  </a:cubicBezTo>
                  <a:cubicBezTo>
                    <a:pt x="616" y="416"/>
                    <a:pt x="615" y="416"/>
                    <a:pt x="614" y="415"/>
                  </a:cubicBezTo>
                  <a:cubicBezTo>
                    <a:pt x="612" y="414"/>
                    <a:pt x="613" y="414"/>
                    <a:pt x="612" y="412"/>
                  </a:cubicBezTo>
                  <a:cubicBezTo>
                    <a:pt x="611" y="410"/>
                    <a:pt x="609" y="409"/>
                    <a:pt x="609" y="406"/>
                  </a:cubicBezTo>
                  <a:cubicBezTo>
                    <a:pt x="609" y="402"/>
                    <a:pt x="612" y="399"/>
                    <a:pt x="614" y="396"/>
                  </a:cubicBezTo>
                  <a:cubicBezTo>
                    <a:pt x="613" y="396"/>
                    <a:pt x="613" y="398"/>
                    <a:pt x="611" y="398"/>
                  </a:cubicBezTo>
                  <a:cubicBezTo>
                    <a:pt x="610" y="398"/>
                    <a:pt x="610" y="396"/>
                    <a:pt x="610" y="395"/>
                  </a:cubicBezTo>
                  <a:cubicBezTo>
                    <a:pt x="609" y="394"/>
                    <a:pt x="609" y="393"/>
                    <a:pt x="610" y="392"/>
                  </a:cubicBezTo>
                  <a:cubicBezTo>
                    <a:pt x="610" y="391"/>
                    <a:pt x="611" y="389"/>
                    <a:pt x="611" y="389"/>
                  </a:cubicBezTo>
                  <a:cubicBezTo>
                    <a:pt x="609" y="390"/>
                    <a:pt x="610" y="388"/>
                    <a:pt x="610" y="387"/>
                  </a:cubicBezTo>
                  <a:cubicBezTo>
                    <a:pt x="610" y="387"/>
                    <a:pt x="610" y="385"/>
                    <a:pt x="610" y="385"/>
                  </a:cubicBezTo>
                  <a:cubicBezTo>
                    <a:pt x="610" y="385"/>
                    <a:pt x="612" y="383"/>
                    <a:pt x="612" y="383"/>
                  </a:cubicBezTo>
                  <a:cubicBezTo>
                    <a:pt x="613" y="382"/>
                    <a:pt x="613" y="382"/>
                    <a:pt x="614" y="383"/>
                  </a:cubicBezTo>
                  <a:cubicBezTo>
                    <a:pt x="617" y="386"/>
                    <a:pt x="616" y="383"/>
                    <a:pt x="617" y="380"/>
                  </a:cubicBezTo>
                  <a:cubicBezTo>
                    <a:pt x="616" y="381"/>
                    <a:pt x="613" y="379"/>
                    <a:pt x="615" y="377"/>
                  </a:cubicBezTo>
                  <a:cubicBezTo>
                    <a:pt x="615" y="376"/>
                    <a:pt x="617" y="373"/>
                    <a:pt x="618" y="373"/>
                  </a:cubicBezTo>
                  <a:cubicBezTo>
                    <a:pt x="617" y="372"/>
                    <a:pt x="619" y="370"/>
                    <a:pt x="620" y="370"/>
                  </a:cubicBezTo>
                  <a:cubicBezTo>
                    <a:pt x="619" y="370"/>
                    <a:pt x="617" y="368"/>
                    <a:pt x="619" y="368"/>
                  </a:cubicBezTo>
                  <a:cubicBezTo>
                    <a:pt x="619" y="367"/>
                    <a:pt x="618" y="367"/>
                    <a:pt x="618" y="367"/>
                  </a:cubicBezTo>
                  <a:cubicBezTo>
                    <a:pt x="619" y="367"/>
                    <a:pt x="621" y="366"/>
                    <a:pt x="621" y="366"/>
                  </a:cubicBezTo>
                  <a:cubicBezTo>
                    <a:pt x="621" y="365"/>
                    <a:pt x="619" y="366"/>
                    <a:pt x="618" y="367"/>
                  </a:cubicBezTo>
                  <a:cubicBezTo>
                    <a:pt x="617" y="364"/>
                    <a:pt x="619" y="361"/>
                    <a:pt x="618" y="358"/>
                  </a:cubicBezTo>
                  <a:cubicBezTo>
                    <a:pt x="617" y="356"/>
                    <a:pt x="616" y="355"/>
                    <a:pt x="615" y="353"/>
                  </a:cubicBezTo>
                  <a:cubicBezTo>
                    <a:pt x="615" y="351"/>
                    <a:pt x="614" y="345"/>
                    <a:pt x="616" y="344"/>
                  </a:cubicBezTo>
                  <a:cubicBezTo>
                    <a:pt x="614" y="342"/>
                    <a:pt x="615" y="339"/>
                    <a:pt x="615" y="336"/>
                  </a:cubicBezTo>
                  <a:cubicBezTo>
                    <a:pt x="615" y="335"/>
                    <a:pt x="614" y="333"/>
                    <a:pt x="615" y="332"/>
                  </a:cubicBezTo>
                  <a:cubicBezTo>
                    <a:pt x="616" y="327"/>
                    <a:pt x="620" y="334"/>
                    <a:pt x="622" y="332"/>
                  </a:cubicBezTo>
                  <a:cubicBezTo>
                    <a:pt x="622" y="331"/>
                    <a:pt x="617" y="329"/>
                    <a:pt x="619" y="328"/>
                  </a:cubicBezTo>
                  <a:cubicBezTo>
                    <a:pt x="618" y="327"/>
                    <a:pt x="617" y="327"/>
                    <a:pt x="617" y="326"/>
                  </a:cubicBezTo>
                  <a:cubicBezTo>
                    <a:pt x="617" y="324"/>
                    <a:pt x="619" y="323"/>
                    <a:pt x="620" y="323"/>
                  </a:cubicBezTo>
                  <a:cubicBezTo>
                    <a:pt x="621" y="322"/>
                    <a:pt x="623" y="321"/>
                    <a:pt x="624" y="321"/>
                  </a:cubicBezTo>
                  <a:cubicBezTo>
                    <a:pt x="625" y="321"/>
                    <a:pt x="626" y="321"/>
                    <a:pt x="627" y="321"/>
                  </a:cubicBezTo>
                  <a:cubicBezTo>
                    <a:pt x="627" y="321"/>
                    <a:pt x="627" y="322"/>
                    <a:pt x="628" y="322"/>
                  </a:cubicBezTo>
                  <a:cubicBezTo>
                    <a:pt x="628" y="321"/>
                    <a:pt x="629" y="320"/>
                    <a:pt x="630" y="320"/>
                  </a:cubicBezTo>
                  <a:cubicBezTo>
                    <a:pt x="631" y="320"/>
                    <a:pt x="632" y="320"/>
                    <a:pt x="633" y="321"/>
                  </a:cubicBezTo>
                  <a:cubicBezTo>
                    <a:pt x="635" y="321"/>
                    <a:pt x="638" y="323"/>
                    <a:pt x="637" y="325"/>
                  </a:cubicBezTo>
                  <a:cubicBezTo>
                    <a:pt x="638" y="326"/>
                    <a:pt x="640" y="324"/>
                    <a:pt x="641" y="324"/>
                  </a:cubicBezTo>
                  <a:cubicBezTo>
                    <a:pt x="642" y="323"/>
                    <a:pt x="644" y="324"/>
                    <a:pt x="646" y="324"/>
                  </a:cubicBezTo>
                  <a:cubicBezTo>
                    <a:pt x="647" y="324"/>
                    <a:pt x="652" y="325"/>
                    <a:pt x="652" y="327"/>
                  </a:cubicBezTo>
                  <a:cubicBezTo>
                    <a:pt x="650" y="327"/>
                    <a:pt x="650" y="328"/>
                    <a:pt x="650" y="329"/>
                  </a:cubicBezTo>
                  <a:cubicBezTo>
                    <a:pt x="650" y="331"/>
                    <a:pt x="649" y="335"/>
                    <a:pt x="646" y="335"/>
                  </a:cubicBezTo>
                  <a:cubicBezTo>
                    <a:pt x="648" y="336"/>
                    <a:pt x="645" y="342"/>
                    <a:pt x="643" y="342"/>
                  </a:cubicBezTo>
                  <a:cubicBezTo>
                    <a:pt x="646" y="343"/>
                    <a:pt x="640" y="352"/>
                    <a:pt x="639" y="353"/>
                  </a:cubicBezTo>
                  <a:cubicBezTo>
                    <a:pt x="636" y="355"/>
                    <a:pt x="633" y="352"/>
                    <a:pt x="630" y="352"/>
                  </a:cubicBezTo>
                  <a:cubicBezTo>
                    <a:pt x="629" y="352"/>
                    <a:pt x="625" y="354"/>
                    <a:pt x="624" y="354"/>
                  </a:cubicBezTo>
                  <a:cubicBezTo>
                    <a:pt x="625" y="353"/>
                    <a:pt x="626" y="354"/>
                    <a:pt x="627" y="354"/>
                  </a:cubicBezTo>
                  <a:cubicBezTo>
                    <a:pt x="627" y="354"/>
                    <a:pt x="627" y="355"/>
                    <a:pt x="627" y="355"/>
                  </a:cubicBezTo>
                  <a:cubicBezTo>
                    <a:pt x="632" y="356"/>
                    <a:pt x="629" y="360"/>
                    <a:pt x="627" y="363"/>
                  </a:cubicBezTo>
                  <a:cubicBezTo>
                    <a:pt x="627" y="365"/>
                    <a:pt x="626" y="367"/>
                    <a:pt x="625" y="368"/>
                  </a:cubicBezTo>
                  <a:cubicBezTo>
                    <a:pt x="624" y="369"/>
                    <a:pt x="621" y="369"/>
                    <a:pt x="621" y="370"/>
                  </a:cubicBezTo>
                  <a:cubicBezTo>
                    <a:pt x="622" y="370"/>
                    <a:pt x="624" y="371"/>
                    <a:pt x="623" y="373"/>
                  </a:cubicBezTo>
                  <a:cubicBezTo>
                    <a:pt x="622" y="373"/>
                    <a:pt x="620" y="372"/>
                    <a:pt x="620" y="373"/>
                  </a:cubicBezTo>
                  <a:cubicBezTo>
                    <a:pt x="620" y="372"/>
                    <a:pt x="622" y="375"/>
                    <a:pt x="622" y="375"/>
                  </a:cubicBezTo>
                  <a:cubicBezTo>
                    <a:pt x="623" y="375"/>
                    <a:pt x="623" y="374"/>
                    <a:pt x="624" y="374"/>
                  </a:cubicBezTo>
                  <a:cubicBezTo>
                    <a:pt x="624" y="374"/>
                    <a:pt x="623" y="376"/>
                    <a:pt x="624" y="376"/>
                  </a:cubicBezTo>
                  <a:cubicBezTo>
                    <a:pt x="624" y="376"/>
                    <a:pt x="626" y="375"/>
                    <a:pt x="626" y="375"/>
                  </a:cubicBezTo>
                  <a:cubicBezTo>
                    <a:pt x="627" y="374"/>
                    <a:pt x="628" y="376"/>
                    <a:pt x="628" y="375"/>
                  </a:cubicBezTo>
                  <a:cubicBezTo>
                    <a:pt x="629" y="375"/>
                    <a:pt x="628" y="378"/>
                    <a:pt x="629" y="379"/>
                  </a:cubicBezTo>
                  <a:cubicBezTo>
                    <a:pt x="630" y="381"/>
                    <a:pt x="632" y="382"/>
                    <a:pt x="633" y="385"/>
                  </a:cubicBezTo>
                  <a:cubicBezTo>
                    <a:pt x="634" y="387"/>
                    <a:pt x="634" y="389"/>
                    <a:pt x="634" y="391"/>
                  </a:cubicBezTo>
                  <a:cubicBezTo>
                    <a:pt x="634" y="392"/>
                    <a:pt x="634" y="393"/>
                    <a:pt x="634" y="394"/>
                  </a:cubicBezTo>
                  <a:cubicBezTo>
                    <a:pt x="634" y="394"/>
                    <a:pt x="633" y="393"/>
                    <a:pt x="633" y="394"/>
                  </a:cubicBezTo>
                  <a:cubicBezTo>
                    <a:pt x="632" y="394"/>
                    <a:pt x="636" y="397"/>
                    <a:pt x="637" y="398"/>
                  </a:cubicBezTo>
                  <a:cubicBezTo>
                    <a:pt x="639" y="400"/>
                    <a:pt x="638" y="404"/>
                    <a:pt x="640" y="405"/>
                  </a:cubicBezTo>
                  <a:cubicBezTo>
                    <a:pt x="640" y="405"/>
                    <a:pt x="641" y="404"/>
                    <a:pt x="641" y="404"/>
                  </a:cubicBezTo>
                  <a:cubicBezTo>
                    <a:pt x="642" y="405"/>
                    <a:pt x="643" y="407"/>
                    <a:pt x="643" y="407"/>
                  </a:cubicBezTo>
                  <a:cubicBezTo>
                    <a:pt x="642" y="410"/>
                    <a:pt x="639" y="406"/>
                    <a:pt x="637" y="407"/>
                  </a:cubicBezTo>
                  <a:cubicBezTo>
                    <a:pt x="636" y="408"/>
                    <a:pt x="636" y="409"/>
                    <a:pt x="637" y="410"/>
                  </a:cubicBezTo>
                  <a:cubicBezTo>
                    <a:pt x="637" y="410"/>
                    <a:pt x="639" y="409"/>
                    <a:pt x="639" y="410"/>
                  </a:cubicBezTo>
                  <a:cubicBezTo>
                    <a:pt x="641" y="411"/>
                    <a:pt x="636" y="414"/>
                    <a:pt x="635" y="415"/>
                  </a:cubicBezTo>
                  <a:cubicBezTo>
                    <a:pt x="634" y="417"/>
                    <a:pt x="636" y="416"/>
                    <a:pt x="637" y="417"/>
                  </a:cubicBezTo>
                  <a:cubicBezTo>
                    <a:pt x="638" y="418"/>
                    <a:pt x="639" y="420"/>
                    <a:pt x="641" y="420"/>
                  </a:cubicBezTo>
                  <a:cubicBezTo>
                    <a:pt x="642" y="420"/>
                    <a:pt x="645" y="415"/>
                    <a:pt x="646" y="418"/>
                  </a:cubicBezTo>
                  <a:cubicBezTo>
                    <a:pt x="645" y="419"/>
                    <a:pt x="643" y="419"/>
                    <a:pt x="643" y="420"/>
                  </a:cubicBezTo>
                  <a:cubicBezTo>
                    <a:pt x="645" y="420"/>
                    <a:pt x="649" y="419"/>
                    <a:pt x="650" y="421"/>
                  </a:cubicBezTo>
                  <a:cubicBezTo>
                    <a:pt x="651" y="422"/>
                    <a:pt x="647" y="422"/>
                    <a:pt x="647" y="424"/>
                  </a:cubicBezTo>
                  <a:cubicBezTo>
                    <a:pt x="650" y="422"/>
                    <a:pt x="650" y="426"/>
                    <a:pt x="649" y="426"/>
                  </a:cubicBezTo>
                  <a:cubicBezTo>
                    <a:pt x="649" y="425"/>
                    <a:pt x="647" y="425"/>
                    <a:pt x="646" y="425"/>
                  </a:cubicBezTo>
                  <a:cubicBezTo>
                    <a:pt x="646" y="424"/>
                    <a:pt x="646" y="424"/>
                    <a:pt x="647" y="424"/>
                  </a:cubicBezTo>
                  <a:cubicBezTo>
                    <a:pt x="646" y="423"/>
                    <a:pt x="645" y="424"/>
                    <a:pt x="645" y="425"/>
                  </a:cubicBezTo>
                  <a:cubicBezTo>
                    <a:pt x="645" y="426"/>
                    <a:pt x="646" y="426"/>
                    <a:pt x="647" y="427"/>
                  </a:cubicBezTo>
                  <a:cubicBezTo>
                    <a:pt x="648" y="429"/>
                    <a:pt x="649" y="431"/>
                    <a:pt x="650" y="433"/>
                  </a:cubicBezTo>
                  <a:cubicBezTo>
                    <a:pt x="650" y="433"/>
                    <a:pt x="649" y="433"/>
                    <a:pt x="649" y="433"/>
                  </a:cubicBezTo>
                  <a:cubicBezTo>
                    <a:pt x="649" y="434"/>
                    <a:pt x="650" y="434"/>
                    <a:pt x="650" y="435"/>
                  </a:cubicBezTo>
                  <a:cubicBezTo>
                    <a:pt x="650" y="436"/>
                    <a:pt x="649" y="437"/>
                    <a:pt x="649" y="438"/>
                  </a:cubicBezTo>
                  <a:cubicBezTo>
                    <a:pt x="649" y="439"/>
                    <a:pt x="649" y="440"/>
                    <a:pt x="649" y="441"/>
                  </a:cubicBezTo>
                  <a:cubicBezTo>
                    <a:pt x="649" y="441"/>
                    <a:pt x="651" y="441"/>
                    <a:pt x="650" y="442"/>
                  </a:cubicBezTo>
                  <a:cubicBezTo>
                    <a:pt x="651" y="442"/>
                    <a:pt x="651" y="444"/>
                    <a:pt x="652" y="443"/>
                  </a:cubicBezTo>
                  <a:cubicBezTo>
                    <a:pt x="653" y="443"/>
                    <a:pt x="653" y="441"/>
                    <a:pt x="653" y="440"/>
                  </a:cubicBezTo>
                  <a:cubicBezTo>
                    <a:pt x="654" y="440"/>
                    <a:pt x="654" y="440"/>
                    <a:pt x="654" y="440"/>
                  </a:cubicBezTo>
                  <a:cubicBezTo>
                    <a:pt x="654" y="439"/>
                    <a:pt x="654" y="439"/>
                    <a:pt x="653" y="439"/>
                  </a:cubicBezTo>
                  <a:cubicBezTo>
                    <a:pt x="653" y="438"/>
                    <a:pt x="653" y="438"/>
                    <a:pt x="653" y="437"/>
                  </a:cubicBezTo>
                  <a:cubicBezTo>
                    <a:pt x="656" y="434"/>
                    <a:pt x="655" y="430"/>
                    <a:pt x="657" y="426"/>
                  </a:cubicBezTo>
                  <a:cubicBezTo>
                    <a:pt x="659" y="423"/>
                    <a:pt x="661" y="428"/>
                    <a:pt x="663" y="430"/>
                  </a:cubicBezTo>
                  <a:cubicBezTo>
                    <a:pt x="665" y="433"/>
                    <a:pt x="667" y="436"/>
                    <a:pt x="667" y="439"/>
                  </a:cubicBezTo>
                  <a:cubicBezTo>
                    <a:pt x="668" y="440"/>
                    <a:pt x="668" y="443"/>
                    <a:pt x="667" y="443"/>
                  </a:cubicBezTo>
                  <a:cubicBezTo>
                    <a:pt x="666" y="445"/>
                    <a:pt x="665" y="443"/>
                    <a:pt x="665" y="442"/>
                  </a:cubicBezTo>
                  <a:cubicBezTo>
                    <a:pt x="663" y="444"/>
                    <a:pt x="664" y="449"/>
                    <a:pt x="665" y="452"/>
                  </a:cubicBezTo>
                  <a:cubicBezTo>
                    <a:pt x="666" y="456"/>
                    <a:pt x="669" y="460"/>
                    <a:pt x="671" y="464"/>
                  </a:cubicBezTo>
                  <a:cubicBezTo>
                    <a:pt x="672" y="463"/>
                    <a:pt x="675" y="456"/>
                    <a:pt x="676" y="460"/>
                  </a:cubicBezTo>
                  <a:cubicBezTo>
                    <a:pt x="678" y="457"/>
                    <a:pt x="676" y="454"/>
                    <a:pt x="678" y="451"/>
                  </a:cubicBezTo>
                  <a:cubicBezTo>
                    <a:pt x="678" y="450"/>
                    <a:pt x="681" y="446"/>
                    <a:pt x="681" y="446"/>
                  </a:cubicBezTo>
                  <a:cubicBezTo>
                    <a:pt x="681" y="447"/>
                    <a:pt x="680" y="447"/>
                    <a:pt x="680" y="447"/>
                  </a:cubicBezTo>
                  <a:cubicBezTo>
                    <a:pt x="680" y="445"/>
                    <a:pt x="681" y="442"/>
                    <a:pt x="682" y="440"/>
                  </a:cubicBezTo>
                  <a:cubicBezTo>
                    <a:pt x="682" y="438"/>
                    <a:pt x="681" y="436"/>
                    <a:pt x="682" y="435"/>
                  </a:cubicBezTo>
                  <a:cubicBezTo>
                    <a:pt x="683" y="435"/>
                    <a:pt x="688" y="434"/>
                    <a:pt x="688" y="434"/>
                  </a:cubicBezTo>
                  <a:cubicBezTo>
                    <a:pt x="688" y="434"/>
                    <a:pt x="687" y="434"/>
                    <a:pt x="687" y="434"/>
                  </a:cubicBezTo>
                  <a:cubicBezTo>
                    <a:pt x="687" y="434"/>
                    <a:pt x="686" y="433"/>
                    <a:pt x="686" y="432"/>
                  </a:cubicBezTo>
                  <a:cubicBezTo>
                    <a:pt x="686" y="433"/>
                    <a:pt x="686" y="433"/>
                    <a:pt x="687" y="432"/>
                  </a:cubicBezTo>
                  <a:cubicBezTo>
                    <a:pt x="684" y="429"/>
                    <a:pt x="687" y="432"/>
                    <a:pt x="688" y="431"/>
                  </a:cubicBezTo>
                  <a:cubicBezTo>
                    <a:pt x="688" y="431"/>
                    <a:pt x="687" y="431"/>
                    <a:pt x="687" y="430"/>
                  </a:cubicBezTo>
                  <a:cubicBezTo>
                    <a:pt x="687" y="430"/>
                    <a:pt x="690" y="430"/>
                    <a:pt x="690" y="430"/>
                  </a:cubicBezTo>
                  <a:cubicBezTo>
                    <a:pt x="690" y="429"/>
                    <a:pt x="687" y="429"/>
                    <a:pt x="686" y="429"/>
                  </a:cubicBezTo>
                  <a:cubicBezTo>
                    <a:pt x="686" y="428"/>
                    <a:pt x="686" y="428"/>
                    <a:pt x="686" y="428"/>
                  </a:cubicBezTo>
                  <a:cubicBezTo>
                    <a:pt x="686" y="427"/>
                    <a:pt x="685" y="428"/>
                    <a:pt x="685" y="427"/>
                  </a:cubicBezTo>
                  <a:cubicBezTo>
                    <a:pt x="685" y="427"/>
                    <a:pt x="685" y="427"/>
                    <a:pt x="684" y="428"/>
                  </a:cubicBezTo>
                  <a:cubicBezTo>
                    <a:pt x="684" y="426"/>
                    <a:pt x="683" y="424"/>
                    <a:pt x="683" y="422"/>
                  </a:cubicBezTo>
                  <a:cubicBezTo>
                    <a:pt x="683" y="422"/>
                    <a:pt x="684" y="422"/>
                    <a:pt x="684" y="422"/>
                  </a:cubicBezTo>
                  <a:cubicBezTo>
                    <a:pt x="684" y="423"/>
                    <a:pt x="683" y="419"/>
                    <a:pt x="683" y="421"/>
                  </a:cubicBezTo>
                  <a:cubicBezTo>
                    <a:pt x="683" y="420"/>
                    <a:pt x="683" y="416"/>
                    <a:pt x="683" y="416"/>
                  </a:cubicBezTo>
                  <a:cubicBezTo>
                    <a:pt x="684" y="416"/>
                    <a:pt x="684" y="416"/>
                    <a:pt x="684" y="416"/>
                  </a:cubicBezTo>
                  <a:cubicBezTo>
                    <a:pt x="685" y="415"/>
                    <a:pt x="683" y="415"/>
                    <a:pt x="683" y="414"/>
                  </a:cubicBezTo>
                  <a:cubicBezTo>
                    <a:pt x="683" y="413"/>
                    <a:pt x="685" y="415"/>
                    <a:pt x="685" y="415"/>
                  </a:cubicBezTo>
                  <a:cubicBezTo>
                    <a:pt x="686" y="415"/>
                    <a:pt x="688" y="414"/>
                    <a:pt x="687" y="414"/>
                  </a:cubicBezTo>
                  <a:cubicBezTo>
                    <a:pt x="688" y="413"/>
                    <a:pt x="690" y="414"/>
                    <a:pt x="690" y="414"/>
                  </a:cubicBezTo>
                  <a:cubicBezTo>
                    <a:pt x="693" y="415"/>
                    <a:pt x="694" y="416"/>
                    <a:pt x="697" y="417"/>
                  </a:cubicBezTo>
                  <a:cubicBezTo>
                    <a:pt x="698" y="417"/>
                    <a:pt x="702" y="416"/>
                    <a:pt x="702" y="417"/>
                  </a:cubicBezTo>
                  <a:cubicBezTo>
                    <a:pt x="703" y="418"/>
                    <a:pt x="702" y="419"/>
                    <a:pt x="702" y="419"/>
                  </a:cubicBezTo>
                  <a:cubicBezTo>
                    <a:pt x="702" y="420"/>
                    <a:pt x="707" y="420"/>
                    <a:pt x="707" y="422"/>
                  </a:cubicBezTo>
                  <a:cubicBezTo>
                    <a:pt x="704" y="423"/>
                    <a:pt x="702" y="420"/>
                    <a:pt x="699" y="420"/>
                  </a:cubicBezTo>
                  <a:cubicBezTo>
                    <a:pt x="699" y="420"/>
                    <a:pt x="705" y="423"/>
                    <a:pt x="704" y="423"/>
                  </a:cubicBezTo>
                  <a:cubicBezTo>
                    <a:pt x="703" y="423"/>
                    <a:pt x="703" y="423"/>
                    <a:pt x="703" y="422"/>
                  </a:cubicBezTo>
                  <a:cubicBezTo>
                    <a:pt x="702" y="423"/>
                    <a:pt x="704" y="424"/>
                    <a:pt x="704" y="424"/>
                  </a:cubicBezTo>
                  <a:cubicBezTo>
                    <a:pt x="704" y="423"/>
                    <a:pt x="706" y="424"/>
                    <a:pt x="705" y="425"/>
                  </a:cubicBezTo>
                  <a:cubicBezTo>
                    <a:pt x="706" y="424"/>
                    <a:pt x="710" y="425"/>
                    <a:pt x="711" y="426"/>
                  </a:cubicBezTo>
                  <a:cubicBezTo>
                    <a:pt x="712" y="429"/>
                    <a:pt x="708" y="430"/>
                    <a:pt x="708" y="432"/>
                  </a:cubicBezTo>
                  <a:cubicBezTo>
                    <a:pt x="707" y="433"/>
                    <a:pt x="711" y="433"/>
                    <a:pt x="711" y="433"/>
                  </a:cubicBezTo>
                  <a:cubicBezTo>
                    <a:pt x="711" y="433"/>
                    <a:pt x="712" y="435"/>
                    <a:pt x="712" y="435"/>
                  </a:cubicBezTo>
                  <a:cubicBezTo>
                    <a:pt x="711" y="436"/>
                    <a:pt x="710" y="435"/>
                    <a:pt x="710" y="435"/>
                  </a:cubicBezTo>
                  <a:cubicBezTo>
                    <a:pt x="709" y="436"/>
                    <a:pt x="711" y="437"/>
                    <a:pt x="710" y="438"/>
                  </a:cubicBezTo>
                  <a:cubicBezTo>
                    <a:pt x="710" y="439"/>
                    <a:pt x="708" y="439"/>
                    <a:pt x="708" y="439"/>
                  </a:cubicBezTo>
                  <a:cubicBezTo>
                    <a:pt x="708" y="440"/>
                    <a:pt x="708" y="440"/>
                    <a:pt x="707" y="441"/>
                  </a:cubicBezTo>
                  <a:cubicBezTo>
                    <a:pt x="707" y="441"/>
                    <a:pt x="703" y="438"/>
                    <a:pt x="703" y="439"/>
                  </a:cubicBezTo>
                  <a:cubicBezTo>
                    <a:pt x="703" y="440"/>
                    <a:pt x="703" y="440"/>
                    <a:pt x="703" y="440"/>
                  </a:cubicBezTo>
                  <a:cubicBezTo>
                    <a:pt x="703" y="441"/>
                    <a:pt x="702" y="441"/>
                    <a:pt x="702" y="441"/>
                  </a:cubicBezTo>
                  <a:cubicBezTo>
                    <a:pt x="702" y="441"/>
                    <a:pt x="704" y="442"/>
                    <a:pt x="704" y="442"/>
                  </a:cubicBezTo>
                  <a:cubicBezTo>
                    <a:pt x="704" y="443"/>
                    <a:pt x="704" y="446"/>
                    <a:pt x="705" y="446"/>
                  </a:cubicBezTo>
                  <a:cubicBezTo>
                    <a:pt x="706" y="446"/>
                    <a:pt x="706" y="444"/>
                    <a:pt x="707" y="445"/>
                  </a:cubicBezTo>
                  <a:cubicBezTo>
                    <a:pt x="707" y="447"/>
                    <a:pt x="705" y="448"/>
                    <a:pt x="706" y="451"/>
                  </a:cubicBezTo>
                  <a:cubicBezTo>
                    <a:pt x="707" y="453"/>
                    <a:pt x="710" y="454"/>
                    <a:pt x="711" y="456"/>
                  </a:cubicBezTo>
                  <a:cubicBezTo>
                    <a:pt x="712" y="458"/>
                    <a:pt x="712" y="461"/>
                    <a:pt x="711" y="463"/>
                  </a:cubicBezTo>
                  <a:cubicBezTo>
                    <a:pt x="710" y="465"/>
                    <a:pt x="709" y="465"/>
                    <a:pt x="707" y="467"/>
                  </a:cubicBezTo>
                  <a:cubicBezTo>
                    <a:pt x="706" y="468"/>
                    <a:pt x="705" y="470"/>
                    <a:pt x="703" y="472"/>
                  </a:cubicBezTo>
                  <a:cubicBezTo>
                    <a:pt x="702" y="473"/>
                    <a:pt x="699" y="476"/>
                    <a:pt x="697" y="476"/>
                  </a:cubicBezTo>
                  <a:cubicBezTo>
                    <a:pt x="695" y="476"/>
                    <a:pt x="694" y="473"/>
                    <a:pt x="694" y="471"/>
                  </a:cubicBezTo>
                  <a:cubicBezTo>
                    <a:pt x="694" y="470"/>
                    <a:pt x="694" y="468"/>
                    <a:pt x="694" y="467"/>
                  </a:cubicBezTo>
                  <a:cubicBezTo>
                    <a:pt x="693" y="468"/>
                    <a:pt x="694" y="471"/>
                    <a:pt x="691" y="470"/>
                  </a:cubicBezTo>
                  <a:cubicBezTo>
                    <a:pt x="690" y="469"/>
                    <a:pt x="691" y="467"/>
                    <a:pt x="689" y="466"/>
                  </a:cubicBezTo>
                  <a:cubicBezTo>
                    <a:pt x="688" y="466"/>
                    <a:pt x="684" y="466"/>
                    <a:pt x="685" y="468"/>
                  </a:cubicBezTo>
                  <a:cubicBezTo>
                    <a:pt x="686" y="469"/>
                    <a:pt x="687" y="467"/>
                    <a:pt x="687" y="467"/>
                  </a:cubicBezTo>
                  <a:cubicBezTo>
                    <a:pt x="687" y="466"/>
                    <a:pt x="689" y="466"/>
                    <a:pt x="689" y="467"/>
                  </a:cubicBezTo>
                  <a:cubicBezTo>
                    <a:pt x="689" y="467"/>
                    <a:pt x="689" y="467"/>
                    <a:pt x="689" y="467"/>
                  </a:cubicBezTo>
                  <a:cubicBezTo>
                    <a:pt x="691" y="469"/>
                    <a:pt x="692" y="472"/>
                    <a:pt x="693" y="474"/>
                  </a:cubicBezTo>
                  <a:cubicBezTo>
                    <a:pt x="694" y="476"/>
                    <a:pt x="695" y="477"/>
                    <a:pt x="695" y="478"/>
                  </a:cubicBezTo>
                  <a:cubicBezTo>
                    <a:pt x="695" y="481"/>
                    <a:pt x="695" y="480"/>
                    <a:pt x="693" y="478"/>
                  </a:cubicBezTo>
                  <a:cubicBezTo>
                    <a:pt x="693" y="478"/>
                    <a:pt x="693" y="478"/>
                    <a:pt x="693" y="477"/>
                  </a:cubicBezTo>
                  <a:cubicBezTo>
                    <a:pt x="692" y="477"/>
                    <a:pt x="692" y="477"/>
                    <a:pt x="691" y="478"/>
                  </a:cubicBezTo>
                  <a:cubicBezTo>
                    <a:pt x="691" y="477"/>
                    <a:pt x="690" y="476"/>
                    <a:pt x="690" y="476"/>
                  </a:cubicBezTo>
                  <a:cubicBezTo>
                    <a:pt x="689" y="478"/>
                    <a:pt x="693" y="480"/>
                    <a:pt x="689" y="479"/>
                  </a:cubicBezTo>
                  <a:cubicBezTo>
                    <a:pt x="686" y="478"/>
                    <a:pt x="685" y="477"/>
                    <a:pt x="684" y="475"/>
                  </a:cubicBezTo>
                  <a:cubicBezTo>
                    <a:pt x="683" y="474"/>
                    <a:pt x="683" y="473"/>
                    <a:pt x="682" y="473"/>
                  </a:cubicBezTo>
                  <a:cubicBezTo>
                    <a:pt x="681" y="473"/>
                    <a:pt x="680" y="474"/>
                    <a:pt x="680" y="474"/>
                  </a:cubicBezTo>
                  <a:cubicBezTo>
                    <a:pt x="679" y="474"/>
                    <a:pt x="678" y="473"/>
                    <a:pt x="677" y="474"/>
                  </a:cubicBezTo>
                  <a:cubicBezTo>
                    <a:pt x="672" y="474"/>
                    <a:pt x="677" y="477"/>
                    <a:pt x="678" y="478"/>
                  </a:cubicBezTo>
                  <a:cubicBezTo>
                    <a:pt x="681" y="480"/>
                    <a:pt x="680" y="482"/>
                    <a:pt x="678" y="484"/>
                  </a:cubicBezTo>
                  <a:cubicBezTo>
                    <a:pt x="676" y="487"/>
                    <a:pt x="675" y="489"/>
                    <a:pt x="672" y="492"/>
                  </a:cubicBezTo>
                  <a:cubicBezTo>
                    <a:pt x="670" y="494"/>
                    <a:pt x="668" y="494"/>
                    <a:pt x="666" y="492"/>
                  </a:cubicBezTo>
                  <a:cubicBezTo>
                    <a:pt x="665" y="491"/>
                    <a:pt x="663" y="488"/>
                    <a:pt x="661" y="488"/>
                  </a:cubicBezTo>
                  <a:cubicBezTo>
                    <a:pt x="662" y="488"/>
                    <a:pt x="662" y="488"/>
                    <a:pt x="662" y="488"/>
                  </a:cubicBezTo>
                  <a:cubicBezTo>
                    <a:pt x="662" y="488"/>
                    <a:pt x="655" y="483"/>
                    <a:pt x="654" y="483"/>
                  </a:cubicBezTo>
                  <a:cubicBezTo>
                    <a:pt x="654" y="483"/>
                    <a:pt x="654" y="484"/>
                    <a:pt x="653" y="483"/>
                  </a:cubicBezTo>
                  <a:cubicBezTo>
                    <a:pt x="653" y="483"/>
                    <a:pt x="655" y="484"/>
                    <a:pt x="655" y="485"/>
                  </a:cubicBezTo>
                  <a:cubicBezTo>
                    <a:pt x="655" y="485"/>
                    <a:pt x="652" y="484"/>
                    <a:pt x="651" y="484"/>
                  </a:cubicBezTo>
                  <a:cubicBezTo>
                    <a:pt x="652" y="486"/>
                    <a:pt x="653" y="486"/>
                    <a:pt x="654" y="486"/>
                  </a:cubicBezTo>
                  <a:cubicBezTo>
                    <a:pt x="655" y="487"/>
                    <a:pt x="656" y="488"/>
                    <a:pt x="656" y="489"/>
                  </a:cubicBezTo>
                  <a:cubicBezTo>
                    <a:pt x="658" y="491"/>
                    <a:pt x="659" y="493"/>
                    <a:pt x="662" y="493"/>
                  </a:cubicBezTo>
                  <a:cubicBezTo>
                    <a:pt x="665" y="494"/>
                    <a:pt x="674" y="492"/>
                    <a:pt x="673" y="498"/>
                  </a:cubicBezTo>
                  <a:cubicBezTo>
                    <a:pt x="672" y="502"/>
                    <a:pt x="668" y="506"/>
                    <a:pt x="666" y="510"/>
                  </a:cubicBezTo>
                  <a:cubicBezTo>
                    <a:pt x="665" y="512"/>
                    <a:pt x="664" y="514"/>
                    <a:pt x="661" y="514"/>
                  </a:cubicBezTo>
                  <a:cubicBezTo>
                    <a:pt x="661" y="514"/>
                    <a:pt x="658" y="513"/>
                    <a:pt x="659" y="514"/>
                  </a:cubicBezTo>
                  <a:cubicBezTo>
                    <a:pt x="659" y="514"/>
                    <a:pt x="659" y="514"/>
                    <a:pt x="659" y="515"/>
                  </a:cubicBezTo>
                  <a:cubicBezTo>
                    <a:pt x="659" y="515"/>
                    <a:pt x="657" y="513"/>
                    <a:pt x="656" y="513"/>
                  </a:cubicBezTo>
                  <a:cubicBezTo>
                    <a:pt x="656" y="514"/>
                    <a:pt x="656" y="514"/>
                    <a:pt x="656" y="514"/>
                  </a:cubicBezTo>
                  <a:cubicBezTo>
                    <a:pt x="656" y="514"/>
                    <a:pt x="655" y="513"/>
                    <a:pt x="655" y="514"/>
                  </a:cubicBezTo>
                  <a:cubicBezTo>
                    <a:pt x="654" y="512"/>
                    <a:pt x="655" y="511"/>
                    <a:pt x="653" y="512"/>
                  </a:cubicBezTo>
                  <a:cubicBezTo>
                    <a:pt x="653" y="511"/>
                    <a:pt x="654" y="514"/>
                    <a:pt x="654" y="515"/>
                  </a:cubicBezTo>
                  <a:cubicBezTo>
                    <a:pt x="654" y="515"/>
                    <a:pt x="652" y="515"/>
                    <a:pt x="652" y="515"/>
                  </a:cubicBezTo>
                  <a:cubicBezTo>
                    <a:pt x="652" y="516"/>
                    <a:pt x="653" y="516"/>
                    <a:pt x="653" y="516"/>
                  </a:cubicBezTo>
                  <a:cubicBezTo>
                    <a:pt x="653" y="523"/>
                    <a:pt x="646" y="520"/>
                    <a:pt x="642" y="519"/>
                  </a:cubicBezTo>
                  <a:cubicBezTo>
                    <a:pt x="638" y="517"/>
                    <a:pt x="635" y="516"/>
                    <a:pt x="631" y="514"/>
                  </a:cubicBezTo>
                  <a:cubicBezTo>
                    <a:pt x="631" y="514"/>
                    <a:pt x="629" y="512"/>
                    <a:pt x="628" y="512"/>
                  </a:cubicBezTo>
                  <a:cubicBezTo>
                    <a:pt x="628" y="513"/>
                    <a:pt x="629" y="514"/>
                    <a:pt x="627" y="515"/>
                  </a:cubicBezTo>
                  <a:cubicBezTo>
                    <a:pt x="627" y="515"/>
                    <a:pt x="631" y="516"/>
                    <a:pt x="630" y="516"/>
                  </a:cubicBezTo>
                  <a:cubicBezTo>
                    <a:pt x="631" y="515"/>
                    <a:pt x="630" y="515"/>
                    <a:pt x="630" y="515"/>
                  </a:cubicBezTo>
                  <a:cubicBezTo>
                    <a:pt x="631" y="515"/>
                    <a:pt x="633" y="515"/>
                    <a:pt x="633" y="516"/>
                  </a:cubicBezTo>
                  <a:cubicBezTo>
                    <a:pt x="635" y="517"/>
                    <a:pt x="637" y="518"/>
                    <a:pt x="639" y="519"/>
                  </a:cubicBezTo>
                  <a:cubicBezTo>
                    <a:pt x="639" y="519"/>
                    <a:pt x="637" y="521"/>
                    <a:pt x="637" y="521"/>
                  </a:cubicBezTo>
                  <a:cubicBezTo>
                    <a:pt x="638" y="521"/>
                    <a:pt x="639" y="519"/>
                    <a:pt x="640" y="519"/>
                  </a:cubicBezTo>
                  <a:cubicBezTo>
                    <a:pt x="641" y="519"/>
                    <a:pt x="643" y="519"/>
                    <a:pt x="642" y="520"/>
                  </a:cubicBezTo>
                  <a:cubicBezTo>
                    <a:pt x="642" y="521"/>
                    <a:pt x="644" y="519"/>
                    <a:pt x="644" y="520"/>
                  </a:cubicBezTo>
                  <a:cubicBezTo>
                    <a:pt x="644" y="521"/>
                    <a:pt x="643" y="521"/>
                    <a:pt x="643" y="521"/>
                  </a:cubicBezTo>
                  <a:cubicBezTo>
                    <a:pt x="644" y="522"/>
                    <a:pt x="645" y="522"/>
                    <a:pt x="646" y="522"/>
                  </a:cubicBezTo>
                  <a:cubicBezTo>
                    <a:pt x="646" y="522"/>
                    <a:pt x="646" y="522"/>
                    <a:pt x="647" y="522"/>
                  </a:cubicBezTo>
                  <a:cubicBezTo>
                    <a:pt x="647" y="523"/>
                    <a:pt x="647" y="523"/>
                    <a:pt x="648" y="523"/>
                  </a:cubicBezTo>
                  <a:cubicBezTo>
                    <a:pt x="648" y="523"/>
                    <a:pt x="648" y="523"/>
                    <a:pt x="647" y="524"/>
                  </a:cubicBezTo>
                  <a:cubicBezTo>
                    <a:pt x="648" y="524"/>
                    <a:pt x="648" y="524"/>
                    <a:pt x="648" y="524"/>
                  </a:cubicBezTo>
                  <a:cubicBezTo>
                    <a:pt x="648" y="524"/>
                    <a:pt x="648" y="524"/>
                    <a:pt x="648" y="524"/>
                  </a:cubicBezTo>
                  <a:cubicBezTo>
                    <a:pt x="649" y="525"/>
                    <a:pt x="648" y="526"/>
                    <a:pt x="648" y="527"/>
                  </a:cubicBezTo>
                  <a:cubicBezTo>
                    <a:pt x="648" y="528"/>
                    <a:pt x="649" y="528"/>
                    <a:pt x="649" y="528"/>
                  </a:cubicBezTo>
                  <a:cubicBezTo>
                    <a:pt x="648" y="529"/>
                    <a:pt x="648" y="529"/>
                    <a:pt x="648" y="530"/>
                  </a:cubicBezTo>
                  <a:cubicBezTo>
                    <a:pt x="647" y="529"/>
                    <a:pt x="646" y="531"/>
                    <a:pt x="645" y="531"/>
                  </a:cubicBezTo>
                  <a:cubicBezTo>
                    <a:pt x="644" y="531"/>
                    <a:pt x="642" y="531"/>
                    <a:pt x="641" y="531"/>
                  </a:cubicBezTo>
                  <a:cubicBezTo>
                    <a:pt x="641" y="531"/>
                    <a:pt x="637" y="531"/>
                    <a:pt x="637" y="532"/>
                  </a:cubicBezTo>
                  <a:cubicBezTo>
                    <a:pt x="636" y="533"/>
                    <a:pt x="639" y="534"/>
                    <a:pt x="640" y="535"/>
                  </a:cubicBezTo>
                  <a:cubicBezTo>
                    <a:pt x="641" y="537"/>
                    <a:pt x="638" y="535"/>
                    <a:pt x="637" y="536"/>
                  </a:cubicBezTo>
                  <a:cubicBezTo>
                    <a:pt x="634" y="537"/>
                    <a:pt x="637" y="540"/>
                    <a:pt x="636" y="540"/>
                  </a:cubicBezTo>
                  <a:cubicBezTo>
                    <a:pt x="635" y="541"/>
                    <a:pt x="633" y="537"/>
                    <a:pt x="632" y="539"/>
                  </a:cubicBezTo>
                  <a:cubicBezTo>
                    <a:pt x="632" y="539"/>
                    <a:pt x="634" y="540"/>
                    <a:pt x="634" y="540"/>
                  </a:cubicBezTo>
                  <a:cubicBezTo>
                    <a:pt x="634" y="541"/>
                    <a:pt x="633" y="541"/>
                    <a:pt x="632" y="542"/>
                  </a:cubicBezTo>
                  <a:cubicBezTo>
                    <a:pt x="632" y="542"/>
                    <a:pt x="633" y="542"/>
                    <a:pt x="633" y="542"/>
                  </a:cubicBezTo>
                  <a:cubicBezTo>
                    <a:pt x="633" y="544"/>
                    <a:pt x="631" y="543"/>
                    <a:pt x="631" y="543"/>
                  </a:cubicBezTo>
                  <a:cubicBezTo>
                    <a:pt x="629" y="544"/>
                    <a:pt x="632" y="546"/>
                    <a:pt x="633" y="546"/>
                  </a:cubicBezTo>
                  <a:cubicBezTo>
                    <a:pt x="632" y="546"/>
                    <a:pt x="629" y="544"/>
                    <a:pt x="628" y="545"/>
                  </a:cubicBezTo>
                  <a:cubicBezTo>
                    <a:pt x="628" y="547"/>
                    <a:pt x="632" y="546"/>
                    <a:pt x="631" y="548"/>
                  </a:cubicBezTo>
                  <a:cubicBezTo>
                    <a:pt x="631" y="547"/>
                    <a:pt x="630" y="547"/>
                    <a:pt x="630" y="547"/>
                  </a:cubicBezTo>
                  <a:cubicBezTo>
                    <a:pt x="628" y="548"/>
                    <a:pt x="628" y="551"/>
                    <a:pt x="626" y="552"/>
                  </a:cubicBezTo>
                  <a:cubicBezTo>
                    <a:pt x="626" y="552"/>
                    <a:pt x="627" y="552"/>
                    <a:pt x="627" y="553"/>
                  </a:cubicBezTo>
                  <a:cubicBezTo>
                    <a:pt x="626" y="553"/>
                    <a:pt x="626" y="553"/>
                    <a:pt x="626" y="554"/>
                  </a:cubicBezTo>
                  <a:cubicBezTo>
                    <a:pt x="625" y="557"/>
                    <a:pt x="624" y="559"/>
                    <a:pt x="623" y="560"/>
                  </a:cubicBezTo>
                  <a:cubicBezTo>
                    <a:pt x="623" y="561"/>
                    <a:pt x="623" y="562"/>
                    <a:pt x="623" y="563"/>
                  </a:cubicBezTo>
                  <a:cubicBezTo>
                    <a:pt x="622" y="564"/>
                    <a:pt x="621" y="564"/>
                    <a:pt x="620" y="564"/>
                  </a:cubicBezTo>
                  <a:cubicBezTo>
                    <a:pt x="620" y="565"/>
                    <a:pt x="622" y="565"/>
                    <a:pt x="622" y="565"/>
                  </a:cubicBezTo>
                  <a:cubicBezTo>
                    <a:pt x="622" y="566"/>
                    <a:pt x="622" y="567"/>
                    <a:pt x="622" y="568"/>
                  </a:cubicBezTo>
                  <a:cubicBezTo>
                    <a:pt x="622" y="570"/>
                    <a:pt x="621" y="573"/>
                    <a:pt x="621" y="575"/>
                  </a:cubicBezTo>
                  <a:cubicBezTo>
                    <a:pt x="621" y="577"/>
                    <a:pt x="621" y="579"/>
                    <a:pt x="621" y="581"/>
                  </a:cubicBezTo>
                  <a:cubicBezTo>
                    <a:pt x="621" y="582"/>
                    <a:pt x="618" y="584"/>
                    <a:pt x="618" y="585"/>
                  </a:cubicBezTo>
                  <a:cubicBezTo>
                    <a:pt x="621" y="584"/>
                    <a:pt x="621" y="586"/>
                    <a:pt x="623" y="587"/>
                  </a:cubicBezTo>
                  <a:cubicBezTo>
                    <a:pt x="624" y="588"/>
                    <a:pt x="626" y="587"/>
                    <a:pt x="625" y="589"/>
                  </a:cubicBezTo>
                  <a:cubicBezTo>
                    <a:pt x="626" y="589"/>
                    <a:pt x="627" y="587"/>
                    <a:pt x="628" y="587"/>
                  </a:cubicBezTo>
                  <a:cubicBezTo>
                    <a:pt x="629" y="587"/>
                    <a:pt x="631" y="588"/>
                    <a:pt x="632" y="589"/>
                  </a:cubicBezTo>
                  <a:cubicBezTo>
                    <a:pt x="633" y="591"/>
                    <a:pt x="633" y="595"/>
                    <a:pt x="634" y="597"/>
                  </a:cubicBezTo>
                  <a:cubicBezTo>
                    <a:pt x="635" y="600"/>
                    <a:pt x="637" y="603"/>
                    <a:pt x="636" y="607"/>
                  </a:cubicBezTo>
                  <a:cubicBezTo>
                    <a:pt x="636" y="608"/>
                    <a:pt x="635" y="609"/>
                    <a:pt x="634" y="610"/>
                  </a:cubicBezTo>
                  <a:cubicBezTo>
                    <a:pt x="634" y="610"/>
                    <a:pt x="632" y="610"/>
                    <a:pt x="632" y="611"/>
                  </a:cubicBezTo>
                  <a:cubicBezTo>
                    <a:pt x="634" y="611"/>
                    <a:pt x="636" y="609"/>
                    <a:pt x="638" y="609"/>
                  </a:cubicBezTo>
                  <a:cubicBezTo>
                    <a:pt x="638" y="610"/>
                    <a:pt x="637" y="609"/>
                    <a:pt x="637" y="610"/>
                  </a:cubicBezTo>
                  <a:cubicBezTo>
                    <a:pt x="639" y="609"/>
                    <a:pt x="642" y="608"/>
                    <a:pt x="644" y="607"/>
                  </a:cubicBezTo>
                  <a:cubicBezTo>
                    <a:pt x="648" y="606"/>
                    <a:pt x="650" y="608"/>
                    <a:pt x="653" y="609"/>
                  </a:cubicBezTo>
                  <a:cubicBezTo>
                    <a:pt x="658" y="612"/>
                    <a:pt x="663" y="613"/>
                    <a:pt x="667" y="618"/>
                  </a:cubicBezTo>
                  <a:cubicBezTo>
                    <a:pt x="668" y="620"/>
                    <a:pt x="670" y="622"/>
                    <a:pt x="672" y="623"/>
                  </a:cubicBezTo>
                  <a:cubicBezTo>
                    <a:pt x="675" y="624"/>
                    <a:pt x="677" y="625"/>
                    <a:pt x="679" y="626"/>
                  </a:cubicBezTo>
                  <a:cubicBezTo>
                    <a:pt x="682" y="627"/>
                    <a:pt x="684" y="629"/>
                    <a:pt x="686" y="630"/>
                  </a:cubicBezTo>
                  <a:cubicBezTo>
                    <a:pt x="689" y="631"/>
                    <a:pt x="691" y="631"/>
                    <a:pt x="694" y="631"/>
                  </a:cubicBezTo>
                  <a:cubicBezTo>
                    <a:pt x="699" y="631"/>
                    <a:pt x="705" y="631"/>
                    <a:pt x="705" y="637"/>
                  </a:cubicBezTo>
                  <a:cubicBezTo>
                    <a:pt x="705" y="639"/>
                    <a:pt x="704" y="641"/>
                    <a:pt x="704" y="643"/>
                  </a:cubicBezTo>
                  <a:cubicBezTo>
                    <a:pt x="705" y="646"/>
                    <a:pt x="706" y="649"/>
                    <a:pt x="705" y="652"/>
                  </a:cubicBezTo>
                  <a:cubicBezTo>
                    <a:pt x="705" y="655"/>
                    <a:pt x="705" y="657"/>
                    <a:pt x="706" y="659"/>
                  </a:cubicBezTo>
                  <a:cubicBezTo>
                    <a:pt x="708" y="661"/>
                    <a:pt x="709" y="664"/>
                    <a:pt x="710" y="665"/>
                  </a:cubicBezTo>
                  <a:cubicBezTo>
                    <a:pt x="712" y="667"/>
                    <a:pt x="713" y="668"/>
                    <a:pt x="714" y="669"/>
                  </a:cubicBezTo>
                  <a:cubicBezTo>
                    <a:pt x="716" y="671"/>
                    <a:pt x="716" y="673"/>
                    <a:pt x="718" y="674"/>
                  </a:cubicBezTo>
                  <a:cubicBezTo>
                    <a:pt x="719" y="676"/>
                    <a:pt x="720" y="676"/>
                    <a:pt x="721" y="675"/>
                  </a:cubicBezTo>
                  <a:cubicBezTo>
                    <a:pt x="723" y="674"/>
                    <a:pt x="722" y="672"/>
                    <a:pt x="724" y="671"/>
                  </a:cubicBezTo>
                  <a:cubicBezTo>
                    <a:pt x="726" y="671"/>
                    <a:pt x="726" y="676"/>
                    <a:pt x="727" y="675"/>
                  </a:cubicBezTo>
                  <a:cubicBezTo>
                    <a:pt x="729" y="674"/>
                    <a:pt x="726" y="670"/>
                    <a:pt x="726" y="670"/>
                  </a:cubicBezTo>
                  <a:cubicBezTo>
                    <a:pt x="734" y="669"/>
                    <a:pt x="725" y="653"/>
                    <a:pt x="727" y="650"/>
                  </a:cubicBezTo>
                  <a:cubicBezTo>
                    <a:pt x="726" y="650"/>
                    <a:pt x="726" y="649"/>
                    <a:pt x="726" y="648"/>
                  </a:cubicBezTo>
                  <a:cubicBezTo>
                    <a:pt x="726" y="647"/>
                    <a:pt x="726" y="646"/>
                    <a:pt x="726" y="644"/>
                  </a:cubicBezTo>
                  <a:cubicBezTo>
                    <a:pt x="725" y="643"/>
                    <a:pt x="724" y="642"/>
                    <a:pt x="723" y="640"/>
                  </a:cubicBezTo>
                  <a:cubicBezTo>
                    <a:pt x="722" y="638"/>
                    <a:pt x="723" y="637"/>
                    <a:pt x="725" y="636"/>
                  </a:cubicBezTo>
                  <a:cubicBezTo>
                    <a:pt x="731" y="633"/>
                    <a:pt x="738" y="629"/>
                    <a:pt x="741" y="624"/>
                  </a:cubicBezTo>
                  <a:cubicBezTo>
                    <a:pt x="745" y="618"/>
                    <a:pt x="744" y="609"/>
                    <a:pt x="741" y="602"/>
                  </a:cubicBezTo>
                  <a:cubicBezTo>
                    <a:pt x="740" y="599"/>
                    <a:pt x="738" y="596"/>
                    <a:pt x="736" y="594"/>
                  </a:cubicBezTo>
                  <a:cubicBezTo>
                    <a:pt x="734" y="593"/>
                    <a:pt x="733" y="593"/>
                    <a:pt x="732" y="591"/>
                  </a:cubicBezTo>
                  <a:cubicBezTo>
                    <a:pt x="732" y="591"/>
                    <a:pt x="732" y="589"/>
                    <a:pt x="732" y="589"/>
                  </a:cubicBezTo>
                  <a:cubicBezTo>
                    <a:pt x="731" y="590"/>
                    <a:pt x="729" y="590"/>
                    <a:pt x="729" y="589"/>
                  </a:cubicBezTo>
                  <a:cubicBezTo>
                    <a:pt x="729" y="589"/>
                    <a:pt x="730" y="587"/>
                    <a:pt x="730" y="587"/>
                  </a:cubicBezTo>
                  <a:cubicBezTo>
                    <a:pt x="730" y="585"/>
                    <a:pt x="731" y="584"/>
                    <a:pt x="732" y="583"/>
                  </a:cubicBezTo>
                  <a:cubicBezTo>
                    <a:pt x="732" y="583"/>
                    <a:pt x="734" y="579"/>
                    <a:pt x="735" y="579"/>
                  </a:cubicBezTo>
                  <a:cubicBezTo>
                    <a:pt x="734" y="579"/>
                    <a:pt x="734" y="579"/>
                    <a:pt x="734" y="579"/>
                  </a:cubicBezTo>
                  <a:cubicBezTo>
                    <a:pt x="734" y="579"/>
                    <a:pt x="735" y="576"/>
                    <a:pt x="735" y="576"/>
                  </a:cubicBezTo>
                  <a:cubicBezTo>
                    <a:pt x="736" y="575"/>
                    <a:pt x="737" y="577"/>
                    <a:pt x="737" y="577"/>
                  </a:cubicBezTo>
                  <a:cubicBezTo>
                    <a:pt x="738" y="576"/>
                    <a:pt x="736" y="576"/>
                    <a:pt x="736" y="575"/>
                  </a:cubicBezTo>
                  <a:cubicBezTo>
                    <a:pt x="737" y="575"/>
                    <a:pt x="737" y="575"/>
                    <a:pt x="737" y="574"/>
                  </a:cubicBezTo>
                  <a:cubicBezTo>
                    <a:pt x="738" y="573"/>
                    <a:pt x="736" y="573"/>
                    <a:pt x="738" y="572"/>
                  </a:cubicBezTo>
                  <a:cubicBezTo>
                    <a:pt x="738" y="572"/>
                    <a:pt x="738" y="571"/>
                    <a:pt x="738" y="571"/>
                  </a:cubicBezTo>
                  <a:cubicBezTo>
                    <a:pt x="738" y="571"/>
                    <a:pt x="737" y="571"/>
                    <a:pt x="737" y="571"/>
                  </a:cubicBezTo>
                  <a:cubicBezTo>
                    <a:pt x="737" y="569"/>
                    <a:pt x="736" y="568"/>
                    <a:pt x="736" y="567"/>
                  </a:cubicBezTo>
                  <a:cubicBezTo>
                    <a:pt x="735" y="565"/>
                    <a:pt x="736" y="565"/>
                    <a:pt x="736" y="563"/>
                  </a:cubicBezTo>
                  <a:cubicBezTo>
                    <a:pt x="735" y="563"/>
                    <a:pt x="735" y="563"/>
                    <a:pt x="735" y="563"/>
                  </a:cubicBezTo>
                  <a:cubicBezTo>
                    <a:pt x="735" y="562"/>
                    <a:pt x="735" y="562"/>
                    <a:pt x="735" y="562"/>
                  </a:cubicBezTo>
                  <a:cubicBezTo>
                    <a:pt x="733" y="558"/>
                    <a:pt x="731" y="563"/>
                    <a:pt x="729" y="561"/>
                  </a:cubicBezTo>
                  <a:cubicBezTo>
                    <a:pt x="729" y="560"/>
                    <a:pt x="733" y="558"/>
                    <a:pt x="734" y="557"/>
                  </a:cubicBezTo>
                  <a:cubicBezTo>
                    <a:pt x="735" y="556"/>
                    <a:pt x="734" y="555"/>
                    <a:pt x="735" y="553"/>
                  </a:cubicBezTo>
                  <a:cubicBezTo>
                    <a:pt x="735" y="553"/>
                    <a:pt x="736" y="550"/>
                    <a:pt x="736" y="551"/>
                  </a:cubicBezTo>
                  <a:cubicBezTo>
                    <a:pt x="736" y="551"/>
                    <a:pt x="736" y="550"/>
                    <a:pt x="735" y="550"/>
                  </a:cubicBezTo>
                  <a:cubicBezTo>
                    <a:pt x="736" y="550"/>
                    <a:pt x="736" y="550"/>
                    <a:pt x="736" y="549"/>
                  </a:cubicBezTo>
                  <a:cubicBezTo>
                    <a:pt x="733" y="546"/>
                    <a:pt x="730" y="540"/>
                    <a:pt x="735" y="537"/>
                  </a:cubicBezTo>
                  <a:cubicBezTo>
                    <a:pt x="739" y="534"/>
                    <a:pt x="746" y="537"/>
                    <a:pt x="749" y="540"/>
                  </a:cubicBezTo>
                  <a:cubicBezTo>
                    <a:pt x="749" y="540"/>
                    <a:pt x="748" y="541"/>
                    <a:pt x="747" y="541"/>
                  </a:cubicBezTo>
                  <a:cubicBezTo>
                    <a:pt x="749" y="542"/>
                    <a:pt x="750" y="539"/>
                    <a:pt x="752" y="539"/>
                  </a:cubicBezTo>
                  <a:cubicBezTo>
                    <a:pt x="753" y="539"/>
                    <a:pt x="755" y="542"/>
                    <a:pt x="756" y="542"/>
                  </a:cubicBezTo>
                  <a:cubicBezTo>
                    <a:pt x="755" y="540"/>
                    <a:pt x="758" y="540"/>
                    <a:pt x="759" y="539"/>
                  </a:cubicBezTo>
                  <a:cubicBezTo>
                    <a:pt x="762" y="537"/>
                    <a:pt x="763" y="538"/>
                    <a:pt x="766" y="540"/>
                  </a:cubicBezTo>
                  <a:cubicBezTo>
                    <a:pt x="767" y="541"/>
                    <a:pt x="768" y="541"/>
                    <a:pt x="769" y="542"/>
                  </a:cubicBezTo>
                  <a:cubicBezTo>
                    <a:pt x="769" y="543"/>
                    <a:pt x="768" y="544"/>
                    <a:pt x="769" y="545"/>
                  </a:cubicBezTo>
                  <a:cubicBezTo>
                    <a:pt x="768" y="545"/>
                    <a:pt x="770" y="545"/>
                    <a:pt x="770" y="545"/>
                  </a:cubicBezTo>
                  <a:cubicBezTo>
                    <a:pt x="771" y="545"/>
                    <a:pt x="771" y="545"/>
                    <a:pt x="772" y="546"/>
                  </a:cubicBezTo>
                  <a:cubicBezTo>
                    <a:pt x="772" y="546"/>
                    <a:pt x="773" y="547"/>
                    <a:pt x="773" y="547"/>
                  </a:cubicBezTo>
                  <a:cubicBezTo>
                    <a:pt x="773" y="548"/>
                    <a:pt x="774" y="548"/>
                    <a:pt x="773" y="549"/>
                  </a:cubicBezTo>
                  <a:cubicBezTo>
                    <a:pt x="774" y="549"/>
                    <a:pt x="775" y="548"/>
                    <a:pt x="776" y="548"/>
                  </a:cubicBezTo>
                  <a:cubicBezTo>
                    <a:pt x="778" y="549"/>
                    <a:pt x="776" y="549"/>
                    <a:pt x="776" y="550"/>
                  </a:cubicBezTo>
                  <a:cubicBezTo>
                    <a:pt x="776" y="551"/>
                    <a:pt x="776" y="551"/>
                    <a:pt x="776" y="552"/>
                  </a:cubicBezTo>
                  <a:cubicBezTo>
                    <a:pt x="776" y="552"/>
                    <a:pt x="777" y="554"/>
                    <a:pt x="777" y="555"/>
                  </a:cubicBezTo>
                  <a:cubicBezTo>
                    <a:pt x="780" y="557"/>
                    <a:pt x="782" y="556"/>
                    <a:pt x="785" y="557"/>
                  </a:cubicBezTo>
                  <a:cubicBezTo>
                    <a:pt x="786" y="557"/>
                    <a:pt x="786" y="559"/>
                    <a:pt x="787" y="560"/>
                  </a:cubicBezTo>
                  <a:cubicBezTo>
                    <a:pt x="789" y="560"/>
                    <a:pt x="789" y="556"/>
                    <a:pt x="791" y="558"/>
                  </a:cubicBezTo>
                  <a:cubicBezTo>
                    <a:pt x="791" y="558"/>
                    <a:pt x="791" y="560"/>
                    <a:pt x="791" y="560"/>
                  </a:cubicBezTo>
                  <a:cubicBezTo>
                    <a:pt x="790" y="561"/>
                    <a:pt x="790" y="561"/>
                    <a:pt x="789" y="561"/>
                  </a:cubicBezTo>
                  <a:cubicBezTo>
                    <a:pt x="789" y="562"/>
                    <a:pt x="789" y="562"/>
                    <a:pt x="789" y="563"/>
                  </a:cubicBezTo>
                  <a:cubicBezTo>
                    <a:pt x="789" y="564"/>
                    <a:pt x="788" y="564"/>
                    <a:pt x="789" y="565"/>
                  </a:cubicBezTo>
                  <a:cubicBezTo>
                    <a:pt x="789" y="566"/>
                    <a:pt x="790" y="568"/>
                    <a:pt x="789" y="569"/>
                  </a:cubicBezTo>
                  <a:cubicBezTo>
                    <a:pt x="789" y="572"/>
                    <a:pt x="786" y="569"/>
                    <a:pt x="784" y="571"/>
                  </a:cubicBezTo>
                  <a:cubicBezTo>
                    <a:pt x="785" y="573"/>
                    <a:pt x="789" y="571"/>
                    <a:pt x="790" y="574"/>
                  </a:cubicBezTo>
                  <a:cubicBezTo>
                    <a:pt x="790" y="575"/>
                    <a:pt x="789" y="576"/>
                    <a:pt x="789" y="577"/>
                  </a:cubicBezTo>
                  <a:cubicBezTo>
                    <a:pt x="789" y="578"/>
                    <a:pt x="790" y="580"/>
                    <a:pt x="788" y="580"/>
                  </a:cubicBezTo>
                  <a:cubicBezTo>
                    <a:pt x="789" y="581"/>
                    <a:pt x="791" y="580"/>
                    <a:pt x="791" y="580"/>
                  </a:cubicBezTo>
                  <a:cubicBezTo>
                    <a:pt x="793" y="581"/>
                    <a:pt x="791" y="581"/>
                    <a:pt x="791" y="582"/>
                  </a:cubicBezTo>
                  <a:cubicBezTo>
                    <a:pt x="791" y="582"/>
                    <a:pt x="791" y="586"/>
                    <a:pt x="790" y="586"/>
                  </a:cubicBezTo>
                  <a:cubicBezTo>
                    <a:pt x="788" y="587"/>
                    <a:pt x="789" y="584"/>
                    <a:pt x="788" y="584"/>
                  </a:cubicBezTo>
                  <a:cubicBezTo>
                    <a:pt x="787" y="585"/>
                    <a:pt x="788" y="586"/>
                    <a:pt x="788" y="587"/>
                  </a:cubicBezTo>
                  <a:cubicBezTo>
                    <a:pt x="788" y="587"/>
                    <a:pt x="786" y="586"/>
                    <a:pt x="786" y="588"/>
                  </a:cubicBezTo>
                  <a:cubicBezTo>
                    <a:pt x="786" y="587"/>
                    <a:pt x="788" y="589"/>
                    <a:pt x="788" y="590"/>
                  </a:cubicBezTo>
                  <a:cubicBezTo>
                    <a:pt x="787" y="589"/>
                    <a:pt x="793" y="586"/>
                    <a:pt x="794" y="586"/>
                  </a:cubicBezTo>
                  <a:cubicBezTo>
                    <a:pt x="796" y="586"/>
                    <a:pt x="797" y="587"/>
                    <a:pt x="798" y="588"/>
                  </a:cubicBezTo>
                  <a:cubicBezTo>
                    <a:pt x="799" y="589"/>
                    <a:pt x="801" y="591"/>
                    <a:pt x="801" y="592"/>
                  </a:cubicBezTo>
                  <a:cubicBezTo>
                    <a:pt x="801" y="592"/>
                    <a:pt x="801" y="593"/>
                    <a:pt x="801" y="593"/>
                  </a:cubicBezTo>
                  <a:cubicBezTo>
                    <a:pt x="801" y="594"/>
                    <a:pt x="799" y="595"/>
                    <a:pt x="800" y="596"/>
                  </a:cubicBezTo>
                  <a:cubicBezTo>
                    <a:pt x="800" y="596"/>
                    <a:pt x="803" y="592"/>
                    <a:pt x="802" y="591"/>
                  </a:cubicBezTo>
                  <a:cubicBezTo>
                    <a:pt x="803" y="592"/>
                    <a:pt x="803" y="597"/>
                    <a:pt x="802" y="597"/>
                  </a:cubicBezTo>
                  <a:cubicBezTo>
                    <a:pt x="803" y="596"/>
                    <a:pt x="803" y="595"/>
                    <a:pt x="804" y="594"/>
                  </a:cubicBezTo>
                  <a:cubicBezTo>
                    <a:pt x="805" y="593"/>
                    <a:pt x="805" y="593"/>
                    <a:pt x="806" y="592"/>
                  </a:cubicBezTo>
                  <a:cubicBezTo>
                    <a:pt x="806" y="592"/>
                    <a:pt x="808" y="592"/>
                    <a:pt x="808" y="592"/>
                  </a:cubicBezTo>
                  <a:cubicBezTo>
                    <a:pt x="809" y="591"/>
                    <a:pt x="809" y="592"/>
                    <a:pt x="809" y="591"/>
                  </a:cubicBezTo>
                  <a:cubicBezTo>
                    <a:pt x="810" y="589"/>
                    <a:pt x="810" y="587"/>
                    <a:pt x="812" y="587"/>
                  </a:cubicBezTo>
                  <a:cubicBezTo>
                    <a:pt x="814" y="587"/>
                    <a:pt x="814" y="591"/>
                    <a:pt x="813" y="592"/>
                  </a:cubicBezTo>
                  <a:cubicBezTo>
                    <a:pt x="814" y="593"/>
                    <a:pt x="814" y="588"/>
                    <a:pt x="814" y="587"/>
                  </a:cubicBezTo>
                  <a:cubicBezTo>
                    <a:pt x="814" y="587"/>
                    <a:pt x="815" y="587"/>
                    <a:pt x="815" y="586"/>
                  </a:cubicBezTo>
                  <a:cubicBezTo>
                    <a:pt x="815" y="586"/>
                    <a:pt x="815" y="586"/>
                    <a:pt x="814" y="586"/>
                  </a:cubicBezTo>
                  <a:cubicBezTo>
                    <a:pt x="815" y="586"/>
                    <a:pt x="815" y="585"/>
                    <a:pt x="815" y="585"/>
                  </a:cubicBezTo>
                  <a:cubicBezTo>
                    <a:pt x="815" y="585"/>
                    <a:pt x="815" y="586"/>
                    <a:pt x="816" y="586"/>
                  </a:cubicBezTo>
                  <a:cubicBezTo>
                    <a:pt x="816" y="586"/>
                    <a:pt x="816" y="584"/>
                    <a:pt x="815" y="584"/>
                  </a:cubicBezTo>
                  <a:cubicBezTo>
                    <a:pt x="816" y="584"/>
                    <a:pt x="817" y="585"/>
                    <a:pt x="817" y="585"/>
                  </a:cubicBezTo>
                  <a:cubicBezTo>
                    <a:pt x="817" y="584"/>
                    <a:pt x="817" y="584"/>
                    <a:pt x="817" y="584"/>
                  </a:cubicBezTo>
                  <a:cubicBezTo>
                    <a:pt x="817" y="584"/>
                    <a:pt x="817" y="584"/>
                    <a:pt x="818" y="584"/>
                  </a:cubicBezTo>
                  <a:cubicBezTo>
                    <a:pt x="817" y="584"/>
                    <a:pt x="816" y="582"/>
                    <a:pt x="816" y="582"/>
                  </a:cubicBezTo>
                  <a:cubicBezTo>
                    <a:pt x="816" y="581"/>
                    <a:pt x="817" y="582"/>
                    <a:pt x="817" y="582"/>
                  </a:cubicBezTo>
                  <a:cubicBezTo>
                    <a:pt x="817" y="582"/>
                    <a:pt x="817" y="580"/>
                    <a:pt x="817" y="580"/>
                  </a:cubicBezTo>
                  <a:cubicBezTo>
                    <a:pt x="817" y="580"/>
                    <a:pt x="817" y="580"/>
                    <a:pt x="818" y="580"/>
                  </a:cubicBezTo>
                  <a:cubicBezTo>
                    <a:pt x="818" y="580"/>
                    <a:pt x="817" y="578"/>
                    <a:pt x="817" y="579"/>
                  </a:cubicBezTo>
                  <a:cubicBezTo>
                    <a:pt x="818" y="578"/>
                    <a:pt x="820" y="578"/>
                    <a:pt x="820" y="579"/>
                  </a:cubicBezTo>
                  <a:cubicBezTo>
                    <a:pt x="820" y="578"/>
                    <a:pt x="817" y="577"/>
                    <a:pt x="817" y="575"/>
                  </a:cubicBezTo>
                  <a:cubicBezTo>
                    <a:pt x="818" y="574"/>
                    <a:pt x="819" y="575"/>
                    <a:pt x="819" y="574"/>
                  </a:cubicBezTo>
                  <a:cubicBezTo>
                    <a:pt x="819" y="573"/>
                    <a:pt x="819" y="573"/>
                    <a:pt x="819" y="572"/>
                  </a:cubicBezTo>
                  <a:cubicBezTo>
                    <a:pt x="819" y="572"/>
                    <a:pt x="820" y="572"/>
                    <a:pt x="820" y="572"/>
                  </a:cubicBezTo>
                  <a:cubicBezTo>
                    <a:pt x="821" y="572"/>
                    <a:pt x="820" y="569"/>
                    <a:pt x="821" y="568"/>
                  </a:cubicBezTo>
                  <a:cubicBezTo>
                    <a:pt x="822" y="568"/>
                    <a:pt x="825" y="567"/>
                    <a:pt x="824" y="569"/>
                  </a:cubicBezTo>
                  <a:cubicBezTo>
                    <a:pt x="825" y="569"/>
                    <a:pt x="823" y="570"/>
                    <a:pt x="823" y="570"/>
                  </a:cubicBezTo>
                  <a:cubicBezTo>
                    <a:pt x="824" y="570"/>
                    <a:pt x="824" y="570"/>
                    <a:pt x="824" y="571"/>
                  </a:cubicBezTo>
                  <a:cubicBezTo>
                    <a:pt x="824" y="571"/>
                    <a:pt x="824" y="571"/>
                    <a:pt x="824" y="571"/>
                  </a:cubicBezTo>
                  <a:cubicBezTo>
                    <a:pt x="823" y="571"/>
                    <a:pt x="825" y="572"/>
                    <a:pt x="824" y="572"/>
                  </a:cubicBezTo>
                  <a:cubicBezTo>
                    <a:pt x="825" y="573"/>
                    <a:pt x="825" y="571"/>
                    <a:pt x="825" y="571"/>
                  </a:cubicBezTo>
                  <a:cubicBezTo>
                    <a:pt x="826" y="571"/>
                    <a:pt x="826" y="574"/>
                    <a:pt x="826" y="574"/>
                  </a:cubicBezTo>
                  <a:cubicBezTo>
                    <a:pt x="826" y="575"/>
                    <a:pt x="826" y="575"/>
                    <a:pt x="827" y="576"/>
                  </a:cubicBezTo>
                  <a:cubicBezTo>
                    <a:pt x="828" y="578"/>
                    <a:pt x="829" y="579"/>
                    <a:pt x="827" y="579"/>
                  </a:cubicBezTo>
                  <a:cubicBezTo>
                    <a:pt x="828" y="579"/>
                    <a:pt x="828" y="581"/>
                    <a:pt x="829" y="581"/>
                  </a:cubicBezTo>
                  <a:cubicBezTo>
                    <a:pt x="829" y="581"/>
                    <a:pt x="831" y="580"/>
                    <a:pt x="831" y="582"/>
                  </a:cubicBezTo>
                  <a:cubicBezTo>
                    <a:pt x="831" y="583"/>
                    <a:pt x="827" y="585"/>
                    <a:pt x="828" y="585"/>
                  </a:cubicBezTo>
                  <a:cubicBezTo>
                    <a:pt x="828" y="585"/>
                    <a:pt x="830" y="584"/>
                    <a:pt x="831" y="584"/>
                  </a:cubicBezTo>
                  <a:cubicBezTo>
                    <a:pt x="834" y="583"/>
                    <a:pt x="831" y="584"/>
                    <a:pt x="832" y="585"/>
                  </a:cubicBezTo>
                  <a:cubicBezTo>
                    <a:pt x="833" y="585"/>
                    <a:pt x="832" y="585"/>
                    <a:pt x="832" y="586"/>
                  </a:cubicBezTo>
                  <a:cubicBezTo>
                    <a:pt x="832" y="586"/>
                    <a:pt x="833" y="586"/>
                    <a:pt x="833" y="586"/>
                  </a:cubicBezTo>
                  <a:cubicBezTo>
                    <a:pt x="833" y="587"/>
                    <a:pt x="834" y="587"/>
                    <a:pt x="834" y="587"/>
                  </a:cubicBezTo>
                  <a:cubicBezTo>
                    <a:pt x="834" y="587"/>
                    <a:pt x="833" y="588"/>
                    <a:pt x="833" y="588"/>
                  </a:cubicBezTo>
                  <a:cubicBezTo>
                    <a:pt x="833" y="589"/>
                    <a:pt x="835" y="589"/>
                    <a:pt x="834" y="590"/>
                  </a:cubicBezTo>
                  <a:cubicBezTo>
                    <a:pt x="834" y="591"/>
                    <a:pt x="831" y="591"/>
                    <a:pt x="831" y="591"/>
                  </a:cubicBezTo>
                  <a:cubicBezTo>
                    <a:pt x="831" y="591"/>
                    <a:pt x="831" y="591"/>
                    <a:pt x="831" y="592"/>
                  </a:cubicBezTo>
                  <a:cubicBezTo>
                    <a:pt x="831" y="592"/>
                    <a:pt x="830" y="592"/>
                    <a:pt x="830" y="593"/>
                  </a:cubicBezTo>
                  <a:cubicBezTo>
                    <a:pt x="830" y="593"/>
                    <a:pt x="833" y="591"/>
                    <a:pt x="833" y="591"/>
                  </a:cubicBezTo>
                  <a:cubicBezTo>
                    <a:pt x="833" y="592"/>
                    <a:pt x="833" y="592"/>
                    <a:pt x="833" y="592"/>
                  </a:cubicBezTo>
                  <a:cubicBezTo>
                    <a:pt x="834" y="594"/>
                    <a:pt x="836" y="589"/>
                    <a:pt x="836" y="593"/>
                  </a:cubicBezTo>
                  <a:cubicBezTo>
                    <a:pt x="836" y="595"/>
                    <a:pt x="831" y="597"/>
                    <a:pt x="831" y="598"/>
                  </a:cubicBezTo>
                  <a:cubicBezTo>
                    <a:pt x="831" y="598"/>
                    <a:pt x="835" y="595"/>
                    <a:pt x="836" y="595"/>
                  </a:cubicBezTo>
                  <a:cubicBezTo>
                    <a:pt x="837" y="595"/>
                    <a:pt x="837" y="595"/>
                    <a:pt x="838" y="596"/>
                  </a:cubicBezTo>
                  <a:cubicBezTo>
                    <a:pt x="838" y="598"/>
                    <a:pt x="837" y="597"/>
                    <a:pt x="836" y="598"/>
                  </a:cubicBezTo>
                  <a:cubicBezTo>
                    <a:pt x="838" y="598"/>
                    <a:pt x="840" y="598"/>
                    <a:pt x="841" y="599"/>
                  </a:cubicBezTo>
                  <a:cubicBezTo>
                    <a:pt x="843" y="601"/>
                    <a:pt x="841" y="601"/>
                    <a:pt x="840" y="600"/>
                  </a:cubicBezTo>
                  <a:cubicBezTo>
                    <a:pt x="841" y="599"/>
                    <a:pt x="841" y="602"/>
                    <a:pt x="840" y="602"/>
                  </a:cubicBezTo>
                  <a:cubicBezTo>
                    <a:pt x="840" y="603"/>
                    <a:pt x="838" y="603"/>
                    <a:pt x="837" y="604"/>
                  </a:cubicBezTo>
                  <a:cubicBezTo>
                    <a:pt x="839" y="602"/>
                    <a:pt x="841" y="607"/>
                    <a:pt x="841" y="608"/>
                  </a:cubicBezTo>
                  <a:cubicBezTo>
                    <a:pt x="843" y="608"/>
                    <a:pt x="844" y="607"/>
                    <a:pt x="844" y="609"/>
                  </a:cubicBezTo>
                  <a:cubicBezTo>
                    <a:pt x="845" y="609"/>
                    <a:pt x="844" y="611"/>
                    <a:pt x="843" y="611"/>
                  </a:cubicBezTo>
                  <a:cubicBezTo>
                    <a:pt x="844" y="611"/>
                    <a:pt x="845" y="612"/>
                    <a:pt x="845" y="613"/>
                  </a:cubicBezTo>
                  <a:cubicBezTo>
                    <a:pt x="844" y="616"/>
                    <a:pt x="843" y="612"/>
                    <a:pt x="843" y="612"/>
                  </a:cubicBezTo>
                  <a:cubicBezTo>
                    <a:pt x="843" y="612"/>
                    <a:pt x="840" y="612"/>
                    <a:pt x="841" y="613"/>
                  </a:cubicBezTo>
                  <a:cubicBezTo>
                    <a:pt x="841" y="614"/>
                    <a:pt x="843" y="613"/>
                    <a:pt x="842" y="614"/>
                  </a:cubicBezTo>
                  <a:cubicBezTo>
                    <a:pt x="842" y="615"/>
                    <a:pt x="840" y="614"/>
                    <a:pt x="839" y="613"/>
                  </a:cubicBezTo>
                  <a:cubicBezTo>
                    <a:pt x="839" y="614"/>
                    <a:pt x="840" y="614"/>
                    <a:pt x="840" y="614"/>
                  </a:cubicBezTo>
                  <a:cubicBezTo>
                    <a:pt x="840" y="615"/>
                    <a:pt x="840" y="615"/>
                    <a:pt x="840" y="615"/>
                  </a:cubicBezTo>
                  <a:cubicBezTo>
                    <a:pt x="840" y="615"/>
                    <a:pt x="843" y="616"/>
                    <a:pt x="843" y="616"/>
                  </a:cubicBezTo>
                  <a:cubicBezTo>
                    <a:pt x="842" y="617"/>
                    <a:pt x="840" y="615"/>
                    <a:pt x="840" y="616"/>
                  </a:cubicBezTo>
                  <a:cubicBezTo>
                    <a:pt x="840" y="616"/>
                    <a:pt x="840" y="616"/>
                    <a:pt x="840" y="616"/>
                  </a:cubicBezTo>
                  <a:cubicBezTo>
                    <a:pt x="840" y="616"/>
                    <a:pt x="840" y="617"/>
                    <a:pt x="840" y="617"/>
                  </a:cubicBezTo>
                  <a:cubicBezTo>
                    <a:pt x="840" y="616"/>
                    <a:pt x="843" y="618"/>
                    <a:pt x="843" y="619"/>
                  </a:cubicBezTo>
                  <a:cubicBezTo>
                    <a:pt x="843" y="619"/>
                    <a:pt x="840" y="619"/>
                    <a:pt x="840" y="619"/>
                  </a:cubicBezTo>
                  <a:cubicBezTo>
                    <a:pt x="841" y="620"/>
                    <a:pt x="842" y="619"/>
                    <a:pt x="843" y="619"/>
                  </a:cubicBezTo>
                  <a:cubicBezTo>
                    <a:pt x="844" y="620"/>
                    <a:pt x="844" y="621"/>
                    <a:pt x="845" y="621"/>
                  </a:cubicBezTo>
                  <a:cubicBezTo>
                    <a:pt x="845" y="621"/>
                    <a:pt x="843" y="621"/>
                    <a:pt x="843" y="622"/>
                  </a:cubicBezTo>
                  <a:cubicBezTo>
                    <a:pt x="844" y="622"/>
                    <a:pt x="846" y="622"/>
                    <a:pt x="847" y="623"/>
                  </a:cubicBezTo>
                  <a:cubicBezTo>
                    <a:pt x="846" y="623"/>
                    <a:pt x="846" y="623"/>
                    <a:pt x="846" y="623"/>
                  </a:cubicBezTo>
                  <a:cubicBezTo>
                    <a:pt x="846" y="622"/>
                    <a:pt x="850" y="625"/>
                    <a:pt x="849" y="625"/>
                  </a:cubicBezTo>
                  <a:cubicBezTo>
                    <a:pt x="849" y="625"/>
                    <a:pt x="849" y="624"/>
                    <a:pt x="849" y="624"/>
                  </a:cubicBezTo>
                  <a:cubicBezTo>
                    <a:pt x="849" y="624"/>
                    <a:pt x="849" y="626"/>
                    <a:pt x="850" y="626"/>
                  </a:cubicBezTo>
                  <a:cubicBezTo>
                    <a:pt x="850" y="626"/>
                    <a:pt x="850" y="625"/>
                    <a:pt x="850" y="624"/>
                  </a:cubicBezTo>
                  <a:cubicBezTo>
                    <a:pt x="851" y="625"/>
                    <a:pt x="852" y="624"/>
                    <a:pt x="852" y="625"/>
                  </a:cubicBezTo>
                  <a:cubicBezTo>
                    <a:pt x="852" y="625"/>
                    <a:pt x="851" y="626"/>
                    <a:pt x="851" y="626"/>
                  </a:cubicBezTo>
                  <a:cubicBezTo>
                    <a:pt x="853" y="628"/>
                    <a:pt x="852" y="630"/>
                    <a:pt x="850" y="631"/>
                  </a:cubicBezTo>
                  <a:cubicBezTo>
                    <a:pt x="851" y="632"/>
                    <a:pt x="852" y="631"/>
                    <a:pt x="853" y="630"/>
                  </a:cubicBezTo>
                  <a:cubicBezTo>
                    <a:pt x="854" y="630"/>
                    <a:pt x="857" y="631"/>
                    <a:pt x="855" y="632"/>
                  </a:cubicBezTo>
                  <a:cubicBezTo>
                    <a:pt x="856" y="632"/>
                    <a:pt x="856" y="631"/>
                    <a:pt x="857" y="632"/>
                  </a:cubicBezTo>
                  <a:cubicBezTo>
                    <a:pt x="857" y="634"/>
                    <a:pt x="855" y="634"/>
                    <a:pt x="855" y="635"/>
                  </a:cubicBezTo>
                  <a:cubicBezTo>
                    <a:pt x="858" y="636"/>
                    <a:pt x="857" y="631"/>
                    <a:pt x="859" y="631"/>
                  </a:cubicBezTo>
                  <a:cubicBezTo>
                    <a:pt x="859" y="631"/>
                    <a:pt x="858" y="634"/>
                    <a:pt x="858" y="634"/>
                  </a:cubicBezTo>
                  <a:cubicBezTo>
                    <a:pt x="859" y="634"/>
                    <a:pt x="859" y="632"/>
                    <a:pt x="860" y="632"/>
                  </a:cubicBezTo>
                  <a:cubicBezTo>
                    <a:pt x="861" y="632"/>
                    <a:pt x="861" y="635"/>
                    <a:pt x="861" y="635"/>
                  </a:cubicBezTo>
                  <a:cubicBezTo>
                    <a:pt x="863" y="638"/>
                    <a:pt x="865" y="634"/>
                    <a:pt x="868" y="635"/>
                  </a:cubicBezTo>
                  <a:cubicBezTo>
                    <a:pt x="868" y="636"/>
                    <a:pt x="867" y="636"/>
                    <a:pt x="866" y="637"/>
                  </a:cubicBezTo>
                  <a:cubicBezTo>
                    <a:pt x="867" y="637"/>
                    <a:pt x="868" y="637"/>
                    <a:pt x="870" y="638"/>
                  </a:cubicBezTo>
                  <a:cubicBezTo>
                    <a:pt x="870" y="638"/>
                    <a:pt x="871" y="638"/>
                    <a:pt x="871" y="638"/>
                  </a:cubicBezTo>
                  <a:cubicBezTo>
                    <a:pt x="871" y="639"/>
                    <a:pt x="872" y="639"/>
                    <a:pt x="872" y="640"/>
                  </a:cubicBezTo>
                  <a:cubicBezTo>
                    <a:pt x="871" y="641"/>
                    <a:pt x="870" y="641"/>
                    <a:pt x="869" y="641"/>
                  </a:cubicBezTo>
                  <a:cubicBezTo>
                    <a:pt x="867" y="641"/>
                    <a:pt x="864" y="641"/>
                    <a:pt x="863" y="643"/>
                  </a:cubicBezTo>
                  <a:cubicBezTo>
                    <a:pt x="864" y="643"/>
                    <a:pt x="864" y="644"/>
                    <a:pt x="864" y="644"/>
                  </a:cubicBezTo>
                  <a:cubicBezTo>
                    <a:pt x="864" y="644"/>
                    <a:pt x="864" y="644"/>
                    <a:pt x="864" y="644"/>
                  </a:cubicBezTo>
                  <a:cubicBezTo>
                    <a:pt x="864" y="645"/>
                    <a:pt x="860" y="645"/>
                    <a:pt x="861" y="644"/>
                  </a:cubicBezTo>
                  <a:cubicBezTo>
                    <a:pt x="860" y="644"/>
                    <a:pt x="858" y="645"/>
                    <a:pt x="857" y="645"/>
                  </a:cubicBezTo>
                  <a:cubicBezTo>
                    <a:pt x="858" y="646"/>
                    <a:pt x="861" y="644"/>
                    <a:pt x="860" y="646"/>
                  </a:cubicBezTo>
                  <a:cubicBezTo>
                    <a:pt x="860" y="647"/>
                    <a:pt x="858" y="647"/>
                    <a:pt x="857" y="647"/>
                  </a:cubicBezTo>
                  <a:cubicBezTo>
                    <a:pt x="855" y="648"/>
                    <a:pt x="854" y="648"/>
                    <a:pt x="853" y="649"/>
                  </a:cubicBezTo>
                  <a:cubicBezTo>
                    <a:pt x="853" y="650"/>
                    <a:pt x="853" y="651"/>
                    <a:pt x="853" y="651"/>
                  </a:cubicBezTo>
                  <a:cubicBezTo>
                    <a:pt x="853" y="652"/>
                    <a:pt x="851" y="652"/>
                    <a:pt x="851" y="652"/>
                  </a:cubicBezTo>
                  <a:cubicBezTo>
                    <a:pt x="851" y="652"/>
                    <a:pt x="857" y="650"/>
                    <a:pt x="858" y="650"/>
                  </a:cubicBezTo>
                  <a:cubicBezTo>
                    <a:pt x="860" y="649"/>
                    <a:pt x="860" y="647"/>
                    <a:pt x="862" y="646"/>
                  </a:cubicBezTo>
                  <a:cubicBezTo>
                    <a:pt x="864" y="645"/>
                    <a:pt x="866" y="646"/>
                    <a:pt x="868" y="644"/>
                  </a:cubicBezTo>
                  <a:cubicBezTo>
                    <a:pt x="868" y="644"/>
                    <a:pt x="864" y="645"/>
                    <a:pt x="864" y="643"/>
                  </a:cubicBezTo>
                  <a:cubicBezTo>
                    <a:pt x="865" y="642"/>
                    <a:pt x="867" y="643"/>
                    <a:pt x="868" y="643"/>
                  </a:cubicBezTo>
                  <a:cubicBezTo>
                    <a:pt x="870" y="643"/>
                    <a:pt x="876" y="648"/>
                    <a:pt x="871" y="650"/>
                  </a:cubicBezTo>
                  <a:cubicBezTo>
                    <a:pt x="872" y="650"/>
                    <a:pt x="871" y="651"/>
                    <a:pt x="873" y="650"/>
                  </a:cubicBezTo>
                  <a:cubicBezTo>
                    <a:pt x="874" y="649"/>
                    <a:pt x="874" y="648"/>
                    <a:pt x="876" y="648"/>
                  </a:cubicBezTo>
                  <a:cubicBezTo>
                    <a:pt x="879" y="648"/>
                    <a:pt x="877" y="649"/>
                    <a:pt x="878" y="649"/>
                  </a:cubicBezTo>
                  <a:cubicBezTo>
                    <a:pt x="878" y="650"/>
                    <a:pt x="881" y="650"/>
                    <a:pt x="880" y="651"/>
                  </a:cubicBezTo>
                  <a:cubicBezTo>
                    <a:pt x="880" y="652"/>
                    <a:pt x="879" y="650"/>
                    <a:pt x="880" y="652"/>
                  </a:cubicBezTo>
                  <a:cubicBezTo>
                    <a:pt x="881" y="654"/>
                    <a:pt x="882" y="653"/>
                    <a:pt x="882" y="655"/>
                  </a:cubicBezTo>
                  <a:cubicBezTo>
                    <a:pt x="882" y="656"/>
                    <a:pt x="881" y="656"/>
                    <a:pt x="881" y="656"/>
                  </a:cubicBezTo>
                  <a:cubicBezTo>
                    <a:pt x="881" y="657"/>
                    <a:pt x="881" y="657"/>
                    <a:pt x="881" y="657"/>
                  </a:cubicBezTo>
                  <a:cubicBezTo>
                    <a:pt x="881" y="658"/>
                    <a:pt x="881" y="658"/>
                    <a:pt x="881" y="659"/>
                  </a:cubicBezTo>
                  <a:cubicBezTo>
                    <a:pt x="881" y="659"/>
                    <a:pt x="880" y="658"/>
                    <a:pt x="880" y="659"/>
                  </a:cubicBezTo>
                  <a:cubicBezTo>
                    <a:pt x="881" y="660"/>
                    <a:pt x="882" y="660"/>
                    <a:pt x="882" y="662"/>
                  </a:cubicBezTo>
                  <a:cubicBezTo>
                    <a:pt x="882" y="662"/>
                    <a:pt x="880" y="661"/>
                    <a:pt x="880" y="661"/>
                  </a:cubicBezTo>
                  <a:cubicBezTo>
                    <a:pt x="880" y="662"/>
                    <a:pt x="882" y="662"/>
                    <a:pt x="883" y="662"/>
                  </a:cubicBezTo>
                  <a:cubicBezTo>
                    <a:pt x="884" y="664"/>
                    <a:pt x="881" y="663"/>
                    <a:pt x="881" y="664"/>
                  </a:cubicBezTo>
                  <a:cubicBezTo>
                    <a:pt x="881" y="663"/>
                    <a:pt x="882" y="665"/>
                    <a:pt x="883" y="665"/>
                  </a:cubicBezTo>
                  <a:cubicBezTo>
                    <a:pt x="883" y="667"/>
                    <a:pt x="882" y="667"/>
                    <a:pt x="881" y="668"/>
                  </a:cubicBezTo>
                  <a:cubicBezTo>
                    <a:pt x="879" y="670"/>
                    <a:pt x="877" y="672"/>
                    <a:pt x="874" y="673"/>
                  </a:cubicBezTo>
                  <a:cubicBezTo>
                    <a:pt x="871" y="674"/>
                    <a:pt x="869" y="674"/>
                    <a:pt x="866" y="675"/>
                  </a:cubicBezTo>
                  <a:cubicBezTo>
                    <a:pt x="866" y="675"/>
                    <a:pt x="863" y="677"/>
                    <a:pt x="863" y="676"/>
                  </a:cubicBezTo>
                  <a:cubicBezTo>
                    <a:pt x="864" y="676"/>
                    <a:pt x="861" y="678"/>
                    <a:pt x="861" y="679"/>
                  </a:cubicBezTo>
                  <a:cubicBezTo>
                    <a:pt x="860" y="679"/>
                    <a:pt x="860" y="680"/>
                    <a:pt x="860" y="681"/>
                  </a:cubicBezTo>
                  <a:cubicBezTo>
                    <a:pt x="859" y="682"/>
                    <a:pt x="858" y="681"/>
                    <a:pt x="858" y="683"/>
                  </a:cubicBezTo>
                  <a:cubicBezTo>
                    <a:pt x="858" y="682"/>
                    <a:pt x="857" y="683"/>
                    <a:pt x="857" y="683"/>
                  </a:cubicBezTo>
                  <a:cubicBezTo>
                    <a:pt x="857" y="683"/>
                    <a:pt x="857" y="683"/>
                    <a:pt x="858" y="683"/>
                  </a:cubicBezTo>
                  <a:cubicBezTo>
                    <a:pt x="857" y="683"/>
                    <a:pt x="857" y="683"/>
                    <a:pt x="858" y="683"/>
                  </a:cubicBezTo>
                  <a:cubicBezTo>
                    <a:pt x="856" y="683"/>
                    <a:pt x="858" y="682"/>
                    <a:pt x="858" y="683"/>
                  </a:cubicBezTo>
                  <a:close/>
                  <a:moveTo>
                    <a:pt x="701" y="1018"/>
                  </a:moveTo>
                  <a:cubicBezTo>
                    <a:pt x="701" y="1018"/>
                    <a:pt x="701" y="1018"/>
                    <a:pt x="700" y="1018"/>
                  </a:cubicBezTo>
                  <a:cubicBezTo>
                    <a:pt x="701" y="1018"/>
                    <a:pt x="701" y="1018"/>
                    <a:pt x="701" y="1018"/>
                  </a:cubicBezTo>
                  <a:close/>
                  <a:moveTo>
                    <a:pt x="701" y="1016"/>
                  </a:moveTo>
                  <a:cubicBezTo>
                    <a:pt x="701" y="1016"/>
                    <a:pt x="701" y="1018"/>
                    <a:pt x="700" y="1018"/>
                  </a:cubicBezTo>
                  <a:cubicBezTo>
                    <a:pt x="701" y="1017"/>
                    <a:pt x="701" y="1017"/>
                    <a:pt x="701" y="1016"/>
                  </a:cubicBezTo>
                  <a:cubicBezTo>
                    <a:pt x="701" y="1016"/>
                    <a:pt x="701" y="1017"/>
                    <a:pt x="701" y="1016"/>
                  </a:cubicBezTo>
                  <a:cubicBezTo>
                    <a:pt x="701" y="1016"/>
                    <a:pt x="701" y="1017"/>
                    <a:pt x="701" y="1016"/>
                  </a:cubicBezTo>
                  <a:cubicBezTo>
                    <a:pt x="701" y="1016"/>
                    <a:pt x="701" y="1017"/>
                    <a:pt x="701" y="1016"/>
                  </a:cubicBezTo>
                  <a:close/>
                  <a:moveTo>
                    <a:pt x="702" y="1013"/>
                  </a:moveTo>
                  <a:cubicBezTo>
                    <a:pt x="702" y="1013"/>
                    <a:pt x="702" y="1013"/>
                    <a:pt x="702" y="1013"/>
                  </a:cubicBezTo>
                  <a:close/>
                  <a:moveTo>
                    <a:pt x="701" y="1012"/>
                  </a:moveTo>
                  <a:cubicBezTo>
                    <a:pt x="701" y="1012"/>
                    <a:pt x="701" y="1012"/>
                    <a:pt x="701" y="1012"/>
                  </a:cubicBezTo>
                  <a:cubicBezTo>
                    <a:pt x="701" y="1012"/>
                    <a:pt x="702" y="1012"/>
                    <a:pt x="702" y="1013"/>
                  </a:cubicBezTo>
                  <a:cubicBezTo>
                    <a:pt x="702" y="1012"/>
                    <a:pt x="701" y="1012"/>
                    <a:pt x="701" y="1012"/>
                  </a:cubicBezTo>
                  <a:close/>
                  <a:moveTo>
                    <a:pt x="700" y="1013"/>
                  </a:moveTo>
                  <a:cubicBezTo>
                    <a:pt x="700" y="1013"/>
                    <a:pt x="700" y="1013"/>
                    <a:pt x="700" y="1013"/>
                  </a:cubicBezTo>
                  <a:cubicBezTo>
                    <a:pt x="700" y="1013"/>
                    <a:pt x="700" y="1013"/>
                    <a:pt x="700" y="1013"/>
                  </a:cubicBezTo>
                  <a:close/>
                  <a:moveTo>
                    <a:pt x="732" y="905"/>
                  </a:moveTo>
                  <a:cubicBezTo>
                    <a:pt x="729" y="908"/>
                    <a:pt x="734" y="909"/>
                    <a:pt x="735" y="907"/>
                  </a:cubicBezTo>
                  <a:cubicBezTo>
                    <a:pt x="736" y="906"/>
                    <a:pt x="734" y="903"/>
                    <a:pt x="733" y="903"/>
                  </a:cubicBezTo>
                  <a:cubicBezTo>
                    <a:pt x="732" y="902"/>
                    <a:pt x="732" y="904"/>
                    <a:pt x="731" y="905"/>
                  </a:cubicBezTo>
                  <a:cubicBezTo>
                    <a:pt x="732" y="905"/>
                    <a:pt x="732" y="905"/>
                    <a:pt x="732" y="905"/>
                  </a:cubicBezTo>
                  <a:close/>
                  <a:moveTo>
                    <a:pt x="735" y="912"/>
                  </a:moveTo>
                  <a:cubicBezTo>
                    <a:pt x="735" y="914"/>
                    <a:pt x="736" y="913"/>
                    <a:pt x="737" y="912"/>
                  </a:cubicBezTo>
                  <a:cubicBezTo>
                    <a:pt x="737" y="910"/>
                    <a:pt x="736" y="909"/>
                    <a:pt x="735" y="908"/>
                  </a:cubicBezTo>
                  <a:cubicBezTo>
                    <a:pt x="735" y="908"/>
                    <a:pt x="735" y="908"/>
                    <a:pt x="735" y="909"/>
                  </a:cubicBezTo>
                  <a:cubicBezTo>
                    <a:pt x="735" y="909"/>
                    <a:pt x="735" y="909"/>
                    <a:pt x="735" y="909"/>
                  </a:cubicBezTo>
                  <a:cubicBezTo>
                    <a:pt x="735" y="909"/>
                    <a:pt x="734" y="909"/>
                    <a:pt x="734" y="909"/>
                  </a:cubicBezTo>
                  <a:cubicBezTo>
                    <a:pt x="734" y="909"/>
                    <a:pt x="734" y="909"/>
                    <a:pt x="734" y="909"/>
                  </a:cubicBezTo>
                  <a:cubicBezTo>
                    <a:pt x="735" y="910"/>
                    <a:pt x="735" y="912"/>
                    <a:pt x="735" y="913"/>
                  </a:cubicBezTo>
                  <a:cubicBezTo>
                    <a:pt x="735" y="913"/>
                    <a:pt x="735" y="912"/>
                    <a:pt x="735" y="912"/>
                  </a:cubicBezTo>
                  <a:close/>
                  <a:moveTo>
                    <a:pt x="765" y="931"/>
                  </a:moveTo>
                  <a:cubicBezTo>
                    <a:pt x="764" y="930"/>
                    <a:pt x="762" y="933"/>
                    <a:pt x="764" y="933"/>
                  </a:cubicBezTo>
                  <a:cubicBezTo>
                    <a:pt x="766" y="934"/>
                    <a:pt x="767" y="932"/>
                    <a:pt x="767" y="930"/>
                  </a:cubicBezTo>
                  <a:cubicBezTo>
                    <a:pt x="766" y="931"/>
                    <a:pt x="766" y="932"/>
                    <a:pt x="765" y="931"/>
                  </a:cubicBezTo>
                  <a:cubicBezTo>
                    <a:pt x="765" y="931"/>
                    <a:pt x="765" y="931"/>
                    <a:pt x="765" y="932"/>
                  </a:cubicBezTo>
                  <a:cubicBezTo>
                    <a:pt x="765" y="931"/>
                    <a:pt x="765" y="931"/>
                    <a:pt x="765" y="931"/>
                  </a:cubicBezTo>
                  <a:close/>
                  <a:moveTo>
                    <a:pt x="776" y="927"/>
                  </a:moveTo>
                  <a:cubicBezTo>
                    <a:pt x="775" y="927"/>
                    <a:pt x="774" y="926"/>
                    <a:pt x="774" y="926"/>
                  </a:cubicBezTo>
                  <a:cubicBezTo>
                    <a:pt x="773" y="927"/>
                    <a:pt x="776" y="928"/>
                    <a:pt x="776" y="927"/>
                  </a:cubicBezTo>
                  <a:cubicBezTo>
                    <a:pt x="776" y="927"/>
                    <a:pt x="775" y="927"/>
                    <a:pt x="776" y="927"/>
                  </a:cubicBezTo>
                  <a:close/>
                  <a:moveTo>
                    <a:pt x="768" y="923"/>
                  </a:moveTo>
                  <a:cubicBezTo>
                    <a:pt x="768" y="923"/>
                    <a:pt x="766" y="922"/>
                    <a:pt x="766" y="922"/>
                  </a:cubicBezTo>
                  <a:cubicBezTo>
                    <a:pt x="766" y="923"/>
                    <a:pt x="769" y="923"/>
                    <a:pt x="769" y="923"/>
                  </a:cubicBezTo>
                  <a:cubicBezTo>
                    <a:pt x="769" y="923"/>
                    <a:pt x="769" y="923"/>
                    <a:pt x="768" y="923"/>
                  </a:cubicBezTo>
                  <a:close/>
                  <a:moveTo>
                    <a:pt x="777" y="928"/>
                  </a:moveTo>
                  <a:cubicBezTo>
                    <a:pt x="778" y="928"/>
                    <a:pt x="777" y="927"/>
                    <a:pt x="776" y="927"/>
                  </a:cubicBezTo>
                  <a:cubicBezTo>
                    <a:pt x="776" y="928"/>
                    <a:pt x="777" y="929"/>
                    <a:pt x="777" y="928"/>
                  </a:cubicBezTo>
                  <a:close/>
                  <a:moveTo>
                    <a:pt x="738" y="903"/>
                  </a:moveTo>
                  <a:cubicBezTo>
                    <a:pt x="738" y="903"/>
                    <a:pt x="737" y="903"/>
                    <a:pt x="737" y="903"/>
                  </a:cubicBezTo>
                  <a:cubicBezTo>
                    <a:pt x="737" y="904"/>
                    <a:pt x="739" y="903"/>
                    <a:pt x="738" y="903"/>
                  </a:cubicBezTo>
                  <a:close/>
                  <a:moveTo>
                    <a:pt x="753" y="917"/>
                  </a:moveTo>
                  <a:cubicBezTo>
                    <a:pt x="753" y="917"/>
                    <a:pt x="751" y="914"/>
                    <a:pt x="752" y="913"/>
                  </a:cubicBezTo>
                  <a:cubicBezTo>
                    <a:pt x="751" y="914"/>
                    <a:pt x="753" y="919"/>
                    <a:pt x="755" y="919"/>
                  </a:cubicBezTo>
                  <a:cubicBezTo>
                    <a:pt x="755" y="919"/>
                    <a:pt x="753" y="917"/>
                    <a:pt x="753" y="917"/>
                  </a:cubicBezTo>
                  <a:cubicBezTo>
                    <a:pt x="754" y="917"/>
                    <a:pt x="754" y="917"/>
                    <a:pt x="753" y="917"/>
                  </a:cubicBezTo>
                  <a:close/>
                  <a:moveTo>
                    <a:pt x="734" y="891"/>
                  </a:moveTo>
                  <a:cubicBezTo>
                    <a:pt x="732" y="891"/>
                    <a:pt x="731" y="891"/>
                    <a:pt x="730" y="890"/>
                  </a:cubicBezTo>
                  <a:cubicBezTo>
                    <a:pt x="730" y="892"/>
                    <a:pt x="728" y="891"/>
                    <a:pt x="727" y="891"/>
                  </a:cubicBezTo>
                  <a:cubicBezTo>
                    <a:pt x="728" y="892"/>
                    <a:pt x="729" y="892"/>
                    <a:pt x="731" y="892"/>
                  </a:cubicBezTo>
                  <a:cubicBezTo>
                    <a:pt x="733" y="891"/>
                    <a:pt x="733" y="892"/>
                    <a:pt x="735" y="892"/>
                  </a:cubicBezTo>
                  <a:cubicBezTo>
                    <a:pt x="734" y="891"/>
                    <a:pt x="734" y="890"/>
                    <a:pt x="733" y="891"/>
                  </a:cubicBezTo>
                  <a:cubicBezTo>
                    <a:pt x="733" y="891"/>
                    <a:pt x="734" y="890"/>
                    <a:pt x="734" y="891"/>
                  </a:cubicBezTo>
                  <a:close/>
                  <a:moveTo>
                    <a:pt x="747" y="914"/>
                  </a:moveTo>
                  <a:cubicBezTo>
                    <a:pt x="747" y="914"/>
                    <a:pt x="748" y="914"/>
                    <a:pt x="748" y="914"/>
                  </a:cubicBezTo>
                  <a:cubicBezTo>
                    <a:pt x="748" y="914"/>
                    <a:pt x="749" y="915"/>
                    <a:pt x="749" y="915"/>
                  </a:cubicBezTo>
                  <a:cubicBezTo>
                    <a:pt x="748" y="914"/>
                    <a:pt x="748" y="914"/>
                    <a:pt x="748" y="914"/>
                  </a:cubicBezTo>
                  <a:cubicBezTo>
                    <a:pt x="747" y="913"/>
                    <a:pt x="747" y="913"/>
                    <a:pt x="747" y="913"/>
                  </a:cubicBezTo>
                  <a:cubicBezTo>
                    <a:pt x="747" y="913"/>
                    <a:pt x="747" y="914"/>
                    <a:pt x="747" y="914"/>
                  </a:cubicBezTo>
                  <a:close/>
                  <a:moveTo>
                    <a:pt x="757" y="910"/>
                  </a:moveTo>
                  <a:cubicBezTo>
                    <a:pt x="757" y="909"/>
                    <a:pt x="757" y="911"/>
                    <a:pt x="757" y="911"/>
                  </a:cubicBezTo>
                  <a:cubicBezTo>
                    <a:pt x="757" y="911"/>
                    <a:pt x="758" y="911"/>
                    <a:pt x="757" y="910"/>
                  </a:cubicBezTo>
                  <a:close/>
                  <a:moveTo>
                    <a:pt x="746" y="905"/>
                  </a:moveTo>
                  <a:cubicBezTo>
                    <a:pt x="748" y="902"/>
                    <a:pt x="744" y="901"/>
                    <a:pt x="742" y="899"/>
                  </a:cubicBezTo>
                  <a:cubicBezTo>
                    <a:pt x="742" y="900"/>
                    <a:pt x="742" y="900"/>
                    <a:pt x="742" y="900"/>
                  </a:cubicBezTo>
                  <a:cubicBezTo>
                    <a:pt x="744" y="899"/>
                    <a:pt x="748" y="905"/>
                    <a:pt x="745" y="905"/>
                  </a:cubicBezTo>
                  <a:cubicBezTo>
                    <a:pt x="745" y="905"/>
                    <a:pt x="745" y="906"/>
                    <a:pt x="746" y="906"/>
                  </a:cubicBezTo>
                  <a:cubicBezTo>
                    <a:pt x="746" y="906"/>
                    <a:pt x="746" y="905"/>
                    <a:pt x="746" y="905"/>
                  </a:cubicBezTo>
                  <a:close/>
                  <a:moveTo>
                    <a:pt x="767" y="929"/>
                  </a:moveTo>
                  <a:cubicBezTo>
                    <a:pt x="767" y="929"/>
                    <a:pt x="767" y="929"/>
                    <a:pt x="767" y="929"/>
                  </a:cubicBezTo>
                  <a:cubicBezTo>
                    <a:pt x="767" y="931"/>
                    <a:pt x="768" y="928"/>
                    <a:pt x="767" y="929"/>
                  </a:cubicBezTo>
                  <a:close/>
                  <a:moveTo>
                    <a:pt x="773" y="927"/>
                  </a:moveTo>
                  <a:cubicBezTo>
                    <a:pt x="772" y="927"/>
                    <a:pt x="772" y="927"/>
                    <a:pt x="772" y="927"/>
                  </a:cubicBezTo>
                  <a:cubicBezTo>
                    <a:pt x="772" y="927"/>
                    <a:pt x="772" y="927"/>
                    <a:pt x="773" y="927"/>
                  </a:cubicBezTo>
                  <a:close/>
                  <a:moveTo>
                    <a:pt x="740" y="892"/>
                  </a:moveTo>
                  <a:cubicBezTo>
                    <a:pt x="740" y="892"/>
                    <a:pt x="739" y="892"/>
                    <a:pt x="739" y="892"/>
                  </a:cubicBezTo>
                  <a:cubicBezTo>
                    <a:pt x="739" y="891"/>
                    <a:pt x="739" y="891"/>
                    <a:pt x="738" y="891"/>
                  </a:cubicBezTo>
                  <a:cubicBezTo>
                    <a:pt x="738" y="891"/>
                    <a:pt x="738" y="891"/>
                    <a:pt x="738" y="891"/>
                  </a:cubicBezTo>
                  <a:cubicBezTo>
                    <a:pt x="737" y="890"/>
                    <a:pt x="737" y="890"/>
                    <a:pt x="737" y="889"/>
                  </a:cubicBezTo>
                  <a:cubicBezTo>
                    <a:pt x="736" y="889"/>
                    <a:pt x="735" y="889"/>
                    <a:pt x="735" y="889"/>
                  </a:cubicBezTo>
                  <a:cubicBezTo>
                    <a:pt x="736" y="889"/>
                    <a:pt x="736" y="890"/>
                    <a:pt x="737" y="890"/>
                  </a:cubicBezTo>
                  <a:cubicBezTo>
                    <a:pt x="738" y="891"/>
                    <a:pt x="738" y="892"/>
                    <a:pt x="739" y="892"/>
                  </a:cubicBezTo>
                  <a:cubicBezTo>
                    <a:pt x="739" y="892"/>
                    <a:pt x="739" y="892"/>
                    <a:pt x="739" y="892"/>
                  </a:cubicBezTo>
                  <a:cubicBezTo>
                    <a:pt x="739" y="893"/>
                    <a:pt x="739" y="896"/>
                    <a:pt x="737" y="896"/>
                  </a:cubicBezTo>
                  <a:cubicBezTo>
                    <a:pt x="737" y="896"/>
                    <a:pt x="738" y="897"/>
                    <a:pt x="739" y="897"/>
                  </a:cubicBezTo>
                  <a:cubicBezTo>
                    <a:pt x="739" y="897"/>
                    <a:pt x="739" y="896"/>
                    <a:pt x="740" y="896"/>
                  </a:cubicBezTo>
                  <a:cubicBezTo>
                    <a:pt x="740" y="895"/>
                    <a:pt x="740" y="892"/>
                    <a:pt x="740" y="892"/>
                  </a:cubicBezTo>
                  <a:close/>
                  <a:moveTo>
                    <a:pt x="755" y="913"/>
                  </a:moveTo>
                  <a:cubicBezTo>
                    <a:pt x="755" y="913"/>
                    <a:pt x="755" y="913"/>
                    <a:pt x="754" y="913"/>
                  </a:cubicBezTo>
                  <a:cubicBezTo>
                    <a:pt x="754" y="913"/>
                    <a:pt x="755" y="913"/>
                    <a:pt x="755" y="913"/>
                  </a:cubicBezTo>
                  <a:close/>
                  <a:moveTo>
                    <a:pt x="749" y="915"/>
                  </a:moveTo>
                  <a:cubicBezTo>
                    <a:pt x="749" y="915"/>
                    <a:pt x="750" y="915"/>
                    <a:pt x="750" y="915"/>
                  </a:cubicBezTo>
                  <a:cubicBezTo>
                    <a:pt x="750" y="915"/>
                    <a:pt x="749" y="915"/>
                    <a:pt x="749" y="915"/>
                  </a:cubicBezTo>
                  <a:close/>
                  <a:moveTo>
                    <a:pt x="750" y="908"/>
                  </a:moveTo>
                  <a:cubicBezTo>
                    <a:pt x="750" y="908"/>
                    <a:pt x="750" y="908"/>
                    <a:pt x="750" y="908"/>
                  </a:cubicBezTo>
                  <a:cubicBezTo>
                    <a:pt x="750" y="907"/>
                    <a:pt x="750" y="907"/>
                    <a:pt x="750" y="907"/>
                  </a:cubicBezTo>
                  <a:cubicBezTo>
                    <a:pt x="750" y="907"/>
                    <a:pt x="749" y="906"/>
                    <a:pt x="749" y="906"/>
                  </a:cubicBezTo>
                  <a:cubicBezTo>
                    <a:pt x="749" y="907"/>
                    <a:pt x="750" y="907"/>
                    <a:pt x="750" y="908"/>
                  </a:cubicBezTo>
                  <a:cubicBezTo>
                    <a:pt x="750" y="908"/>
                    <a:pt x="750" y="908"/>
                    <a:pt x="750" y="908"/>
                  </a:cubicBezTo>
                  <a:cubicBezTo>
                    <a:pt x="751" y="908"/>
                    <a:pt x="751" y="908"/>
                    <a:pt x="751" y="909"/>
                  </a:cubicBezTo>
                  <a:cubicBezTo>
                    <a:pt x="751" y="909"/>
                    <a:pt x="751" y="909"/>
                    <a:pt x="751" y="909"/>
                  </a:cubicBezTo>
                  <a:cubicBezTo>
                    <a:pt x="751" y="909"/>
                    <a:pt x="750" y="909"/>
                    <a:pt x="750" y="909"/>
                  </a:cubicBezTo>
                  <a:cubicBezTo>
                    <a:pt x="750" y="910"/>
                    <a:pt x="752" y="910"/>
                    <a:pt x="752" y="910"/>
                  </a:cubicBezTo>
                  <a:cubicBezTo>
                    <a:pt x="752" y="909"/>
                    <a:pt x="751" y="908"/>
                    <a:pt x="750" y="908"/>
                  </a:cubicBezTo>
                  <a:close/>
                  <a:moveTo>
                    <a:pt x="760" y="920"/>
                  </a:moveTo>
                  <a:cubicBezTo>
                    <a:pt x="759" y="920"/>
                    <a:pt x="759" y="920"/>
                    <a:pt x="759" y="920"/>
                  </a:cubicBezTo>
                  <a:cubicBezTo>
                    <a:pt x="759" y="920"/>
                    <a:pt x="759" y="920"/>
                    <a:pt x="759" y="920"/>
                  </a:cubicBezTo>
                  <a:cubicBezTo>
                    <a:pt x="759" y="920"/>
                    <a:pt x="759" y="920"/>
                    <a:pt x="759" y="920"/>
                  </a:cubicBezTo>
                  <a:cubicBezTo>
                    <a:pt x="759" y="920"/>
                    <a:pt x="758" y="920"/>
                    <a:pt x="758" y="920"/>
                  </a:cubicBezTo>
                  <a:cubicBezTo>
                    <a:pt x="759" y="920"/>
                    <a:pt x="759" y="920"/>
                    <a:pt x="760" y="920"/>
                  </a:cubicBezTo>
                  <a:cubicBezTo>
                    <a:pt x="760" y="920"/>
                    <a:pt x="760" y="920"/>
                    <a:pt x="760" y="920"/>
                  </a:cubicBezTo>
                  <a:close/>
                  <a:moveTo>
                    <a:pt x="761" y="922"/>
                  </a:moveTo>
                  <a:cubicBezTo>
                    <a:pt x="762" y="922"/>
                    <a:pt x="761" y="920"/>
                    <a:pt x="760" y="920"/>
                  </a:cubicBezTo>
                  <a:cubicBezTo>
                    <a:pt x="761" y="920"/>
                    <a:pt x="761" y="920"/>
                    <a:pt x="761" y="921"/>
                  </a:cubicBezTo>
                  <a:cubicBezTo>
                    <a:pt x="761" y="921"/>
                    <a:pt x="761" y="921"/>
                    <a:pt x="760" y="921"/>
                  </a:cubicBezTo>
                  <a:cubicBezTo>
                    <a:pt x="760" y="922"/>
                    <a:pt x="761" y="921"/>
                    <a:pt x="761" y="921"/>
                  </a:cubicBezTo>
                  <a:cubicBezTo>
                    <a:pt x="761" y="922"/>
                    <a:pt x="760" y="922"/>
                    <a:pt x="760" y="922"/>
                  </a:cubicBezTo>
                  <a:cubicBezTo>
                    <a:pt x="760" y="922"/>
                    <a:pt x="760" y="923"/>
                    <a:pt x="760" y="923"/>
                  </a:cubicBezTo>
                  <a:cubicBezTo>
                    <a:pt x="760" y="923"/>
                    <a:pt x="760" y="923"/>
                    <a:pt x="760" y="923"/>
                  </a:cubicBezTo>
                  <a:cubicBezTo>
                    <a:pt x="759" y="923"/>
                    <a:pt x="759" y="924"/>
                    <a:pt x="758" y="924"/>
                  </a:cubicBezTo>
                  <a:cubicBezTo>
                    <a:pt x="759" y="924"/>
                    <a:pt x="759" y="924"/>
                    <a:pt x="760" y="923"/>
                  </a:cubicBezTo>
                  <a:cubicBezTo>
                    <a:pt x="761" y="923"/>
                    <a:pt x="761" y="922"/>
                    <a:pt x="761" y="9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Europe">
              <a:extLst>
                <a:ext uri="{FF2B5EF4-FFF2-40B4-BE49-F238E27FC236}">
                  <a16:creationId xmlns:a16="http://schemas.microsoft.com/office/drawing/2014/main" id="{B5149069-3B14-DAC0-0743-AE0D467A40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8819" y="531493"/>
              <a:ext cx="3637011" cy="3700996"/>
            </a:xfrm>
            <a:custGeom>
              <a:avLst/>
              <a:gdLst>
                <a:gd name="T0" fmla="*/ 1471253 w 437"/>
                <a:gd name="T1" fmla="*/ 958779 h 444"/>
                <a:gd name="T2" fmla="*/ 1267239 w 437"/>
                <a:gd name="T3" fmla="*/ 880190 h 444"/>
                <a:gd name="T4" fmla="*/ 906292 w 437"/>
                <a:gd name="T5" fmla="*/ 986285 h 444"/>
                <a:gd name="T6" fmla="*/ 894522 w 437"/>
                <a:gd name="T7" fmla="*/ 1029508 h 444"/>
                <a:gd name="T8" fmla="*/ 568884 w 437"/>
                <a:gd name="T9" fmla="*/ 1241697 h 444"/>
                <a:gd name="T10" fmla="*/ 580654 w 437"/>
                <a:gd name="T11" fmla="*/ 1449956 h 444"/>
                <a:gd name="T12" fmla="*/ 737588 w 437"/>
                <a:gd name="T13" fmla="*/ 1497109 h 444"/>
                <a:gd name="T14" fmla="*/ 1086765 w 437"/>
                <a:gd name="T15" fmla="*/ 1579627 h 444"/>
                <a:gd name="T16" fmla="*/ 1188772 w 437"/>
                <a:gd name="T17" fmla="*/ 1591416 h 444"/>
                <a:gd name="T18" fmla="*/ 1286856 w 437"/>
                <a:gd name="T19" fmla="*/ 1559980 h 444"/>
                <a:gd name="T20" fmla="*/ 1588953 w 437"/>
                <a:gd name="T21" fmla="*/ 1391015 h 444"/>
                <a:gd name="T22" fmla="*/ 1055379 w 437"/>
                <a:gd name="T23" fmla="*/ 247554 h 444"/>
                <a:gd name="T24" fmla="*/ 1208389 w 437"/>
                <a:gd name="T25" fmla="*/ 94306 h 444"/>
                <a:gd name="T26" fmla="*/ 1196619 w 437"/>
                <a:gd name="T27" fmla="*/ 106094 h 444"/>
                <a:gd name="T28" fmla="*/ 1157386 w 437"/>
                <a:gd name="T29" fmla="*/ 110024 h 444"/>
                <a:gd name="T30" fmla="*/ 808208 w 437"/>
                <a:gd name="T31" fmla="*/ 730872 h 444"/>
                <a:gd name="T32" fmla="*/ 1027915 w 437"/>
                <a:gd name="T33" fmla="*/ 943061 h 444"/>
                <a:gd name="T34" fmla="*/ 1122076 w 437"/>
                <a:gd name="T35" fmla="*/ 565837 h 444"/>
                <a:gd name="T36" fmla="*/ 1286856 w 437"/>
                <a:gd name="T37" fmla="*/ 483319 h 444"/>
                <a:gd name="T38" fmla="*/ 1435943 w 437"/>
                <a:gd name="T39" fmla="*/ 447954 h 444"/>
                <a:gd name="T40" fmla="*/ 1369246 w 437"/>
                <a:gd name="T41" fmla="*/ 23577 h 444"/>
                <a:gd name="T42" fmla="*/ 1212312 w 437"/>
                <a:gd name="T43" fmla="*/ 110024 h 444"/>
                <a:gd name="T44" fmla="*/ 1043609 w 437"/>
                <a:gd name="T45" fmla="*/ 267201 h 444"/>
                <a:gd name="T46" fmla="*/ 965142 w 437"/>
                <a:gd name="T47" fmla="*/ 451883 h 444"/>
                <a:gd name="T48" fmla="*/ 843518 w 437"/>
                <a:gd name="T49" fmla="*/ 573695 h 444"/>
                <a:gd name="T50" fmla="*/ 294251 w 437"/>
                <a:gd name="T51" fmla="*/ 412589 h 444"/>
                <a:gd name="T52" fmla="*/ 211860 w 437"/>
                <a:gd name="T53" fmla="*/ 345789 h 444"/>
                <a:gd name="T54" fmla="*/ 113777 w 437"/>
                <a:gd name="T55" fmla="*/ 400801 h 444"/>
                <a:gd name="T56" fmla="*/ 39233 w 437"/>
                <a:gd name="T57" fmla="*/ 357577 h 444"/>
                <a:gd name="T58" fmla="*/ 23540 w 437"/>
                <a:gd name="T59" fmla="*/ 416519 h 444"/>
                <a:gd name="T60" fmla="*/ 11770 w 437"/>
                <a:gd name="T61" fmla="*/ 447954 h 444"/>
                <a:gd name="T62" fmla="*/ 47080 w 437"/>
                <a:gd name="T63" fmla="*/ 514754 h 444"/>
                <a:gd name="T64" fmla="*/ 215784 w 437"/>
                <a:gd name="T65" fmla="*/ 510825 h 444"/>
                <a:gd name="T66" fmla="*/ 1153462 w 437"/>
                <a:gd name="T67" fmla="*/ 844826 h 444"/>
                <a:gd name="T68" fmla="*/ 906292 w 437"/>
                <a:gd name="T69" fmla="*/ 1536404 h 444"/>
                <a:gd name="T70" fmla="*/ 494341 w 437"/>
                <a:gd name="T71" fmla="*/ 974496 h 444"/>
                <a:gd name="T72" fmla="*/ 478648 w 437"/>
                <a:gd name="T73" fmla="*/ 943061 h 444"/>
                <a:gd name="T74" fmla="*/ 502188 w 437"/>
                <a:gd name="T75" fmla="*/ 864473 h 444"/>
                <a:gd name="T76" fmla="*/ 498264 w 437"/>
                <a:gd name="T77" fmla="*/ 939132 h 444"/>
                <a:gd name="T78" fmla="*/ 517881 w 437"/>
                <a:gd name="T79" fmla="*/ 978426 h 444"/>
                <a:gd name="T80" fmla="*/ 537498 w 437"/>
                <a:gd name="T81" fmla="*/ 1049155 h 444"/>
                <a:gd name="T82" fmla="*/ 537498 w 437"/>
                <a:gd name="T83" fmla="*/ 1127744 h 444"/>
                <a:gd name="T84" fmla="*/ 553191 w 437"/>
                <a:gd name="T85" fmla="*/ 1182756 h 444"/>
                <a:gd name="T86" fmla="*/ 686585 w 437"/>
                <a:gd name="T87" fmla="*/ 1115956 h 444"/>
                <a:gd name="T88" fmla="*/ 564961 w 437"/>
                <a:gd name="T89" fmla="*/ 923414 h 444"/>
                <a:gd name="T90" fmla="*/ 561038 w 437"/>
                <a:gd name="T91" fmla="*/ 805531 h 444"/>
                <a:gd name="T92" fmla="*/ 494341 w 437"/>
                <a:gd name="T93" fmla="*/ 852684 h 444"/>
                <a:gd name="T94" fmla="*/ 462954 w 437"/>
                <a:gd name="T95" fmla="*/ 903767 h 444"/>
                <a:gd name="T96" fmla="*/ 466878 w 437"/>
                <a:gd name="T97" fmla="*/ 844826 h 444"/>
                <a:gd name="T98" fmla="*/ 474724 w 437"/>
                <a:gd name="T99" fmla="*/ 852684 h 444"/>
                <a:gd name="T100" fmla="*/ 561038 w 437"/>
                <a:gd name="T101" fmla="*/ 789814 h 444"/>
                <a:gd name="T102" fmla="*/ 608118 w 437"/>
                <a:gd name="T103" fmla="*/ 723013 h 444"/>
                <a:gd name="T104" fmla="*/ 1318243 w 437"/>
                <a:gd name="T105" fmla="*/ 1725016 h 444"/>
                <a:gd name="T106" fmla="*/ 1326089 w 437"/>
                <a:gd name="T107" fmla="*/ 1552121 h 444"/>
                <a:gd name="T108" fmla="*/ 1310396 w 437"/>
                <a:gd name="T109" fmla="*/ 1725016 h 444"/>
                <a:gd name="T110" fmla="*/ 1290779 w 437"/>
                <a:gd name="T111" fmla="*/ 1626780 h 444"/>
                <a:gd name="T112" fmla="*/ 1381016 w 437"/>
                <a:gd name="T113" fmla="*/ 1697510 h 444"/>
                <a:gd name="T114" fmla="*/ 1337859 w 437"/>
                <a:gd name="T115" fmla="*/ 1622851 h 444"/>
                <a:gd name="T116" fmla="*/ 1310396 w 437"/>
                <a:gd name="T117" fmla="*/ 1662145 h 444"/>
                <a:gd name="T118" fmla="*/ 1365323 w 437"/>
                <a:gd name="T119" fmla="*/ 1681792 h 444"/>
                <a:gd name="T120" fmla="*/ 1177002 w 437"/>
                <a:gd name="T121" fmla="*/ 715155 h 444"/>
                <a:gd name="T122" fmla="*/ 1247622 w 437"/>
                <a:gd name="T123" fmla="*/ 797672 h 444"/>
                <a:gd name="T124" fmla="*/ 918062 w 437"/>
                <a:gd name="T125" fmla="*/ 970567 h 4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7" h="444">
                  <a:moveTo>
                    <a:pt x="290" y="377"/>
                  </a:moveTo>
                  <a:cubicBezTo>
                    <a:pt x="290" y="377"/>
                    <a:pt x="290" y="377"/>
                    <a:pt x="290" y="378"/>
                  </a:cubicBezTo>
                  <a:moveTo>
                    <a:pt x="221" y="236"/>
                  </a:moveTo>
                  <a:cubicBezTo>
                    <a:pt x="221" y="236"/>
                    <a:pt x="221" y="236"/>
                    <a:pt x="221" y="236"/>
                  </a:cubicBezTo>
                  <a:moveTo>
                    <a:pt x="258" y="342"/>
                  </a:moveTo>
                  <a:cubicBezTo>
                    <a:pt x="257" y="342"/>
                    <a:pt x="257" y="342"/>
                    <a:pt x="257" y="342"/>
                  </a:cubicBezTo>
                  <a:cubicBezTo>
                    <a:pt x="258" y="343"/>
                    <a:pt x="258" y="343"/>
                    <a:pt x="258" y="342"/>
                  </a:cubicBezTo>
                  <a:close/>
                  <a:moveTo>
                    <a:pt x="258" y="342"/>
                  </a:moveTo>
                  <a:cubicBezTo>
                    <a:pt x="257" y="342"/>
                    <a:pt x="257" y="342"/>
                    <a:pt x="257" y="342"/>
                  </a:cubicBezTo>
                  <a:cubicBezTo>
                    <a:pt x="258" y="343"/>
                    <a:pt x="258" y="343"/>
                    <a:pt x="258" y="342"/>
                  </a:cubicBezTo>
                  <a:close/>
                  <a:moveTo>
                    <a:pt x="437" y="312"/>
                  </a:moveTo>
                  <a:cubicBezTo>
                    <a:pt x="437" y="311"/>
                    <a:pt x="437" y="309"/>
                    <a:pt x="436" y="308"/>
                  </a:cubicBezTo>
                  <a:cubicBezTo>
                    <a:pt x="435" y="308"/>
                    <a:pt x="435" y="309"/>
                    <a:pt x="434" y="309"/>
                  </a:cubicBezTo>
                  <a:cubicBezTo>
                    <a:pt x="434" y="309"/>
                    <a:pt x="434" y="308"/>
                    <a:pt x="433" y="308"/>
                  </a:cubicBezTo>
                  <a:cubicBezTo>
                    <a:pt x="433" y="308"/>
                    <a:pt x="433" y="307"/>
                    <a:pt x="433" y="307"/>
                  </a:cubicBezTo>
                  <a:cubicBezTo>
                    <a:pt x="432" y="307"/>
                    <a:pt x="431" y="307"/>
                    <a:pt x="431" y="307"/>
                  </a:cubicBezTo>
                  <a:cubicBezTo>
                    <a:pt x="431" y="306"/>
                    <a:pt x="431" y="306"/>
                    <a:pt x="430" y="306"/>
                  </a:cubicBezTo>
                  <a:cubicBezTo>
                    <a:pt x="429" y="306"/>
                    <a:pt x="429" y="306"/>
                    <a:pt x="429" y="306"/>
                  </a:cubicBezTo>
                  <a:cubicBezTo>
                    <a:pt x="428" y="306"/>
                    <a:pt x="427" y="305"/>
                    <a:pt x="426" y="305"/>
                  </a:cubicBezTo>
                  <a:cubicBezTo>
                    <a:pt x="425" y="305"/>
                    <a:pt x="425" y="303"/>
                    <a:pt x="424" y="303"/>
                  </a:cubicBezTo>
                  <a:cubicBezTo>
                    <a:pt x="423" y="303"/>
                    <a:pt x="423" y="305"/>
                    <a:pt x="423" y="305"/>
                  </a:cubicBezTo>
                  <a:cubicBezTo>
                    <a:pt x="422" y="305"/>
                    <a:pt x="422" y="305"/>
                    <a:pt x="422" y="305"/>
                  </a:cubicBezTo>
                  <a:cubicBezTo>
                    <a:pt x="421" y="303"/>
                    <a:pt x="420" y="302"/>
                    <a:pt x="419" y="300"/>
                  </a:cubicBezTo>
                  <a:cubicBezTo>
                    <a:pt x="418" y="299"/>
                    <a:pt x="417" y="300"/>
                    <a:pt x="416" y="301"/>
                  </a:cubicBezTo>
                  <a:cubicBezTo>
                    <a:pt x="415" y="300"/>
                    <a:pt x="415" y="301"/>
                    <a:pt x="414" y="301"/>
                  </a:cubicBezTo>
                  <a:cubicBezTo>
                    <a:pt x="414" y="301"/>
                    <a:pt x="413" y="302"/>
                    <a:pt x="413" y="302"/>
                  </a:cubicBezTo>
                  <a:cubicBezTo>
                    <a:pt x="413" y="301"/>
                    <a:pt x="411" y="301"/>
                    <a:pt x="410" y="301"/>
                  </a:cubicBezTo>
                  <a:cubicBezTo>
                    <a:pt x="410" y="300"/>
                    <a:pt x="409" y="300"/>
                    <a:pt x="408" y="300"/>
                  </a:cubicBezTo>
                  <a:cubicBezTo>
                    <a:pt x="408" y="300"/>
                    <a:pt x="407" y="300"/>
                    <a:pt x="406" y="300"/>
                  </a:cubicBezTo>
                  <a:cubicBezTo>
                    <a:pt x="406" y="300"/>
                    <a:pt x="406" y="300"/>
                    <a:pt x="406" y="300"/>
                  </a:cubicBezTo>
                  <a:cubicBezTo>
                    <a:pt x="406" y="300"/>
                    <a:pt x="406" y="300"/>
                    <a:pt x="406" y="299"/>
                  </a:cubicBezTo>
                  <a:cubicBezTo>
                    <a:pt x="404" y="298"/>
                    <a:pt x="405" y="298"/>
                    <a:pt x="405" y="297"/>
                  </a:cubicBezTo>
                  <a:cubicBezTo>
                    <a:pt x="405" y="296"/>
                    <a:pt x="405" y="296"/>
                    <a:pt x="405" y="296"/>
                  </a:cubicBezTo>
                  <a:cubicBezTo>
                    <a:pt x="404" y="295"/>
                    <a:pt x="404" y="294"/>
                    <a:pt x="404" y="294"/>
                  </a:cubicBezTo>
                  <a:cubicBezTo>
                    <a:pt x="404" y="294"/>
                    <a:pt x="404" y="293"/>
                    <a:pt x="404" y="293"/>
                  </a:cubicBezTo>
                  <a:cubicBezTo>
                    <a:pt x="403" y="293"/>
                    <a:pt x="403" y="292"/>
                    <a:pt x="402" y="291"/>
                  </a:cubicBezTo>
                  <a:cubicBezTo>
                    <a:pt x="401" y="291"/>
                    <a:pt x="401" y="292"/>
                    <a:pt x="400" y="292"/>
                  </a:cubicBezTo>
                  <a:cubicBezTo>
                    <a:pt x="400" y="292"/>
                    <a:pt x="400" y="291"/>
                    <a:pt x="399" y="291"/>
                  </a:cubicBezTo>
                  <a:cubicBezTo>
                    <a:pt x="398" y="291"/>
                    <a:pt x="397" y="291"/>
                    <a:pt x="396" y="291"/>
                  </a:cubicBezTo>
                  <a:cubicBezTo>
                    <a:pt x="397" y="290"/>
                    <a:pt x="397" y="290"/>
                    <a:pt x="397" y="289"/>
                  </a:cubicBezTo>
                  <a:cubicBezTo>
                    <a:pt x="397" y="289"/>
                    <a:pt x="397" y="288"/>
                    <a:pt x="397" y="288"/>
                  </a:cubicBezTo>
                  <a:cubicBezTo>
                    <a:pt x="397" y="287"/>
                    <a:pt x="395" y="287"/>
                    <a:pt x="397" y="286"/>
                  </a:cubicBezTo>
                  <a:cubicBezTo>
                    <a:pt x="397" y="286"/>
                    <a:pt x="398" y="286"/>
                    <a:pt x="398" y="285"/>
                  </a:cubicBezTo>
                  <a:cubicBezTo>
                    <a:pt x="398" y="285"/>
                    <a:pt x="398" y="284"/>
                    <a:pt x="397" y="284"/>
                  </a:cubicBezTo>
                  <a:cubicBezTo>
                    <a:pt x="397" y="284"/>
                    <a:pt x="397" y="284"/>
                    <a:pt x="396" y="284"/>
                  </a:cubicBezTo>
                  <a:cubicBezTo>
                    <a:pt x="396" y="283"/>
                    <a:pt x="396" y="283"/>
                    <a:pt x="396" y="283"/>
                  </a:cubicBezTo>
                  <a:cubicBezTo>
                    <a:pt x="396" y="282"/>
                    <a:pt x="395" y="279"/>
                    <a:pt x="393" y="279"/>
                  </a:cubicBezTo>
                  <a:cubicBezTo>
                    <a:pt x="393" y="279"/>
                    <a:pt x="393" y="279"/>
                    <a:pt x="392" y="279"/>
                  </a:cubicBezTo>
                  <a:cubicBezTo>
                    <a:pt x="392" y="277"/>
                    <a:pt x="388" y="280"/>
                    <a:pt x="387" y="280"/>
                  </a:cubicBezTo>
                  <a:cubicBezTo>
                    <a:pt x="386" y="280"/>
                    <a:pt x="385" y="279"/>
                    <a:pt x="385" y="279"/>
                  </a:cubicBezTo>
                  <a:cubicBezTo>
                    <a:pt x="384" y="280"/>
                    <a:pt x="384" y="281"/>
                    <a:pt x="384" y="281"/>
                  </a:cubicBezTo>
                  <a:cubicBezTo>
                    <a:pt x="383" y="283"/>
                    <a:pt x="381" y="282"/>
                    <a:pt x="380" y="282"/>
                  </a:cubicBezTo>
                  <a:cubicBezTo>
                    <a:pt x="380" y="281"/>
                    <a:pt x="379" y="280"/>
                    <a:pt x="379" y="279"/>
                  </a:cubicBezTo>
                  <a:cubicBezTo>
                    <a:pt x="379" y="278"/>
                    <a:pt x="379" y="278"/>
                    <a:pt x="379" y="277"/>
                  </a:cubicBezTo>
                  <a:cubicBezTo>
                    <a:pt x="379" y="277"/>
                    <a:pt x="379" y="277"/>
                    <a:pt x="379" y="276"/>
                  </a:cubicBezTo>
                  <a:cubicBezTo>
                    <a:pt x="379" y="275"/>
                    <a:pt x="379" y="274"/>
                    <a:pt x="378" y="273"/>
                  </a:cubicBezTo>
                  <a:cubicBezTo>
                    <a:pt x="377" y="273"/>
                    <a:pt x="377" y="272"/>
                    <a:pt x="377" y="271"/>
                  </a:cubicBezTo>
                  <a:cubicBezTo>
                    <a:pt x="377" y="271"/>
                    <a:pt x="377" y="271"/>
                    <a:pt x="377" y="270"/>
                  </a:cubicBezTo>
                  <a:cubicBezTo>
                    <a:pt x="378" y="270"/>
                    <a:pt x="378" y="270"/>
                    <a:pt x="378" y="269"/>
                  </a:cubicBezTo>
                  <a:cubicBezTo>
                    <a:pt x="379" y="268"/>
                    <a:pt x="381" y="271"/>
                    <a:pt x="382" y="271"/>
                  </a:cubicBezTo>
                  <a:cubicBezTo>
                    <a:pt x="383" y="271"/>
                    <a:pt x="384" y="270"/>
                    <a:pt x="385" y="269"/>
                  </a:cubicBezTo>
                  <a:cubicBezTo>
                    <a:pt x="385" y="269"/>
                    <a:pt x="385" y="269"/>
                    <a:pt x="385" y="268"/>
                  </a:cubicBezTo>
                  <a:cubicBezTo>
                    <a:pt x="386" y="268"/>
                    <a:pt x="386" y="268"/>
                    <a:pt x="386" y="268"/>
                  </a:cubicBezTo>
                  <a:cubicBezTo>
                    <a:pt x="387" y="267"/>
                    <a:pt x="386" y="266"/>
                    <a:pt x="385" y="266"/>
                  </a:cubicBezTo>
                  <a:cubicBezTo>
                    <a:pt x="385" y="266"/>
                    <a:pt x="385" y="265"/>
                    <a:pt x="384" y="265"/>
                  </a:cubicBezTo>
                  <a:cubicBezTo>
                    <a:pt x="385" y="265"/>
                    <a:pt x="385" y="264"/>
                    <a:pt x="385" y="264"/>
                  </a:cubicBezTo>
                  <a:cubicBezTo>
                    <a:pt x="385" y="264"/>
                    <a:pt x="385" y="264"/>
                    <a:pt x="384" y="264"/>
                  </a:cubicBezTo>
                  <a:cubicBezTo>
                    <a:pt x="384" y="263"/>
                    <a:pt x="383" y="263"/>
                    <a:pt x="383" y="263"/>
                  </a:cubicBezTo>
                  <a:cubicBezTo>
                    <a:pt x="382" y="263"/>
                    <a:pt x="382" y="263"/>
                    <a:pt x="381" y="263"/>
                  </a:cubicBezTo>
                  <a:cubicBezTo>
                    <a:pt x="380" y="263"/>
                    <a:pt x="381" y="261"/>
                    <a:pt x="381" y="261"/>
                  </a:cubicBezTo>
                  <a:cubicBezTo>
                    <a:pt x="381" y="260"/>
                    <a:pt x="380" y="259"/>
                    <a:pt x="380" y="259"/>
                  </a:cubicBezTo>
                  <a:cubicBezTo>
                    <a:pt x="379" y="259"/>
                    <a:pt x="378" y="258"/>
                    <a:pt x="378" y="258"/>
                  </a:cubicBezTo>
                  <a:cubicBezTo>
                    <a:pt x="377" y="257"/>
                    <a:pt x="377" y="256"/>
                    <a:pt x="376" y="255"/>
                  </a:cubicBezTo>
                  <a:cubicBezTo>
                    <a:pt x="376" y="255"/>
                    <a:pt x="376" y="255"/>
                    <a:pt x="376" y="255"/>
                  </a:cubicBezTo>
                  <a:cubicBezTo>
                    <a:pt x="376" y="254"/>
                    <a:pt x="376" y="254"/>
                    <a:pt x="376" y="254"/>
                  </a:cubicBezTo>
                  <a:cubicBezTo>
                    <a:pt x="376" y="253"/>
                    <a:pt x="376" y="253"/>
                    <a:pt x="375" y="253"/>
                  </a:cubicBezTo>
                  <a:cubicBezTo>
                    <a:pt x="375" y="253"/>
                    <a:pt x="375" y="252"/>
                    <a:pt x="375" y="252"/>
                  </a:cubicBezTo>
                  <a:cubicBezTo>
                    <a:pt x="375" y="252"/>
                    <a:pt x="372" y="249"/>
                    <a:pt x="374" y="250"/>
                  </a:cubicBezTo>
                  <a:cubicBezTo>
                    <a:pt x="374" y="249"/>
                    <a:pt x="375" y="249"/>
                    <a:pt x="375" y="248"/>
                  </a:cubicBezTo>
                  <a:cubicBezTo>
                    <a:pt x="375" y="248"/>
                    <a:pt x="375" y="248"/>
                    <a:pt x="375" y="247"/>
                  </a:cubicBezTo>
                  <a:cubicBezTo>
                    <a:pt x="375" y="247"/>
                    <a:pt x="375" y="246"/>
                    <a:pt x="374" y="246"/>
                  </a:cubicBezTo>
                  <a:cubicBezTo>
                    <a:pt x="374" y="246"/>
                    <a:pt x="374" y="246"/>
                    <a:pt x="374" y="245"/>
                  </a:cubicBezTo>
                  <a:cubicBezTo>
                    <a:pt x="374" y="245"/>
                    <a:pt x="374" y="245"/>
                    <a:pt x="375" y="244"/>
                  </a:cubicBezTo>
                  <a:cubicBezTo>
                    <a:pt x="375" y="244"/>
                    <a:pt x="374" y="244"/>
                    <a:pt x="374" y="243"/>
                  </a:cubicBezTo>
                  <a:cubicBezTo>
                    <a:pt x="374" y="242"/>
                    <a:pt x="375" y="242"/>
                    <a:pt x="374" y="242"/>
                  </a:cubicBezTo>
                  <a:cubicBezTo>
                    <a:pt x="373" y="242"/>
                    <a:pt x="373" y="241"/>
                    <a:pt x="373" y="241"/>
                  </a:cubicBezTo>
                  <a:cubicBezTo>
                    <a:pt x="373" y="241"/>
                    <a:pt x="373" y="241"/>
                    <a:pt x="372" y="241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2" y="240"/>
                    <a:pt x="372" y="239"/>
                    <a:pt x="371" y="239"/>
                  </a:cubicBezTo>
                  <a:cubicBezTo>
                    <a:pt x="370" y="239"/>
                    <a:pt x="367" y="238"/>
                    <a:pt x="367" y="240"/>
                  </a:cubicBezTo>
                  <a:cubicBezTo>
                    <a:pt x="365" y="239"/>
                    <a:pt x="365" y="240"/>
                    <a:pt x="364" y="241"/>
                  </a:cubicBezTo>
                  <a:cubicBezTo>
                    <a:pt x="364" y="240"/>
                    <a:pt x="364" y="239"/>
                    <a:pt x="364" y="239"/>
                  </a:cubicBezTo>
                  <a:cubicBezTo>
                    <a:pt x="364" y="238"/>
                    <a:pt x="365" y="238"/>
                    <a:pt x="365" y="237"/>
                  </a:cubicBezTo>
                  <a:cubicBezTo>
                    <a:pt x="364" y="237"/>
                    <a:pt x="363" y="237"/>
                    <a:pt x="363" y="237"/>
                  </a:cubicBezTo>
                  <a:cubicBezTo>
                    <a:pt x="361" y="236"/>
                    <a:pt x="361" y="237"/>
                    <a:pt x="360" y="238"/>
                  </a:cubicBezTo>
                  <a:cubicBezTo>
                    <a:pt x="359" y="238"/>
                    <a:pt x="360" y="235"/>
                    <a:pt x="357" y="236"/>
                  </a:cubicBezTo>
                  <a:cubicBezTo>
                    <a:pt x="356" y="237"/>
                    <a:pt x="356" y="236"/>
                    <a:pt x="356" y="235"/>
                  </a:cubicBezTo>
                  <a:cubicBezTo>
                    <a:pt x="355" y="236"/>
                    <a:pt x="354" y="236"/>
                    <a:pt x="354" y="236"/>
                  </a:cubicBezTo>
                  <a:cubicBezTo>
                    <a:pt x="355" y="235"/>
                    <a:pt x="357" y="235"/>
                    <a:pt x="356" y="232"/>
                  </a:cubicBezTo>
                  <a:cubicBezTo>
                    <a:pt x="356" y="231"/>
                    <a:pt x="356" y="231"/>
                    <a:pt x="355" y="230"/>
                  </a:cubicBezTo>
                  <a:cubicBezTo>
                    <a:pt x="355" y="230"/>
                    <a:pt x="355" y="230"/>
                    <a:pt x="355" y="230"/>
                  </a:cubicBezTo>
                  <a:cubicBezTo>
                    <a:pt x="355" y="229"/>
                    <a:pt x="355" y="229"/>
                    <a:pt x="355" y="228"/>
                  </a:cubicBezTo>
                  <a:cubicBezTo>
                    <a:pt x="354" y="228"/>
                    <a:pt x="354" y="227"/>
                    <a:pt x="354" y="227"/>
                  </a:cubicBezTo>
                  <a:cubicBezTo>
                    <a:pt x="353" y="226"/>
                    <a:pt x="353" y="227"/>
                    <a:pt x="352" y="227"/>
                  </a:cubicBezTo>
                  <a:cubicBezTo>
                    <a:pt x="353" y="225"/>
                    <a:pt x="353" y="224"/>
                    <a:pt x="353" y="223"/>
                  </a:cubicBezTo>
                  <a:cubicBezTo>
                    <a:pt x="353" y="222"/>
                    <a:pt x="354" y="223"/>
                    <a:pt x="354" y="221"/>
                  </a:cubicBezTo>
                  <a:cubicBezTo>
                    <a:pt x="353" y="220"/>
                    <a:pt x="352" y="220"/>
                    <a:pt x="352" y="219"/>
                  </a:cubicBezTo>
                  <a:cubicBezTo>
                    <a:pt x="352" y="218"/>
                    <a:pt x="352" y="218"/>
                    <a:pt x="351" y="218"/>
                  </a:cubicBezTo>
                  <a:cubicBezTo>
                    <a:pt x="351" y="218"/>
                    <a:pt x="350" y="218"/>
                    <a:pt x="350" y="218"/>
                  </a:cubicBezTo>
                  <a:cubicBezTo>
                    <a:pt x="350" y="217"/>
                    <a:pt x="354" y="214"/>
                    <a:pt x="353" y="213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3" y="213"/>
                    <a:pt x="353" y="212"/>
                    <a:pt x="353" y="212"/>
                  </a:cubicBezTo>
                  <a:cubicBezTo>
                    <a:pt x="352" y="211"/>
                    <a:pt x="352" y="210"/>
                    <a:pt x="352" y="210"/>
                  </a:cubicBezTo>
                  <a:cubicBezTo>
                    <a:pt x="351" y="208"/>
                    <a:pt x="352" y="206"/>
                    <a:pt x="351" y="204"/>
                  </a:cubicBezTo>
                  <a:cubicBezTo>
                    <a:pt x="351" y="202"/>
                    <a:pt x="351" y="202"/>
                    <a:pt x="352" y="200"/>
                  </a:cubicBezTo>
                  <a:cubicBezTo>
                    <a:pt x="353" y="199"/>
                    <a:pt x="353" y="197"/>
                    <a:pt x="354" y="196"/>
                  </a:cubicBezTo>
                  <a:cubicBezTo>
                    <a:pt x="354" y="195"/>
                    <a:pt x="355" y="195"/>
                    <a:pt x="356" y="195"/>
                  </a:cubicBezTo>
                  <a:cubicBezTo>
                    <a:pt x="356" y="194"/>
                    <a:pt x="355" y="193"/>
                    <a:pt x="355" y="193"/>
                  </a:cubicBezTo>
                  <a:cubicBezTo>
                    <a:pt x="353" y="196"/>
                    <a:pt x="345" y="192"/>
                    <a:pt x="343" y="191"/>
                  </a:cubicBezTo>
                  <a:cubicBezTo>
                    <a:pt x="343" y="191"/>
                    <a:pt x="342" y="192"/>
                    <a:pt x="342" y="191"/>
                  </a:cubicBezTo>
                  <a:cubicBezTo>
                    <a:pt x="342" y="191"/>
                    <a:pt x="342" y="191"/>
                    <a:pt x="342" y="191"/>
                  </a:cubicBezTo>
                  <a:cubicBezTo>
                    <a:pt x="341" y="191"/>
                    <a:pt x="341" y="191"/>
                    <a:pt x="341" y="191"/>
                  </a:cubicBezTo>
                  <a:cubicBezTo>
                    <a:pt x="341" y="191"/>
                    <a:pt x="341" y="192"/>
                    <a:pt x="340" y="192"/>
                  </a:cubicBezTo>
                  <a:cubicBezTo>
                    <a:pt x="340" y="192"/>
                    <a:pt x="340" y="191"/>
                    <a:pt x="340" y="191"/>
                  </a:cubicBezTo>
                  <a:cubicBezTo>
                    <a:pt x="340" y="191"/>
                    <a:pt x="340" y="190"/>
                    <a:pt x="339" y="191"/>
                  </a:cubicBezTo>
                  <a:cubicBezTo>
                    <a:pt x="339" y="191"/>
                    <a:pt x="339" y="191"/>
                    <a:pt x="339" y="192"/>
                  </a:cubicBezTo>
                  <a:cubicBezTo>
                    <a:pt x="339" y="192"/>
                    <a:pt x="338" y="191"/>
                    <a:pt x="338" y="191"/>
                  </a:cubicBezTo>
                  <a:cubicBezTo>
                    <a:pt x="338" y="191"/>
                    <a:pt x="338" y="192"/>
                    <a:pt x="338" y="192"/>
                  </a:cubicBezTo>
                  <a:cubicBezTo>
                    <a:pt x="338" y="192"/>
                    <a:pt x="337" y="192"/>
                    <a:pt x="337" y="193"/>
                  </a:cubicBezTo>
                  <a:cubicBezTo>
                    <a:pt x="337" y="193"/>
                    <a:pt x="336" y="192"/>
                    <a:pt x="336" y="192"/>
                  </a:cubicBezTo>
                  <a:cubicBezTo>
                    <a:pt x="336" y="192"/>
                    <a:pt x="336" y="192"/>
                    <a:pt x="336" y="192"/>
                  </a:cubicBezTo>
                  <a:cubicBezTo>
                    <a:pt x="336" y="192"/>
                    <a:pt x="336" y="192"/>
                    <a:pt x="336" y="192"/>
                  </a:cubicBezTo>
                  <a:cubicBezTo>
                    <a:pt x="336" y="192"/>
                    <a:pt x="335" y="192"/>
                    <a:pt x="335" y="192"/>
                  </a:cubicBezTo>
                  <a:cubicBezTo>
                    <a:pt x="335" y="192"/>
                    <a:pt x="335" y="192"/>
                    <a:pt x="335" y="192"/>
                  </a:cubicBezTo>
                  <a:cubicBezTo>
                    <a:pt x="334" y="193"/>
                    <a:pt x="334" y="192"/>
                    <a:pt x="333" y="192"/>
                  </a:cubicBezTo>
                  <a:cubicBezTo>
                    <a:pt x="333" y="192"/>
                    <a:pt x="333" y="193"/>
                    <a:pt x="333" y="193"/>
                  </a:cubicBezTo>
                  <a:cubicBezTo>
                    <a:pt x="333" y="193"/>
                    <a:pt x="333" y="193"/>
                    <a:pt x="333" y="193"/>
                  </a:cubicBezTo>
                  <a:cubicBezTo>
                    <a:pt x="332" y="194"/>
                    <a:pt x="332" y="192"/>
                    <a:pt x="331" y="191"/>
                  </a:cubicBezTo>
                  <a:cubicBezTo>
                    <a:pt x="332" y="191"/>
                    <a:pt x="331" y="195"/>
                    <a:pt x="331" y="193"/>
                  </a:cubicBezTo>
                  <a:cubicBezTo>
                    <a:pt x="331" y="193"/>
                    <a:pt x="328" y="195"/>
                    <a:pt x="328" y="194"/>
                  </a:cubicBezTo>
                  <a:cubicBezTo>
                    <a:pt x="328" y="195"/>
                    <a:pt x="329" y="195"/>
                    <a:pt x="329" y="196"/>
                  </a:cubicBezTo>
                  <a:cubicBezTo>
                    <a:pt x="328" y="196"/>
                    <a:pt x="328" y="195"/>
                    <a:pt x="328" y="195"/>
                  </a:cubicBezTo>
                  <a:cubicBezTo>
                    <a:pt x="327" y="196"/>
                    <a:pt x="327" y="195"/>
                    <a:pt x="326" y="195"/>
                  </a:cubicBezTo>
                  <a:cubicBezTo>
                    <a:pt x="326" y="197"/>
                    <a:pt x="326" y="196"/>
                    <a:pt x="325" y="196"/>
                  </a:cubicBezTo>
                  <a:cubicBezTo>
                    <a:pt x="325" y="196"/>
                    <a:pt x="325" y="196"/>
                    <a:pt x="325" y="196"/>
                  </a:cubicBezTo>
                  <a:cubicBezTo>
                    <a:pt x="324" y="197"/>
                    <a:pt x="325" y="198"/>
                    <a:pt x="325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25" y="199"/>
                    <a:pt x="326" y="199"/>
                    <a:pt x="325" y="200"/>
                  </a:cubicBezTo>
                  <a:cubicBezTo>
                    <a:pt x="324" y="201"/>
                    <a:pt x="324" y="199"/>
                    <a:pt x="325" y="202"/>
                  </a:cubicBezTo>
                  <a:cubicBezTo>
                    <a:pt x="325" y="202"/>
                    <a:pt x="324" y="202"/>
                    <a:pt x="325" y="202"/>
                  </a:cubicBezTo>
                  <a:cubicBezTo>
                    <a:pt x="325" y="202"/>
                    <a:pt x="326" y="201"/>
                    <a:pt x="327" y="202"/>
                  </a:cubicBezTo>
                  <a:cubicBezTo>
                    <a:pt x="327" y="202"/>
                    <a:pt x="327" y="203"/>
                    <a:pt x="326" y="203"/>
                  </a:cubicBezTo>
                  <a:cubicBezTo>
                    <a:pt x="326" y="203"/>
                    <a:pt x="326" y="203"/>
                    <a:pt x="326" y="203"/>
                  </a:cubicBezTo>
                  <a:cubicBezTo>
                    <a:pt x="325" y="203"/>
                    <a:pt x="325" y="203"/>
                    <a:pt x="325" y="203"/>
                  </a:cubicBezTo>
                  <a:cubicBezTo>
                    <a:pt x="324" y="204"/>
                    <a:pt x="325" y="205"/>
                    <a:pt x="326" y="205"/>
                  </a:cubicBezTo>
                  <a:cubicBezTo>
                    <a:pt x="326" y="206"/>
                    <a:pt x="326" y="206"/>
                    <a:pt x="326" y="207"/>
                  </a:cubicBezTo>
                  <a:cubicBezTo>
                    <a:pt x="326" y="207"/>
                    <a:pt x="328" y="209"/>
                    <a:pt x="329" y="209"/>
                  </a:cubicBezTo>
                  <a:cubicBezTo>
                    <a:pt x="329" y="209"/>
                    <a:pt x="330" y="209"/>
                    <a:pt x="330" y="208"/>
                  </a:cubicBezTo>
                  <a:cubicBezTo>
                    <a:pt x="330" y="208"/>
                    <a:pt x="330" y="208"/>
                    <a:pt x="330" y="207"/>
                  </a:cubicBezTo>
                  <a:cubicBezTo>
                    <a:pt x="331" y="207"/>
                    <a:pt x="331" y="207"/>
                    <a:pt x="331" y="208"/>
                  </a:cubicBezTo>
                  <a:cubicBezTo>
                    <a:pt x="332" y="208"/>
                    <a:pt x="331" y="211"/>
                    <a:pt x="331" y="211"/>
                  </a:cubicBezTo>
                  <a:cubicBezTo>
                    <a:pt x="331" y="213"/>
                    <a:pt x="330" y="214"/>
                    <a:pt x="330" y="215"/>
                  </a:cubicBezTo>
                  <a:cubicBezTo>
                    <a:pt x="330" y="216"/>
                    <a:pt x="330" y="217"/>
                    <a:pt x="330" y="218"/>
                  </a:cubicBezTo>
                  <a:cubicBezTo>
                    <a:pt x="331" y="220"/>
                    <a:pt x="331" y="221"/>
                    <a:pt x="330" y="223"/>
                  </a:cubicBezTo>
                  <a:cubicBezTo>
                    <a:pt x="329" y="224"/>
                    <a:pt x="326" y="226"/>
                    <a:pt x="325" y="225"/>
                  </a:cubicBezTo>
                  <a:cubicBezTo>
                    <a:pt x="325" y="224"/>
                    <a:pt x="324" y="224"/>
                    <a:pt x="323" y="224"/>
                  </a:cubicBezTo>
                  <a:cubicBezTo>
                    <a:pt x="322" y="223"/>
                    <a:pt x="323" y="221"/>
                    <a:pt x="321" y="220"/>
                  </a:cubicBezTo>
                  <a:cubicBezTo>
                    <a:pt x="321" y="219"/>
                    <a:pt x="320" y="218"/>
                    <a:pt x="319" y="218"/>
                  </a:cubicBezTo>
                  <a:cubicBezTo>
                    <a:pt x="318" y="217"/>
                    <a:pt x="319" y="216"/>
                    <a:pt x="318" y="216"/>
                  </a:cubicBezTo>
                  <a:cubicBezTo>
                    <a:pt x="318" y="215"/>
                    <a:pt x="317" y="216"/>
                    <a:pt x="317" y="216"/>
                  </a:cubicBezTo>
                  <a:cubicBezTo>
                    <a:pt x="316" y="217"/>
                    <a:pt x="313" y="217"/>
                    <a:pt x="312" y="218"/>
                  </a:cubicBezTo>
                  <a:cubicBezTo>
                    <a:pt x="312" y="219"/>
                    <a:pt x="310" y="221"/>
                    <a:pt x="310" y="222"/>
                  </a:cubicBezTo>
                  <a:cubicBezTo>
                    <a:pt x="310" y="223"/>
                    <a:pt x="311" y="224"/>
                    <a:pt x="310" y="225"/>
                  </a:cubicBezTo>
                  <a:cubicBezTo>
                    <a:pt x="310" y="226"/>
                    <a:pt x="309" y="226"/>
                    <a:pt x="308" y="227"/>
                  </a:cubicBezTo>
                  <a:cubicBezTo>
                    <a:pt x="308" y="227"/>
                    <a:pt x="308" y="229"/>
                    <a:pt x="308" y="230"/>
                  </a:cubicBezTo>
                  <a:cubicBezTo>
                    <a:pt x="308" y="231"/>
                    <a:pt x="309" y="232"/>
                    <a:pt x="308" y="232"/>
                  </a:cubicBezTo>
                  <a:cubicBezTo>
                    <a:pt x="308" y="233"/>
                    <a:pt x="308" y="235"/>
                    <a:pt x="308" y="236"/>
                  </a:cubicBezTo>
                  <a:cubicBezTo>
                    <a:pt x="308" y="237"/>
                    <a:pt x="308" y="238"/>
                    <a:pt x="308" y="240"/>
                  </a:cubicBezTo>
                  <a:cubicBezTo>
                    <a:pt x="308" y="240"/>
                    <a:pt x="308" y="243"/>
                    <a:pt x="308" y="243"/>
                  </a:cubicBezTo>
                  <a:cubicBezTo>
                    <a:pt x="309" y="243"/>
                    <a:pt x="308" y="241"/>
                    <a:pt x="309" y="241"/>
                  </a:cubicBezTo>
                  <a:cubicBezTo>
                    <a:pt x="309" y="242"/>
                    <a:pt x="309" y="242"/>
                    <a:pt x="309" y="243"/>
                  </a:cubicBezTo>
                  <a:cubicBezTo>
                    <a:pt x="309" y="244"/>
                    <a:pt x="309" y="244"/>
                    <a:pt x="309" y="245"/>
                  </a:cubicBezTo>
                  <a:cubicBezTo>
                    <a:pt x="310" y="245"/>
                    <a:pt x="310" y="252"/>
                    <a:pt x="307" y="250"/>
                  </a:cubicBezTo>
                  <a:cubicBezTo>
                    <a:pt x="306" y="249"/>
                    <a:pt x="306" y="249"/>
                    <a:pt x="306" y="249"/>
                  </a:cubicBezTo>
                  <a:cubicBezTo>
                    <a:pt x="305" y="249"/>
                    <a:pt x="305" y="249"/>
                    <a:pt x="305" y="249"/>
                  </a:cubicBezTo>
                  <a:cubicBezTo>
                    <a:pt x="305" y="249"/>
                    <a:pt x="309" y="245"/>
                    <a:pt x="308" y="243"/>
                  </a:cubicBezTo>
                  <a:cubicBezTo>
                    <a:pt x="307" y="244"/>
                    <a:pt x="307" y="246"/>
                    <a:pt x="306" y="247"/>
                  </a:cubicBezTo>
                  <a:cubicBezTo>
                    <a:pt x="305" y="248"/>
                    <a:pt x="304" y="249"/>
                    <a:pt x="302" y="249"/>
                  </a:cubicBezTo>
                  <a:cubicBezTo>
                    <a:pt x="302" y="249"/>
                    <a:pt x="301" y="249"/>
                    <a:pt x="301" y="249"/>
                  </a:cubicBezTo>
                  <a:cubicBezTo>
                    <a:pt x="300" y="250"/>
                    <a:pt x="301" y="251"/>
                    <a:pt x="301" y="251"/>
                  </a:cubicBezTo>
                  <a:cubicBezTo>
                    <a:pt x="301" y="253"/>
                    <a:pt x="300" y="254"/>
                    <a:pt x="299" y="255"/>
                  </a:cubicBezTo>
                  <a:cubicBezTo>
                    <a:pt x="297" y="256"/>
                    <a:pt x="294" y="257"/>
                    <a:pt x="292" y="256"/>
                  </a:cubicBezTo>
                  <a:cubicBezTo>
                    <a:pt x="292" y="256"/>
                    <a:pt x="290" y="253"/>
                    <a:pt x="290" y="252"/>
                  </a:cubicBezTo>
                  <a:cubicBezTo>
                    <a:pt x="291" y="250"/>
                    <a:pt x="292" y="253"/>
                    <a:pt x="293" y="253"/>
                  </a:cubicBezTo>
                  <a:cubicBezTo>
                    <a:pt x="293" y="252"/>
                    <a:pt x="290" y="250"/>
                    <a:pt x="289" y="251"/>
                  </a:cubicBezTo>
                  <a:cubicBezTo>
                    <a:pt x="287" y="251"/>
                    <a:pt x="285" y="251"/>
                    <a:pt x="283" y="252"/>
                  </a:cubicBezTo>
                  <a:cubicBezTo>
                    <a:pt x="281" y="253"/>
                    <a:pt x="279" y="253"/>
                    <a:pt x="278" y="254"/>
                  </a:cubicBezTo>
                  <a:cubicBezTo>
                    <a:pt x="277" y="255"/>
                    <a:pt x="277" y="256"/>
                    <a:pt x="276" y="257"/>
                  </a:cubicBezTo>
                  <a:cubicBezTo>
                    <a:pt x="275" y="258"/>
                    <a:pt x="273" y="257"/>
                    <a:pt x="272" y="258"/>
                  </a:cubicBezTo>
                  <a:cubicBezTo>
                    <a:pt x="270" y="259"/>
                    <a:pt x="268" y="259"/>
                    <a:pt x="266" y="260"/>
                  </a:cubicBezTo>
                  <a:cubicBezTo>
                    <a:pt x="266" y="260"/>
                    <a:pt x="264" y="261"/>
                    <a:pt x="264" y="261"/>
                  </a:cubicBezTo>
                  <a:cubicBezTo>
                    <a:pt x="263" y="262"/>
                    <a:pt x="264" y="261"/>
                    <a:pt x="265" y="262"/>
                  </a:cubicBezTo>
                  <a:cubicBezTo>
                    <a:pt x="265" y="263"/>
                    <a:pt x="265" y="265"/>
                    <a:pt x="265" y="265"/>
                  </a:cubicBezTo>
                  <a:cubicBezTo>
                    <a:pt x="264" y="265"/>
                    <a:pt x="264" y="264"/>
                    <a:pt x="264" y="264"/>
                  </a:cubicBezTo>
                  <a:cubicBezTo>
                    <a:pt x="264" y="264"/>
                    <a:pt x="263" y="263"/>
                    <a:pt x="262" y="263"/>
                  </a:cubicBezTo>
                  <a:cubicBezTo>
                    <a:pt x="262" y="264"/>
                    <a:pt x="259" y="263"/>
                    <a:pt x="259" y="262"/>
                  </a:cubicBezTo>
                  <a:cubicBezTo>
                    <a:pt x="259" y="262"/>
                    <a:pt x="260" y="261"/>
                    <a:pt x="260" y="261"/>
                  </a:cubicBezTo>
                  <a:cubicBezTo>
                    <a:pt x="260" y="261"/>
                    <a:pt x="260" y="261"/>
                    <a:pt x="259" y="261"/>
                  </a:cubicBezTo>
                  <a:cubicBezTo>
                    <a:pt x="259" y="260"/>
                    <a:pt x="259" y="259"/>
                    <a:pt x="259" y="259"/>
                  </a:cubicBezTo>
                  <a:cubicBezTo>
                    <a:pt x="259" y="259"/>
                    <a:pt x="258" y="259"/>
                    <a:pt x="258" y="259"/>
                  </a:cubicBezTo>
                  <a:cubicBezTo>
                    <a:pt x="258" y="259"/>
                    <a:pt x="257" y="259"/>
                    <a:pt x="257" y="259"/>
                  </a:cubicBezTo>
                  <a:cubicBezTo>
                    <a:pt x="256" y="259"/>
                    <a:pt x="256" y="258"/>
                    <a:pt x="255" y="258"/>
                  </a:cubicBezTo>
                  <a:cubicBezTo>
                    <a:pt x="255" y="257"/>
                    <a:pt x="255" y="257"/>
                    <a:pt x="255" y="257"/>
                  </a:cubicBezTo>
                  <a:cubicBezTo>
                    <a:pt x="255" y="257"/>
                    <a:pt x="255" y="257"/>
                    <a:pt x="255" y="257"/>
                  </a:cubicBezTo>
                  <a:cubicBezTo>
                    <a:pt x="254" y="256"/>
                    <a:pt x="254" y="256"/>
                    <a:pt x="254" y="256"/>
                  </a:cubicBezTo>
                  <a:cubicBezTo>
                    <a:pt x="254" y="256"/>
                    <a:pt x="253" y="256"/>
                    <a:pt x="252" y="256"/>
                  </a:cubicBezTo>
                  <a:cubicBezTo>
                    <a:pt x="252" y="256"/>
                    <a:pt x="251" y="256"/>
                    <a:pt x="251" y="256"/>
                  </a:cubicBezTo>
                  <a:cubicBezTo>
                    <a:pt x="251" y="257"/>
                    <a:pt x="250" y="257"/>
                    <a:pt x="250" y="257"/>
                  </a:cubicBezTo>
                  <a:cubicBezTo>
                    <a:pt x="250" y="257"/>
                    <a:pt x="250" y="257"/>
                    <a:pt x="250" y="257"/>
                  </a:cubicBezTo>
                  <a:cubicBezTo>
                    <a:pt x="250" y="257"/>
                    <a:pt x="249" y="257"/>
                    <a:pt x="249" y="257"/>
                  </a:cubicBezTo>
                  <a:cubicBezTo>
                    <a:pt x="248" y="258"/>
                    <a:pt x="248" y="259"/>
                    <a:pt x="248" y="259"/>
                  </a:cubicBezTo>
                  <a:cubicBezTo>
                    <a:pt x="248" y="259"/>
                    <a:pt x="248" y="259"/>
                    <a:pt x="247" y="258"/>
                  </a:cubicBezTo>
                  <a:cubicBezTo>
                    <a:pt x="246" y="259"/>
                    <a:pt x="245" y="258"/>
                    <a:pt x="244" y="260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44" y="260"/>
                    <a:pt x="244" y="261"/>
                    <a:pt x="243" y="261"/>
                  </a:cubicBezTo>
                  <a:cubicBezTo>
                    <a:pt x="243" y="261"/>
                    <a:pt x="242" y="261"/>
                    <a:pt x="242" y="261"/>
                  </a:cubicBezTo>
                  <a:cubicBezTo>
                    <a:pt x="242" y="261"/>
                    <a:pt x="242" y="261"/>
                    <a:pt x="242" y="261"/>
                  </a:cubicBezTo>
                  <a:cubicBezTo>
                    <a:pt x="242" y="261"/>
                    <a:pt x="242" y="261"/>
                    <a:pt x="242" y="261"/>
                  </a:cubicBezTo>
                  <a:cubicBezTo>
                    <a:pt x="242" y="261"/>
                    <a:pt x="242" y="260"/>
                    <a:pt x="242" y="260"/>
                  </a:cubicBezTo>
                  <a:cubicBezTo>
                    <a:pt x="242" y="260"/>
                    <a:pt x="241" y="260"/>
                    <a:pt x="241" y="260"/>
                  </a:cubicBezTo>
                  <a:cubicBezTo>
                    <a:pt x="241" y="260"/>
                    <a:pt x="240" y="261"/>
                    <a:pt x="240" y="261"/>
                  </a:cubicBezTo>
                  <a:cubicBezTo>
                    <a:pt x="240" y="261"/>
                    <a:pt x="239" y="260"/>
                    <a:pt x="239" y="260"/>
                  </a:cubicBezTo>
                  <a:cubicBezTo>
                    <a:pt x="238" y="259"/>
                    <a:pt x="240" y="259"/>
                    <a:pt x="241" y="258"/>
                  </a:cubicBezTo>
                  <a:cubicBezTo>
                    <a:pt x="241" y="258"/>
                    <a:pt x="241" y="256"/>
                    <a:pt x="241" y="256"/>
                  </a:cubicBezTo>
                  <a:cubicBezTo>
                    <a:pt x="241" y="256"/>
                    <a:pt x="242" y="256"/>
                    <a:pt x="242" y="255"/>
                  </a:cubicBezTo>
                  <a:cubicBezTo>
                    <a:pt x="242" y="255"/>
                    <a:pt x="241" y="254"/>
                    <a:pt x="241" y="254"/>
                  </a:cubicBezTo>
                  <a:cubicBezTo>
                    <a:pt x="241" y="254"/>
                    <a:pt x="240" y="255"/>
                    <a:pt x="240" y="255"/>
                  </a:cubicBezTo>
                  <a:cubicBezTo>
                    <a:pt x="240" y="255"/>
                    <a:pt x="242" y="256"/>
                    <a:pt x="241" y="256"/>
                  </a:cubicBezTo>
                  <a:cubicBezTo>
                    <a:pt x="240" y="256"/>
                    <a:pt x="240" y="256"/>
                    <a:pt x="240" y="256"/>
                  </a:cubicBezTo>
                  <a:cubicBezTo>
                    <a:pt x="239" y="256"/>
                    <a:pt x="239" y="256"/>
                    <a:pt x="239" y="256"/>
                  </a:cubicBezTo>
                  <a:cubicBezTo>
                    <a:pt x="239" y="257"/>
                    <a:pt x="239" y="257"/>
                    <a:pt x="239" y="257"/>
                  </a:cubicBezTo>
                  <a:cubicBezTo>
                    <a:pt x="238" y="257"/>
                    <a:pt x="237" y="255"/>
                    <a:pt x="236" y="256"/>
                  </a:cubicBezTo>
                  <a:cubicBezTo>
                    <a:pt x="236" y="256"/>
                    <a:pt x="235" y="257"/>
                    <a:pt x="235" y="257"/>
                  </a:cubicBezTo>
                  <a:cubicBezTo>
                    <a:pt x="234" y="256"/>
                    <a:pt x="235" y="255"/>
                    <a:pt x="235" y="255"/>
                  </a:cubicBezTo>
                  <a:cubicBezTo>
                    <a:pt x="234" y="255"/>
                    <a:pt x="232" y="255"/>
                    <a:pt x="233" y="255"/>
                  </a:cubicBezTo>
                  <a:cubicBezTo>
                    <a:pt x="234" y="254"/>
                    <a:pt x="234" y="254"/>
                    <a:pt x="234" y="253"/>
                  </a:cubicBezTo>
                  <a:cubicBezTo>
                    <a:pt x="233" y="253"/>
                    <a:pt x="233" y="253"/>
                    <a:pt x="233" y="252"/>
                  </a:cubicBezTo>
                  <a:cubicBezTo>
                    <a:pt x="233" y="251"/>
                    <a:pt x="233" y="252"/>
                    <a:pt x="232" y="251"/>
                  </a:cubicBezTo>
                  <a:cubicBezTo>
                    <a:pt x="232" y="251"/>
                    <a:pt x="232" y="251"/>
                    <a:pt x="231" y="251"/>
                  </a:cubicBezTo>
                  <a:cubicBezTo>
                    <a:pt x="231" y="251"/>
                    <a:pt x="231" y="251"/>
                    <a:pt x="230" y="251"/>
                  </a:cubicBezTo>
                  <a:cubicBezTo>
                    <a:pt x="230" y="251"/>
                    <a:pt x="231" y="250"/>
                    <a:pt x="231" y="250"/>
                  </a:cubicBezTo>
                  <a:cubicBezTo>
                    <a:pt x="231" y="250"/>
                    <a:pt x="231" y="250"/>
                    <a:pt x="232" y="250"/>
                  </a:cubicBezTo>
                  <a:cubicBezTo>
                    <a:pt x="232" y="250"/>
                    <a:pt x="232" y="249"/>
                    <a:pt x="232" y="249"/>
                  </a:cubicBezTo>
                  <a:cubicBezTo>
                    <a:pt x="232" y="248"/>
                    <a:pt x="231" y="248"/>
                    <a:pt x="230" y="248"/>
                  </a:cubicBezTo>
                  <a:cubicBezTo>
                    <a:pt x="230" y="248"/>
                    <a:pt x="231" y="247"/>
                    <a:pt x="230" y="247"/>
                  </a:cubicBezTo>
                  <a:cubicBezTo>
                    <a:pt x="230" y="246"/>
                    <a:pt x="231" y="247"/>
                    <a:pt x="232" y="246"/>
                  </a:cubicBezTo>
                  <a:cubicBezTo>
                    <a:pt x="232" y="246"/>
                    <a:pt x="231" y="245"/>
                    <a:pt x="231" y="245"/>
                  </a:cubicBezTo>
                  <a:cubicBezTo>
                    <a:pt x="231" y="244"/>
                    <a:pt x="232" y="243"/>
                    <a:pt x="231" y="243"/>
                  </a:cubicBezTo>
                  <a:cubicBezTo>
                    <a:pt x="230" y="243"/>
                    <a:pt x="230" y="243"/>
                    <a:pt x="230" y="243"/>
                  </a:cubicBezTo>
                  <a:cubicBezTo>
                    <a:pt x="231" y="243"/>
                    <a:pt x="232" y="242"/>
                    <a:pt x="233" y="242"/>
                  </a:cubicBezTo>
                  <a:cubicBezTo>
                    <a:pt x="233" y="241"/>
                    <a:pt x="231" y="241"/>
                    <a:pt x="231" y="241"/>
                  </a:cubicBezTo>
                  <a:cubicBezTo>
                    <a:pt x="231" y="240"/>
                    <a:pt x="232" y="241"/>
                    <a:pt x="232" y="241"/>
                  </a:cubicBezTo>
                  <a:cubicBezTo>
                    <a:pt x="232" y="241"/>
                    <a:pt x="233" y="241"/>
                    <a:pt x="233" y="240"/>
                  </a:cubicBezTo>
                  <a:cubicBezTo>
                    <a:pt x="233" y="240"/>
                    <a:pt x="234" y="240"/>
                    <a:pt x="234" y="240"/>
                  </a:cubicBezTo>
                  <a:cubicBezTo>
                    <a:pt x="234" y="240"/>
                    <a:pt x="234" y="239"/>
                    <a:pt x="234" y="239"/>
                  </a:cubicBezTo>
                  <a:cubicBezTo>
                    <a:pt x="234" y="239"/>
                    <a:pt x="233" y="239"/>
                    <a:pt x="233" y="239"/>
                  </a:cubicBezTo>
                  <a:cubicBezTo>
                    <a:pt x="234" y="239"/>
                    <a:pt x="234" y="238"/>
                    <a:pt x="235" y="239"/>
                  </a:cubicBezTo>
                  <a:cubicBezTo>
                    <a:pt x="235" y="239"/>
                    <a:pt x="235" y="237"/>
                    <a:pt x="235" y="237"/>
                  </a:cubicBezTo>
                  <a:cubicBezTo>
                    <a:pt x="235" y="236"/>
                    <a:pt x="235" y="234"/>
                    <a:pt x="236" y="233"/>
                  </a:cubicBezTo>
                  <a:cubicBezTo>
                    <a:pt x="238" y="233"/>
                    <a:pt x="236" y="235"/>
                    <a:pt x="236" y="235"/>
                  </a:cubicBezTo>
                  <a:cubicBezTo>
                    <a:pt x="237" y="235"/>
                    <a:pt x="237" y="235"/>
                    <a:pt x="237" y="235"/>
                  </a:cubicBezTo>
                  <a:cubicBezTo>
                    <a:pt x="237" y="237"/>
                    <a:pt x="237" y="234"/>
                    <a:pt x="238" y="234"/>
                  </a:cubicBezTo>
                  <a:cubicBezTo>
                    <a:pt x="238" y="234"/>
                    <a:pt x="238" y="234"/>
                    <a:pt x="238" y="235"/>
                  </a:cubicBezTo>
                  <a:cubicBezTo>
                    <a:pt x="238" y="235"/>
                    <a:pt x="238" y="235"/>
                    <a:pt x="239" y="235"/>
                  </a:cubicBezTo>
                  <a:cubicBezTo>
                    <a:pt x="240" y="235"/>
                    <a:pt x="241" y="230"/>
                    <a:pt x="238" y="231"/>
                  </a:cubicBezTo>
                  <a:cubicBezTo>
                    <a:pt x="238" y="231"/>
                    <a:pt x="237" y="231"/>
                    <a:pt x="237" y="231"/>
                  </a:cubicBezTo>
                  <a:cubicBezTo>
                    <a:pt x="237" y="231"/>
                    <a:pt x="237" y="231"/>
                    <a:pt x="236" y="230"/>
                  </a:cubicBezTo>
                  <a:cubicBezTo>
                    <a:pt x="236" y="229"/>
                    <a:pt x="235" y="230"/>
                    <a:pt x="235" y="231"/>
                  </a:cubicBezTo>
                  <a:cubicBezTo>
                    <a:pt x="235" y="230"/>
                    <a:pt x="237" y="229"/>
                    <a:pt x="236" y="228"/>
                  </a:cubicBezTo>
                  <a:cubicBezTo>
                    <a:pt x="235" y="228"/>
                    <a:pt x="235" y="228"/>
                    <a:pt x="234" y="229"/>
                  </a:cubicBezTo>
                  <a:cubicBezTo>
                    <a:pt x="234" y="229"/>
                    <a:pt x="233" y="229"/>
                    <a:pt x="233" y="229"/>
                  </a:cubicBezTo>
                  <a:cubicBezTo>
                    <a:pt x="233" y="229"/>
                    <a:pt x="234" y="229"/>
                    <a:pt x="234" y="228"/>
                  </a:cubicBezTo>
                  <a:cubicBezTo>
                    <a:pt x="235" y="228"/>
                    <a:pt x="235" y="228"/>
                    <a:pt x="236" y="228"/>
                  </a:cubicBezTo>
                  <a:cubicBezTo>
                    <a:pt x="236" y="227"/>
                    <a:pt x="236" y="226"/>
                    <a:pt x="236" y="225"/>
                  </a:cubicBezTo>
                  <a:cubicBezTo>
                    <a:pt x="235" y="225"/>
                    <a:pt x="235" y="224"/>
                    <a:pt x="234" y="224"/>
                  </a:cubicBezTo>
                  <a:cubicBezTo>
                    <a:pt x="233" y="224"/>
                    <a:pt x="232" y="224"/>
                    <a:pt x="231" y="225"/>
                  </a:cubicBezTo>
                  <a:cubicBezTo>
                    <a:pt x="231" y="225"/>
                    <a:pt x="231" y="225"/>
                    <a:pt x="231" y="225"/>
                  </a:cubicBezTo>
                  <a:cubicBezTo>
                    <a:pt x="228" y="224"/>
                    <a:pt x="228" y="227"/>
                    <a:pt x="229" y="229"/>
                  </a:cubicBezTo>
                  <a:cubicBezTo>
                    <a:pt x="229" y="229"/>
                    <a:pt x="229" y="231"/>
                    <a:pt x="229" y="230"/>
                  </a:cubicBezTo>
                  <a:cubicBezTo>
                    <a:pt x="228" y="230"/>
                    <a:pt x="229" y="229"/>
                    <a:pt x="228" y="229"/>
                  </a:cubicBezTo>
                  <a:cubicBezTo>
                    <a:pt x="228" y="229"/>
                    <a:pt x="227" y="231"/>
                    <a:pt x="227" y="230"/>
                  </a:cubicBezTo>
                  <a:cubicBezTo>
                    <a:pt x="227" y="229"/>
                    <a:pt x="229" y="226"/>
                    <a:pt x="227" y="227"/>
                  </a:cubicBezTo>
                  <a:cubicBezTo>
                    <a:pt x="226" y="228"/>
                    <a:pt x="225" y="229"/>
                    <a:pt x="225" y="230"/>
                  </a:cubicBezTo>
                  <a:cubicBezTo>
                    <a:pt x="225" y="230"/>
                    <a:pt x="225" y="230"/>
                    <a:pt x="226" y="231"/>
                  </a:cubicBezTo>
                  <a:cubicBezTo>
                    <a:pt x="226" y="233"/>
                    <a:pt x="224" y="229"/>
                    <a:pt x="224" y="229"/>
                  </a:cubicBezTo>
                  <a:cubicBezTo>
                    <a:pt x="223" y="229"/>
                    <a:pt x="224" y="229"/>
                    <a:pt x="224" y="230"/>
                  </a:cubicBezTo>
                  <a:cubicBezTo>
                    <a:pt x="224" y="230"/>
                    <a:pt x="222" y="230"/>
                    <a:pt x="222" y="230"/>
                  </a:cubicBezTo>
                  <a:cubicBezTo>
                    <a:pt x="222" y="230"/>
                    <a:pt x="222" y="229"/>
                    <a:pt x="222" y="229"/>
                  </a:cubicBezTo>
                  <a:cubicBezTo>
                    <a:pt x="221" y="229"/>
                    <a:pt x="221" y="230"/>
                    <a:pt x="221" y="230"/>
                  </a:cubicBezTo>
                  <a:cubicBezTo>
                    <a:pt x="221" y="231"/>
                    <a:pt x="221" y="232"/>
                    <a:pt x="221" y="233"/>
                  </a:cubicBezTo>
                  <a:cubicBezTo>
                    <a:pt x="221" y="234"/>
                    <a:pt x="221" y="235"/>
                    <a:pt x="221" y="236"/>
                  </a:cubicBezTo>
                  <a:cubicBezTo>
                    <a:pt x="222" y="236"/>
                    <a:pt x="222" y="236"/>
                    <a:pt x="222" y="236"/>
                  </a:cubicBezTo>
                  <a:cubicBezTo>
                    <a:pt x="222" y="237"/>
                    <a:pt x="222" y="237"/>
                    <a:pt x="222" y="237"/>
                  </a:cubicBezTo>
                  <a:cubicBezTo>
                    <a:pt x="223" y="238"/>
                    <a:pt x="223" y="238"/>
                    <a:pt x="222" y="239"/>
                  </a:cubicBezTo>
                  <a:cubicBezTo>
                    <a:pt x="222" y="239"/>
                    <a:pt x="222" y="239"/>
                    <a:pt x="222" y="239"/>
                  </a:cubicBezTo>
                  <a:cubicBezTo>
                    <a:pt x="221" y="238"/>
                    <a:pt x="221" y="236"/>
                    <a:pt x="221" y="236"/>
                  </a:cubicBezTo>
                  <a:cubicBezTo>
                    <a:pt x="221" y="236"/>
                    <a:pt x="221" y="237"/>
                    <a:pt x="221" y="237"/>
                  </a:cubicBezTo>
                  <a:cubicBezTo>
                    <a:pt x="221" y="238"/>
                    <a:pt x="221" y="239"/>
                    <a:pt x="221" y="240"/>
                  </a:cubicBezTo>
                  <a:cubicBezTo>
                    <a:pt x="221" y="241"/>
                    <a:pt x="221" y="242"/>
                    <a:pt x="221" y="243"/>
                  </a:cubicBezTo>
                  <a:cubicBezTo>
                    <a:pt x="221" y="243"/>
                    <a:pt x="222" y="243"/>
                    <a:pt x="222" y="243"/>
                  </a:cubicBezTo>
                  <a:cubicBezTo>
                    <a:pt x="222" y="243"/>
                    <a:pt x="222" y="242"/>
                    <a:pt x="222" y="242"/>
                  </a:cubicBezTo>
                  <a:cubicBezTo>
                    <a:pt x="222" y="242"/>
                    <a:pt x="222" y="242"/>
                    <a:pt x="223" y="242"/>
                  </a:cubicBezTo>
                  <a:cubicBezTo>
                    <a:pt x="223" y="243"/>
                    <a:pt x="223" y="244"/>
                    <a:pt x="223" y="245"/>
                  </a:cubicBezTo>
                  <a:cubicBezTo>
                    <a:pt x="223" y="243"/>
                    <a:pt x="225" y="244"/>
                    <a:pt x="225" y="245"/>
                  </a:cubicBezTo>
                  <a:cubicBezTo>
                    <a:pt x="225" y="248"/>
                    <a:pt x="224" y="251"/>
                    <a:pt x="226" y="253"/>
                  </a:cubicBezTo>
                  <a:cubicBezTo>
                    <a:pt x="226" y="253"/>
                    <a:pt x="226" y="253"/>
                    <a:pt x="226" y="253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8" y="255"/>
                    <a:pt x="226" y="255"/>
                    <a:pt x="225" y="256"/>
                  </a:cubicBezTo>
                  <a:cubicBezTo>
                    <a:pt x="225" y="256"/>
                    <a:pt x="225" y="256"/>
                    <a:pt x="225" y="256"/>
                  </a:cubicBezTo>
                  <a:cubicBezTo>
                    <a:pt x="225" y="256"/>
                    <a:pt x="224" y="256"/>
                    <a:pt x="224" y="256"/>
                  </a:cubicBezTo>
                  <a:cubicBezTo>
                    <a:pt x="224" y="258"/>
                    <a:pt x="226" y="257"/>
                    <a:pt x="227" y="257"/>
                  </a:cubicBezTo>
                  <a:cubicBezTo>
                    <a:pt x="226" y="259"/>
                    <a:pt x="225" y="258"/>
                    <a:pt x="227" y="259"/>
                  </a:cubicBezTo>
                  <a:cubicBezTo>
                    <a:pt x="227" y="259"/>
                    <a:pt x="227" y="260"/>
                    <a:pt x="227" y="260"/>
                  </a:cubicBezTo>
                  <a:cubicBezTo>
                    <a:pt x="227" y="260"/>
                    <a:pt x="226" y="260"/>
                    <a:pt x="226" y="260"/>
                  </a:cubicBezTo>
                  <a:cubicBezTo>
                    <a:pt x="226" y="260"/>
                    <a:pt x="226" y="260"/>
                    <a:pt x="226" y="261"/>
                  </a:cubicBezTo>
                  <a:cubicBezTo>
                    <a:pt x="227" y="262"/>
                    <a:pt x="228" y="261"/>
                    <a:pt x="229" y="262"/>
                  </a:cubicBezTo>
                  <a:cubicBezTo>
                    <a:pt x="230" y="262"/>
                    <a:pt x="230" y="263"/>
                    <a:pt x="231" y="264"/>
                  </a:cubicBezTo>
                  <a:cubicBezTo>
                    <a:pt x="231" y="264"/>
                    <a:pt x="231" y="264"/>
                    <a:pt x="231" y="265"/>
                  </a:cubicBezTo>
                  <a:cubicBezTo>
                    <a:pt x="231" y="265"/>
                    <a:pt x="232" y="265"/>
                    <a:pt x="232" y="265"/>
                  </a:cubicBezTo>
                  <a:cubicBezTo>
                    <a:pt x="232" y="265"/>
                    <a:pt x="232" y="265"/>
                    <a:pt x="233" y="266"/>
                  </a:cubicBezTo>
                  <a:cubicBezTo>
                    <a:pt x="233" y="266"/>
                    <a:pt x="230" y="264"/>
                    <a:pt x="230" y="264"/>
                  </a:cubicBezTo>
                  <a:cubicBezTo>
                    <a:pt x="229" y="263"/>
                    <a:pt x="229" y="262"/>
                    <a:pt x="228" y="262"/>
                  </a:cubicBezTo>
                  <a:cubicBezTo>
                    <a:pt x="227" y="262"/>
                    <a:pt x="224" y="262"/>
                    <a:pt x="224" y="262"/>
                  </a:cubicBezTo>
                  <a:cubicBezTo>
                    <a:pt x="224" y="262"/>
                    <a:pt x="224" y="262"/>
                    <a:pt x="224" y="263"/>
                  </a:cubicBezTo>
                  <a:cubicBezTo>
                    <a:pt x="224" y="263"/>
                    <a:pt x="224" y="266"/>
                    <a:pt x="224" y="266"/>
                  </a:cubicBezTo>
                  <a:cubicBezTo>
                    <a:pt x="223" y="265"/>
                    <a:pt x="224" y="266"/>
                    <a:pt x="223" y="265"/>
                  </a:cubicBezTo>
                  <a:cubicBezTo>
                    <a:pt x="222" y="265"/>
                    <a:pt x="222" y="264"/>
                    <a:pt x="222" y="265"/>
                  </a:cubicBezTo>
                  <a:cubicBezTo>
                    <a:pt x="222" y="265"/>
                    <a:pt x="223" y="267"/>
                    <a:pt x="222" y="267"/>
                  </a:cubicBezTo>
                  <a:cubicBezTo>
                    <a:pt x="222" y="267"/>
                    <a:pt x="221" y="266"/>
                    <a:pt x="221" y="266"/>
                  </a:cubicBezTo>
                  <a:cubicBezTo>
                    <a:pt x="221" y="266"/>
                    <a:pt x="221" y="266"/>
                    <a:pt x="221" y="265"/>
                  </a:cubicBezTo>
                  <a:cubicBezTo>
                    <a:pt x="221" y="265"/>
                    <a:pt x="221" y="265"/>
                    <a:pt x="220" y="264"/>
                  </a:cubicBezTo>
                  <a:cubicBezTo>
                    <a:pt x="220" y="264"/>
                    <a:pt x="220" y="264"/>
                    <a:pt x="220" y="264"/>
                  </a:cubicBezTo>
                  <a:cubicBezTo>
                    <a:pt x="220" y="263"/>
                    <a:pt x="218" y="264"/>
                    <a:pt x="217" y="264"/>
                  </a:cubicBezTo>
                  <a:cubicBezTo>
                    <a:pt x="215" y="264"/>
                    <a:pt x="214" y="264"/>
                    <a:pt x="214" y="266"/>
                  </a:cubicBezTo>
                  <a:cubicBezTo>
                    <a:pt x="214" y="266"/>
                    <a:pt x="214" y="266"/>
                    <a:pt x="214" y="266"/>
                  </a:cubicBezTo>
                  <a:cubicBezTo>
                    <a:pt x="213" y="268"/>
                    <a:pt x="216" y="267"/>
                    <a:pt x="215" y="268"/>
                  </a:cubicBezTo>
                  <a:cubicBezTo>
                    <a:pt x="215" y="268"/>
                    <a:pt x="215" y="269"/>
                    <a:pt x="215" y="269"/>
                  </a:cubicBezTo>
                  <a:cubicBezTo>
                    <a:pt x="215" y="269"/>
                    <a:pt x="214" y="269"/>
                    <a:pt x="214" y="269"/>
                  </a:cubicBezTo>
                  <a:cubicBezTo>
                    <a:pt x="214" y="268"/>
                    <a:pt x="214" y="268"/>
                    <a:pt x="213" y="268"/>
                  </a:cubicBezTo>
                  <a:cubicBezTo>
                    <a:pt x="212" y="267"/>
                    <a:pt x="212" y="266"/>
                    <a:pt x="210" y="267"/>
                  </a:cubicBezTo>
                  <a:cubicBezTo>
                    <a:pt x="208" y="267"/>
                    <a:pt x="205" y="267"/>
                    <a:pt x="203" y="269"/>
                  </a:cubicBezTo>
                  <a:cubicBezTo>
                    <a:pt x="203" y="270"/>
                    <a:pt x="203" y="270"/>
                    <a:pt x="203" y="271"/>
                  </a:cubicBezTo>
                  <a:cubicBezTo>
                    <a:pt x="202" y="271"/>
                    <a:pt x="201" y="272"/>
                    <a:pt x="201" y="272"/>
                  </a:cubicBezTo>
                  <a:cubicBezTo>
                    <a:pt x="200" y="272"/>
                    <a:pt x="199" y="273"/>
                    <a:pt x="199" y="273"/>
                  </a:cubicBezTo>
                  <a:cubicBezTo>
                    <a:pt x="198" y="272"/>
                    <a:pt x="198" y="273"/>
                    <a:pt x="198" y="275"/>
                  </a:cubicBezTo>
                  <a:cubicBezTo>
                    <a:pt x="197" y="277"/>
                    <a:pt x="197" y="279"/>
                    <a:pt x="195" y="281"/>
                  </a:cubicBezTo>
                  <a:cubicBezTo>
                    <a:pt x="195" y="282"/>
                    <a:pt x="195" y="282"/>
                    <a:pt x="194" y="282"/>
                  </a:cubicBezTo>
                  <a:cubicBezTo>
                    <a:pt x="194" y="283"/>
                    <a:pt x="194" y="284"/>
                    <a:pt x="193" y="284"/>
                  </a:cubicBezTo>
                  <a:cubicBezTo>
                    <a:pt x="193" y="285"/>
                    <a:pt x="192" y="284"/>
                    <a:pt x="192" y="285"/>
                  </a:cubicBezTo>
                  <a:cubicBezTo>
                    <a:pt x="193" y="285"/>
                    <a:pt x="193" y="285"/>
                    <a:pt x="193" y="285"/>
                  </a:cubicBezTo>
                  <a:cubicBezTo>
                    <a:pt x="194" y="285"/>
                    <a:pt x="194" y="286"/>
                    <a:pt x="194" y="286"/>
                  </a:cubicBezTo>
                  <a:cubicBezTo>
                    <a:pt x="194" y="286"/>
                    <a:pt x="194" y="286"/>
                    <a:pt x="194" y="287"/>
                  </a:cubicBezTo>
                  <a:cubicBezTo>
                    <a:pt x="194" y="286"/>
                    <a:pt x="192" y="285"/>
                    <a:pt x="192" y="286"/>
                  </a:cubicBezTo>
                  <a:cubicBezTo>
                    <a:pt x="191" y="286"/>
                    <a:pt x="191" y="286"/>
                    <a:pt x="191" y="286"/>
                  </a:cubicBezTo>
                  <a:cubicBezTo>
                    <a:pt x="191" y="287"/>
                    <a:pt x="192" y="286"/>
                    <a:pt x="192" y="286"/>
                  </a:cubicBezTo>
                  <a:cubicBezTo>
                    <a:pt x="193" y="286"/>
                    <a:pt x="193" y="287"/>
                    <a:pt x="194" y="287"/>
                  </a:cubicBezTo>
                  <a:cubicBezTo>
                    <a:pt x="194" y="288"/>
                    <a:pt x="196" y="289"/>
                    <a:pt x="194" y="290"/>
                  </a:cubicBezTo>
                  <a:cubicBezTo>
                    <a:pt x="194" y="290"/>
                    <a:pt x="194" y="289"/>
                    <a:pt x="193" y="290"/>
                  </a:cubicBezTo>
                  <a:cubicBezTo>
                    <a:pt x="192" y="290"/>
                    <a:pt x="191" y="289"/>
                    <a:pt x="190" y="289"/>
                  </a:cubicBezTo>
                  <a:cubicBezTo>
                    <a:pt x="190" y="289"/>
                    <a:pt x="189" y="290"/>
                    <a:pt x="189" y="290"/>
                  </a:cubicBezTo>
                  <a:cubicBezTo>
                    <a:pt x="188" y="289"/>
                    <a:pt x="187" y="291"/>
                    <a:pt x="186" y="291"/>
                  </a:cubicBezTo>
                  <a:cubicBezTo>
                    <a:pt x="186" y="291"/>
                    <a:pt x="185" y="291"/>
                    <a:pt x="185" y="292"/>
                  </a:cubicBezTo>
                  <a:cubicBezTo>
                    <a:pt x="184" y="292"/>
                    <a:pt x="184" y="292"/>
                    <a:pt x="183" y="293"/>
                  </a:cubicBezTo>
                  <a:cubicBezTo>
                    <a:pt x="181" y="293"/>
                    <a:pt x="179" y="294"/>
                    <a:pt x="178" y="295"/>
                  </a:cubicBezTo>
                  <a:cubicBezTo>
                    <a:pt x="177" y="295"/>
                    <a:pt x="177" y="295"/>
                    <a:pt x="177" y="296"/>
                  </a:cubicBezTo>
                  <a:cubicBezTo>
                    <a:pt x="177" y="297"/>
                    <a:pt x="176" y="299"/>
                    <a:pt x="177" y="300"/>
                  </a:cubicBezTo>
                  <a:cubicBezTo>
                    <a:pt x="177" y="300"/>
                    <a:pt x="177" y="300"/>
                    <a:pt x="177" y="300"/>
                  </a:cubicBezTo>
                  <a:cubicBezTo>
                    <a:pt x="177" y="301"/>
                    <a:pt x="177" y="300"/>
                    <a:pt x="177" y="300"/>
                  </a:cubicBezTo>
                  <a:cubicBezTo>
                    <a:pt x="177" y="301"/>
                    <a:pt x="177" y="301"/>
                    <a:pt x="177" y="301"/>
                  </a:cubicBezTo>
                  <a:cubicBezTo>
                    <a:pt x="177" y="301"/>
                    <a:pt x="177" y="302"/>
                    <a:pt x="178" y="302"/>
                  </a:cubicBezTo>
                  <a:cubicBezTo>
                    <a:pt x="178" y="302"/>
                    <a:pt x="178" y="302"/>
                    <a:pt x="178" y="302"/>
                  </a:cubicBezTo>
                  <a:cubicBezTo>
                    <a:pt x="177" y="302"/>
                    <a:pt x="177" y="301"/>
                    <a:pt x="176" y="302"/>
                  </a:cubicBezTo>
                  <a:cubicBezTo>
                    <a:pt x="174" y="305"/>
                    <a:pt x="171" y="305"/>
                    <a:pt x="168" y="307"/>
                  </a:cubicBezTo>
                  <a:cubicBezTo>
                    <a:pt x="167" y="308"/>
                    <a:pt x="167" y="308"/>
                    <a:pt x="167" y="308"/>
                  </a:cubicBezTo>
                  <a:cubicBezTo>
                    <a:pt x="167" y="308"/>
                    <a:pt x="167" y="309"/>
                    <a:pt x="167" y="309"/>
                  </a:cubicBezTo>
                  <a:cubicBezTo>
                    <a:pt x="167" y="309"/>
                    <a:pt x="167" y="309"/>
                    <a:pt x="167" y="309"/>
                  </a:cubicBezTo>
                  <a:cubicBezTo>
                    <a:pt x="167" y="310"/>
                    <a:pt x="168" y="310"/>
                    <a:pt x="168" y="310"/>
                  </a:cubicBezTo>
                  <a:cubicBezTo>
                    <a:pt x="168" y="310"/>
                    <a:pt x="169" y="310"/>
                    <a:pt x="169" y="310"/>
                  </a:cubicBezTo>
                  <a:cubicBezTo>
                    <a:pt x="169" y="310"/>
                    <a:pt x="170" y="309"/>
                    <a:pt x="170" y="309"/>
                  </a:cubicBezTo>
                  <a:cubicBezTo>
                    <a:pt x="170" y="311"/>
                    <a:pt x="165" y="311"/>
                    <a:pt x="164" y="311"/>
                  </a:cubicBezTo>
                  <a:cubicBezTo>
                    <a:pt x="163" y="311"/>
                    <a:pt x="160" y="310"/>
                    <a:pt x="159" y="311"/>
                  </a:cubicBezTo>
                  <a:cubicBezTo>
                    <a:pt x="158" y="311"/>
                    <a:pt x="158" y="310"/>
                    <a:pt x="158" y="309"/>
                  </a:cubicBezTo>
                  <a:cubicBezTo>
                    <a:pt x="158" y="308"/>
                    <a:pt x="158" y="308"/>
                    <a:pt x="158" y="307"/>
                  </a:cubicBezTo>
                  <a:cubicBezTo>
                    <a:pt x="157" y="307"/>
                    <a:pt x="157" y="307"/>
                    <a:pt x="156" y="307"/>
                  </a:cubicBezTo>
                  <a:cubicBezTo>
                    <a:pt x="156" y="308"/>
                    <a:pt x="156" y="308"/>
                    <a:pt x="155" y="308"/>
                  </a:cubicBezTo>
                  <a:cubicBezTo>
                    <a:pt x="155" y="308"/>
                    <a:pt x="155" y="307"/>
                    <a:pt x="155" y="307"/>
                  </a:cubicBezTo>
                  <a:cubicBezTo>
                    <a:pt x="154" y="307"/>
                    <a:pt x="153" y="307"/>
                    <a:pt x="153" y="307"/>
                  </a:cubicBezTo>
                  <a:cubicBezTo>
                    <a:pt x="153" y="308"/>
                    <a:pt x="154" y="308"/>
                    <a:pt x="154" y="308"/>
                  </a:cubicBezTo>
                  <a:cubicBezTo>
                    <a:pt x="154" y="309"/>
                    <a:pt x="154" y="309"/>
                    <a:pt x="154" y="310"/>
                  </a:cubicBezTo>
                  <a:cubicBezTo>
                    <a:pt x="154" y="310"/>
                    <a:pt x="154" y="310"/>
                    <a:pt x="154" y="310"/>
                  </a:cubicBezTo>
                  <a:cubicBezTo>
                    <a:pt x="154" y="311"/>
                    <a:pt x="155" y="311"/>
                    <a:pt x="155" y="311"/>
                  </a:cubicBezTo>
                  <a:cubicBezTo>
                    <a:pt x="155" y="311"/>
                    <a:pt x="155" y="312"/>
                    <a:pt x="156" y="312"/>
                  </a:cubicBezTo>
                  <a:cubicBezTo>
                    <a:pt x="156" y="312"/>
                    <a:pt x="156" y="313"/>
                    <a:pt x="156" y="313"/>
                  </a:cubicBezTo>
                  <a:cubicBezTo>
                    <a:pt x="155" y="314"/>
                    <a:pt x="156" y="314"/>
                    <a:pt x="156" y="315"/>
                  </a:cubicBezTo>
                  <a:cubicBezTo>
                    <a:pt x="156" y="316"/>
                    <a:pt x="155" y="317"/>
                    <a:pt x="156" y="317"/>
                  </a:cubicBezTo>
                  <a:cubicBezTo>
                    <a:pt x="156" y="318"/>
                    <a:pt x="156" y="318"/>
                    <a:pt x="156" y="318"/>
                  </a:cubicBezTo>
                  <a:cubicBezTo>
                    <a:pt x="157" y="318"/>
                    <a:pt x="157" y="318"/>
                    <a:pt x="157" y="318"/>
                  </a:cubicBezTo>
                  <a:cubicBezTo>
                    <a:pt x="156" y="318"/>
                    <a:pt x="155" y="319"/>
                    <a:pt x="154" y="318"/>
                  </a:cubicBezTo>
                  <a:cubicBezTo>
                    <a:pt x="154" y="318"/>
                    <a:pt x="154" y="317"/>
                    <a:pt x="153" y="317"/>
                  </a:cubicBezTo>
                  <a:cubicBezTo>
                    <a:pt x="153" y="317"/>
                    <a:pt x="152" y="318"/>
                    <a:pt x="152" y="318"/>
                  </a:cubicBezTo>
                  <a:cubicBezTo>
                    <a:pt x="152" y="318"/>
                    <a:pt x="152" y="319"/>
                    <a:pt x="151" y="319"/>
                  </a:cubicBezTo>
                  <a:cubicBezTo>
                    <a:pt x="151" y="318"/>
                    <a:pt x="151" y="317"/>
                    <a:pt x="150" y="318"/>
                  </a:cubicBezTo>
                  <a:cubicBezTo>
                    <a:pt x="149" y="319"/>
                    <a:pt x="147" y="320"/>
                    <a:pt x="147" y="317"/>
                  </a:cubicBezTo>
                  <a:cubicBezTo>
                    <a:pt x="146" y="317"/>
                    <a:pt x="146" y="316"/>
                    <a:pt x="146" y="316"/>
                  </a:cubicBezTo>
                  <a:cubicBezTo>
                    <a:pt x="145" y="316"/>
                    <a:pt x="145" y="316"/>
                    <a:pt x="145" y="316"/>
                  </a:cubicBezTo>
                  <a:cubicBezTo>
                    <a:pt x="145" y="316"/>
                    <a:pt x="145" y="316"/>
                    <a:pt x="145" y="316"/>
                  </a:cubicBezTo>
                  <a:cubicBezTo>
                    <a:pt x="144" y="316"/>
                    <a:pt x="143" y="316"/>
                    <a:pt x="142" y="316"/>
                  </a:cubicBezTo>
                  <a:cubicBezTo>
                    <a:pt x="142" y="316"/>
                    <a:pt x="142" y="318"/>
                    <a:pt x="142" y="318"/>
                  </a:cubicBezTo>
                  <a:cubicBezTo>
                    <a:pt x="142" y="318"/>
                    <a:pt x="142" y="317"/>
                    <a:pt x="141" y="317"/>
                  </a:cubicBezTo>
                  <a:cubicBezTo>
                    <a:pt x="140" y="317"/>
                    <a:pt x="140" y="318"/>
                    <a:pt x="139" y="317"/>
                  </a:cubicBezTo>
                  <a:cubicBezTo>
                    <a:pt x="139" y="317"/>
                    <a:pt x="139" y="318"/>
                    <a:pt x="139" y="318"/>
                  </a:cubicBezTo>
                  <a:cubicBezTo>
                    <a:pt x="139" y="318"/>
                    <a:pt x="139" y="318"/>
                    <a:pt x="138" y="318"/>
                  </a:cubicBezTo>
                  <a:cubicBezTo>
                    <a:pt x="138" y="318"/>
                    <a:pt x="137" y="318"/>
                    <a:pt x="137" y="318"/>
                  </a:cubicBezTo>
                  <a:cubicBezTo>
                    <a:pt x="137" y="318"/>
                    <a:pt x="135" y="319"/>
                    <a:pt x="135" y="319"/>
                  </a:cubicBezTo>
                  <a:cubicBezTo>
                    <a:pt x="135" y="319"/>
                    <a:pt x="135" y="319"/>
                    <a:pt x="134" y="319"/>
                  </a:cubicBezTo>
                  <a:cubicBezTo>
                    <a:pt x="134" y="319"/>
                    <a:pt x="134" y="320"/>
                    <a:pt x="134" y="320"/>
                  </a:cubicBezTo>
                  <a:cubicBezTo>
                    <a:pt x="134" y="321"/>
                    <a:pt x="134" y="321"/>
                    <a:pt x="135" y="321"/>
                  </a:cubicBezTo>
                  <a:cubicBezTo>
                    <a:pt x="135" y="321"/>
                    <a:pt x="136" y="321"/>
                    <a:pt x="136" y="321"/>
                  </a:cubicBezTo>
                  <a:cubicBezTo>
                    <a:pt x="136" y="321"/>
                    <a:pt x="137" y="320"/>
                    <a:pt x="137" y="320"/>
                  </a:cubicBezTo>
                  <a:cubicBezTo>
                    <a:pt x="137" y="320"/>
                    <a:pt x="136" y="321"/>
                    <a:pt x="136" y="321"/>
                  </a:cubicBezTo>
                  <a:cubicBezTo>
                    <a:pt x="137" y="321"/>
                    <a:pt x="137" y="321"/>
                    <a:pt x="137" y="322"/>
                  </a:cubicBezTo>
                  <a:cubicBezTo>
                    <a:pt x="136" y="322"/>
                    <a:pt x="136" y="321"/>
                    <a:pt x="135" y="322"/>
                  </a:cubicBezTo>
                  <a:cubicBezTo>
                    <a:pt x="135" y="322"/>
                    <a:pt x="135" y="322"/>
                    <a:pt x="135" y="322"/>
                  </a:cubicBezTo>
                  <a:cubicBezTo>
                    <a:pt x="136" y="323"/>
                    <a:pt x="135" y="323"/>
                    <a:pt x="136" y="323"/>
                  </a:cubicBezTo>
                  <a:cubicBezTo>
                    <a:pt x="136" y="323"/>
                    <a:pt x="136" y="322"/>
                    <a:pt x="136" y="322"/>
                  </a:cubicBezTo>
                  <a:cubicBezTo>
                    <a:pt x="136" y="322"/>
                    <a:pt x="137" y="323"/>
                    <a:pt x="137" y="323"/>
                  </a:cubicBezTo>
                  <a:cubicBezTo>
                    <a:pt x="139" y="324"/>
                    <a:pt x="134" y="324"/>
                    <a:pt x="134" y="324"/>
                  </a:cubicBezTo>
                  <a:cubicBezTo>
                    <a:pt x="134" y="324"/>
                    <a:pt x="136" y="325"/>
                    <a:pt x="136" y="325"/>
                  </a:cubicBezTo>
                  <a:cubicBezTo>
                    <a:pt x="137" y="325"/>
                    <a:pt x="137" y="327"/>
                    <a:pt x="138" y="327"/>
                  </a:cubicBezTo>
                  <a:cubicBezTo>
                    <a:pt x="138" y="327"/>
                    <a:pt x="138" y="327"/>
                    <a:pt x="138" y="327"/>
                  </a:cubicBezTo>
                  <a:cubicBezTo>
                    <a:pt x="138" y="327"/>
                    <a:pt x="138" y="326"/>
                    <a:pt x="138" y="326"/>
                  </a:cubicBezTo>
                  <a:cubicBezTo>
                    <a:pt x="139" y="326"/>
                    <a:pt x="139" y="326"/>
                    <a:pt x="139" y="326"/>
                  </a:cubicBezTo>
                  <a:cubicBezTo>
                    <a:pt x="139" y="326"/>
                    <a:pt x="139" y="326"/>
                    <a:pt x="140" y="326"/>
                  </a:cubicBezTo>
                  <a:cubicBezTo>
                    <a:pt x="140" y="326"/>
                    <a:pt x="140" y="326"/>
                    <a:pt x="140" y="326"/>
                  </a:cubicBezTo>
                  <a:cubicBezTo>
                    <a:pt x="140" y="327"/>
                    <a:pt x="140" y="327"/>
                    <a:pt x="141" y="327"/>
                  </a:cubicBezTo>
                  <a:cubicBezTo>
                    <a:pt x="141" y="327"/>
                    <a:pt x="142" y="327"/>
                    <a:pt x="142" y="327"/>
                  </a:cubicBezTo>
                  <a:cubicBezTo>
                    <a:pt x="143" y="327"/>
                    <a:pt x="143" y="327"/>
                    <a:pt x="143" y="327"/>
                  </a:cubicBezTo>
                  <a:cubicBezTo>
                    <a:pt x="143" y="327"/>
                    <a:pt x="143" y="328"/>
                    <a:pt x="143" y="328"/>
                  </a:cubicBezTo>
                  <a:cubicBezTo>
                    <a:pt x="144" y="328"/>
                    <a:pt x="144" y="328"/>
                    <a:pt x="145" y="328"/>
                  </a:cubicBezTo>
                  <a:cubicBezTo>
                    <a:pt x="145" y="328"/>
                    <a:pt x="145" y="331"/>
                    <a:pt x="145" y="330"/>
                  </a:cubicBezTo>
                  <a:cubicBezTo>
                    <a:pt x="146" y="329"/>
                    <a:pt x="146" y="329"/>
                    <a:pt x="147" y="330"/>
                  </a:cubicBezTo>
                  <a:cubicBezTo>
                    <a:pt x="147" y="330"/>
                    <a:pt x="148" y="330"/>
                    <a:pt x="148" y="330"/>
                  </a:cubicBezTo>
                  <a:cubicBezTo>
                    <a:pt x="149" y="330"/>
                    <a:pt x="149" y="329"/>
                    <a:pt x="150" y="330"/>
                  </a:cubicBezTo>
                  <a:cubicBezTo>
                    <a:pt x="150" y="331"/>
                    <a:pt x="149" y="331"/>
                    <a:pt x="149" y="331"/>
                  </a:cubicBezTo>
                  <a:cubicBezTo>
                    <a:pt x="149" y="331"/>
                    <a:pt x="149" y="331"/>
                    <a:pt x="149" y="331"/>
                  </a:cubicBezTo>
                  <a:cubicBezTo>
                    <a:pt x="149" y="332"/>
                    <a:pt x="149" y="331"/>
                    <a:pt x="149" y="332"/>
                  </a:cubicBezTo>
                  <a:cubicBezTo>
                    <a:pt x="149" y="332"/>
                    <a:pt x="149" y="332"/>
                    <a:pt x="150" y="332"/>
                  </a:cubicBezTo>
                  <a:cubicBezTo>
                    <a:pt x="150" y="332"/>
                    <a:pt x="150" y="332"/>
                    <a:pt x="150" y="332"/>
                  </a:cubicBezTo>
                  <a:cubicBezTo>
                    <a:pt x="151" y="332"/>
                    <a:pt x="151" y="332"/>
                    <a:pt x="151" y="332"/>
                  </a:cubicBezTo>
                  <a:cubicBezTo>
                    <a:pt x="151" y="332"/>
                    <a:pt x="152" y="332"/>
                    <a:pt x="152" y="332"/>
                  </a:cubicBezTo>
                  <a:cubicBezTo>
                    <a:pt x="152" y="331"/>
                    <a:pt x="153" y="332"/>
                    <a:pt x="153" y="332"/>
                  </a:cubicBezTo>
                  <a:cubicBezTo>
                    <a:pt x="153" y="332"/>
                    <a:pt x="152" y="332"/>
                    <a:pt x="152" y="332"/>
                  </a:cubicBezTo>
                  <a:cubicBezTo>
                    <a:pt x="151" y="332"/>
                    <a:pt x="152" y="332"/>
                    <a:pt x="151" y="333"/>
                  </a:cubicBezTo>
                  <a:cubicBezTo>
                    <a:pt x="151" y="333"/>
                    <a:pt x="151" y="333"/>
                    <a:pt x="151" y="333"/>
                  </a:cubicBezTo>
                  <a:cubicBezTo>
                    <a:pt x="151" y="334"/>
                    <a:pt x="152" y="333"/>
                    <a:pt x="152" y="334"/>
                  </a:cubicBezTo>
                  <a:cubicBezTo>
                    <a:pt x="153" y="334"/>
                    <a:pt x="153" y="335"/>
                    <a:pt x="152" y="335"/>
                  </a:cubicBezTo>
                  <a:cubicBezTo>
                    <a:pt x="152" y="336"/>
                    <a:pt x="154" y="339"/>
                    <a:pt x="154" y="339"/>
                  </a:cubicBezTo>
                  <a:cubicBezTo>
                    <a:pt x="154" y="340"/>
                    <a:pt x="155" y="340"/>
                    <a:pt x="155" y="340"/>
                  </a:cubicBezTo>
                  <a:cubicBezTo>
                    <a:pt x="155" y="340"/>
                    <a:pt x="156" y="340"/>
                    <a:pt x="156" y="340"/>
                  </a:cubicBezTo>
                  <a:cubicBezTo>
                    <a:pt x="156" y="341"/>
                    <a:pt x="156" y="341"/>
                    <a:pt x="156" y="341"/>
                  </a:cubicBezTo>
                  <a:cubicBezTo>
                    <a:pt x="157" y="341"/>
                    <a:pt x="157" y="341"/>
                    <a:pt x="157" y="341"/>
                  </a:cubicBezTo>
                  <a:cubicBezTo>
                    <a:pt x="158" y="342"/>
                    <a:pt x="158" y="341"/>
                    <a:pt x="158" y="341"/>
                  </a:cubicBezTo>
                  <a:cubicBezTo>
                    <a:pt x="158" y="341"/>
                    <a:pt x="159" y="341"/>
                    <a:pt x="159" y="341"/>
                  </a:cubicBezTo>
                  <a:cubicBezTo>
                    <a:pt x="159" y="342"/>
                    <a:pt x="158" y="342"/>
                    <a:pt x="158" y="342"/>
                  </a:cubicBezTo>
                  <a:cubicBezTo>
                    <a:pt x="158" y="343"/>
                    <a:pt x="159" y="344"/>
                    <a:pt x="159" y="344"/>
                  </a:cubicBezTo>
                  <a:cubicBezTo>
                    <a:pt x="159" y="345"/>
                    <a:pt x="159" y="345"/>
                    <a:pt x="159" y="345"/>
                  </a:cubicBezTo>
                  <a:cubicBezTo>
                    <a:pt x="159" y="346"/>
                    <a:pt x="160" y="346"/>
                    <a:pt x="160" y="347"/>
                  </a:cubicBezTo>
                  <a:cubicBezTo>
                    <a:pt x="159" y="347"/>
                    <a:pt x="158" y="346"/>
                    <a:pt x="158" y="345"/>
                  </a:cubicBezTo>
                  <a:cubicBezTo>
                    <a:pt x="158" y="345"/>
                    <a:pt x="157" y="344"/>
                    <a:pt x="157" y="344"/>
                  </a:cubicBezTo>
                  <a:cubicBezTo>
                    <a:pt x="156" y="344"/>
                    <a:pt x="158" y="345"/>
                    <a:pt x="158" y="345"/>
                  </a:cubicBezTo>
                  <a:cubicBezTo>
                    <a:pt x="158" y="346"/>
                    <a:pt x="158" y="347"/>
                    <a:pt x="158" y="348"/>
                  </a:cubicBezTo>
                  <a:cubicBezTo>
                    <a:pt x="160" y="349"/>
                    <a:pt x="161" y="350"/>
                    <a:pt x="162" y="351"/>
                  </a:cubicBezTo>
                  <a:cubicBezTo>
                    <a:pt x="162" y="352"/>
                    <a:pt x="163" y="355"/>
                    <a:pt x="163" y="355"/>
                  </a:cubicBezTo>
                  <a:cubicBezTo>
                    <a:pt x="163" y="355"/>
                    <a:pt x="163" y="355"/>
                    <a:pt x="163" y="354"/>
                  </a:cubicBezTo>
                  <a:cubicBezTo>
                    <a:pt x="162" y="354"/>
                    <a:pt x="162" y="354"/>
                    <a:pt x="162" y="354"/>
                  </a:cubicBezTo>
                  <a:cubicBezTo>
                    <a:pt x="161" y="353"/>
                    <a:pt x="159" y="346"/>
                    <a:pt x="158" y="350"/>
                  </a:cubicBezTo>
                  <a:cubicBezTo>
                    <a:pt x="158" y="351"/>
                    <a:pt x="157" y="356"/>
                    <a:pt x="158" y="357"/>
                  </a:cubicBezTo>
                  <a:cubicBezTo>
                    <a:pt x="158" y="357"/>
                    <a:pt x="159" y="356"/>
                    <a:pt x="159" y="357"/>
                  </a:cubicBezTo>
                  <a:cubicBezTo>
                    <a:pt x="159" y="358"/>
                    <a:pt x="159" y="357"/>
                    <a:pt x="158" y="358"/>
                  </a:cubicBezTo>
                  <a:cubicBezTo>
                    <a:pt x="158" y="358"/>
                    <a:pt x="158" y="359"/>
                    <a:pt x="158" y="360"/>
                  </a:cubicBezTo>
                  <a:cubicBezTo>
                    <a:pt x="158" y="362"/>
                    <a:pt x="157" y="367"/>
                    <a:pt x="155" y="369"/>
                  </a:cubicBezTo>
                  <a:cubicBezTo>
                    <a:pt x="155" y="369"/>
                    <a:pt x="155" y="369"/>
                    <a:pt x="155" y="369"/>
                  </a:cubicBezTo>
                  <a:cubicBezTo>
                    <a:pt x="155" y="369"/>
                    <a:pt x="154" y="369"/>
                    <a:pt x="154" y="369"/>
                  </a:cubicBezTo>
                  <a:cubicBezTo>
                    <a:pt x="153" y="370"/>
                    <a:pt x="152" y="370"/>
                    <a:pt x="152" y="370"/>
                  </a:cubicBezTo>
                  <a:cubicBezTo>
                    <a:pt x="151" y="370"/>
                    <a:pt x="150" y="370"/>
                    <a:pt x="150" y="369"/>
                  </a:cubicBezTo>
                  <a:cubicBezTo>
                    <a:pt x="149" y="369"/>
                    <a:pt x="149" y="369"/>
                    <a:pt x="149" y="369"/>
                  </a:cubicBezTo>
                  <a:cubicBezTo>
                    <a:pt x="148" y="369"/>
                    <a:pt x="148" y="369"/>
                    <a:pt x="148" y="369"/>
                  </a:cubicBezTo>
                  <a:cubicBezTo>
                    <a:pt x="148" y="369"/>
                    <a:pt x="148" y="369"/>
                    <a:pt x="148" y="369"/>
                  </a:cubicBezTo>
                  <a:cubicBezTo>
                    <a:pt x="148" y="368"/>
                    <a:pt x="147" y="368"/>
                    <a:pt x="146" y="369"/>
                  </a:cubicBezTo>
                  <a:cubicBezTo>
                    <a:pt x="146" y="369"/>
                    <a:pt x="146" y="370"/>
                    <a:pt x="145" y="369"/>
                  </a:cubicBezTo>
                  <a:cubicBezTo>
                    <a:pt x="145" y="369"/>
                    <a:pt x="144" y="369"/>
                    <a:pt x="144" y="369"/>
                  </a:cubicBezTo>
                  <a:cubicBezTo>
                    <a:pt x="144" y="369"/>
                    <a:pt x="144" y="369"/>
                    <a:pt x="143" y="369"/>
                  </a:cubicBezTo>
                  <a:cubicBezTo>
                    <a:pt x="143" y="369"/>
                    <a:pt x="143" y="368"/>
                    <a:pt x="142" y="368"/>
                  </a:cubicBezTo>
                  <a:cubicBezTo>
                    <a:pt x="142" y="368"/>
                    <a:pt x="141" y="369"/>
                    <a:pt x="141" y="368"/>
                  </a:cubicBezTo>
                  <a:cubicBezTo>
                    <a:pt x="137" y="369"/>
                    <a:pt x="135" y="369"/>
                    <a:pt x="132" y="368"/>
                  </a:cubicBezTo>
                  <a:cubicBezTo>
                    <a:pt x="131" y="368"/>
                    <a:pt x="131" y="368"/>
                    <a:pt x="130" y="368"/>
                  </a:cubicBezTo>
                  <a:cubicBezTo>
                    <a:pt x="129" y="367"/>
                    <a:pt x="128" y="368"/>
                    <a:pt x="128" y="367"/>
                  </a:cubicBezTo>
                  <a:cubicBezTo>
                    <a:pt x="127" y="367"/>
                    <a:pt x="127" y="367"/>
                    <a:pt x="127" y="367"/>
                  </a:cubicBezTo>
                  <a:cubicBezTo>
                    <a:pt x="126" y="367"/>
                    <a:pt x="126" y="367"/>
                    <a:pt x="126" y="367"/>
                  </a:cubicBezTo>
                  <a:cubicBezTo>
                    <a:pt x="124" y="368"/>
                    <a:pt x="123" y="367"/>
                    <a:pt x="121" y="367"/>
                  </a:cubicBezTo>
                  <a:cubicBezTo>
                    <a:pt x="121" y="368"/>
                    <a:pt x="120" y="367"/>
                    <a:pt x="119" y="368"/>
                  </a:cubicBezTo>
                  <a:cubicBezTo>
                    <a:pt x="119" y="368"/>
                    <a:pt x="119" y="368"/>
                    <a:pt x="119" y="368"/>
                  </a:cubicBezTo>
                  <a:cubicBezTo>
                    <a:pt x="119" y="368"/>
                    <a:pt x="119" y="367"/>
                    <a:pt x="119" y="368"/>
                  </a:cubicBezTo>
                  <a:cubicBezTo>
                    <a:pt x="118" y="367"/>
                    <a:pt x="118" y="367"/>
                    <a:pt x="117" y="367"/>
                  </a:cubicBezTo>
                  <a:cubicBezTo>
                    <a:pt x="116" y="366"/>
                    <a:pt x="116" y="366"/>
                    <a:pt x="115" y="366"/>
                  </a:cubicBezTo>
                  <a:cubicBezTo>
                    <a:pt x="115" y="366"/>
                    <a:pt x="115" y="365"/>
                    <a:pt x="114" y="366"/>
                  </a:cubicBezTo>
                  <a:cubicBezTo>
                    <a:pt x="114" y="366"/>
                    <a:pt x="113" y="367"/>
                    <a:pt x="113" y="366"/>
                  </a:cubicBezTo>
                  <a:cubicBezTo>
                    <a:pt x="113" y="366"/>
                    <a:pt x="113" y="366"/>
                    <a:pt x="113" y="366"/>
                  </a:cubicBezTo>
                  <a:cubicBezTo>
                    <a:pt x="112" y="366"/>
                    <a:pt x="110" y="368"/>
                    <a:pt x="110" y="369"/>
                  </a:cubicBezTo>
                  <a:cubicBezTo>
                    <a:pt x="111" y="369"/>
                    <a:pt x="111" y="369"/>
                    <a:pt x="111" y="369"/>
                  </a:cubicBezTo>
                  <a:cubicBezTo>
                    <a:pt x="111" y="369"/>
                    <a:pt x="107" y="370"/>
                    <a:pt x="107" y="370"/>
                  </a:cubicBezTo>
                  <a:cubicBezTo>
                    <a:pt x="107" y="370"/>
                    <a:pt x="106" y="370"/>
                    <a:pt x="106" y="370"/>
                  </a:cubicBezTo>
                  <a:cubicBezTo>
                    <a:pt x="106" y="370"/>
                    <a:pt x="106" y="370"/>
                    <a:pt x="105" y="371"/>
                  </a:cubicBezTo>
                  <a:cubicBezTo>
                    <a:pt x="105" y="371"/>
                    <a:pt x="105" y="371"/>
                    <a:pt x="105" y="371"/>
                  </a:cubicBezTo>
                  <a:cubicBezTo>
                    <a:pt x="105" y="371"/>
                    <a:pt x="105" y="371"/>
                    <a:pt x="105" y="372"/>
                  </a:cubicBezTo>
                  <a:cubicBezTo>
                    <a:pt x="104" y="372"/>
                    <a:pt x="104" y="372"/>
                    <a:pt x="104" y="372"/>
                  </a:cubicBezTo>
                  <a:cubicBezTo>
                    <a:pt x="103" y="373"/>
                    <a:pt x="104" y="373"/>
                    <a:pt x="105" y="374"/>
                  </a:cubicBezTo>
                  <a:cubicBezTo>
                    <a:pt x="105" y="374"/>
                    <a:pt x="105" y="374"/>
                    <a:pt x="105" y="375"/>
                  </a:cubicBezTo>
                  <a:cubicBezTo>
                    <a:pt x="105" y="375"/>
                    <a:pt x="106" y="375"/>
                    <a:pt x="106" y="375"/>
                  </a:cubicBezTo>
                  <a:cubicBezTo>
                    <a:pt x="106" y="375"/>
                    <a:pt x="106" y="375"/>
                    <a:pt x="105" y="376"/>
                  </a:cubicBezTo>
                  <a:cubicBezTo>
                    <a:pt x="105" y="376"/>
                    <a:pt x="105" y="377"/>
                    <a:pt x="106" y="377"/>
                  </a:cubicBezTo>
                  <a:cubicBezTo>
                    <a:pt x="106" y="377"/>
                    <a:pt x="106" y="376"/>
                    <a:pt x="107" y="376"/>
                  </a:cubicBezTo>
                  <a:cubicBezTo>
                    <a:pt x="108" y="376"/>
                    <a:pt x="106" y="378"/>
                    <a:pt x="107" y="378"/>
                  </a:cubicBezTo>
                  <a:cubicBezTo>
                    <a:pt x="107" y="378"/>
                    <a:pt x="108" y="378"/>
                    <a:pt x="108" y="378"/>
                  </a:cubicBezTo>
                  <a:cubicBezTo>
                    <a:pt x="108" y="379"/>
                    <a:pt x="106" y="379"/>
                    <a:pt x="107" y="380"/>
                  </a:cubicBezTo>
                  <a:cubicBezTo>
                    <a:pt x="107" y="380"/>
                    <a:pt x="108" y="379"/>
                    <a:pt x="108" y="379"/>
                  </a:cubicBezTo>
                  <a:cubicBezTo>
                    <a:pt x="108" y="381"/>
                    <a:pt x="106" y="381"/>
                    <a:pt x="106" y="383"/>
                  </a:cubicBezTo>
                  <a:cubicBezTo>
                    <a:pt x="106" y="385"/>
                    <a:pt x="107" y="387"/>
                    <a:pt x="107" y="388"/>
                  </a:cubicBezTo>
                  <a:cubicBezTo>
                    <a:pt x="108" y="390"/>
                    <a:pt x="108" y="392"/>
                    <a:pt x="108" y="394"/>
                  </a:cubicBezTo>
                  <a:cubicBezTo>
                    <a:pt x="107" y="397"/>
                    <a:pt x="106" y="400"/>
                    <a:pt x="105" y="403"/>
                  </a:cubicBezTo>
                  <a:cubicBezTo>
                    <a:pt x="105" y="405"/>
                    <a:pt x="103" y="405"/>
                    <a:pt x="103" y="406"/>
                  </a:cubicBezTo>
                  <a:cubicBezTo>
                    <a:pt x="103" y="407"/>
                    <a:pt x="103" y="408"/>
                    <a:pt x="103" y="409"/>
                  </a:cubicBezTo>
                  <a:cubicBezTo>
                    <a:pt x="102" y="411"/>
                    <a:pt x="103" y="410"/>
                    <a:pt x="103" y="411"/>
                  </a:cubicBezTo>
                  <a:cubicBezTo>
                    <a:pt x="104" y="412"/>
                    <a:pt x="104" y="412"/>
                    <a:pt x="104" y="414"/>
                  </a:cubicBezTo>
                  <a:cubicBezTo>
                    <a:pt x="105" y="414"/>
                    <a:pt x="106" y="413"/>
                    <a:pt x="107" y="414"/>
                  </a:cubicBezTo>
                  <a:cubicBezTo>
                    <a:pt x="107" y="415"/>
                    <a:pt x="107" y="417"/>
                    <a:pt x="107" y="419"/>
                  </a:cubicBezTo>
                  <a:cubicBezTo>
                    <a:pt x="107" y="420"/>
                    <a:pt x="107" y="423"/>
                    <a:pt x="106" y="424"/>
                  </a:cubicBezTo>
                  <a:cubicBezTo>
                    <a:pt x="106" y="425"/>
                    <a:pt x="105" y="425"/>
                    <a:pt x="106" y="426"/>
                  </a:cubicBezTo>
                  <a:cubicBezTo>
                    <a:pt x="108" y="425"/>
                    <a:pt x="108" y="424"/>
                    <a:pt x="110" y="425"/>
                  </a:cubicBezTo>
                  <a:cubicBezTo>
                    <a:pt x="112" y="425"/>
                    <a:pt x="113" y="426"/>
                    <a:pt x="114" y="425"/>
                  </a:cubicBezTo>
                  <a:cubicBezTo>
                    <a:pt x="116" y="424"/>
                    <a:pt x="116" y="424"/>
                    <a:pt x="118" y="424"/>
                  </a:cubicBezTo>
                  <a:cubicBezTo>
                    <a:pt x="119" y="424"/>
                    <a:pt x="120" y="424"/>
                    <a:pt x="120" y="425"/>
                  </a:cubicBezTo>
                  <a:cubicBezTo>
                    <a:pt x="121" y="425"/>
                    <a:pt x="123" y="426"/>
                    <a:pt x="123" y="427"/>
                  </a:cubicBezTo>
                  <a:cubicBezTo>
                    <a:pt x="123" y="427"/>
                    <a:pt x="123" y="427"/>
                    <a:pt x="123" y="428"/>
                  </a:cubicBezTo>
                  <a:cubicBezTo>
                    <a:pt x="123" y="429"/>
                    <a:pt x="125" y="429"/>
                    <a:pt x="124" y="430"/>
                  </a:cubicBezTo>
                  <a:cubicBezTo>
                    <a:pt x="124" y="430"/>
                    <a:pt x="124" y="430"/>
                    <a:pt x="124" y="430"/>
                  </a:cubicBezTo>
                  <a:cubicBezTo>
                    <a:pt x="124" y="432"/>
                    <a:pt x="126" y="432"/>
                    <a:pt x="127" y="433"/>
                  </a:cubicBezTo>
                  <a:cubicBezTo>
                    <a:pt x="128" y="435"/>
                    <a:pt x="129" y="434"/>
                    <a:pt x="130" y="433"/>
                  </a:cubicBezTo>
                  <a:cubicBezTo>
                    <a:pt x="131" y="433"/>
                    <a:pt x="130" y="431"/>
                    <a:pt x="130" y="431"/>
                  </a:cubicBezTo>
                  <a:cubicBezTo>
                    <a:pt x="132" y="430"/>
                    <a:pt x="133" y="430"/>
                    <a:pt x="134" y="430"/>
                  </a:cubicBezTo>
                  <a:cubicBezTo>
                    <a:pt x="135" y="429"/>
                    <a:pt x="135" y="429"/>
                    <a:pt x="136" y="428"/>
                  </a:cubicBezTo>
                  <a:cubicBezTo>
                    <a:pt x="137" y="428"/>
                    <a:pt x="138" y="428"/>
                    <a:pt x="138" y="428"/>
                  </a:cubicBezTo>
                  <a:cubicBezTo>
                    <a:pt x="139" y="428"/>
                    <a:pt x="140" y="428"/>
                    <a:pt x="141" y="428"/>
                  </a:cubicBezTo>
                  <a:cubicBezTo>
                    <a:pt x="143" y="428"/>
                    <a:pt x="148" y="429"/>
                    <a:pt x="149" y="428"/>
                  </a:cubicBezTo>
                  <a:cubicBezTo>
                    <a:pt x="149" y="427"/>
                    <a:pt x="149" y="427"/>
                    <a:pt x="150" y="427"/>
                  </a:cubicBezTo>
                  <a:cubicBezTo>
                    <a:pt x="150" y="427"/>
                    <a:pt x="151" y="428"/>
                    <a:pt x="152" y="428"/>
                  </a:cubicBezTo>
                  <a:cubicBezTo>
                    <a:pt x="152" y="428"/>
                    <a:pt x="152" y="427"/>
                    <a:pt x="153" y="427"/>
                  </a:cubicBezTo>
                  <a:cubicBezTo>
                    <a:pt x="154" y="425"/>
                    <a:pt x="154" y="424"/>
                    <a:pt x="155" y="422"/>
                  </a:cubicBezTo>
                  <a:cubicBezTo>
                    <a:pt x="157" y="420"/>
                    <a:pt x="158" y="422"/>
                    <a:pt x="160" y="421"/>
                  </a:cubicBezTo>
                  <a:cubicBezTo>
                    <a:pt x="162" y="421"/>
                    <a:pt x="161" y="420"/>
                    <a:pt x="161" y="419"/>
                  </a:cubicBezTo>
                  <a:cubicBezTo>
                    <a:pt x="161" y="418"/>
                    <a:pt x="162" y="415"/>
                    <a:pt x="163" y="415"/>
                  </a:cubicBezTo>
                  <a:cubicBezTo>
                    <a:pt x="163" y="414"/>
                    <a:pt x="165" y="412"/>
                    <a:pt x="167" y="412"/>
                  </a:cubicBezTo>
                  <a:cubicBezTo>
                    <a:pt x="167" y="411"/>
                    <a:pt x="168" y="411"/>
                    <a:pt x="167" y="410"/>
                  </a:cubicBezTo>
                  <a:cubicBezTo>
                    <a:pt x="167" y="409"/>
                    <a:pt x="166" y="409"/>
                    <a:pt x="165" y="409"/>
                  </a:cubicBezTo>
                  <a:cubicBezTo>
                    <a:pt x="164" y="407"/>
                    <a:pt x="164" y="405"/>
                    <a:pt x="164" y="403"/>
                  </a:cubicBezTo>
                  <a:cubicBezTo>
                    <a:pt x="165" y="401"/>
                    <a:pt x="167" y="398"/>
                    <a:pt x="169" y="397"/>
                  </a:cubicBezTo>
                  <a:cubicBezTo>
                    <a:pt x="170" y="396"/>
                    <a:pt x="173" y="394"/>
                    <a:pt x="171" y="393"/>
                  </a:cubicBezTo>
                  <a:cubicBezTo>
                    <a:pt x="172" y="390"/>
                    <a:pt x="175" y="390"/>
                    <a:pt x="177" y="390"/>
                  </a:cubicBezTo>
                  <a:cubicBezTo>
                    <a:pt x="179" y="389"/>
                    <a:pt x="180" y="387"/>
                    <a:pt x="183" y="386"/>
                  </a:cubicBezTo>
                  <a:cubicBezTo>
                    <a:pt x="184" y="385"/>
                    <a:pt x="185" y="385"/>
                    <a:pt x="186" y="385"/>
                  </a:cubicBezTo>
                  <a:cubicBezTo>
                    <a:pt x="187" y="384"/>
                    <a:pt x="189" y="382"/>
                    <a:pt x="188" y="381"/>
                  </a:cubicBezTo>
                  <a:cubicBezTo>
                    <a:pt x="188" y="381"/>
                    <a:pt x="188" y="381"/>
                    <a:pt x="187" y="380"/>
                  </a:cubicBezTo>
                  <a:cubicBezTo>
                    <a:pt x="187" y="380"/>
                    <a:pt x="189" y="379"/>
                    <a:pt x="189" y="379"/>
                  </a:cubicBezTo>
                  <a:cubicBezTo>
                    <a:pt x="189" y="379"/>
                    <a:pt x="189" y="379"/>
                    <a:pt x="188" y="379"/>
                  </a:cubicBezTo>
                  <a:cubicBezTo>
                    <a:pt x="188" y="379"/>
                    <a:pt x="188" y="378"/>
                    <a:pt x="188" y="378"/>
                  </a:cubicBezTo>
                  <a:cubicBezTo>
                    <a:pt x="188" y="378"/>
                    <a:pt x="187" y="378"/>
                    <a:pt x="186" y="378"/>
                  </a:cubicBezTo>
                  <a:cubicBezTo>
                    <a:pt x="187" y="378"/>
                    <a:pt x="187" y="378"/>
                    <a:pt x="188" y="378"/>
                  </a:cubicBezTo>
                  <a:cubicBezTo>
                    <a:pt x="188" y="377"/>
                    <a:pt x="187" y="377"/>
                    <a:pt x="187" y="377"/>
                  </a:cubicBezTo>
                  <a:cubicBezTo>
                    <a:pt x="187" y="376"/>
                    <a:pt x="187" y="376"/>
                    <a:pt x="187" y="376"/>
                  </a:cubicBezTo>
                  <a:cubicBezTo>
                    <a:pt x="187" y="375"/>
                    <a:pt x="187" y="375"/>
                    <a:pt x="187" y="375"/>
                  </a:cubicBezTo>
                  <a:cubicBezTo>
                    <a:pt x="187" y="374"/>
                    <a:pt x="187" y="375"/>
                    <a:pt x="187" y="374"/>
                  </a:cubicBezTo>
                  <a:cubicBezTo>
                    <a:pt x="187" y="374"/>
                    <a:pt x="187" y="373"/>
                    <a:pt x="187" y="373"/>
                  </a:cubicBezTo>
                  <a:cubicBezTo>
                    <a:pt x="187" y="373"/>
                    <a:pt x="187" y="372"/>
                    <a:pt x="188" y="372"/>
                  </a:cubicBezTo>
                  <a:cubicBezTo>
                    <a:pt x="188" y="370"/>
                    <a:pt x="189" y="371"/>
                    <a:pt x="190" y="370"/>
                  </a:cubicBezTo>
                  <a:cubicBezTo>
                    <a:pt x="191" y="369"/>
                    <a:pt x="191" y="369"/>
                    <a:pt x="191" y="369"/>
                  </a:cubicBezTo>
                  <a:cubicBezTo>
                    <a:pt x="192" y="369"/>
                    <a:pt x="193" y="367"/>
                    <a:pt x="193" y="367"/>
                  </a:cubicBezTo>
                  <a:cubicBezTo>
                    <a:pt x="194" y="367"/>
                    <a:pt x="194" y="368"/>
                    <a:pt x="194" y="368"/>
                  </a:cubicBezTo>
                  <a:cubicBezTo>
                    <a:pt x="195" y="369"/>
                    <a:pt x="197" y="368"/>
                    <a:pt x="197" y="369"/>
                  </a:cubicBezTo>
                  <a:cubicBezTo>
                    <a:pt x="197" y="369"/>
                    <a:pt x="197" y="370"/>
                    <a:pt x="198" y="369"/>
                  </a:cubicBezTo>
                  <a:cubicBezTo>
                    <a:pt x="199" y="370"/>
                    <a:pt x="199" y="369"/>
                    <a:pt x="199" y="369"/>
                  </a:cubicBezTo>
                  <a:cubicBezTo>
                    <a:pt x="200" y="369"/>
                    <a:pt x="200" y="369"/>
                    <a:pt x="200" y="369"/>
                  </a:cubicBezTo>
                  <a:cubicBezTo>
                    <a:pt x="200" y="368"/>
                    <a:pt x="200" y="368"/>
                    <a:pt x="200" y="368"/>
                  </a:cubicBezTo>
                  <a:cubicBezTo>
                    <a:pt x="200" y="367"/>
                    <a:pt x="201" y="368"/>
                    <a:pt x="201" y="368"/>
                  </a:cubicBezTo>
                  <a:cubicBezTo>
                    <a:pt x="201" y="369"/>
                    <a:pt x="201" y="369"/>
                    <a:pt x="200" y="369"/>
                  </a:cubicBezTo>
                  <a:cubicBezTo>
                    <a:pt x="200" y="370"/>
                    <a:pt x="201" y="369"/>
                    <a:pt x="202" y="369"/>
                  </a:cubicBezTo>
                  <a:cubicBezTo>
                    <a:pt x="202" y="369"/>
                    <a:pt x="202" y="370"/>
                    <a:pt x="202" y="371"/>
                  </a:cubicBezTo>
                  <a:cubicBezTo>
                    <a:pt x="203" y="371"/>
                    <a:pt x="204" y="371"/>
                    <a:pt x="204" y="371"/>
                  </a:cubicBezTo>
                  <a:cubicBezTo>
                    <a:pt x="205" y="371"/>
                    <a:pt x="205" y="371"/>
                    <a:pt x="205" y="372"/>
                  </a:cubicBezTo>
                  <a:cubicBezTo>
                    <a:pt x="205" y="372"/>
                    <a:pt x="205" y="372"/>
                    <a:pt x="205" y="372"/>
                  </a:cubicBezTo>
                  <a:cubicBezTo>
                    <a:pt x="206" y="373"/>
                    <a:pt x="206" y="372"/>
                    <a:pt x="207" y="372"/>
                  </a:cubicBezTo>
                  <a:cubicBezTo>
                    <a:pt x="207" y="372"/>
                    <a:pt x="208" y="373"/>
                    <a:pt x="208" y="373"/>
                  </a:cubicBezTo>
                  <a:cubicBezTo>
                    <a:pt x="209" y="373"/>
                    <a:pt x="208" y="372"/>
                    <a:pt x="208" y="372"/>
                  </a:cubicBezTo>
                  <a:cubicBezTo>
                    <a:pt x="208" y="371"/>
                    <a:pt x="208" y="372"/>
                    <a:pt x="208" y="372"/>
                  </a:cubicBezTo>
                  <a:cubicBezTo>
                    <a:pt x="209" y="372"/>
                    <a:pt x="209" y="372"/>
                    <a:pt x="209" y="372"/>
                  </a:cubicBezTo>
                  <a:cubicBezTo>
                    <a:pt x="209" y="371"/>
                    <a:pt x="210" y="371"/>
                    <a:pt x="210" y="371"/>
                  </a:cubicBezTo>
                  <a:cubicBezTo>
                    <a:pt x="210" y="371"/>
                    <a:pt x="211" y="371"/>
                    <a:pt x="211" y="371"/>
                  </a:cubicBezTo>
                  <a:cubicBezTo>
                    <a:pt x="211" y="370"/>
                    <a:pt x="211" y="370"/>
                    <a:pt x="211" y="370"/>
                  </a:cubicBezTo>
                  <a:cubicBezTo>
                    <a:pt x="211" y="370"/>
                    <a:pt x="211" y="370"/>
                    <a:pt x="211" y="370"/>
                  </a:cubicBezTo>
                  <a:cubicBezTo>
                    <a:pt x="212" y="369"/>
                    <a:pt x="213" y="368"/>
                    <a:pt x="214" y="368"/>
                  </a:cubicBezTo>
                  <a:cubicBezTo>
                    <a:pt x="214" y="368"/>
                    <a:pt x="215" y="367"/>
                    <a:pt x="215" y="366"/>
                  </a:cubicBezTo>
                  <a:cubicBezTo>
                    <a:pt x="216" y="366"/>
                    <a:pt x="216" y="366"/>
                    <a:pt x="217" y="365"/>
                  </a:cubicBezTo>
                  <a:cubicBezTo>
                    <a:pt x="217" y="365"/>
                    <a:pt x="217" y="365"/>
                    <a:pt x="217" y="365"/>
                  </a:cubicBezTo>
                  <a:cubicBezTo>
                    <a:pt x="219" y="365"/>
                    <a:pt x="221" y="365"/>
                    <a:pt x="221" y="362"/>
                  </a:cubicBezTo>
                  <a:cubicBezTo>
                    <a:pt x="222" y="362"/>
                    <a:pt x="222" y="362"/>
                    <a:pt x="223" y="362"/>
                  </a:cubicBezTo>
                  <a:cubicBezTo>
                    <a:pt x="223" y="362"/>
                    <a:pt x="223" y="361"/>
                    <a:pt x="224" y="361"/>
                  </a:cubicBezTo>
                  <a:cubicBezTo>
                    <a:pt x="225" y="360"/>
                    <a:pt x="225" y="359"/>
                    <a:pt x="227" y="360"/>
                  </a:cubicBezTo>
                  <a:cubicBezTo>
                    <a:pt x="229" y="360"/>
                    <a:pt x="230" y="362"/>
                    <a:pt x="232" y="363"/>
                  </a:cubicBezTo>
                  <a:cubicBezTo>
                    <a:pt x="234" y="364"/>
                    <a:pt x="235" y="364"/>
                    <a:pt x="235" y="366"/>
                  </a:cubicBezTo>
                  <a:cubicBezTo>
                    <a:pt x="236" y="367"/>
                    <a:pt x="236" y="368"/>
                    <a:pt x="237" y="370"/>
                  </a:cubicBezTo>
                  <a:cubicBezTo>
                    <a:pt x="237" y="370"/>
                    <a:pt x="237" y="371"/>
                    <a:pt x="237" y="372"/>
                  </a:cubicBezTo>
                  <a:cubicBezTo>
                    <a:pt x="237" y="373"/>
                    <a:pt x="238" y="373"/>
                    <a:pt x="238" y="373"/>
                  </a:cubicBezTo>
                  <a:cubicBezTo>
                    <a:pt x="239" y="374"/>
                    <a:pt x="238" y="374"/>
                    <a:pt x="239" y="375"/>
                  </a:cubicBezTo>
                  <a:cubicBezTo>
                    <a:pt x="239" y="375"/>
                    <a:pt x="241" y="376"/>
                    <a:pt x="241" y="376"/>
                  </a:cubicBezTo>
                  <a:cubicBezTo>
                    <a:pt x="242" y="377"/>
                    <a:pt x="241" y="378"/>
                    <a:pt x="242" y="378"/>
                  </a:cubicBezTo>
                  <a:cubicBezTo>
                    <a:pt x="242" y="379"/>
                    <a:pt x="243" y="379"/>
                    <a:pt x="244" y="379"/>
                  </a:cubicBezTo>
                  <a:cubicBezTo>
                    <a:pt x="245" y="380"/>
                    <a:pt x="245" y="381"/>
                    <a:pt x="246" y="381"/>
                  </a:cubicBezTo>
                  <a:cubicBezTo>
                    <a:pt x="247" y="382"/>
                    <a:pt x="248" y="382"/>
                    <a:pt x="248" y="383"/>
                  </a:cubicBezTo>
                  <a:cubicBezTo>
                    <a:pt x="249" y="384"/>
                    <a:pt x="250" y="385"/>
                    <a:pt x="251" y="386"/>
                  </a:cubicBezTo>
                  <a:cubicBezTo>
                    <a:pt x="251" y="386"/>
                    <a:pt x="251" y="387"/>
                    <a:pt x="252" y="387"/>
                  </a:cubicBezTo>
                  <a:cubicBezTo>
                    <a:pt x="252" y="387"/>
                    <a:pt x="252" y="387"/>
                    <a:pt x="253" y="387"/>
                  </a:cubicBezTo>
                  <a:cubicBezTo>
                    <a:pt x="254" y="388"/>
                    <a:pt x="254" y="389"/>
                    <a:pt x="254" y="389"/>
                  </a:cubicBezTo>
                  <a:cubicBezTo>
                    <a:pt x="255" y="389"/>
                    <a:pt x="256" y="388"/>
                    <a:pt x="256" y="389"/>
                  </a:cubicBezTo>
                  <a:cubicBezTo>
                    <a:pt x="257" y="389"/>
                    <a:pt x="257" y="389"/>
                    <a:pt x="257" y="389"/>
                  </a:cubicBezTo>
                  <a:cubicBezTo>
                    <a:pt x="257" y="389"/>
                    <a:pt x="258" y="389"/>
                    <a:pt x="258" y="389"/>
                  </a:cubicBezTo>
                  <a:cubicBezTo>
                    <a:pt x="260" y="389"/>
                    <a:pt x="260" y="391"/>
                    <a:pt x="260" y="392"/>
                  </a:cubicBezTo>
                  <a:cubicBezTo>
                    <a:pt x="261" y="393"/>
                    <a:pt x="263" y="392"/>
                    <a:pt x="263" y="393"/>
                  </a:cubicBezTo>
                  <a:cubicBezTo>
                    <a:pt x="264" y="394"/>
                    <a:pt x="263" y="394"/>
                    <a:pt x="263" y="394"/>
                  </a:cubicBezTo>
                  <a:cubicBezTo>
                    <a:pt x="266" y="394"/>
                    <a:pt x="266" y="394"/>
                    <a:pt x="267" y="397"/>
                  </a:cubicBezTo>
                  <a:cubicBezTo>
                    <a:pt x="268" y="398"/>
                    <a:pt x="267" y="397"/>
                    <a:pt x="268" y="399"/>
                  </a:cubicBezTo>
                  <a:cubicBezTo>
                    <a:pt x="269" y="399"/>
                    <a:pt x="270" y="400"/>
                    <a:pt x="271" y="399"/>
                  </a:cubicBezTo>
                  <a:cubicBezTo>
                    <a:pt x="272" y="399"/>
                    <a:pt x="273" y="402"/>
                    <a:pt x="273" y="404"/>
                  </a:cubicBezTo>
                  <a:cubicBezTo>
                    <a:pt x="274" y="405"/>
                    <a:pt x="274" y="406"/>
                    <a:pt x="274" y="408"/>
                  </a:cubicBezTo>
                  <a:cubicBezTo>
                    <a:pt x="275" y="408"/>
                    <a:pt x="276" y="410"/>
                    <a:pt x="275" y="411"/>
                  </a:cubicBezTo>
                  <a:cubicBezTo>
                    <a:pt x="275" y="411"/>
                    <a:pt x="274" y="411"/>
                    <a:pt x="274" y="411"/>
                  </a:cubicBezTo>
                  <a:cubicBezTo>
                    <a:pt x="273" y="411"/>
                    <a:pt x="273" y="411"/>
                    <a:pt x="273" y="412"/>
                  </a:cubicBezTo>
                  <a:cubicBezTo>
                    <a:pt x="273" y="412"/>
                    <a:pt x="273" y="412"/>
                    <a:pt x="273" y="412"/>
                  </a:cubicBezTo>
                  <a:cubicBezTo>
                    <a:pt x="274" y="414"/>
                    <a:pt x="273" y="414"/>
                    <a:pt x="272" y="415"/>
                  </a:cubicBezTo>
                  <a:cubicBezTo>
                    <a:pt x="272" y="417"/>
                    <a:pt x="272" y="418"/>
                    <a:pt x="274" y="418"/>
                  </a:cubicBezTo>
                  <a:cubicBezTo>
                    <a:pt x="275" y="418"/>
                    <a:pt x="275" y="416"/>
                    <a:pt x="276" y="416"/>
                  </a:cubicBezTo>
                  <a:cubicBezTo>
                    <a:pt x="277" y="414"/>
                    <a:pt x="277" y="414"/>
                    <a:pt x="278" y="412"/>
                  </a:cubicBezTo>
                  <a:cubicBezTo>
                    <a:pt x="278" y="410"/>
                    <a:pt x="279" y="410"/>
                    <a:pt x="281" y="409"/>
                  </a:cubicBezTo>
                  <a:cubicBezTo>
                    <a:pt x="281" y="409"/>
                    <a:pt x="282" y="410"/>
                    <a:pt x="282" y="409"/>
                  </a:cubicBezTo>
                  <a:cubicBezTo>
                    <a:pt x="282" y="409"/>
                    <a:pt x="282" y="407"/>
                    <a:pt x="282" y="406"/>
                  </a:cubicBezTo>
                  <a:cubicBezTo>
                    <a:pt x="282" y="403"/>
                    <a:pt x="277" y="404"/>
                    <a:pt x="277" y="402"/>
                  </a:cubicBezTo>
                  <a:cubicBezTo>
                    <a:pt x="277" y="401"/>
                    <a:pt x="278" y="401"/>
                    <a:pt x="278" y="401"/>
                  </a:cubicBezTo>
                  <a:cubicBezTo>
                    <a:pt x="278" y="400"/>
                    <a:pt x="278" y="400"/>
                    <a:pt x="278" y="400"/>
                  </a:cubicBezTo>
                  <a:cubicBezTo>
                    <a:pt x="278" y="399"/>
                    <a:pt x="278" y="399"/>
                    <a:pt x="279" y="399"/>
                  </a:cubicBezTo>
                  <a:cubicBezTo>
                    <a:pt x="279" y="398"/>
                    <a:pt x="279" y="398"/>
                    <a:pt x="279" y="397"/>
                  </a:cubicBezTo>
                  <a:cubicBezTo>
                    <a:pt x="279" y="397"/>
                    <a:pt x="280" y="396"/>
                    <a:pt x="281" y="395"/>
                  </a:cubicBezTo>
                  <a:cubicBezTo>
                    <a:pt x="281" y="395"/>
                    <a:pt x="282" y="395"/>
                    <a:pt x="283" y="395"/>
                  </a:cubicBezTo>
                  <a:cubicBezTo>
                    <a:pt x="282" y="396"/>
                    <a:pt x="282" y="396"/>
                    <a:pt x="282" y="396"/>
                  </a:cubicBezTo>
                  <a:cubicBezTo>
                    <a:pt x="282" y="396"/>
                    <a:pt x="283" y="397"/>
                    <a:pt x="283" y="397"/>
                  </a:cubicBezTo>
                  <a:cubicBezTo>
                    <a:pt x="284" y="397"/>
                    <a:pt x="285" y="397"/>
                    <a:pt x="286" y="397"/>
                  </a:cubicBezTo>
                  <a:cubicBezTo>
                    <a:pt x="287" y="397"/>
                    <a:pt x="287" y="397"/>
                    <a:pt x="287" y="399"/>
                  </a:cubicBezTo>
                  <a:cubicBezTo>
                    <a:pt x="288" y="399"/>
                    <a:pt x="288" y="400"/>
                    <a:pt x="288" y="401"/>
                  </a:cubicBezTo>
                  <a:cubicBezTo>
                    <a:pt x="289" y="401"/>
                    <a:pt x="290" y="402"/>
                    <a:pt x="290" y="401"/>
                  </a:cubicBezTo>
                  <a:cubicBezTo>
                    <a:pt x="290" y="401"/>
                    <a:pt x="290" y="400"/>
                    <a:pt x="291" y="400"/>
                  </a:cubicBezTo>
                  <a:cubicBezTo>
                    <a:pt x="292" y="398"/>
                    <a:pt x="289" y="397"/>
                    <a:pt x="288" y="395"/>
                  </a:cubicBezTo>
                  <a:cubicBezTo>
                    <a:pt x="287" y="394"/>
                    <a:pt x="285" y="393"/>
                    <a:pt x="284" y="393"/>
                  </a:cubicBezTo>
                  <a:cubicBezTo>
                    <a:pt x="282" y="391"/>
                    <a:pt x="281" y="390"/>
                    <a:pt x="279" y="390"/>
                  </a:cubicBezTo>
                  <a:cubicBezTo>
                    <a:pt x="278" y="389"/>
                    <a:pt x="276" y="388"/>
                    <a:pt x="275" y="387"/>
                  </a:cubicBezTo>
                  <a:cubicBezTo>
                    <a:pt x="272" y="385"/>
                    <a:pt x="274" y="386"/>
                    <a:pt x="275" y="384"/>
                  </a:cubicBezTo>
                  <a:cubicBezTo>
                    <a:pt x="277" y="383"/>
                    <a:pt x="273" y="383"/>
                    <a:pt x="273" y="383"/>
                  </a:cubicBezTo>
                  <a:cubicBezTo>
                    <a:pt x="272" y="383"/>
                    <a:pt x="271" y="383"/>
                    <a:pt x="270" y="383"/>
                  </a:cubicBezTo>
                  <a:cubicBezTo>
                    <a:pt x="269" y="383"/>
                    <a:pt x="267" y="382"/>
                    <a:pt x="266" y="381"/>
                  </a:cubicBezTo>
                  <a:cubicBezTo>
                    <a:pt x="264" y="379"/>
                    <a:pt x="262" y="378"/>
                    <a:pt x="261" y="377"/>
                  </a:cubicBezTo>
                  <a:cubicBezTo>
                    <a:pt x="260" y="375"/>
                    <a:pt x="260" y="373"/>
                    <a:pt x="259" y="371"/>
                  </a:cubicBezTo>
                  <a:cubicBezTo>
                    <a:pt x="258" y="366"/>
                    <a:pt x="254" y="366"/>
                    <a:pt x="251" y="363"/>
                  </a:cubicBezTo>
                  <a:cubicBezTo>
                    <a:pt x="249" y="361"/>
                    <a:pt x="249" y="360"/>
                    <a:pt x="249" y="357"/>
                  </a:cubicBezTo>
                  <a:cubicBezTo>
                    <a:pt x="249" y="357"/>
                    <a:pt x="249" y="356"/>
                    <a:pt x="249" y="356"/>
                  </a:cubicBezTo>
                  <a:cubicBezTo>
                    <a:pt x="249" y="356"/>
                    <a:pt x="250" y="355"/>
                    <a:pt x="250" y="355"/>
                  </a:cubicBezTo>
                  <a:cubicBezTo>
                    <a:pt x="250" y="355"/>
                    <a:pt x="250" y="356"/>
                    <a:pt x="250" y="356"/>
                  </a:cubicBezTo>
                  <a:cubicBezTo>
                    <a:pt x="252" y="355"/>
                    <a:pt x="250" y="354"/>
                    <a:pt x="249" y="353"/>
                  </a:cubicBezTo>
                  <a:cubicBezTo>
                    <a:pt x="249" y="353"/>
                    <a:pt x="249" y="352"/>
                    <a:pt x="249" y="352"/>
                  </a:cubicBezTo>
                  <a:cubicBezTo>
                    <a:pt x="249" y="352"/>
                    <a:pt x="248" y="353"/>
                    <a:pt x="248" y="352"/>
                  </a:cubicBezTo>
                  <a:cubicBezTo>
                    <a:pt x="248" y="352"/>
                    <a:pt x="248" y="351"/>
                    <a:pt x="248" y="351"/>
                  </a:cubicBezTo>
                  <a:cubicBezTo>
                    <a:pt x="249" y="350"/>
                    <a:pt x="249" y="349"/>
                    <a:pt x="250" y="349"/>
                  </a:cubicBezTo>
                  <a:cubicBezTo>
                    <a:pt x="250" y="349"/>
                    <a:pt x="250" y="349"/>
                    <a:pt x="250" y="350"/>
                  </a:cubicBezTo>
                  <a:cubicBezTo>
                    <a:pt x="251" y="350"/>
                    <a:pt x="252" y="349"/>
                    <a:pt x="252" y="349"/>
                  </a:cubicBezTo>
                  <a:cubicBezTo>
                    <a:pt x="252" y="349"/>
                    <a:pt x="254" y="348"/>
                    <a:pt x="254" y="348"/>
                  </a:cubicBezTo>
                  <a:cubicBezTo>
                    <a:pt x="255" y="347"/>
                    <a:pt x="254" y="347"/>
                    <a:pt x="255" y="347"/>
                  </a:cubicBezTo>
                  <a:cubicBezTo>
                    <a:pt x="256" y="347"/>
                    <a:pt x="257" y="347"/>
                    <a:pt x="256" y="348"/>
                  </a:cubicBezTo>
                  <a:cubicBezTo>
                    <a:pt x="257" y="348"/>
                    <a:pt x="257" y="347"/>
                    <a:pt x="258" y="347"/>
                  </a:cubicBezTo>
                  <a:cubicBezTo>
                    <a:pt x="260" y="346"/>
                    <a:pt x="259" y="348"/>
                    <a:pt x="259" y="349"/>
                  </a:cubicBezTo>
                  <a:cubicBezTo>
                    <a:pt x="258" y="349"/>
                    <a:pt x="258" y="349"/>
                    <a:pt x="258" y="349"/>
                  </a:cubicBezTo>
                  <a:cubicBezTo>
                    <a:pt x="258" y="349"/>
                    <a:pt x="258" y="349"/>
                    <a:pt x="257" y="349"/>
                  </a:cubicBezTo>
                  <a:cubicBezTo>
                    <a:pt x="257" y="350"/>
                    <a:pt x="258" y="351"/>
                    <a:pt x="258" y="351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8" y="353"/>
                    <a:pt x="258" y="353"/>
                    <a:pt x="259" y="353"/>
                  </a:cubicBezTo>
                  <a:cubicBezTo>
                    <a:pt x="259" y="354"/>
                    <a:pt x="258" y="354"/>
                    <a:pt x="259" y="355"/>
                  </a:cubicBezTo>
                  <a:cubicBezTo>
                    <a:pt x="260" y="357"/>
                    <a:pt x="260" y="355"/>
                    <a:pt x="261" y="354"/>
                  </a:cubicBezTo>
                  <a:cubicBezTo>
                    <a:pt x="261" y="354"/>
                    <a:pt x="261" y="354"/>
                    <a:pt x="261" y="354"/>
                  </a:cubicBezTo>
                  <a:cubicBezTo>
                    <a:pt x="262" y="353"/>
                    <a:pt x="262" y="352"/>
                    <a:pt x="262" y="351"/>
                  </a:cubicBezTo>
                  <a:cubicBezTo>
                    <a:pt x="263" y="349"/>
                    <a:pt x="267" y="353"/>
                    <a:pt x="267" y="355"/>
                  </a:cubicBezTo>
                  <a:cubicBezTo>
                    <a:pt x="267" y="356"/>
                    <a:pt x="266" y="357"/>
                    <a:pt x="265" y="356"/>
                  </a:cubicBezTo>
                  <a:cubicBezTo>
                    <a:pt x="265" y="356"/>
                    <a:pt x="266" y="357"/>
                    <a:pt x="266" y="357"/>
                  </a:cubicBezTo>
                  <a:cubicBezTo>
                    <a:pt x="267" y="357"/>
                    <a:pt x="267" y="357"/>
                    <a:pt x="267" y="358"/>
                  </a:cubicBezTo>
                  <a:cubicBezTo>
                    <a:pt x="268" y="359"/>
                    <a:pt x="268" y="359"/>
                    <a:pt x="269" y="360"/>
                  </a:cubicBezTo>
                  <a:cubicBezTo>
                    <a:pt x="269" y="360"/>
                    <a:pt x="270" y="360"/>
                    <a:pt x="270" y="361"/>
                  </a:cubicBezTo>
                  <a:cubicBezTo>
                    <a:pt x="270" y="361"/>
                    <a:pt x="269" y="361"/>
                    <a:pt x="269" y="361"/>
                  </a:cubicBezTo>
                  <a:cubicBezTo>
                    <a:pt x="269" y="361"/>
                    <a:pt x="269" y="361"/>
                    <a:pt x="269" y="361"/>
                  </a:cubicBezTo>
                  <a:cubicBezTo>
                    <a:pt x="267" y="362"/>
                    <a:pt x="272" y="366"/>
                    <a:pt x="273" y="366"/>
                  </a:cubicBezTo>
                  <a:cubicBezTo>
                    <a:pt x="273" y="367"/>
                    <a:pt x="273" y="367"/>
                    <a:pt x="274" y="368"/>
                  </a:cubicBezTo>
                  <a:cubicBezTo>
                    <a:pt x="275" y="369"/>
                    <a:pt x="278" y="368"/>
                    <a:pt x="279" y="369"/>
                  </a:cubicBezTo>
                  <a:cubicBezTo>
                    <a:pt x="281" y="370"/>
                    <a:pt x="283" y="372"/>
                    <a:pt x="285" y="373"/>
                  </a:cubicBezTo>
                  <a:cubicBezTo>
                    <a:pt x="286" y="374"/>
                    <a:pt x="287" y="375"/>
                    <a:pt x="288" y="376"/>
                  </a:cubicBezTo>
                  <a:cubicBezTo>
                    <a:pt x="289" y="376"/>
                    <a:pt x="290" y="377"/>
                    <a:pt x="290" y="378"/>
                  </a:cubicBezTo>
                  <a:cubicBezTo>
                    <a:pt x="291" y="378"/>
                    <a:pt x="292" y="378"/>
                    <a:pt x="292" y="378"/>
                  </a:cubicBezTo>
                  <a:cubicBezTo>
                    <a:pt x="292" y="378"/>
                    <a:pt x="292" y="379"/>
                    <a:pt x="292" y="379"/>
                  </a:cubicBezTo>
                  <a:cubicBezTo>
                    <a:pt x="293" y="379"/>
                    <a:pt x="293" y="380"/>
                    <a:pt x="293" y="380"/>
                  </a:cubicBezTo>
                  <a:cubicBezTo>
                    <a:pt x="294" y="380"/>
                    <a:pt x="294" y="381"/>
                    <a:pt x="295" y="381"/>
                  </a:cubicBezTo>
                  <a:cubicBezTo>
                    <a:pt x="296" y="382"/>
                    <a:pt x="300" y="384"/>
                    <a:pt x="298" y="386"/>
                  </a:cubicBezTo>
                  <a:cubicBezTo>
                    <a:pt x="298" y="386"/>
                    <a:pt x="298" y="386"/>
                    <a:pt x="297" y="386"/>
                  </a:cubicBezTo>
                  <a:cubicBezTo>
                    <a:pt x="297" y="386"/>
                    <a:pt x="298" y="387"/>
                    <a:pt x="298" y="387"/>
                  </a:cubicBezTo>
                  <a:cubicBezTo>
                    <a:pt x="297" y="388"/>
                    <a:pt x="297" y="387"/>
                    <a:pt x="298" y="388"/>
                  </a:cubicBezTo>
                  <a:cubicBezTo>
                    <a:pt x="298" y="389"/>
                    <a:pt x="297" y="390"/>
                    <a:pt x="297" y="390"/>
                  </a:cubicBezTo>
                  <a:cubicBezTo>
                    <a:pt x="297" y="391"/>
                    <a:pt x="298" y="391"/>
                    <a:pt x="297" y="392"/>
                  </a:cubicBezTo>
                  <a:cubicBezTo>
                    <a:pt x="296" y="393"/>
                    <a:pt x="297" y="394"/>
                    <a:pt x="297" y="396"/>
                  </a:cubicBezTo>
                  <a:cubicBezTo>
                    <a:pt x="297" y="396"/>
                    <a:pt x="298" y="397"/>
                    <a:pt x="297" y="397"/>
                  </a:cubicBezTo>
                  <a:cubicBezTo>
                    <a:pt x="297" y="397"/>
                    <a:pt x="297" y="396"/>
                    <a:pt x="297" y="396"/>
                  </a:cubicBezTo>
                  <a:cubicBezTo>
                    <a:pt x="296" y="397"/>
                    <a:pt x="298" y="398"/>
                    <a:pt x="299" y="399"/>
                  </a:cubicBezTo>
                  <a:cubicBezTo>
                    <a:pt x="299" y="399"/>
                    <a:pt x="300" y="399"/>
                    <a:pt x="300" y="400"/>
                  </a:cubicBezTo>
                  <a:cubicBezTo>
                    <a:pt x="301" y="401"/>
                    <a:pt x="301" y="402"/>
                    <a:pt x="302" y="403"/>
                  </a:cubicBezTo>
                  <a:cubicBezTo>
                    <a:pt x="302" y="403"/>
                    <a:pt x="302" y="403"/>
                    <a:pt x="302" y="403"/>
                  </a:cubicBezTo>
                  <a:cubicBezTo>
                    <a:pt x="302" y="403"/>
                    <a:pt x="302" y="403"/>
                    <a:pt x="302" y="403"/>
                  </a:cubicBezTo>
                  <a:cubicBezTo>
                    <a:pt x="302" y="403"/>
                    <a:pt x="302" y="403"/>
                    <a:pt x="302" y="404"/>
                  </a:cubicBezTo>
                  <a:cubicBezTo>
                    <a:pt x="303" y="404"/>
                    <a:pt x="303" y="404"/>
                    <a:pt x="303" y="405"/>
                  </a:cubicBezTo>
                  <a:cubicBezTo>
                    <a:pt x="303" y="406"/>
                    <a:pt x="305" y="407"/>
                    <a:pt x="305" y="408"/>
                  </a:cubicBezTo>
                  <a:cubicBezTo>
                    <a:pt x="306" y="408"/>
                    <a:pt x="306" y="408"/>
                    <a:pt x="306" y="408"/>
                  </a:cubicBezTo>
                  <a:cubicBezTo>
                    <a:pt x="307" y="408"/>
                    <a:pt x="307" y="408"/>
                    <a:pt x="307" y="408"/>
                  </a:cubicBezTo>
                  <a:cubicBezTo>
                    <a:pt x="307" y="408"/>
                    <a:pt x="310" y="409"/>
                    <a:pt x="309" y="409"/>
                  </a:cubicBezTo>
                  <a:cubicBezTo>
                    <a:pt x="308" y="410"/>
                    <a:pt x="308" y="409"/>
                    <a:pt x="307" y="409"/>
                  </a:cubicBezTo>
                  <a:cubicBezTo>
                    <a:pt x="307" y="409"/>
                    <a:pt x="307" y="409"/>
                    <a:pt x="307" y="409"/>
                  </a:cubicBezTo>
                  <a:cubicBezTo>
                    <a:pt x="306" y="410"/>
                    <a:pt x="306" y="410"/>
                    <a:pt x="307" y="410"/>
                  </a:cubicBezTo>
                  <a:cubicBezTo>
                    <a:pt x="307" y="410"/>
                    <a:pt x="307" y="410"/>
                    <a:pt x="307" y="411"/>
                  </a:cubicBezTo>
                  <a:cubicBezTo>
                    <a:pt x="307" y="411"/>
                    <a:pt x="307" y="411"/>
                    <a:pt x="307" y="411"/>
                  </a:cubicBezTo>
                  <a:cubicBezTo>
                    <a:pt x="307" y="411"/>
                    <a:pt x="307" y="411"/>
                    <a:pt x="307" y="412"/>
                  </a:cubicBezTo>
                  <a:cubicBezTo>
                    <a:pt x="308" y="412"/>
                    <a:pt x="308" y="412"/>
                    <a:pt x="308" y="412"/>
                  </a:cubicBezTo>
                  <a:cubicBezTo>
                    <a:pt x="308" y="413"/>
                    <a:pt x="309" y="414"/>
                    <a:pt x="309" y="414"/>
                  </a:cubicBezTo>
                  <a:cubicBezTo>
                    <a:pt x="310" y="414"/>
                    <a:pt x="309" y="414"/>
                    <a:pt x="310" y="413"/>
                  </a:cubicBezTo>
                  <a:cubicBezTo>
                    <a:pt x="311" y="413"/>
                    <a:pt x="310" y="414"/>
                    <a:pt x="312" y="414"/>
                  </a:cubicBezTo>
                  <a:cubicBezTo>
                    <a:pt x="312" y="414"/>
                    <a:pt x="313" y="414"/>
                    <a:pt x="313" y="414"/>
                  </a:cubicBezTo>
                  <a:cubicBezTo>
                    <a:pt x="313" y="414"/>
                    <a:pt x="313" y="414"/>
                    <a:pt x="313" y="414"/>
                  </a:cubicBezTo>
                  <a:cubicBezTo>
                    <a:pt x="313" y="414"/>
                    <a:pt x="313" y="414"/>
                    <a:pt x="314" y="414"/>
                  </a:cubicBezTo>
                  <a:cubicBezTo>
                    <a:pt x="315" y="414"/>
                    <a:pt x="315" y="414"/>
                    <a:pt x="316" y="414"/>
                  </a:cubicBezTo>
                  <a:cubicBezTo>
                    <a:pt x="316" y="414"/>
                    <a:pt x="317" y="413"/>
                    <a:pt x="317" y="414"/>
                  </a:cubicBezTo>
                  <a:cubicBezTo>
                    <a:pt x="318" y="414"/>
                    <a:pt x="318" y="414"/>
                    <a:pt x="318" y="415"/>
                  </a:cubicBezTo>
                  <a:cubicBezTo>
                    <a:pt x="319" y="414"/>
                    <a:pt x="319" y="414"/>
                    <a:pt x="320" y="415"/>
                  </a:cubicBezTo>
                  <a:cubicBezTo>
                    <a:pt x="320" y="415"/>
                    <a:pt x="322" y="415"/>
                    <a:pt x="322" y="416"/>
                  </a:cubicBezTo>
                  <a:cubicBezTo>
                    <a:pt x="323" y="417"/>
                    <a:pt x="321" y="416"/>
                    <a:pt x="321" y="416"/>
                  </a:cubicBezTo>
                  <a:cubicBezTo>
                    <a:pt x="320" y="416"/>
                    <a:pt x="321" y="417"/>
                    <a:pt x="320" y="418"/>
                  </a:cubicBezTo>
                  <a:cubicBezTo>
                    <a:pt x="320" y="418"/>
                    <a:pt x="318" y="416"/>
                    <a:pt x="318" y="416"/>
                  </a:cubicBezTo>
                  <a:cubicBezTo>
                    <a:pt x="317" y="416"/>
                    <a:pt x="317" y="416"/>
                    <a:pt x="316" y="415"/>
                  </a:cubicBezTo>
                  <a:cubicBezTo>
                    <a:pt x="315" y="415"/>
                    <a:pt x="314" y="414"/>
                    <a:pt x="313" y="415"/>
                  </a:cubicBezTo>
                  <a:cubicBezTo>
                    <a:pt x="312" y="416"/>
                    <a:pt x="312" y="415"/>
                    <a:pt x="311" y="415"/>
                  </a:cubicBezTo>
                  <a:cubicBezTo>
                    <a:pt x="310" y="415"/>
                    <a:pt x="309" y="418"/>
                    <a:pt x="309" y="419"/>
                  </a:cubicBezTo>
                  <a:cubicBezTo>
                    <a:pt x="309" y="419"/>
                    <a:pt x="311" y="421"/>
                    <a:pt x="311" y="421"/>
                  </a:cubicBezTo>
                  <a:cubicBezTo>
                    <a:pt x="312" y="422"/>
                    <a:pt x="313" y="422"/>
                    <a:pt x="312" y="423"/>
                  </a:cubicBezTo>
                  <a:cubicBezTo>
                    <a:pt x="311" y="425"/>
                    <a:pt x="312" y="425"/>
                    <a:pt x="312" y="426"/>
                  </a:cubicBezTo>
                  <a:cubicBezTo>
                    <a:pt x="313" y="427"/>
                    <a:pt x="312" y="427"/>
                    <a:pt x="313" y="427"/>
                  </a:cubicBezTo>
                  <a:cubicBezTo>
                    <a:pt x="313" y="427"/>
                    <a:pt x="313" y="428"/>
                    <a:pt x="313" y="428"/>
                  </a:cubicBezTo>
                  <a:cubicBezTo>
                    <a:pt x="315" y="429"/>
                    <a:pt x="314" y="426"/>
                    <a:pt x="314" y="425"/>
                  </a:cubicBezTo>
                  <a:cubicBezTo>
                    <a:pt x="315" y="425"/>
                    <a:pt x="317" y="428"/>
                    <a:pt x="317" y="428"/>
                  </a:cubicBezTo>
                  <a:cubicBezTo>
                    <a:pt x="317" y="429"/>
                    <a:pt x="317" y="430"/>
                    <a:pt x="318" y="430"/>
                  </a:cubicBezTo>
                  <a:cubicBezTo>
                    <a:pt x="318" y="430"/>
                    <a:pt x="318" y="429"/>
                    <a:pt x="318" y="429"/>
                  </a:cubicBezTo>
                  <a:cubicBezTo>
                    <a:pt x="318" y="428"/>
                    <a:pt x="319" y="427"/>
                    <a:pt x="319" y="427"/>
                  </a:cubicBezTo>
                  <a:cubicBezTo>
                    <a:pt x="320" y="427"/>
                    <a:pt x="320" y="427"/>
                    <a:pt x="320" y="428"/>
                  </a:cubicBezTo>
                  <a:cubicBezTo>
                    <a:pt x="320" y="428"/>
                    <a:pt x="320" y="428"/>
                    <a:pt x="320" y="429"/>
                  </a:cubicBezTo>
                  <a:cubicBezTo>
                    <a:pt x="320" y="429"/>
                    <a:pt x="321" y="429"/>
                    <a:pt x="321" y="429"/>
                  </a:cubicBezTo>
                  <a:cubicBezTo>
                    <a:pt x="321" y="430"/>
                    <a:pt x="322" y="431"/>
                    <a:pt x="322" y="431"/>
                  </a:cubicBezTo>
                  <a:cubicBezTo>
                    <a:pt x="322" y="430"/>
                    <a:pt x="322" y="430"/>
                    <a:pt x="322" y="429"/>
                  </a:cubicBezTo>
                  <a:cubicBezTo>
                    <a:pt x="321" y="428"/>
                    <a:pt x="322" y="426"/>
                    <a:pt x="321" y="425"/>
                  </a:cubicBezTo>
                  <a:cubicBezTo>
                    <a:pt x="320" y="425"/>
                    <a:pt x="319" y="422"/>
                    <a:pt x="320" y="421"/>
                  </a:cubicBezTo>
                  <a:cubicBezTo>
                    <a:pt x="320" y="421"/>
                    <a:pt x="321" y="421"/>
                    <a:pt x="322" y="422"/>
                  </a:cubicBezTo>
                  <a:cubicBezTo>
                    <a:pt x="323" y="423"/>
                    <a:pt x="321" y="424"/>
                    <a:pt x="323" y="422"/>
                  </a:cubicBezTo>
                  <a:cubicBezTo>
                    <a:pt x="323" y="422"/>
                    <a:pt x="324" y="422"/>
                    <a:pt x="324" y="422"/>
                  </a:cubicBezTo>
                  <a:cubicBezTo>
                    <a:pt x="324" y="421"/>
                    <a:pt x="323" y="421"/>
                    <a:pt x="323" y="421"/>
                  </a:cubicBezTo>
                  <a:cubicBezTo>
                    <a:pt x="322" y="421"/>
                    <a:pt x="322" y="420"/>
                    <a:pt x="322" y="419"/>
                  </a:cubicBezTo>
                  <a:cubicBezTo>
                    <a:pt x="322" y="418"/>
                    <a:pt x="320" y="418"/>
                    <a:pt x="322" y="417"/>
                  </a:cubicBezTo>
                  <a:cubicBezTo>
                    <a:pt x="323" y="417"/>
                    <a:pt x="324" y="417"/>
                    <a:pt x="325" y="417"/>
                  </a:cubicBezTo>
                  <a:cubicBezTo>
                    <a:pt x="325" y="417"/>
                    <a:pt x="325" y="417"/>
                    <a:pt x="326" y="418"/>
                  </a:cubicBezTo>
                  <a:cubicBezTo>
                    <a:pt x="326" y="418"/>
                    <a:pt x="327" y="418"/>
                    <a:pt x="327" y="419"/>
                  </a:cubicBezTo>
                  <a:cubicBezTo>
                    <a:pt x="327" y="419"/>
                    <a:pt x="328" y="420"/>
                    <a:pt x="328" y="420"/>
                  </a:cubicBezTo>
                  <a:cubicBezTo>
                    <a:pt x="329" y="419"/>
                    <a:pt x="328" y="418"/>
                    <a:pt x="328" y="418"/>
                  </a:cubicBezTo>
                  <a:cubicBezTo>
                    <a:pt x="328" y="417"/>
                    <a:pt x="328" y="417"/>
                    <a:pt x="328" y="416"/>
                  </a:cubicBezTo>
                  <a:cubicBezTo>
                    <a:pt x="328" y="414"/>
                    <a:pt x="326" y="415"/>
                    <a:pt x="325" y="414"/>
                  </a:cubicBezTo>
                  <a:cubicBezTo>
                    <a:pt x="325" y="413"/>
                    <a:pt x="325" y="413"/>
                    <a:pt x="325" y="413"/>
                  </a:cubicBezTo>
                  <a:cubicBezTo>
                    <a:pt x="324" y="412"/>
                    <a:pt x="322" y="412"/>
                    <a:pt x="322" y="411"/>
                  </a:cubicBezTo>
                  <a:cubicBezTo>
                    <a:pt x="321" y="411"/>
                    <a:pt x="320" y="410"/>
                    <a:pt x="320" y="410"/>
                  </a:cubicBezTo>
                  <a:cubicBezTo>
                    <a:pt x="319" y="410"/>
                    <a:pt x="319" y="410"/>
                    <a:pt x="319" y="410"/>
                  </a:cubicBezTo>
                  <a:cubicBezTo>
                    <a:pt x="318" y="410"/>
                    <a:pt x="318" y="410"/>
                    <a:pt x="318" y="409"/>
                  </a:cubicBezTo>
                  <a:cubicBezTo>
                    <a:pt x="321" y="409"/>
                    <a:pt x="321" y="409"/>
                    <a:pt x="320" y="407"/>
                  </a:cubicBezTo>
                  <a:cubicBezTo>
                    <a:pt x="320" y="405"/>
                    <a:pt x="322" y="405"/>
                    <a:pt x="322" y="407"/>
                  </a:cubicBezTo>
                  <a:cubicBezTo>
                    <a:pt x="322" y="407"/>
                    <a:pt x="322" y="407"/>
                    <a:pt x="322" y="407"/>
                  </a:cubicBezTo>
                  <a:cubicBezTo>
                    <a:pt x="322" y="408"/>
                    <a:pt x="324" y="406"/>
                    <a:pt x="323" y="405"/>
                  </a:cubicBezTo>
                  <a:cubicBezTo>
                    <a:pt x="322" y="404"/>
                    <a:pt x="321" y="404"/>
                    <a:pt x="321" y="403"/>
                  </a:cubicBezTo>
                  <a:cubicBezTo>
                    <a:pt x="320" y="403"/>
                    <a:pt x="320" y="402"/>
                    <a:pt x="320" y="401"/>
                  </a:cubicBezTo>
                  <a:cubicBezTo>
                    <a:pt x="319" y="401"/>
                    <a:pt x="319" y="400"/>
                    <a:pt x="319" y="400"/>
                  </a:cubicBezTo>
                  <a:cubicBezTo>
                    <a:pt x="318" y="398"/>
                    <a:pt x="319" y="398"/>
                    <a:pt x="319" y="397"/>
                  </a:cubicBezTo>
                  <a:cubicBezTo>
                    <a:pt x="319" y="396"/>
                    <a:pt x="319" y="396"/>
                    <a:pt x="318" y="396"/>
                  </a:cubicBezTo>
                  <a:cubicBezTo>
                    <a:pt x="318" y="396"/>
                    <a:pt x="320" y="394"/>
                    <a:pt x="320" y="394"/>
                  </a:cubicBezTo>
                  <a:cubicBezTo>
                    <a:pt x="322" y="394"/>
                    <a:pt x="320" y="395"/>
                    <a:pt x="320" y="396"/>
                  </a:cubicBezTo>
                  <a:cubicBezTo>
                    <a:pt x="320" y="396"/>
                    <a:pt x="320" y="396"/>
                    <a:pt x="321" y="396"/>
                  </a:cubicBezTo>
                  <a:cubicBezTo>
                    <a:pt x="321" y="397"/>
                    <a:pt x="322" y="397"/>
                    <a:pt x="322" y="397"/>
                  </a:cubicBezTo>
                  <a:cubicBezTo>
                    <a:pt x="323" y="398"/>
                    <a:pt x="323" y="399"/>
                    <a:pt x="324" y="400"/>
                  </a:cubicBezTo>
                  <a:cubicBezTo>
                    <a:pt x="324" y="400"/>
                    <a:pt x="325" y="401"/>
                    <a:pt x="326" y="401"/>
                  </a:cubicBezTo>
                  <a:cubicBezTo>
                    <a:pt x="325" y="400"/>
                    <a:pt x="323" y="399"/>
                    <a:pt x="324" y="398"/>
                  </a:cubicBezTo>
                  <a:cubicBezTo>
                    <a:pt x="324" y="397"/>
                    <a:pt x="326" y="399"/>
                    <a:pt x="326" y="399"/>
                  </a:cubicBezTo>
                  <a:cubicBezTo>
                    <a:pt x="330" y="401"/>
                    <a:pt x="326" y="398"/>
                    <a:pt x="326" y="397"/>
                  </a:cubicBezTo>
                  <a:cubicBezTo>
                    <a:pt x="326" y="396"/>
                    <a:pt x="327" y="397"/>
                    <a:pt x="328" y="397"/>
                  </a:cubicBezTo>
                  <a:cubicBezTo>
                    <a:pt x="328" y="397"/>
                    <a:pt x="330" y="398"/>
                    <a:pt x="330" y="399"/>
                  </a:cubicBezTo>
                  <a:cubicBezTo>
                    <a:pt x="331" y="399"/>
                    <a:pt x="330" y="398"/>
                    <a:pt x="330" y="398"/>
                  </a:cubicBezTo>
                  <a:cubicBezTo>
                    <a:pt x="330" y="397"/>
                    <a:pt x="328" y="396"/>
                    <a:pt x="328" y="396"/>
                  </a:cubicBezTo>
                  <a:cubicBezTo>
                    <a:pt x="328" y="396"/>
                    <a:pt x="328" y="397"/>
                    <a:pt x="327" y="396"/>
                  </a:cubicBezTo>
                  <a:cubicBezTo>
                    <a:pt x="326" y="396"/>
                    <a:pt x="328" y="395"/>
                    <a:pt x="327" y="395"/>
                  </a:cubicBezTo>
                  <a:cubicBezTo>
                    <a:pt x="326" y="394"/>
                    <a:pt x="326" y="395"/>
                    <a:pt x="326" y="393"/>
                  </a:cubicBezTo>
                  <a:cubicBezTo>
                    <a:pt x="326" y="392"/>
                    <a:pt x="327" y="393"/>
                    <a:pt x="328" y="393"/>
                  </a:cubicBezTo>
                  <a:cubicBezTo>
                    <a:pt x="329" y="393"/>
                    <a:pt x="329" y="393"/>
                    <a:pt x="330" y="393"/>
                  </a:cubicBezTo>
                  <a:cubicBezTo>
                    <a:pt x="331" y="392"/>
                    <a:pt x="330" y="391"/>
                    <a:pt x="331" y="391"/>
                  </a:cubicBezTo>
                  <a:cubicBezTo>
                    <a:pt x="332" y="391"/>
                    <a:pt x="332" y="392"/>
                    <a:pt x="333" y="392"/>
                  </a:cubicBezTo>
                  <a:cubicBezTo>
                    <a:pt x="333" y="392"/>
                    <a:pt x="334" y="392"/>
                    <a:pt x="334" y="392"/>
                  </a:cubicBezTo>
                  <a:cubicBezTo>
                    <a:pt x="334" y="391"/>
                    <a:pt x="334" y="391"/>
                    <a:pt x="335" y="391"/>
                  </a:cubicBezTo>
                  <a:cubicBezTo>
                    <a:pt x="335" y="391"/>
                    <a:pt x="339" y="392"/>
                    <a:pt x="340" y="392"/>
                  </a:cubicBezTo>
                  <a:cubicBezTo>
                    <a:pt x="340" y="392"/>
                    <a:pt x="342" y="392"/>
                    <a:pt x="342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3" y="393"/>
                    <a:pt x="343" y="392"/>
                    <a:pt x="343" y="392"/>
                  </a:cubicBezTo>
                  <a:cubicBezTo>
                    <a:pt x="345" y="391"/>
                    <a:pt x="342" y="389"/>
                    <a:pt x="345" y="388"/>
                  </a:cubicBezTo>
                  <a:cubicBezTo>
                    <a:pt x="346" y="388"/>
                    <a:pt x="346" y="387"/>
                    <a:pt x="345" y="386"/>
                  </a:cubicBezTo>
                  <a:cubicBezTo>
                    <a:pt x="345" y="385"/>
                    <a:pt x="344" y="385"/>
                    <a:pt x="343" y="384"/>
                  </a:cubicBezTo>
                  <a:cubicBezTo>
                    <a:pt x="343" y="384"/>
                    <a:pt x="344" y="384"/>
                    <a:pt x="345" y="384"/>
                  </a:cubicBezTo>
                  <a:cubicBezTo>
                    <a:pt x="345" y="383"/>
                    <a:pt x="345" y="383"/>
                    <a:pt x="345" y="383"/>
                  </a:cubicBezTo>
                  <a:cubicBezTo>
                    <a:pt x="346" y="382"/>
                    <a:pt x="348" y="383"/>
                    <a:pt x="349" y="381"/>
                  </a:cubicBezTo>
                  <a:cubicBezTo>
                    <a:pt x="349" y="381"/>
                    <a:pt x="350" y="381"/>
                    <a:pt x="350" y="381"/>
                  </a:cubicBezTo>
                  <a:cubicBezTo>
                    <a:pt x="351" y="381"/>
                    <a:pt x="351" y="382"/>
                    <a:pt x="351" y="382"/>
                  </a:cubicBezTo>
                  <a:cubicBezTo>
                    <a:pt x="352" y="383"/>
                    <a:pt x="352" y="383"/>
                    <a:pt x="352" y="383"/>
                  </a:cubicBezTo>
                  <a:cubicBezTo>
                    <a:pt x="352" y="383"/>
                    <a:pt x="352" y="382"/>
                    <a:pt x="353" y="382"/>
                  </a:cubicBezTo>
                  <a:cubicBezTo>
                    <a:pt x="353" y="382"/>
                    <a:pt x="353" y="382"/>
                    <a:pt x="353" y="382"/>
                  </a:cubicBezTo>
                  <a:cubicBezTo>
                    <a:pt x="354" y="382"/>
                    <a:pt x="354" y="382"/>
                    <a:pt x="355" y="382"/>
                  </a:cubicBezTo>
                  <a:cubicBezTo>
                    <a:pt x="355" y="381"/>
                    <a:pt x="354" y="381"/>
                    <a:pt x="354" y="380"/>
                  </a:cubicBezTo>
                  <a:cubicBezTo>
                    <a:pt x="353" y="379"/>
                    <a:pt x="352" y="379"/>
                    <a:pt x="351" y="378"/>
                  </a:cubicBezTo>
                  <a:cubicBezTo>
                    <a:pt x="351" y="378"/>
                    <a:pt x="351" y="377"/>
                    <a:pt x="352" y="377"/>
                  </a:cubicBezTo>
                  <a:cubicBezTo>
                    <a:pt x="352" y="377"/>
                    <a:pt x="353" y="376"/>
                    <a:pt x="353" y="376"/>
                  </a:cubicBezTo>
                  <a:cubicBezTo>
                    <a:pt x="353" y="376"/>
                    <a:pt x="354" y="375"/>
                    <a:pt x="354" y="375"/>
                  </a:cubicBezTo>
                  <a:cubicBezTo>
                    <a:pt x="355" y="372"/>
                    <a:pt x="354" y="369"/>
                    <a:pt x="358" y="369"/>
                  </a:cubicBezTo>
                  <a:cubicBezTo>
                    <a:pt x="360" y="369"/>
                    <a:pt x="359" y="367"/>
                    <a:pt x="359" y="366"/>
                  </a:cubicBezTo>
                  <a:cubicBezTo>
                    <a:pt x="359" y="366"/>
                    <a:pt x="359" y="365"/>
                    <a:pt x="359" y="365"/>
                  </a:cubicBezTo>
                  <a:cubicBezTo>
                    <a:pt x="359" y="364"/>
                    <a:pt x="359" y="364"/>
                    <a:pt x="359" y="363"/>
                  </a:cubicBezTo>
                  <a:cubicBezTo>
                    <a:pt x="359" y="362"/>
                    <a:pt x="359" y="361"/>
                    <a:pt x="360" y="360"/>
                  </a:cubicBezTo>
                  <a:cubicBezTo>
                    <a:pt x="360" y="359"/>
                    <a:pt x="361" y="359"/>
                    <a:pt x="361" y="358"/>
                  </a:cubicBezTo>
                  <a:cubicBezTo>
                    <a:pt x="360" y="358"/>
                    <a:pt x="360" y="359"/>
                    <a:pt x="360" y="358"/>
                  </a:cubicBezTo>
                  <a:cubicBezTo>
                    <a:pt x="360" y="358"/>
                    <a:pt x="361" y="356"/>
                    <a:pt x="361" y="356"/>
                  </a:cubicBezTo>
                  <a:cubicBezTo>
                    <a:pt x="361" y="355"/>
                    <a:pt x="361" y="353"/>
                    <a:pt x="362" y="354"/>
                  </a:cubicBezTo>
                  <a:cubicBezTo>
                    <a:pt x="363" y="355"/>
                    <a:pt x="363" y="357"/>
                    <a:pt x="365" y="356"/>
                  </a:cubicBezTo>
                  <a:cubicBezTo>
                    <a:pt x="366" y="355"/>
                    <a:pt x="367" y="351"/>
                    <a:pt x="367" y="350"/>
                  </a:cubicBezTo>
                  <a:cubicBezTo>
                    <a:pt x="366" y="350"/>
                    <a:pt x="366" y="350"/>
                    <a:pt x="366" y="350"/>
                  </a:cubicBezTo>
                  <a:cubicBezTo>
                    <a:pt x="365" y="349"/>
                    <a:pt x="365" y="345"/>
                    <a:pt x="367" y="348"/>
                  </a:cubicBezTo>
                  <a:cubicBezTo>
                    <a:pt x="367" y="347"/>
                    <a:pt x="368" y="346"/>
                    <a:pt x="368" y="346"/>
                  </a:cubicBezTo>
                  <a:cubicBezTo>
                    <a:pt x="371" y="345"/>
                    <a:pt x="373" y="342"/>
                    <a:pt x="373" y="339"/>
                  </a:cubicBezTo>
                  <a:cubicBezTo>
                    <a:pt x="374" y="339"/>
                    <a:pt x="375" y="339"/>
                    <a:pt x="375" y="339"/>
                  </a:cubicBezTo>
                  <a:cubicBezTo>
                    <a:pt x="376" y="338"/>
                    <a:pt x="379" y="339"/>
                    <a:pt x="380" y="338"/>
                  </a:cubicBezTo>
                  <a:cubicBezTo>
                    <a:pt x="381" y="337"/>
                    <a:pt x="380" y="335"/>
                    <a:pt x="380" y="334"/>
                  </a:cubicBezTo>
                  <a:cubicBezTo>
                    <a:pt x="382" y="335"/>
                    <a:pt x="380" y="337"/>
                    <a:pt x="381" y="338"/>
                  </a:cubicBezTo>
                  <a:cubicBezTo>
                    <a:pt x="382" y="340"/>
                    <a:pt x="384" y="338"/>
                    <a:pt x="386" y="339"/>
                  </a:cubicBezTo>
                  <a:cubicBezTo>
                    <a:pt x="384" y="340"/>
                    <a:pt x="384" y="340"/>
                    <a:pt x="382" y="339"/>
                  </a:cubicBezTo>
                  <a:cubicBezTo>
                    <a:pt x="381" y="339"/>
                    <a:pt x="379" y="338"/>
                    <a:pt x="378" y="339"/>
                  </a:cubicBezTo>
                  <a:cubicBezTo>
                    <a:pt x="377" y="340"/>
                    <a:pt x="380" y="340"/>
                    <a:pt x="381" y="340"/>
                  </a:cubicBezTo>
                  <a:cubicBezTo>
                    <a:pt x="382" y="341"/>
                    <a:pt x="381" y="340"/>
                    <a:pt x="380" y="341"/>
                  </a:cubicBezTo>
                  <a:cubicBezTo>
                    <a:pt x="380" y="342"/>
                    <a:pt x="382" y="342"/>
                    <a:pt x="382" y="342"/>
                  </a:cubicBezTo>
                  <a:cubicBezTo>
                    <a:pt x="382" y="342"/>
                    <a:pt x="383" y="342"/>
                    <a:pt x="383" y="343"/>
                  </a:cubicBezTo>
                  <a:cubicBezTo>
                    <a:pt x="383" y="343"/>
                    <a:pt x="383" y="343"/>
                    <a:pt x="384" y="343"/>
                  </a:cubicBezTo>
                  <a:cubicBezTo>
                    <a:pt x="384" y="344"/>
                    <a:pt x="385" y="344"/>
                    <a:pt x="386" y="344"/>
                  </a:cubicBezTo>
                  <a:cubicBezTo>
                    <a:pt x="387" y="343"/>
                    <a:pt x="388" y="343"/>
                    <a:pt x="389" y="343"/>
                  </a:cubicBezTo>
                  <a:cubicBezTo>
                    <a:pt x="389" y="343"/>
                    <a:pt x="389" y="343"/>
                    <a:pt x="390" y="343"/>
                  </a:cubicBezTo>
                  <a:cubicBezTo>
                    <a:pt x="390" y="343"/>
                    <a:pt x="390" y="343"/>
                    <a:pt x="390" y="343"/>
                  </a:cubicBezTo>
                  <a:cubicBezTo>
                    <a:pt x="391" y="343"/>
                    <a:pt x="391" y="344"/>
                    <a:pt x="391" y="344"/>
                  </a:cubicBezTo>
                  <a:cubicBezTo>
                    <a:pt x="392" y="344"/>
                    <a:pt x="392" y="343"/>
                    <a:pt x="393" y="343"/>
                  </a:cubicBezTo>
                  <a:cubicBezTo>
                    <a:pt x="394" y="344"/>
                    <a:pt x="393" y="345"/>
                    <a:pt x="393" y="346"/>
                  </a:cubicBezTo>
                  <a:cubicBezTo>
                    <a:pt x="392" y="346"/>
                    <a:pt x="391" y="346"/>
                    <a:pt x="391" y="347"/>
                  </a:cubicBezTo>
                  <a:cubicBezTo>
                    <a:pt x="390" y="347"/>
                    <a:pt x="388" y="347"/>
                    <a:pt x="388" y="348"/>
                  </a:cubicBezTo>
                  <a:cubicBezTo>
                    <a:pt x="387" y="349"/>
                    <a:pt x="387" y="349"/>
                    <a:pt x="386" y="349"/>
                  </a:cubicBezTo>
                  <a:cubicBezTo>
                    <a:pt x="384" y="350"/>
                    <a:pt x="385" y="351"/>
                    <a:pt x="387" y="351"/>
                  </a:cubicBezTo>
                  <a:cubicBezTo>
                    <a:pt x="388" y="351"/>
                    <a:pt x="388" y="351"/>
                    <a:pt x="389" y="351"/>
                  </a:cubicBezTo>
                  <a:cubicBezTo>
                    <a:pt x="389" y="352"/>
                    <a:pt x="390" y="352"/>
                    <a:pt x="390" y="352"/>
                  </a:cubicBezTo>
                  <a:cubicBezTo>
                    <a:pt x="390" y="353"/>
                    <a:pt x="391" y="353"/>
                    <a:pt x="391" y="353"/>
                  </a:cubicBezTo>
                  <a:cubicBezTo>
                    <a:pt x="392" y="353"/>
                    <a:pt x="393" y="354"/>
                    <a:pt x="393" y="355"/>
                  </a:cubicBezTo>
                  <a:cubicBezTo>
                    <a:pt x="393" y="356"/>
                    <a:pt x="392" y="356"/>
                    <a:pt x="392" y="357"/>
                  </a:cubicBezTo>
                  <a:cubicBezTo>
                    <a:pt x="392" y="357"/>
                    <a:pt x="392" y="357"/>
                    <a:pt x="392" y="358"/>
                  </a:cubicBezTo>
                  <a:cubicBezTo>
                    <a:pt x="392" y="358"/>
                    <a:pt x="390" y="358"/>
                    <a:pt x="392" y="359"/>
                  </a:cubicBezTo>
                  <a:cubicBezTo>
                    <a:pt x="392" y="359"/>
                    <a:pt x="393" y="359"/>
                    <a:pt x="393" y="360"/>
                  </a:cubicBezTo>
                  <a:cubicBezTo>
                    <a:pt x="396" y="361"/>
                    <a:pt x="397" y="357"/>
                    <a:pt x="399" y="356"/>
                  </a:cubicBezTo>
                  <a:cubicBezTo>
                    <a:pt x="400" y="356"/>
                    <a:pt x="402" y="356"/>
                    <a:pt x="403" y="356"/>
                  </a:cubicBezTo>
                  <a:cubicBezTo>
                    <a:pt x="403" y="356"/>
                    <a:pt x="403" y="355"/>
                    <a:pt x="403" y="355"/>
                  </a:cubicBezTo>
                  <a:cubicBezTo>
                    <a:pt x="404" y="355"/>
                    <a:pt x="404" y="355"/>
                    <a:pt x="405" y="354"/>
                  </a:cubicBezTo>
                  <a:cubicBezTo>
                    <a:pt x="406" y="352"/>
                    <a:pt x="407" y="354"/>
                    <a:pt x="409" y="354"/>
                  </a:cubicBezTo>
                  <a:cubicBezTo>
                    <a:pt x="410" y="354"/>
                    <a:pt x="410" y="354"/>
                    <a:pt x="410" y="354"/>
                  </a:cubicBezTo>
                  <a:cubicBezTo>
                    <a:pt x="411" y="353"/>
                    <a:pt x="411" y="354"/>
                    <a:pt x="412" y="354"/>
                  </a:cubicBezTo>
                  <a:cubicBezTo>
                    <a:pt x="412" y="353"/>
                    <a:pt x="411" y="352"/>
                    <a:pt x="412" y="352"/>
                  </a:cubicBezTo>
                  <a:cubicBezTo>
                    <a:pt x="412" y="351"/>
                    <a:pt x="413" y="351"/>
                    <a:pt x="413" y="351"/>
                  </a:cubicBezTo>
                  <a:cubicBezTo>
                    <a:pt x="413" y="350"/>
                    <a:pt x="412" y="350"/>
                    <a:pt x="411" y="350"/>
                  </a:cubicBezTo>
                  <a:cubicBezTo>
                    <a:pt x="410" y="350"/>
                    <a:pt x="410" y="350"/>
                    <a:pt x="409" y="350"/>
                  </a:cubicBezTo>
                  <a:cubicBezTo>
                    <a:pt x="409" y="350"/>
                    <a:pt x="409" y="350"/>
                    <a:pt x="408" y="351"/>
                  </a:cubicBezTo>
                  <a:cubicBezTo>
                    <a:pt x="408" y="350"/>
                    <a:pt x="408" y="350"/>
                    <a:pt x="407" y="349"/>
                  </a:cubicBezTo>
                  <a:cubicBezTo>
                    <a:pt x="407" y="349"/>
                    <a:pt x="406" y="350"/>
                    <a:pt x="406" y="351"/>
                  </a:cubicBezTo>
                  <a:cubicBezTo>
                    <a:pt x="404" y="352"/>
                    <a:pt x="403" y="348"/>
                    <a:pt x="402" y="347"/>
                  </a:cubicBezTo>
                  <a:cubicBezTo>
                    <a:pt x="400" y="343"/>
                    <a:pt x="401" y="343"/>
                    <a:pt x="404" y="341"/>
                  </a:cubicBezTo>
                  <a:cubicBezTo>
                    <a:pt x="404" y="341"/>
                    <a:pt x="403" y="342"/>
                    <a:pt x="403" y="342"/>
                  </a:cubicBezTo>
                  <a:cubicBezTo>
                    <a:pt x="403" y="343"/>
                    <a:pt x="402" y="343"/>
                    <a:pt x="403" y="344"/>
                  </a:cubicBezTo>
                  <a:cubicBezTo>
                    <a:pt x="403" y="344"/>
                    <a:pt x="404" y="342"/>
                    <a:pt x="404" y="341"/>
                  </a:cubicBezTo>
                  <a:cubicBezTo>
                    <a:pt x="406" y="340"/>
                    <a:pt x="409" y="337"/>
                    <a:pt x="411" y="339"/>
                  </a:cubicBezTo>
                  <a:cubicBezTo>
                    <a:pt x="411" y="338"/>
                    <a:pt x="413" y="337"/>
                    <a:pt x="414" y="337"/>
                  </a:cubicBezTo>
                  <a:cubicBezTo>
                    <a:pt x="414" y="337"/>
                    <a:pt x="414" y="338"/>
                    <a:pt x="414" y="338"/>
                  </a:cubicBezTo>
                  <a:cubicBezTo>
                    <a:pt x="414" y="336"/>
                    <a:pt x="417" y="336"/>
                    <a:pt x="418" y="336"/>
                  </a:cubicBezTo>
                  <a:cubicBezTo>
                    <a:pt x="419" y="334"/>
                    <a:pt x="421" y="334"/>
                    <a:pt x="423" y="334"/>
                  </a:cubicBezTo>
                  <a:cubicBezTo>
                    <a:pt x="423" y="334"/>
                    <a:pt x="423" y="334"/>
                    <a:pt x="423" y="334"/>
                  </a:cubicBezTo>
                  <a:cubicBezTo>
                    <a:pt x="423" y="334"/>
                    <a:pt x="423" y="334"/>
                    <a:pt x="424" y="334"/>
                  </a:cubicBezTo>
                  <a:cubicBezTo>
                    <a:pt x="423" y="334"/>
                    <a:pt x="423" y="334"/>
                    <a:pt x="423" y="333"/>
                  </a:cubicBezTo>
                  <a:cubicBezTo>
                    <a:pt x="424" y="333"/>
                    <a:pt x="424" y="332"/>
                    <a:pt x="424" y="332"/>
                  </a:cubicBezTo>
                  <a:cubicBezTo>
                    <a:pt x="424" y="332"/>
                    <a:pt x="424" y="332"/>
                    <a:pt x="424" y="332"/>
                  </a:cubicBezTo>
                  <a:cubicBezTo>
                    <a:pt x="423" y="331"/>
                    <a:pt x="424" y="329"/>
                    <a:pt x="425" y="329"/>
                  </a:cubicBezTo>
                  <a:cubicBezTo>
                    <a:pt x="426" y="328"/>
                    <a:pt x="426" y="329"/>
                    <a:pt x="427" y="328"/>
                  </a:cubicBezTo>
                  <a:cubicBezTo>
                    <a:pt x="428" y="328"/>
                    <a:pt x="427" y="328"/>
                    <a:pt x="428" y="327"/>
                  </a:cubicBezTo>
                  <a:cubicBezTo>
                    <a:pt x="428" y="326"/>
                    <a:pt x="428" y="326"/>
                    <a:pt x="429" y="326"/>
                  </a:cubicBezTo>
                  <a:cubicBezTo>
                    <a:pt x="430" y="326"/>
                    <a:pt x="433" y="327"/>
                    <a:pt x="434" y="326"/>
                  </a:cubicBezTo>
                  <a:cubicBezTo>
                    <a:pt x="434" y="326"/>
                    <a:pt x="434" y="326"/>
                    <a:pt x="434" y="325"/>
                  </a:cubicBezTo>
                  <a:cubicBezTo>
                    <a:pt x="434" y="325"/>
                    <a:pt x="435" y="323"/>
                    <a:pt x="435" y="323"/>
                  </a:cubicBezTo>
                  <a:cubicBezTo>
                    <a:pt x="436" y="322"/>
                    <a:pt x="436" y="322"/>
                    <a:pt x="435" y="322"/>
                  </a:cubicBezTo>
                  <a:cubicBezTo>
                    <a:pt x="435" y="321"/>
                    <a:pt x="435" y="321"/>
                    <a:pt x="435" y="319"/>
                  </a:cubicBezTo>
                  <a:cubicBezTo>
                    <a:pt x="434" y="319"/>
                    <a:pt x="434" y="318"/>
                    <a:pt x="434" y="318"/>
                  </a:cubicBezTo>
                  <a:cubicBezTo>
                    <a:pt x="434" y="317"/>
                    <a:pt x="436" y="317"/>
                    <a:pt x="436" y="316"/>
                  </a:cubicBezTo>
                  <a:cubicBezTo>
                    <a:pt x="436" y="316"/>
                    <a:pt x="435" y="316"/>
                    <a:pt x="435" y="316"/>
                  </a:cubicBezTo>
                  <a:cubicBezTo>
                    <a:pt x="434" y="316"/>
                    <a:pt x="434" y="316"/>
                    <a:pt x="434" y="315"/>
                  </a:cubicBezTo>
                  <a:cubicBezTo>
                    <a:pt x="433" y="314"/>
                    <a:pt x="434" y="314"/>
                    <a:pt x="435" y="314"/>
                  </a:cubicBezTo>
                  <a:cubicBezTo>
                    <a:pt x="435" y="313"/>
                    <a:pt x="436" y="312"/>
                    <a:pt x="437" y="312"/>
                  </a:cubicBezTo>
                  <a:cubicBezTo>
                    <a:pt x="437" y="311"/>
                    <a:pt x="436" y="312"/>
                    <a:pt x="437" y="312"/>
                  </a:cubicBezTo>
                  <a:close/>
                  <a:moveTo>
                    <a:pt x="257" y="342"/>
                  </a:moveTo>
                  <a:cubicBezTo>
                    <a:pt x="258" y="342"/>
                    <a:pt x="258" y="342"/>
                    <a:pt x="258" y="342"/>
                  </a:cubicBezTo>
                  <a:cubicBezTo>
                    <a:pt x="258" y="343"/>
                    <a:pt x="258" y="343"/>
                    <a:pt x="257" y="342"/>
                  </a:cubicBezTo>
                  <a:close/>
                  <a:moveTo>
                    <a:pt x="290" y="376"/>
                  </a:moveTo>
                  <a:cubicBezTo>
                    <a:pt x="290" y="376"/>
                    <a:pt x="290" y="377"/>
                    <a:pt x="290" y="377"/>
                  </a:cubicBezTo>
                  <a:cubicBezTo>
                    <a:pt x="290" y="377"/>
                    <a:pt x="290" y="377"/>
                    <a:pt x="290" y="377"/>
                  </a:cubicBezTo>
                  <a:cubicBezTo>
                    <a:pt x="290" y="377"/>
                    <a:pt x="290" y="377"/>
                    <a:pt x="290" y="376"/>
                  </a:cubicBezTo>
                  <a:cubicBezTo>
                    <a:pt x="290" y="376"/>
                    <a:pt x="290" y="377"/>
                    <a:pt x="290" y="376"/>
                  </a:cubicBezTo>
                  <a:close/>
                  <a:moveTo>
                    <a:pt x="263" y="58"/>
                  </a:moveTo>
                  <a:cubicBezTo>
                    <a:pt x="263" y="58"/>
                    <a:pt x="263" y="58"/>
                    <a:pt x="263" y="58"/>
                  </a:cubicBezTo>
                  <a:close/>
                  <a:moveTo>
                    <a:pt x="263" y="59"/>
                  </a:moveTo>
                  <a:cubicBezTo>
                    <a:pt x="264" y="58"/>
                    <a:pt x="267" y="54"/>
                    <a:pt x="266" y="54"/>
                  </a:cubicBezTo>
                  <a:cubicBezTo>
                    <a:pt x="265" y="54"/>
                    <a:pt x="265" y="55"/>
                    <a:pt x="265" y="55"/>
                  </a:cubicBezTo>
                  <a:cubicBezTo>
                    <a:pt x="265" y="53"/>
                    <a:pt x="264" y="55"/>
                    <a:pt x="264" y="56"/>
                  </a:cubicBezTo>
                  <a:cubicBezTo>
                    <a:pt x="264" y="55"/>
                    <a:pt x="264" y="55"/>
                    <a:pt x="263" y="55"/>
                  </a:cubicBezTo>
                  <a:cubicBezTo>
                    <a:pt x="263" y="55"/>
                    <a:pt x="264" y="56"/>
                    <a:pt x="263" y="57"/>
                  </a:cubicBezTo>
                  <a:cubicBezTo>
                    <a:pt x="263" y="57"/>
                    <a:pt x="262" y="56"/>
                    <a:pt x="263" y="58"/>
                  </a:cubicBezTo>
                  <a:cubicBezTo>
                    <a:pt x="262" y="58"/>
                    <a:pt x="262" y="58"/>
                    <a:pt x="262" y="59"/>
                  </a:cubicBezTo>
                  <a:cubicBezTo>
                    <a:pt x="262" y="59"/>
                    <a:pt x="263" y="59"/>
                    <a:pt x="263" y="59"/>
                  </a:cubicBezTo>
                  <a:close/>
                  <a:moveTo>
                    <a:pt x="258" y="61"/>
                  </a:moveTo>
                  <a:cubicBezTo>
                    <a:pt x="258" y="61"/>
                    <a:pt x="258" y="61"/>
                    <a:pt x="259" y="61"/>
                  </a:cubicBezTo>
                  <a:cubicBezTo>
                    <a:pt x="259" y="61"/>
                    <a:pt x="259" y="60"/>
                    <a:pt x="259" y="60"/>
                  </a:cubicBezTo>
                  <a:cubicBezTo>
                    <a:pt x="259" y="60"/>
                    <a:pt x="262" y="58"/>
                    <a:pt x="261" y="57"/>
                  </a:cubicBezTo>
                  <a:cubicBezTo>
                    <a:pt x="261" y="57"/>
                    <a:pt x="259" y="57"/>
                    <a:pt x="259" y="57"/>
                  </a:cubicBezTo>
                  <a:cubicBezTo>
                    <a:pt x="259" y="57"/>
                    <a:pt x="257" y="58"/>
                    <a:pt x="258" y="58"/>
                  </a:cubicBezTo>
                  <a:cubicBezTo>
                    <a:pt x="258" y="59"/>
                    <a:pt x="257" y="59"/>
                    <a:pt x="258" y="61"/>
                  </a:cubicBezTo>
                  <a:cubicBezTo>
                    <a:pt x="257" y="60"/>
                    <a:pt x="258" y="61"/>
                    <a:pt x="258" y="61"/>
                  </a:cubicBezTo>
                  <a:close/>
                  <a:moveTo>
                    <a:pt x="256" y="62"/>
                  </a:moveTo>
                  <a:cubicBezTo>
                    <a:pt x="256" y="61"/>
                    <a:pt x="257" y="61"/>
                    <a:pt x="257" y="60"/>
                  </a:cubicBezTo>
                  <a:cubicBezTo>
                    <a:pt x="257" y="60"/>
                    <a:pt x="256" y="59"/>
                    <a:pt x="256" y="59"/>
                  </a:cubicBezTo>
                  <a:cubicBezTo>
                    <a:pt x="256" y="60"/>
                    <a:pt x="256" y="61"/>
                    <a:pt x="255" y="61"/>
                  </a:cubicBezTo>
                  <a:cubicBezTo>
                    <a:pt x="255" y="62"/>
                    <a:pt x="255" y="62"/>
                    <a:pt x="256" y="62"/>
                  </a:cubicBezTo>
                  <a:close/>
                  <a:moveTo>
                    <a:pt x="254" y="61"/>
                  </a:moveTo>
                  <a:cubicBezTo>
                    <a:pt x="255" y="62"/>
                    <a:pt x="254" y="61"/>
                    <a:pt x="254" y="61"/>
                  </a:cubicBezTo>
                  <a:close/>
                  <a:moveTo>
                    <a:pt x="273" y="61"/>
                  </a:moveTo>
                  <a:cubicBezTo>
                    <a:pt x="273" y="61"/>
                    <a:pt x="273" y="61"/>
                    <a:pt x="273" y="61"/>
                  </a:cubicBezTo>
                  <a:cubicBezTo>
                    <a:pt x="274" y="64"/>
                    <a:pt x="275" y="57"/>
                    <a:pt x="274" y="58"/>
                  </a:cubicBezTo>
                  <a:cubicBezTo>
                    <a:pt x="274" y="58"/>
                    <a:pt x="273" y="60"/>
                    <a:pt x="273" y="60"/>
                  </a:cubicBezTo>
                  <a:cubicBezTo>
                    <a:pt x="272" y="61"/>
                    <a:pt x="271" y="62"/>
                    <a:pt x="272" y="62"/>
                  </a:cubicBezTo>
                  <a:cubicBezTo>
                    <a:pt x="272" y="62"/>
                    <a:pt x="273" y="62"/>
                    <a:pt x="273" y="61"/>
                  </a:cubicBezTo>
                  <a:close/>
                  <a:moveTo>
                    <a:pt x="268" y="63"/>
                  </a:moveTo>
                  <a:cubicBezTo>
                    <a:pt x="265" y="63"/>
                    <a:pt x="269" y="64"/>
                    <a:pt x="269" y="63"/>
                  </a:cubicBezTo>
                  <a:cubicBezTo>
                    <a:pt x="269" y="63"/>
                    <a:pt x="268" y="63"/>
                    <a:pt x="268" y="63"/>
                  </a:cubicBezTo>
                  <a:close/>
                  <a:moveTo>
                    <a:pt x="267" y="54"/>
                  </a:moveTo>
                  <a:cubicBezTo>
                    <a:pt x="267" y="54"/>
                    <a:pt x="265" y="57"/>
                    <a:pt x="266" y="57"/>
                  </a:cubicBezTo>
                  <a:cubicBezTo>
                    <a:pt x="266" y="57"/>
                    <a:pt x="266" y="57"/>
                    <a:pt x="266" y="57"/>
                  </a:cubicBezTo>
                  <a:cubicBezTo>
                    <a:pt x="266" y="56"/>
                    <a:pt x="268" y="54"/>
                    <a:pt x="268" y="54"/>
                  </a:cubicBezTo>
                  <a:cubicBezTo>
                    <a:pt x="268" y="54"/>
                    <a:pt x="268" y="54"/>
                    <a:pt x="267" y="54"/>
                  </a:cubicBezTo>
                  <a:close/>
                  <a:moveTo>
                    <a:pt x="271" y="45"/>
                  </a:moveTo>
                  <a:cubicBezTo>
                    <a:pt x="271" y="45"/>
                    <a:pt x="271" y="44"/>
                    <a:pt x="271" y="44"/>
                  </a:cubicBezTo>
                  <a:cubicBezTo>
                    <a:pt x="273" y="44"/>
                    <a:pt x="276" y="40"/>
                    <a:pt x="275" y="38"/>
                  </a:cubicBezTo>
                  <a:cubicBezTo>
                    <a:pt x="274" y="38"/>
                    <a:pt x="269" y="44"/>
                    <a:pt x="270" y="45"/>
                  </a:cubicBezTo>
                  <a:cubicBezTo>
                    <a:pt x="270" y="45"/>
                    <a:pt x="271" y="45"/>
                    <a:pt x="271" y="45"/>
                  </a:cubicBezTo>
                  <a:close/>
                  <a:moveTo>
                    <a:pt x="264" y="50"/>
                  </a:moveTo>
                  <a:cubicBezTo>
                    <a:pt x="264" y="52"/>
                    <a:pt x="265" y="50"/>
                    <a:pt x="265" y="49"/>
                  </a:cubicBezTo>
                  <a:cubicBezTo>
                    <a:pt x="266" y="49"/>
                    <a:pt x="266" y="49"/>
                    <a:pt x="267" y="49"/>
                  </a:cubicBezTo>
                  <a:cubicBezTo>
                    <a:pt x="268" y="49"/>
                    <a:pt x="268" y="47"/>
                    <a:pt x="269" y="49"/>
                  </a:cubicBezTo>
                  <a:cubicBezTo>
                    <a:pt x="264" y="50"/>
                    <a:pt x="269" y="53"/>
                    <a:pt x="270" y="49"/>
                  </a:cubicBezTo>
                  <a:cubicBezTo>
                    <a:pt x="270" y="49"/>
                    <a:pt x="270" y="47"/>
                    <a:pt x="269" y="46"/>
                  </a:cubicBezTo>
                  <a:cubicBezTo>
                    <a:pt x="268" y="46"/>
                    <a:pt x="269" y="43"/>
                    <a:pt x="268" y="44"/>
                  </a:cubicBezTo>
                  <a:cubicBezTo>
                    <a:pt x="267" y="44"/>
                    <a:pt x="268" y="47"/>
                    <a:pt x="268" y="47"/>
                  </a:cubicBezTo>
                  <a:cubicBezTo>
                    <a:pt x="268" y="47"/>
                    <a:pt x="268" y="47"/>
                    <a:pt x="268" y="47"/>
                  </a:cubicBezTo>
                  <a:cubicBezTo>
                    <a:pt x="267" y="47"/>
                    <a:pt x="267" y="45"/>
                    <a:pt x="267" y="45"/>
                  </a:cubicBezTo>
                  <a:cubicBezTo>
                    <a:pt x="266" y="45"/>
                    <a:pt x="267" y="46"/>
                    <a:pt x="267" y="46"/>
                  </a:cubicBezTo>
                  <a:cubicBezTo>
                    <a:pt x="267" y="46"/>
                    <a:pt x="267" y="46"/>
                    <a:pt x="267" y="46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7" y="49"/>
                    <a:pt x="267" y="48"/>
                  </a:cubicBezTo>
                  <a:cubicBezTo>
                    <a:pt x="266" y="48"/>
                    <a:pt x="266" y="48"/>
                    <a:pt x="266" y="47"/>
                  </a:cubicBezTo>
                  <a:cubicBezTo>
                    <a:pt x="265" y="49"/>
                    <a:pt x="266" y="47"/>
                    <a:pt x="265" y="47"/>
                  </a:cubicBezTo>
                  <a:cubicBezTo>
                    <a:pt x="265" y="47"/>
                    <a:pt x="265" y="48"/>
                    <a:pt x="265" y="48"/>
                  </a:cubicBezTo>
                  <a:cubicBezTo>
                    <a:pt x="264" y="48"/>
                    <a:pt x="265" y="47"/>
                    <a:pt x="264" y="47"/>
                  </a:cubicBezTo>
                  <a:cubicBezTo>
                    <a:pt x="264" y="47"/>
                    <a:pt x="263" y="50"/>
                    <a:pt x="264" y="50"/>
                  </a:cubicBezTo>
                  <a:close/>
                  <a:moveTo>
                    <a:pt x="219" y="138"/>
                  </a:moveTo>
                  <a:cubicBezTo>
                    <a:pt x="221" y="140"/>
                    <a:pt x="221" y="138"/>
                    <a:pt x="221" y="137"/>
                  </a:cubicBezTo>
                  <a:cubicBezTo>
                    <a:pt x="220" y="137"/>
                    <a:pt x="218" y="137"/>
                    <a:pt x="219" y="138"/>
                  </a:cubicBezTo>
                  <a:close/>
                  <a:moveTo>
                    <a:pt x="217" y="144"/>
                  </a:moveTo>
                  <a:cubicBezTo>
                    <a:pt x="218" y="145"/>
                    <a:pt x="218" y="143"/>
                    <a:pt x="218" y="142"/>
                  </a:cubicBezTo>
                  <a:cubicBezTo>
                    <a:pt x="217" y="142"/>
                    <a:pt x="217" y="143"/>
                    <a:pt x="217" y="143"/>
                  </a:cubicBezTo>
                  <a:cubicBezTo>
                    <a:pt x="217" y="143"/>
                    <a:pt x="217" y="143"/>
                    <a:pt x="216" y="143"/>
                  </a:cubicBezTo>
                  <a:cubicBezTo>
                    <a:pt x="216" y="143"/>
                    <a:pt x="216" y="144"/>
                    <a:pt x="217" y="144"/>
                  </a:cubicBezTo>
                  <a:close/>
                  <a:moveTo>
                    <a:pt x="220" y="141"/>
                  </a:moveTo>
                  <a:cubicBezTo>
                    <a:pt x="221" y="141"/>
                    <a:pt x="221" y="141"/>
                    <a:pt x="221" y="140"/>
                  </a:cubicBezTo>
                  <a:cubicBezTo>
                    <a:pt x="221" y="140"/>
                    <a:pt x="219" y="141"/>
                    <a:pt x="220" y="141"/>
                  </a:cubicBezTo>
                  <a:close/>
                  <a:moveTo>
                    <a:pt x="207" y="154"/>
                  </a:moveTo>
                  <a:cubicBezTo>
                    <a:pt x="207" y="153"/>
                    <a:pt x="206" y="151"/>
                    <a:pt x="206" y="153"/>
                  </a:cubicBezTo>
                  <a:cubicBezTo>
                    <a:pt x="205" y="153"/>
                    <a:pt x="206" y="155"/>
                    <a:pt x="207" y="154"/>
                  </a:cubicBezTo>
                  <a:close/>
                  <a:moveTo>
                    <a:pt x="254" y="63"/>
                  </a:moveTo>
                  <a:cubicBezTo>
                    <a:pt x="255" y="63"/>
                    <a:pt x="255" y="62"/>
                    <a:pt x="254" y="61"/>
                  </a:cubicBezTo>
                  <a:cubicBezTo>
                    <a:pt x="255" y="61"/>
                    <a:pt x="255" y="61"/>
                    <a:pt x="255" y="60"/>
                  </a:cubicBezTo>
                  <a:cubicBezTo>
                    <a:pt x="254" y="60"/>
                    <a:pt x="253" y="63"/>
                    <a:pt x="254" y="63"/>
                  </a:cubicBezTo>
                  <a:close/>
                  <a:moveTo>
                    <a:pt x="205" y="155"/>
                  </a:moveTo>
                  <a:cubicBezTo>
                    <a:pt x="206" y="155"/>
                    <a:pt x="204" y="154"/>
                    <a:pt x="204" y="154"/>
                  </a:cubicBezTo>
                  <a:cubicBezTo>
                    <a:pt x="204" y="155"/>
                    <a:pt x="204" y="156"/>
                    <a:pt x="205" y="155"/>
                  </a:cubicBezTo>
                  <a:close/>
                  <a:moveTo>
                    <a:pt x="253" y="64"/>
                  </a:moveTo>
                  <a:cubicBezTo>
                    <a:pt x="253" y="64"/>
                    <a:pt x="253" y="64"/>
                    <a:pt x="253" y="64"/>
                  </a:cubicBezTo>
                  <a:close/>
                  <a:moveTo>
                    <a:pt x="254" y="65"/>
                  </a:moveTo>
                  <a:cubicBezTo>
                    <a:pt x="255" y="64"/>
                    <a:pt x="254" y="64"/>
                    <a:pt x="253" y="63"/>
                  </a:cubicBezTo>
                  <a:cubicBezTo>
                    <a:pt x="253" y="63"/>
                    <a:pt x="253" y="64"/>
                    <a:pt x="253" y="64"/>
                  </a:cubicBezTo>
                  <a:cubicBezTo>
                    <a:pt x="252" y="65"/>
                    <a:pt x="253" y="65"/>
                    <a:pt x="254" y="65"/>
                  </a:cubicBezTo>
                  <a:close/>
                  <a:moveTo>
                    <a:pt x="222" y="137"/>
                  </a:moveTo>
                  <a:cubicBezTo>
                    <a:pt x="223" y="138"/>
                    <a:pt x="228" y="135"/>
                    <a:pt x="228" y="135"/>
                  </a:cubicBezTo>
                  <a:cubicBezTo>
                    <a:pt x="227" y="135"/>
                    <a:pt x="227" y="135"/>
                    <a:pt x="227" y="135"/>
                  </a:cubicBezTo>
                  <a:cubicBezTo>
                    <a:pt x="227" y="133"/>
                    <a:pt x="225" y="134"/>
                    <a:pt x="224" y="134"/>
                  </a:cubicBezTo>
                  <a:cubicBezTo>
                    <a:pt x="224" y="135"/>
                    <a:pt x="224" y="135"/>
                    <a:pt x="223" y="135"/>
                  </a:cubicBezTo>
                  <a:cubicBezTo>
                    <a:pt x="223" y="136"/>
                    <a:pt x="221" y="137"/>
                    <a:pt x="222" y="137"/>
                  </a:cubicBezTo>
                  <a:close/>
                  <a:moveTo>
                    <a:pt x="222" y="133"/>
                  </a:moveTo>
                  <a:cubicBezTo>
                    <a:pt x="225" y="133"/>
                    <a:pt x="225" y="134"/>
                    <a:pt x="226" y="131"/>
                  </a:cubicBezTo>
                  <a:cubicBezTo>
                    <a:pt x="225" y="132"/>
                    <a:pt x="222" y="133"/>
                    <a:pt x="222" y="133"/>
                  </a:cubicBezTo>
                  <a:cubicBezTo>
                    <a:pt x="222" y="133"/>
                    <a:pt x="222" y="133"/>
                    <a:pt x="222" y="133"/>
                  </a:cubicBezTo>
                  <a:close/>
                  <a:moveTo>
                    <a:pt x="317" y="17"/>
                  </a:moveTo>
                  <a:cubicBezTo>
                    <a:pt x="316" y="19"/>
                    <a:pt x="321" y="19"/>
                    <a:pt x="321" y="19"/>
                  </a:cubicBezTo>
                  <a:cubicBezTo>
                    <a:pt x="321" y="19"/>
                    <a:pt x="320" y="17"/>
                    <a:pt x="320" y="17"/>
                  </a:cubicBezTo>
                  <a:cubicBezTo>
                    <a:pt x="319" y="17"/>
                    <a:pt x="319" y="18"/>
                    <a:pt x="319" y="17"/>
                  </a:cubicBezTo>
                  <a:cubicBezTo>
                    <a:pt x="319" y="17"/>
                    <a:pt x="318" y="17"/>
                    <a:pt x="318" y="17"/>
                  </a:cubicBezTo>
                  <a:cubicBezTo>
                    <a:pt x="318" y="17"/>
                    <a:pt x="318" y="18"/>
                    <a:pt x="318" y="18"/>
                  </a:cubicBezTo>
                  <a:cubicBezTo>
                    <a:pt x="318" y="18"/>
                    <a:pt x="318" y="17"/>
                    <a:pt x="317" y="17"/>
                  </a:cubicBezTo>
                  <a:close/>
                  <a:moveTo>
                    <a:pt x="298" y="23"/>
                  </a:moveTo>
                  <a:cubicBezTo>
                    <a:pt x="299" y="22"/>
                    <a:pt x="297" y="21"/>
                    <a:pt x="297" y="22"/>
                  </a:cubicBezTo>
                  <a:cubicBezTo>
                    <a:pt x="297" y="22"/>
                    <a:pt x="297" y="23"/>
                    <a:pt x="298" y="23"/>
                  </a:cubicBezTo>
                  <a:close/>
                  <a:moveTo>
                    <a:pt x="271" y="59"/>
                  </a:moveTo>
                  <a:cubicBezTo>
                    <a:pt x="271" y="61"/>
                    <a:pt x="269" y="59"/>
                    <a:pt x="270" y="61"/>
                  </a:cubicBezTo>
                  <a:cubicBezTo>
                    <a:pt x="269" y="61"/>
                    <a:pt x="269" y="62"/>
                    <a:pt x="269" y="62"/>
                  </a:cubicBezTo>
                  <a:cubicBezTo>
                    <a:pt x="270" y="62"/>
                    <a:pt x="273" y="59"/>
                    <a:pt x="271" y="59"/>
                  </a:cubicBezTo>
                  <a:close/>
                  <a:moveTo>
                    <a:pt x="307" y="26"/>
                  </a:moveTo>
                  <a:cubicBezTo>
                    <a:pt x="307" y="26"/>
                    <a:pt x="308" y="25"/>
                    <a:pt x="308" y="24"/>
                  </a:cubicBezTo>
                  <a:cubicBezTo>
                    <a:pt x="308" y="24"/>
                    <a:pt x="307" y="24"/>
                    <a:pt x="306" y="24"/>
                  </a:cubicBezTo>
                  <a:cubicBezTo>
                    <a:pt x="306" y="25"/>
                    <a:pt x="306" y="26"/>
                    <a:pt x="307" y="26"/>
                  </a:cubicBezTo>
                  <a:close/>
                  <a:moveTo>
                    <a:pt x="315" y="12"/>
                  </a:moveTo>
                  <a:cubicBezTo>
                    <a:pt x="315" y="12"/>
                    <a:pt x="317" y="12"/>
                    <a:pt x="317" y="12"/>
                  </a:cubicBezTo>
                  <a:cubicBezTo>
                    <a:pt x="317" y="12"/>
                    <a:pt x="315" y="15"/>
                    <a:pt x="316" y="15"/>
                  </a:cubicBezTo>
                  <a:cubicBezTo>
                    <a:pt x="316" y="15"/>
                    <a:pt x="316" y="14"/>
                    <a:pt x="316" y="14"/>
                  </a:cubicBezTo>
                  <a:cubicBezTo>
                    <a:pt x="317" y="15"/>
                    <a:pt x="317" y="14"/>
                    <a:pt x="318" y="14"/>
                  </a:cubicBezTo>
                  <a:cubicBezTo>
                    <a:pt x="318" y="14"/>
                    <a:pt x="320" y="14"/>
                    <a:pt x="319" y="13"/>
                  </a:cubicBezTo>
                  <a:cubicBezTo>
                    <a:pt x="320" y="14"/>
                    <a:pt x="319" y="14"/>
                    <a:pt x="320" y="14"/>
                  </a:cubicBezTo>
                  <a:cubicBezTo>
                    <a:pt x="321" y="14"/>
                    <a:pt x="322" y="13"/>
                    <a:pt x="322" y="12"/>
                  </a:cubicBezTo>
                  <a:cubicBezTo>
                    <a:pt x="322" y="12"/>
                    <a:pt x="322" y="12"/>
                    <a:pt x="322" y="12"/>
                  </a:cubicBezTo>
                  <a:cubicBezTo>
                    <a:pt x="322" y="11"/>
                    <a:pt x="322" y="11"/>
                    <a:pt x="322" y="11"/>
                  </a:cubicBezTo>
                  <a:cubicBezTo>
                    <a:pt x="322" y="11"/>
                    <a:pt x="323" y="11"/>
                    <a:pt x="323" y="10"/>
                  </a:cubicBezTo>
                  <a:cubicBezTo>
                    <a:pt x="323" y="10"/>
                    <a:pt x="323" y="10"/>
                    <a:pt x="324" y="10"/>
                  </a:cubicBezTo>
                  <a:cubicBezTo>
                    <a:pt x="324" y="10"/>
                    <a:pt x="324" y="10"/>
                    <a:pt x="324" y="10"/>
                  </a:cubicBezTo>
                  <a:cubicBezTo>
                    <a:pt x="325" y="8"/>
                    <a:pt x="324" y="8"/>
                    <a:pt x="323" y="8"/>
                  </a:cubicBezTo>
                  <a:cubicBezTo>
                    <a:pt x="324" y="8"/>
                    <a:pt x="322" y="9"/>
                    <a:pt x="323" y="8"/>
                  </a:cubicBezTo>
                  <a:cubicBezTo>
                    <a:pt x="323" y="8"/>
                    <a:pt x="322" y="8"/>
                    <a:pt x="322" y="9"/>
                  </a:cubicBezTo>
                  <a:cubicBezTo>
                    <a:pt x="321" y="9"/>
                    <a:pt x="322" y="9"/>
                    <a:pt x="322" y="10"/>
                  </a:cubicBezTo>
                  <a:cubicBezTo>
                    <a:pt x="320" y="12"/>
                    <a:pt x="321" y="9"/>
                    <a:pt x="320" y="9"/>
                  </a:cubicBezTo>
                  <a:cubicBezTo>
                    <a:pt x="320" y="9"/>
                    <a:pt x="320" y="13"/>
                    <a:pt x="319" y="12"/>
                  </a:cubicBezTo>
                  <a:cubicBezTo>
                    <a:pt x="318" y="11"/>
                    <a:pt x="319" y="10"/>
                    <a:pt x="318" y="11"/>
                  </a:cubicBezTo>
                  <a:cubicBezTo>
                    <a:pt x="318" y="11"/>
                    <a:pt x="317" y="11"/>
                    <a:pt x="317" y="11"/>
                  </a:cubicBezTo>
                  <a:cubicBezTo>
                    <a:pt x="317" y="11"/>
                    <a:pt x="317" y="12"/>
                    <a:pt x="317" y="12"/>
                  </a:cubicBezTo>
                  <a:cubicBezTo>
                    <a:pt x="317" y="12"/>
                    <a:pt x="317" y="11"/>
                    <a:pt x="316" y="11"/>
                  </a:cubicBezTo>
                  <a:cubicBezTo>
                    <a:pt x="316" y="11"/>
                    <a:pt x="314" y="12"/>
                    <a:pt x="314" y="12"/>
                  </a:cubicBezTo>
                  <a:cubicBezTo>
                    <a:pt x="314" y="12"/>
                    <a:pt x="315" y="12"/>
                    <a:pt x="315" y="12"/>
                  </a:cubicBezTo>
                  <a:close/>
                  <a:moveTo>
                    <a:pt x="299" y="21"/>
                  </a:moveTo>
                  <a:cubicBezTo>
                    <a:pt x="299" y="22"/>
                    <a:pt x="299" y="23"/>
                    <a:pt x="300" y="23"/>
                  </a:cubicBezTo>
                  <a:cubicBezTo>
                    <a:pt x="302" y="23"/>
                    <a:pt x="302" y="21"/>
                    <a:pt x="300" y="20"/>
                  </a:cubicBezTo>
                  <a:cubicBezTo>
                    <a:pt x="300" y="20"/>
                    <a:pt x="300" y="21"/>
                    <a:pt x="300" y="21"/>
                  </a:cubicBezTo>
                  <a:cubicBezTo>
                    <a:pt x="300" y="21"/>
                    <a:pt x="299" y="19"/>
                    <a:pt x="299" y="19"/>
                  </a:cubicBezTo>
                  <a:cubicBezTo>
                    <a:pt x="297" y="19"/>
                    <a:pt x="299" y="21"/>
                    <a:pt x="299" y="21"/>
                  </a:cubicBezTo>
                  <a:close/>
                  <a:moveTo>
                    <a:pt x="299" y="25"/>
                  </a:moveTo>
                  <a:cubicBezTo>
                    <a:pt x="299" y="26"/>
                    <a:pt x="298" y="26"/>
                    <a:pt x="298" y="27"/>
                  </a:cubicBezTo>
                  <a:cubicBezTo>
                    <a:pt x="298" y="28"/>
                    <a:pt x="299" y="27"/>
                    <a:pt x="299" y="27"/>
                  </a:cubicBezTo>
                  <a:cubicBezTo>
                    <a:pt x="299" y="26"/>
                    <a:pt x="300" y="24"/>
                    <a:pt x="299" y="25"/>
                  </a:cubicBezTo>
                  <a:cubicBezTo>
                    <a:pt x="299" y="25"/>
                    <a:pt x="299" y="25"/>
                    <a:pt x="299" y="25"/>
                  </a:cubicBezTo>
                  <a:close/>
                  <a:moveTo>
                    <a:pt x="304" y="23"/>
                  </a:moveTo>
                  <a:cubicBezTo>
                    <a:pt x="304" y="23"/>
                    <a:pt x="305" y="22"/>
                    <a:pt x="305" y="22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23"/>
                    <a:pt x="306" y="23"/>
                    <a:pt x="306" y="23"/>
                  </a:cubicBezTo>
                  <a:cubicBezTo>
                    <a:pt x="307" y="23"/>
                    <a:pt x="306" y="20"/>
                    <a:pt x="306" y="20"/>
                  </a:cubicBezTo>
                  <a:cubicBezTo>
                    <a:pt x="304" y="19"/>
                    <a:pt x="304" y="22"/>
                    <a:pt x="304" y="23"/>
                  </a:cubicBezTo>
                  <a:cubicBezTo>
                    <a:pt x="304" y="23"/>
                    <a:pt x="304" y="23"/>
                    <a:pt x="304" y="23"/>
                  </a:cubicBezTo>
                  <a:close/>
                  <a:moveTo>
                    <a:pt x="333" y="4"/>
                  </a:moveTo>
                  <a:cubicBezTo>
                    <a:pt x="332" y="3"/>
                    <a:pt x="333" y="4"/>
                    <a:pt x="333" y="4"/>
                  </a:cubicBezTo>
                  <a:close/>
                  <a:moveTo>
                    <a:pt x="338" y="4"/>
                  </a:moveTo>
                  <a:cubicBezTo>
                    <a:pt x="339" y="4"/>
                    <a:pt x="337" y="5"/>
                    <a:pt x="339" y="6"/>
                  </a:cubicBezTo>
                  <a:cubicBezTo>
                    <a:pt x="338" y="5"/>
                    <a:pt x="342" y="4"/>
                    <a:pt x="342" y="5"/>
                  </a:cubicBezTo>
                  <a:cubicBezTo>
                    <a:pt x="344" y="4"/>
                    <a:pt x="342" y="4"/>
                    <a:pt x="342" y="4"/>
                  </a:cubicBezTo>
                  <a:cubicBezTo>
                    <a:pt x="342" y="4"/>
                    <a:pt x="341" y="4"/>
                    <a:pt x="341" y="4"/>
                  </a:cubicBezTo>
                  <a:cubicBezTo>
                    <a:pt x="341" y="4"/>
                    <a:pt x="341" y="4"/>
                    <a:pt x="341" y="3"/>
                  </a:cubicBezTo>
                  <a:cubicBezTo>
                    <a:pt x="341" y="3"/>
                    <a:pt x="342" y="3"/>
                    <a:pt x="342" y="2"/>
                  </a:cubicBezTo>
                  <a:cubicBezTo>
                    <a:pt x="341" y="2"/>
                    <a:pt x="341" y="2"/>
                    <a:pt x="340" y="2"/>
                  </a:cubicBezTo>
                  <a:cubicBezTo>
                    <a:pt x="340" y="2"/>
                    <a:pt x="340" y="0"/>
                    <a:pt x="339" y="1"/>
                  </a:cubicBezTo>
                  <a:cubicBezTo>
                    <a:pt x="338" y="2"/>
                    <a:pt x="340" y="3"/>
                    <a:pt x="340" y="4"/>
                  </a:cubicBezTo>
                  <a:cubicBezTo>
                    <a:pt x="339" y="3"/>
                    <a:pt x="339" y="2"/>
                    <a:pt x="337" y="3"/>
                  </a:cubicBezTo>
                  <a:cubicBezTo>
                    <a:pt x="336" y="3"/>
                    <a:pt x="337" y="4"/>
                    <a:pt x="338" y="4"/>
                  </a:cubicBezTo>
                  <a:close/>
                  <a:moveTo>
                    <a:pt x="333" y="4"/>
                  </a:moveTo>
                  <a:cubicBezTo>
                    <a:pt x="333" y="4"/>
                    <a:pt x="333" y="4"/>
                    <a:pt x="333" y="4"/>
                  </a:cubicBezTo>
                  <a:cubicBezTo>
                    <a:pt x="334" y="3"/>
                    <a:pt x="333" y="3"/>
                    <a:pt x="333" y="2"/>
                  </a:cubicBezTo>
                  <a:cubicBezTo>
                    <a:pt x="332" y="2"/>
                    <a:pt x="332" y="3"/>
                    <a:pt x="333" y="4"/>
                  </a:cubicBezTo>
                  <a:close/>
                  <a:moveTo>
                    <a:pt x="323" y="15"/>
                  </a:moveTo>
                  <a:cubicBezTo>
                    <a:pt x="323" y="15"/>
                    <a:pt x="323" y="15"/>
                    <a:pt x="323" y="14"/>
                  </a:cubicBezTo>
                  <a:cubicBezTo>
                    <a:pt x="322" y="14"/>
                    <a:pt x="321" y="15"/>
                    <a:pt x="321" y="16"/>
                  </a:cubicBezTo>
                  <a:cubicBezTo>
                    <a:pt x="320" y="17"/>
                    <a:pt x="322" y="18"/>
                    <a:pt x="322" y="16"/>
                  </a:cubicBezTo>
                  <a:cubicBezTo>
                    <a:pt x="323" y="17"/>
                    <a:pt x="321" y="18"/>
                    <a:pt x="322" y="19"/>
                  </a:cubicBezTo>
                  <a:cubicBezTo>
                    <a:pt x="323" y="19"/>
                    <a:pt x="324" y="18"/>
                    <a:pt x="324" y="18"/>
                  </a:cubicBezTo>
                  <a:cubicBezTo>
                    <a:pt x="323" y="18"/>
                    <a:pt x="323" y="18"/>
                    <a:pt x="323" y="18"/>
                  </a:cubicBezTo>
                  <a:cubicBezTo>
                    <a:pt x="323" y="18"/>
                    <a:pt x="325" y="16"/>
                    <a:pt x="325" y="15"/>
                  </a:cubicBezTo>
                  <a:cubicBezTo>
                    <a:pt x="326" y="14"/>
                    <a:pt x="324" y="13"/>
                    <a:pt x="323" y="15"/>
                  </a:cubicBezTo>
                  <a:close/>
                  <a:moveTo>
                    <a:pt x="327" y="5"/>
                  </a:moveTo>
                  <a:cubicBezTo>
                    <a:pt x="327" y="7"/>
                    <a:pt x="330" y="6"/>
                    <a:pt x="329" y="5"/>
                  </a:cubicBezTo>
                  <a:cubicBezTo>
                    <a:pt x="329" y="4"/>
                    <a:pt x="329" y="4"/>
                    <a:pt x="329" y="4"/>
                  </a:cubicBezTo>
                  <a:cubicBezTo>
                    <a:pt x="329" y="4"/>
                    <a:pt x="327" y="3"/>
                    <a:pt x="327" y="5"/>
                  </a:cubicBezTo>
                  <a:close/>
                  <a:moveTo>
                    <a:pt x="326" y="13"/>
                  </a:moveTo>
                  <a:cubicBezTo>
                    <a:pt x="327" y="16"/>
                    <a:pt x="330" y="12"/>
                    <a:pt x="328" y="10"/>
                  </a:cubicBezTo>
                  <a:cubicBezTo>
                    <a:pt x="326" y="9"/>
                    <a:pt x="326" y="11"/>
                    <a:pt x="326" y="12"/>
                  </a:cubicBezTo>
                  <a:cubicBezTo>
                    <a:pt x="326" y="13"/>
                    <a:pt x="326" y="13"/>
                    <a:pt x="326" y="13"/>
                  </a:cubicBezTo>
                  <a:close/>
                  <a:moveTo>
                    <a:pt x="305" y="27"/>
                  </a:moveTo>
                  <a:cubicBezTo>
                    <a:pt x="305" y="27"/>
                    <a:pt x="304" y="29"/>
                    <a:pt x="306" y="28"/>
                  </a:cubicBezTo>
                  <a:cubicBezTo>
                    <a:pt x="306" y="27"/>
                    <a:pt x="305" y="25"/>
                    <a:pt x="305" y="27"/>
                  </a:cubicBezTo>
                  <a:close/>
                  <a:moveTo>
                    <a:pt x="282" y="46"/>
                  </a:moveTo>
                  <a:cubicBezTo>
                    <a:pt x="281" y="47"/>
                    <a:pt x="283" y="48"/>
                    <a:pt x="283" y="46"/>
                  </a:cubicBezTo>
                  <a:cubicBezTo>
                    <a:pt x="284" y="46"/>
                    <a:pt x="283" y="45"/>
                    <a:pt x="283" y="45"/>
                  </a:cubicBezTo>
                  <a:cubicBezTo>
                    <a:pt x="282" y="45"/>
                    <a:pt x="283" y="46"/>
                    <a:pt x="282" y="46"/>
                  </a:cubicBezTo>
                  <a:close/>
                  <a:moveTo>
                    <a:pt x="295" y="22"/>
                  </a:moveTo>
                  <a:cubicBezTo>
                    <a:pt x="296" y="22"/>
                    <a:pt x="296" y="20"/>
                    <a:pt x="296" y="19"/>
                  </a:cubicBezTo>
                  <a:cubicBezTo>
                    <a:pt x="295" y="20"/>
                    <a:pt x="295" y="21"/>
                    <a:pt x="295" y="21"/>
                  </a:cubicBezTo>
                  <a:cubicBezTo>
                    <a:pt x="294" y="21"/>
                    <a:pt x="294" y="22"/>
                    <a:pt x="295" y="22"/>
                  </a:cubicBezTo>
                  <a:close/>
                  <a:moveTo>
                    <a:pt x="285" y="42"/>
                  </a:moveTo>
                  <a:cubicBezTo>
                    <a:pt x="283" y="41"/>
                    <a:pt x="283" y="46"/>
                    <a:pt x="285" y="42"/>
                  </a:cubicBezTo>
                  <a:cubicBezTo>
                    <a:pt x="284" y="42"/>
                    <a:pt x="284" y="42"/>
                    <a:pt x="285" y="42"/>
                  </a:cubicBezTo>
                  <a:close/>
                  <a:moveTo>
                    <a:pt x="275" y="55"/>
                  </a:moveTo>
                  <a:cubicBezTo>
                    <a:pt x="277" y="56"/>
                    <a:pt x="277" y="50"/>
                    <a:pt x="275" y="55"/>
                  </a:cubicBezTo>
                  <a:cubicBezTo>
                    <a:pt x="275" y="55"/>
                    <a:pt x="275" y="54"/>
                    <a:pt x="275" y="55"/>
                  </a:cubicBezTo>
                  <a:close/>
                  <a:moveTo>
                    <a:pt x="277" y="51"/>
                  </a:moveTo>
                  <a:cubicBezTo>
                    <a:pt x="278" y="49"/>
                    <a:pt x="278" y="47"/>
                    <a:pt x="276" y="46"/>
                  </a:cubicBezTo>
                  <a:cubicBezTo>
                    <a:pt x="276" y="46"/>
                    <a:pt x="275" y="47"/>
                    <a:pt x="275" y="47"/>
                  </a:cubicBezTo>
                  <a:cubicBezTo>
                    <a:pt x="275" y="48"/>
                    <a:pt x="276" y="48"/>
                    <a:pt x="275" y="48"/>
                  </a:cubicBezTo>
                  <a:cubicBezTo>
                    <a:pt x="275" y="49"/>
                    <a:pt x="275" y="48"/>
                    <a:pt x="275" y="49"/>
                  </a:cubicBezTo>
                  <a:cubicBezTo>
                    <a:pt x="275" y="49"/>
                    <a:pt x="275" y="50"/>
                    <a:pt x="275" y="50"/>
                  </a:cubicBezTo>
                  <a:cubicBezTo>
                    <a:pt x="273" y="49"/>
                    <a:pt x="274" y="52"/>
                    <a:pt x="273" y="52"/>
                  </a:cubicBezTo>
                  <a:cubicBezTo>
                    <a:pt x="272" y="51"/>
                    <a:pt x="274" y="49"/>
                    <a:pt x="274" y="48"/>
                  </a:cubicBezTo>
                  <a:cubicBezTo>
                    <a:pt x="273" y="48"/>
                    <a:pt x="273" y="49"/>
                    <a:pt x="272" y="48"/>
                  </a:cubicBezTo>
                  <a:cubicBezTo>
                    <a:pt x="272" y="48"/>
                    <a:pt x="273" y="47"/>
                    <a:pt x="273" y="46"/>
                  </a:cubicBezTo>
                  <a:cubicBezTo>
                    <a:pt x="273" y="45"/>
                    <a:pt x="273" y="43"/>
                    <a:pt x="271" y="45"/>
                  </a:cubicBezTo>
                  <a:cubicBezTo>
                    <a:pt x="271" y="45"/>
                    <a:pt x="271" y="48"/>
                    <a:pt x="271" y="47"/>
                  </a:cubicBezTo>
                  <a:cubicBezTo>
                    <a:pt x="271" y="48"/>
                    <a:pt x="271" y="49"/>
                    <a:pt x="271" y="49"/>
                  </a:cubicBezTo>
                  <a:cubicBezTo>
                    <a:pt x="271" y="49"/>
                    <a:pt x="271" y="49"/>
                    <a:pt x="270" y="50"/>
                  </a:cubicBezTo>
                  <a:cubicBezTo>
                    <a:pt x="270" y="50"/>
                    <a:pt x="272" y="51"/>
                    <a:pt x="271" y="51"/>
                  </a:cubicBezTo>
                  <a:cubicBezTo>
                    <a:pt x="271" y="51"/>
                    <a:pt x="271" y="51"/>
                    <a:pt x="270" y="52"/>
                  </a:cubicBezTo>
                  <a:cubicBezTo>
                    <a:pt x="268" y="52"/>
                    <a:pt x="270" y="53"/>
                    <a:pt x="269" y="54"/>
                  </a:cubicBezTo>
                  <a:cubicBezTo>
                    <a:pt x="269" y="54"/>
                    <a:pt x="267" y="57"/>
                    <a:pt x="268" y="57"/>
                  </a:cubicBezTo>
                  <a:cubicBezTo>
                    <a:pt x="268" y="57"/>
                    <a:pt x="271" y="54"/>
                    <a:pt x="271" y="53"/>
                  </a:cubicBezTo>
                  <a:cubicBezTo>
                    <a:pt x="271" y="55"/>
                    <a:pt x="269" y="56"/>
                    <a:pt x="272" y="57"/>
                  </a:cubicBezTo>
                  <a:cubicBezTo>
                    <a:pt x="272" y="57"/>
                    <a:pt x="272" y="55"/>
                    <a:pt x="272" y="54"/>
                  </a:cubicBezTo>
                  <a:cubicBezTo>
                    <a:pt x="273" y="55"/>
                    <a:pt x="273" y="55"/>
                    <a:pt x="273" y="55"/>
                  </a:cubicBezTo>
                  <a:cubicBezTo>
                    <a:pt x="273" y="54"/>
                    <a:pt x="273" y="54"/>
                    <a:pt x="273" y="53"/>
                  </a:cubicBezTo>
                  <a:cubicBezTo>
                    <a:pt x="274" y="54"/>
                    <a:pt x="273" y="55"/>
                    <a:pt x="273" y="55"/>
                  </a:cubicBezTo>
                  <a:cubicBezTo>
                    <a:pt x="274" y="55"/>
                    <a:pt x="274" y="53"/>
                    <a:pt x="275" y="53"/>
                  </a:cubicBezTo>
                  <a:cubicBezTo>
                    <a:pt x="276" y="52"/>
                    <a:pt x="277" y="52"/>
                    <a:pt x="277" y="51"/>
                  </a:cubicBezTo>
                  <a:close/>
                  <a:moveTo>
                    <a:pt x="281" y="42"/>
                  </a:moveTo>
                  <a:cubicBezTo>
                    <a:pt x="282" y="45"/>
                    <a:pt x="282" y="43"/>
                    <a:pt x="282" y="42"/>
                  </a:cubicBezTo>
                  <a:cubicBezTo>
                    <a:pt x="283" y="41"/>
                    <a:pt x="284" y="40"/>
                    <a:pt x="284" y="40"/>
                  </a:cubicBezTo>
                  <a:cubicBezTo>
                    <a:pt x="285" y="40"/>
                    <a:pt x="284" y="41"/>
                    <a:pt x="285" y="41"/>
                  </a:cubicBezTo>
                  <a:cubicBezTo>
                    <a:pt x="285" y="41"/>
                    <a:pt x="286" y="41"/>
                    <a:pt x="286" y="40"/>
                  </a:cubicBezTo>
                  <a:cubicBezTo>
                    <a:pt x="287" y="40"/>
                    <a:pt x="286" y="40"/>
                    <a:pt x="287" y="39"/>
                  </a:cubicBezTo>
                  <a:cubicBezTo>
                    <a:pt x="287" y="39"/>
                    <a:pt x="288" y="36"/>
                    <a:pt x="288" y="35"/>
                  </a:cubicBezTo>
                  <a:cubicBezTo>
                    <a:pt x="288" y="35"/>
                    <a:pt x="287" y="36"/>
                    <a:pt x="287" y="36"/>
                  </a:cubicBezTo>
                  <a:cubicBezTo>
                    <a:pt x="287" y="36"/>
                    <a:pt x="288" y="33"/>
                    <a:pt x="287" y="34"/>
                  </a:cubicBezTo>
                  <a:cubicBezTo>
                    <a:pt x="287" y="34"/>
                    <a:pt x="287" y="35"/>
                    <a:pt x="287" y="35"/>
                  </a:cubicBezTo>
                  <a:cubicBezTo>
                    <a:pt x="286" y="36"/>
                    <a:pt x="287" y="33"/>
                    <a:pt x="287" y="33"/>
                  </a:cubicBezTo>
                  <a:cubicBezTo>
                    <a:pt x="286" y="32"/>
                    <a:pt x="286" y="33"/>
                    <a:pt x="285" y="33"/>
                  </a:cubicBezTo>
                  <a:cubicBezTo>
                    <a:pt x="285" y="33"/>
                    <a:pt x="286" y="34"/>
                    <a:pt x="285" y="34"/>
                  </a:cubicBezTo>
                  <a:cubicBezTo>
                    <a:pt x="285" y="34"/>
                    <a:pt x="285" y="32"/>
                    <a:pt x="284" y="33"/>
                  </a:cubicBezTo>
                  <a:cubicBezTo>
                    <a:pt x="284" y="33"/>
                    <a:pt x="285" y="35"/>
                    <a:pt x="285" y="35"/>
                  </a:cubicBezTo>
                  <a:cubicBezTo>
                    <a:pt x="284" y="35"/>
                    <a:pt x="284" y="33"/>
                    <a:pt x="283" y="34"/>
                  </a:cubicBezTo>
                  <a:cubicBezTo>
                    <a:pt x="283" y="34"/>
                    <a:pt x="283" y="34"/>
                    <a:pt x="283" y="34"/>
                  </a:cubicBezTo>
                  <a:cubicBezTo>
                    <a:pt x="284" y="35"/>
                    <a:pt x="282" y="34"/>
                    <a:pt x="282" y="34"/>
                  </a:cubicBezTo>
                  <a:cubicBezTo>
                    <a:pt x="282" y="35"/>
                    <a:pt x="284" y="35"/>
                    <a:pt x="284" y="36"/>
                  </a:cubicBezTo>
                  <a:cubicBezTo>
                    <a:pt x="284" y="36"/>
                    <a:pt x="283" y="36"/>
                    <a:pt x="283" y="36"/>
                  </a:cubicBezTo>
                  <a:cubicBezTo>
                    <a:pt x="283" y="36"/>
                    <a:pt x="283" y="36"/>
                    <a:pt x="283" y="37"/>
                  </a:cubicBezTo>
                  <a:cubicBezTo>
                    <a:pt x="283" y="37"/>
                    <a:pt x="280" y="36"/>
                    <a:pt x="280" y="37"/>
                  </a:cubicBezTo>
                  <a:cubicBezTo>
                    <a:pt x="280" y="37"/>
                    <a:pt x="282" y="37"/>
                    <a:pt x="282" y="38"/>
                  </a:cubicBezTo>
                  <a:cubicBezTo>
                    <a:pt x="281" y="38"/>
                    <a:pt x="281" y="38"/>
                    <a:pt x="280" y="38"/>
                  </a:cubicBezTo>
                  <a:cubicBezTo>
                    <a:pt x="280" y="38"/>
                    <a:pt x="282" y="39"/>
                    <a:pt x="282" y="39"/>
                  </a:cubicBezTo>
                  <a:cubicBezTo>
                    <a:pt x="282" y="39"/>
                    <a:pt x="280" y="40"/>
                    <a:pt x="280" y="40"/>
                  </a:cubicBezTo>
                  <a:cubicBezTo>
                    <a:pt x="280" y="41"/>
                    <a:pt x="282" y="40"/>
                    <a:pt x="282" y="40"/>
                  </a:cubicBezTo>
                  <a:cubicBezTo>
                    <a:pt x="281" y="41"/>
                    <a:pt x="280" y="41"/>
                    <a:pt x="279" y="42"/>
                  </a:cubicBezTo>
                  <a:cubicBezTo>
                    <a:pt x="279" y="43"/>
                    <a:pt x="281" y="42"/>
                    <a:pt x="281" y="42"/>
                  </a:cubicBezTo>
                  <a:close/>
                  <a:moveTo>
                    <a:pt x="276" y="45"/>
                  </a:moveTo>
                  <a:cubicBezTo>
                    <a:pt x="277" y="45"/>
                    <a:pt x="279" y="47"/>
                    <a:pt x="278" y="45"/>
                  </a:cubicBezTo>
                  <a:cubicBezTo>
                    <a:pt x="278" y="44"/>
                    <a:pt x="277" y="44"/>
                    <a:pt x="276" y="44"/>
                  </a:cubicBezTo>
                  <a:cubicBezTo>
                    <a:pt x="275" y="44"/>
                    <a:pt x="275" y="45"/>
                    <a:pt x="276" y="45"/>
                  </a:cubicBezTo>
                  <a:close/>
                  <a:moveTo>
                    <a:pt x="290" y="33"/>
                  </a:moveTo>
                  <a:cubicBezTo>
                    <a:pt x="292" y="32"/>
                    <a:pt x="293" y="33"/>
                    <a:pt x="293" y="31"/>
                  </a:cubicBezTo>
                  <a:cubicBezTo>
                    <a:pt x="292" y="31"/>
                    <a:pt x="289" y="30"/>
                    <a:pt x="289" y="30"/>
                  </a:cubicBezTo>
                  <a:cubicBezTo>
                    <a:pt x="289" y="31"/>
                    <a:pt x="291" y="31"/>
                    <a:pt x="290" y="32"/>
                  </a:cubicBezTo>
                  <a:cubicBezTo>
                    <a:pt x="290" y="33"/>
                    <a:pt x="289" y="32"/>
                    <a:pt x="289" y="32"/>
                  </a:cubicBezTo>
                  <a:cubicBezTo>
                    <a:pt x="289" y="32"/>
                    <a:pt x="288" y="31"/>
                    <a:pt x="288" y="32"/>
                  </a:cubicBezTo>
                  <a:cubicBezTo>
                    <a:pt x="287" y="33"/>
                    <a:pt x="289" y="34"/>
                    <a:pt x="290" y="33"/>
                  </a:cubicBezTo>
                  <a:close/>
                  <a:moveTo>
                    <a:pt x="293" y="25"/>
                  </a:moveTo>
                  <a:cubicBezTo>
                    <a:pt x="294" y="26"/>
                    <a:pt x="293" y="25"/>
                    <a:pt x="293" y="25"/>
                  </a:cubicBezTo>
                  <a:cubicBezTo>
                    <a:pt x="292" y="26"/>
                    <a:pt x="295" y="28"/>
                    <a:pt x="295" y="28"/>
                  </a:cubicBezTo>
                  <a:cubicBezTo>
                    <a:pt x="296" y="30"/>
                    <a:pt x="299" y="25"/>
                    <a:pt x="299" y="24"/>
                  </a:cubicBezTo>
                  <a:cubicBezTo>
                    <a:pt x="299" y="24"/>
                    <a:pt x="298" y="24"/>
                    <a:pt x="298" y="25"/>
                  </a:cubicBezTo>
                  <a:cubicBezTo>
                    <a:pt x="298" y="25"/>
                    <a:pt x="298" y="23"/>
                    <a:pt x="298" y="23"/>
                  </a:cubicBezTo>
                  <a:cubicBezTo>
                    <a:pt x="297" y="24"/>
                    <a:pt x="297" y="25"/>
                    <a:pt x="297" y="25"/>
                  </a:cubicBezTo>
                  <a:cubicBezTo>
                    <a:pt x="296" y="25"/>
                    <a:pt x="296" y="23"/>
                    <a:pt x="296" y="23"/>
                  </a:cubicBezTo>
                  <a:cubicBezTo>
                    <a:pt x="295" y="23"/>
                    <a:pt x="295" y="24"/>
                    <a:pt x="295" y="24"/>
                  </a:cubicBezTo>
                  <a:cubicBezTo>
                    <a:pt x="295" y="24"/>
                    <a:pt x="293" y="23"/>
                    <a:pt x="293" y="25"/>
                  </a:cubicBezTo>
                  <a:close/>
                  <a:moveTo>
                    <a:pt x="293" y="24"/>
                  </a:moveTo>
                  <a:cubicBezTo>
                    <a:pt x="293" y="24"/>
                    <a:pt x="294" y="24"/>
                    <a:pt x="294" y="23"/>
                  </a:cubicBezTo>
                  <a:cubicBezTo>
                    <a:pt x="294" y="22"/>
                    <a:pt x="293" y="23"/>
                    <a:pt x="293" y="23"/>
                  </a:cubicBezTo>
                  <a:cubicBezTo>
                    <a:pt x="293" y="23"/>
                    <a:pt x="293" y="23"/>
                    <a:pt x="293" y="22"/>
                  </a:cubicBezTo>
                  <a:cubicBezTo>
                    <a:pt x="292" y="22"/>
                    <a:pt x="292" y="24"/>
                    <a:pt x="292" y="25"/>
                  </a:cubicBezTo>
                  <a:cubicBezTo>
                    <a:pt x="293" y="25"/>
                    <a:pt x="293" y="24"/>
                    <a:pt x="293" y="24"/>
                  </a:cubicBezTo>
                  <a:close/>
                  <a:moveTo>
                    <a:pt x="293" y="29"/>
                  </a:moveTo>
                  <a:cubicBezTo>
                    <a:pt x="292" y="31"/>
                    <a:pt x="294" y="30"/>
                    <a:pt x="294" y="30"/>
                  </a:cubicBezTo>
                  <a:cubicBezTo>
                    <a:pt x="295" y="28"/>
                    <a:pt x="293" y="28"/>
                    <a:pt x="293" y="27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3" y="27"/>
                    <a:pt x="292" y="27"/>
                    <a:pt x="292" y="28"/>
                  </a:cubicBezTo>
                  <a:cubicBezTo>
                    <a:pt x="293" y="28"/>
                    <a:pt x="293" y="29"/>
                    <a:pt x="293" y="29"/>
                  </a:cubicBezTo>
                  <a:close/>
                  <a:moveTo>
                    <a:pt x="292" y="30"/>
                  </a:moveTo>
                  <a:cubicBezTo>
                    <a:pt x="292" y="30"/>
                    <a:pt x="292" y="28"/>
                    <a:pt x="292" y="28"/>
                  </a:cubicBezTo>
                  <a:cubicBezTo>
                    <a:pt x="291" y="29"/>
                    <a:pt x="291" y="29"/>
                    <a:pt x="291" y="29"/>
                  </a:cubicBezTo>
                  <a:cubicBezTo>
                    <a:pt x="291" y="29"/>
                    <a:pt x="291" y="29"/>
                    <a:pt x="290" y="28"/>
                  </a:cubicBezTo>
                  <a:cubicBezTo>
                    <a:pt x="290" y="28"/>
                    <a:pt x="290" y="29"/>
                    <a:pt x="290" y="29"/>
                  </a:cubicBezTo>
                  <a:cubicBezTo>
                    <a:pt x="289" y="30"/>
                    <a:pt x="291" y="31"/>
                    <a:pt x="292" y="30"/>
                  </a:cubicBezTo>
                  <a:close/>
                  <a:moveTo>
                    <a:pt x="281" y="47"/>
                  </a:moveTo>
                  <a:cubicBezTo>
                    <a:pt x="280" y="46"/>
                    <a:pt x="281" y="47"/>
                    <a:pt x="280" y="47"/>
                  </a:cubicBezTo>
                  <a:cubicBezTo>
                    <a:pt x="279" y="50"/>
                    <a:pt x="283" y="48"/>
                    <a:pt x="281" y="47"/>
                  </a:cubicBezTo>
                  <a:close/>
                  <a:moveTo>
                    <a:pt x="203" y="189"/>
                  </a:moveTo>
                  <a:cubicBezTo>
                    <a:pt x="204" y="188"/>
                    <a:pt x="203" y="186"/>
                    <a:pt x="202" y="188"/>
                  </a:cubicBezTo>
                  <a:cubicBezTo>
                    <a:pt x="202" y="188"/>
                    <a:pt x="203" y="189"/>
                    <a:pt x="203" y="189"/>
                  </a:cubicBezTo>
                  <a:close/>
                  <a:moveTo>
                    <a:pt x="201" y="164"/>
                  </a:moveTo>
                  <a:cubicBezTo>
                    <a:pt x="203" y="164"/>
                    <a:pt x="201" y="165"/>
                    <a:pt x="201" y="165"/>
                  </a:cubicBezTo>
                  <a:cubicBezTo>
                    <a:pt x="203" y="166"/>
                    <a:pt x="203" y="165"/>
                    <a:pt x="205" y="166"/>
                  </a:cubicBezTo>
                  <a:cubicBezTo>
                    <a:pt x="205" y="166"/>
                    <a:pt x="199" y="166"/>
                    <a:pt x="200" y="167"/>
                  </a:cubicBezTo>
                  <a:cubicBezTo>
                    <a:pt x="200" y="168"/>
                    <a:pt x="203" y="167"/>
                    <a:pt x="204" y="167"/>
                  </a:cubicBezTo>
                  <a:cubicBezTo>
                    <a:pt x="202" y="168"/>
                    <a:pt x="203" y="168"/>
                    <a:pt x="202" y="169"/>
                  </a:cubicBezTo>
                  <a:cubicBezTo>
                    <a:pt x="201" y="169"/>
                    <a:pt x="202" y="168"/>
                    <a:pt x="202" y="168"/>
                  </a:cubicBezTo>
                  <a:cubicBezTo>
                    <a:pt x="200" y="168"/>
                    <a:pt x="200" y="168"/>
                    <a:pt x="200" y="169"/>
                  </a:cubicBezTo>
                  <a:cubicBezTo>
                    <a:pt x="200" y="168"/>
                    <a:pt x="201" y="171"/>
                    <a:pt x="201" y="170"/>
                  </a:cubicBezTo>
                  <a:cubicBezTo>
                    <a:pt x="203" y="172"/>
                    <a:pt x="204" y="169"/>
                    <a:pt x="205" y="170"/>
                  </a:cubicBezTo>
                  <a:cubicBezTo>
                    <a:pt x="205" y="169"/>
                    <a:pt x="208" y="170"/>
                    <a:pt x="209" y="170"/>
                  </a:cubicBezTo>
                  <a:cubicBezTo>
                    <a:pt x="210" y="170"/>
                    <a:pt x="209" y="171"/>
                    <a:pt x="210" y="169"/>
                  </a:cubicBezTo>
                  <a:cubicBezTo>
                    <a:pt x="210" y="169"/>
                    <a:pt x="211" y="167"/>
                    <a:pt x="211" y="167"/>
                  </a:cubicBezTo>
                  <a:cubicBezTo>
                    <a:pt x="212" y="168"/>
                    <a:pt x="210" y="168"/>
                    <a:pt x="212" y="169"/>
                  </a:cubicBezTo>
                  <a:cubicBezTo>
                    <a:pt x="212" y="170"/>
                    <a:pt x="215" y="170"/>
                    <a:pt x="215" y="170"/>
                  </a:cubicBezTo>
                  <a:cubicBezTo>
                    <a:pt x="215" y="169"/>
                    <a:pt x="215" y="168"/>
                    <a:pt x="215" y="167"/>
                  </a:cubicBezTo>
                  <a:cubicBezTo>
                    <a:pt x="216" y="167"/>
                    <a:pt x="217" y="165"/>
                    <a:pt x="217" y="166"/>
                  </a:cubicBezTo>
                  <a:cubicBezTo>
                    <a:pt x="217" y="167"/>
                    <a:pt x="216" y="167"/>
                    <a:pt x="216" y="169"/>
                  </a:cubicBezTo>
                  <a:cubicBezTo>
                    <a:pt x="216" y="169"/>
                    <a:pt x="218" y="169"/>
                    <a:pt x="218" y="170"/>
                  </a:cubicBezTo>
                  <a:cubicBezTo>
                    <a:pt x="218" y="170"/>
                    <a:pt x="215" y="171"/>
                    <a:pt x="215" y="171"/>
                  </a:cubicBezTo>
                  <a:cubicBezTo>
                    <a:pt x="214" y="172"/>
                    <a:pt x="214" y="171"/>
                    <a:pt x="214" y="172"/>
                  </a:cubicBezTo>
                  <a:cubicBezTo>
                    <a:pt x="214" y="173"/>
                    <a:pt x="215" y="173"/>
                    <a:pt x="214" y="174"/>
                  </a:cubicBezTo>
                  <a:cubicBezTo>
                    <a:pt x="213" y="173"/>
                    <a:pt x="214" y="173"/>
                    <a:pt x="212" y="173"/>
                  </a:cubicBezTo>
                  <a:cubicBezTo>
                    <a:pt x="212" y="172"/>
                    <a:pt x="214" y="172"/>
                    <a:pt x="213" y="171"/>
                  </a:cubicBezTo>
                  <a:cubicBezTo>
                    <a:pt x="211" y="169"/>
                    <a:pt x="210" y="172"/>
                    <a:pt x="209" y="172"/>
                  </a:cubicBezTo>
                  <a:cubicBezTo>
                    <a:pt x="209" y="172"/>
                    <a:pt x="209" y="172"/>
                    <a:pt x="209" y="172"/>
                  </a:cubicBezTo>
                  <a:cubicBezTo>
                    <a:pt x="209" y="172"/>
                    <a:pt x="209" y="172"/>
                    <a:pt x="208" y="172"/>
                  </a:cubicBezTo>
                  <a:cubicBezTo>
                    <a:pt x="208" y="172"/>
                    <a:pt x="205" y="170"/>
                    <a:pt x="205" y="171"/>
                  </a:cubicBezTo>
                  <a:cubicBezTo>
                    <a:pt x="204" y="171"/>
                    <a:pt x="203" y="172"/>
                    <a:pt x="203" y="17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01" y="172"/>
                    <a:pt x="200" y="171"/>
                    <a:pt x="200" y="173"/>
                  </a:cubicBezTo>
                  <a:cubicBezTo>
                    <a:pt x="199" y="173"/>
                    <a:pt x="201" y="175"/>
                    <a:pt x="201" y="175"/>
                  </a:cubicBezTo>
                  <a:cubicBezTo>
                    <a:pt x="201" y="175"/>
                    <a:pt x="203" y="174"/>
                    <a:pt x="203" y="174"/>
                  </a:cubicBezTo>
                  <a:cubicBezTo>
                    <a:pt x="203" y="175"/>
                    <a:pt x="202" y="175"/>
                    <a:pt x="202" y="175"/>
                  </a:cubicBezTo>
                  <a:cubicBezTo>
                    <a:pt x="203" y="175"/>
                    <a:pt x="202" y="177"/>
                    <a:pt x="203" y="177"/>
                  </a:cubicBezTo>
                  <a:cubicBezTo>
                    <a:pt x="203" y="177"/>
                    <a:pt x="204" y="177"/>
                    <a:pt x="203" y="177"/>
                  </a:cubicBezTo>
                  <a:cubicBezTo>
                    <a:pt x="204" y="178"/>
                    <a:pt x="205" y="175"/>
                    <a:pt x="205" y="178"/>
                  </a:cubicBezTo>
                  <a:cubicBezTo>
                    <a:pt x="205" y="180"/>
                    <a:pt x="204" y="180"/>
                    <a:pt x="203" y="180"/>
                  </a:cubicBezTo>
                  <a:cubicBezTo>
                    <a:pt x="203" y="180"/>
                    <a:pt x="201" y="178"/>
                    <a:pt x="202" y="181"/>
                  </a:cubicBezTo>
                  <a:cubicBezTo>
                    <a:pt x="200" y="181"/>
                    <a:pt x="202" y="182"/>
                    <a:pt x="202" y="183"/>
                  </a:cubicBezTo>
                  <a:cubicBezTo>
                    <a:pt x="203" y="183"/>
                    <a:pt x="202" y="184"/>
                    <a:pt x="203" y="183"/>
                  </a:cubicBezTo>
                  <a:cubicBezTo>
                    <a:pt x="204" y="183"/>
                    <a:pt x="204" y="181"/>
                    <a:pt x="205" y="181"/>
                  </a:cubicBezTo>
                  <a:cubicBezTo>
                    <a:pt x="205" y="182"/>
                    <a:pt x="204" y="183"/>
                    <a:pt x="204" y="184"/>
                  </a:cubicBezTo>
                  <a:cubicBezTo>
                    <a:pt x="204" y="184"/>
                    <a:pt x="204" y="183"/>
                    <a:pt x="205" y="183"/>
                  </a:cubicBezTo>
                  <a:cubicBezTo>
                    <a:pt x="205" y="184"/>
                    <a:pt x="204" y="185"/>
                    <a:pt x="205" y="186"/>
                  </a:cubicBezTo>
                  <a:cubicBezTo>
                    <a:pt x="205" y="187"/>
                    <a:pt x="207" y="182"/>
                    <a:pt x="207" y="182"/>
                  </a:cubicBezTo>
                  <a:cubicBezTo>
                    <a:pt x="208" y="182"/>
                    <a:pt x="207" y="181"/>
                    <a:pt x="208" y="180"/>
                  </a:cubicBezTo>
                  <a:cubicBezTo>
                    <a:pt x="208" y="180"/>
                    <a:pt x="208" y="180"/>
                    <a:pt x="209" y="180"/>
                  </a:cubicBezTo>
                  <a:cubicBezTo>
                    <a:pt x="209" y="180"/>
                    <a:pt x="211" y="179"/>
                    <a:pt x="211" y="180"/>
                  </a:cubicBezTo>
                  <a:cubicBezTo>
                    <a:pt x="211" y="181"/>
                    <a:pt x="206" y="182"/>
                    <a:pt x="208" y="184"/>
                  </a:cubicBezTo>
                  <a:cubicBezTo>
                    <a:pt x="208" y="184"/>
                    <a:pt x="208" y="184"/>
                    <a:pt x="208" y="184"/>
                  </a:cubicBezTo>
                  <a:cubicBezTo>
                    <a:pt x="207" y="185"/>
                    <a:pt x="207" y="186"/>
                    <a:pt x="206" y="186"/>
                  </a:cubicBezTo>
                  <a:cubicBezTo>
                    <a:pt x="205" y="188"/>
                    <a:pt x="205" y="187"/>
                    <a:pt x="205" y="189"/>
                  </a:cubicBezTo>
                  <a:cubicBezTo>
                    <a:pt x="206" y="189"/>
                    <a:pt x="206" y="188"/>
                    <a:pt x="206" y="188"/>
                  </a:cubicBezTo>
                  <a:cubicBezTo>
                    <a:pt x="206" y="189"/>
                    <a:pt x="206" y="189"/>
                    <a:pt x="206" y="189"/>
                  </a:cubicBezTo>
                  <a:cubicBezTo>
                    <a:pt x="206" y="189"/>
                    <a:pt x="208" y="188"/>
                    <a:pt x="208" y="188"/>
                  </a:cubicBezTo>
                  <a:cubicBezTo>
                    <a:pt x="208" y="189"/>
                    <a:pt x="206" y="189"/>
                    <a:pt x="206" y="190"/>
                  </a:cubicBezTo>
                  <a:cubicBezTo>
                    <a:pt x="205" y="190"/>
                    <a:pt x="206" y="191"/>
                    <a:pt x="206" y="191"/>
                  </a:cubicBezTo>
                  <a:cubicBezTo>
                    <a:pt x="206" y="190"/>
                    <a:pt x="204" y="191"/>
                    <a:pt x="205" y="191"/>
                  </a:cubicBezTo>
                  <a:cubicBezTo>
                    <a:pt x="205" y="191"/>
                    <a:pt x="204" y="190"/>
                    <a:pt x="204" y="191"/>
                  </a:cubicBezTo>
                  <a:cubicBezTo>
                    <a:pt x="204" y="191"/>
                    <a:pt x="204" y="192"/>
                    <a:pt x="204" y="192"/>
                  </a:cubicBezTo>
                  <a:cubicBezTo>
                    <a:pt x="203" y="192"/>
                    <a:pt x="204" y="192"/>
                    <a:pt x="203" y="192"/>
                  </a:cubicBezTo>
                  <a:cubicBezTo>
                    <a:pt x="203" y="192"/>
                    <a:pt x="203" y="191"/>
                    <a:pt x="202" y="191"/>
                  </a:cubicBezTo>
                  <a:cubicBezTo>
                    <a:pt x="202" y="191"/>
                    <a:pt x="202" y="193"/>
                    <a:pt x="202" y="193"/>
                  </a:cubicBezTo>
                  <a:cubicBezTo>
                    <a:pt x="202" y="194"/>
                    <a:pt x="202" y="194"/>
                    <a:pt x="203" y="194"/>
                  </a:cubicBezTo>
                  <a:cubicBezTo>
                    <a:pt x="203" y="194"/>
                    <a:pt x="202" y="195"/>
                    <a:pt x="203" y="195"/>
                  </a:cubicBezTo>
                  <a:cubicBezTo>
                    <a:pt x="204" y="195"/>
                    <a:pt x="204" y="193"/>
                    <a:pt x="205" y="193"/>
                  </a:cubicBezTo>
                  <a:cubicBezTo>
                    <a:pt x="205" y="193"/>
                    <a:pt x="206" y="193"/>
                    <a:pt x="206" y="193"/>
                  </a:cubicBezTo>
                  <a:cubicBezTo>
                    <a:pt x="207" y="193"/>
                    <a:pt x="207" y="193"/>
                    <a:pt x="208" y="193"/>
                  </a:cubicBezTo>
                  <a:cubicBezTo>
                    <a:pt x="208" y="192"/>
                    <a:pt x="208" y="191"/>
                    <a:pt x="209" y="191"/>
                  </a:cubicBezTo>
                  <a:cubicBezTo>
                    <a:pt x="209" y="192"/>
                    <a:pt x="209" y="192"/>
                    <a:pt x="210" y="192"/>
                  </a:cubicBezTo>
                  <a:cubicBezTo>
                    <a:pt x="208" y="193"/>
                    <a:pt x="206" y="195"/>
                    <a:pt x="209" y="195"/>
                  </a:cubicBezTo>
                  <a:cubicBezTo>
                    <a:pt x="208" y="196"/>
                    <a:pt x="207" y="197"/>
                    <a:pt x="207" y="198"/>
                  </a:cubicBezTo>
                  <a:cubicBezTo>
                    <a:pt x="205" y="198"/>
                    <a:pt x="207" y="199"/>
                    <a:pt x="207" y="199"/>
                  </a:cubicBezTo>
                  <a:cubicBezTo>
                    <a:pt x="207" y="199"/>
                    <a:pt x="206" y="199"/>
                    <a:pt x="207" y="200"/>
                  </a:cubicBezTo>
                  <a:cubicBezTo>
                    <a:pt x="208" y="199"/>
                    <a:pt x="208" y="199"/>
                    <a:pt x="210" y="199"/>
                  </a:cubicBezTo>
                  <a:cubicBezTo>
                    <a:pt x="209" y="200"/>
                    <a:pt x="208" y="199"/>
                    <a:pt x="207" y="200"/>
                  </a:cubicBezTo>
                  <a:cubicBezTo>
                    <a:pt x="207" y="201"/>
                    <a:pt x="208" y="201"/>
                    <a:pt x="208" y="201"/>
                  </a:cubicBezTo>
                  <a:cubicBezTo>
                    <a:pt x="208" y="202"/>
                    <a:pt x="206" y="200"/>
                    <a:pt x="206" y="200"/>
                  </a:cubicBezTo>
                  <a:cubicBezTo>
                    <a:pt x="205" y="200"/>
                    <a:pt x="206" y="200"/>
                    <a:pt x="205" y="201"/>
                  </a:cubicBezTo>
                  <a:cubicBezTo>
                    <a:pt x="204" y="200"/>
                    <a:pt x="205" y="200"/>
                    <a:pt x="205" y="199"/>
                  </a:cubicBezTo>
                  <a:cubicBezTo>
                    <a:pt x="203" y="199"/>
                    <a:pt x="204" y="201"/>
                    <a:pt x="204" y="202"/>
                  </a:cubicBezTo>
                  <a:cubicBezTo>
                    <a:pt x="204" y="203"/>
                    <a:pt x="203" y="204"/>
                    <a:pt x="205" y="205"/>
                  </a:cubicBezTo>
                  <a:cubicBezTo>
                    <a:pt x="205" y="206"/>
                    <a:pt x="206" y="206"/>
                    <a:pt x="206" y="206"/>
                  </a:cubicBezTo>
                  <a:cubicBezTo>
                    <a:pt x="207" y="207"/>
                    <a:pt x="207" y="207"/>
                    <a:pt x="208" y="208"/>
                  </a:cubicBezTo>
                  <a:cubicBezTo>
                    <a:pt x="209" y="209"/>
                    <a:pt x="210" y="209"/>
                    <a:pt x="212" y="209"/>
                  </a:cubicBezTo>
                  <a:cubicBezTo>
                    <a:pt x="212" y="209"/>
                    <a:pt x="211" y="209"/>
                    <a:pt x="211" y="209"/>
                  </a:cubicBezTo>
                  <a:cubicBezTo>
                    <a:pt x="212" y="210"/>
                    <a:pt x="213" y="211"/>
                    <a:pt x="214" y="211"/>
                  </a:cubicBezTo>
                  <a:cubicBezTo>
                    <a:pt x="217" y="212"/>
                    <a:pt x="219" y="212"/>
                    <a:pt x="221" y="209"/>
                  </a:cubicBezTo>
                  <a:cubicBezTo>
                    <a:pt x="221" y="210"/>
                    <a:pt x="220" y="210"/>
                    <a:pt x="222" y="210"/>
                  </a:cubicBezTo>
                  <a:cubicBezTo>
                    <a:pt x="223" y="210"/>
                    <a:pt x="223" y="208"/>
                    <a:pt x="224" y="208"/>
                  </a:cubicBezTo>
                  <a:cubicBezTo>
                    <a:pt x="225" y="207"/>
                    <a:pt x="225" y="207"/>
                    <a:pt x="225" y="206"/>
                  </a:cubicBezTo>
                  <a:cubicBezTo>
                    <a:pt x="226" y="205"/>
                    <a:pt x="228" y="205"/>
                    <a:pt x="228" y="204"/>
                  </a:cubicBezTo>
                  <a:cubicBezTo>
                    <a:pt x="228" y="204"/>
                    <a:pt x="228" y="204"/>
                    <a:pt x="227" y="204"/>
                  </a:cubicBezTo>
                  <a:cubicBezTo>
                    <a:pt x="228" y="203"/>
                    <a:pt x="227" y="203"/>
                    <a:pt x="227" y="203"/>
                  </a:cubicBezTo>
                  <a:cubicBezTo>
                    <a:pt x="228" y="202"/>
                    <a:pt x="228" y="203"/>
                    <a:pt x="228" y="203"/>
                  </a:cubicBezTo>
                  <a:cubicBezTo>
                    <a:pt x="229" y="202"/>
                    <a:pt x="231" y="202"/>
                    <a:pt x="229" y="202"/>
                  </a:cubicBezTo>
                  <a:cubicBezTo>
                    <a:pt x="228" y="200"/>
                    <a:pt x="231" y="201"/>
                    <a:pt x="231" y="200"/>
                  </a:cubicBezTo>
                  <a:cubicBezTo>
                    <a:pt x="232" y="199"/>
                    <a:pt x="230" y="199"/>
                    <a:pt x="231" y="198"/>
                  </a:cubicBezTo>
                  <a:cubicBezTo>
                    <a:pt x="232" y="198"/>
                    <a:pt x="232" y="200"/>
                    <a:pt x="233" y="200"/>
                  </a:cubicBezTo>
                  <a:cubicBezTo>
                    <a:pt x="234" y="200"/>
                    <a:pt x="233" y="199"/>
                    <a:pt x="234" y="199"/>
                  </a:cubicBezTo>
                  <a:cubicBezTo>
                    <a:pt x="234" y="199"/>
                    <a:pt x="234" y="199"/>
                    <a:pt x="235" y="199"/>
                  </a:cubicBezTo>
                  <a:cubicBezTo>
                    <a:pt x="235" y="199"/>
                    <a:pt x="235" y="199"/>
                    <a:pt x="235" y="199"/>
                  </a:cubicBezTo>
                  <a:cubicBezTo>
                    <a:pt x="235" y="199"/>
                    <a:pt x="235" y="199"/>
                    <a:pt x="235" y="199"/>
                  </a:cubicBezTo>
                  <a:cubicBezTo>
                    <a:pt x="236" y="199"/>
                    <a:pt x="236" y="197"/>
                    <a:pt x="236" y="197"/>
                  </a:cubicBezTo>
                  <a:cubicBezTo>
                    <a:pt x="236" y="196"/>
                    <a:pt x="237" y="196"/>
                    <a:pt x="237" y="195"/>
                  </a:cubicBezTo>
                  <a:cubicBezTo>
                    <a:pt x="237" y="194"/>
                    <a:pt x="235" y="192"/>
                    <a:pt x="235" y="192"/>
                  </a:cubicBezTo>
                  <a:cubicBezTo>
                    <a:pt x="236" y="192"/>
                    <a:pt x="235" y="190"/>
                    <a:pt x="236" y="190"/>
                  </a:cubicBezTo>
                  <a:cubicBezTo>
                    <a:pt x="237" y="190"/>
                    <a:pt x="236" y="192"/>
                    <a:pt x="237" y="192"/>
                  </a:cubicBezTo>
                  <a:cubicBezTo>
                    <a:pt x="238" y="192"/>
                    <a:pt x="237" y="190"/>
                    <a:pt x="238" y="190"/>
                  </a:cubicBezTo>
                  <a:cubicBezTo>
                    <a:pt x="238" y="190"/>
                    <a:pt x="238" y="199"/>
                    <a:pt x="240" y="197"/>
                  </a:cubicBezTo>
                  <a:cubicBezTo>
                    <a:pt x="240" y="197"/>
                    <a:pt x="240" y="197"/>
                    <a:pt x="240" y="197"/>
                  </a:cubicBezTo>
                  <a:cubicBezTo>
                    <a:pt x="241" y="197"/>
                    <a:pt x="241" y="197"/>
                    <a:pt x="242" y="197"/>
                  </a:cubicBezTo>
                  <a:cubicBezTo>
                    <a:pt x="242" y="197"/>
                    <a:pt x="242" y="198"/>
                    <a:pt x="242" y="198"/>
                  </a:cubicBezTo>
                  <a:cubicBezTo>
                    <a:pt x="241" y="199"/>
                    <a:pt x="242" y="202"/>
                    <a:pt x="242" y="203"/>
                  </a:cubicBezTo>
                  <a:cubicBezTo>
                    <a:pt x="242" y="204"/>
                    <a:pt x="241" y="208"/>
                    <a:pt x="243" y="207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44" y="207"/>
                    <a:pt x="244" y="208"/>
                  </a:cubicBezTo>
                  <a:cubicBezTo>
                    <a:pt x="244" y="208"/>
                    <a:pt x="244" y="209"/>
                    <a:pt x="244" y="209"/>
                  </a:cubicBezTo>
                  <a:cubicBezTo>
                    <a:pt x="245" y="209"/>
                    <a:pt x="245" y="206"/>
                    <a:pt x="246" y="209"/>
                  </a:cubicBezTo>
                  <a:cubicBezTo>
                    <a:pt x="247" y="210"/>
                    <a:pt x="246" y="212"/>
                    <a:pt x="245" y="214"/>
                  </a:cubicBezTo>
                  <a:cubicBezTo>
                    <a:pt x="245" y="214"/>
                    <a:pt x="247" y="220"/>
                    <a:pt x="247" y="220"/>
                  </a:cubicBezTo>
                  <a:cubicBezTo>
                    <a:pt x="247" y="220"/>
                    <a:pt x="247" y="219"/>
                    <a:pt x="247" y="219"/>
                  </a:cubicBezTo>
                  <a:cubicBezTo>
                    <a:pt x="247" y="219"/>
                    <a:pt x="249" y="224"/>
                    <a:pt x="249" y="224"/>
                  </a:cubicBezTo>
                  <a:cubicBezTo>
                    <a:pt x="250" y="226"/>
                    <a:pt x="251" y="227"/>
                    <a:pt x="252" y="229"/>
                  </a:cubicBezTo>
                  <a:cubicBezTo>
                    <a:pt x="252" y="229"/>
                    <a:pt x="255" y="230"/>
                    <a:pt x="253" y="231"/>
                  </a:cubicBezTo>
                  <a:cubicBezTo>
                    <a:pt x="253" y="232"/>
                    <a:pt x="252" y="231"/>
                    <a:pt x="252" y="231"/>
                  </a:cubicBezTo>
                  <a:cubicBezTo>
                    <a:pt x="251" y="232"/>
                    <a:pt x="252" y="232"/>
                    <a:pt x="252" y="233"/>
                  </a:cubicBezTo>
                  <a:cubicBezTo>
                    <a:pt x="253" y="233"/>
                    <a:pt x="253" y="234"/>
                    <a:pt x="252" y="234"/>
                  </a:cubicBezTo>
                  <a:cubicBezTo>
                    <a:pt x="252" y="234"/>
                    <a:pt x="251" y="233"/>
                    <a:pt x="250" y="233"/>
                  </a:cubicBezTo>
                  <a:cubicBezTo>
                    <a:pt x="251" y="236"/>
                    <a:pt x="253" y="238"/>
                    <a:pt x="254" y="240"/>
                  </a:cubicBezTo>
                  <a:cubicBezTo>
                    <a:pt x="254" y="242"/>
                    <a:pt x="253" y="244"/>
                    <a:pt x="256" y="244"/>
                  </a:cubicBezTo>
                  <a:cubicBezTo>
                    <a:pt x="257" y="245"/>
                    <a:pt x="259" y="244"/>
                    <a:pt x="260" y="244"/>
                  </a:cubicBezTo>
                  <a:cubicBezTo>
                    <a:pt x="261" y="244"/>
                    <a:pt x="262" y="245"/>
                    <a:pt x="263" y="243"/>
                  </a:cubicBezTo>
                  <a:cubicBezTo>
                    <a:pt x="264" y="242"/>
                    <a:pt x="262" y="241"/>
                    <a:pt x="262" y="240"/>
                  </a:cubicBezTo>
                  <a:cubicBezTo>
                    <a:pt x="262" y="239"/>
                    <a:pt x="263" y="238"/>
                    <a:pt x="264" y="237"/>
                  </a:cubicBezTo>
                  <a:cubicBezTo>
                    <a:pt x="264" y="237"/>
                    <a:pt x="264" y="236"/>
                    <a:pt x="264" y="236"/>
                  </a:cubicBezTo>
                  <a:cubicBezTo>
                    <a:pt x="264" y="236"/>
                    <a:pt x="265" y="237"/>
                    <a:pt x="265" y="237"/>
                  </a:cubicBezTo>
                  <a:cubicBezTo>
                    <a:pt x="266" y="236"/>
                    <a:pt x="265" y="235"/>
                    <a:pt x="265" y="235"/>
                  </a:cubicBezTo>
                  <a:cubicBezTo>
                    <a:pt x="267" y="235"/>
                    <a:pt x="269" y="235"/>
                    <a:pt x="271" y="235"/>
                  </a:cubicBezTo>
                  <a:cubicBezTo>
                    <a:pt x="271" y="234"/>
                    <a:pt x="272" y="235"/>
                    <a:pt x="273" y="235"/>
                  </a:cubicBezTo>
                  <a:cubicBezTo>
                    <a:pt x="273" y="235"/>
                    <a:pt x="273" y="236"/>
                    <a:pt x="273" y="236"/>
                  </a:cubicBezTo>
                  <a:cubicBezTo>
                    <a:pt x="274" y="236"/>
                    <a:pt x="275" y="231"/>
                    <a:pt x="275" y="230"/>
                  </a:cubicBezTo>
                  <a:cubicBezTo>
                    <a:pt x="276" y="230"/>
                    <a:pt x="276" y="229"/>
                    <a:pt x="277" y="228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7" y="228"/>
                    <a:pt x="277" y="228"/>
                    <a:pt x="277" y="227"/>
                  </a:cubicBezTo>
                  <a:cubicBezTo>
                    <a:pt x="277" y="226"/>
                    <a:pt x="277" y="225"/>
                    <a:pt x="277" y="224"/>
                  </a:cubicBezTo>
                  <a:cubicBezTo>
                    <a:pt x="278" y="224"/>
                    <a:pt x="278" y="224"/>
                    <a:pt x="278" y="224"/>
                  </a:cubicBezTo>
                  <a:cubicBezTo>
                    <a:pt x="278" y="223"/>
                    <a:pt x="277" y="223"/>
                    <a:pt x="277" y="223"/>
                  </a:cubicBezTo>
                  <a:cubicBezTo>
                    <a:pt x="277" y="221"/>
                    <a:pt x="278" y="221"/>
                    <a:pt x="278" y="220"/>
                  </a:cubicBezTo>
                  <a:cubicBezTo>
                    <a:pt x="278" y="219"/>
                    <a:pt x="279" y="219"/>
                    <a:pt x="279" y="218"/>
                  </a:cubicBezTo>
                  <a:cubicBezTo>
                    <a:pt x="278" y="218"/>
                    <a:pt x="277" y="218"/>
                    <a:pt x="277" y="217"/>
                  </a:cubicBezTo>
                  <a:cubicBezTo>
                    <a:pt x="277" y="217"/>
                    <a:pt x="279" y="216"/>
                    <a:pt x="279" y="216"/>
                  </a:cubicBezTo>
                  <a:cubicBezTo>
                    <a:pt x="279" y="215"/>
                    <a:pt x="277" y="214"/>
                    <a:pt x="277" y="213"/>
                  </a:cubicBezTo>
                  <a:cubicBezTo>
                    <a:pt x="277" y="213"/>
                    <a:pt x="278" y="213"/>
                    <a:pt x="278" y="213"/>
                  </a:cubicBezTo>
                  <a:cubicBezTo>
                    <a:pt x="278" y="213"/>
                    <a:pt x="277" y="213"/>
                    <a:pt x="278" y="212"/>
                  </a:cubicBezTo>
                  <a:cubicBezTo>
                    <a:pt x="278" y="213"/>
                    <a:pt x="278" y="213"/>
                    <a:pt x="279" y="214"/>
                  </a:cubicBezTo>
                  <a:cubicBezTo>
                    <a:pt x="279" y="214"/>
                    <a:pt x="278" y="210"/>
                    <a:pt x="278" y="209"/>
                  </a:cubicBezTo>
                  <a:cubicBezTo>
                    <a:pt x="278" y="209"/>
                    <a:pt x="279" y="210"/>
                    <a:pt x="279" y="210"/>
                  </a:cubicBezTo>
                  <a:cubicBezTo>
                    <a:pt x="280" y="209"/>
                    <a:pt x="279" y="209"/>
                    <a:pt x="279" y="208"/>
                  </a:cubicBezTo>
                  <a:cubicBezTo>
                    <a:pt x="281" y="208"/>
                    <a:pt x="280" y="207"/>
                    <a:pt x="279" y="207"/>
                  </a:cubicBezTo>
                  <a:cubicBezTo>
                    <a:pt x="279" y="207"/>
                    <a:pt x="277" y="206"/>
                    <a:pt x="277" y="206"/>
                  </a:cubicBezTo>
                  <a:cubicBezTo>
                    <a:pt x="278" y="206"/>
                    <a:pt x="280" y="207"/>
                    <a:pt x="280" y="206"/>
                  </a:cubicBezTo>
                  <a:cubicBezTo>
                    <a:pt x="280" y="205"/>
                    <a:pt x="276" y="204"/>
                    <a:pt x="276" y="204"/>
                  </a:cubicBezTo>
                  <a:cubicBezTo>
                    <a:pt x="276" y="203"/>
                    <a:pt x="279" y="204"/>
                    <a:pt x="280" y="204"/>
                  </a:cubicBezTo>
                  <a:cubicBezTo>
                    <a:pt x="281" y="204"/>
                    <a:pt x="281" y="203"/>
                    <a:pt x="282" y="202"/>
                  </a:cubicBezTo>
                  <a:cubicBezTo>
                    <a:pt x="284" y="205"/>
                    <a:pt x="285" y="198"/>
                    <a:pt x="286" y="197"/>
                  </a:cubicBezTo>
                  <a:cubicBezTo>
                    <a:pt x="286" y="198"/>
                    <a:pt x="285" y="200"/>
                    <a:pt x="286" y="200"/>
                  </a:cubicBezTo>
                  <a:cubicBezTo>
                    <a:pt x="287" y="201"/>
                    <a:pt x="287" y="199"/>
                    <a:pt x="288" y="199"/>
                  </a:cubicBezTo>
                  <a:cubicBezTo>
                    <a:pt x="289" y="198"/>
                    <a:pt x="291" y="197"/>
                    <a:pt x="289" y="195"/>
                  </a:cubicBezTo>
                  <a:cubicBezTo>
                    <a:pt x="288" y="194"/>
                    <a:pt x="287" y="195"/>
                    <a:pt x="286" y="196"/>
                  </a:cubicBezTo>
                  <a:cubicBezTo>
                    <a:pt x="285" y="196"/>
                    <a:pt x="284" y="195"/>
                    <a:pt x="283" y="196"/>
                  </a:cubicBezTo>
                  <a:cubicBezTo>
                    <a:pt x="282" y="195"/>
                    <a:pt x="280" y="192"/>
                    <a:pt x="279" y="193"/>
                  </a:cubicBezTo>
                  <a:cubicBezTo>
                    <a:pt x="279" y="193"/>
                    <a:pt x="280" y="193"/>
                    <a:pt x="280" y="194"/>
                  </a:cubicBezTo>
                  <a:cubicBezTo>
                    <a:pt x="280" y="193"/>
                    <a:pt x="274" y="193"/>
                    <a:pt x="274" y="193"/>
                  </a:cubicBezTo>
                  <a:cubicBezTo>
                    <a:pt x="274" y="192"/>
                    <a:pt x="276" y="193"/>
                    <a:pt x="276" y="193"/>
                  </a:cubicBezTo>
                  <a:cubicBezTo>
                    <a:pt x="277" y="192"/>
                    <a:pt x="278" y="191"/>
                    <a:pt x="277" y="191"/>
                  </a:cubicBezTo>
                  <a:cubicBezTo>
                    <a:pt x="278" y="191"/>
                    <a:pt x="280" y="192"/>
                    <a:pt x="280" y="192"/>
                  </a:cubicBezTo>
                  <a:cubicBezTo>
                    <a:pt x="281" y="191"/>
                    <a:pt x="282" y="192"/>
                    <a:pt x="282" y="192"/>
                  </a:cubicBezTo>
                  <a:cubicBezTo>
                    <a:pt x="283" y="193"/>
                    <a:pt x="284" y="192"/>
                    <a:pt x="284" y="192"/>
                  </a:cubicBezTo>
                  <a:cubicBezTo>
                    <a:pt x="286" y="193"/>
                    <a:pt x="286" y="194"/>
                    <a:pt x="287" y="194"/>
                  </a:cubicBezTo>
                  <a:cubicBezTo>
                    <a:pt x="289" y="195"/>
                    <a:pt x="289" y="193"/>
                    <a:pt x="290" y="193"/>
                  </a:cubicBezTo>
                  <a:cubicBezTo>
                    <a:pt x="291" y="193"/>
                    <a:pt x="294" y="189"/>
                    <a:pt x="295" y="189"/>
                  </a:cubicBezTo>
                  <a:cubicBezTo>
                    <a:pt x="294" y="189"/>
                    <a:pt x="293" y="190"/>
                    <a:pt x="293" y="189"/>
                  </a:cubicBezTo>
                  <a:cubicBezTo>
                    <a:pt x="293" y="188"/>
                    <a:pt x="294" y="189"/>
                    <a:pt x="295" y="188"/>
                  </a:cubicBezTo>
                  <a:cubicBezTo>
                    <a:pt x="295" y="187"/>
                    <a:pt x="294" y="188"/>
                    <a:pt x="294" y="187"/>
                  </a:cubicBezTo>
                  <a:cubicBezTo>
                    <a:pt x="294" y="186"/>
                    <a:pt x="293" y="184"/>
                    <a:pt x="292" y="184"/>
                  </a:cubicBezTo>
                  <a:cubicBezTo>
                    <a:pt x="292" y="184"/>
                    <a:pt x="292" y="185"/>
                    <a:pt x="292" y="185"/>
                  </a:cubicBezTo>
                  <a:cubicBezTo>
                    <a:pt x="292" y="185"/>
                    <a:pt x="291" y="183"/>
                    <a:pt x="291" y="183"/>
                  </a:cubicBezTo>
                  <a:cubicBezTo>
                    <a:pt x="291" y="183"/>
                    <a:pt x="291" y="183"/>
                    <a:pt x="291" y="183"/>
                  </a:cubicBezTo>
                  <a:cubicBezTo>
                    <a:pt x="292" y="182"/>
                    <a:pt x="290" y="182"/>
                    <a:pt x="291" y="182"/>
                  </a:cubicBezTo>
                  <a:cubicBezTo>
                    <a:pt x="291" y="182"/>
                    <a:pt x="291" y="182"/>
                    <a:pt x="291" y="182"/>
                  </a:cubicBezTo>
                  <a:cubicBezTo>
                    <a:pt x="292" y="181"/>
                    <a:pt x="290" y="179"/>
                    <a:pt x="290" y="179"/>
                  </a:cubicBezTo>
                  <a:cubicBezTo>
                    <a:pt x="290" y="180"/>
                    <a:pt x="291" y="182"/>
                    <a:pt x="289" y="181"/>
                  </a:cubicBezTo>
                  <a:cubicBezTo>
                    <a:pt x="289" y="181"/>
                    <a:pt x="289" y="181"/>
                    <a:pt x="289" y="181"/>
                  </a:cubicBezTo>
                  <a:cubicBezTo>
                    <a:pt x="289" y="181"/>
                    <a:pt x="289" y="181"/>
                    <a:pt x="289" y="181"/>
                  </a:cubicBezTo>
                  <a:cubicBezTo>
                    <a:pt x="289" y="180"/>
                    <a:pt x="288" y="179"/>
                    <a:pt x="287" y="179"/>
                  </a:cubicBezTo>
                  <a:cubicBezTo>
                    <a:pt x="287" y="178"/>
                    <a:pt x="287" y="178"/>
                    <a:pt x="286" y="178"/>
                  </a:cubicBezTo>
                  <a:cubicBezTo>
                    <a:pt x="286" y="178"/>
                    <a:pt x="286" y="179"/>
                    <a:pt x="286" y="179"/>
                  </a:cubicBezTo>
                  <a:cubicBezTo>
                    <a:pt x="285" y="179"/>
                    <a:pt x="285" y="178"/>
                    <a:pt x="285" y="178"/>
                  </a:cubicBezTo>
                  <a:cubicBezTo>
                    <a:pt x="285" y="178"/>
                    <a:pt x="285" y="178"/>
                    <a:pt x="285" y="178"/>
                  </a:cubicBezTo>
                  <a:cubicBezTo>
                    <a:pt x="285" y="177"/>
                    <a:pt x="285" y="177"/>
                    <a:pt x="284" y="177"/>
                  </a:cubicBezTo>
                  <a:cubicBezTo>
                    <a:pt x="284" y="177"/>
                    <a:pt x="283" y="178"/>
                    <a:pt x="283" y="177"/>
                  </a:cubicBezTo>
                  <a:cubicBezTo>
                    <a:pt x="282" y="177"/>
                    <a:pt x="283" y="177"/>
                    <a:pt x="283" y="176"/>
                  </a:cubicBezTo>
                  <a:cubicBezTo>
                    <a:pt x="282" y="174"/>
                    <a:pt x="282" y="171"/>
                    <a:pt x="282" y="169"/>
                  </a:cubicBezTo>
                  <a:cubicBezTo>
                    <a:pt x="282" y="168"/>
                    <a:pt x="281" y="164"/>
                    <a:pt x="282" y="164"/>
                  </a:cubicBezTo>
                  <a:cubicBezTo>
                    <a:pt x="283" y="164"/>
                    <a:pt x="282" y="163"/>
                    <a:pt x="283" y="163"/>
                  </a:cubicBezTo>
                  <a:cubicBezTo>
                    <a:pt x="282" y="163"/>
                    <a:pt x="282" y="163"/>
                    <a:pt x="282" y="162"/>
                  </a:cubicBezTo>
                  <a:cubicBezTo>
                    <a:pt x="283" y="162"/>
                    <a:pt x="284" y="164"/>
                    <a:pt x="284" y="163"/>
                  </a:cubicBezTo>
                  <a:cubicBezTo>
                    <a:pt x="285" y="162"/>
                    <a:pt x="284" y="162"/>
                    <a:pt x="284" y="162"/>
                  </a:cubicBezTo>
                  <a:cubicBezTo>
                    <a:pt x="283" y="161"/>
                    <a:pt x="283" y="160"/>
                    <a:pt x="283" y="159"/>
                  </a:cubicBezTo>
                  <a:cubicBezTo>
                    <a:pt x="283" y="157"/>
                    <a:pt x="285" y="156"/>
                    <a:pt x="285" y="154"/>
                  </a:cubicBezTo>
                  <a:cubicBezTo>
                    <a:pt x="284" y="154"/>
                    <a:pt x="282" y="152"/>
                    <a:pt x="283" y="151"/>
                  </a:cubicBezTo>
                  <a:cubicBezTo>
                    <a:pt x="283" y="150"/>
                    <a:pt x="285" y="152"/>
                    <a:pt x="285" y="152"/>
                  </a:cubicBezTo>
                  <a:cubicBezTo>
                    <a:pt x="285" y="152"/>
                    <a:pt x="286" y="151"/>
                    <a:pt x="287" y="151"/>
                  </a:cubicBezTo>
                  <a:cubicBezTo>
                    <a:pt x="287" y="150"/>
                    <a:pt x="287" y="149"/>
                    <a:pt x="287" y="148"/>
                  </a:cubicBezTo>
                  <a:cubicBezTo>
                    <a:pt x="287" y="148"/>
                    <a:pt x="287" y="148"/>
                    <a:pt x="287" y="147"/>
                  </a:cubicBezTo>
                  <a:cubicBezTo>
                    <a:pt x="287" y="146"/>
                    <a:pt x="285" y="145"/>
                    <a:pt x="286" y="144"/>
                  </a:cubicBezTo>
                  <a:cubicBezTo>
                    <a:pt x="287" y="144"/>
                    <a:pt x="287" y="147"/>
                    <a:pt x="288" y="146"/>
                  </a:cubicBezTo>
                  <a:cubicBezTo>
                    <a:pt x="289" y="148"/>
                    <a:pt x="289" y="146"/>
                    <a:pt x="289" y="146"/>
                  </a:cubicBezTo>
                  <a:cubicBezTo>
                    <a:pt x="290" y="145"/>
                    <a:pt x="290" y="147"/>
                    <a:pt x="291" y="146"/>
                  </a:cubicBezTo>
                  <a:cubicBezTo>
                    <a:pt x="292" y="145"/>
                    <a:pt x="290" y="145"/>
                    <a:pt x="290" y="144"/>
                  </a:cubicBezTo>
                  <a:cubicBezTo>
                    <a:pt x="290" y="144"/>
                    <a:pt x="291" y="144"/>
                    <a:pt x="291" y="144"/>
                  </a:cubicBezTo>
                  <a:cubicBezTo>
                    <a:pt x="291" y="144"/>
                    <a:pt x="290" y="144"/>
                    <a:pt x="289" y="144"/>
                  </a:cubicBezTo>
                  <a:cubicBezTo>
                    <a:pt x="290" y="143"/>
                    <a:pt x="293" y="140"/>
                    <a:pt x="294" y="141"/>
                  </a:cubicBezTo>
                  <a:cubicBezTo>
                    <a:pt x="293" y="140"/>
                    <a:pt x="292" y="140"/>
                    <a:pt x="293" y="140"/>
                  </a:cubicBezTo>
                  <a:cubicBezTo>
                    <a:pt x="294" y="139"/>
                    <a:pt x="294" y="141"/>
                    <a:pt x="294" y="141"/>
                  </a:cubicBezTo>
                  <a:cubicBezTo>
                    <a:pt x="295" y="141"/>
                    <a:pt x="294" y="140"/>
                    <a:pt x="295" y="140"/>
                  </a:cubicBezTo>
                  <a:cubicBezTo>
                    <a:pt x="295" y="140"/>
                    <a:pt x="297" y="136"/>
                    <a:pt x="296" y="137"/>
                  </a:cubicBezTo>
                  <a:cubicBezTo>
                    <a:pt x="296" y="137"/>
                    <a:pt x="296" y="137"/>
                    <a:pt x="297" y="137"/>
                  </a:cubicBezTo>
                  <a:cubicBezTo>
                    <a:pt x="297" y="137"/>
                    <a:pt x="297" y="137"/>
                    <a:pt x="298" y="137"/>
                  </a:cubicBezTo>
                  <a:cubicBezTo>
                    <a:pt x="298" y="137"/>
                    <a:pt x="297" y="135"/>
                    <a:pt x="297" y="135"/>
                  </a:cubicBezTo>
                  <a:cubicBezTo>
                    <a:pt x="298" y="135"/>
                    <a:pt x="298" y="137"/>
                    <a:pt x="299" y="137"/>
                  </a:cubicBezTo>
                  <a:cubicBezTo>
                    <a:pt x="299" y="137"/>
                    <a:pt x="300" y="133"/>
                    <a:pt x="301" y="134"/>
                  </a:cubicBezTo>
                  <a:cubicBezTo>
                    <a:pt x="300" y="133"/>
                    <a:pt x="302" y="134"/>
                    <a:pt x="302" y="134"/>
                  </a:cubicBezTo>
                  <a:cubicBezTo>
                    <a:pt x="303" y="134"/>
                    <a:pt x="303" y="133"/>
                    <a:pt x="303" y="133"/>
                  </a:cubicBezTo>
                  <a:cubicBezTo>
                    <a:pt x="303" y="132"/>
                    <a:pt x="304" y="133"/>
                    <a:pt x="304" y="133"/>
                  </a:cubicBezTo>
                  <a:cubicBezTo>
                    <a:pt x="304" y="133"/>
                    <a:pt x="304" y="132"/>
                    <a:pt x="304" y="132"/>
                  </a:cubicBezTo>
                  <a:cubicBezTo>
                    <a:pt x="304" y="132"/>
                    <a:pt x="305" y="132"/>
                    <a:pt x="305" y="132"/>
                  </a:cubicBezTo>
                  <a:cubicBezTo>
                    <a:pt x="305" y="131"/>
                    <a:pt x="305" y="131"/>
                    <a:pt x="306" y="131"/>
                  </a:cubicBezTo>
                  <a:cubicBezTo>
                    <a:pt x="307" y="130"/>
                    <a:pt x="307" y="128"/>
                    <a:pt x="307" y="127"/>
                  </a:cubicBezTo>
                  <a:cubicBezTo>
                    <a:pt x="308" y="125"/>
                    <a:pt x="309" y="124"/>
                    <a:pt x="310" y="123"/>
                  </a:cubicBezTo>
                  <a:cubicBezTo>
                    <a:pt x="310" y="124"/>
                    <a:pt x="311" y="123"/>
                    <a:pt x="311" y="122"/>
                  </a:cubicBezTo>
                  <a:cubicBezTo>
                    <a:pt x="311" y="122"/>
                    <a:pt x="312" y="121"/>
                    <a:pt x="312" y="121"/>
                  </a:cubicBezTo>
                  <a:cubicBezTo>
                    <a:pt x="312" y="121"/>
                    <a:pt x="311" y="121"/>
                    <a:pt x="311" y="121"/>
                  </a:cubicBezTo>
                  <a:cubicBezTo>
                    <a:pt x="311" y="122"/>
                    <a:pt x="311" y="120"/>
                    <a:pt x="311" y="120"/>
                  </a:cubicBezTo>
                  <a:cubicBezTo>
                    <a:pt x="311" y="120"/>
                    <a:pt x="311" y="119"/>
                    <a:pt x="310" y="120"/>
                  </a:cubicBezTo>
                  <a:cubicBezTo>
                    <a:pt x="310" y="119"/>
                    <a:pt x="308" y="118"/>
                    <a:pt x="309" y="117"/>
                  </a:cubicBezTo>
                  <a:cubicBezTo>
                    <a:pt x="309" y="117"/>
                    <a:pt x="309" y="118"/>
                    <a:pt x="310" y="118"/>
                  </a:cubicBezTo>
                  <a:cubicBezTo>
                    <a:pt x="310" y="117"/>
                    <a:pt x="310" y="116"/>
                    <a:pt x="309" y="116"/>
                  </a:cubicBezTo>
                  <a:cubicBezTo>
                    <a:pt x="309" y="116"/>
                    <a:pt x="308" y="116"/>
                    <a:pt x="308" y="116"/>
                  </a:cubicBezTo>
                  <a:cubicBezTo>
                    <a:pt x="308" y="115"/>
                    <a:pt x="308" y="115"/>
                    <a:pt x="309" y="116"/>
                  </a:cubicBezTo>
                  <a:cubicBezTo>
                    <a:pt x="309" y="115"/>
                    <a:pt x="309" y="114"/>
                    <a:pt x="310" y="114"/>
                  </a:cubicBezTo>
                  <a:cubicBezTo>
                    <a:pt x="310" y="113"/>
                    <a:pt x="310" y="113"/>
                    <a:pt x="311" y="113"/>
                  </a:cubicBezTo>
                  <a:cubicBezTo>
                    <a:pt x="311" y="112"/>
                    <a:pt x="311" y="112"/>
                    <a:pt x="311" y="112"/>
                  </a:cubicBezTo>
                  <a:cubicBezTo>
                    <a:pt x="312" y="112"/>
                    <a:pt x="312" y="110"/>
                    <a:pt x="312" y="110"/>
                  </a:cubicBezTo>
                  <a:cubicBezTo>
                    <a:pt x="312" y="109"/>
                    <a:pt x="309" y="107"/>
                    <a:pt x="310" y="107"/>
                  </a:cubicBezTo>
                  <a:cubicBezTo>
                    <a:pt x="311" y="107"/>
                    <a:pt x="310" y="107"/>
                    <a:pt x="311" y="107"/>
                  </a:cubicBezTo>
                  <a:cubicBezTo>
                    <a:pt x="312" y="107"/>
                    <a:pt x="313" y="106"/>
                    <a:pt x="314" y="106"/>
                  </a:cubicBezTo>
                  <a:cubicBezTo>
                    <a:pt x="314" y="106"/>
                    <a:pt x="315" y="106"/>
                    <a:pt x="315" y="106"/>
                  </a:cubicBezTo>
                  <a:cubicBezTo>
                    <a:pt x="315" y="105"/>
                    <a:pt x="314" y="105"/>
                    <a:pt x="314" y="104"/>
                  </a:cubicBezTo>
                  <a:cubicBezTo>
                    <a:pt x="315" y="104"/>
                    <a:pt x="314" y="105"/>
                    <a:pt x="315" y="104"/>
                  </a:cubicBezTo>
                  <a:cubicBezTo>
                    <a:pt x="315" y="103"/>
                    <a:pt x="313" y="102"/>
                    <a:pt x="313" y="101"/>
                  </a:cubicBezTo>
                  <a:cubicBezTo>
                    <a:pt x="314" y="101"/>
                    <a:pt x="315" y="104"/>
                    <a:pt x="317" y="104"/>
                  </a:cubicBezTo>
                  <a:cubicBezTo>
                    <a:pt x="317" y="103"/>
                    <a:pt x="316" y="103"/>
                    <a:pt x="316" y="103"/>
                  </a:cubicBezTo>
                  <a:cubicBezTo>
                    <a:pt x="317" y="103"/>
                    <a:pt x="317" y="101"/>
                    <a:pt x="316" y="101"/>
                  </a:cubicBezTo>
                  <a:cubicBezTo>
                    <a:pt x="317" y="100"/>
                    <a:pt x="317" y="99"/>
                    <a:pt x="318" y="99"/>
                  </a:cubicBezTo>
                  <a:cubicBezTo>
                    <a:pt x="318" y="99"/>
                    <a:pt x="319" y="100"/>
                    <a:pt x="319" y="100"/>
                  </a:cubicBezTo>
                  <a:cubicBezTo>
                    <a:pt x="319" y="100"/>
                    <a:pt x="319" y="99"/>
                    <a:pt x="319" y="98"/>
                  </a:cubicBezTo>
                  <a:cubicBezTo>
                    <a:pt x="320" y="98"/>
                    <a:pt x="322" y="101"/>
                    <a:pt x="322" y="102"/>
                  </a:cubicBezTo>
                  <a:cubicBezTo>
                    <a:pt x="323" y="101"/>
                    <a:pt x="322" y="100"/>
                    <a:pt x="323" y="99"/>
                  </a:cubicBezTo>
                  <a:cubicBezTo>
                    <a:pt x="323" y="99"/>
                    <a:pt x="323" y="100"/>
                    <a:pt x="323" y="100"/>
                  </a:cubicBezTo>
                  <a:cubicBezTo>
                    <a:pt x="323" y="100"/>
                    <a:pt x="323" y="100"/>
                    <a:pt x="323" y="100"/>
                  </a:cubicBezTo>
                  <a:cubicBezTo>
                    <a:pt x="323" y="100"/>
                    <a:pt x="324" y="100"/>
                    <a:pt x="324" y="100"/>
                  </a:cubicBezTo>
                  <a:cubicBezTo>
                    <a:pt x="324" y="100"/>
                    <a:pt x="324" y="100"/>
                    <a:pt x="324" y="99"/>
                  </a:cubicBezTo>
                  <a:cubicBezTo>
                    <a:pt x="324" y="99"/>
                    <a:pt x="325" y="99"/>
                    <a:pt x="325" y="100"/>
                  </a:cubicBezTo>
                  <a:cubicBezTo>
                    <a:pt x="325" y="100"/>
                    <a:pt x="325" y="100"/>
                    <a:pt x="325" y="100"/>
                  </a:cubicBezTo>
                  <a:cubicBezTo>
                    <a:pt x="326" y="100"/>
                    <a:pt x="326" y="99"/>
                    <a:pt x="326" y="100"/>
                  </a:cubicBezTo>
                  <a:cubicBezTo>
                    <a:pt x="326" y="100"/>
                    <a:pt x="327" y="101"/>
                    <a:pt x="327" y="101"/>
                  </a:cubicBezTo>
                  <a:cubicBezTo>
                    <a:pt x="328" y="100"/>
                    <a:pt x="328" y="100"/>
                    <a:pt x="330" y="100"/>
                  </a:cubicBezTo>
                  <a:cubicBezTo>
                    <a:pt x="330" y="100"/>
                    <a:pt x="331" y="100"/>
                    <a:pt x="331" y="101"/>
                  </a:cubicBezTo>
                  <a:cubicBezTo>
                    <a:pt x="331" y="100"/>
                    <a:pt x="331" y="100"/>
                    <a:pt x="331" y="100"/>
                  </a:cubicBezTo>
                  <a:cubicBezTo>
                    <a:pt x="331" y="100"/>
                    <a:pt x="331" y="100"/>
                    <a:pt x="331" y="100"/>
                  </a:cubicBezTo>
                  <a:cubicBezTo>
                    <a:pt x="332" y="100"/>
                    <a:pt x="332" y="98"/>
                    <a:pt x="333" y="98"/>
                  </a:cubicBezTo>
                  <a:cubicBezTo>
                    <a:pt x="332" y="99"/>
                    <a:pt x="332" y="99"/>
                    <a:pt x="332" y="101"/>
                  </a:cubicBezTo>
                  <a:cubicBezTo>
                    <a:pt x="332" y="101"/>
                    <a:pt x="333" y="102"/>
                    <a:pt x="333" y="103"/>
                  </a:cubicBezTo>
                  <a:cubicBezTo>
                    <a:pt x="334" y="102"/>
                    <a:pt x="337" y="104"/>
                    <a:pt x="337" y="106"/>
                  </a:cubicBezTo>
                  <a:cubicBezTo>
                    <a:pt x="337" y="106"/>
                    <a:pt x="337" y="107"/>
                    <a:pt x="337" y="107"/>
                  </a:cubicBezTo>
                  <a:cubicBezTo>
                    <a:pt x="337" y="108"/>
                    <a:pt x="337" y="109"/>
                    <a:pt x="337" y="109"/>
                  </a:cubicBezTo>
                  <a:cubicBezTo>
                    <a:pt x="337" y="110"/>
                    <a:pt x="336" y="110"/>
                    <a:pt x="336" y="111"/>
                  </a:cubicBezTo>
                  <a:cubicBezTo>
                    <a:pt x="336" y="111"/>
                    <a:pt x="337" y="112"/>
                    <a:pt x="337" y="113"/>
                  </a:cubicBezTo>
                  <a:cubicBezTo>
                    <a:pt x="338" y="113"/>
                    <a:pt x="338" y="113"/>
                    <a:pt x="337" y="113"/>
                  </a:cubicBezTo>
                  <a:cubicBezTo>
                    <a:pt x="334" y="113"/>
                    <a:pt x="338" y="114"/>
                    <a:pt x="337" y="115"/>
                  </a:cubicBezTo>
                  <a:cubicBezTo>
                    <a:pt x="336" y="116"/>
                    <a:pt x="336" y="115"/>
                    <a:pt x="335" y="115"/>
                  </a:cubicBezTo>
                  <a:cubicBezTo>
                    <a:pt x="335" y="115"/>
                    <a:pt x="333" y="115"/>
                    <a:pt x="333" y="115"/>
                  </a:cubicBezTo>
                  <a:cubicBezTo>
                    <a:pt x="333" y="115"/>
                    <a:pt x="333" y="116"/>
                    <a:pt x="332" y="116"/>
                  </a:cubicBezTo>
                  <a:cubicBezTo>
                    <a:pt x="332" y="115"/>
                    <a:pt x="331" y="118"/>
                    <a:pt x="332" y="117"/>
                  </a:cubicBezTo>
                  <a:cubicBezTo>
                    <a:pt x="331" y="118"/>
                    <a:pt x="331" y="119"/>
                    <a:pt x="330" y="120"/>
                  </a:cubicBezTo>
                  <a:cubicBezTo>
                    <a:pt x="330" y="120"/>
                    <a:pt x="330" y="120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29" y="122"/>
                    <a:pt x="328" y="123"/>
                    <a:pt x="328" y="123"/>
                  </a:cubicBezTo>
                  <a:cubicBezTo>
                    <a:pt x="327" y="124"/>
                    <a:pt x="327" y="124"/>
                    <a:pt x="327" y="125"/>
                  </a:cubicBezTo>
                  <a:cubicBezTo>
                    <a:pt x="327" y="125"/>
                    <a:pt x="326" y="126"/>
                    <a:pt x="325" y="127"/>
                  </a:cubicBezTo>
                  <a:cubicBezTo>
                    <a:pt x="325" y="127"/>
                    <a:pt x="325" y="128"/>
                    <a:pt x="325" y="128"/>
                  </a:cubicBezTo>
                  <a:cubicBezTo>
                    <a:pt x="324" y="128"/>
                    <a:pt x="324" y="128"/>
                    <a:pt x="324" y="128"/>
                  </a:cubicBezTo>
                  <a:cubicBezTo>
                    <a:pt x="324" y="128"/>
                    <a:pt x="324" y="129"/>
                    <a:pt x="324" y="129"/>
                  </a:cubicBezTo>
                  <a:cubicBezTo>
                    <a:pt x="323" y="130"/>
                    <a:pt x="323" y="130"/>
                    <a:pt x="323" y="130"/>
                  </a:cubicBezTo>
                  <a:cubicBezTo>
                    <a:pt x="322" y="131"/>
                    <a:pt x="321" y="132"/>
                    <a:pt x="320" y="132"/>
                  </a:cubicBezTo>
                  <a:cubicBezTo>
                    <a:pt x="320" y="133"/>
                    <a:pt x="320" y="135"/>
                    <a:pt x="319" y="133"/>
                  </a:cubicBezTo>
                  <a:cubicBezTo>
                    <a:pt x="319" y="133"/>
                    <a:pt x="319" y="133"/>
                    <a:pt x="319" y="133"/>
                  </a:cubicBezTo>
                  <a:cubicBezTo>
                    <a:pt x="318" y="134"/>
                    <a:pt x="318" y="134"/>
                    <a:pt x="318" y="135"/>
                  </a:cubicBezTo>
                  <a:cubicBezTo>
                    <a:pt x="318" y="135"/>
                    <a:pt x="317" y="137"/>
                    <a:pt x="317" y="137"/>
                  </a:cubicBezTo>
                  <a:cubicBezTo>
                    <a:pt x="314" y="137"/>
                    <a:pt x="317" y="137"/>
                    <a:pt x="317" y="139"/>
                  </a:cubicBezTo>
                  <a:cubicBezTo>
                    <a:pt x="317" y="139"/>
                    <a:pt x="314" y="142"/>
                    <a:pt x="314" y="142"/>
                  </a:cubicBezTo>
                  <a:cubicBezTo>
                    <a:pt x="314" y="142"/>
                    <a:pt x="314" y="140"/>
                    <a:pt x="314" y="140"/>
                  </a:cubicBezTo>
                  <a:cubicBezTo>
                    <a:pt x="313" y="140"/>
                    <a:pt x="311" y="141"/>
                    <a:pt x="311" y="140"/>
                  </a:cubicBezTo>
                  <a:cubicBezTo>
                    <a:pt x="311" y="141"/>
                    <a:pt x="312" y="143"/>
                    <a:pt x="312" y="143"/>
                  </a:cubicBezTo>
                  <a:cubicBezTo>
                    <a:pt x="312" y="143"/>
                    <a:pt x="311" y="143"/>
                    <a:pt x="311" y="143"/>
                  </a:cubicBezTo>
                  <a:cubicBezTo>
                    <a:pt x="310" y="144"/>
                    <a:pt x="311" y="146"/>
                    <a:pt x="309" y="146"/>
                  </a:cubicBezTo>
                  <a:cubicBezTo>
                    <a:pt x="309" y="146"/>
                    <a:pt x="309" y="147"/>
                    <a:pt x="308" y="147"/>
                  </a:cubicBezTo>
                  <a:cubicBezTo>
                    <a:pt x="308" y="147"/>
                    <a:pt x="309" y="148"/>
                    <a:pt x="309" y="148"/>
                  </a:cubicBezTo>
                  <a:cubicBezTo>
                    <a:pt x="308" y="149"/>
                    <a:pt x="308" y="149"/>
                    <a:pt x="308" y="150"/>
                  </a:cubicBezTo>
                  <a:cubicBezTo>
                    <a:pt x="309" y="150"/>
                    <a:pt x="308" y="150"/>
                    <a:pt x="309" y="151"/>
                  </a:cubicBezTo>
                  <a:cubicBezTo>
                    <a:pt x="309" y="151"/>
                    <a:pt x="308" y="154"/>
                    <a:pt x="309" y="153"/>
                  </a:cubicBezTo>
                  <a:cubicBezTo>
                    <a:pt x="310" y="154"/>
                    <a:pt x="310" y="153"/>
                    <a:pt x="310" y="155"/>
                  </a:cubicBezTo>
                  <a:cubicBezTo>
                    <a:pt x="310" y="155"/>
                    <a:pt x="310" y="154"/>
                    <a:pt x="310" y="154"/>
                  </a:cubicBezTo>
                  <a:cubicBezTo>
                    <a:pt x="310" y="155"/>
                    <a:pt x="310" y="157"/>
                    <a:pt x="309" y="158"/>
                  </a:cubicBezTo>
                  <a:cubicBezTo>
                    <a:pt x="309" y="158"/>
                    <a:pt x="312" y="162"/>
                    <a:pt x="311" y="163"/>
                  </a:cubicBezTo>
                  <a:cubicBezTo>
                    <a:pt x="311" y="164"/>
                    <a:pt x="311" y="164"/>
                    <a:pt x="311" y="164"/>
                  </a:cubicBezTo>
                  <a:cubicBezTo>
                    <a:pt x="311" y="164"/>
                    <a:pt x="312" y="164"/>
                    <a:pt x="312" y="164"/>
                  </a:cubicBezTo>
                  <a:cubicBezTo>
                    <a:pt x="311" y="163"/>
                    <a:pt x="311" y="166"/>
                    <a:pt x="311" y="165"/>
                  </a:cubicBezTo>
                  <a:cubicBezTo>
                    <a:pt x="311" y="166"/>
                    <a:pt x="311" y="165"/>
                    <a:pt x="311" y="166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11" y="166"/>
                    <a:pt x="311" y="169"/>
                    <a:pt x="311" y="169"/>
                  </a:cubicBezTo>
                  <a:cubicBezTo>
                    <a:pt x="311" y="170"/>
                    <a:pt x="310" y="170"/>
                    <a:pt x="310" y="169"/>
                  </a:cubicBezTo>
                  <a:cubicBezTo>
                    <a:pt x="310" y="170"/>
                    <a:pt x="311" y="171"/>
                    <a:pt x="311" y="171"/>
                  </a:cubicBezTo>
                  <a:cubicBezTo>
                    <a:pt x="311" y="172"/>
                    <a:pt x="310" y="171"/>
                    <a:pt x="310" y="172"/>
                  </a:cubicBezTo>
                  <a:cubicBezTo>
                    <a:pt x="310" y="173"/>
                    <a:pt x="310" y="174"/>
                    <a:pt x="310" y="175"/>
                  </a:cubicBezTo>
                  <a:cubicBezTo>
                    <a:pt x="310" y="175"/>
                    <a:pt x="311" y="176"/>
                    <a:pt x="311" y="176"/>
                  </a:cubicBezTo>
                  <a:cubicBezTo>
                    <a:pt x="310" y="177"/>
                    <a:pt x="310" y="177"/>
                    <a:pt x="310" y="177"/>
                  </a:cubicBezTo>
                  <a:cubicBezTo>
                    <a:pt x="310" y="177"/>
                    <a:pt x="310" y="177"/>
                    <a:pt x="310" y="177"/>
                  </a:cubicBezTo>
                  <a:cubicBezTo>
                    <a:pt x="310" y="177"/>
                    <a:pt x="311" y="179"/>
                    <a:pt x="311" y="179"/>
                  </a:cubicBezTo>
                  <a:cubicBezTo>
                    <a:pt x="312" y="179"/>
                    <a:pt x="313" y="176"/>
                    <a:pt x="313" y="179"/>
                  </a:cubicBezTo>
                  <a:cubicBezTo>
                    <a:pt x="313" y="179"/>
                    <a:pt x="314" y="179"/>
                    <a:pt x="314" y="180"/>
                  </a:cubicBezTo>
                  <a:cubicBezTo>
                    <a:pt x="315" y="180"/>
                    <a:pt x="316" y="180"/>
                    <a:pt x="316" y="181"/>
                  </a:cubicBezTo>
                  <a:cubicBezTo>
                    <a:pt x="316" y="181"/>
                    <a:pt x="318" y="181"/>
                    <a:pt x="318" y="181"/>
                  </a:cubicBezTo>
                  <a:cubicBezTo>
                    <a:pt x="318" y="181"/>
                    <a:pt x="317" y="182"/>
                    <a:pt x="318" y="182"/>
                  </a:cubicBezTo>
                  <a:cubicBezTo>
                    <a:pt x="318" y="183"/>
                    <a:pt x="319" y="182"/>
                    <a:pt x="319" y="182"/>
                  </a:cubicBezTo>
                  <a:cubicBezTo>
                    <a:pt x="319" y="182"/>
                    <a:pt x="319" y="182"/>
                    <a:pt x="318" y="183"/>
                  </a:cubicBezTo>
                  <a:cubicBezTo>
                    <a:pt x="318" y="183"/>
                    <a:pt x="321" y="182"/>
                    <a:pt x="321" y="181"/>
                  </a:cubicBezTo>
                  <a:cubicBezTo>
                    <a:pt x="322" y="182"/>
                    <a:pt x="320" y="183"/>
                    <a:pt x="321" y="185"/>
                  </a:cubicBezTo>
                  <a:cubicBezTo>
                    <a:pt x="321" y="185"/>
                    <a:pt x="323" y="185"/>
                    <a:pt x="323" y="186"/>
                  </a:cubicBezTo>
                  <a:cubicBezTo>
                    <a:pt x="323" y="186"/>
                    <a:pt x="321" y="189"/>
                    <a:pt x="321" y="188"/>
                  </a:cubicBezTo>
                  <a:cubicBezTo>
                    <a:pt x="322" y="190"/>
                    <a:pt x="324" y="185"/>
                    <a:pt x="325" y="185"/>
                  </a:cubicBezTo>
                  <a:cubicBezTo>
                    <a:pt x="324" y="187"/>
                    <a:pt x="328" y="186"/>
                    <a:pt x="329" y="185"/>
                  </a:cubicBezTo>
                  <a:cubicBezTo>
                    <a:pt x="329" y="186"/>
                    <a:pt x="329" y="185"/>
                    <a:pt x="330" y="185"/>
                  </a:cubicBezTo>
                  <a:cubicBezTo>
                    <a:pt x="330" y="185"/>
                    <a:pt x="330" y="186"/>
                    <a:pt x="330" y="186"/>
                  </a:cubicBezTo>
                  <a:cubicBezTo>
                    <a:pt x="331" y="186"/>
                    <a:pt x="331" y="186"/>
                    <a:pt x="331" y="185"/>
                  </a:cubicBezTo>
                  <a:cubicBezTo>
                    <a:pt x="331" y="187"/>
                    <a:pt x="332" y="184"/>
                    <a:pt x="332" y="184"/>
                  </a:cubicBezTo>
                  <a:cubicBezTo>
                    <a:pt x="332" y="185"/>
                    <a:pt x="333" y="184"/>
                    <a:pt x="333" y="183"/>
                  </a:cubicBezTo>
                  <a:cubicBezTo>
                    <a:pt x="333" y="184"/>
                    <a:pt x="334" y="184"/>
                    <a:pt x="335" y="184"/>
                  </a:cubicBezTo>
                  <a:cubicBezTo>
                    <a:pt x="335" y="184"/>
                    <a:pt x="335" y="183"/>
                    <a:pt x="335" y="183"/>
                  </a:cubicBezTo>
                  <a:cubicBezTo>
                    <a:pt x="336" y="184"/>
                    <a:pt x="339" y="182"/>
                    <a:pt x="340" y="182"/>
                  </a:cubicBezTo>
                  <a:cubicBezTo>
                    <a:pt x="340" y="182"/>
                    <a:pt x="340" y="182"/>
                    <a:pt x="341" y="182"/>
                  </a:cubicBezTo>
                  <a:cubicBezTo>
                    <a:pt x="341" y="182"/>
                    <a:pt x="340" y="181"/>
                    <a:pt x="340" y="181"/>
                  </a:cubicBezTo>
                  <a:cubicBezTo>
                    <a:pt x="341" y="181"/>
                    <a:pt x="341" y="181"/>
                    <a:pt x="342" y="182"/>
                  </a:cubicBezTo>
                  <a:cubicBezTo>
                    <a:pt x="342" y="181"/>
                    <a:pt x="341" y="180"/>
                    <a:pt x="341" y="180"/>
                  </a:cubicBezTo>
                  <a:cubicBezTo>
                    <a:pt x="342" y="180"/>
                    <a:pt x="342" y="181"/>
                    <a:pt x="343" y="180"/>
                  </a:cubicBezTo>
                  <a:cubicBezTo>
                    <a:pt x="343" y="180"/>
                    <a:pt x="344" y="181"/>
                    <a:pt x="344" y="181"/>
                  </a:cubicBezTo>
                  <a:cubicBezTo>
                    <a:pt x="345" y="180"/>
                    <a:pt x="344" y="180"/>
                    <a:pt x="345" y="181"/>
                  </a:cubicBezTo>
                  <a:cubicBezTo>
                    <a:pt x="345" y="181"/>
                    <a:pt x="347" y="180"/>
                    <a:pt x="347" y="180"/>
                  </a:cubicBezTo>
                  <a:cubicBezTo>
                    <a:pt x="347" y="180"/>
                    <a:pt x="348" y="180"/>
                    <a:pt x="348" y="180"/>
                  </a:cubicBezTo>
                  <a:cubicBezTo>
                    <a:pt x="348" y="177"/>
                    <a:pt x="351" y="180"/>
                    <a:pt x="353" y="179"/>
                  </a:cubicBezTo>
                  <a:cubicBezTo>
                    <a:pt x="353" y="179"/>
                    <a:pt x="353" y="178"/>
                    <a:pt x="354" y="179"/>
                  </a:cubicBezTo>
                  <a:cubicBezTo>
                    <a:pt x="356" y="174"/>
                    <a:pt x="361" y="171"/>
                    <a:pt x="364" y="167"/>
                  </a:cubicBezTo>
                  <a:cubicBezTo>
                    <a:pt x="367" y="164"/>
                    <a:pt x="369" y="159"/>
                    <a:pt x="373" y="156"/>
                  </a:cubicBezTo>
                  <a:cubicBezTo>
                    <a:pt x="375" y="153"/>
                    <a:pt x="380" y="148"/>
                    <a:pt x="378" y="144"/>
                  </a:cubicBezTo>
                  <a:cubicBezTo>
                    <a:pt x="376" y="140"/>
                    <a:pt x="373" y="138"/>
                    <a:pt x="370" y="135"/>
                  </a:cubicBezTo>
                  <a:cubicBezTo>
                    <a:pt x="370" y="135"/>
                    <a:pt x="369" y="134"/>
                    <a:pt x="369" y="133"/>
                  </a:cubicBezTo>
                  <a:cubicBezTo>
                    <a:pt x="368" y="132"/>
                    <a:pt x="369" y="132"/>
                    <a:pt x="369" y="132"/>
                  </a:cubicBezTo>
                  <a:cubicBezTo>
                    <a:pt x="370" y="130"/>
                    <a:pt x="372" y="129"/>
                    <a:pt x="372" y="127"/>
                  </a:cubicBezTo>
                  <a:cubicBezTo>
                    <a:pt x="372" y="124"/>
                    <a:pt x="368" y="124"/>
                    <a:pt x="368" y="121"/>
                  </a:cubicBezTo>
                  <a:cubicBezTo>
                    <a:pt x="368" y="119"/>
                    <a:pt x="370" y="119"/>
                    <a:pt x="370" y="118"/>
                  </a:cubicBezTo>
                  <a:cubicBezTo>
                    <a:pt x="369" y="116"/>
                    <a:pt x="367" y="116"/>
                    <a:pt x="366" y="114"/>
                  </a:cubicBezTo>
                  <a:cubicBezTo>
                    <a:pt x="365" y="113"/>
                    <a:pt x="366" y="113"/>
                    <a:pt x="366" y="112"/>
                  </a:cubicBezTo>
                  <a:cubicBezTo>
                    <a:pt x="366" y="111"/>
                    <a:pt x="367" y="112"/>
                    <a:pt x="367" y="111"/>
                  </a:cubicBezTo>
                  <a:cubicBezTo>
                    <a:pt x="368" y="109"/>
                    <a:pt x="365" y="109"/>
                    <a:pt x="366" y="108"/>
                  </a:cubicBezTo>
                  <a:cubicBezTo>
                    <a:pt x="367" y="107"/>
                    <a:pt x="367" y="105"/>
                    <a:pt x="367" y="104"/>
                  </a:cubicBezTo>
                  <a:cubicBezTo>
                    <a:pt x="367" y="102"/>
                    <a:pt x="366" y="103"/>
                    <a:pt x="368" y="102"/>
                  </a:cubicBezTo>
                  <a:cubicBezTo>
                    <a:pt x="369" y="101"/>
                    <a:pt x="370" y="103"/>
                    <a:pt x="369" y="100"/>
                  </a:cubicBezTo>
                  <a:cubicBezTo>
                    <a:pt x="369" y="98"/>
                    <a:pt x="368" y="96"/>
                    <a:pt x="368" y="94"/>
                  </a:cubicBezTo>
                  <a:cubicBezTo>
                    <a:pt x="367" y="92"/>
                    <a:pt x="366" y="91"/>
                    <a:pt x="365" y="90"/>
                  </a:cubicBezTo>
                  <a:cubicBezTo>
                    <a:pt x="365" y="88"/>
                    <a:pt x="364" y="86"/>
                    <a:pt x="363" y="85"/>
                  </a:cubicBezTo>
                  <a:cubicBezTo>
                    <a:pt x="362" y="82"/>
                    <a:pt x="362" y="81"/>
                    <a:pt x="363" y="79"/>
                  </a:cubicBezTo>
                  <a:cubicBezTo>
                    <a:pt x="363" y="77"/>
                    <a:pt x="365" y="75"/>
                    <a:pt x="366" y="73"/>
                  </a:cubicBezTo>
                  <a:cubicBezTo>
                    <a:pt x="367" y="72"/>
                    <a:pt x="368" y="71"/>
                    <a:pt x="368" y="69"/>
                  </a:cubicBezTo>
                  <a:cubicBezTo>
                    <a:pt x="368" y="67"/>
                    <a:pt x="367" y="66"/>
                    <a:pt x="366" y="65"/>
                  </a:cubicBezTo>
                  <a:cubicBezTo>
                    <a:pt x="365" y="63"/>
                    <a:pt x="365" y="61"/>
                    <a:pt x="363" y="60"/>
                  </a:cubicBezTo>
                  <a:cubicBezTo>
                    <a:pt x="361" y="59"/>
                    <a:pt x="360" y="59"/>
                    <a:pt x="359" y="58"/>
                  </a:cubicBezTo>
                  <a:cubicBezTo>
                    <a:pt x="358" y="56"/>
                    <a:pt x="358" y="54"/>
                    <a:pt x="358" y="52"/>
                  </a:cubicBezTo>
                  <a:cubicBezTo>
                    <a:pt x="358" y="51"/>
                    <a:pt x="361" y="49"/>
                    <a:pt x="360" y="47"/>
                  </a:cubicBezTo>
                  <a:cubicBezTo>
                    <a:pt x="360" y="46"/>
                    <a:pt x="359" y="47"/>
                    <a:pt x="358" y="46"/>
                  </a:cubicBezTo>
                  <a:cubicBezTo>
                    <a:pt x="358" y="45"/>
                    <a:pt x="360" y="44"/>
                    <a:pt x="361" y="43"/>
                  </a:cubicBezTo>
                  <a:cubicBezTo>
                    <a:pt x="363" y="44"/>
                    <a:pt x="363" y="39"/>
                    <a:pt x="364" y="38"/>
                  </a:cubicBezTo>
                  <a:cubicBezTo>
                    <a:pt x="365" y="38"/>
                    <a:pt x="367" y="38"/>
                    <a:pt x="368" y="37"/>
                  </a:cubicBezTo>
                  <a:cubicBezTo>
                    <a:pt x="370" y="37"/>
                    <a:pt x="370" y="33"/>
                    <a:pt x="369" y="32"/>
                  </a:cubicBezTo>
                  <a:cubicBezTo>
                    <a:pt x="369" y="31"/>
                    <a:pt x="373" y="34"/>
                    <a:pt x="373" y="34"/>
                  </a:cubicBezTo>
                  <a:cubicBezTo>
                    <a:pt x="376" y="34"/>
                    <a:pt x="374" y="30"/>
                    <a:pt x="374" y="28"/>
                  </a:cubicBezTo>
                  <a:cubicBezTo>
                    <a:pt x="374" y="28"/>
                    <a:pt x="373" y="29"/>
                    <a:pt x="373" y="29"/>
                  </a:cubicBezTo>
                  <a:cubicBezTo>
                    <a:pt x="373" y="28"/>
                    <a:pt x="373" y="28"/>
                    <a:pt x="372" y="28"/>
                  </a:cubicBezTo>
                  <a:cubicBezTo>
                    <a:pt x="372" y="28"/>
                    <a:pt x="372" y="31"/>
                    <a:pt x="371" y="31"/>
                  </a:cubicBezTo>
                  <a:cubicBezTo>
                    <a:pt x="371" y="31"/>
                    <a:pt x="371" y="27"/>
                    <a:pt x="370" y="27"/>
                  </a:cubicBezTo>
                  <a:cubicBezTo>
                    <a:pt x="369" y="28"/>
                    <a:pt x="370" y="30"/>
                    <a:pt x="370" y="30"/>
                  </a:cubicBezTo>
                  <a:cubicBezTo>
                    <a:pt x="370" y="30"/>
                    <a:pt x="368" y="30"/>
                    <a:pt x="368" y="30"/>
                  </a:cubicBezTo>
                  <a:cubicBezTo>
                    <a:pt x="368" y="30"/>
                    <a:pt x="368" y="30"/>
                    <a:pt x="368" y="29"/>
                  </a:cubicBezTo>
                  <a:cubicBezTo>
                    <a:pt x="368" y="29"/>
                    <a:pt x="366" y="31"/>
                    <a:pt x="365" y="31"/>
                  </a:cubicBezTo>
                  <a:cubicBezTo>
                    <a:pt x="365" y="29"/>
                    <a:pt x="367" y="28"/>
                    <a:pt x="366" y="26"/>
                  </a:cubicBezTo>
                  <a:cubicBezTo>
                    <a:pt x="366" y="26"/>
                    <a:pt x="366" y="27"/>
                    <a:pt x="366" y="26"/>
                  </a:cubicBezTo>
                  <a:cubicBezTo>
                    <a:pt x="365" y="27"/>
                    <a:pt x="365" y="27"/>
                    <a:pt x="364" y="27"/>
                  </a:cubicBezTo>
                  <a:cubicBezTo>
                    <a:pt x="364" y="27"/>
                    <a:pt x="366" y="25"/>
                    <a:pt x="366" y="25"/>
                  </a:cubicBezTo>
                  <a:cubicBezTo>
                    <a:pt x="366" y="24"/>
                    <a:pt x="363" y="24"/>
                    <a:pt x="363" y="24"/>
                  </a:cubicBezTo>
                  <a:cubicBezTo>
                    <a:pt x="363" y="23"/>
                    <a:pt x="359" y="23"/>
                    <a:pt x="359" y="22"/>
                  </a:cubicBezTo>
                  <a:cubicBezTo>
                    <a:pt x="359" y="22"/>
                    <a:pt x="359" y="22"/>
                    <a:pt x="359" y="21"/>
                  </a:cubicBezTo>
                  <a:cubicBezTo>
                    <a:pt x="359" y="21"/>
                    <a:pt x="363" y="22"/>
                    <a:pt x="363" y="22"/>
                  </a:cubicBezTo>
                  <a:cubicBezTo>
                    <a:pt x="365" y="23"/>
                    <a:pt x="368" y="24"/>
                    <a:pt x="370" y="23"/>
                  </a:cubicBezTo>
                  <a:cubicBezTo>
                    <a:pt x="372" y="21"/>
                    <a:pt x="371" y="19"/>
                    <a:pt x="374" y="19"/>
                  </a:cubicBezTo>
                  <a:cubicBezTo>
                    <a:pt x="376" y="19"/>
                    <a:pt x="376" y="18"/>
                    <a:pt x="375" y="17"/>
                  </a:cubicBezTo>
                  <a:cubicBezTo>
                    <a:pt x="374" y="15"/>
                    <a:pt x="374" y="16"/>
                    <a:pt x="374" y="16"/>
                  </a:cubicBezTo>
                  <a:cubicBezTo>
                    <a:pt x="373" y="16"/>
                    <a:pt x="373" y="14"/>
                    <a:pt x="372" y="14"/>
                  </a:cubicBezTo>
                  <a:cubicBezTo>
                    <a:pt x="371" y="13"/>
                    <a:pt x="370" y="14"/>
                    <a:pt x="369" y="14"/>
                  </a:cubicBezTo>
                  <a:cubicBezTo>
                    <a:pt x="369" y="13"/>
                    <a:pt x="370" y="14"/>
                    <a:pt x="371" y="12"/>
                  </a:cubicBezTo>
                  <a:cubicBezTo>
                    <a:pt x="371" y="12"/>
                    <a:pt x="370" y="12"/>
                    <a:pt x="369" y="12"/>
                  </a:cubicBezTo>
                  <a:cubicBezTo>
                    <a:pt x="369" y="11"/>
                    <a:pt x="371" y="10"/>
                    <a:pt x="369" y="10"/>
                  </a:cubicBezTo>
                  <a:cubicBezTo>
                    <a:pt x="367" y="10"/>
                    <a:pt x="368" y="12"/>
                    <a:pt x="366" y="12"/>
                  </a:cubicBezTo>
                  <a:cubicBezTo>
                    <a:pt x="366" y="11"/>
                    <a:pt x="367" y="10"/>
                    <a:pt x="366" y="10"/>
                  </a:cubicBezTo>
                  <a:cubicBezTo>
                    <a:pt x="366" y="9"/>
                    <a:pt x="364" y="12"/>
                    <a:pt x="364" y="11"/>
                  </a:cubicBezTo>
                  <a:cubicBezTo>
                    <a:pt x="363" y="11"/>
                    <a:pt x="364" y="10"/>
                    <a:pt x="364" y="10"/>
                  </a:cubicBezTo>
                  <a:cubicBezTo>
                    <a:pt x="364" y="10"/>
                    <a:pt x="364" y="8"/>
                    <a:pt x="363" y="7"/>
                  </a:cubicBezTo>
                  <a:cubicBezTo>
                    <a:pt x="362" y="7"/>
                    <a:pt x="361" y="7"/>
                    <a:pt x="360" y="7"/>
                  </a:cubicBezTo>
                  <a:cubicBezTo>
                    <a:pt x="359" y="8"/>
                    <a:pt x="359" y="10"/>
                    <a:pt x="358" y="11"/>
                  </a:cubicBezTo>
                  <a:cubicBezTo>
                    <a:pt x="358" y="12"/>
                    <a:pt x="358" y="13"/>
                    <a:pt x="358" y="14"/>
                  </a:cubicBezTo>
                  <a:cubicBezTo>
                    <a:pt x="358" y="14"/>
                    <a:pt x="359" y="15"/>
                    <a:pt x="358" y="16"/>
                  </a:cubicBezTo>
                  <a:cubicBezTo>
                    <a:pt x="358" y="15"/>
                    <a:pt x="358" y="15"/>
                    <a:pt x="358" y="15"/>
                  </a:cubicBezTo>
                  <a:cubicBezTo>
                    <a:pt x="356" y="16"/>
                    <a:pt x="357" y="23"/>
                    <a:pt x="356" y="23"/>
                  </a:cubicBezTo>
                  <a:cubicBezTo>
                    <a:pt x="355" y="22"/>
                    <a:pt x="356" y="16"/>
                    <a:pt x="357" y="15"/>
                  </a:cubicBezTo>
                  <a:cubicBezTo>
                    <a:pt x="357" y="15"/>
                    <a:pt x="357" y="15"/>
                    <a:pt x="357" y="14"/>
                  </a:cubicBezTo>
                  <a:cubicBezTo>
                    <a:pt x="356" y="15"/>
                    <a:pt x="356" y="16"/>
                    <a:pt x="355" y="15"/>
                  </a:cubicBezTo>
                  <a:cubicBezTo>
                    <a:pt x="355" y="14"/>
                    <a:pt x="354" y="15"/>
                    <a:pt x="354" y="15"/>
                  </a:cubicBezTo>
                  <a:cubicBezTo>
                    <a:pt x="354" y="13"/>
                    <a:pt x="358" y="13"/>
                    <a:pt x="357" y="10"/>
                  </a:cubicBezTo>
                  <a:cubicBezTo>
                    <a:pt x="356" y="10"/>
                    <a:pt x="353" y="13"/>
                    <a:pt x="352" y="12"/>
                  </a:cubicBezTo>
                  <a:cubicBezTo>
                    <a:pt x="353" y="12"/>
                    <a:pt x="357" y="10"/>
                    <a:pt x="355" y="10"/>
                  </a:cubicBezTo>
                  <a:cubicBezTo>
                    <a:pt x="355" y="9"/>
                    <a:pt x="355" y="9"/>
                    <a:pt x="355" y="9"/>
                  </a:cubicBezTo>
                  <a:cubicBezTo>
                    <a:pt x="355" y="9"/>
                    <a:pt x="354" y="10"/>
                    <a:pt x="354" y="9"/>
                  </a:cubicBezTo>
                  <a:cubicBezTo>
                    <a:pt x="354" y="9"/>
                    <a:pt x="353" y="9"/>
                    <a:pt x="353" y="9"/>
                  </a:cubicBezTo>
                  <a:cubicBezTo>
                    <a:pt x="354" y="8"/>
                    <a:pt x="356" y="9"/>
                    <a:pt x="357" y="9"/>
                  </a:cubicBezTo>
                  <a:cubicBezTo>
                    <a:pt x="356" y="9"/>
                    <a:pt x="358" y="7"/>
                    <a:pt x="358" y="7"/>
                  </a:cubicBezTo>
                  <a:cubicBezTo>
                    <a:pt x="358" y="7"/>
                    <a:pt x="358" y="7"/>
                    <a:pt x="357" y="7"/>
                  </a:cubicBezTo>
                  <a:cubicBezTo>
                    <a:pt x="358" y="6"/>
                    <a:pt x="359" y="5"/>
                    <a:pt x="358" y="4"/>
                  </a:cubicBezTo>
                  <a:cubicBezTo>
                    <a:pt x="358" y="4"/>
                    <a:pt x="357" y="5"/>
                    <a:pt x="356" y="4"/>
                  </a:cubicBezTo>
                  <a:cubicBezTo>
                    <a:pt x="356" y="4"/>
                    <a:pt x="357" y="3"/>
                    <a:pt x="356" y="2"/>
                  </a:cubicBezTo>
                  <a:cubicBezTo>
                    <a:pt x="356" y="3"/>
                    <a:pt x="355" y="3"/>
                    <a:pt x="355" y="3"/>
                  </a:cubicBezTo>
                  <a:cubicBezTo>
                    <a:pt x="355" y="5"/>
                    <a:pt x="353" y="2"/>
                    <a:pt x="353" y="2"/>
                  </a:cubicBezTo>
                  <a:cubicBezTo>
                    <a:pt x="353" y="2"/>
                    <a:pt x="352" y="3"/>
                    <a:pt x="352" y="3"/>
                  </a:cubicBezTo>
                  <a:cubicBezTo>
                    <a:pt x="351" y="4"/>
                    <a:pt x="353" y="4"/>
                    <a:pt x="351" y="5"/>
                  </a:cubicBezTo>
                  <a:cubicBezTo>
                    <a:pt x="352" y="5"/>
                    <a:pt x="351" y="4"/>
                    <a:pt x="351" y="4"/>
                  </a:cubicBezTo>
                  <a:cubicBezTo>
                    <a:pt x="349" y="4"/>
                    <a:pt x="351" y="5"/>
                    <a:pt x="350" y="5"/>
                  </a:cubicBezTo>
                  <a:cubicBezTo>
                    <a:pt x="350" y="5"/>
                    <a:pt x="348" y="5"/>
                    <a:pt x="349" y="6"/>
                  </a:cubicBezTo>
                  <a:cubicBezTo>
                    <a:pt x="349" y="7"/>
                    <a:pt x="350" y="6"/>
                    <a:pt x="351" y="6"/>
                  </a:cubicBezTo>
                  <a:cubicBezTo>
                    <a:pt x="352" y="7"/>
                    <a:pt x="352" y="8"/>
                    <a:pt x="352" y="8"/>
                  </a:cubicBezTo>
                  <a:cubicBezTo>
                    <a:pt x="351" y="9"/>
                    <a:pt x="351" y="7"/>
                    <a:pt x="350" y="9"/>
                  </a:cubicBezTo>
                  <a:cubicBezTo>
                    <a:pt x="350" y="10"/>
                    <a:pt x="348" y="9"/>
                    <a:pt x="349" y="10"/>
                  </a:cubicBezTo>
                  <a:cubicBezTo>
                    <a:pt x="349" y="10"/>
                    <a:pt x="349" y="11"/>
                    <a:pt x="349" y="11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50" y="13"/>
                    <a:pt x="350" y="13"/>
                  </a:cubicBezTo>
                  <a:cubicBezTo>
                    <a:pt x="350" y="13"/>
                    <a:pt x="349" y="12"/>
                    <a:pt x="348" y="13"/>
                  </a:cubicBezTo>
                  <a:cubicBezTo>
                    <a:pt x="348" y="13"/>
                    <a:pt x="348" y="15"/>
                    <a:pt x="349" y="15"/>
                  </a:cubicBezTo>
                  <a:cubicBezTo>
                    <a:pt x="348" y="16"/>
                    <a:pt x="347" y="14"/>
                    <a:pt x="347" y="15"/>
                  </a:cubicBezTo>
                  <a:cubicBezTo>
                    <a:pt x="347" y="16"/>
                    <a:pt x="347" y="16"/>
                    <a:pt x="347" y="16"/>
                  </a:cubicBezTo>
                  <a:cubicBezTo>
                    <a:pt x="346" y="16"/>
                    <a:pt x="346" y="16"/>
                    <a:pt x="346" y="16"/>
                  </a:cubicBezTo>
                  <a:cubicBezTo>
                    <a:pt x="346" y="16"/>
                    <a:pt x="346" y="17"/>
                    <a:pt x="345" y="18"/>
                  </a:cubicBezTo>
                  <a:cubicBezTo>
                    <a:pt x="345" y="18"/>
                    <a:pt x="346" y="13"/>
                    <a:pt x="346" y="13"/>
                  </a:cubicBezTo>
                  <a:cubicBezTo>
                    <a:pt x="346" y="10"/>
                    <a:pt x="345" y="13"/>
                    <a:pt x="344" y="12"/>
                  </a:cubicBezTo>
                  <a:cubicBezTo>
                    <a:pt x="344" y="12"/>
                    <a:pt x="346" y="10"/>
                    <a:pt x="346" y="10"/>
                  </a:cubicBezTo>
                  <a:cubicBezTo>
                    <a:pt x="346" y="10"/>
                    <a:pt x="346" y="6"/>
                    <a:pt x="346" y="6"/>
                  </a:cubicBezTo>
                  <a:cubicBezTo>
                    <a:pt x="345" y="4"/>
                    <a:pt x="342" y="10"/>
                    <a:pt x="342" y="11"/>
                  </a:cubicBezTo>
                  <a:cubicBezTo>
                    <a:pt x="341" y="13"/>
                    <a:pt x="340" y="14"/>
                    <a:pt x="339" y="16"/>
                  </a:cubicBezTo>
                  <a:cubicBezTo>
                    <a:pt x="338" y="17"/>
                    <a:pt x="338" y="17"/>
                    <a:pt x="338" y="18"/>
                  </a:cubicBezTo>
                  <a:cubicBezTo>
                    <a:pt x="338" y="19"/>
                    <a:pt x="337" y="20"/>
                    <a:pt x="337" y="21"/>
                  </a:cubicBezTo>
                  <a:cubicBezTo>
                    <a:pt x="336" y="22"/>
                    <a:pt x="336" y="23"/>
                    <a:pt x="335" y="22"/>
                  </a:cubicBezTo>
                  <a:cubicBezTo>
                    <a:pt x="334" y="22"/>
                    <a:pt x="335" y="23"/>
                    <a:pt x="335" y="23"/>
                  </a:cubicBezTo>
                  <a:cubicBezTo>
                    <a:pt x="333" y="23"/>
                    <a:pt x="335" y="20"/>
                    <a:pt x="335" y="19"/>
                  </a:cubicBezTo>
                  <a:cubicBezTo>
                    <a:pt x="335" y="19"/>
                    <a:pt x="336" y="17"/>
                    <a:pt x="337" y="17"/>
                  </a:cubicBezTo>
                  <a:cubicBezTo>
                    <a:pt x="337" y="15"/>
                    <a:pt x="336" y="14"/>
                    <a:pt x="335" y="14"/>
                  </a:cubicBezTo>
                  <a:cubicBezTo>
                    <a:pt x="337" y="12"/>
                    <a:pt x="338" y="11"/>
                    <a:pt x="339" y="9"/>
                  </a:cubicBezTo>
                  <a:cubicBezTo>
                    <a:pt x="340" y="9"/>
                    <a:pt x="341" y="8"/>
                    <a:pt x="341" y="8"/>
                  </a:cubicBezTo>
                  <a:cubicBezTo>
                    <a:pt x="341" y="6"/>
                    <a:pt x="340" y="7"/>
                    <a:pt x="340" y="7"/>
                  </a:cubicBezTo>
                  <a:cubicBezTo>
                    <a:pt x="339" y="6"/>
                    <a:pt x="339" y="7"/>
                    <a:pt x="338" y="7"/>
                  </a:cubicBezTo>
                  <a:cubicBezTo>
                    <a:pt x="338" y="7"/>
                    <a:pt x="338" y="5"/>
                    <a:pt x="337" y="5"/>
                  </a:cubicBezTo>
                  <a:cubicBezTo>
                    <a:pt x="337" y="5"/>
                    <a:pt x="337" y="9"/>
                    <a:pt x="337" y="9"/>
                  </a:cubicBezTo>
                  <a:cubicBezTo>
                    <a:pt x="336" y="8"/>
                    <a:pt x="337" y="7"/>
                    <a:pt x="336" y="7"/>
                  </a:cubicBezTo>
                  <a:cubicBezTo>
                    <a:pt x="335" y="6"/>
                    <a:pt x="336" y="7"/>
                    <a:pt x="335" y="7"/>
                  </a:cubicBezTo>
                  <a:cubicBezTo>
                    <a:pt x="334" y="7"/>
                    <a:pt x="335" y="6"/>
                    <a:pt x="335" y="5"/>
                  </a:cubicBezTo>
                  <a:cubicBezTo>
                    <a:pt x="334" y="5"/>
                    <a:pt x="335" y="7"/>
                    <a:pt x="333" y="6"/>
                  </a:cubicBezTo>
                  <a:cubicBezTo>
                    <a:pt x="334" y="5"/>
                    <a:pt x="332" y="4"/>
                    <a:pt x="332" y="5"/>
                  </a:cubicBezTo>
                  <a:cubicBezTo>
                    <a:pt x="331" y="6"/>
                    <a:pt x="333" y="6"/>
                    <a:pt x="333" y="7"/>
                  </a:cubicBezTo>
                  <a:cubicBezTo>
                    <a:pt x="332" y="7"/>
                    <a:pt x="333" y="8"/>
                    <a:pt x="332" y="9"/>
                  </a:cubicBezTo>
                  <a:cubicBezTo>
                    <a:pt x="332" y="9"/>
                    <a:pt x="331" y="7"/>
                    <a:pt x="331" y="7"/>
                  </a:cubicBezTo>
                  <a:cubicBezTo>
                    <a:pt x="329" y="7"/>
                    <a:pt x="330" y="8"/>
                    <a:pt x="331" y="9"/>
                  </a:cubicBezTo>
                  <a:cubicBezTo>
                    <a:pt x="331" y="10"/>
                    <a:pt x="333" y="10"/>
                    <a:pt x="333" y="11"/>
                  </a:cubicBezTo>
                  <a:cubicBezTo>
                    <a:pt x="333" y="13"/>
                    <a:pt x="332" y="11"/>
                    <a:pt x="332" y="11"/>
                  </a:cubicBezTo>
                  <a:cubicBezTo>
                    <a:pt x="331" y="11"/>
                    <a:pt x="332" y="10"/>
                    <a:pt x="330" y="11"/>
                  </a:cubicBezTo>
                  <a:cubicBezTo>
                    <a:pt x="330" y="11"/>
                    <a:pt x="329" y="13"/>
                    <a:pt x="329" y="13"/>
                  </a:cubicBezTo>
                  <a:cubicBezTo>
                    <a:pt x="329" y="14"/>
                    <a:pt x="329" y="13"/>
                    <a:pt x="329" y="14"/>
                  </a:cubicBezTo>
                  <a:cubicBezTo>
                    <a:pt x="329" y="14"/>
                    <a:pt x="331" y="15"/>
                    <a:pt x="330" y="15"/>
                  </a:cubicBezTo>
                  <a:cubicBezTo>
                    <a:pt x="330" y="15"/>
                    <a:pt x="328" y="15"/>
                    <a:pt x="328" y="15"/>
                  </a:cubicBezTo>
                  <a:cubicBezTo>
                    <a:pt x="327" y="15"/>
                    <a:pt x="326" y="15"/>
                    <a:pt x="326" y="16"/>
                  </a:cubicBezTo>
                  <a:cubicBezTo>
                    <a:pt x="326" y="16"/>
                    <a:pt x="325" y="18"/>
                    <a:pt x="325" y="18"/>
                  </a:cubicBezTo>
                  <a:cubicBezTo>
                    <a:pt x="325" y="19"/>
                    <a:pt x="323" y="19"/>
                    <a:pt x="323" y="19"/>
                  </a:cubicBezTo>
                  <a:cubicBezTo>
                    <a:pt x="323" y="19"/>
                    <a:pt x="325" y="19"/>
                    <a:pt x="325" y="20"/>
                  </a:cubicBezTo>
                  <a:cubicBezTo>
                    <a:pt x="325" y="20"/>
                    <a:pt x="323" y="20"/>
                    <a:pt x="323" y="20"/>
                  </a:cubicBezTo>
                  <a:cubicBezTo>
                    <a:pt x="323" y="20"/>
                    <a:pt x="324" y="20"/>
                    <a:pt x="324" y="21"/>
                  </a:cubicBezTo>
                  <a:cubicBezTo>
                    <a:pt x="323" y="21"/>
                    <a:pt x="324" y="21"/>
                    <a:pt x="324" y="22"/>
                  </a:cubicBezTo>
                  <a:cubicBezTo>
                    <a:pt x="323" y="23"/>
                    <a:pt x="322" y="22"/>
                    <a:pt x="323" y="23"/>
                  </a:cubicBezTo>
                  <a:cubicBezTo>
                    <a:pt x="323" y="24"/>
                    <a:pt x="324" y="24"/>
                    <a:pt x="325" y="24"/>
                  </a:cubicBezTo>
                  <a:cubicBezTo>
                    <a:pt x="325" y="25"/>
                    <a:pt x="323" y="25"/>
                    <a:pt x="322" y="25"/>
                  </a:cubicBezTo>
                  <a:cubicBezTo>
                    <a:pt x="322" y="25"/>
                    <a:pt x="321" y="22"/>
                    <a:pt x="321" y="22"/>
                  </a:cubicBezTo>
                  <a:cubicBezTo>
                    <a:pt x="320" y="23"/>
                    <a:pt x="318" y="23"/>
                    <a:pt x="317" y="24"/>
                  </a:cubicBezTo>
                  <a:cubicBezTo>
                    <a:pt x="316" y="22"/>
                    <a:pt x="322" y="23"/>
                    <a:pt x="320" y="20"/>
                  </a:cubicBezTo>
                  <a:cubicBezTo>
                    <a:pt x="320" y="21"/>
                    <a:pt x="317" y="20"/>
                    <a:pt x="318" y="20"/>
                  </a:cubicBezTo>
                  <a:cubicBezTo>
                    <a:pt x="316" y="20"/>
                    <a:pt x="318" y="22"/>
                    <a:pt x="318" y="22"/>
                  </a:cubicBezTo>
                  <a:cubicBezTo>
                    <a:pt x="315" y="22"/>
                    <a:pt x="317" y="21"/>
                    <a:pt x="316" y="19"/>
                  </a:cubicBezTo>
                  <a:cubicBezTo>
                    <a:pt x="316" y="18"/>
                    <a:pt x="316" y="20"/>
                    <a:pt x="315" y="20"/>
                  </a:cubicBezTo>
                  <a:cubicBezTo>
                    <a:pt x="315" y="20"/>
                    <a:pt x="315" y="19"/>
                    <a:pt x="315" y="18"/>
                  </a:cubicBezTo>
                  <a:cubicBezTo>
                    <a:pt x="315" y="19"/>
                    <a:pt x="315" y="19"/>
                    <a:pt x="314" y="19"/>
                  </a:cubicBezTo>
                  <a:cubicBezTo>
                    <a:pt x="312" y="18"/>
                    <a:pt x="315" y="21"/>
                    <a:pt x="314" y="22"/>
                  </a:cubicBezTo>
                  <a:cubicBezTo>
                    <a:pt x="313" y="21"/>
                    <a:pt x="313" y="17"/>
                    <a:pt x="312" y="17"/>
                  </a:cubicBezTo>
                  <a:cubicBezTo>
                    <a:pt x="312" y="18"/>
                    <a:pt x="313" y="19"/>
                    <a:pt x="312" y="19"/>
                  </a:cubicBezTo>
                  <a:cubicBezTo>
                    <a:pt x="312" y="19"/>
                    <a:pt x="312" y="18"/>
                    <a:pt x="311" y="18"/>
                  </a:cubicBezTo>
                  <a:cubicBezTo>
                    <a:pt x="311" y="19"/>
                    <a:pt x="312" y="20"/>
                    <a:pt x="311" y="20"/>
                  </a:cubicBezTo>
                  <a:cubicBezTo>
                    <a:pt x="311" y="19"/>
                    <a:pt x="309" y="20"/>
                    <a:pt x="309" y="20"/>
                  </a:cubicBezTo>
                  <a:cubicBezTo>
                    <a:pt x="310" y="21"/>
                    <a:pt x="310" y="21"/>
                    <a:pt x="311" y="21"/>
                  </a:cubicBezTo>
                  <a:cubicBezTo>
                    <a:pt x="312" y="22"/>
                    <a:pt x="311" y="22"/>
                    <a:pt x="312" y="23"/>
                  </a:cubicBezTo>
                  <a:cubicBezTo>
                    <a:pt x="313" y="23"/>
                    <a:pt x="312" y="23"/>
                    <a:pt x="313" y="23"/>
                  </a:cubicBezTo>
                  <a:cubicBezTo>
                    <a:pt x="314" y="23"/>
                    <a:pt x="314" y="22"/>
                    <a:pt x="315" y="22"/>
                  </a:cubicBezTo>
                  <a:cubicBezTo>
                    <a:pt x="315" y="22"/>
                    <a:pt x="313" y="24"/>
                    <a:pt x="313" y="24"/>
                  </a:cubicBezTo>
                  <a:cubicBezTo>
                    <a:pt x="313" y="23"/>
                    <a:pt x="317" y="25"/>
                    <a:pt x="315" y="26"/>
                  </a:cubicBezTo>
                  <a:cubicBezTo>
                    <a:pt x="315" y="25"/>
                    <a:pt x="315" y="25"/>
                    <a:pt x="314" y="25"/>
                  </a:cubicBezTo>
                  <a:cubicBezTo>
                    <a:pt x="313" y="26"/>
                    <a:pt x="316" y="30"/>
                    <a:pt x="315" y="30"/>
                  </a:cubicBezTo>
                  <a:cubicBezTo>
                    <a:pt x="315" y="30"/>
                    <a:pt x="312" y="25"/>
                    <a:pt x="311" y="24"/>
                  </a:cubicBezTo>
                  <a:cubicBezTo>
                    <a:pt x="309" y="23"/>
                    <a:pt x="309" y="27"/>
                    <a:pt x="309" y="28"/>
                  </a:cubicBezTo>
                  <a:cubicBezTo>
                    <a:pt x="309" y="28"/>
                    <a:pt x="309" y="27"/>
                    <a:pt x="309" y="27"/>
                  </a:cubicBezTo>
                  <a:cubicBezTo>
                    <a:pt x="308" y="27"/>
                    <a:pt x="308" y="29"/>
                    <a:pt x="307" y="28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07" y="27"/>
                    <a:pt x="307" y="28"/>
                    <a:pt x="306" y="28"/>
                  </a:cubicBezTo>
                  <a:cubicBezTo>
                    <a:pt x="305" y="29"/>
                    <a:pt x="305" y="29"/>
                    <a:pt x="304" y="30"/>
                  </a:cubicBezTo>
                  <a:cubicBezTo>
                    <a:pt x="304" y="31"/>
                    <a:pt x="307" y="34"/>
                    <a:pt x="307" y="34"/>
                  </a:cubicBezTo>
                  <a:cubicBezTo>
                    <a:pt x="307" y="34"/>
                    <a:pt x="304" y="33"/>
                    <a:pt x="304" y="33"/>
                  </a:cubicBezTo>
                  <a:cubicBezTo>
                    <a:pt x="303" y="33"/>
                    <a:pt x="303" y="38"/>
                    <a:pt x="301" y="39"/>
                  </a:cubicBezTo>
                  <a:cubicBezTo>
                    <a:pt x="300" y="39"/>
                    <a:pt x="302" y="36"/>
                    <a:pt x="302" y="36"/>
                  </a:cubicBezTo>
                  <a:cubicBezTo>
                    <a:pt x="303" y="35"/>
                    <a:pt x="303" y="34"/>
                    <a:pt x="303" y="33"/>
                  </a:cubicBezTo>
                  <a:cubicBezTo>
                    <a:pt x="304" y="31"/>
                    <a:pt x="304" y="27"/>
                    <a:pt x="303" y="25"/>
                  </a:cubicBezTo>
                  <a:cubicBezTo>
                    <a:pt x="301" y="26"/>
                    <a:pt x="302" y="28"/>
                    <a:pt x="301" y="29"/>
                  </a:cubicBezTo>
                  <a:cubicBezTo>
                    <a:pt x="301" y="29"/>
                    <a:pt x="301" y="28"/>
                    <a:pt x="301" y="28"/>
                  </a:cubicBezTo>
                  <a:cubicBezTo>
                    <a:pt x="300" y="28"/>
                    <a:pt x="300" y="31"/>
                    <a:pt x="300" y="31"/>
                  </a:cubicBezTo>
                  <a:cubicBezTo>
                    <a:pt x="300" y="32"/>
                    <a:pt x="302" y="32"/>
                    <a:pt x="302" y="33"/>
                  </a:cubicBezTo>
                  <a:cubicBezTo>
                    <a:pt x="301" y="34"/>
                    <a:pt x="300" y="31"/>
                    <a:pt x="299" y="33"/>
                  </a:cubicBezTo>
                  <a:cubicBezTo>
                    <a:pt x="299" y="34"/>
                    <a:pt x="300" y="36"/>
                    <a:pt x="298" y="36"/>
                  </a:cubicBezTo>
                  <a:cubicBezTo>
                    <a:pt x="298" y="34"/>
                    <a:pt x="301" y="29"/>
                    <a:pt x="298" y="28"/>
                  </a:cubicBezTo>
                  <a:cubicBezTo>
                    <a:pt x="297" y="28"/>
                    <a:pt x="296" y="29"/>
                    <a:pt x="295" y="30"/>
                  </a:cubicBezTo>
                  <a:cubicBezTo>
                    <a:pt x="293" y="32"/>
                    <a:pt x="294" y="33"/>
                    <a:pt x="296" y="33"/>
                  </a:cubicBezTo>
                  <a:cubicBezTo>
                    <a:pt x="295" y="35"/>
                    <a:pt x="294" y="35"/>
                    <a:pt x="295" y="36"/>
                  </a:cubicBezTo>
                  <a:cubicBezTo>
                    <a:pt x="296" y="36"/>
                    <a:pt x="299" y="37"/>
                    <a:pt x="298" y="39"/>
                  </a:cubicBezTo>
                  <a:cubicBezTo>
                    <a:pt x="297" y="39"/>
                    <a:pt x="296" y="40"/>
                    <a:pt x="296" y="39"/>
                  </a:cubicBezTo>
                  <a:cubicBezTo>
                    <a:pt x="295" y="38"/>
                    <a:pt x="298" y="39"/>
                    <a:pt x="296" y="37"/>
                  </a:cubicBezTo>
                  <a:cubicBezTo>
                    <a:pt x="296" y="37"/>
                    <a:pt x="295" y="37"/>
                    <a:pt x="294" y="36"/>
                  </a:cubicBezTo>
                  <a:cubicBezTo>
                    <a:pt x="294" y="36"/>
                    <a:pt x="294" y="34"/>
                    <a:pt x="293" y="34"/>
                  </a:cubicBezTo>
                  <a:cubicBezTo>
                    <a:pt x="293" y="33"/>
                    <a:pt x="291" y="33"/>
                    <a:pt x="291" y="35"/>
                  </a:cubicBezTo>
                  <a:cubicBezTo>
                    <a:pt x="291" y="36"/>
                    <a:pt x="295" y="38"/>
                    <a:pt x="294" y="38"/>
                  </a:cubicBezTo>
                  <a:cubicBezTo>
                    <a:pt x="293" y="38"/>
                    <a:pt x="293" y="37"/>
                    <a:pt x="292" y="39"/>
                  </a:cubicBezTo>
                  <a:cubicBezTo>
                    <a:pt x="292" y="39"/>
                    <a:pt x="291" y="38"/>
                    <a:pt x="291" y="38"/>
                  </a:cubicBezTo>
                  <a:cubicBezTo>
                    <a:pt x="291" y="38"/>
                    <a:pt x="291" y="39"/>
                    <a:pt x="291" y="39"/>
                  </a:cubicBezTo>
                  <a:cubicBezTo>
                    <a:pt x="291" y="40"/>
                    <a:pt x="291" y="37"/>
                    <a:pt x="291" y="36"/>
                  </a:cubicBezTo>
                  <a:cubicBezTo>
                    <a:pt x="290" y="36"/>
                    <a:pt x="290" y="35"/>
                    <a:pt x="290" y="35"/>
                  </a:cubicBezTo>
                  <a:cubicBezTo>
                    <a:pt x="289" y="36"/>
                    <a:pt x="289" y="36"/>
                    <a:pt x="288" y="37"/>
                  </a:cubicBezTo>
                  <a:cubicBezTo>
                    <a:pt x="288" y="38"/>
                    <a:pt x="288" y="38"/>
                    <a:pt x="288" y="39"/>
                  </a:cubicBezTo>
                  <a:cubicBezTo>
                    <a:pt x="288" y="39"/>
                    <a:pt x="288" y="40"/>
                    <a:pt x="288" y="41"/>
                  </a:cubicBezTo>
                  <a:cubicBezTo>
                    <a:pt x="289" y="41"/>
                    <a:pt x="286" y="41"/>
                    <a:pt x="286" y="41"/>
                  </a:cubicBezTo>
                  <a:cubicBezTo>
                    <a:pt x="285" y="42"/>
                    <a:pt x="285" y="43"/>
                    <a:pt x="285" y="43"/>
                  </a:cubicBezTo>
                  <a:cubicBezTo>
                    <a:pt x="284" y="45"/>
                    <a:pt x="284" y="44"/>
                    <a:pt x="285" y="45"/>
                  </a:cubicBezTo>
                  <a:cubicBezTo>
                    <a:pt x="284" y="45"/>
                    <a:pt x="287" y="46"/>
                    <a:pt x="286" y="46"/>
                  </a:cubicBezTo>
                  <a:cubicBezTo>
                    <a:pt x="286" y="47"/>
                    <a:pt x="285" y="46"/>
                    <a:pt x="285" y="47"/>
                  </a:cubicBezTo>
                  <a:cubicBezTo>
                    <a:pt x="284" y="47"/>
                    <a:pt x="286" y="48"/>
                    <a:pt x="286" y="48"/>
                  </a:cubicBezTo>
                  <a:cubicBezTo>
                    <a:pt x="285" y="49"/>
                    <a:pt x="282" y="46"/>
                    <a:pt x="283" y="49"/>
                  </a:cubicBezTo>
                  <a:cubicBezTo>
                    <a:pt x="283" y="49"/>
                    <a:pt x="285" y="49"/>
                    <a:pt x="285" y="50"/>
                  </a:cubicBezTo>
                  <a:cubicBezTo>
                    <a:pt x="284" y="50"/>
                    <a:pt x="283" y="49"/>
                    <a:pt x="282" y="49"/>
                  </a:cubicBezTo>
                  <a:cubicBezTo>
                    <a:pt x="281" y="50"/>
                    <a:pt x="282" y="50"/>
                    <a:pt x="282" y="50"/>
                  </a:cubicBezTo>
                  <a:cubicBezTo>
                    <a:pt x="282" y="51"/>
                    <a:pt x="281" y="50"/>
                    <a:pt x="281" y="50"/>
                  </a:cubicBezTo>
                  <a:cubicBezTo>
                    <a:pt x="281" y="50"/>
                    <a:pt x="280" y="50"/>
                    <a:pt x="280" y="50"/>
                  </a:cubicBezTo>
                  <a:cubicBezTo>
                    <a:pt x="278" y="51"/>
                    <a:pt x="279" y="51"/>
                    <a:pt x="278" y="52"/>
                  </a:cubicBezTo>
                  <a:cubicBezTo>
                    <a:pt x="278" y="53"/>
                    <a:pt x="277" y="52"/>
                    <a:pt x="278" y="54"/>
                  </a:cubicBezTo>
                  <a:cubicBezTo>
                    <a:pt x="279" y="55"/>
                    <a:pt x="279" y="53"/>
                    <a:pt x="280" y="53"/>
                  </a:cubicBezTo>
                  <a:cubicBezTo>
                    <a:pt x="281" y="53"/>
                    <a:pt x="281" y="53"/>
                    <a:pt x="281" y="53"/>
                  </a:cubicBezTo>
                  <a:cubicBezTo>
                    <a:pt x="281" y="53"/>
                    <a:pt x="281" y="54"/>
                    <a:pt x="282" y="54"/>
                  </a:cubicBezTo>
                  <a:cubicBezTo>
                    <a:pt x="282" y="54"/>
                    <a:pt x="284" y="52"/>
                    <a:pt x="284" y="52"/>
                  </a:cubicBezTo>
                  <a:cubicBezTo>
                    <a:pt x="285" y="53"/>
                    <a:pt x="284" y="54"/>
                    <a:pt x="285" y="54"/>
                  </a:cubicBezTo>
                  <a:cubicBezTo>
                    <a:pt x="285" y="54"/>
                    <a:pt x="287" y="54"/>
                    <a:pt x="286" y="55"/>
                  </a:cubicBezTo>
                  <a:cubicBezTo>
                    <a:pt x="285" y="55"/>
                    <a:pt x="284" y="53"/>
                    <a:pt x="284" y="55"/>
                  </a:cubicBezTo>
                  <a:cubicBezTo>
                    <a:pt x="284" y="56"/>
                    <a:pt x="283" y="54"/>
                    <a:pt x="283" y="55"/>
                  </a:cubicBezTo>
                  <a:cubicBezTo>
                    <a:pt x="280" y="55"/>
                    <a:pt x="285" y="58"/>
                    <a:pt x="283" y="59"/>
                  </a:cubicBezTo>
                  <a:cubicBezTo>
                    <a:pt x="283" y="59"/>
                    <a:pt x="282" y="56"/>
                    <a:pt x="282" y="56"/>
                  </a:cubicBezTo>
                  <a:cubicBezTo>
                    <a:pt x="281" y="55"/>
                    <a:pt x="280" y="56"/>
                    <a:pt x="280" y="56"/>
                  </a:cubicBezTo>
                  <a:cubicBezTo>
                    <a:pt x="280" y="54"/>
                    <a:pt x="276" y="55"/>
                    <a:pt x="276" y="56"/>
                  </a:cubicBezTo>
                  <a:cubicBezTo>
                    <a:pt x="276" y="56"/>
                    <a:pt x="277" y="56"/>
                    <a:pt x="277" y="57"/>
                  </a:cubicBezTo>
                  <a:cubicBezTo>
                    <a:pt x="277" y="57"/>
                    <a:pt x="279" y="59"/>
                    <a:pt x="279" y="60"/>
                  </a:cubicBezTo>
                  <a:cubicBezTo>
                    <a:pt x="279" y="60"/>
                    <a:pt x="276" y="59"/>
                    <a:pt x="276" y="60"/>
                  </a:cubicBezTo>
                  <a:cubicBezTo>
                    <a:pt x="276" y="60"/>
                    <a:pt x="278" y="60"/>
                    <a:pt x="279" y="61"/>
                  </a:cubicBezTo>
                  <a:cubicBezTo>
                    <a:pt x="278" y="61"/>
                    <a:pt x="277" y="60"/>
                    <a:pt x="277" y="62"/>
                  </a:cubicBezTo>
                  <a:cubicBezTo>
                    <a:pt x="277" y="62"/>
                    <a:pt x="278" y="63"/>
                    <a:pt x="277" y="64"/>
                  </a:cubicBezTo>
                  <a:cubicBezTo>
                    <a:pt x="277" y="63"/>
                    <a:pt x="277" y="63"/>
                    <a:pt x="276" y="63"/>
                  </a:cubicBezTo>
                  <a:cubicBezTo>
                    <a:pt x="276" y="64"/>
                    <a:pt x="277" y="64"/>
                    <a:pt x="277" y="66"/>
                  </a:cubicBezTo>
                  <a:cubicBezTo>
                    <a:pt x="276" y="65"/>
                    <a:pt x="275" y="63"/>
                    <a:pt x="275" y="62"/>
                  </a:cubicBezTo>
                  <a:cubicBezTo>
                    <a:pt x="274" y="62"/>
                    <a:pt x="273" y="64"/>
                    <a:pt x="273" y="64"/>
                  </a:cubicBezTo>
                  <a:cubicBezTo>
                    <a:pt x="272" y="63"/>
                    <a:pt x="273" y="63"/>
                    <a:pt x="272" y="63"/>
                  </a:cubicBezTo>
                  <a:cubicBezTo>
                    <a:pt x="271" y="63"/>
                    <a:pt x="271" y="65"/>
                    <a:pt x="271" y="65"/>
                  </a:cubicBezTo>
                  <a:cubicBezTo>
                    <a:pt x="270" y="64"/>
                    <a:pt x="271" y="64"/>
                    <a:pt x="271" y="64"/>
                  </a:cubicBezTo>
                  <a:cubicBezTo>
                    <a:pt x="270" y="64"/>
                    <a:pt x="269" y="65"/>
                    <a:pt x="269" y="65"/>
                  </a:cubicBezTo>
                  <a:cubicBezTo>
                    <a:pt x="268" y="65"/>
                    <a:pt x="268" y="65"/>
                    <a:pt x="268" y="64"/>
                  </a:cubicBezTo>
                  <a:cubicBezTo>
                    <a:pt x="268" y="64"/>
                    <a:pt x="266" y="66"/>
                    <a:pt x="266" y="66"/>
                  </a:cubicBezTo>
                  <a:cubicBezTo>
                    <a:pt x="266" y="66"/>
                    <a:pt x="267" y="66"/>
                    <a:pt x="268" y="66"/>
                  </a:cubicBezTo>
                  <a:cubicBezTo>
                    <a:pt x="267" y="66"/>
                    <a:pt x="268" y="66"/>
                    <a:pt x="268" y="67"/>
                  </a:cubicBezTo>
                  <a:cubicBezTo>
                    <a:pt x="267" y="67"/>
                    <a:pt x="266" y="66"/>
                    <a:pt x="266" y="67"/>
                  </a:cubicBezTo>
                  <a:cubicBezTo>
                    <a:pt x="266" y="67"/>
                    <a:pt x="266" y="67"/>
                    <a:pt x="266" y="68"/>
                  </a:cubicBezTo>
                  <a:cubicBezTo>
                    <a:pt x="266" y="68"/>
                    <a:pt x="266" y="68"/>
                    <a:pt x="266" y="68"/>
                  </a:cubicBezTo>
                  <a:cubicBezTo>
                    <a:pt x="266" y="69"/>
                    <a:pt x="269" y="66"/>
                    <a:pt x="269" y="66"/>
                  </a:cubicBezTo>
                  <a:cubicBezTo>
                    <a:pt x="270" y="66"/>
                    <a:pt x="273" y="66"/>
                    <a:pt x="273" y="68"/>
                  </a:cubicBezTo>
                  <a:cubicBezTo>
                    <a:pt x="273" y="68"/>
                    <a:pt x="271" y="66"/>
                    <a:pt x="271" y="67"/>
                  </a:cubicBezTo>
                  <a:cubicBezTo>
                    <a:pt x="270" y="67"/>
                    <a:pt x="271" y="68"/>
                    <a:pt x="271" y="67"/>
                  </a:cubicBezTo>
                  <a:cubicBezTo>
                    <a:pt x="272" y="68"/>
                    <a:pt x="269" y="67"/>
                    <a:pt x="269" y="67"/>
                  </a:cubicBezTo>
                  <a:cubicBezTo>
                    <a:pt x="269" y="68"/>
                    <a:pt x="268" y="68"/>
                    <a:pt x="268" y="69"/>
                  </a:cubicBezTo>
                  <a:cubicBezTo>
                    <a:pt x="269" y="69"/>
                    <a:pt x="271" y="69"/>
                    <a:pt x="270" y="70"/>
                  </a:cubicBezTo>
                  <a:cubicBezTo>
                    <a:pt x="270" y="70"/>
                    <a:pt x="269" y="69"/>
                    <a:pt x="269" y="69"/>
                  </a:cubicBezTo>
                  <a:cubicBezTo>
                    <a:pt x="268" y="70"/>
                    <a:pt x="273" y="70"/>
                    <a:pt x="273" y="70"/>
                  </a:cubicBezTo>
                  <a:cubicBezTo>
                    <a:pt x="273" y="70"/>
                    <a:pt x="271" y="71"/>
                    <a:pt x="271" y="72"/>
                  </a:cubicBezTo>
                  <a:cubicBezTo>
                    <a:pt x="271" y="72"/>
                    <a:pt x="272" y="75"/>
                    <a:pt x="272" y="75"/>
                  </a:cubicBezTo>
                  <a:cubicBezTo>
                    <a:pt x="271" y="75"/>
                    <a:pt x="271" y="73"/>
                    <a:pt x="271" y="72"/>
                  </a:cubicBezTo>
                  <a:cubicBezTo>
                    <a:pt x="270" y="72"/>
                    <a:pt x="270" y="72"/>
                    <a:pt x="270" y="71"/>
                  </a:cubicBezTo>
                  <a:cubicBezTo>
                    <a:pt x="269" y="71"/>
                    <a:pt x="269" y="72"/>
                    <a:pt x="268" y="72"/>
                  </a:cubicBezTo>
                  <a:cubicBezTo>
                    <a:pt x="268" y="72"/>
                    <a:pt x="268" y="72"/>
                    <a:pt x="268" y="71"/>
                  </a:cubicBezTo>
                  <a:cubicBezTo>
                    <a:pt x="268" y="71"/>
                    <a:pt x="267" y="72"/>
                    <a:pt x="268" y="72"/>
                  </a:cubicBezTo>
                  <a:cubicBezTo>
                    <a:pt x="267" y="73"/>
                    <a:pt x="267" y="73"/>
                    <a:pt x="266" y="73"/>
                  </a:cubicBezTo>
                  <a:cubicBezTo>
                    <a:pt x="266" y="73"/>
                    <a:pt x="265" y="72"/>
                    <a:pt x="266" y="72"/>
                  </a:cubicBezTo>
                  <a:cubicBezTo>
                    <a:pt x="265" y="73"/>
                    <a:pt x="264" y="74"/>
                    <a:pt x="263" y="75"/>
                  </a:cubicBezTo>
                  <a:cubicBezTo>
                    <a:pt x="264" y="76"/>
                    <a:pt x="265" y="75"/>
                    <a:pt x="265" y="75"/>
                  </a:cubicBezTo>
                  <a:cubicBezTo>
                    <a:pt x="265" y="75"/>
                    <a:pt x="265" y="76"/>
                    <a:pt x="265" y="76"/>
                  </a:cubicBezTo>
                  <a:cubicBezTo>
                    <a:pt x="266" y="76"/>
                    <a:pt x="267" y="74"/>
                    <a:pt x="269" y="74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9" y="75"/>
                    <a:pt x="272" y="76"/>
                    <a:pt x="272" y="77"/>
                  </a:cubicBezTo>
                  <a:cubicBezTo>
                    <a:pt x="272" y="77"/>
                    <a:pt x="270" y="76"/>
                    <a:pt x="270" y="76"/>
                  </a:cubicBezTo>
                  <a:cubicBezTo>
                    <a:pt x="270" y="76"/>
                    <a:pt x="271" y="79"/>
                    <a:pt x="270" y="78"/>
                  </a:cubicBezTo>
                  <a:cubicBezTo>
                    <a:pt x="269" y="78"/>
                    <a:pt x="270" y="77"/>
                    <a:pt x="270" y="77"/>
                  </a:cubicBezTo>
                  <a:cubicBezTo>
                    <a:pt x="270" y="77"/>
                    <a:pt x="269" y="77"/>
                    <a:pt x="269" y="76"/>
                  </a:cubicBezTo>
                  <a:cubicBezTo>
                    <a:pt x="267" y="76"/>
                    <a:pt x="267" y="78"/>
                    <a:pt x="267" y="78"/>
                  </a:cubicBezTo>
                  <a:cubicBezTo>
                    <a:pt x="266" y="78"/>
                    <a:pt x="267" y="76"/>
                    <a:pt x="266" y="76"/>
                  </a:cubicBezTo>
                  <a:cubicBezTo>
                    <a:pt x="265" y="77"/>
                    <a:pt x="265" y="77"/>
                    <a:pt x="265" y="77"/>
                  </a:cubicBezTo>
                  <a:cubicBezTo>
                    <a:pt x="266" y="77"/>
                    <a:pt x="263" y="77"/>
                    <a:pt x="264" y="77"/>
                  </a:cubicBezTo>
                  <a:cubicBezTo>
                    <a:pt x="264" y="77"/>
                    <a:pt x="264" y="77"/>
                    <a:pt x="264" y="77"/>
                  </a:cubicBezTo>
                  <a:cubicBezTo>
                    <a:pt x="261" y="77"/>
                    <a:pt x="264" y="79"/>
                    <a:pt x="264" y="79"/>
                  </a:cubicBezTo>
                  <a:cubicBezTo>
                    <a:pt x="264" y="79"/>
                    <a:pt x="263" y="79"/>
                    <a:pt x="262" y="79"/>
                  </a:cubicBezTo>
                  <a:cubicBezTo>
                    <a:pt x="262" y="79"/>
                    <a:pt x="262" y="80"/>
                    <a:pt x="261" y="80"/>
                  </a:cubicBezTo>
                  <a:cubicBezTo>
                    <a:pt x="261" y="80"/>
                    <a:pt x="261" y="79"/>
                    <a:pt x="261" y="79"/>
                  </a:cubicBezTo>
                  <a:cubicBezTo>
                    <a:pt x="261" y="79"/>
                    <a:pt x="260" y="81"/>
                    <a:pt x="260" y="80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60" y="80"/>
                    <a:pt x="259" y="80"/>
                    <a:pt x="259" y="80"/>
                  </a:cubicBezTo>
                  <a:cubicBezTo>
                    <a:pt x="259" y="81"/>
                    <a:pt x="258" y="80"/>
                    <a:pt x="257" y="81"/>
                  </a:cubicBezTo>
                  <a:cubicBezTo>
                    <a:pt x="258" y="81"/>
                    <a:pt x="259" y="83"/>
                    <a:pt x="259" y="83"/>
                  </a:cubicBezTo>
                  <a:cubicBezTo>
                    <a:pt x="259" y="83"/>
                    <a:pt x="258" y="82"/>
                    <a:pt x="257" y="83"/>
                  </a:cubicBezTo>
                  <a:cubicBezTo>
                    <a:pt x="258" y="83"/>
                    <a:pt x="258" y="83"/>
                    <a:pt x="259" y="83"/>
                  </a:cubicBezTo>
                  <a:cubicBezTo>
                    <a:pt x="258" y="84"/>
                    <a:pt x="260" y="84"/>
                    <a:pt x="260" y="84"/>
                  </a:cubicBezTo>
                  <a:cubicBezTo>
                    <a:pt x="259" y="85"/>
                    <a:pt x="258" y="85"/>
                    <a:pt x="257" y="85"/>
                  </a:cubicBezTo>
                  <a:cubicBezTo>
                    <a:pt x="257" y="85"/>
                    <a:pt x="256" y="84"/>
                    <a:pt x="256" y="85"/>
                  </a:cubicBezTo>
                  <a:cubicBezTo>
                    <a:pt x="259" y="85"/>
                    <a:pt x="255" y="86"/>
                    <a:pt x="255" y="87"/>
                  </a:cubicBezTo>
                  <a:cubicBezTo>
                    <a:pt x="256" y="87"/>
                    <a:pt x="258" y="86"/>
                    <a:pt x="259" y="87"/>
                  </a:cubicBezTo>
                  <a:cubicBezTo>
                    <a:pt x="258" y="87"/>
                    <a:pt x="258" y="87"/>
                    <a:pt x="257" y="87"/>
                  </a:cubicBezTo>
                  <a:cubicBezTo>
                    <a:pt x="258" y="87"/>
                    <a:pt x="258" y="88"/>
                    <a:pt x="258" y="88"/>
                  </a:cubicBezTo>
                  <a:cubicBezTo>
                    <a:pt x="256" y="87"/>
                    <a:pt x="256" y="87"/>
                    <a:pt x="256" y="89"/>
                  </a:cubicBezTo>
                  <a:cubicBezTo>
                    <a:pt x="255" y="89"/>
                    <a:pt x="255" y="86"/>
                    <a:pt x="254" y="88"/>
                  </a:cubicBezTo>
                  <a:cubicBezTo>
                    <a:pt x="256" y="90"/>
                    <a:pt x="254" y="89"/>
                    <a:pt x="254" y="91"/>
                  </a:cubicBezTo>
                  <a:cubicBezTo>
                    <a:pt x="254" y="92"/>
                    <a:pt x="255" y="91"/>
                    <a:pt x="255" y="92"/>
                  </a:cubicBezTo>
                  <a:cubicBezTo>
                    <a:pt x="256" y="92"/>
                    <a:pt x="256" y="89"/>
                    <a:pt x="258" y="92"/>
                  </a:cubicBezTo>
                  <a:cubicBezTo>
                    <a:pt x="258" y="92"/>
                    <a:pt x="259" y="91"/>
                    <a:pt x="259" y="92"/>
                  </a:cubicBezTo>
                  <a:cubicBezTo>
                    <a:pt x="260" y="92"/>
                    <a:pt x="261" y="91"/>
                    <a:pt x="262" y="91"/>
                  </a:cubicBezTo>
                  <a:cubicBezTo>
                    <a:pt x="262" y="92"/>
                    <a:pt x="260" y="93"/>
                    <a:pt x="259" y="93"/>
                  </a:cubicBezTo>
                  <a:cubicBezTo>
                    <a:pt x="258" y="93"/>
                    <a:pt x="259" y="92"/>
                    <a:pt x="259" y="94"/>
                  </a:cubicBezTo>
                  <a:cubicBezTo>
                    <a:pt x="258" y="94"/>
                    <a:pt x="258" y="95"/>
                    <a:pt x="257" y="95"/>
                  </a:cubicBezTo>
                  <a:cubicBezTo>
                    <a:pt x="257" y="95"/>
                    <a:pt x="257" y="93"/>
                    <a:pt x="257" y="93"/>
                  </a:cubicBezTo>
                  <a:cubicBezTo>
                    <a:pt x="256" y="93"/>
                    <a:pt x="257" y="93"/>
                    <a:pt x="256" y="94"/>
                  </a:cubicBezTo>
                  <a:cubicBezTo>
                    <a:pt x="255" y="94"/>
                    <a:pt x="253" y="94"/>
                    <a:pt x="252" y="95"/>
                  </a:cubicBezTo>
                  <a:cubicBezTo>
                    <a:pt x="251" y="96"/>
                    <a:pt x="253" y="95"/>
                    <a:pt x="254" y="96"/>
                  </a:cubicBezTo>
                  <a:cubicBezTo>
                    <a:pt x="253" y="97"/>
                    <a:pt x="255" y="98"/>
                    <a:pt x="255" y="99"/>
                  </a:cubicBezTo>
                  <a:cubicBezTo>
                    <a:pt x="255" y="99"/>
                    <a:pt x="254" y="99"/>
                    <a:pt x="254" y="98"/>
                  </a:cubicBezTo>
                  <a:cubicBezTo>
                    <a:pt x="253" y="98"/>
                    <a:pt x="252" y="97"/>
                    <a:pt x="251" y="99"/>
                  </a:cubicBezTo>
                  <a:cubicBezTo>
                    <a:pt x="252" y="100"/>
                    <a:pt x="251" y="100"/>
                    <a:pt x="251" y="101"/>
                  </a:cubicBezTo>
                  <a:cubicBezTo>
                    <a:pt x="251" y="101"/>
                    <a:pt x="253" y="102"/>
                    <a:pt x="252" y="103"/>
                  </a:cubicBezTo>
                  <a:cubicBezTo>
                    <a:pt x="251" y="103"/>
                    <a:pt x="251" y="101"/>
                    <a:pt x="251" y="101"/>
                  </a:cubicBezTo>
                  <a:cubicBezTo>
                    <a:pt x="249" y="101"/>
                    <a:pt x="250" y="104"/>
                    <a:pt x="250" y="104"/>
                  </a:cubicBezTo>
                  <a:cubicBezTo>
                    <a:pt x="251" y="103"/>
                    <a:pt x="251" y="105"/>
                    <a:pt x="251" y="106"/>
                  </a:cubicBezTo>
                  <a:cubicBezTo>
                    <a:pt x="251" y="106"/>
                    <a:pt x="249" y="108"/>
                    <a:pt x="249" y="109"/>
                  </a:cubicBezTo>
                  <a:cubicBezTo>
                    <a:pt x="249" y="109"/>
                    <a:pt x="250" y="109"/>
                    <a:pt x="250" y="110"/>
                  </a:cubicBezTo>
                  <a:cubicBezTo>
                    <a:pt x="250" y="110"/>
                    <a:pt x="250" y="110"/>
                    <a:pt x="249" y="110"/>
                  </a:cubicBezTo>
                  <a:cubicBezTo>
                    <a:pt x="251" y="111"/>
                    <a:pt x="252" y="107"/>
                    <a:pt x="253" y="108"/>
                  </a:cubicBezTo>
                  <a:cubicBezTo>
                    <a:pt x="253" y="109"/>
                    <a:pt x="252" y="110"/>
                    <a:pt x="251" y="111"/>
                  </a:cubicBezTo>
                  <a:cubicBezTo>
                    <a:pt x="251" y="111"/>
                    <a:pt x="249" y="111"/>
                    <a:pt x="249" y="112"/>
                  </a:cubicBezTo>
                  <a:cubicBezTo>
                    <a:pt x="248" y="112"/>
                    <a:pt x="247" y="112"/>
                    <a:pt x="247" y="112"/>
                  </a:cubicBezTo>
                  <a:cubicBezTo>
                    <a:pt x="247" y="112"/>
                    <a:pt x="244" y="114"/>
                    <a:pt x="244" y="114"/>
                  </a:cubicBezTo>
                  <a:cubicBezTo>
                    <a:pt x="245" y="114"/>
                    <a:pt x="245" y="115"/>
                    <a:pt x="246" y="115"/>
                  </a:cubicBezTo>
                  <a:cubicBezTo>
                    <a:pt x="245" y="116"/>
                    <a:pt x="247" y="115"/>
                    <a:pt x="246" y="116"/>
                  </a:cubicBezTo>
                  <a:cubicBezTo>
                    <a:pt x="246" y="116"/>
                    <a:pt x="245" y="116"/>
                    <a:pt x="244" y="116"/>
                  </a:cubicBezTo>
                  <a:cubicBezTo>
                    <a:pt x="244" y="116"/>
                    <a:pt x="245" y="117"/>
                    <a:pt x="245" y="117"/>
                  </a:cubicBezTo>
                  <a:cubicBezTo>
                    <a:pt x="243" y="117"/>
                    <a:pt x="243" y="118"/>
                    <a:pt x="243" y="119"/>
                  </a:cubicBezTo>
                  <a:cubicBezTo>
                    <a:pt x="243" y="119"/>
                    <a:pt x="244" y="119"/>
                    <a:pt x="244" y="119"/>
                  </a:cubicBezTo>
                  <a:cubicBezTo>
                    <a:pt x="244" y="119"/>
                    <a:pt x="244" y="119"/>
                    <a:pt x="244" y="119"/>
                  </a:cubicBezTo>
                  <a:cubicBezTo>
                    <a:pt x="244" y="119"/>
                    <a:pt x="244" y="119"/>
                    <a:pt x="244" y="119"/>
                  </a:cubicBezTo>
                  <a:cubicBezTo>
                    <a:pt x="244" y="119"/>
                    <a:pt x="245" y="119"/>
                    <a:pt x="245" y="119"/>
                  </a:cubicBezTo>
                  <a:cubicBezTo>
                    <a:pt x="246" y="120"/>
                    <a:pt x="244" y="120"/>
                    <a:pt x="244" y="121"/>
                  </a:cubicBezTo>
                  <a:cubicBezTo>
                    <a:pt x="244" y="121"/>
                    <a:pt x="244" y="121"/>
                    <a:pt x="244" y="121"/>
                  </a:cubicBezTo>
                  <a:cubicBezTo>
                    <a:pt x="244" y="121"/>
                    <a:pt x="242" y="123"/>
                    <a:pt x="243" y="123"/>
                  </a:cubicBezTo>
                  <a:cubicBezTo>
                    <a:pt x="242" y="124"/>
                    <a:pt x="243" y="122"/>
                    <a:pt x="243" y="122"/>
                  </a:cubicBezTo>
                  <a:cubicBezTo>
                    <a:pt x="242" y="121"/>
                    <a:pt x="242" y="121"/>
                    <a:pt x="241" y="121"/>
                  </a:cubicBezTo>
                  <a:cubicBezTo>
                    <a:pt x="241" y="120"/>
                    <a:pt x="241" y="119"/>
                    <a:pt x="240" y="119"/>
                  </a:cubicBezTo>
                  <a:cubicBezTo>
                    <a:pt x="240" y="120"/>
                    <a:pt x="240" y="120"/>
                    <a:pt x="240" y="120"/>
                  </a:cubicBezTo>
                  <a:cubicBezTo>
                    <a:pt x="240" y="121"/>
                    <a:pt x="240" y="121"/>
                    <a:pt x="239" y="121"/>
                  </a:cubicBezTo>
                  <a:cubicBezTo>
                    <a:pt x="239" y="121"/>
                    <a:pt x="238" y="121"/>
                    <a:pt x="238" y="122"/>
                  </a:cubicBezTo>
                  <a:cubicBezTo>
                    <a:pt x="239" y="122"/>
                    <a:pt x="240" y="122"/>
                    <a:pt x="239" y="122"/>
                  </a:cubicBezTo>
                  <a:cubicBezTo>
                    <a:pt x="239" y="123"/>
                    <a:pt x="239" y="122"/>
                    <a:pt x="239" y="122"/>
                  </a:cubicBezTo>
                  <a:cubicBezTo>
                    <a:pt x="238" y="122"/>
                    <a:pt x="237" y="122"/>
                    <a:pt x="237" y="122"/>
                  </a:cubicBezTo>
                  <a:cubicBezTo>
                    <a:pt x="237" y="122"/>
                    <a:pt x="237" y="122"/>
                    <a:pt x="238" y="122"/>
                  </a:cubicBezTo>
                  <a:cubicBezTo>
                    <a:pt x="238" y="123"/>
                    <a:pt x="238" y="123"/>
                    <a:pt x="238" y="123"/>
                  </a:cubicBezTo>
                  <a:cubicBezTo>
                    <a:pt x="237" y="123"/>
                    <a:pt x="237" y="124"/>
                    <a:pt x="236" y="124"/>
                  </a:cubicBezTo>
                  <a:cubicBezTo>
                    <a:pt x="236" y="124"/>
                    <a:pt x="235" y="125"/>
                    <a:pt x="235" y="125"/>
                  </a:cubicBezTo>
                  <a:cubicBezTo>
                    <a:pt x="235" y="126"/>
                    <a:pt x="234" y="127"/>
                    <a:pt x="234" y="127"/>
                  </a:cubicBezTo>
                  <a:cubicBezTo>
                    <a:pt x="234" y="127"/>
                    <a:pt x="234" y="127"/>
                    <a:pt x="234" y="128"/>
                  </a:cubicBezTo>
                  <a:cubicBezTo>
                    <a:pt x="234" y="129"/>
                    <a:pt x="234" y="129"/>
                    <a:pt x="235" y="129"/>
                  </a:cubicBezTo>
                  <a:cubicBezTo>
                    <a:pt x="234" y="131"/>
                    <a:pt x="231" y="131"/>
                    <a:pt x="230" y="132"/>
                  </a:cubicBezTo>
                  <a:cubicBezTo>
                    <a:pt x="231" y="132"/>
                    <a:pt x="231" y="132"/>
                    <a:pt x="232" y="132"/>
                  </a:cubicBezTo>
                  <a:cubicBezTo>
                    <a:pt x="232" y="132"/>
                    <a:pt x="230" y="133"/>
                    <a:pt x="231" y="133"/>
                  </a:cubicBezTo>
                  <a:cubicBezTo>
                    <a:pt x="231" y="134"/>
                    <a:pt x="235" y="131"/>
                    <a:pt x="234" y="133"/>
                  </a:cubicBezTo>
                  <a:cubicBezTo>
                    <a:pt x="234" y="134"/>
                    <a:pt x="231" y="133"/>
                    <a:pt x="233" y="135"/>
                  </a:cubicBezTo>
                  <a:cubicBezTo>
                    <a:pt x="235" y="137"/>
                    <a:pt x="237" y="135"/>
                    <a:pt x="238" y="134"/>
                  </a:cubicBezTo>
                  <a:cubicBezTo>
                    <a:pt x="239" y="133"/>
                    <a:pt x="241" y="132"/>
                    <a:pt x="240" y="131"/>
                  </a:cubicBezTo>
                  <a:cubicBezTo>
                    <a:pt x="240" y="129"/>
                    <a:pt x="238" y="131"/>
                    <a:pt x="237" y="131"/>
                  </a:cubicBezTo>
                  <a:cubicBezTo>
                    <a:pt x="238" y="130"/>
                    <a:pt x="239" y="130"/>
                    <a:pt x="240" y="129"/>
                  </a:cubicBezTo>
                  <a:cubicBezTo>
                    <a:pt x="241" y="129"/>
                    <a:pt x="242" y="128"/>
                    <a:pt x="242" y="127"/>
                  </a:cubicBezTo>
                  <a:cubicBezTo>
                    <a:pt x="242" y="127"/>
                    <a:pt x="243" y="129"/>
                    <a:pt x="243" y="129"/>
                  </a:cubicBezTo>
                  <a:cubicBezTo>
                    <a:pt x="243" y="129"/>
                    <a:pt x="241" y="130"/>
                    <a:pt x="241" y="131"/>
                  </a:cubicBezTo>
                  <a:cubicBezTo>
                    <a:pt x="241" y="131"/>
                    <a:pt x="243" y="131"/>
                    <a:pt x="244" y="131"/>
                  </a:cubicBezTo>
                  <a:cubicBezTo>
                    <a:pt x="243" y="132"/>
                    <a:pt x="242" y="132"/>
                    <a:pt x="242" y="132"/>
                  </a:cubicBezTo>
                  <a:cubicBezTo>
                    <a:pt x="242" y="132"/>
                    <a:pt x="240" y="133"/>
                    <a:pt x="241" y="133"/>
                  </a:cubicBezTo>
                  <a:cubicBezTo>
                    <a:pt x="240" y="133"/>
                    <a:pt x="238" y="135"/>
                    <a:pt x="239" y="135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9" y="135"/>
                    <a:pt x="239" y="136"/>
                    <a:pt x="239" y="136"/>
                  </a:cubicBezTo>
                  <a:cubicBezTo>
                    <a:pt x="240" y="136"/>
                    <a:pt x="240" y="136"/>
                    <a:pt x="240" y="137"/>
                  </a:cubicBezTo>
                  <a:cubicBezTo>
                    <a:pt x="240" y="137"/>
                    <a:pt x="239" y="137"/>
                    <a:pt x="239" y="137"/>
                  </a:cubicBezTo>
                  <a:cubicBezTo>
                    <a:pt x="239" y="137"/>
                    <a:pt x="239" y="137"/>
                    <a:pt x="239" y="137"/>
                  </a:cubicBezTo>
                  <a:cubicBezTo>
                    <a:pt x="238" y="137"/>
                    <a:pt x="238" y="137"/>
                    <a:pt x="237" y="137"/>
                  </a:cubicBezTo>
                  <a:cubicBezTo>
                    <a:pt x="237" y="137"/>
                    <a:pt x="236" y="137"/>
                    <a:pt x="236" y="137"/>
                  </a:cubicBezTo>
                  <a:cubicBezTo>
                    <a:pt x="235" y="137"/>
                    <a:pt x="235" y="137"/>
                    <a:pt x="234" y="138"/>
                  </a:cubicBezTo>
                  <a:cubicBezTo>
                    <a:pt x="234" y="138"/>
                    <a:pt x="236" y="140"/>
                    <a:pt x="235" y="140"/>
                  </a:cubicBezTo>
                  <a:cubicBezTo>
                    <a:pt x="235" y="140"/>
                    <a:pt x="234" y="139"/>
                    <a:pt x="234" y="138"/>
                  </a:cubicBezTo>
                  <a:cubicBezTo>
                    <a:pt x="233" y="138"/>
                    <a:pt x="233" y="139"/>
                    <a:pt x="233" y="139"/>
                  </a:cubicBezTo>
                  <a:cubicBezTo>
                    <a:pt x="235" y="139"/>
                    <a:pt x="231" y="132"/>
                    <a:pt x="231" y="135"/>
                  </a:cubicBezTo>
                  <a:cubicBezTo>
                    <a:pt x="231" y="135"/>
                    <a:pt x="231" y="136"/>
                    <a:pt x="230" y="135"/>
                  </a:cubicBezTo>
                  <a:cubicBezTo>
                    <a:pt x="230" y="135"/>
                    <a:pt x="230" y="136"/>
                    <a:pt x="230" y="136"/>
                  </a:cubicBezTo>
                  <a:cubicBezTo>
                    <a:pt x="230" y="136"/>
                    <a:pt x="228" y="136"/>
                    <a:pt x="230" y="136"/>
                  </a:cubicBezTo>
                  <a:cubicBezTo>
                    <a:pt x="230" y="137"/>
                    <a:pt x="230" y="137"/>
                    <a:pt x="230" y="137"/>
                  </a:cubicBezTo>
                  <a:cubicBezTo>
                    <a:pt x="228" y="138"/>
                    <a:pt x="228" y="137"/>
                    <a:pt x="230" y="138"/>
                  </a:cubicBezTo>
                  <a:cubicBezTo>
                    <a:pt x="230" y="138"/>
                    <a:pt x="228" y="139"/>
                    <a:pt x="228" y="139"/>
                  </a:cubicBezTo>
                  <a:cubicBezTo>
                    <a:pt x="228" y="139"/>
                    <a:pt x="227" y="137"/>
                    <a:pt x="227" y="137"/>
                  </a:cubicBezTo>
                  <a:cubicBezTo>
                    <a:pt x="227" y="137"/>
                    <a:pt x="227" y="137"/>
                    <a:pt x="226" y="138"/>
                  </a:cubicBezTo>
                  <a:cubicBezTo>
                    <a:pt x="226" y="138"/>
                    <a:pt x="226" y="137"/>
                    <a:pt x="226" y="137"/>
                  </a:cubicBezTo>
                  <a:cubicBezTo>
                    <a:pt x="225" y="138"/>
                    <a:pt x="224" y="138"/>
                    <a:pt x="225" y="139"/>
                  </a:cubicBezTo>
                  <a:cubicBezTo>
                    <a:pt x="222" y="140"/>
                    <a:pt x="225" y="140"/>
                    <a:pt x="226" y="141"/>
                  </a:cubicBezTo>
                  <a:cubicBezTo>
                    <a:pt x="225" y="141"/>
                    <a:pt x="225" y="141"/>
                    <a:pt x="224" y="141"/>
                  </a:cubicBezTo>
                  <a:cubicBezTo>
                    <a:pt x="224" y="141"/>
                    <a:pt x="225" y="142"/>
                    <a:pt x="224" y="142"/>
                  </a:cubicBezTo>
                  <a:cubicBezTo>
                    <a:pt x="224" y="142"/>
                    <a:pt x="222" y="142"/>
                    <a:pt x="222" y="142"/>
                  </a:cubicBezTo>
                  <a:cubicBezTo>
                    <a:pt x="222" y="142"/>
                    <a:pt x="222" y="142"/>
                    <a:pt x="222" y="142"/>
                  </a:cubicBezTo>
                  <a:cubicBezTo>
                    <a:pt x="221" y="142"/>
                    <a:pt x="224" y="144"/>
                    <a:pt x="224" y="144"/>
                  </a:cubicBezTo>
                  <a:cubicBezTo>
                    <a:pt x="222" y="145"/>
                    <a:pt x="225" y="144"/>
                    <a:pt x="225" y="146"/>
                  </a:cubicBezTo>
                  <a:cubicBezTo>
                    <a:pt x="223" y="147"/>
                    <a:pt x="222" y="142"/>
                    <a:pt x="221" y="142"/>
                  </a:cubicBezTo>
                  <a:cubicBezTo>
                    <a:pt x="219" y="142"/>
                    <a:pt x="224" y="149"/>
                    <a:pt x="224" y="149"/>
                  </a:cubicBezTo>
                  <a:cubicBezTo>
                    <a:pt x="223" y="148"/>
                    <a:pt x="222" y="146"/>
                    <a:pt x="221" y="145"/>
                  </a:cubicBezTo>
                  <a:cubicBezTo>
                    <a:pt x="221" y="145"/>
                    <a:pt x="221" y="144"/>
                    <a:pt x="221" y="144"/>
                  </a:cubicBezTo>
                  <a:cubicBezTo>
                    <a:pt x="220" y="144"/>
                    <a:pt x="219" y="145"/>
                    <a:pt x="218" y="145"/>
                  </a:cubicBezTo>
                  <a:cubicBezTo>
                    <a:pt x="218" y="144"/>
                    <a:pt x="219" y="144"/>
                    <a:pt x="218" y="144"/>
                  </a:cubicBezTo>
                  <a:cubicBezTo>
                    <a:pt x="218" y="144"/>
                    <a:pt x="217" y="145"/>
                    <a:pt x="217" y="145"/>
                  </a:cubicBezTo>
                  <a:cubicBezTo>
                    <a:pt x="217" y="145"/>
                    <a:pt x="216" y="144"/>
                    <a:pt x="216" y="144"/>
                  </a:cubicBezTo>
                  <a:cubicBezTo>
                    <a:pt x="216" y="144"/>
                    <a:pt x="216" y="144"/>
                    <a:pt x="215" y="143"/>
                  </a:cubicBezTo>
                  <a:cubicBezTo>
                    <a:pt x="214" y="143"/>
                    <a:pt x="214" y="144"/>
                    <a:pt x="213" y="145"/>
                  </a:cubicBezTo>
                  <a:cubicBezTo>
                    <a:pt x="212" y="146"/>
                    <a:pt x="215" y="146"/>
                    <a:pt x="215" y="146"/>
                  </a:cubicBezTo>
                  <a:cubicBezTo>
                    <a:pt x="215" y="147"/>
                    <a:pt x="213" y="146"/>
                    <a:pt x="213" y="147"/>
                  </a:cubicBezTo>
                  <a:cubicBezTo>
                    <a:pt x="214" y="148"/>
                    <a:pt x="216" y="147"/>
                    <a:pt x="216" y="147"/>
                  </a:cubicBezTo>
                  <a:cubicBezTo>
                    <a:pt x="217" y="147"/>
                    <a:pt x="216" y="148"/>
                    <a:pt x="216" y="148"/>
                  </a:cubicBezTo>
                  <a:cubicBezTo>
                    <a:pt x="217" y="148"/>
                    <a:pt x="221" y="146"/>
                    <a:pt x="221" y="148"/>
                  </a:cubicBezTo>
                  <a:cubicBezTo>
                    <a:pt x="221" y="148"/>
                    <a:pt x="217" y="149"/>
                    <a:pt x="217" y="149"/>
                  </a:cubicBezTo>
                  <a:cubicBezTo>
                    <a:pt x="217" y="150"/>
                    <a:pt x="218" y="150"/>
                    <a:pt x="218" y="150"/>
                  </a:cubicBezTo>
                  <a:cubicBezTo>
                    <a:pt x="218" y="150"/>
                    <a:pt x="217" y="150"/>
                    <a:pt x="217" y="151"/>
                  </a:cubicBezTo>
                  <a:cubicBezTo>
                    <a:pt x="217" y="150"/>
                    <a:pt x="216" y="149"/>
                    <a:pt x="215" y="149"/>
                  </a:cubicBezTo>
                  <a:cubicBezTo>
                    <a:pt x="214" y="149"/>
                    <a:pt x="215" y="149"/>
                    <a:pt x="214" y="150"/>
                  </a:cubicBezTo>
                  <a:cubicBezTo>
                    <a:pt x="214" y="150"/>
                    <a:pt x="214" y="149"/>
                    <a:pt x="214" y="149"/>
                  </a:cubicBezTo>
                  <a:cubicBezTo>
                    <a:pt x="213" y="149"/>
                    <a:pt x="213" y="149"/>
                    <a:pt x="213" y="150"/>
                  </a:cubicBezTo>
                  <a:cubicBezTo>
                    <a:pt x="212" y="150"/>
                    <a:pt x="212" y="149"/>
                    <a:pt x="212" y="149"/>
                  </a:cubicBezTo>
                  <a:cubicBezTo>
                    <a:pt x="212" y="149"/>
                    <a:pt x="211" y="150"/>
                    <a:pt x="211" y="150"/>
                  </a:cubicBezTo>
                  <a:cubicBezTo>
                    <a:pt x="210" y="150"/>
                    <a:pt x="210" y="149"/>
                    <a:pt x="209" y="149"/>
                  </a:cubicBezTo>
                  <a:cubicBezTo>
                    <a:pt x="207" y="150"/>
                    <a:pt x="211" y="151"/>
                    <a:pt x="211" y="151"/>
                  </a:cubicBezTo>
                  <a:cubicBezTo>
                    <a:pt x="212" y="151"/>
                    <a:pt x="212" y="152"/>
                    <a:pt x="213" y="153"/>
                  </a:cubicBezTo>
                  <a:cubicBezTo>
                    <a:pt x="214" y="153"/>
                    <a:pt x="216" y="154"/>
                    <a:pt x="216" y="155"/>
                  </a:cubicBezTo>
                  <a:cubicBezTo>
                    <a:pt x="216" y="155"/>
                    <a:pt x="214" y="154"/>
                    <a:pt x="214" y="154"/>
                  </a:cubicBezTo>
                  <a:cubicBezTo>
                    <a:pt x="214" y="155"/>
                    <a:pt x="214" y="156"/>
                    <a:pt x="214" y="156"/>
                  </a:cubicBezTo>
                  <a:cubicBezTo>
                    <a:pt x="214" y="156"/>
                    <a:pt x="215" y="156"/>
                    <a:pt x="215" y="157"/>
                  </a:cubicBezTo>
                  <a:cubicBezTo>
                    <a:pt x="215" y="157"/>
                    <a:pt x="213" y="157"/>
                    <a:pt x="213" y="157"/>
                  </a:cubicBezTo>
                  <a:cubicBezTo>
                    <a:pt x="213" y="156"/>
                    <a:pt x="213" y="155"/>
                    <a:pt x="213" y="154"/>
                  </a:cubicBezTo>
                  <a:cubicBezTo>
                    <a:pt x="212" y="153"/>
                    <a:pt x="212" y="152"/>
                    <a:pt x="211" y="152"/>
                  </a:cubicBezTo>
                  <a:cubicBezTo>
                    <a:pt x="211" y="152"/>
                    <a:pt x="211" y="153"/>
                    <a:pt x="210" y="153"/>
                  </a:cubicBezTo>
                  <a:cubicBezTo>
                    <a:pt x="210" y="153"/>
                    <a:pt x="210" y="152"/>
                    <a:pt x="210" y="153"/>
                  </a:cubicBezTo>
                  <a:cubicBezTo>
                    <a:pt x="209" y="153"/>
                    <a:pt x="212" y="156"/>
                    <a:pt x="210" y="157"/>
                  </a:cubicBezTo>
                  <a:cubicBezTo>
                    <a:pt x="210" y="155"/>
                    <a:pt x="208" y="151"/>
                    <a:pt x="207" y="154"/>
                  </a:cubicBezTo>
                  <a:cubicBezTo>
                    <a:pt x="206" y="156"/>
                    <a:pt x="209" y="157"/>
                    <a:pt x="209" y="157"/>
                  </a:cubicBezTo>
                  <a:cubicBezTo>
                    <a:pt x="208" y="158"/>
                    <a:pt x="207" y="157"/>
                    <a:pt x="207" y="157"/>
                  </a:cubicBezTo>
                  <a:cubicBezTo>
                    <a:pt x="206" y="157"/>
                    <a:pt x="207" y="157"/>
                    <a:pt x="205" y="158"/>
                  </a:cubicBezTo>
                  <a:cubicBezTo>
                    <a:pt x="206" y="157"/>
                    <a:pt x="206" y="157"/>
                    <a:pt x="206" y="156"/>
                  </a:cubicBezTo>
                  <a:cubicBezTo>
                    <a:pt x="206" y="156"/>
                    <a:pt x="205" y="156"/>
                    <a:pt x="205" y="156"/>
                  </a:cubicBezTo>
                  <a:cubicBezTo>
                    <a:pt x="205" y="156"/>
                    <a:pt x="205" y="157"/>
                    <a:pt x="205" y="157"/>
                  </a:cubicBezTo>
                  <a:cubicBezTo>
                    <a:pt x="204" y="157"/>
                    <a:pt x="204" y="155"/>
                    <a:pt x="203" y="156"/>
                  </a:cubicBezTo>
                  <a:cubicBezTo>
                    <a:pt x="203" y="156"/>
                    <a:pt x="203" y="157"/>
                    <a:pt x="203" y="157"/>
                  </a:cubicBezTo>
                  <a:cubicBezTo>
                    <a:pt x="203" y="158"/>
                    <a:pt x="204" y="158"/>
                    <a:pt x="202" y="157"/>
                  </a:cubicBezTo>
                  <a:cubicBezTo>
                    <a:pt x="202" y="157"/>
                    <a:pt x="202" y="156"/>
                    <a:pt x="202" y="156"/>
                  </a:cubicBezTo>
                  <a:cubicBezTo>
                    <a:pt x="199" y="154"/>
                    <a:pt x="202" y="157"/>
                    <a:pt x="202" y="157"/>
                  </a:cubicBezTo>
                  <a:cubicBezTo>
                    <a:pt x="202" y="160"/>
                    <a:pt x="200" y="158"/>
                    <a:pt x="200" y="158"/>
                  </a:cubicBezTo>
                  <a:cubicBezTo>
                    <a:pt x="200" y="160"/>
                    <a:pt x="205" y="159"/>
                    <a:pt x="206" y="160"/>
                  </a:cubicBezTo>
                  <a:cubicBezTo>
                    <a:pt x="207" y="160"/>
                    <a:pt x="208" y="160"/>
                    <a:pt x="209" y="160"/>
                  </a:cubicBezTo>
                  <a:cubicBezTo>
                    <a:pt x="210" y="160"/>
                    <a:pt x="211" y="160"/>
                    <a:pt x="212" y="160"/>
                  </a:cubicBezTo>
                  <a:cubicBezTo>
                    <a:pt x="212" y="160"/>
                    <a:pt x="208" y="161"/>
                    <a:pt x="208" y="161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207" y="161"/>
                    <a:pt x="206" y="161"/>
                    <a:pt x="206" y="162"/>
                  </a:cubicBezTo>
                  <a:cubicBezTo>
                    <a:pt x="206" y="160"/>
                    <a:pt x="206" y="160"/>
                    <a:pt x="204" y="161"/>
                  </a:cubicBezTo>
                  <a:cubicBezTo>
                    <a:pt x="204" y="160"/>
                    <a:pt x="205" y="160"/>
                    <a:pt x="205" y="160"/>
                  </a:cubicBezTo>
                  <a:cubicBezTo>
                    <a:pt x="205" y="159"/>
                    <a:pt x="203" y="160"/>
                    <a:pt x="203" y="160"/>
                  </a:cubicBezTo>
                  <a:cubicBezTo>
                    <a:pt x="202" y="159"/>
                    <a:pt x="200" y="162"/>
                    <a:pt x="200" y="162"/>
                  </a:cubicBezTo>
                  <a:cubicBezTo>
                    <a:pt x="198" y="163"/>
                    <a:pt x="200" y="163"/>
                    <a:pt x="201" y="164"/>
                  </a:cubicBezTo>
                  <a:cubicBezTo>
                    <a:pt x="202" y="164"/>
                    <a:pt x="201" y="164"/>
                    <a:pt x="201" y="164"/>
                  </a:cubicBezTo>
                  <a:close/>
                  <a:moveTo>
                    <a:pt x="202" y="178"/>
                  </a:moveTo>
                  <a:cubicBezTo>
                    <a:pt x="203" y="177"/>
                    <a:pt x="201" y="175"/>
                    <a:pt x="200" y="175"/>
                  </a:cubicBezTo>
                  <a:cubicBezTo>
                    <a:pt x="200" y="175"/>
                    <a:pt x="200" y="175"/>
                    <a:pt x="200" y="175"/>
                  </a:cubicBezTo>
                  <a:cubicBezTo>
                    <a:pt x="200" y="176"/>
                    <a:pt x="201" y="179"/>
                    <a:pt x="202" y="178"/>
                  </a:cubicBezTo>
                  <a:close/>
                  <a:moveTo>
                    <a:pt x="368" y="27"/>
                  </a:moveTo>
                  <a:cubicBezTo>
                    <a:pt x="368" y="27"/>
                    <a:pt x="366" y="29"/>
                    <a:pt x="367" y="29"/>
                  </a:cubicBezTo>
                  <a:cubicBezTo>
                    <a:pt x="367" y="29"/>
                    <a:pt x="369" y="28"/>
                    <a:pt x="369" y="28"/>
                  </a:cubicBezTo>
                  <a:cubicBezTo>
                    <a:pt x="369" y="28"/>
                    <a:pt x="368" y="28"/>
                    <a:pt x="368" y="27"/>
                  </a:cubicBezTo>
                  <a:cubicBezTo>
                    <a:pt x="368" y="27"/>
                    <a:pt x="368" y="27"/>
                    <a:pt x="368" y="27"/>
                  </a:cubicBezTo>
                  <a:close/>
                  <a:moveTo>
                    <a:pt x="30" y="138"/>
                  </a:moveTo>
                  <a:cubicBezTo>
                    <a:pt x="30" y="138"/>
                    <a:pt x="30" y="138"/>
                    <a:pt x="30" y="138"/>
                  </a:cubicBezTo>
                  <a:cubicBezTo>
                    <a:pt x="31" y="138"/>
                    <a:pt x="30" y="137"/>
                    <a:pt x="30" y="137"/>
                  </a:cubicBezTo>
                  <a:lnTo>
                    <a:pt x="30" y="138"/>
                  </a:lnTo>
                  <a:close/>
                  <a:moveTo>
                    <a:pt x="48" y="133"/>
                  </a:moveTo>
                  <a:cubicBezTo>
                    <a:pt x="48" y="133"/>
                    <a:pt x="48" y="133"/>
                    <a:pt x="48" y="133"/>
                  </a:cubicBezTo>
                  <a:cubicBezTo>
                    <a:pt x="49" y="133"/>
                    <a:pt x="49" y="133"/>
                    <a:pt x="49" y="133"/>
                  </a:cubicBezTo>
                  <a:cubicBezTo>
                    <a:pt x="48" y="133"/>
                    <a:pt x="48" y="133"/>
                    <a:pt x="48" y="133"/>
                  </a:cubicBezTo>
                  <a:close/>
                  <a:moveTo>
                    <a:pt x="77" y="107"/>
                  </a:moveTo>
                  <a:cubicBezTo>
                    <a:pt x="77" y="107"/>
                    <a:pt x="76" y="108"/>
                    <a:pt x="76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5" y="107"/>
                    <a:pt x="74" y="107"/>
                    <a:pt x="74" y="107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4" y="107"/>
                    <a:pt x="76" y="107"/>
                    <a:pt x="76" y="106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75" y="105"/>
                    <a:pt x="74" y="105"/>
                    <a:pt x="73" y="106"/>
                  </a:cubicBezTo>
                  <a:cubicBezTo>
                    <a:pt x="74" y="105"/>
                    <a:pt x="74" y="105"/>
                    <a:pt x="75" y="105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5" y="103"/>
                    <a:pt x="76" y="102"/>
                    <a:pt x="76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1"/>
                    <a:pt x="74" y="102"/>
                    <a:pt x="74" y="102"/>
                  </a:cubicBezTo>
                  <a:cubicBezTo>
                    <a:pt x="74" y="102"/>
                    <a:pt x="74" y="101"/>
                    <a:pt x="74" y="10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70" y="101"/>
                    <a:pt x="70" y="102"/>
                    <a:pt x="69" y="102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70" y="101"/>
                    <a:pt x="70" y="101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69" y="98"/>
                    <a:pt x="68" y="99"/>
                    <a:pt x="67" y="9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7" y="97"/>
                    <a:pt x="68" y="96"/>
                    <a:pt x="68" y="95"/>
                  </a:cubicBezTo>
                  <a:cubicBezTo>
                    <a:pt x="68" y="95"/>
                    <a:pt x="67" y="94"/>
                    <a:pt x="67" y="94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6" y="94"/>
                    <a:pt x="65" y="94"/>
                    <a:pt x="65" y="94"/>
                  </a:cubicBezTo>
                  <a:cubicBezTo>
                    <a:pt x="65" y="94"/>
                    <a:pt x="65" y="94"/>
                    <a:pt x="65" y="94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2"/>
                    <a:pt x="65" y="92"/>
                    <a:pt x="65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66" y="90"/>
                    <a:pt x="67" y="89"/>
                    <a:pt x="68" y="88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5" y="89"/>
                    <a:pt x="65" y="89"/>
                    <a:pt x="65" y="90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4" y="91"/>
                    <a:pt x="63" y="91"/>
                    <a:pt x="63" y="91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3" y="92"/>
                    <a:pt x="63" y="92"/>
                    <a:pt x="62" y="93"/>
                  </a:cubicBezTo>
                  <a:cubicBezTo>
                    <a:pt x="62" y="92"/>
                    <a:pt x="62" y="92"/>
                    <a:pt x="61" y="92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8"/>
                    <a:pt x="58" y="88"/>
                    <a:pt x="59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4" y="89"/>
                    <a:pt x="55" y="90"/>
                  </a:cubicBezTo>
                  <a:cubicBezTo>
                    <a:pt x="55" y="91"/>
                    <a:pt x="55" y="91"/>
                    <a:pt x="55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ubicBezTo>
                    <a:pt x="54" y="93"/>
                    <a:pt x="53" y="93"/>
                    <a:pt x="54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3"/>
                  </a:cubicBezTo>
                  <a:cubicBezTo>
                    <a:pt x="53" y="94"/>
                    <a:pt x="52" y="94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92"/>
                    <a:pt x="50" y="92"/>
                    <a:pt x="50" y="93"/>
                  </a:cubicBezTo>
                  <a:cubicBezTo>
                    <a:pt x="50" y="94"/>
                    <a:pt x="49" y="95"/>
                    <a:pt x="49" y="97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7" y="96"/>
                    <a:pt x="48" y="97"/>
                    <a:pt x="48" y="98"/>
                  </a:cubicBezTo>
                  <a:cubicBezTo>
                    <a:pt x="47" y="96"/>
                    <a:pt x="47" y="95"/>
                    <a:pt x="46" y="94"/>
                  </a:cubicBezTo>
                  <a:cubicBezTo>
                    <a:pt x="46" y="94"/>
                    <a:pt x="46" y="94"/>
                    <a:pt x="46" y="94"/>
                  </a:cubicBezTo>
                  <a:cubicBezTo>
                    <a:pt x="45" y="94"/>
                    <a:pt x="45" y="94"/>
                    <a:pt x="45" y="94"/>
                  </a:cubicBezTo>
                  <a:cubicBezTo>
                    <a:pt x="45" y="94"/>
                    <a:pt x="45" y="94"/>
                    <a:pt x="45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3" y="93"/>
                    <a:pt x="43" y="94"/>
                  </a:cubicBezTo>
                  <a:cubicBezTo>
                    <a:pt x="42" y="95"/>
                    <a:pt x="43" y="96"/>
                    <a:pt x="43" y="97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4" y="98"/>
                    <a:pt x="45" y="99"/>
                    <a:pt x="45" y="100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5" y="101"/>
                    <a:pt x="45" y="101"/>
                    <a:pt x="45" y="102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4" y="100"/>
                    <a:pt x="44" y="99"/>
                    <a:pt x="44" y="99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3" y="98"/>
                    <a:pt x="43" y="98"/>
                    <a:pt x="43" y="97"/>
                  </a:cubicBezTo>
                  <a:cubicBezTo>
                    <a:pt x="42" y="97"/>
                    <a:pt x="42" y="97"/>
                    <a:pt x="41" y="97"/>
                  </a:cubicBezTo>
                  <a:cubicBezTo>
                    <a:pt x="41" y="96"/>
                    <a:pt x="41" y="95"/>
                    <a:pt x="41" y="95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39" y="94"/>
                    <a:pt x="39" y="94"/>
                    <a:pt x="39" y="93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7" y="94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6" y="95"/>
                    <a:pt x="35" y="95"/>
                    <a:pt x="35" y="96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8"/>
                    <a:pt x="36" y="100"/>
                    <a:pt x="35" y="101"/>
                  </a:cubicBezTo>
                  <a:cubicBezTo>
                    <a:pt x="35" y="101"/>
                    <a:pt x="35" y="101"/>
                    <a:pt x="34" y="100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3" y="99"/>
                    <a:pt x="33" y="99"/>
                  </a:cubicBezTo>
                  <a:cubicBezTo>
                    <a:pt x="33" y="99"/>
                    <a:pt x="32" y="98"/>
                    <a:pt x="32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1" y="97"/>
                    <a:pt x="31" y="96"/>
                    <a:pt x="31" y="95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29" y="95"/>
                    <a:pt x="29" y="95"/>
                    <a:pt x="28" y="95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9" y="97"/>
                    <a:pt x="29" y="99"/>
                    <a:pt x="29" y="99"/>
                  </a:cubicBezTo>
                  <a:cubicBezTo>
                    <a:pt x="29" y="100"/>
                    <a:pt x="29" y="100"/>
                    <a:pt x="29" y="100"/>
                  </a:cubicBezTo>
                  <a:cubicBezTo>
                    <a:pt x="29" y="100"/>
                    <a:pt x="30" y="101"/>
                    <a:pt x="29" y="102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9" y="103"/>
                    <a:pt x="29" y="103"/>
                    <a:pt x="29" y="103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9" y="103"/>
                    <a:pt x="29" y="103"/>
                    <a:pt x="29" y="103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8" y="105"/>
                    <a:pt x="28" y="105"/>
                    <a:pt x="28" y="105"/>
                  </a:cubicBezTo>
                  <a:cubicBezTo>
                    <a:pt x="28" y="105"/>
                    <a:pt x="28" y="105"/>
                    <a:pt x="28" y="105"/>
                  </a:cubicBezTo>
                  <a:cubicBezTo>
                    <a:pt x="27" y="104"/>
                    <a:pt x="27" y="104"/>
                    <a:pt x="27" y="104"/>
                  </a:cubicBezTo>
                  <a:cubicBezTo>
                    <a:pt x="27" y="104"/>
                    <a:pt x="27" y="104"/>
                    <a:pt x="27" y="104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7" y="104"/>
                    <a:pt x="27" y="104"/>
                    <a:pt x="27" y="104"/>
                  </a:cubicBezTo>
                  <a:cubicBezTo>
                    <a:pt x="27" y="103"/>
                    <a:pt x="27" y="103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5" y="103"/>
                    <a:pt x="24" y="105"/>
                    <a:pt x="25" y="107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7"/>
                    <a:pt x="24" y="108"/>
                    <a:pt x="24" y="109"/>
                  </a:cubicBezTo>
                  <a:cubicBezTo>
                    <a:pt x="24" y="109"/>
                    <a:pt x="24" y="109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09"/>
                    <a:pt x="23" y="106"/>
                    <a:pt x="22" y="105"/>
                  </a:cubicBezTo>
                  <a:cubicBezTo>
                    <a:pt x="22" y="105"/>
                    <a:pt x="21" y="106"/>
                    <a:pt x="21" y="106"/>
                  </a:cubicBezTo>
                  <a:cubicBezTo>
                    <a:pt x="22" y="105"/>
                    <a:pt x="22" y="104"/>
                    <a:pt x="22" y="103"/>
                  </a:cubicBezTo>
                  <a:cubicBezTo>
                    <a:pt x="22" y="103"/>
                    <a:pt x="21" y="104"/>
                    <a:pt x="21" y="104"/>
                  </a:cubicBezTo>
                  <a:cubicBezTo>
                    <a:pt x="22" y="102"/>
                    <a:pt x="20" y="103"/>
                    <a:pt x="20" y="102"/>
                  </a:cubicBezTo>
                  <a:cubicBezTo>
                    <a:pt x="20" y="101"/>
                    <a:pt x="20" y="101"/>
                    <a:pt x="19" y="100"/>
                  </a:cubicBezTo>
                  <a:cubicBezTo>
                    <a:pt x="20" y="100"/>
                    <a:pt x="20" y="101"/>
                    <a:pt x="20" y="102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2" y="101"/>
                    <a:pt x="21" y="101"/>
                    <a:pt x="21" y="100"/>
                  </a:cubicBezTo>
                  <a:cubicBezTo>
                    <a:pt x="22" y="100"/>
                    <a:pt x="22" y="100"/>
                    <a:pt x="23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1" y="97"/>
                    <a:pt x="21" y="97"/>
                    <a:pt x="20" y="98"/>
                  </a:cubicBezTo>
                  <a:cubicBezTo>
                    <a:pt x="20" y="98"/>
                    <a:pt x="20" y="97"/>
                    <a:pt x="20" y="97"/>
                  </a:cubicBezTo>
                  <a:cubicBezTo>
                    <a:pt x="21" y="97"/>
                    <a:pt x="22" y="97"/>
                    <a:pt x="22" y="97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0" y="96"/>
                    <a:pt x="20" y="95"/>
                    <a:pt x="20" y="9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19" y="96"/>
                    <a:pt x="19" y="94"/>
                    <a:pt x="19" y="94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5" y="90"/>
                    <a:pt x="15" y="90"/>
                    <a:pt x="15" y="89"/>
                  </a:cubicBezTo>
                  <a:cubicBezTo>
                    <a:pt x="15" y="89"/>
                    <a:pt x="15" y="90"/>
                    <a:pt x="15" y="90"/>
                  </a:cubicBezTo>
                  <a:cubicBezTo>
                    <a:pt x="14" y="90"/>
                    <a:pt x="14" y="89"/>
                    <a:pt x="14" y="89"/>
                  </a:cubicBezTo>
                  <a:cubicBezTo>
                    <a:pt x="13" y="90"/>
                    <a:pt x="12" y="89"/>
                    <a:pt x="11" y="89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10" y="90"/>
                    <a:pt x="11" y="90"/>
                    <a:pt x="11" y="90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1" y="93"/>
                    <a:pt x="11" y="91"/>
                    <a:pt x="12" y="91"/>
                  </a:cubicBezTo>
                  <a:cubicBezTo>
                    <a:pt x="12" y="91"/>
                    <a:pt x="12" y="91"/>
                    <a:pt x="12" y="92"/>
                  </a:cubicBezTo>
                  <a:cubicBezTo>
                    <a:pt x="13" y="92"/>
                    <a:pt x="13" y="91"/>
                    <a:pt x="13" y="91"/>
                  </a:cubicBezTo>
                  <a:cubicBezTo>
                    <a:pt x="13" y="91"/>
                    <a:pt x="13" y="92"/>
                    <a:pt x="13" y="92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5" y="92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2"/>
                    <a:pt x="12" y="92"/>
                    <a:pt x="11" y="93"/>
                  </a:cubicBezTo>
                  <a:cubicBezTo>
                    <a:pt x="11" y="94"/>
                    <a:pt x="14" y="95"/>
                    <a:pt x="14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4" y="96"/>
                    <a:pt x="15" y="97"/>
                    <a:pt x="15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4" y="99"/>
                    <a:pt x="14" y="99"/>
                  </a:cubicBezTo>
                  <a:cubicBezTo>
                    <a:pt x="15" y="99"/>
                    <a:pt x="15" y="98"/>
                    <a:pt x="15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3" y="99"/>
                    <a:pt x="13" y="99"/>
                  </a:cubicBezTo>
                  <a:cubicBezTo>
                    <a:pt x="13" y="100"/>
                    <a:pt x="13" y="96"/>
                    <a:pt x="13" y="96"/>
                  </a:cubicBezTo>
                  <a:cubicBezTo>
                    <a:pt x="12" y="95"/>
                    <a:pt x="12" y="97"/>
                    <a:pt x="12" y="98"/>
                  </a:cubicBezTo>
                  <a:cubicBezTo>
                    <a:pt x="12" y="98"/>
                    <a:pt x="12" y="97"/>
                    <a:pt x="12" y="97"/>
                  </a:cubicBezTo>
                  <a:cubicBezTo>
                    <a:pt x="12" y="97"/>
                    <a:pt x="12" y="97"/>
                    <a:pt x="11" y="97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11" y="96"/>
                    <a:pt x="11" y="97"/>
                    <a:pt x="10" y="97"/>
                  </a:cubicBezTo>
                  <a:cubicBezTo>
                    <a:pt x="11" y="96"/>
                    <a:pt x="11" y="96"/>
                    <a:pt x="11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4"/>
                    <a:pt x="9" y="93"/>
                    <a:pt x="8" y="93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4"/>
                    <a:pt x="8" y="95"/>
                    <a:pt x="8" y="95"/>
                  </a:cubicBezTo>
                  <a:cubicBezTo>
                    <a:pt x="8" y="94"/>
                    <a:pt x="7" y="94"/>
                    <a:pt x="6" y="95"/>
                  </a:cubicBezTo>
                  <a:cubicBezTo>
                    <a:pt x="7" y="95"/>
                    <a:pt x="7" y="96"/>
                    <a:pt x="8" y="96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6"/>
                    <a:pt x="8" y="96"/>
                  </a:cubicBezTo>
                  <a:cubicBezTo>
                    <a:pt x="7" y="97"/>
                    <a:pt x="5" y="94"/>
                    <a:pt x="5" y="96"/>
                  </a:cubicBezTo>
                  <a:cubicBezTo>
                    <a:pt x="5" y="97"/>
                    <a:pt x="8" y="99"/>
                    <a:pt x="9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8"/>
                    <a:pt x="7" y="98"/>
                  </a:cubicBezTo>
                  <a:cubicBezTo>
                    <a:pt x="7" y="99"/>
                    <a:pt x="6" y="98"/>
                    <a:pt x="5" y="98"/>
                  </a:cubicBezTo>
                  <a:cubicBezTo>
                    <a:pt x="4" y="98"/>
                    <a:pt x="5" y="99"/>
                    <a:pt x="6" y="100"/>
                  </a:cubicBezTo>
                  <a:cubicBezTo>
                    <a:pt x="6" y="100"/>
                    <a:pt x="9" y="100"/>
                    <a:pt x="9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100"/>
                    <a:pt x="8" y="101"/>
                    <a:pt x="8" y="101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7" y="102"/>
                    <a:pt x="8" y="102"/>
                    <a:pt x="9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1"/>
                    <a:pt x="4" y="99"/>
                    <a:pt x="3" y="99"/>
                  </a:cubicBezTo>
                  <a:cubicBezTo>
                    <a:pt x="2" y="100"/>
                    <a:pt x="5" y="102"/>
                    <a:pt x="5" y="103"/>
                  </a:cubicBezTo>
                  <a:cubicBezTo>
                    <a:pt x="4" y="102"/>
                    <a:pt x="4" y="102"/>
                    <a:pt x="3" y="102"/>
                  </a:cubicBezTo>
                  <a:cubicBezTo>
                    <a:pt x="3" y="103"/>
                    <a:pt x="4" y="103"/>
                    <a:pt x="4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3" y="104"/>
                    <a:pt x="3" y="102"/>
                    <a:pt x="2" y="102"/>
                  </a:cubicBezTo>
                  <a:cubicBezTo>
                    <a:pt x="1" y="102"/>
                    <a:pt x="1" y="102"/>
                    <a:pt x="1" y="102"/>
                  </a:cubicBezTo>
                  <a:cubicBezTo>
                    <a:pt x="1" y="103"/>
                    <a:pt x="1" y="104"/>
                    <a:pt x="0" y="104"/>
                  </a:cubicBezTo>
                  <a:cubicBezTo>
                    <a:pt x="0" y="105"/>
                    <a:pt x="3" y="105"/>
                    <a:pt x="4" y="105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6" y="105"/>
                    <a:pt x="7" y="105"/>
                    <a:pt x="8" y="105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04"/>
                    <a:pt x="9" y="104"/>
                    <a:pt x="9" y="103"/>
                  </a:cubicBezTo>
                  <a:cubicBezTo>
                    <a:pt x="10" y="104"/>
                    <a:pt x="10" y="104"/>
                    <a:pt x="11" y="104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103"/>
                    <a:pt x="11" y="103"/>
                    <a:pt x="11" y="104"/>
                  </a:cubicBezTo>
                  <a:cubicBezTo>
                    <a:pt x="11" y="103"/>
                    <a:pt x="12" y="103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2" y="105"/>
                    <a:pt x="12" y="105"/>
                    <a:pt x="12" y="105"/>
                  </a:cubicBezTo>
                  <a:cubicBezTo>
                    <a:pt x="12" y="105"/>
                    <a:pt x="12" y="105"/>
                    <a:pt x="12" y="105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2" y="103"/>
                    <a:pt x="13" y="103"/>
                    <a:pt x="13" y="103"/>
                  </a:cubicBezTo>
                  <a:cubicBezTo>
                    <a:pt x="12" y="103"/>
                    <a:pt x="13" y="104"/>
                    <a:pt x="13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4" y="104"/>
                    <a:pt x="14" y="103"/>
                    <a:pt x="14" y="103"/>
                  </a:cubicBezTo>
                  <a:cubicBezTo>
                    <a:pt x="14" y="103"/>
                    <a:pt x="14" y="104"/>
                    <a:pt x="14" y="105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6" y="104"/>
                    <a:pt x="16" y="104"/>
                    <a:pt x="17" y="103"/>
                  </a:cubicBezTo>
                  <a:cubicBezTo>
                    <a:pt x="16" y="104"/>
                    <a:pt x="16" y="104"/>
                    <a:pt x="15" y="104"/>
                  </a:cubicBezTo>
                  <a:cubicBezTo>
                    <a:pt x="14" y="105"/>
                    <a:pt x="15" y="105"/>
                    <a:pt x="16" y="106"/>
                  </a:cubicBezTo>
                  <a:cubicBezTo>
                    <a:pt x="16" y="106"/>
                    <a:pt x="17" y="105"/>
                    <a:pt x="17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7" y="105"/>
                    <a:pt x="17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5"/>
                    <a:pt x="18" y="106"/>
                    <a:pt x="18" y="106"/>
                  </a:cubicBezTo>
                  <a:cubicBezTo>
                    <a:pt x="18" y="106"/>
                    <a:pt x="19" y="106"/>
                    <a:pt x="19" y="106"/>
                  </a:cubicBezTo>
                  <a:cubicBezTo>
                    <a:pt x="19" y="106"/>
                    <a:pt x="18" y="106"/>
                    <a:pt x="18" y="106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8" y="106"/>
                    <a:pt x="16" y="108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14" y="109"/>
                    <a:pt x="14" y="109"/>
                    <a:pt x="14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6" y="110"/>
                    <a:pt x="17" y="112"/>
                    <a:pt x="19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0" y="110"/>
                    <a:pt x="19" y="111"/>
                    <a:pt x="19" y="111"/>
                  </a:cubicBezTo>
                  <a:cubicBezTo>
                    <a:pt x="19" y="113"/>
                    <a:pt x="17" y="112"/>
                    <a:pt x="16" y="112"/>
                  </a:cubicBezTo>
                  <a:cubicBezTo>
                    <a:pt x="16" y="113"/>
                    <a:pt x="15" y="112"/>
                    <a:pt x="14" y="112"/>
                  </a:cubicBezTo>
                  <a:cubicBezTo>
                    <a:pt x="14" y="112"/>
                    <a:pt x="14" y="112"/>
                    <a:pt x="13" y="112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1" y="112"/>
                    <a:pt x="12" y="112"/>
                    <a:pt x="12" y="112"/>
                  </a:cubicBezTo>
                  <a:cubicBezTo>
                    <a:pt x="11" y="113"/>
                    <a:pt x="11" y="112"/>
                    <a:pt x="11" y="113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7" y="113"/>
                    <a:pt x="8" y="113"/>
                    <a:pt x="8" y="113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5"/>
                    <a:pt x="4" y="113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5"/>
                    <a:pt x="3" y="115"/>
                    <a:pt x="3" y="116"/>
                  </a:cubicBezTo>
                  <a:cubicBezTo>
                    <a:pt x="4" y="117"/>
                    <a:pt x="4" y="116"/>
                    <a:pt x="5" y="117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7" y="115"/>
                    <a:pt x="8" y="115"/>
                    <a:pt x="8" y="115"/>
                  </a:cubicBezTo>
                  <a:cubicBezTo>
                    <a:pt x="9" y="116"/>
                    <a:pt x="11" y="116"/>
                    <a:pt x="12" y="116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5" y="117"/>
                    <a:pt x="15" y="117"/>
                    <a:pt x="14" y="118"/>
                  </a:cubicBezTo>
                  <a:cubicBezTo>
                    <a:pt x="14" y="118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9"/>
                    <a:pt x="15" y="119"/>
                    <a:pt x="15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15" y="121"/>
                    <a:pt x="16" y="121"/>
                    <a:pt x="16" y="121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7" y="121"/>
                    <a:pt x="17" y="121"/>
                    <a:pt x="17" y="12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8" y="120"/>
                    <a:pt x="19" y="119"/>
                    <a:pt x="19" y="119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20" y="118"/>
                    <a:pt x="20" y="118"/>
                    <a:pt x="20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9"/>
                    <a:pt x="20" y="118"/>
                    <a:pt x="20" y="118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19" y="119"/>
                    <a:pt x="19" y="120"/>
                    <a:pt x="19" y="120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18" y="120"/>
                    <a:pt x="18" y="121"/>
                    <a:pt x="17" y="121"/>
                  </a:cubicBezTo>
                  <a:cubicBezTo>
                    <a:pt x="17" y="122"/>
                    <a:pt x="17" y="122"/>
                    <a:pt x="17" y="122"/>
                  </a:cubicBezTo>
                  <a:cubicBezTo>
                    <a:pt x="17" y="122"/>
                    <a:pt x="17" y="122"/>
                    <a:pt x="17" y="122"/>
                  </a:cubicBezTo>
                  <a:cubicBezTo>
                    <a:pt x="17" y="123"/>
                    <a:pt x="18" y="122"/>
                    <a:pt x="18" y="123"/>
                  </a:cubicBezTo>
                  <a:cubicBezTo>
                    <a:pt x="17" y="123"/>
                    <a:pt x="17" y="123"/>
                    <a:pt x="16" y="124"/>
                  </a:cubicBezTo>
                  <a:cubicBezTo>
                    <a:pt x="18" y="124"/>
                    <a:pt x="19" y="122"/>
                    <a:pt x="21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0" y="123"/>
                    <a:pt x="19" y="123"/>
                    <a:pt x="18" y="124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6"/>
                    <a:pt x="18" y="127"/>
                    <a:pt x="18" y="127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27"/>
                    <a:pt x="17" y="127"/>
                    <a:pt x="17" y="128"/>
                  </a:cubicBezTo>
                  <a:cubicBezTo>
                    <a:pt x="17" y="128"/>
                    <a:pt x="17" y="128"/>
                    <a:pt x="16" y="128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5" y="128"/>
                    <a:pt x="15" y="128"/>
                    <a:pt x="14" y="129"/>
                  </a:cubicBezTo>
                  <a:cubicBezTo>
                    <a:pt x="15" y="130"/>
                    <a:pt x="12" y="127"/>
                    <a:pt x="12" y="127"/>
                  </a:cubicBezTo>
                  <a:cubicBezTo>
                    <a:pt x="12" y="128"/>
                    <a:pt x="12" y="129"/>
                    <a:pt x="12" y="129"/>
                  </a:cubicBezTo>
                  <a:cubicBezTo>
                    <a:pt x="12" y="130"/>
                    <a:pt x="12" y="130"/>
                    <a:pt x="12" y="130"/>
                  </a:cubicBezTo>
                  <a:cubicBezTo>
                    <a:pt x="12" y="130"/>
                    <a:pt x="12" y="130"/>
                    <a:pt x="12" y="130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16" y="131"/>
                    <a:pt x="16" y="132"/>
                    <a:pt x="18" y="131"/>
                  </a:cubicBezTo>
                  <a:cubicBezTo>
                    <a:pt x="19" y="131"/>
                    <a:pt x="19" y="131"/>
                    <a:pt x="20" y="132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22" y="131"/>
                    <a:pt x="22" y="131"/>
                    <a:pt x="23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22" y="130"/>
                    <a:pt x="22" y="130"/>
                    <a:pt x="22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0"/>
                    <a:pt x="23" y="130"/>
                    <a:pt x="23" y="130"/>
                  </a:cubicBezTo>
                  <a:cubicBezTo>
                    <a:pt x="23" y="131"/>
                    <a:pt x="24" y="132"/>
                    <a:pt x="25" y="132"/>
                  </a:cubicBezTo>
                  <a:cubicBezTo>
                    <a:pt x="26" y="132"/>
                    <a:pt x="26" y="132"/>
                    <a:pt x="27" y="131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27" y="133"/>
                    <a:pt x="27" y="133"/>
                    <a:pt x="27" y="133"/>
                  </a:cubicBezTo>
                  <a:cubicBezTo>
                    <a:pt x="27" y="133"/>
                    <a:pt x="27" y="133"/>
                    <a:pt x="27" y="133"/>
                  </a:cubicBezTo>
                  <a:cubicBezTo>
                    <a:pt x="27" y="133"/>
                    <a:pt x="27" y="133"/>
                    <a:pt x="27" y="133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27" y="133"/>
                    <a:pt x="28" y="132"/>
                    <a:pt x="29" y="132"/>
                  </a:cubicBezTo>
                  <a:cubicBezTo>
                    <a:pt x="29" y="133"/>
                    <a:pt x="29" y="132"/>
                    <a:pt x="30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8" y="132"/>
                    <a:pt x="27" y="133"/>
                    <a:pt x="29" y="135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28" y="134"/>
                    <a:pt x="29" y="134"/>
                    <a:pt x="29" y="135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1" y="136"/>
                    <a:pt x="32" y="136"/>
                    <a:pt x="34" y="136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7"/>
                    <a:pt x="37" y="138"/>
                    <a:pt x="38" y="138"/>
                  </a:cubicBezTo>
                  <a:cubicBezTo>
                    <a:pt x="38" y="138"/>
                    <a:pt x="38" y="138"/>
                    <a:pt x="38" y="138"/>
                  </a:cubicBezTo>
                  <a:cubicBezTo>
                    <a:pt x="40" y="139"/>
                    <a:pt x="44" y="137"/>
                    <a:pt x="45" y="137"/>
                  </a:cubicBezTo>
                  <a:cubicBezTo>
                    <a:pt x="45" y="137"/>
                    <a:pt x="45" y="136"/>
                    <a:pt x="44" y="136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45" y="136"/>
                    <a:pt x="46" y="136"/>
                    <a:pt x="46" y="136"/>
                  </a:cubicBezTo>
                  <a:cubicBezTo>
                    <a:pt x="46" y="136"/>
                    <a:pt x="45" y="136"/>
                    <a:pt x="45" y="137"/>
                  </a:cubicBezTo>
                  <a:cubicBezTo>
                    <a:pt x="46" y="138"/>
                    <a:pt x="48" y="136"/>
                    <a:pt x="48" y="135"/>
                  </a:cubicBezTo>
                  <a:cubicBezTo>
                    <a:pt x="47" y="135"/>
                    <a:pt x="47" y="135"/>
                    <a:pt x="47" y="135"/>
                  </a:cubicBezTo>
                  <a:cubicBezTo>
                    <a:pt x="47" y="134"/>
                    <a:pt x="47" y="134"/>
                    <a:pt x="47" y="134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7" y="134"/>
                    <a:pt x="47" y="134"/>
                    <a:pt x="47" y="134"/>
                  </a:cubicBezTo>
                  <a:cubicBezTo>
                    <a:pt x="47" y="134"/>
                    <a:pt x="47" y="134"/>
                    <a:pt x="47" y="134"/>
                  </a:cubicBezTo>
                  <a:cubicBezTo>
                    <a:pt x="47" y="134"/>
                    <a:pt x="47" y="134"/>
                    <a:pt x="47" y="134"/>
                  </a:cubicBezTo>
                  <a:cubicBezTo>
                    <a:pt x="47" y="133"/>
                    <a:pt x="47" y="133"/>
                    <a:pt x="48" y="133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49" y="133"/>
                    <a:pt x="49" y="133"/>
                    <a:pt x="49" y="133"/>
                  </a:cubicBezTo>
                  <a:cubicBezTo>
                    <a:pt x="49" y="133"/>
                    <a:pt x="49" y="133"/>
                    <a:pt x="49" y="133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2" y="132"/>
                    <a:pt x="52" y="131"/>
                    <a:pt x="52" y="131"/>
                  </a:cubicBezTo>
                  <a:cubicBezTo>
                    <a:pt x="52" y="131"/>
                    <a:pt x="52" y="131"/>
                    <a:pt x="52" y="131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54" y="131"/>
                    <a:pt x="54" y="131"/>
                    <a:pt x="54" y="130"/>
                  </a:cubicBezTo>
                  <a:cubicBezTo>
                    <a:pt x="55" y="131"/>
                    <a:pt x="55" y="131"/>
                    <a:pt x="55" y="131"/>
                  </a:cubicBezTo>
                  <a:cubicBezTo>
                    <a:pt x="55" y="131"/>
                    <a:pt x="55" y="130"/>
                    <a:pt x="55" y="130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55" y="130"/>
                    <a:pt x="58" y="129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59" y="127"/>
                    <a:pt x="59" y="127"/>
                  </a:cubicBezTo>
                  <a:cubicBezTo>
                    <a:pt x="59" y="127"/>
                    <a:pt x="59" y="127"/>
                    <a:pt x="59" y="127"/>
                  </a:cubicBezTo>
                  <a:cubicBezTo>
                    <a:pt x="60" y="127"/>
                    <a:pt x="60" y="127"/>
                    <a:pt x="60" y="127"/>
                  </a:cubicBezTo>
                  <a:cubicBezTo>
                    <a:pt x="60" y="127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ubicBezTo>
                    <a:pt x="61" y="125"/>
                    <a:pt x="62" y="125"/>
                    <a:pt x="63" y="125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4"/>
                    <a:pt x="62" y="124"/>
                    <a:pt x="62" y="124"/>
                  </a:cubicBezTo>
                  <a:cubicBezTo>
                    <a:pt x="63" y="124"/>
                    <a:pt x="64" y="124"/>
                    <a:pt x="65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5" y="123"/>
                    <a:pt x="65" y="123"/>
                    <a:pt x="65" y="123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65" y="122"/>
                    <a:pt x="65" y="121"/>
                    <a:pt x="65" y="121"/>
                  </a:cubicBezTo>
                  <a:cubicBezTo>
                    <a:pt x="65" y="121"/>
                    <a:pt x="65" y="122"/>
                    <a:pt x="66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122"/>
                    <a:pt x="66" y="123"/>
                    <a:pt x="66" y="123"/>
                  </a:cubicBezTo>
                  <a:cubicBezTo>
                    <a:pt x="67" y="123"/>
                    <a:pt x="67" y="123"/>
                    <a:pt x="68" y="123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1"/>
                    <a:pt x="69" y="122"/>
                  </a:cubicBezTo>
                  <a:cubicBezTo>
                    <a:pt x="69" y="121"/>
                    <a:pt x="70" y="121"/>
                    <a:pt x="70" y="120"/>
                  </a:cubicBezTo>
                  <a:cubicBezTo>
                    <a:pt x="70" y="120"/>
                    <a:pt x="71" y="120"/>
                    <a:pt x="71" y="120"/>
                  </a:cubicBezTo>
                  <a:cubicBezTo>
                    <a:pt x="72" y="119"/>
                    <a:pt x="71" y="118"/>
                    <a:pt x="72" y="117"/>
                  </a:cubicBezTo>
                  <a:cubicBezTo>
                    <a:pt x="72" y="117"/>
                    <a:pt x="72" y="118"/>
                    <a:pt x="71" y="118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72" y="116"/>
                    <a:pt x="72" y="116"/>
                    <a:pt x="72" y="116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1" y="114"/>
                    <a:pt x="71" y="114"/>
                    <a:pt x="71" y="114"/>
                  </a:cubicBezTo>
                  <a:cubicBezTo>
                    <a:pt x="71" y="114"/>
                    <a:pt x="71" y="114"/>
                    <a:pt x="71" y="114"/>
                  </a:cubicBezTo>
                  <a:cubicBezTo>
                    <a:pt x="72" y="114"/>
                    <a:pt x="72" y="115"/>
                    <a:pt x="72" y="115"/>
                  </a:cubicBezTo>
                  <a:cubicBezTo>
                    <a:pt x="73" y="115"/>
                    <a:pt x="74" y="115"/>
                    <a:pt x="74" y="114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74" y="113"/>
                    <a:pt x="75" y="113"/>
                    <a:pt x="75" y="113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77" y="112"/>
                    <a:pt x="74" y="112"/>
                    <a:pt x="74" y="111"/>
                  </a:cubicBezTo>
                  <a:cubicBezTo>
                    <a:pt x="74" y="111"/>
                    <a:pt x="75" y="111"/>
                    <a:pt x="76" y="111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6" y="111"/>
                    <a:pt x="75" y="111"/>
                    <a:pt x="74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4" y="110"/>
                    <a:pt x="74" y="110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74" y="109"/>
                    <a:pt x="73" y="109"/>
                  </a:cubicBezTo>
                  <a:cubicBezTo>
                    <a:pt x="74" y="109"/>
                    <a:pt x="74" y="109"/>
                    <a:pt x="75" y="110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7" y="108"/>
                    <a:pt x="77" y="108"/>
                    <a:pt x="77" y="107"/>
                  </a:cubicBezTo>
                  <a:close/>
                  <a:moveTo>
                    <a:pt x="71" y="120"/>
                  </a:moveTo>
                  <a:cubicBezTo>
                    <a:pt x="70" y="120"/>
                    <a:pt x="70" y="120"/>
                    <a:pt x="70" y="121"/>
                  </a:cubicBezTo>
                  <a:cubicBezTo>
                    <a:pt x="70" y="120"/>
                    <a:pt x="70" y="120"/>
                    <a:pt x="71" y="120"/>
                  </a:cubicBezTo>
                  <a:close/>
                  <a:moveTo>
                    <a:pt x="280" y="222"/>
                  </a:moveTo>
                  <a:cubicBezTo>
                    <a:pt x="280" y="225"/>
                    <a:pt x="277" y="228"/>
                    <a:pt x="277" y="231"/>
                  </a:cubicBezTo>
                  <a:cubicBezTo>
                    <a:pt x="277" y="232"/>
                    <a:pt x="276" y="234"/>
                    <a:pt x="277" y="234"/>
                  </a:cubicBezTo>
                  <a:cubicBezTo>
                    <a:pt x="278" y="234"/>
                    <a:pt x="278" y="232"/>
                    <a:pt x="278" y="231"/>
                  </a:cubicBezTo>
                  <a:cubicBezTo>
                    <a:pt x="279" y="229"/>
                    <a:pt x="279" y="227"/>
                    <a:pt x="280" y="225"/>
                  </a:cubicBezTo>
                  <a:cubicBezTo>
                    <a:pt x="280" y="224"/>
                    <a:pt x="282" y="222"/>
                    <a:pt x="281" y="220"/>
                  </a:cubicBezTo>
                  <a:cubicBezTo>
                    <a:pt x="280" y="221"/>
                    <a:pt x="280" y="221"/>
                    <a:pt x="280" y="222"/>
                  </a:cubicBezTo>
                  <a:close/>
                  <a:moveTo>
                    <a:pt x="294" y="215"/>
                  </a:moveTo>
                  <a:cubicBezTo>
                    <a:pt x="294" y="215"/>
                    <a:pt x="296" y="213"/>
                    <a:pt x="296" y="213"/>
                  </a:cubicBezTo>
                  <a:cubicBezTo>
                    <a:pt x="296" y="211"/>
                    <a:pt x="294" y="214"/>
                    <a:pt x="293" y="213"/>
                  </a:cubicBezTo>
                  <a:cubicBezTo>
                    <a:pt x="293" y="214"/>
                    <a:pt x="293" y="214"/>
                    <a:pt x="293" y="214"/>
                  </a:cubicBezTo>
                  <a:cubicBezTo>
                    <a:pt x="293" y="214"/>
                    <a:pt x="292" y="214"/>
                    <a:pt x="292" y="213"/>
                  </a:cubicBezTo>
                  <a:cubicBezTo>
                    <a:pt x="292" y="213"/>
                    <a:pt x="291" y="215"/>
                    <a:pt x="290" y="215"/>
                  </a:cubicBezTo>
                  <a:cubicBezTo>
                    <a:pt x="289" y="217"/>
                    <a:pt x="288" y="218"/>
                    <a:pt x="289" y="220"/>
                  </a:cubicBezTo>
                  <a:cubicBezTo>
                    <a:pt x="289" y="221"/>
                    <a:pt x="289" y="222"/>
                    <a:pt x="289" y="222"/>
                  </a:cubicBezTo>
                  <a:cubicBezTo>
                    <a:pt x="289" y="222"/>
                    <a:pt x="289" y="225"/>
                    <a:pt x="289" y="225"/>
                  </a:cubicBezTo>
                  <a:cubicBezTo>
                    <a:pt x="289" y="226"/>
                    <a:pt x="290" y="225"/>
                    <a:pt x="290" y="224"/>
                  </a:cubicBezTo>
                  <a:cubicBezTo>
                    <a:pt x="290" y="223"/>
                    <a:pt x="292" y="222"/>
                    <a:pt x="292" y="221"/>
                  </a:cubicBezTo>
                  <a:cubicBezTo>
                    <a:pt x="292" y="221"/>
                    <a:pt x="294" y="220"/>
                    <a:pt x="294" y="220"/>
                  </a:cubicBezTo>
                  <a:cubicBezTo>
                    <a:pt x="294" y="220"/>
                    <a:pt x="293" y="218"/>
                    <a:pt x="293" y="218"/>
                  </a:cubicBezTo>
                  <a:cubicBezTo>
                    <a:pt x="293" y="216"/>
                    <a:pt x="293" y="216"/>
                    <a:pt x="294" y="215"/>
                  </a:cubicBezTo>
                  <a:close/>
                  <a:moveTo>
                    <a:pt x="177" y="407"/>
                  </a:moveTo>
                  <a:cubicBezTo>
                    <a:pt x="176" y="407"/>
                    <a:pt x="175" y="409"/>
                    <a:pt x="175" y="409"/>
                  </a:cubicBezTo>
                  <a:cubicBezTo>
                    <a:pt x="174" y="409"/>
                    <a:pt x="174" y="409"/>
                    <a:pt x="175" y="409"/>
                  </a:cubicBezTo>
                  <a:cubicBezTo>
                    <a:pt x="175" y="410"/>
                    <a:pt x="176" y="410"/>
                    <a:pt x="176" y="410"/>
                  </a:cubicBezTo>
                  <a:cubicBezTo>
                    <a:pt x="176" y="409"/>
                    <a:pt x="178" y="408"/>
                    <a:pt x="177" y="407"/>
                  </a:cubicBezTo>
                  <a:close/>
                  <a:moveTo>
                    <a:pt x="188" y="381"/>
                  </a:moveTo>
                  <a:cubicBezTo>
                    <a:pt x="188" y="381"/>
                    <a:pt x="188" y="381"/>
                    <a:pt x="188" y="381"/>
                  </a:cubicBezTo>
                  <a:close/>
                  <a:moveTo>
                    <a:pt x="187" y="402"/>
                  </a:moveTo>
                  <a:cubicBezTo>
                    <a:pt x="187" y="401"/>
                    <a:pt x="188" y="401"/>
                    <a:pt x="188" y="400"/>
                  </a:cubicBezTo>
                  <a:cubicBezTo>
                    <a:pt x="187" y="400"/>
                    <a:pt x="182" y="402"/>
                    <a:pt x="182" y="404"/>
                  </a:cubicBezTo>
                  <a:cubicBezTo>
                    <a:pt x="183" y="405"/>
                    <a:pt x="183" y="404"/>
                    <a:pt x="184" y="404"/>
                  </a:cubicBezTo>
                  <a:cubicBezTo>
                    <a:pt x="185" y="404"/>
                    <a:pt x="186" y="406"/>
                    <a:pt x="187" y="406"/>
                  </a:cubicBezTo>
                  <a:cubicBezTo>
                    <a:pt x="188" y="406"/>
                    <a:pt x="189" y="404"/>
                    <a:pt x="189" y="403"/>
                  </a:cubicBezTo>
                  <a:cubicBezTo>
                    <a:pt x="190" y="400"/>
                    <a:pt x="188" y="403"/>
                    <a:pt x="187" y="402"/>
                  </a:cubicBezTo>
                  <a:close/>
                  <a:moveTo>
                    <a:pt x="192" y="399"/>
                  </a:moveTo>
                  <a:cubicBezTo>
                    <a:pt x="192" y="400"/>
                    <a:pt x="195" y="402"/>
                    <a:pt x="195" y="401"/>
                  </a:cubicBezTo>
                  <a:cubicBezTo>
                    <a:pt x="197" y="400"/>
                    <a:pt x="193" y="399"/>
                    <a:pt x="192" y="399"/>
                  </a:cubicBezTo>
                  <a:close/>
                  <a:moveTo>
                    <a:pt x="262" y="432"/>
                  </a:moveTo>
                  <a:cubicBezTo>
                    <a:pt x="263" y="432"/>
                    <a:pt x="263" y="432"/>
                    <a:pt x="263" y="432"/>
                  </a:cubicBezTo>
                  <a:cubicBezTo>
                    <a:pt x="263" y="431"/>
                    <a:pt x="263" y="431"/>
                    <a:pt x="263" y="431"/>
                  </a:cubicBezTo>
                  <a:cubicBezTo>
                    <a:pt x="262" y="432"/>
                    <a:pt x="262" y="432"/>
                    <a:pt x="262" y="432"/>
                  </a:cubicBezTo>
                  <a:close/>
                  <a:moveTo>
                    <a:pt x="210" y="266"/>
                  </a:moveTo>
                  <a:cubicBezTo>
                    <a:pt x="210" y="266"/>
                    <a:pt x="210" y="265"/>
                    <a:pt x="210" y="265"/>
                  </a:cubicBezTo>
                  <a:cubicBezTo>
                    <a:pt x="209" y="266"/>
                    <a:pt x="210" y="266"/>
                    <a:pt x="210" y="266"/>
                  </a:cubicBezTo>
                  <a:close/>
                  <a:moveTo>
                    <a:pt x="212" y="265"/>
                  </a:moveTo>
                  <a:cubicBezTo>
                    <a:pt x="211" y="265"/>
                    <a:pt x="211" y="265"/>
                    <a:pt x="211" y="265"/>
                  </a:cubicBezTo>
                  <a:cubicBezTo>
                    <a:pt x="211" y="265"/>
                    <a:pt x="212" y="265"/>
                    <a:pt x="212" y="265"/>
                  </a:cubicBezTo>
                  <a:cubicBezTo>
                    <a:pt x="212" y="265"/>
                    <a:pt x="212" y="265"/>
                    <a:pt x="212" y="265"/>
                  </a:cubicBezTo>
                  <a:close/>
                  <a:moveTo>
                    <a:pt x="198" y="271"/>
                  </a:moveTo>
                  <a:cubicBezTo>
                    <a:pt x="199" y="271"/>
                    <a:pt x="199" y="271"/>
                    <a:pt x="199" y="271"/>
                  </a:cubicBezTo>
                  <a:cubicBezTo>
                    <a:pt x="199" y="271"/>
                    <a:pt x="199" y="271"/>
                    <a:pt x="199" y="271"/>
                  </a:cubicBezTo>
                  <a:cubicBezTo>
                    <a:pt x="199" y="271"/>
                    <a:pt x="200" y="270"/>
                    <a:pt x="200" y="270"/>
                  </a:cubicBezTo>
                  <a:cubicBezTo>
                    <a:pt x="200" y="270"/>
                    <a:pt x="200" y="270"/>
                    <a:pt x="200" y="270"/>
                  </a:cubicBezTo>
                  <a:cubicBezTo>
                    <a:pt x="200" y="269"/>
                    <a:pt x="200" y="269"/>
                    <a:pt x="200" y="269"/>
                  </a:cubicBezTo>
                  <a:cubicBezTo>
                    <a:pt x="200" y="269"/>
                    <a:pt x="200" y="269"/>
                    <a:pt x="200" y="269"/>
                  </a:cubicBezTo>
                  <a:cubicBezTo>
                    <a:pt x="200" y="268"/>
                    <a:pt x="200" y="268"/>
                    <a:pt x="200" y="268"/>
                  </a:cubicBezTo>
                  <a:cubicBezTo>
                    <a:pt x="199" y="268"/>
                    <a:pt x="199" y="269"/>
                    <a:pt x="199" y="269"/>
                  </a:cubicBezTo>
                  <a:cubicBezTo>
                    <a:pt x="198" y="269"/>
                    <a:pt x="198" y="270"/>
                    <a:pt x="198" y="271"/>
                  </a:cubicBezTo>
                  <a:cubicBezTo>
                    <a:pt x="198" y="271"/>
                    <a:pt x="198" y="271"/>
                    <a:pt x="198" y="271"/>
                  </a:cubicBezTo>
                  <a:close/>
                  <a:moveTo>
                    <a:pt x="191" y="289"/>
                  </a:moveTo>
                  <a:cubicBezTo>
                    <a:pt x="192" y="289"/>
                    <a:pt x="192" y="290"/>
                    <a:pt x="193" y="289"/>
                  </a:cubicBezTo>
                  <a:cubicBezTo>
                    <a:pt x="193" y="289"/>
                    <a:pt x="193" y="289"/>
                    <a:pt x="194" y="289"/>
                  </a:cubicBezTo>
                  <a:cubicBezTo>
                    <a:pt x="194" y="288"/>
                    <a:pt x="194" y="288"/>
                    <a:pt x="193" y="288"/>
                  </a:cubicBezTo>
                  <a:cubicBezTo>
                    <a:pt x="193" y="288"/>
                    <a:pt x="192" y="287"/>
                    <a:pt x="192" y="287"/>
                  </a:cubicBezTo>
                  <a:cubicBezTo>
                    <a:pt x="192" y="287"/>
                    <a:pt x="191" y="287"/>
                    <a:pt x="190" y="287"/>
                  </a:cubicBezTo>
                  <a:cubicBezTo>
                    <a:pt x="188" y="288"/>
                    <a:pt x="191" y="289"/>
                    <a:pt x="191" y="289"/>
                  </a:cubicBezTo>
                  <a:close/>
                  <a:moveTo>
                    <a:pt x="202" y="267"/>
                  </a:moveTo>
                  <a:cubicBezTo>
                    <a:pt x="203" y="267"/>
                    <a:pt x="206" y="267"/>
                    <a:pt x="206" y="267"/>
                  </a:cubicBezTo>
                  <a:cubicBezTo>
                    <a:pt x="206" y="267"/>
                    <a:pt x="201" y="266"/>
                    <a:pt x="201" y="268"/>
                  </a:cubicBezTo>
                  <a:cubicBezTo>
                    <a:pt x="202" y="268"/>
                    <a:pt x="202" y="268"/>
                    <a:pt x="202" y="267"/>
                  </a:cubicBezTo>
                  <a:close/>
                  <a:moveTo>
                    <a:pt x="209" y="266"/>
                  </a:moveTo>
                  <a:cubicBezTo>
                    <a:pt x="209" y="266"/>
                    <a:pt x="208" y="266"/>
                    <a:pt x="208" y="266"/>
                  </a:cubicBezTo>
                  <a:cubicBezTo>
                    <a:pt x="207" y="267"/>
                    <a:pt x="209" y="266"/>
                    <a:pt x="209" y="266"/>
                  </a:cubicBezTo>
                  <a:close/>
                  <a:moveTo>
                    <a:pt x="270" y="415"/>
                  </a:moveTo>
                  <a:cubicBezTo>
                    <a:pt x="267" y="416"/>
                    <a:pt x="263" y="417"/>
                    <a:pt x="260" y="417"/>
                  </a:cubicBezTo>
                  <a:cubicBezTo>
                    <a:pt x="259" y="417"/>
                    <a:pt x="259" y="417"/>
                    <a:pt x="258" y="416"/>
                  </a:cubicBezTo>
                  <a:cubicBezTo>
                    <a:pt x="258" y="416"/>
                    <a:pt x="256" y="415"/>
                    <a:pt x="256" y="415"/>
                  </a:cubicBezTo>
                  <a:cubicBezTo>
                    <a:pt x="253" y="415"/>
                    <a:pt x="254" y="418"/>
                    <a:pt x="252" y="416"/>
                  </a:cubicBezTo>
                  <a:cubicBezTo>
                    <a:pt x="250" y="417"/>
                    <a:pt x="249" y="419"/>
                    <a:pt x="252" y="421"/>
                  </a:cubicBezTo>
                  <a:cubicBezTo>
                    <a:pt x="253" y="421"/>
                    <a:pt x="255" y="422"/>
                    <a:pt x="256" y="423"/>
                  </a:cubicBezTo>
                  <a:cubicBezTo>
                    <a:pt x="258" y="423"/>
                    <a:pt x="259" y="424"/>
                    <a:pt x="260" y="425"/>
                  </a:cubicBezTo>
                  <a:cubicBezTo>
                    <a:pt x="262" y="426"/>
                    <a:pt x="264" y="427"/>
                    <a:pt x="266" y="428"/>
                  </a:cubicBezTo>
                  <a:cubicBezTo>
                    <a:pt x="269" y="429"/>
                    <a:pt x="268" y="427"/>
                    <a:pt x="270" y="425"/>
                  </a:cubicBezTo>
                  <a:cubicBezTo>
                    <a:pt x="269" y="424"/>
                    <a:pt x="269" y="423"/>
                    <a:pt x="268" y="423"/>
                  </a:cubicBezTo>
                  <a:cubicBezTo>
                    <a:pt x="268" y="420"/>
                    <a:pt x="270" y="419"/>
                    <a:pt x="270" y="417"/>
                  </a:cubicBezTo>
                  <a:cubicBezTo>
                    <a:pt x="271" y="417"/>
                    <a:pt x="271" y="416"/>
                    <a:pt x="271" y="415"/>
                  </a:cubicBezTo>
                  <a:cubicBezTo>
                    <a:pt x="271" y="415"/>
                    <a:pt x="270" y="415"/>
                    <a:pt x="270" y="415"/>
                  </a:cubicBezTo>
                  <a:close/>
                  <a:moveTo>
                    <a:pt x="231" y="392"/>
                  </a:moveTo>
                  <a:cubicBezTo>
                    <a:pt x="231" y="392"/>
                    <a:pt x="231" y="392"/>
                    <a:pt x="231" y="392"/>
                  </a:cubicBezTo>
                  <a:cubicBezTo>
                    <a:pt x="231" y="391"/>
                    <a:pt x="231" y="391"/>
                    <a:pt x="231" y="391"/>
                  </a:cubicBezTo>
                  <a:cubicBezTo>
                    <a:pt x="230" y="391"/>
                    <a:pt x="231" y="390"/>
                    <a:pt x="230" y="390"/>
                  </a:cubicBezTo>
                  <a:cubicBezTo>
                    <a:pt x="230" y="390"/>
                    <a:pt x="231" y="389"/>
                    <a:pt x="230" y="389"/>
                  </a:cubicBezTo>
                  <a:cubicBezTo>
                    <a:pt x="230" y="389"/>
                    <a:pt x="229" y="389"/>
                    <a:pt x="229" y="389"/>
                  </a:cubicBezTo>
                  <a:cubicBezTo>
                    <a:pt x="228" y="387"/>
                    <a:pt x="226" y="393"/>
                    <a:pt x="225" y="391"/>
                  </a:cubicBezTo>
                  <a:cubicBezTo>
                    <a:pt x="224" y="392"/>
                    <a:pt x="223" y="393"/>
                    <a:pt x="222" y="392"/>
                  </a:cubicBezTo>
                  <a:cubicBezTo>
                    <a:pt x="221" y="391"/>
                    <a:pt x="223" y="391"/>
                    <a:pt x="222" y="390"/>
                  </a:cubicBezTo>
                  <a:cubicBezTo>
                    <a:pt x="221" y="390"/>
                    <a:pt x="221" y="394"/>
                    <a:pt x="221" y="395"/>
                  </a:cubicBezTo>
                  <a:cubicBezTo>
                    <a:pt x="222" y="393"/>
                    <a:pt x="223" y="397"/>
                    <a:pt x="223" y="397"/>
                  </a:cubicBezTo>
                  <a:cubicBezTo>
                    <a:pt x="223" y="398"/>
                    <a:pt x="222" y="400"/>
                    <a:pt x="223" y="401"/>
                  </a:cubicBezTo>
                  <a:cubicBezTo>
                    <a:pt x="224" y="401"/>
                    <a:pt x="224" y="401"/>
                    <a:pt x="224" y="401"/>
                  </a:cubicBezTo>
                  <a:cubicBezTo>
                    <a:pt x="224" y="402"/>
                    <a:pt x="224" y="402"/>
                    <a:pt x="223" y="402"/>
                  </a:cubicBezTo>
                  <a:cubicBezTo>
                    <a:pt x="223" y="402"/>
                    <a:pt x="223" y="402"/>
                    <a:pt x="223" y="402"/>
                  </a:cubicBezTo>
                  <a:cubicBezTo>
                    <a:pt x="223" y="403"/>
                    <a:pt x="222" y="405"/>
                    <a:pt x="223" y="406"/>
                  </a:cubicBezTo>
                  <a:cubicBezTo>
                    <a:pt x="223" y="407"/>
                    <a:pt x="224" y="410"/>
                    <a:pt x="225" y="410"/>
                  </a:cubicBezTo>
                  <a:cubicBezTo>
                    <a:pt x="225" y="409"/>
                    <a:pt x="225" y="410"/>
                    <a:pt x="226" y="409"/>
                  </a:cubicBezTo>
                  <a:cubicBezTo>
                    <a:pt x="227" y="409"/>
                    <a:pt x="227" y="407"/>
                    <a:pt x="227" y="406"/>
                  </a:cubicBezTo>
                  <a:cubicBezTo>
                    <a:pt x="228" y="406"/>
                    <a:pt x="228" y="407"/>
                    <a:pt x="228" y="407"/>
                  </a:cubicBezTo>
                  <a:cubicBezTo>
                    <a:pt x="229" y="407"/>
                    <a:pt x="230" y="408"/>
                    <a:pt x="231" y="407"/>
                  </a:cubicBezTo>
                  <a:cubicBezTo>
                    <a:pt x="231" y="406"/>
                    <a:pt x="231" y="404"/>
                    <a:pt x="231" y="403"/>
                  </a:cubicBezTo>
                  <a:cubicBezTo>
                    <a:pt x="231" y="402"/>
                    <a:pt x="231" y="400"/>
                    <a:pt x="231" y="399"/>
                  </a:cubicBezTo>
                  <a:cubicBezTo>
                    <a:pt x="231" y="398"/>
                    <a:pt x="232" y="397"/>
                    <a:pt x="232" y="396"/>
                  </a:cubicBezTo>
                  <a:cubicBezTo>
                    <a:pt x="233" y="395"/>
                    <a:pt x="232" y="393"/>
                    <a:pt x="231" y="392"/>
                  </a:cubicBezTo>
                  <a:close/>
                  <a:moveTo>
                    <a:pt x="270" y="417"/>
                  </a:moveTo>
                  <a:cubicBezTo>
                    <a:pt x="270" y="417"/>
                    <a:pt x="271" y="417"/>
                    <a:pt x="270" y="417"/>
                  </a:cubicBezTo>
                  <a:close/>
                  <a:moveTo>
                    <a:pt x="103" y="288"/>
                  </a:moveTo>
                  <a:cubicBezTo>
                    <a:pt x="104" y="289"/>
                    <a:pt x="105" y="288"/>
                    <a:pt x="106" y="288"/>
                  </a:cubicBezTo>
                  <a:cubicBezTo>
                    <a:pt x="106" y="288"/>
                    <a:pt x="108" y="287"/>
                    <a:pt x="108" y="287"/>
                  </a:cubicBezTo>
                  <a:cubicBezTo>
                    <a:pt x="109" y="287"/>
                    <a:pt x="109" y="286"/>
                    <a:pt x="110" y="286"/>
                  </a:cubicBezTo>
                  <a:cubicBezTo>
                    <a:pt x="110" y="286"/>
                    <a:pt x="110" y="284"/>
                    <a:pt x="110" y="284"/>
                  </a:cubicBezTo>
                  <a:cubicBezTo>
                    <a:pt x="111" y="284"/>
                    <a:pt x="111" y="285"/>
                    <a:pt x="112" y="284"/>
                  </a:cubicBezTo>
                  <a:cubicBezTo>
                    <a:pt x="113" y="284"/>
                    <a:pt x="115" y="283"/>
                    <a:pt x="115" y="283"/>
                  </a:cubicBezTo>
                  <a:cubicBezTo>
                    <a:pt x="116" y="282"/>
                    <a:pt x="115" y="282"/>
                    <a:pt x="116" y="281"/>
                  </a:cubicBezTo>
                  <a:cubicBezTo>
                    <a:pt x="116" y="281"/>
                    <a:pt x="117" y="281"/>
                    <a:pt x="117" y="281"/>
                  </a:cubicBezTo>
                  <a:cubicBezTo>
                    <a:pt x="119" y="280"/>
                    <a:pt x="118" y="281"/>
                    <a:pt x="119" y="280"/>
                  </a:cubicBezTo>
                  <a:cubicBezTo>
                    <a:pt x="120" y="281"/>
                    <a:pt x="120" y="281"/>
                    <a:pt x="121" y="281"/>
                  </a:cubicBezTo>
                  <a:cubicBezTo>
                    <a:pt x="122" y="281"/>
                    <a:pt x="123" y="281"/>
                    <a:pt x="123" y="281"/>
                  </a:cubicBezTo>
                  <a:cubicBezTo>
                    <a:pt x="124" y="280"/>
                    <a:pt x="122" y="280"/>
                    <a:pt x="123" y="279"/>
                  </a:cubicBezTo>
                  <a:cubicBezTo>
                    <a:pt x="124" y="279"/>
                    <a:pt x="125" y="275"/>
                    <a:pt x="125" y="275"/>
                  </a:cubicBezTo>
                  <a:cubicBezTo>
                    <a:pt x="126" y="272"/>
                    <a:pt x="126" y="272"/>
                    <a:pt x="125" y="269"/>
                  </a:cubicBezTo>
                  <a:cubicBezTo>
                    <a:pt x="125" y="268"/>
                    <a:pt x="125" y="267"/>
                    <a:pt x="125" y="266"/>
                  </a:cubicBezTo>
                  <a:cubicBezTo>
                    <a:pt x="125" y="266"/>
                    <a:pt x="125" y="266"/>
                    <a:pt x="125" y="265"/>
                  </a:cubicBezTo>
                  <a:cubicBezTo>
                    <a:pt x="125" y="265"/>
                    <a:pt x="125" y="264"/>
                    <a:pt x="124" y="264"/>
                  </a:cubicBezTo>
                  <a:cubicBezTo>
                    <a:pt x="124" y="264"/>
                    <a:pt x="123" y="262"/>
                    <a:pt x="123" y="261"/>
                  </a:cubicBezTo>
                  <a:cubicBezTo>
                    <a:pt x="123" y="260"/>
                    <a:pt x="124" y="261"/>
                    <a:pt x="125" y="261"/>
                  </a:cubicBezTo>
                  <a:cubicBezTo>
                    <a:pt x="125" y="260"/>
                    <a:pt x="124" y="260"/>
                    <a:pt x="124" y="259"/>
                  </a:cubicBezTo>
                  <a:cubicBezTo>
                    <a:pt x="124" y="259"/>
                    <a:pt x="124" y="259"/>
                    <a:pt x="124" y="259"/>
                  </a:cubicBezTo>
                  <a:cubicBezTo>
                    <a:pt x="124" y="259"/>
                    <a:pt x="124" y="259"/>
                    <a:pt x="125" y="260"/>
                  </a:cubicBezTo>
                  <a:cubicBezTo>
                    <a:pt x="125" y="260"/>
                    <a:pt x="125" y="260"/>
                    <a:pt x="125" y="260"/>
                  </a:cubicBezTo>
                  <a:cubicBezTo>
                    <a:pt x="126" y="260"/>
                    <a:pt x="126" y="260"/>
                    <a:pt x="126" y="260"/>
                  </a:cubicBezTo>
                  <a:cubicBezTo>
                    <a:pt x="127" y="259"/>
                    <a:pt x="127" y="258"/>
                    <a:pt x="129" y="258"/>
                  </a:cubicBezTo>
                  <a:cubicBezTo>
                    <a:pt x="129" y="258"/>
                    <a:pt x="129" y="258"/>
                    <a:pt x="129" y="258"/>
                  </a:cubicBezTo>
                  <a:cubicBezTo>
                    <a:pt x="129" y="257"/>
                    <a:pt x="129" y="257"/>
                    <a:pt x="129" y="257"/>
                  </a:cubicBezTo>
                  <a:cubicBezTo>
                    <a:pt x="130" y="257"/>
                    <a:pt x="130" y="257"/>
                    <a:pt x="130" y="257"/>
                  </a:cubicBezTo>
                  <a:cubicBezTo>
                    <a:pt x="129" y="256"/>
                    <a:pt x="129" y="256"/>
                    <a:pt x="129" y="256"/>
                  </a:cubicBezTo>
                  <a:cubicBezTo>
                    <a:pt x="128" y="257"/>
                    <a:pt x="128" y="257"/>
                    <a:pt x="128" y="257"/>
                  </a:cubicBezTo>
                  <a:cubicBezTo>
                    <a:pt x="129" y="256"/>
                    <a:pt x="129" y="255"/>
                    <a:pt x="129" y="255"/>
                  </a:cubicBezTo>
                  <a:cubicBezTo>
                    <a:pt x="128" y="254"/>
                    <a:pt x="128" y="254"/>
                    <a:pt x="128" y="254"/>
                  </a:cubicBezTo>
                  <a:cubicBezTo>
                    <a:pt x="129" y="254"/>
                    <a:pt x="129" y="254"/>
                    <a:pt x="129" y="254"/>
                  </a:cubicBezTo>
                  <a:cubicBezTo>
                    <a:pt x="129" y="254"/>
                    <a:pt x="129" y="254"/>
                    <a:pt x="129" y="254"/>
                  </a:cubicBezTo>
                  <a:cubicBezTo>
                    <a:pt x="129" y="255"/>
                    <a:pt x="129" y="255"/>
                    <a:pt x="129" y="255"/>
                  </a:cubicBezTo>
                  <a:cubicBezTo>
                    <a:pt x="130" y="255"/>
                    <a:pt x="130" y="255"/>
                    <a:pt x="130" y="255"/>
                  </a:cubicBezTo>
                  <a:cubicBezTo>
                    <a:pt x="129" y="256"/>
                    <a:pt x="129" y="256"/>
                    <a:pt x="129" y="256"/>
                  </a:cubicBezTo>
                  <a:cubicBezTo>
                    <a:pt x="130" y="256"/>
                    <a:pt x="130" y="257"/>
                    <a:pt x="130" y="257"/>
                  </a:cubicBezTo>
                  <a:cubicBezTo>
                    <a:pt x="131" y="256"/>
                    <a:pt x="130" y="255"/>
                    <a:pt x="130" y="254"/>
                  </a:cubicBezTo>
                  <a:cubicBezTo>
                    <a:pt x="130" y="254"/>
                    <a:pt x="130" y="254"/>
                    <a:pt x="130" y="254"/>
                  </a:cubicBezTo>
                  <a:cubicBezTo>
                    <a:pt x="130" y="253"/>
                    <a:pt x="130" y="253"/>
                    <a:pt x="130" y="253"/>
                  </a:cubicBezTo>
                  <a:cubicBezTo>
                    <a:pt x="129" y="253"/>
                    <a:pt x="129" y="253"/>
                    <a:pt x="129" y="253"/>
                  </a:cubicBezTo>
                  <a:cubicBezTo>
                    <a:pt x="129" y="253"/>
                    <a:pt x="129" y="253"/>
                    <a:pt x="129" y="253"/>
                  </a:cubicBezTo>
                  <a:cubicBezTo>
                    <a:pt x="128" y="253"/>
                    <a:pt x="128" y="253"/>
                    <a:pt x="128" y="253"/>
                  </a:cubicBezTo>
                  <a:cubicBezTo>
                    <a:pt x="128" y="253"/>
                    <a:pt x="128" y="253"/>
                    <a:pt x="128" y="253"/>
                  </a:cubicBezTo>
                  <a:cubicBezTo>
                    <a:pt x="127" y="254"/>
                    <a:pt x="127" y="254"/>
                    <a:pt x="127" y="254"/>
                  </a:cubicBezTo>
                  <a:cubicBezTo>
                    <a:pt x="127" y="253"/>
                    <a:pt x="127" y="253"/>
                    <a:pt x="127" y="253"/>
                  </a:cubicBezTo>
                  <a:cubicBezTo>
                    <a:pt x="128" y="253"/>
                    <a:pt x="128" y="253"/>
                    <a:pt x="128" y="253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29" y="252"/>
                    <a:pt x="129" y="252"/>
                    <a:pt x="129" y="252"/>
                  </a:cubicBezTo>
                  <a:cubicBezTo>
                    <a:pt x="129" y="251"/>
                    <a:pt x="129" y="251"/>
                    <a:pt x="129" y="251"/>
                  </a:cubicBezTo>
                  <a:cubicBezTo>
                    <a:pt x="128" y="251"/>
                    <a:pt x="128" y="251"/>
                    <a:pt x="128" y="251"/>
                  </a:cubicBezTo>
                  <a:cubicBezTo>
                    <a:pt x="128" y="251"/>
                    <a:pt x="128" y="251"/>
                    <a:pt x="128" y="251"/>
                  </a:cubicBezTo>
                  <a:cubicBezTo>
                    <a:pt x="128" y="251"/>
                    <a:pt x="128" y="251"/>
                    <a:pt x="128" y="251"/>
                  </a:cubicBezTo>
                  <a:cubicBezTo>
                    <a:pt x="128" y="251"/>
                    <a:pt x="128" y="250"/>
                    <a:pt x="127" y="249"/>
                  </a:cubicBezTo>
                  <a:cubicBezTo>
                    <a:pt x="127" y="249"/>
                    <a:pt x="127" y="249"/>
                    <a:pt x="127" y="249"/>
                  </a:cubicBezTo>
                  <a:cubicBezTo>
                    <a:pt x="127" y="248"/>
                    <a:pt x="127" y="248"/>
                    <a:pt x="127" y="248"/>
                  </a:cubicBezTo>
                  <a:cubicBezTo>
                    <a:pt x="126" y="248"/>
                    <a:pt x="126" y="248"/>
                    <a:pt x="126" y="248"/>
                  </a:cubicBezTo>
                  <a:cubicBezTo>
                    <a:pt x="126" y="247"/>
                    <a:pt x="126" y="247"/>
                    <a:pt x="126" y="247"/>
                  </a:cubicBezTo>
                  <a:cubicBezTo>
                    <a:pt x="126" y="247"/>
                    <a:pt x="126" y="247"/>
                    <a:pt x="126" y="247"/>
                  </a:cubicBezTo>
                  <a:cubicBezTo>
                    <a:pt x="126" y="246"/>
                    <a:pt x="126" y="246"/>
                    <a:pt x="126" y="246"/>
                  </a:cubicBezTo>
                  <a:cubicBezTo>
                    <a:pt x="125" y="247"/>
                    <a:pt x="125" y="247"/>
                    <a:pt x="125" y="247"/>
                  </a:cubicBezTo>
                  <a:cubicBezTo>
                    <a:pt x="124" y="246"/>
                    <a:pt x="124" y="246"/>
                    <a:pt x="124" y="246"/>
                  </a:cubicBezTo>
                  <a:cubicBezTo>
                    <a:pt x="124" y="246"/>
                    <a:pt x="124" y="246"/>
                    <a:pt x="124" y="246"/>
                  </a:cubicBezTo>
                  <a:cubicBezTo>
                    <a:pt x="123" y="246"/>
                    <a:pt x="123" y="246"/>
                    <a:pt x="123" y="246"/>
                  </a:cubicBezTo>
                  <a:cubicBezTo>
                    <a:pt x="123" y="246"/>
                    <a:pt x="123" y="246"/>
                    <a:pt x="123" y="246"/>
                  </a:cubicBezTo>
                  <a:cubicBezTo>
                    <a:pt x="122" y="246"/>
                    <a:pt x="122" y="246"/>
                    <a:pt x="122" y="246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0" y="247"/>
                    <a:pt x="120" y="247"/>
                    <a:pt x="120" y="246"/>
                  </a:cubicBezTo>
                  <a:cubicBezTo>
                    <a:pt x="120" y="247"/>
                    <a:pt x="120" y="247"/>
                    <a:pt x="120" y="248"/>
                  </a:cubicBezTo>
                  <a:cubicBezTo>
                    <a:pt x="119" y="248"/>
                    <a:pt x="119" y="248"/>
                    <a:pt x="119" y="248"/>
                  </a:cubicBezTo>
                  <a:cubicBezTo>
                    <a:pt x="118" y="248"/>
                    <a:pt x="118" y="248"/>
                    <a:pt x="118" y="248"/>
                  </a:cubicBezTo>
                  <a:cubicBezTo>
                    <a:pt x="118" y="247"/>
                    <a:pt x="119" y="247"/>
                    <a:pt x="119" y="246"/>
                  </a:cubicBezTo>
                  <a:cubicBezTo>
                    <a:pt x="119" y="246"/>
                    <a:pt x="117" y="244"/>
                    <a:pt x="117" y="245"/>
                  </a:cubicBezTo>
                  <a:cubicBezTo>
                    <a:pt x="117" y="245"/>
                    <a:pt x="117" y="245"/>
                    <a:pt x="117" y="245"/>
                  </a:cubicBezTo>
                  <a:cubicBezTo>
                    <a:pt x="117" y="246"/>
                    <a:pt x="116" y="245"/>
                    <a:pt x="116" y="246"/>
                  </a:cubicBezTo>
                  <a:cubicBezTo>
                    <a:pt x="115" y="246"/>
                    <a:pt x="116" y="247"/>
                    <a:pt x="116" y="247"/>
                  </a:cubicBezTo>
                  <a:cubicBezTo>
                    <a:pt x="116" y="247"/>
                    <a:pt x="116" y="250"/>
                    <a:pt x="115" y="249"/>
                  </a:cubicBezTo>
                  <a:cubicBezTo>
                    <a:pt x="115" y="249"/>
                    <a:pt x="115" y="247"/>
                    <a:pt x="115" y="246"/>
                  </a:cubicBezTo>
                  <a:cubicBezTo>
                    <a:pt x="114" y="244"/>
                    <a:pt x="115" y="247"/>
                    <a:pt x="115" y="247"/>
                  </a:cubicBezTo>
                  <a:cubicBezTo>
                    <a:pt x="114" y="247"/>
                    <a:pt x="114" y="247"/>
                    <a:pt x="114" y="247"/>
                  </a:cubicBezTo>
                  <a:cubicBezTo>
                    <a:pt x="113" y="247"/>
                    <a:pt x="112" y="247"/>
                    <a:pt x="111" y="247"/>
                  </a:cubicBezTo>
                  <a:cubicBezTo>
                    <a:pt x="111" y="246"/>
                    <a:pt x="109" y="248"/>
                    <a:pt x="109" y="249"/>
                  </a:cubicBezTo>
                  <a:cubicBezTo>
                    <a:pt x="110" y="249"/>
                    <a:pt x="110" y="250"/>
                    <a:pt x="110" y="250"/>
                  </a:cubicBezTo>
                  <a:cubicBezTo>
                    <a:pt x="108" y="250"/>
                    <a:pt x="110" y="251"/>
                    <a:pt x="109" y="252"/>
                  </a:cubicBezTo>
                  <a:cubicBezTo>
                    <a:pt x="109" y="252"/>
                    <a:pt x="106" y="251"/>
                    <a:pt x="107" y="253"/>
                  </a:cubicBezTo>
                  <a:cubicBezTo>
                    <a:pt x="108" y="253"/>
                    <a:pt x="110" y="253"/>
                    <a:pt x="111" y="253"/>
                  </a:cubicBezTo>
                  <a:cubicBezTo>
                    <a:pt x="112" y="254"/>
                    <a:pt x="109" y="255"/>
                    <a:pt x="109" y="256"/>
                  </a:cubicBezTo>
                  <a:cubicBezTo>
                    <a:pt x="108" y="256"/>
                    <a:pt x="109" y="258"/>
                    <a:pt x="109" y="258"/>
                  </a:cubicBezTo>
                  <a:cubicBezTo>
                    <a:pt x="108" y="258"/>
                    <a:pt x="107" y="257"/>
                    <a:pt x="106" y="257"/>
                  </a:cubicBezTo>
                  <a:cubicBezTo>
                    <a:pt x="105" y="257"/>
                    <a:pt x="106" y="258"/>
                    <a:pt x="105" y="259"/>
                  </a:cubicBezTo>
                  <a:cubicBezTo>
                    <a:pt x="104" y="257"/>
                    <a:pt x="104" y="257"/>
                    <a:pt x="103" y="257"/>
                  </a:cubicBezTo>
                  <a:cubicBezTo>
                    <a:pt x="102" y="257"/>
                    <a:pt x="100" y="256"/>
                    <a:pt x="100" y="257"/>
                  </a:cubicBezTo>
                  <a:cubicBezTo>
                    <a:pt x="101" y="257"/>
                    <a:pt x="101" y="257"/>
                    <a:pt x="101" y="257"/>
                  </a:cubicBezTo>
                  <a:cubicBezTo>
                    <a:pt x="100" y="257"/>
                    <a:pt x="98" y="256"/>
                    <a:pt x="98" y="258"/>
                  </a:cubicBezTo>
                  <a:cubicBezTo>
                    <a:pt x="99" y="258"/>
                    <a:pt x="99" y="258"/>
                    <a:pt x="99" y="258"/>
                  </a:cubicBezTo>
                  <a:cubicBezTo>
                    <a:pt x="101" y="259"/>
                    <a:pt x="99" y="261"/>
                    <a:pt x="100" y="262"/>
                  </a:cubicBezTo>
                  <a:cubicBezTo>
                    <a:pt x="100" y="262"/>
                    <a:pt x="103" y="261"/>
                    <a:pt x="101" y="263"/>
                  </a:cubicBezTo>
                  <a:cubicBezTo>
                    <a:pt x="101" y="263"/>
                    <a:pt x="98" y="263"/>
                    <a:pt x="100" y="264"/>
                  </a:cubicBezTo>
                  <a:cubicBezTo>
                    <a:pt x="100" y="264"/>
                    <a:pt x="100" y="265"/>
                    <a:pt x="100" y="265"/>
                  </a:cubicBezTo>
                  <a:cubicBezTo>
                    <a:pt x="101" y="265"/>
                    <a:pt x="101" y="265"/>
                    <a:pt x="101" y="265"/>
                  </a:cubicBezTo>
                  <a:cubicBezTo>
                    <a:pt x="99" y="266"/>
                    <a:pt x="98" y="265"/>
                    <a:pt x="98" y="267"/>
                  </a:cubicBezTo>
                  <a:cubicBezTo>
                    <a:pt x="98" y="267"/>
                    <a:pt x="99" y="267"/>
                    <a:pt x="99" y="267"/>
                  </a:cubicBezTo>
                  <a:cubicBezTo>
                    <a:pt x="99" y="268"/>
                    <a:pt x="99" y="267"/>
                    <a:pt x="100" y="267"/>
                  </a:cubicBezTo>
                  <a:cubicBezTo>
                    <a:pt x="100" y="267"/>
                    <a:pt x="100" y="268"/>
                    <a:pt x="100" y="268"/>
                  </a:cubicBezTo>
                  <a:cubicBezTo>
                    <a:pt x="101" y="268"/>
                    <a:pt x="101" y="267"/>
                    <a:pt x="101" y="267"/>
                  </a:cubicBezTo>
                  <a:cubicBezTo>
                    <a:pt x="102" y="268"/>
                    <a:pt x="102" y="268"/>
                    <a:pt x="102" y="268"/>
                  </a:cubicBezTo>
                  <a:cubicBezTo>
                    <a:pt x="102" y="268"/>
                    <a:pt x="103" y="269"/>
                    <a:pt x="103" y="269"/>
                  </a:cubicBezTo>
                  <a:cubicBezTo>
                    <a:pt x="104" y="269"/>
                    <a:pt x="105" y="269"/>
                    <a:pt x="106" y="269"/>
                  </a:cubicBezTo>
                  <a:cubicBezTo>
                    <a:pt x="106" y="269"/>
                    <a:pt x="106" y="269"/>
                    <a:pt x="106" y="269"/>
                  </a:cubicBezTo>
                  <a:cubicBezTo>
                    <a:pt x="107" y="269"/>
                    <a:pt x="104" y="271"/>
                    <a:pt x="104" y="270"/>
                  </a:cubicBezTo>
                  <a:cubicBezTo>
                    <a:pt x="104" y="270"/>
                    <a:pt x="103" y="272"/>
                    <a:pt x="103" y="272"/>
                  </a:cubicBezTo>
                  <a:cubicBezTo>
                    <a:pt x="103" y="272"/>
                    <a:pt x="103" y="272"/>
                    <a:pt x="102" y="272"/>
                  </a:cubicBezTo>
                  <a:cubicBezTo>
                    <a:pt x="104" y="274"/>
                    <a:pt x="100" y="276"/>
                    <a:pt x="99" y="277"/>
                  </a:cubicBezTo>
                  <a:cubicBezTo>
                    <a:pt x="101" y="277"/>
                    <a:pt x="100" y="276"/>
                    <a:pt x="101" y="276"/>
                  </a:cubicBezTo>
                  <a:cubicBezTo>
                    <a:pt x="101" y="276"/>
                    <a:pt x="103" y="276"/>
                    <a:pt x="103" y="276"/>
                  </a:cubicBezTo>
                  <a:cubicBezTo>
                    <a:pt x="103" y="276"/>
                    <a:pt x="106" y="275"/>
                    <a:pt x="106" y="274"/>
                  </a:cubicBezTo>
                  <a:cubicBezTo>
                    <a:pt x="106" y="275"/>
                    <a:pt x="106" y="275"/>
                    <a:pt x="107" y="276"/>
                  </a:cubicBezTo>
                  <a:cubicBezTo>
                    <a:pt x="105" y="276"/>
                    <a:pt x="103" y="276"/>
                    <a:pt x="102" y="277"/>
                  </a:cubicBezTo>
                  <a:cubicBezTo>
                    <a:pt x="102" y="277"/>
                    <a:pt x="99" y="278"/>
                    <a:pt x="100" y="278"/>
                  </a:cubicBezTo>
                  <a:cubicBezTo>
                    <a:pt x="99" y="279"/>
                    <a:pt x="100" y="279"/>
                    <a:pt x="100" y="280"/>
                  </a:cubicBezTo>
                  <a:cubicBezTo>
                    <a:pt x="99" y="280"/>
                    <a:pt x="100" y="280"/>
                    <a:pt x="99" y="280"/>
                  </a:cubicBezTo>
                  <a:cubicBezTo>
                    <a:pt x="98" y="280"/>
                    <a:pt x="98" y="280"/>
                    <a:pt x="98" y="280"/>
                  </a:cubicBezTo>
                  <a:cubicBezTo>
                    <a:pt x="97" y="280"/>
                    <a:pt x="95" y="281"/>
                    <a:pt x="96" y="282"/>
                  </a:cubicBezTo>
                  <a:cubicBezTo>
                    <a:pt x="97" y="282"/>
                    <a:pt x="99" y="281"/>
                    <a:pt x="100" y="281"/>
                  </a:cubicBezTo>
                  <a:cubicBezTo>
                    <a:pt x="99" y="282"/>
                    <a:pt x="96" y="283"/>
                    <a:pt x="97" y="285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9" y="286"/>
                    <a:pt x="100" y="284"/>
                    <a:pt x="101" y="284"/>
                  </a:cubicBezTo>
                  <a:cubicBezTo>
                    <a:pt x="101" y="285"/>
                    <a:pt x="98" y="286"/>
                    <a:pt x="98" y="287"/>
                  </a:cubicBezTo>
                  <a:cubicBezTo>
                    <a:pt x="99" y="287"/>
                    <a:pt x="103" y="286"/>
                    <a:pt x="103" y="286"/>
                  </a:cubicBezTo>
                  <a:cubicBezTo>
                    <a:pt x="103" y="287"/>
                    <a:pt x="101" y="286"/>
                    <a:pt x="101" y="287"/>
                  </a:cubicBezTo>
                  <a:cubicBezTo>
                    <a:pt x="101" y="287"/>
                    <a:pt x="101" y="287"/>
                    <a:pt x="102" y="287"/>
                  </a:cubicBezTo>
                  <a:cubicBezTo>
                    <a:pt x="101" y="287"/>
                    <a:pt x="100" y="288"/>
                    <a:pt x="100" y="289"/>
                  </a:cubicBezTo>
                  <a:cubicBezTo>
                    <a:pt x="100" y="289"/>
                    <a:pt x="102" y="288"/>
                    <a:pt x="103" y="288"/>
                  </a:cubicBezTo>
                  <a:close/>
                  <a:moveTo>
                    <a:pt x="113" y="251"/>
                  </a:moveTo>
                  <a:cubicBezTo>
                    <a:pt x="113" y="252"/>
                    <a:pt x="113" y="252"/>
                    <a:pt x="113" y="252"/>
                  </a:cubicBezTo>
                  <a:cubicBezTo>
                    <a:pt x="113" y="252"/>
                    <a:pt x="113" y="252"/>
                    <a:pt x="113" y="252"/>
                  </a:cubicBezTo>
                  <a:cubicBezTo>
                    <a:pt x="113" y="252"/>
                    <a:pt x="113" y="252"/>
                    <a:pt x="113" y="252"/>
                  </a:cubicBezTo>
                  <a:lnTo>
                    <a:pt x="113" y="251"/>
                  </a:lnTo>
                  <a:close/>
                  <a:moveTo>
                    <a:pt x="122" y="240"/>
                  </a:move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3" y="240"/>
                    <a:pt x="123" y="240"/>
                  </a:cubicBezTo>
                  <a:cubicBezTo>
                    <a:pt x="123" y="240"/>
                    <a:pt x="123" y="240"/>
                    <a:pt x="123" y="240"/>
                  </a:cubicBezTo>
                  <a:cubicBezTo>
                    <a:pt x="124" y="239"/>
                    <a:pt x="124" y="239"/>
                    <a:pt x="124" y="239"/>
                  </a:cubicBezTo>
                  <a:cubicBezTo>
                    <a:pt x="124" y="238"/>
                    <a:pt x="124" y="238"/>
                    <a:pt x="124" y="238"/>
                  </a:cubicBezTo>
                  <a:cubicBezTo>
                    <a:pt x="124" y="238"/>
                    <a:pt x="124" y="238"/>
                    <a:pt x="124" y="238"/>
                  </a:cubicBezTo>
                  <a:cubicBezTo>
                    <a:pt x="124" y="237"/>
                    <a:pt x="123" y="237"/>
                    <a:pt x="123" y="236"/>
                  </a:cubicBezTo>
                  <a:cubicBezTo>
                    <a:pt x="123" y="236"/>
                    <a:pt x="122" y="237"/>
                    <a:pt x="122" y="237"/>
                  </a:cubicBezTo>
                  <a:cubicBezTo>
                    <a:pt x="122" y="237"/>
                    <a:pt x="122" y="237"/>
                    <a:pt x="122" y="237"/>
                  </a:cubicBezTo>
                  <a:cubicBezTo>
                    <a:pt x="121" y="237"/>
                    <a:pt x="121" y="237"/>
                    <a:pt x="121" y="237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21" y="239"/>
                    <a:pt x="121" y="239"/>
                    <a:pt x="121" y="239"/>
                  </a:cubicBezTo>
                  <a:cubicBezTo>
                    <a:pt x="121" y="239"/>
                    <a:pt x="121" y="239"/>
                    <a:pt x="121" y="239"/>
                  </a:cubicBezTo>
                  <a:cubicBezTo>
                    <a:pt x="121" y="239"/>
                    <a:pt x="122" y="238"/>
                    <a:pt x="122" y="238"/>
                  </a:cubicBezTo>
                  <a:cubicBezTo>
                    <a:pt x="122" y="238"/>
                    <a:pt x="122" y="238"/>
                    <a:pt x="122" y="238"/>
                  </a:cubicBezTo>
                  <a:cubicBezTo>
                    <a:pt x="122" y="238"/>
                    <a:pt x="122" y="238"/>
                    <a:pt x="122" y="238"/>
                  </a:cubicBezTo>
                  <a:cubicBezTo>
                    <a:pt x="122" y="239"/>
                    <a:pt x="122" y="239"/>
                    <a:pt x="122" y="239"/>
                  </a:cubicBezTo>
                  <a:cubicBezTo>
                    <a:pt x="122" y="240"/>
                    <a:pt x="122" y="240"/>
                    <a:pt x="122" y="240"/>
                  </a:cubicBezTo>
                  <a:close/>
                  <a:moveTo>
                    <a:pt x="121" y="228"/>
                  </a:moveTo>
                  <a:cubicBezTo>
                    <a:pt x="122" y="227"/>
                    <a:pt x="122" y="227"/>
                    <a:pt x="122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1" y="228"/>
                    <a:pt x="121" y="228"/>
                    <a:pt x="121" y="228"/>
                  </a:cubicBezTo>
                  <a:cubicBezTo>
                    <a:pt x="120" y="228"/>
                    <a:pt x="120" y="228"/>
                    <a:pt x="120" y="228"/>
                  </a:cubicBezTo>
                  <a:cubicBezTo>
                    <a:pt x="120" y="228"/>
                    <a:pt x="120" y="228"/>
                    <a:pt x="120" y="228"/>
                  </a:cubicBezTo>
                  <a:cubicBezTo>
                    <a:pt x="120" y="229"/>
                    <a:pt x="120" y="229"/>
                    <a:pt x="120" y="229"/>
                  </a:cubicBezTo>
                  <a:cubicBezTo>
                    <a:pt x="121" y="228"/>
                    <a:pt x="121" y="228"/>
                    <a:pt x="121" y="228"/>
                  </a:cubicBezTo>
                  <a:close/>
                  <a:moveTo>
                    <a:pt x="130" y="238"/>
                  </a:moveTo>
                  <a:cubicBezTo>
                    <a:pt x="131" y="239"/>
                    <a:pt x="131" y="239"/>
                    <a:pt x="131" y="239"/>
                  </a:cubicBezTo>
                  <a:cubicBezTo>
                    <a:pt x="131" y="238"/>
                    <a:pt x="131" y="238"/>
                    <a:pt x="131" y="237"/>
                  </a:cubicBezTo>
                  <a:cubicBezTo>
                    <a:pt x="130" y="237"/>
                    <a:pt x="130" y="237"/>
                    <a:pt x="130" y="237"/>
                  </a:cubicBezTo>
                  <a:cubicBezTo>
                    <a:pt x="130" y="237"/>
                    <a:pt x="130" y="237"/>
                    <a:pt x="130" y="237"/>
                  </a:cubicBezTo>
                  <a:cubicBezTo>
                    <a:pt x="130" y="237"/>
                    <a:pt x="130" y="237"/>
                    <a:pt x="130" y="237"/>
                  </a:cubicBezTo>
                  <a:cubicBezTo>
                    <a:pt x="130" y="237"/>
                    <a:pt x="130" y="237"/>
                    <a:pt x="130" y="237"/>
                  </a:cubicBezTo>
                  <a:lnTo>
                    <a:pt x="130" y="238"/>
                  </a:lnTo>
                  <a:close/>
                  <a:moveTo>
                    <a:pt x="126" y="229"/>
                  </a:moveTo>
                  <a:cubicBezTo>
                    <a:pt x="125" y="229"/>
                    <a:pt x="125" y="229"/>
                    <a:pt x="125" y="229"/>
                  </a:cubicBezTo>
                  <a:cubicBezTo>
                    <a:pt x="124" y="228"/>
                    <a:pt x="124" y="228"/>
                    <a:pt x="124" y="228"/>
                  </a:cubicBezTo>
                  <a:cubicBezTo>
                    <a:pt x="124" y="228"/>
                    <a:pt x="124" y="228"/>
                    <a:pt x="124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2" y="228"/>
                    <a:pt x="122" y="228"/>
                    <a:pt x="122" y="228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2" y="229"/>
                    <a:pt x="122" y="229"/>
                    <a:pt x="122" y="229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4" y="230"/>
                    <a:pt x="124" y="230"/>
                    <a:pt x="124" y="230"/>
                  </a:cubicBezTo>
                  <a:cubicBezTo>
                    <a:pt x="124" y="230"/>
                    <a:pt x="124" y="230"/>
                    <a:pt x="124" y="230"/>
                  </a:cubicBezTo>
                  <a:cubicBezTo>
                    <a:pt x="124" y="230"/>
                    <a:pt x="124" y="230"/>
                    <a:pt x="124" y="230"/>
                  </a:cubicBezTo>
                  <a:cubicBezTo>
                    <a:pt x="124" y="230"/>
                    <a:pt x="124" y="230"/>
                    <a:pt x="124" y="230"/>
                  </a:cubicBezTo>
                  <a:cubicBezTo>
                    <a:pt x="123" y="231"/>
                    <a:pt x="123" y="231"/>
                    <a:pt x="123" y="231"/>
                  </a:cubicBezTo>
                  <a:cubicBezTo>
                    <a:pt x="123" y="231"/>
                    <a:pt x="123" y="231"/>
                    <a:pt x="123" y="231"/>
                  </a:cubicBezTo>
                  <a:cubicBezTo>
                    <a:pt x="124" y="231"/>
                    <a:pt x="124" y="231"/>
                    <a:pt x="124" y="231"/>
                  </a:cubicBezTo>
                  <a:cubicBezTo>
                    <a:pt x="124" y="231"/>
                    <a:pt x="123" y="232"/>
                    <a:pt x="123" y="232"/>
                  </a:cubicBezTo>
                  <a:cubicBezTo>
                    <a:pt x="123" y="231"/>
                    <a:pt x="123" y="231"/>
                    <a:pt x="123" y="231"/>
                  </a:cubicBezTo>
                  <a:cubicBezTo>
                    <a:pt x="122" y="232"/>
                    <a:pt x="122" y="232"/>
                    <a:pt x="122" y="232"/>
                  </a:cubicBezTo>
                  <a:cubicBezTo>
                    <a:pt x="122" y="232"/>
                    <a:pt x="122" y="232"/>
                    <a:pt x="122" y="232"/>
                  </a:cubicBezTo>
                  <a:cubicBezTo>
                    <a:pt x="123" y="232"/>
                    <a:pt x="123" y="232"/>
                    <a:pt x="123" y="232"/>
                  </a:cubicBezTo>
                  <a:cubicBezTo>
                    <a:pt x="123" y="232"/>
                    <a:pt x="123" y="232"/>
                    <a:pt x="123" y="232"/>
                  </a:cubicBezTo>
                  <a:cubicBezTo>
                    <a:pt x="123" y="232"/>
                    <a:pt x="123" y="232"/>
                    <a:pt x="123" y="232"/>
                  </a:cubicBezTo>
                  <a:cubicBezTo>
                    <a:pt x="125" y="232"/>
                    <a:pt x="125" y="232"/>
                    <a:pt x="125" y="232"/>
                  </a:cubicBezTo>
                  <a:cubicBezTo>
                    <a:pt x="126" y="232"/>
                    <a:pt x="126" y="232"/>
                    <a:pt x="126" y="232"/>
                  </a:cubicBezTo>
                  <a:cubicBezTo>
                    <a:pt x="127" y="231"/>
                    <a:pt x="127" y="231"/>
                    <a:pt x="127" y="231"/>
                  </a:cubicBezTo>
                  <a:cubicBezTo>
                    <a:pt x="126" y="231"/>
                    <a:pt x="126" y="231"/>
                    <a:pt x="126" y="231"/>
                  </a:cubicBezTo>
                  <a:cubicBezTo>
                    <a:pt x="126" y="231"/>
                    <a:pt x="126" y="231"/>
                    <a:pt x="126" y="231"/>
                  </a:cubicBezTo>
                  <a:cubicBezTo>
                    <a:pt x="127" y="231"/>
                    <a:pt x="127" y="231"/>
                    <a:pt x="127" y="231"/>
                  </a:cubicBezTo>
                  <a:cubicBezTo>
                    <a:pt x="127" y="231"/>
                    <a:pt x="127" y="231"/>
                    <a:pt x="127" y="231"/>
                  </a:cubicBezTo>
                  <a:cubicBezTo>
                    <a:pt x="126" y="230"/>
                    <a:pt x="126" y="230"/>
                    <a:pt x="126" y="230"/>
                  </a:cubicBezTo>
                  <a:lnTo>
                    <a:pt x="126" y="229"/>
                  </a:lnTo>
                  <a:close/>
                  <a:moveTo>
                    <a:pt x="174" y="288"/>
                  </a:moveTo>
                  <a:cubicBezTo>
                    <a:pt x="173" y="288"/>
                    <a:pt x="173" y="288"/>
                    <a:pt x="173" y="288"/>
                  </a:cubicBezTo>
                  <a:cubicBezTo>
                    <a:pt x="174" y="289"/>
                    <a:pt x="174" y="289"/>
                    <a:pt x="174" y="289"/>
                  </a:cubicBezTo>
                  <a:cubicBezTo>
                    <a:pt x="175" y="289"/>
                    <a:pt x="175" y="289"/>
                    <a:pt x="175" y="289"/>
                  </a:cubicBezTo>
                  <a:cubicBezTo>
                    <a:pt x="175" y="288"/>
                    <a:pt x="175" y="288"/>
                    <a:pt x="175" y="288"/>
                  </a:cubicBezTo>
                  <a:lnTo>
                    <a:pt x="174" y="288"/>
                  </a:lnTo>
                  <a:close/>
                  <a:moveTo>
                    <a:pt x="180" y="278"/>
                  </a:moveTo>
                  <a:cubicBezTo>
                    <a:pt x="180" y="279"/>
                    <a:pt x="180" y="277"/>
                    <a:pt x="180" y="278"/>
                  </a:cubicBezTo>
                  <a:close/>
                  <a:moveTo>
                    <a:pt x="126" y="220"/>
                  </a:moveTo>
                  <a:cubicBezTo>
                    <a:pt x="127" y="220"/>
                    <a:pt x="127" y="220"/>
                    <a:pt x="127" y="220"/>
                  </a:cubicBezTo>
                  <a:cubicBezTo>
                    <a:pt x="128" y="219"/>
                    <a:pt x="128" y="219"/>
                    <a:pt x="128" y="219"/>
                  </a:cubicBezTo>
                  <a:cubicBezTo>
                    <a:pt x="127" y="220"/>
                    <a:pt x="127" y="220"/>
                    <a:pt x="127" y="220"/>
                  </a:cubicBezTo>
                  <a:cubicBezTo>
                    <a:pt x="128" y="220"/>
                    <a:pt x="128" y="220"/>
                    <a:pt x="128" y="220"/>
                  </a:cubicBezTo>
                  <a:cubicBezTo>
                    <a:pt x="128" y="220"/>
                    <a:pt x="127" y="220"/>
                    <a:pt x="127" y="220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8" y="221"/>
                    <a:pt x="128" y="221"/>
                    <a:pt x="128" y="221"/>
                  </a:cubicBezTo>
                  <a:cubicBezTo>
                    <a:pt x="129" y="220"/>
                    <a:pt x="129" y="220"/>
                    <a:pt x="129" y="220"/>
                  </a:cubicBezTo>
                  <a:cubicBezTo>
                    <a:pt x="128" y="221"/>
                    <a:pt x="128" y="221"/>
                    <a:pt x="128" y="221"/>
                  </a:cubicBezTo>
                  <a:cubicBezTo>
                    <a:pt x="129" y="221"/>
                    <a:pt x="129" y="221"/>
                    <a:pt x="129" y="221"/>
                  </a:cubicBezTo>
                  <a:cubicBezTo>
                    <a:pt x="128" y="221"/>
                    <a:pt x="128" y="221"/>
                    <a:pt x="128" y="221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28" y="222"/>
                    <a:pt x="128" y="222"/>
                    <a:pt x="128" y="222"/>
                  </a:cubicBezTo>
                  <a:cubicBezTo>
                    <a:pt x="128" y="223"/>
                    <a:pt x="128" y="223"/>
                    <a:pt x="128" y="223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8" y="223"/>
                    <a:pt x="128" y="223"/>
                    <a:pt x="128" y="223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26" y="223"/>
                    <a:pt x="126" y="223"/>
                    <a:pt x="126" y="223"/>
                  </a:cubicBezTo>
                  <a:cubicBezTo>
                    <a:pt x="127" y="223"/>
                    <a:pt x="127" y="223"/>
                    <a:pt x="127" y="223"/>
                  </a:cubicBezTo>
                  <a:cubicBezTo>
                    <a:pt x="127" y="224"/>
                    <a:pt x="127" y="224"/>
                    <a:pt x="127" y="224"/>
                  </a:cubicBezTo>
                  <a:cubicBezTo>
                    <a:pt x="127" y="224"/>
                    <a:pt x="127" y="224"/>
                    <a:pt x="127" y="224"/>
                  </a:cubicBezTo>
                  <a:cubicBezTo>
                    <a:pt x="127" y="224"/>
                    <a:pt x="127" y="224"/>
                    <a:pt x="127" y="224"/>
                  </a:cubicBezTo>
                  <a:cubicBezTo>
                    <a:pt x="127" y="224"/>
                    <a:pt x="127" y="224"/>
                    <a:pt x="127" y="224"/>
                  </a:cubicBezTo>
                  <a:cubicBezTo>
                    <a:pt x="126" y="224"/>
                    <a:pt x="126" y="224"/>
                    <a:pt x="126" y="224"/>
                  </a:cubicBezTo>
                  <a:cubicBezTo>
                    <a:pt x="126" y="225"/>
                    <a:pt x="126" y="225"/>
                    <a:pt x="126" y="225"/>
                  </a:cubicBezTo>
                  <a:cubicBezTo>
                    <a:pt x="127" y="225"/>
                    <a:pt x="127" y="225"/>
                    <a:pt x="127" y="225"/>
                  </a:cubicBezTo>
                  <a:cubicBezTo>
                    <a:pt x="126" y="225"/>
                    <a:pt x="126" y="225"/>
                    <a:pt x="126" y="225"/>
                  </a:cubicBezTo>
                  <a:cubicBezTo>
                    <a:pt x="127" y="226"/>
                    <a:pt x="127" y="226"/>
                    <a:pt x="127" y="226"/>
                  </a:cubicBezTo>
                  <a:cubicBezTo>
                    <a:pt x="126" y="226"/>
                    <a:pt x="126" y="226"/>
                    <a:pt x="126" y="226"/>
                  </a:cubicBezTo>
                  <a:cubicBezTo>
                    <a:pt x="126" y="226"/>
                    <a:pt x="126" y="226"/>
                    <a:pt x="126" y="226"/>
                  </a:cubicBezTo>
                  <a:cubicBezTo>
                    <a:pt x="126" y="227"/>
                    <a:pt x="126" y="227"/>
                    <a:pt x="126" y="227"/>
                  </a:cubicBezTo>
                  <a:cubicBezTo>
                    <a:pt x="125" y="226"/>
                    <a:pt x="125" y="226"/>
                    <a:pt x="125" y="226"/>
                  </a:cubicBezTo>
                  <a:cubicBezTo>
                    <a:pt x="125" y="227"/>
                    <a:pt x="124" y="227"/>
                    <a:pt x="124" y="227"/>
                  </a:cubicBezTo>
                  <a:cubicBezTo>
                    <a:pt x="123" y="227"/>
                    <a:pt x="123" y="227"/>
                    <a:pt x="123" y="227"/>
                  </a:cubicBezTo>
                  <a:cubicBezTo>
                    <a:pt x="123" y="227"/>
                    <a:pt x="123" y="227"/>
                    <a:pt x="123" y="227"/>
                  </a:cubicBezTo>
                  <a:cubicBezTo>
                    <a:pt x="124" y="227"/>
                    <a:pt x="124" y="227"/>
                    <a:pt x="124" y="227"/>
                  </a:cubicBezTo>
                  <a:cubicBezTo>
                    <a:pt x="124" y="227"/>
                    <a:pt x="124" y="227"/>
                    <a:pt x="124" y="227"/>
                  </a:cubicBezTo>
                  <a:cubicBezTo>
                    <a:pt x="124" y="227"/>
                    <a:pt x="125" y="227"/>
                    <a:pt x="125" y="228"/>
                  </a:cubicBezTo>
                  <a:cubicBezTo>
                    <a:pt x="126" y="227"/>
                    <a:pt x="126" y="227"/>
                    <a:pt x="126" y="227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26" y="227"/>
                    <a:pt x="126" y="227"/>
                    <a:pt x="126" y="227"/>
                  </a:cubicBezTo>
                  <a:cubicBezTo>
                    <a:pt x="126" y="228"/>
                    <a:pt x="126" y="228"/>
                    <a:pt x="126" y="228"/>
                  </a:cubicBezTo>
                  <a:cubicBezTo>
                    <a:pt x="126" y="228"/>
                    <a:pt x="126" y="228"/>
                    <a:pt x="126" y="228"/>
                  </a:cubicBezTo>
                  <a:cubicBezTo>
                    <a:pt x="125" y="228"/>
                    <a:pt x="125" y="228"/>
                    <a:pt x="125" y="228"/>
                  </a:cubicBezTo>
                  <a:cubicBezTo>
                    <a:pt x="125" y="228"/>
                    <a:pt x="125" y="228"/>
                    <a:pt x="125" y="228"/>
                  </a:cubicBezTo>
                  <a:cubicBezTo>
                    <a:pt x="125" y="228"/>
                    <a:pt x="125" y="228"/>
                    <a:pt x="125" y="228"/>
                  </a:cubicBezTo>
                  <a:cubicBezTo>
                    <a:pt x="126" y="229"/>
                    <a:pt x="126" y="229"/>
                    <a:pt x="126" y="229"/>
                  </a:cubicBezTo>
                  <a:cubicBezTo>
                    <a:pt x="126" y="229"/>
                    <a:pt x="126" y="229"/>
                    <a:pt x="127" y="230"/>
                  </a:cubicBezTo>
                  <a:cubicBezTo>
                    <a:pt x="128" y="229"/>
                    <a:pt x="129" y="228"/>
                    <a:pt x="130" y="227"/>
                  </a:cubicBezTo>
                  <a:cubicBezTo>
                    <a:pt x="130" y="227"/>
                    <a:pt x="130" y="227"/>
                    <a:pt x="130" y="227"/>
                  </a:cubicBezTo>
                  <a:cubicBezTo>
                    <a:pt x="131" y="226"/>
                    <a:pt x="131" y="226"/>
                    <a:pt x="131" y="226"/>
                  </a:cubicBezTo>
                  <a:cubicBezTo>
                    <a:pt x="130" y="227"/>
                    <a:pt x="130" y="227"/>
                    <a:pt x="130" y="227"/>
                  </a:cubicBezTo>
                  <a:cubicBezTo>
                    <a:pt x="130" y="228"/>
                    <a:pt x="130" y="228"/>
                    <a:pt x="130" y="228"/>
                  </a:cubicBezTo>
                  <a:cubicBezTo>
                    <a:pt x="131" y="227"/>
                    <a:pt x="131" y="227"/>
                    <a:pt x="131" y="227"/>
                  </a:cubicBezTo>
                  <a:cubicBezTo>
                    <a:pt x="130" y="228"/>
                    <a:pt x="130" y="228"/>
                    <a:pt x="130" y="228"/>
                  </a:cubicBezTo>
                  <a:cubicBezTo>
                    <a:pt x="130" y="228"/>
                    <a:pt x="130" y="228"/>
                    <a:pt x="130" y="228"/>
                  </a:cubicBezTo>
                  <a:cubicBezTo>
                    <a:pt x="129" y="228"/>
                    <a:pt x="129" y="228"/>
                    <a:pt x="129" y="228"/>
                  </a:cubicBezTo>
                  <a:cubicBezTo>
                    <a:pt x="129" y="229"/>
                    <a:pt x="128" y="229"/>
                    <a:pt x="128" y="230"/>
                  </a:cubicBezTo>
                  <a:cubicBezTo>
                    <a:pt x="129" y="230"/>
                    <a:pt x="129" y="230"/>
                    <a:pt x="129" y="230"/>
                  </a:cubicBezTo>
                  <a:cubicBezTo>
                    <a:pt x="129" y="230"/>
                    <a:pt x="129" y="230"/>
                    <a:pt x="129" y="230"/>
                  </a:cubicBezTo>
                  <a:cubicBezTo>
                    <a:pt x="129" y="230"/>
                    <a:pt x="129" y="230"/>
                    <a:pt x="129" y="230"/>
                  </a:cubicBezTo>
                  <a:cubicBezTo>
                    <a:pt x="130" y="230"/>
                    <a:pt x="130" y="230"/>
                    <a:pt x="130" y="230"/>
                  </a:cubicBezTo>
                  <a:cubicBezTo>
                    <a:pt x="130" y="230"/>
                    <a:pt x="130" y="230"/>
                    <a:pt x="130" y="230"/>
                  </a:cubicBezTo>
                  <a:cubicBezTo>
                    <a:pt x="129" y="230"/>
                    <a:pt x="129" y="230"/>
                    <a:pt x="129" y="230"/>
                  </a:cubicBezTo>
                  <a:cubicBezTo>
                    <a:pt x="128" y="230"/>
                    <a:pt x="128" y="230"/>
                    <a:pt x="128" y="230"/>
                  </a:cubicBezTo>
                  <a:cubicBezTo>
                    <a:pt x="128" y="231"/>
                    <a:pt x="127" y="232"/>
                    <a:pt x="127" y="233"/>
                  </a:cubicBezTo>
                  <a:cubicBezTo>
                    <a:pt x="128" y="232"/>
                    <a:pt x="128" y="232"/>
                    <a:pt x="128" y="232"/>
                  </a:cubicBezTo>
                  <a:cubicBezTo>
                    <a:pt x="127" y="233"/>
                    <a:pt x="127" y="233"/>
                    <a:pt x="127" y="234"/>
                  </a:cubicBezTo>
                  <a:cubicBezTo>
                    <a:pt x="128" y="233"/>
                    <a:pt x="128" y="233"/>
                    <a:pt x="128" y="233"/>
                  </a:cubicBezTo>
                  <a:cubicBezTo>
                    <a:pt x="127" y="234"/>
                    <a:pt x="127" y="235"/>
                    <a:pt x="126" y="236"/>
                  </a:cubicBezTo>
                  <a:cubicBezTo>
                    <a:pt x="126" y="236"/>
                    <a:pt x="126" y="236"/>
                    <a:pt x="126" y="236"/>
                  </a:cubicBezTo>
                  <a:cubicBezTo>
                    <a:pt x="127" y="235"/>
                    <a:pt x="127" y="235"/>
                    <a:pt x="127" y="235"/>
                  </a:cubicBezTo>
                  <a:cubicBezTo>
                    <a:pt x="127" y="235"/>
                    <a:pt x="127" y="235"/>
                    <a:pt x="127" y="235"/>
                  </a:cubicBezTo>
                  <a:cubicBezTo>
                    <a:pt x="126" y="236"/>
                    <a:pt x="126" y="236"/>
                    <a:pt x="126" y="236"/>
                  </a:cubicBezTo>
                  <a:cubicBezTo>
                    <a:pt x="126" y="237"/>
                    <a:pt x="126" y="237"/>
                    <a:pt x="126" y="237"/>
                  </a:cubicBezTo>
                  <a:cubicBezTo>
                    <a:pt x="127" y="237"/>
                    <a:pt x="127" y="237"/>
                    <a:pt x="127" y="237"/>
                  </a:cubicBezTo>
                  <a:cubicBezTo>
                    <a:pt x="126" y="237"/>
                    <a:pt x="126" y="237"/>
                    <a:pt x="126" y="237"/>
                  </a:cubicBezTo>
                  <a:cubicBezTo>
                    <a:pt x="127" y="238"/>
                    <a:pt x="127" y="238"/>
                    <a:pt x="127" y="238"/>
                  </a:cubicBezTo>
                  <a:cubicBezTo>
                    <a:pt x="127" y="238"/>
                    <a:pt x="128" y="238"/>
                    <a:pt x="128" y="237"/>
                  </a:cubicBezTo>
                  <a:cubicBezTo>
                    <a:pt x="128" y="238"/>
                    <a:pt x="128" y="238"/>
                    <a:pt x="128" y="238"/>
                  </a:cubicBezTo>
                  <a:cubicBezTo>
                    <a:pt x="127" y="238"/>
                    <a:pt x="127" y="238"/>
                    <a:pt x="127" y="238"/>
                  </a:cubicBezTo>
                  <a:cubicBezTo>
                    <a:pt x="127" y="239"/>
                    <a:pt x="127" y="239"/>
                    <a:pt x="127" y="239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6" y="241"/>
                    <a:pt x="126" y="241"/>
                    <a:pt x="126" y="241"/>
                  </a:cubicBezTo>
                  <a:cubicBezTo>
                    <a:pt x="126" y="242"/>
                    <a:pt x="126" y="242"/>
                    <a:pt x="126" y="242"/>
                  </a:cubicBezTo>
                  <a:cubicBezTo>
                    <a:pt x="125" y="242"/>
                    <a:pt x="125" y="242"/>
                    <a:pt x="125" y="242"/>
                  </a:cubicBezTo>
                  <a:cubicBezTo>
                    <a:pt x="125" y="243"/>
                    <a:pt x="125" y="243"/>
                    <a:pt x="125" y="243"/>
                  </a:cubicBezTo>
                  <a:cubicBezTo>
                    <a:pt x="126" y="244"/>
                    <a:pt x="126" y="244"/>
                    <a:pt x="126" y="244"/>
                  </a:cubicBezTo>
                  <a:cubicBezTo>
                    <a:pt x="126" y="244"/>
                    <a:pt x="126" y="244"/>
                    <a:pt x="126" y="244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2"/>
                    <a:pt x="127" y="242"/>
                    <a:pt x="127" y="242"/>
                  </a:cubicBezTo>
                  <a:cubicBezTo>
                    <a:pt x="127" y="242"/>
                    <a:pt x="127" y="242"/>
                    <a:pt x="127" y="242"/>
                  </a:cubicBezTo>
                  <a:cubicBezTo>
                    <a:pt x="128" y="240"/>
                    <a:pt x="128" y="240"/>
                    <a:pt x="128" y="240"/>
                  </a:cubicBezTo>
                  <a:cubicBezTo>
                    <a:pt x="128" y="240"/>
                    <a:pt x="128" y="240"/>
                    <a:pt x="128" y="240"/>
                  </a:cubicBezTo>
                  <a:cubicBezTo>
                    <a:pt x="128" y="239"/>
                    <a:pt x="128" y="239"/>
                    <a:pt x="128" y="239"/>
                  </a:cubicBezTo>
                  <a:cubicBezTo>
                    <a:pt x="129" y="238"/>
                    <a:pt x="129" y="238"/>
                    <a:pt x="129" y="238"/>
                  </a:cubicBezTo>
                  <a:cubicBezTo>
                    <a:pt x="129" y="238"/>
                    <a:pt x="129" y="238"/>
                    <a:pt x="129" y="238"/>
                  </a:cubicBezTo>
                  <a:cubicBezTo>
                    <a:pt x="128" y="237"/>
                    <a:pt x="128" y="237"/>
                    <a:pt x="128" y="237"/>
                  </a:cubicBezTo>
                  <a:cubicBezTo>
                    <a:pt x="128" y="236"/>
                    <a:pt x="128" y="236"/>
                    <a:pt x="128" y="236"/>
                  </a:cubicBezTo>
                  <a:cubicBezTo>
                    <a:pt x="128" y="236"/>
                    <a:pt x="128" y="235"/>
                    <a:pt x="128" y="235"/>
                  </a:cubicBezTo>
                  <a:cubicBezTo>
                    <a:pt x="129" y="235"/>
                    <a:pt x="129" y="235"/>
                    <a:pt x="129" y="235"/>
                  </a:cubicBezTo>
                  <a:cubicBezTo>
                    <a:pt x="130" y="234"/>
                    <a:pt x="130" y="234"/>
                    <a:pt x="130" y="234"/>
                  </a:cubicBezTo>
                  <a:cubicBezTo>
                    <a:pt x="130" y="234"/>
                    <a:pt x="130" y="234"/>
                    <a:pt x="130" y="234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2" y="233"/>
                    <a:pt x="132" y="233"/>
                    <a:pt x="132" y="233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0" y="234"/>
                    <a:pt x="130" y="234"/>
                    <a:pt x="130" y="234"/>
                  </a:cubicBezTo>
                  <a:cubicBezTo>
                    <a:pt x="129" y="236"/>
                    <a:pt x="129" y="236"/>
                    <a:pt x="129" y="236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30" y="238"/>
                    <a:pt x="130" y="238"/>
                    <a:pt x="130" y="238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30" y="236"/>
                    <a:pt x="130" y="236"/>
                    <a:pt x="130" y="236"/>
                  </a:cubicBezTo>
                  <a:cubicBezTo>
                    <a:pt x="130" y="236"/>
                    <a:pt x="130" y="236"/>
                    <a:pt x="130" y="236"/>
                  </a:cubicBezTo>
                  <a:cubicBezTo>
                    <a:pt x="131" y="237"/>
                    <a:pt x="131" y="237"/>
                    <a:pt x="131" y="237"/>
                  </a:cubicBezTo>
                  <a:cubicBezTo>
                    <a:pt x="130" y="236"/>
                    <a:pt x="130" y="236"/>
                    <a:pt x="130" y="236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31" y="237"/>
                    <a:pt x="131" y="237"/>
                    <a:pt x="131" y="237"/>
                  </a:cubicBezTo>
                  <a:cubicBezTo>
                    <a:pt x="131" y="237"/>
                    <a:pt x="131" y="237"/>
                    <a:pt x="131" y="237"/>
                  </a:cubicBezTo>
                  <a:cubicBezTo>
                    <a:pt x="132" y="236"/>
                    <a:pt x="132" y="235"/>
                    <a:pt x="132" y="234"/>
                  </a:cubicBezTo>
                  <a:cubicBezTo>
                    <a:pt x="132" y="234"/>
                    <a:pt x="132" y="234"/>
                    <a:pt x="132" y="234"/>
                  </a:cubicBezTo>
                  <a:cubicBezTo>
                    <a:pt x="132" y="234"/>
                    <a:pt x="132" y="234"/>
                    <a:pt x="132" y="234"/>
                  </a:cubicBezTo>
                  <a:cubicBezTo>
                    <a:pt x="133" y="233"/>
                    <a:pt x="133" y="233"/>
                    <a:pt x="133" y="233"/>
                  </a:cubicBezTo>
                  <a:cubicBezTo>
                    <a:pt x="133" y="234"/>
                    <a:pt x="132" y="234"/>
                    <a:pt x="132" y="235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3" y="236"/>
                    <a:pt x="133" y="236"/>
                    <a:pt x="133" y="236"/>
                  </a:cubicBezTo>
                  <a:cubicBezTo>
                    <a:pt x="133" y="236"/>
                    <a:pt x="133" y="236"/>
                    <a:pt x="133" y="236"/>
                  </a:cubicBezTo>
                  <a:cubicBezTo>
                    <a:pt x="133" y="236"/>
                    <a:pt x="133" y="236"/>
                    <a:pt x="133" y="236"/>
                  </a:cubicBezTo>
                  <a:cubicBezTo>
                    <a:pt x="134" y="236"/>
                    <a:pt x="134" y="236"/>
                    <a:pt x="134" y="236"/>
                  </a:cubicBezTo>
                  <a:cubicBezTo>
                    <a:pt x="135" y="237"/>
                    <a:pt x="135" y="237"/>
                    <a:pt x="135" y="237"/>
                  </a:cubicBezTo>
                  <a:cubicBezTo>
                    <a:pt x="134" y="237"/>
                    <a:pt x="133" y="236"/>
                    <a:pt x="133" y="236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32" y="238"/>
                    <a:pt x="132" y="238"/>
                    <a:pt x="132" y="238"/>
                  </a:cubicBezTo>
                  <a:cubicBezTo>
                    <a:pt x="132" y="239"/>
                    <a:pt x="132" y="239"/>
                    <a:pt x="132" y="239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3" y="240"/>
                    <a:pt x="133" y="240"/>
                    <a:pt x="133" y="240"/>
                  </a:cubicBezTo>
                  <a:cubicBezTo>
                    <a:pt x="133" y="241"/>
                    <a:pt x="133" y="241"/>
                    <a:pt x="133" y="241"/>
                  </a:cubicBezTo>
                  <a:cubicBezTo>
                    <a:pt x="133" y="241"/>
                    <a:pt x="133" y="241"/>
                    <a:pt x="133" y="241"/>
                  </a:cubicBezTo>
                  <a:cubicBezTo>
                    <a:pt x="134" y="242"/>
                    <a:pt x="134" y="242"/>
                    <a:pt x="134" y="242"/>
                  </a:cubicBezTo>
                  <a:cubicBezTo>
                    <a:pt x="133" y="242"/>
                    <a:pt x="133" y="242"/>
                    <a:pt x="133" y="242"/>
                  </a:cubicBezTo>
                  <a:cubicBezTo>
                    <a:pt x="133" y="242"/>
                    <a:pt x="133" y="242"/>
                    <a:pt x="133" y="242"/>
                  </a:cubicBezTo>
                  <a:cubicBezTo>
                    <a:pt x="133" y="243"/>
                    <a:pt x="133" y="243"/>
                    <a:pt x="133" y="243"/>
                  </a:cubicBezTo>
                  <a:cubicBezTo>
                    <a:pt x="132" y="243"/>
                    <a:pt x="132" y="243"/>
                    <a:pt x="132" y="243"/>
                  </a:cubicBezTo>
                  <a:cubicBezTo>
                    <a:pt x="132" y="244"/>
                    <a:pt x="132" y="245"/>
                    <a:pt x="131" y="246"/>
                  </a:cubicBezTo>
                  <a:cubicBezTo>
                    <a:pt x="130" y="246"/>
                    <a:pt x="130" y="247"/>
                    <a:pt x="131" y="248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0" y="248"/>
                    <a:pt x="130" y="248"/>
                    <a:pt x="130" y="248"/>
                  </a:cubicBezTo>
                  <a:cubicBezTo>
                    <a:pt x="130" y="248"/>
                    <a:pt x="130" y="248"/>
                    <a:pt x="130" y="248"/>
                  </a:cubicBezTo>
                  <a:cubicBezTo>
                    <a:pt x="130" y="247"/>
                    <a:pt x="130" y="247"/>
                    <a:pt x="130" y="247"/>
                  </a:cubicBezTo>
                  <a:cubicBezTo>
                    <a:pt x="130" y="247"/>
                    <a:pt x="130" y="247"/>
                    <a:pt x="130" y="247"/>
                  </a:cubicBezTo>
                  <a:cubicBezTo>
                    <a:pt x="130" y="248"/>
                    <a:pt x="130" y="248"/>
                    <a:pt x="130" y="248"/>
                  </a:cubicBezTo>
                  <a:cubicBezTo>
                    <a:pt x="130" y="249"/>
                    <a:pt x="130" y="250"/>
                    <a:pt x="131" y="250"/>
                  </a:cubicBezTo>
                  <a:cubicBezTo>
                    <a:pt x="131" y="251"/>
                    <a:pt x="131" y="251"/>
                    <a:pt x="131" y="251"/>
                  </a:cubicBezTo>
                  <a:cubicBezTo>
                    <a:pt x="132" y="252"/>
                    <a:pt x="132" y="252"/>
                    <a:pt x="132" y="252"/>
                  </a:cubicBezTo>
                  <a:cubicBezTo>
                    <a:pt x="132" y="251"/>
                    <a:pt x="132" y="251"/>
                    <a:pt x="132" y="251"/>
                  </a:cubicBezTo>
                  <a:cubicBezTo>
                    <a:pt x="131" y="251"/>
                    <a:pt x="131" y="251"/>
                    <a:pt x="131" y="251"/>
                  </a:cubicBezTo>
                  <a:cubicBezTo>
                    <a:pt x="131" y="249"/>
                    <a:pt x="131" y="249"/>
                    <a:pt x="131" y="249"/>
                  </a:cubicBezTo>
                  <a:cubicBezTo>
                    <a:pt x="132" y="249"/>
                    <a:pt x="132" y="249"/>
                    <a:pt x="132" y="249"/>
                  </a:cubicBezTo>
                  <a:cubicBezTo>
                    <a:pt x="132" y="249"/>
                    <a:pt x="132" y="249"/>
                    <a:pt x="132" y="249"/>
                  </a:cubicBezTo>
                  <a:cubicBezTo>
                    <a:pt x="132" y="249"/>
                    <a:pt x="132" y="249"/>
                    <a:pt x="132" y="249"/>
                  </a:cubicBezTo>
                  <a:cubicBezTo>
                    <a:pt x="134" y="250"/>
                    <a:pt x="134" y="250"/>
                    <a:pt x="134" y="250"/>
                  </a:cubicBezTo>
                  <a:cubicBezTo>
                    <a:pt x="134" y="251"/>
                    <a:pt x="134" y="251"/>
                    <a:pt x="134" y="251"/>
                  </a:cubicBezTo>
                  <a:cubicBezTo>
                    <a:pt x="135" y="251"/>
                    <a:pt x="135" y="251"/>
                    <a:pt x="135" y="251"/>
                  </a:cubicBezTo>
                  <a:cubicBezTo>
                    <a:pt x="135" y="251"/>
                    <a:pt x="135" y="251"/>
                    <a:pt x="135" y="251"/>
                  </a:cubicBezTo>
                  <a:cubicBezTo>
                    <a:pt x="135" y="250"/>
                    <a:pt x="135" y="250"/>
                    <a:pt x="135" y="250"/>
                  </a:cubicBezTo>
                  <a:cubicBezTo>
                    <a:pt x="135" y="249"/>
                    <a:pt x="135" y="249"/>
                    <a:pt x="135" y="249"/>
                  </a:cubicBezTo>
                  <a:cubicBezTo>
                    <a:pt x="135" y="249"/>
                    <a:pt x="135" y="249"/>
                    <a:pt x="135" y="249"/>
                  </a:cubicBezTo>
                  <a:cubicBezTo>
                    <a:pt x="135" y="248"/>
                    <a:pt x="135" y="248"/>
                    <a:pt x="135" y="248"/>
                  </a:cubicBezTo>
                  <a:cubicBezTo>
                    <a:pt x="135" y="249"/>
                    <a:pt x="135" y="249"/>
                    <a:pt x="135" y="249"/>
                  </a:cubicBezTo>
                  <a:cubicBezTo>
                    <a:pt x="136" y="249"/>
                    <a:pt x="136" y="249"/>
                    <a:pt x="136" y="249"/>
                  </a:cubicBezTo>
                  <a:cubicBezTo>
                    <a:pt x="136" y="249"/>
                    <a:pt x="136" y="249"/>
                    <a:pt x="136" y="249"/>
                  </a:cubicBezTo>
                  <a:cubicBezTo>
                    <a:pt x="136" y="249"/>
                    <a:pt x="136" y="249"/>
                    <a:pt x="136" y="249"/>
                  </a:cubicBezTo>
                  <a:cubicBezTo>
                    <a:pt x="137" y="250"/>
                    <a:pt x="137" y="250"/>
                    <a:pt x="137" y="250"/>
                  </a:cubicBezTo>
                  <a:cubicBezTo>
                    <a:pt x="137" y="250"/>
                    <a:pt x="137" y="250"/>
                    <a:pt x="137" y="250"/>
                  </a:cubicBezTo>
                  <a:cubicBezTo>
                    <a:pt x="137" y="249"/>
                    <a:pt x="137" y="249"/>
                    <a:pt x="137" y="249"/>
                  </a:cubicBezTo>
                  <a:cubicBezTo>
                    <a:pt x="137" y="250"/>
                    <a:pt x="137" y="250"/>
                    <a:pt x="137" y="250"/>
                  </a:cubicBezTo>
                  <a:cubicBezTo>
                    <a:pt x="138" y="250"/>
                    <a:pt x="138" y="250"/>
                    <a:pt x="138" y="250"/>
                  </a:cubicBezTo>
                  <a:cubicBezTo>
                    <a:pt x="139" y="249"/>
                    <a:pt x="139" y="249"/>
                    <a:pt x="139" y="249"/>
                  </a:cubicBezTo>
                  <a:cubicBezTo>
                    <a:pt x="139" y="249"/>
                    <a:pt x="139" y="249"/>
                    <a:pt x="139" y="249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49"/>
                    <a:pt x="141" y="249"/>
                    <a:pt x="141" y="249"/>
                  </a:cubicBezTo>
                  <a:cubicBezTo>
                    <a:pt x="141" y="249"/>
                    <a:pt x="141" y="249"/>
                    <a:pt x="141" y="249"/>
                  </a:cubicBezTo>
                  <a:cubicBezTo>
                    <a:pt x="141" y="247"/>
                    <a:pt x="141" y="247"/>
                    <a:pt x="141" y="247"/>
                  </a:cubicBezTo>
                  <a:cubicBezTo>
                    <a:pt x="141" y="248"/>
                    <a:pt x="141" y="248"/>
                    <a:pt x="141" y="248"/>
                  </a:cubicBezTo>
                  <a:cubicBezTo>
                    <a:pt x="142" y="248"/>
                    <a:pt x="143" y="248"/>
                    <a:pt x="144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5" y="248"/>
                    <a:pt x="145" y="248"/>
                    <a:pt x="145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3" y="248"/>
                    <a:pt x="143" y="248"/>
                    <a:pt x="143" y="248"/>
                  </a:cubicBezTo>
                  <a:cubicBezTo>
                    <a:pt x="143" y="248"/>
                    <a:pt x="143" y="248"/>
                    <a:pt x="143" y="248"/>
                  </a:cubicBezTo>
                  <a:cubicBezTo>
                    <a:pt x="143" y="249"/>
                    <a:pt x="143" y="249"/>
                    <a:pt x="143" y="249"/>
                  </a:cubicBezTo>
                  <a:cubicBezTo>
                    <a:pt x="142" y="249"/>
                    <a:pt x="142" y="249"/>
                    <a:pt x="142" y="249"/>
                  </a:cubicBezTo>
                  <a:cubicBezTo>
                    <a:pt x="142" y="249"/>
                    <a:pt x="142" y="249"/>
                    <a:pt x="142" y="249"/>
                  </a:cubicBezTo>
                  <a:cubicBezTo>
                    <a:pt x="142" y="251"/>
                    <a:pt x="142" y="251"/>
                    <a:pt x="142" y="251"/>
                  </a:cubicBezTo>
                  <a:cubicBezTo>
                    <a:pt x="141" y="251"/>
                    <a:pt x="141" y="251"/>
                    <a:pt x="141" y="251"/>
                  </a:cubicBezTo>
                  <a:cubicBezTo>
                    <a:pt x="141" y="251"/>
                    <a:pt x="141" y="252"/>
                    <a:pt x="140" y="253"/>
                  </a:cubicBezTo>
                  <a:cubicBezTo>
                    <a:pt x="141" y="254"/>
                    <a:pt x="142" y="255"/>
                    <a:pt x="142" y="255"/>
                  </a:cubicBezTo>
                  <a:cubicBezTo>
                    <a:pt x="142" y="256"/>
                    <a:pt x="142" y="256"/>
                    <a:pt x="142" y="256"/>
                  </a:cubicBezTo>
                  <a:cubicBezTo>
                    <a:pt x="143" y="257"/>
                    <a:pt x="143" y="257"/>
                    <a:pt x="143" y="257"/>
                  </a:cubicBezTo>
                  <a:cubicBezTo>
                    <a:pt x="143" y="257"/>
                    <a:pt x="143" y="257"/>
                    <a:pt x="143" y="257"/>
                  </a:cubicBezTo>
                  <a:cubicBezTo>
                    <a:pt x="143" y="257"/>
                    <a:pt x="143" y="257"/>
                    <a:pt x="143" y="257"/>
                  </a:cubicBezTo>
                  <a:cubicBezTo>
                    <a:pt x="143" y="258"/>
                    <a:pt x="143" y="258"/>
                    <a:pt x="143" y="258"/>
                  </a:cubicBezTo>
                  <a:cubicBezTo>
                    <a:pt x="144" y="258"/>
                    <a:pt x="144" y="258"/>
                    <a:pt x="144" y="258"/>
                  </a:cubicBezTo>
                  <a:cubicBezTo>
                    <a:pt x="144" y="258"/>
                    <a:pt x="144" y="258"/>
                    <a:pt x="144" y="258"/>
                  </a:cubicBezTo>
                  <a:cubicBezTo>
                    <a:pt x="144" y="258"/>
                    <a:pt x="145" y="257"/>
                    <a:pt x="145" y="256"/>
                  </a:cubicBezTo>
                  <a:cubicBezTo>
                    <a:pt x="145" y="257"/>
                    <a:pt x="145" y="257"/>
                    <a:pt x="145" y="257"/>
                  </a:cubicBezTo>
                  <a:cubicBezTo>
                    <a:pt x="146" y="257"/>
                    <a:pt x="146" y="257"/>
                    <a:pt x="146" y="257"/>
                  </a:cubicBezTo>
                  <a:cubicBezTo>
                    <a:pt x="146" y="258"/>
                    <a:pt x="146" y="258"/>
                    <a:pt x="146" y="258"/>
                  </a:cubicBezTo>
                  <a:cubicBezTo>
                    <a:pt x="145" y="259"/>
                    <a:pt x="145" y="259"/>
                    <a:pt x="145" y="259"/>
                  </a:cubicBezTo>
                  <a:cubicBezTo>
                    <a:pt x="146" y="259"/>
                    <a:pt x="146" y="259"/>
                    <a:pt x="146" y="259"/>
                  </a:cubicBezTo>
                  <a:cubicBezTo>
                    <a:pt x="146" y="259"/>
                    <a:pt x="146" y="259"/>
                    <a:pt x="146" y="259"/>
                  </a:cubicBezTo>
                  <a:cubicBezTo>
                    <a:pt x="146" y="260"/>
                    <a:pt x="146" y="260"/>
                    <a:pt x="146" y="260"/>
                  </a:cubicBezTo>
                  <a:cubicBezTo>
                    <a:pt x="145" y="260"/>
                    <a:pt x="145" y="260"/>
                    <a:pt x="145" y="260"/>
                  </a:cubicBezTo>
                  <a:cubicBezTo>
                    <a:pt x="145" y="260"/>
                    <a:pt x="144" y="261"/>
                    <a:pt x="144" y="262"/>
                  </a:cubicBezTo>
                  <a:cubicBezTo>
                    <a:pt x="145" y="262"/>
                    <a:pt x="145" y="262"/>
                    <a:pt x="145" y="262"/>
                  </a:cubicBezTo>
                  <a:cubicBezTo>
                    <a:pt x="146" y="262"/>
                    <a:pt x="146" y="262"/>
                    <a:pt x="146" y="262"/>
                  </a:cubicBezTo>
                  <a:cubicBezTo>
                    <a:pt x="145" y="263"/>
                    <a:pt x="144" y="263"/>
                    <a:pt x="144" y="264"/>
                  </a:cubicBezTo>
                  <a:cubicBezTo>
                    <a:pt x="144" y="265"/>
                    <a:pt x="145" y="266"/>
                    <a:pt x="146" y="267"/>
                  </a:cubicBezTo>
                  <a:cubicBezTo>
                    <a:pt x="147" y="267"/>
                    <a:pt x="147" y="267"/>
                    <a:pt x="147" y="267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5" y="267"/>
                    <a:pt x="145" y="267"/>
                    <a:pt x="145" y="267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3" y="266"/>
                    <a:pt x="143" y="266"/>
                    <a:pt x="143" y="26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4" y="268"/>
                    <a:pt x="144" y="268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2" y="267"/>
                    <a:pt x="142" y="267"/>
                    <a:pt x="142" y="267"/>
                  </a:cubicBezTo>
                  <a:cubicBezTo>
                    <a:pt x="142" y="267"/>
                    <a:pt x="142" y="267"/>
                    <a:pt x="142" y="267"/>
                  </a:cubicBezTo>
                  <a:cubicBezTo>
                    <a:pt x="141" y="267"/>
                    <a:pt x="141" y="267"/>
                    <a:pt x="141" y="267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8" y="267"/>
                    <a:pt x="138" y="267"/>
                    <a:pt x="138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8" y="267"/>
                    <a:pt x="138" y="268"/>
                    <a:pt x="137" y="268"/>
                  </a:cubicBezTo>
                  <a:cubicBezTo>
                    <a:pt x="136" y="268"/>
                    <a:pt x="136" y="268"/>
                    <a:pt x="136" y="268"/>
                  </a:cubicBezTo>
                  <a:cubicBezTo>
                    <a:pt x="136" y="268"/>
                    <a:pt x="136" y="268"/>
                    <a:pt x="136" y="268"/>
                  </a:cubicBezTo>
                  <a:cubicBezTo>
                    <a:pt x="136" y="268"/>
                    <a:pt x="136" y="268"/>
                    <a:pt x="136" y="268"/>
                  </a:cubicBezTo>
                  <a:cubicBezTo>
                    <a:pt x="137" y="268"/>
                    <a:pt x="137" y="268"/>
                    <a:pt x="137" y="268"/>
                  </a:cubicBezTo>
                  <a:cubicBezTo>
                    <a:pt x="137" y="267"/>
                    <a:pt x="137" y="267"/>
                    <a:pt x="137" y="267"/>
                  </a:cubicBezTo>
                  <a:cubicBezTo>
                    <a:pt x="137" y="267"/>
                    <a:pt x="137" y="267"/>
                    <a:pt x="137" y="267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67"/>
                    <a:pt x="136" y="266"/>
                    <a:pt x="136" y="266"/>
                  </a:cubicBezTo>
                  <a:cubicBezTo>
                    <a:pt x="135" y="266"/>
                    <a:pt x="135" y="266"/>
                    <a:pt x="135" y="266"/>
                  </a:cubicBezTo>
                  <a:cubicBezTo>
                    <a:pt x="134" y="266"/>
                    <a:pt x="134" y="266"/>
                    <a:pt x="134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7"/>
                    <a:pt x="133" y="267"/>
                  </a:cubicBezTo>
                  <a:cubicBezTo>
                    <a:pt x="134" y="268"/>
                    <a:pt x="134" y="268"/>
                    <a:pt x="134" y="268"/>
                  </a:cubicBezTo>
                  <a:cubicBezTo>
                    <a:pt x="134" y="268"/>
                    <a:pt x="134" y="268"/>
                    <a:pt x="134" y="268"/>
                  </a:cubicBezTo>
                  <a:cubicBezTo>
                    <a:pt x="134" y="269"/>
                    <a:pt x="134" y="269"/>
                    <a:pt x="134" y="269"/>
                  </a:cubicBezTo>
                  <a:cubicBezTo>
                    <a:pt x="135" y="268"/>
                    <a:pt x="135" y="268"/>
                    <a:pt x="135" y="268"/>
                  </a:cubicBezTo>
                  <a:cubicBezTo>
                    <a:pt x="134" y="269"/>
                    <a:pt x="134" y="269"/>
                    <a:pt x="134" y="269"/>
                  </a:cubicBezTo>
                  <a:cubicBezTo>
                    <a:pt x="135" y="269"/>
                    <a:pt x="135" y="269"/>
                    <a:pt x="135" y="269"/>
                  </a:cubicBezTo>
                  <a:cubicBezTo>
                    <a:pt x="136" y="268"/>
                    <a:pt x="136" y="268"/>
                    <a:pt x="136" y="268"/>
                  </a:cubicBezTo>
                  <a:cubicBezTo>
                    <a:pt x="136" y="269"/>
                    <a:pt x="135" y="269"/>
                    <a:pt x="135" y="269"/>
                  </a:cubicBezTo>
                  <a:cubicBezTo>
                    <a:pt x="135" y="269"/>
                    <a:pt x="135" y="270"/>
                    <a:pt x="135" y="270"/>
                  </a:cubicBezTo>
                  <a:cubicBezTo>
                    <a:pt x="134" y="271"/>
                    <a:pt x="134" y="271"/>
                    <a:pt x="133" y="271"/>
                  </a:cubicBezTo>
                  <a:cubicBezTo>
                    <a:pt x="133" y="272"/>
                    <a:pt x="132" y="272"/>
                    <a:pt x="132" y="273"/>
                  </a:cubicBezTo>
                  <a:cubicBezTo>
                    <a:pt x="133" y="273"/>
                    <a:pt x="133" y="273"/>
                    <a:pt x="133" y="273"/>
                  </a:cubicBezTo>
                  <a:cubicBezTo>
                    <a:pt x="134" y="273"/>
                    <a:pt x="134" y="273"/>
                    <a:pt x="134" y="273"/>
                  </a:cubicBezTo>
                  <a:cubicBezTo>
                    <a:pt x="134" y="272"/>
                    <a:pt x="134" y="272"/>
                    <a:pt x="134" y="272"/>
                  </a:cubicBezTo>
                  <a:cubicBezTo>
                    <a:pt x="134" y="272"/>
                    <a:pt x="134" y="272"/>
                    <a:pt x="134" y="272"/>
                  </a:cubicBezTo>
                  <a:cubicBezTo>
                    <a:pt x="135" y="272"/>
                    <a:pt x="135" y="272"/>
                    <a:pt x="135" y="272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137" y="272"/>
                    <a:pt x="137" y="272"/>
                    <a:pt x="137" y="272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137" y="273"/>
                    <a:pt x="137" y="273"/>
                    <a:pt x="137" y="273"/>
                  </a:cubicBezTo>
                  <a:cubicBezTo>
                    <a:pt x="136" y="273"/>
                    <a:pt x="136" y="273"/>
                    <a:pt x="136" y="273"/>
                  </a:cubicBezTo>
                  <a:cubicBezTo>
                    <a:pt x="137" y="274"/>
                    <a:pt x="137" y="274"/>
                    <a:pt x="137" y="274"/>
                  </a:cubicBezTo>
                  <a:cubicBezTo>
                    <a:pt x="137" y="274"/>
                    <a:pt x="137" y="275"/>
                    <a:pt x="136" y="275"/>
                  </a:cubicBezTo>
                  <a:cubicBezTo>
                    <a:pt x="137" y="276"/>
                    <a:pt x="137" y="276"/>
                    <a:pt x="137" y="276"/>
                  </a:cubicBezTo>
                  <a:cubicBezTo>
                    <a:pt x="138" y="276"/>
                    <a:pt x="138" y="276"/>
                    <a:pt x="138" y="276"/>
                  </a:cubicBezTo>
                  <a:cubicBezTo>
                    <a:pt x="137" y="276"/>
                    <a:pt x="137" y="276"/>
                    <a:pt x="137" y="276"/>
                  </a:cubicBezTo>
                  <a:cubicBezTo>
                    <a:pt x="137" y="278"/>
                    <a:pt x="136" y="279"/>
                    <a:pt x="135" y="280"/>
                  </a:cubicBezTo>
                  <a:cubicBezTo>
                    <a:pt x="135" y="280"/>
                    <a:pt x="135" y="280"/>
                    <a:pt x="135" y="280"/>
                  </a:cubicBezTo>
                  <a:cubicBezTo>
                    <a:pt x="133" y="281"/>
                    <a:pt x="133" y="281"/>
                    <a:pt x="133" y="281"/>
                  </a:cubicBezTo>
                  <a:cubicBezTo>
                    <a:pt x="133" y="281"/>
                    <a:pt x="133" y="281"/>
                    <a:pt x="133" y="281"/>
                  </a:cubicBezTo>
                  <a:cubicBezTo>
                    <a:pt x="132" y="281"/>
                    <a:pt x="132" y="281"/>
                    <a:pt x="131" y="281"/>
                  </a:cubicBezTo>
                  <a:cubicBezTo>
                    <a:pt x="131" y="282"/>
                    <a:pt x="131" y="282"/>
                    <a:pt x="131" y="282"/>
                  </a:cubicBezTo>
                  <a:cubicBezTo>
                    <a:pt x="131" y="282"/>
                    <a:pt x="131" y="282"/>
                    <a:pt x="131" y="282"/>
                  </a:cubicBezTo>
                  <a:cubicBezTo>
                    <a:pt x="130" y="282"/>
                    <a:pt x="130" y="282"/>
                    <a:pt x="130" y="282"/>
                  </a:cubicBezTo>
                  <a:cubicBezTo>
                    <a:pt x="130" y="282"/>
                    <a:pt x="130" y="282"/>
                    <a:pt x="130" y="282"/>
                  </a:cubicBezTo>
                  <a:cubicBezTo>
                    <a:pt x="130" y="282"/>
                    <a:pt x="130" y="282"/>
                    <a:pt x="130" y="282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29" y="283"/>
                    <a:pt x="128" y="283"/>
                    <a:pt x="128" y="283"/>
                  </a:cubicBezTo>
                  <a:cubicBezTo>
                    <a:pt x="128" y="284"/>
                    <a:pt x="128" y="284"/>
                    <a:pt x="128" y="284"/>
                  </a:cubicBezTo>
                  <a:cubicBezTo>
                    <a:pt x="129" y="284"/>
                    <a:pt x="129" y="284"/>
                    <a:pt x="129" y="284"/>
                  </a:cubicBezTo>
                  <a:cubicBezTo>
                    <a:pt x="129" y="285"/>
                    <a:pt x="129" y="285"/>
                    <a:pt x="129" y="285"/>
                  </a:cubicBezTo>
                  <a:cubicBezTo>
                    <a:pt x="128" y="285"/>
                    <a:pt x="128" y="285"/>
                    <a:pt x="128" y="285"/>
                  </a:cubicBezTo>
                  <a:cubicBezTo>
                    <a:pt x="128" y="286"/>
                    <a:pt x="128" y="286"/>
                    <a:pt x="128" y="286"/>
                  </a:cubicBezTo>
                  <a:cubicBezTo>
                    <a:pt x="129" y="285"/>
                    <a:pt x="129" y="285"/>
                    <a:pt x="129" y="285"/>
                  </a:cubicBezTo>
                  <a:cubicBezTo>
                    <a:pt x="129" y="285"/>
                    <a:pt x="130" y="286"/>
                    <a:pt x="130" y="285"/>
                  </a:cubicBezTo>
                  <a:cubicBezTo>
                    <a:pt x="130" y="285"/>
                    <a:pt x="130" y="285"/>
                    <a:pt x="130" y="285"/>
                  </a:cubicBezTo>
                  <a:cubicBezTo>
                    <a:pt x="130" y="285"/>
                    <a:pt x="130" y="285"/>
                    <a:pt x="130" y="285"/>
                  </a:cubicBezTo>
                  <a:cubicBezTo>
                    <a:pt x="131" y="285"/>
                    <a:pt x="131" y="285"/>
                    <a:pt x="131" y="285"/>
                  </a:cubicBezTo>
                  <a:cubicBezTo>
                    <a:pt x="131" y="285"/>
                    <a:pt x="131" y="285"/>
                    <a:pt x="131" y="285"/>
                  </a:cubicBezTo>
                  <a:cubicBezTo>
                    <a:pt x="131" y="285"/>
                    <a:pt x="131" y="285"/>
                    <a:pt x="131" y="285"/>
                  </a:cubicBezTo>
                  <a:cubicBezTo>
                    <a:pt x="129" y="286"/>
                    <a:pt x="129" y="286"/>
                    <a:pt x="129" y="286"/>
                  </a:cubicBezTo>
                  <a:cubicBezTo>
                    <a:pt x="129" y="286"/>
                    <a:pt x="129" y="286"/>
                    <a:pt x="129" y="286"/>
                  </a:cubicBezTo>
                  <a:cubicBezTo>
                    <a:pt x="129" y="286"/>
                    <a:pt x="129" y="286"/>
                    <a:pt x="129" y="286"/>
                  </a:cubicBezTo>
                  <a:cubicBezTo>
                    <a:pt x="129" y="286"/>
                    <a:pt x="129" y="286"/>
                    <a:pt x="129" y="286"/>
                  </a:cubicBezTo>
                  <a:cubicBezTo>
                    <a:pt x="130" y="287"/>
                    <a:pt x="130" y="287"/>
                    <a:pt x="130" y="287"/>
                  </a:cubicBezTo>
                  <a:cubicBezTo>
                    <a:pt x="131" y="286"/>
                    <a:pt x="131" y="286"/>
                    <a:pt x="131" y="286"/>
                  </a:cubicBezTo>
                  <a:cubicBezTo>
                    <a:pt x="132" y="286"/>
                    <a:pt x="132" y="286"/>
                    <a:pt x="132" y="286"/>
                  </a:cubicBezTo>
                  <a:cubicBezTo>
                    <a:pt x="132" y="285"/>
                    <a:pt x="132" y="285"/>
                    <a:pt x="132" y="285"/>
                  </a:cubicBezTo>
                  <a:cubicBezTo>
                    <a:pt x="133" y="285"/>
                    <a:pt x="133" y="285"/>
                    <a:pt x="133" y="285"/>
                  </a:cubicBezTo>
                  <a:cubicBezTo>
                    <a:pt x="134" y="285"/>
                    <a:pt x="134" y="285"/>
                    <a:pt x="134" y="285"/>
                  </a:cubicBezTo>
                  <a:cubicBezTo>
                    <a:pt x="134" y="285"/>
                    <a:pt x="134" y="285"/>
                    <a:pt x="134" y="285"/>
                  </a:cubicBezTo>
                  <a:cubicBezTo>
                    <a:pt x="134" y="285"/>
                    <a:pt x="134" y="285"/>
                    <a:pt x="134" y="285"/>
                  </a:cubicBezTo>
                  <a:cubicBezTo>
                    <a:pt x="135" y="285"/>
                    <a:pt x="135" y="285"/>
                    <a:pt x="135" y="285"/>
                  </a:cubicBezTo>
                  <a:cubicBezTo>
                    <a:pt x="134" y="285"/>
                    <a:pt x="134" y="285"/>
                    <a:pt x="134" y="285"/>
                  </a:cubicBezTo>
                  <a:cubicBezTo>
                    <a:pt x="135" y="286"/>
                    <a:pt x="135" y="286"/>
                    <a:pt x="135" y="286"/>
                  </a:cubicBezTo>
                  <a:cubicBezTo>
                    <a:pt x="136" y="286"/>
                    <a:pt x="136" y="286"/>
                    <a:pt x="136" y="286"/>
                  </a:cubicBezTo>
                  <a:cubicBezTo>
                    <a:pt x="137" y="286"/>
                    <a:pt x="137" y="286"/>
                    <a:pt x="137" y="286"/>
                  </a:cubicBezTo>
                  <a:cubicBezTo>
                    <a:pt x="137" y="286"/>
                    <a:pt x="137" y="286"/>
                    <a:pt x="137" y="286"/>
                  </a:cubicBezTo>
                  <a:cubicBezTo>
                    <a:pt x="136" y="287"/>
                    <a:pt x="136" y="287"/>
                    <a:pt x="136" y="287"/>
                  </a:cubicBezTo>
                  <a:cubicBezTo>
                    <a:pt x="135" y="286"/>
                    <a:pt x="135" y="286"/>
                    <a:pt x="135" y="286"/>
                  </a:cubicBezTo>
                  <a:cubicBezTo>
                    <a:pt x="135" y="287"/>
                    <a:pt x="135" y="287"/>
                    <a:pt x="135" y="287"/>
                  </a:cubicBezTo>
                  <a:cubicBezTo>
                    <a:pt x="135" y="287"/>
                    <a:pt x="135" y="287"/>
                    <a:pt x="135" y="287"/>
                  </a:cubicBezTo>
                  <a:cubicBezTo>
                    <a:pt x="136" y="288"/>
                    <a:pt x="136" y="288"/>
                    <a:pt x="136" y="288"/>
                  </a:cubicBezTo>
                  <a:cubicBezTo>
                    <a:pt x="136" y="287"/>
                    <a:pt x="136" y="287"/>
                    <a:pt x="136" y="287"/>
                  </a:cubicBezTo>
                  <a:cubicBezTo>
                    <a:pt x="137" y="287"/>
                    <a:pt x="137" y="287"/>
                    <a:pt x="137" y="287"/>
                  </a:cubicBezTo>
                  <a:cubicBezTo>
                    <a:pt x="137" y="287"/>
                    <a:pt x="137" y="287"/>
                    <a:pt x="137" y="287"/>
                  </a:cubicBezTo>
                  <a:cubicBezTo>
                    <a:pt x="138" y="287"/>
                    <a:pt x="138" y="287"/>
                    <a:pt x="138" y="287"/>
                  </a:cubicBezTo>
                  <a:cubicBezTo>
                    <a:pt x="138" y="287"/>
                    <a:pt x="138" y="287"/>
                    <a:pt x="138" y="287"/>
                  </a:cubicBezTo>
                  <a:cubicBezTo>
                    <a:pt x="139" y="287"/>
                    <a:pt x="139" y="287"/>
                    <a:pt x="139" y="287"/>
                  </a:cubicBezTo>
                  <a:cubicBezTo>
                    <a:pt x="139" y="288"/>
                    <a:pt x="139" y="288"/>
                    <a:pt x="139" y="288"/>
                  </a:cubicBezTo>
                  <a:cubicBezTo>
                    <a:pt x="140" y="288"/>
                    <a:pt x="140" y="288"/>
                    <a:pt x="140" y="288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42" y="289"/>
                    <a:pt x="143" y="289"/>
                    <a:pt x="143" y="289"/>
                  </a:cubicBezTo>
                  <a:cubicBezTo>
                    <a:pt x="144" y="289"/>
                    <a:pt x="144" y="289"/>
                    <a:pt x="144" y="289"/>
                  </a:cubicBezTo>
                  <a:cubicBezTo>
                    <a:pt x="144" y="288"/>
                    <a:pt x="145" y="288"/>
                    <a:pt x="145" y="287"/>
                  </a:cubicBezTo>
                  <a:cubicBezTo>
                    <a:pt x="145" y="288"/>
                    <a:pt x="145" y="288"/>
                    <a:pt x="145" y="288"/>
                  </a:cubicBezTo>
                  <a:cubicBezTo>
                    <a:pt x="146" y="288"/>
                    <a:pt x="146" y="287"/>
                    <a:pt x="147" y="287"/>
                  </a:cubicBezTo>
                  <a:cubicBezTo>
                    <a:pt x="147" y="287"/>
                    <a:pt x="147" y="287"/>
                    <a:pt x="147" y="287"/>
                  </a:cubicBezTo>
                  <a:cubicBezTo>
                    <a:pt x="149" y="285"/>
                    <a:pt x="149" y="285"/>
                    <a:pt x="149" y="285"/>
                  </a:cubicBezTo>
                  <a:cubicBezTo>
                    <a:pt x="149" y="285"/>
                    <a:pt x="149" y="285"/>
                    <a:pt x="149" y="285"/>
                  </a:cubicBezTo>
                  <a:cubicBezTo>
                    <a:pt x="148" y="286"/>
                    <a:pt x="148" y="287"/>
                    <a:pt x="147" y="288"/>
                  </a:cubicBezTo>
                  <a:cubicBezTo>
                    <a:pt x="146" y="288"/>
                    <a:pt x="146" y="288"/>
                    <a:pt x="146" y="288"/>
                  </a:cubicBezTo>
                  <a:cubicBezTo>
                    <a:pt x="146" y="289"/>
                    <a:pt x="145" y="290"/>
                    <a:pt x="145" y="290"/>
                  </a:cubicBezTo>
                  <a:cubicBezTo>
                    <a:pt x="145" y="291"/>
                    <a:pt x="145" y="291"/>
                    <a:pt x="145" y="291"/>
                  </a:cubicBezTo>
                  <a:cubicBezTo>
                    <a:pt x="145" y="292"/>
                    <a:pt x="145" y="292"/>
                    <a:pt x="145" y="292"/>
                  </a:cubicBezTo>
                  <a:cubicBezTo>
                    <a:pt x="144" y="291"/>
                    <a:pt x="144" y="291"/>
                    <a:pt x="144" y="291"/>
                  </a:cubicBezTo>
                  <a:cubicBezTo>
                    <a:pt x="144" y="292"/>
                    <a:pt x="143" y="292"/>
                    <a:pt x="142" y="292"/>
                  </a:cubicBezTo>
                  <a:cubicBezTo>
                    <a:pt x="142" y="291"/>
                    <a:pt x="142" y="291"/>
                    <a:pt x="142" y="291"/>
                  </a:cubicBezTo>
                  <a:cubicBezTo>
                    <a:pt x="141" y="291"/>
                    <a:pt x="140" y="291"/>
                    <a:pt x="139" y="291"/>
                  </a:cubicBezTo>
                  <a:cubicBezTo>
                    <a:pt x="138" y="291"/>
                    <a:pt x="137" y="291"/>
                    <a:pt x="135" y="292"/>
                  </a:cubicBezTo>
                  <a:cubicBezTo>
                    <a:pt x="135" y="292"/>
                    <a:pt x="135" y="292"/>
                    <a:pt x="135" y="292"/>
                  </a:cubicBezTo>
                  <a:cubicBezTo>
                    <a:pt x="136" y="293"/>
                    <a:pt x="136" y="293"/>
                    <a:pt x="136" y="293"/>
                  </a:cubicBezTo>
                  <a:cubicBezTo>
                    <a:pt x="135" y="294"/>
                    <a:pt x="135" y="294"/>
                    <a:pt x="135" y="294"/>
                  </a:cubicBezTo>
                  <a:cubicBezTo>
                    <a:pt x="134" y="294"/>
                    <a:pt x="134" y="294"/>
                    <a:pt x="133" y="294"/>
                  </a:cubicBezTo>
                  <a:cubicBezTo>
                    <a:pt x="133" y="294"/>
                    <a:pt x="133" y="295"/>
                    <a:pt x="133" y="296"/>
                  </a:cubicBezTo>
                  <a:cubicBezTo>
                    <a:pt x="132" y="297"/>
                    <a:pt x="132" y="297"/>
                    <a:pt x="131" y="298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30" y="298"/>
                    <a:pt x="130" y="298"/>
                    <a:pt x="130" y="298"/>
                  </a:cubicBezTo>
                  <a:cubicBezTo>
                    <a:pt x="130" y="299"/>
                    <a:pt x="130" y="299"/>
                    <a:pt x="130" y="299"/>
                  </a:cubicBezTo>
                  <a:cubicBezTo>
                    <a:pt x="130" y="299"/>
                    <a:pt x="130" y="299"/>
                    <a:pt x="130" y="299"/>
                  </a:cubicBezTo>
                  <a:cubicBezTo>
                    <a:pt x="130" y="299"/>
                    <a:pt x="130" y="299"/>
                    <a:pt x="130" y="299"/>
                  </a:cubicBezTo>
                  <a:cubicBezTo>
                    <a:pt x="130" y="299"/>
                    <a:pt x="130" y="299"/>
                    <a:pt x="130" y="299"/>
                  </a:cubicBezTo>
                  <a:cubicBezTo>
                    <a:pt x="129" y="299"/>
                    <a:pt x="129" y="299"/>
                    <a:pt x="129" y="299"/>
                  </a:cubicBezTo>
                  <a:cubicBezTo>
                    <a:pt x="129" y="300"/>
                    <a:pt x="129" y="300"/>
                    <a:pt x="129" y="300"/>
                  </a:cubicBezTo>
                  <a:cubicBezTo>
                    <a:pt x="128" y="301"/>
                    <a:pt x="128" y="301"/>
                    <a:pt x="128" y="301"/>
                  </a:cubicBezTo>
                  <a:cubicBezTo>
                    <a:pt x="128" y="301"/>
                    <a:pt x="128" y="301"/>
                    <a:pt x="128" y="301"/>
                  </a:cubicBezTo>
                  <a:cubicBezTo>
                    <a:pt x="127" y="302"/>
                    <a:pt x="127" y="302"/>
                    <a:pt x="127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5" y="303"/>
                    <a:pt x="125" y="303"/>
                    <a:pt x="125" y="303"/>
                  </a:cubicBezTo>
                  <a:cubicBezTo>
                    <a:pt x="124" y="303"/>
                    <a:pt x="124" y="303"/>
                    <a:pt x="124" y="303"/>
                  </a:cubicBezTo>
                  <a:cubicBezTo>
                    <a:pt x="124" y="304"/>
                    <a:pt x="124" y="304"/>
                    <a:pt x="124" y="304"/>
                  </a:cubicBezTo>
                  <a:cubicBezTo>
                    <a:pt x="124" y="305"/>
                    <a:pt x="124" y="305"/>
                    <a:pt x="124" y="305"/>
                  </a:cubicBezTo>
                  <a:cubicBezTo>
                    <a:pt x="125" y="305"/>
                    <a:pt x="125" y="305"/>
                    <a:pt x="125" y="305"/>
                  </a:cubicBezTo>
                  <a:cubicBezTo>
                    <a:pt x="125" y="304"/>
                    <a:pt x="125" y="304"/>
                    <a:pt x="125" y="304"/>
                  </a:cubicBezTo>
                  <a:cubicBezTo>
                    <a:pt x="125" y="304"/>
                    <a:pt x="125" y="304"/>
                    <a:pt x="125" y="304"/>
                  </a:cubicBezTo>
                  <a:cubicBezTo>
                    <a:pt x="127" y="304"/>
                    <a:pt x="127" y="304"/>
                    <a:pt x="127" y="304"/>
                  </a:cubicBezTo>
                  <a:cubicBezTo>
                    <a:pt x="128" y="306"/>
                    <a:pt x="128" y="306"/>
                    <a:pt x="128" y="306"/>
                  </a:cubicBezTo>
                  <a:cubicBezTo>
                    <a:pt x="128" y="305"/>
                    <a:pt x="128" y="305"/>
                    <a:pt x="128" y="305"/>
                  </a:cubicBezTo>
                  <a:cubicBezTo>
                    <a:pt x="128" y="305"/>
                    <a:pt x="128" y="305"/>
                    <a:pt x="128" y="305"/>
                  </a:cubicBezTo>
                  <a:cubicBezTo>
                    <a:pt x="129" y="305"/>
                    <a:pt x="129" y="305"/>
                    <a:pt x="129" y="305"/>
                  </a:cubicBezTo>
                  <a:cubicBezTo>
                    <a:pt x="128" y="304"/>
                    <a:pt x="128" y="304"/>
                    <a:pt x="128" y="304"/>
                  </a:cubicBezTo>
                  <a:cubicBezTo>
                    <a:pt x="129" y="303"/>
                    <a:pt x="129" y="303"/>
                    <a:pt x="129" y="303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30" y="303"/>
                    <a:pt x="130" y="303"/>
                    <a:pt x="130" y="303"/>
                  </a:cubicBezTo>
                  <a:cubicBezTo>
                    <a:pt x="130" y="303"/>
                    <a:pt x="130" y="303"/>
                    <a:pt x="130" y="303"/>
                  </a:cubicBezTo>
                  <a:cubicBezTo>
                    <a:pt x="131" y="303"/>
                    <a:pt x="131" y="303"/>
                    <a:pt x="131" y="303"/>
                  </a:cubicBezTo>
                  <a:cubicBezTo>
                    <a:pt x="131" y="302"/>
                    <a:pt x="131" y="302"/>
                    <a:pt x="131" y="302"/>
                  </a:cubicBezTo>
                  <a:cubicBezTo>
                    <a:pt x="132" y="301"/>
                    <a:pt x="132" y="301"/>
                    <a:pt x="132" y="301"/>
                  </a:cubicBezTo>
                  <a:cubicBezTo>
                    <a:pt x="132" y="302"/>
                    <a:pt x="132" y="302"/>
                    <a:pt x="132" y="302"/>
                  </a:cubicBezTo>
                  <a:cubicBezTo>
                    <a:pt x="133" y="302"/>
                    <a:pt x="133" y="302"/>
                    <a:pt x="133" y="302"/>
                  </a:cubicBezTo>
                  <a:cubicBezTo>
                    <a:pt x="134" y="301"/>
                    <a:pt x="134" y="301"/>
                    <a:pt x="134" y="301"/>
                  </a:cubicBezTo>
                  <a:cubicBezTo>
                    <a:pt x="135" y="301"/>
                    <a:pt x="135" y="301"/>
                    <a:pt x="135" y="301"/>
                  </a:cubicBezTo>
                  <a:cubicBezTo>
                    <a:pt x="135" y="302"/>
                    <a:pt x="135" y="302"/>
                    <a:pt x="135" y="302"/>
                  </a:cubicBezTo>
                  <a:cubicBezTo>
                    <a:pt x="136" y="301"/>
                    <a:pt x="136" y="301"/>
                    <a:pt x="136" y="301"/>
                  </a:cubicBezTo>
                  <a:cubicBezTo>
                    <a:pt x="135" y="301"/>
                    <a:pt x="135" y="301"/>
                    <a:pt x="135" y="301"/>
                  </a:cubicBezTo>
                  <a:cubicBezTo>
                    <a:pt x="135" y="301"/>
                    <a:pt x="135" y="301"/>
                    <a:pt x="135" y="301"/>
                  </a:cubicBezTo>
                  <a:cubicBezTo>
                    <a:pt x="135" y="300"/>
                    <a:pt x="135" y="300"/>
                    <a:pt x="135" y="300"/>
                  </a:cubicBezTo>
                  <a:cubicBezTo>
                    <a:pt x="136" y="300"/>
                    <a:pt x="136" y="300"/>
                    <a:pt x="136" y="300"/>
                  </a:cubicBezTo>
                  <a:cubicBezTo>
                    <a:pt x="136" y="301"/>
                    <a:pt x="136" y="301"/>
                    <a:pt x="136" y="301"/>
                  </a:cubicBezTo>
                  <a:cubicBezTo>
                    <a:pt x="136" y="301"/>
                    <a:pt x="136" y="301"/>
                    <a:pt x="136" y="301"/>
                  </a:cubicBezTo>
                  <a:cubicBezTo>
                    <a:pt x="136" y="301"/>
                    <a:pt x="136" y="301"/>
                    <a:pt x="136" y="301"/>
                  </a:cubicBezTo>
                  <a:cubicBezTo>
                    <a:pt x="136" y="302"/>
                    <a:pt x="136" y="302"/>
                    <a:pt x="136" y="302"/>
                  </a:cubicBezTo>
                  <a:cubicBezTo>
                    <a:pt x="137" y="302"/>
                    <a:pt x="137" y="302"/>
                    <a:pt x="137" y="302"/>
                  </a:cubicBezTo>
                  <a:cubicBezTo>
                    <a:pt x="137" y="302"/>
                    <a:pt x="137" y="302"/>
                    <a:pt x="137" y="302"/>
                  </a:cubicBezTo>
                  <a:cubicBezTo>
                    <a:pt x="139" y="303"/>
                    <a:pt x="139" y="303"/>
                    <a:pt x="139" y="303"/>
                  </a:cubicBezTo>
                  <a:cubicBezTo>
                    <a:pt x="140" y="303"/>
                    <a:pt x="140" y="303"/>
                    <a:pt x="140" y="303"/>
                  </a:cubicBezTo>
                  <a:cubicBezTo>
                    <a:pt x="140" y="302"/>
                    <a:pt x="140" y="302"/>
                    <a:pt x="140" y="302"/>
                  </a:cubicBezTo>
                  <a:cubicBezTo>
                    <a:pt x="141" y="301"/>
                    <a:pt x="141" y="301"/>
                    <a:pt x="141" y="301"/>
                  </a:cubicBezTo>
                  <a:cubicBezTo>
                    <a:pt x="141" y="301"/>
                    <a:pt x="141" y="301"/>
                    <a:pt x="141" y="301"/>
                  </a:cubicBezTo>
                  <a:cubicBezTo>
                    <a:pt x="141" y="300"/>
                    <a:pt x="141" y="300"/>
                    <a:pt x="141" y="300"/>
                  </a:cubicBezTo>
                  <a:cubicBezTo>
                    <a:pt x="141" y="300"/>
                    <a:pt x="141" y="300"/>
                    <a:pt x="141" y="300"/>
                  </a:cubicBezTo>
                  <a:cubicBezTo>
                    <a:pt x="141" y="299"/>
                    <a:pt x="141" y="299"/>
                    <a:pt x="141" y="299"/>
                  </a:cubicBezTo>
                  <a:cubicBezTo>
                    <a:pt x="141" y="298"/>
                    <a:pt x="141" y="298"/>
                    <a:pt x="141" y="298"/>
                  </a:cubicBezTo>
                  <a:cubicBezTo>
                    <a:pt x="141" y="298"/>
                    <a:pt x="141" y="298"/>
                    <a:pt x="141" y="298"/>
                  </a:cubicBezTo>
                  <a:cubicBezTo>
                    <a:pt x="142" y="298"/>
                    <a:pt x="142" y="298"/>
                    <a:pt x="142" y="298"/>
                  </a:cubicBezTo>
                  <a:cubicBezTo>
                    <a:pt x="143" y="298"/>
                    <a:pt x="143" y="298"/>
                    <a:pt x="143" y="298"/>
                  </a:cubicBezTo>
                  <a:cubicBezTo>
                    <a:pt x="143" y="298"/>
                    <a:pt x="143" y="298"/>
                    <a:pt x="143" y="298"/>
                  </a:cubicBezTo>
                  <a:cubicBezTo>
                    <a:pt x="144" y="298"/>
                    <a:pt x="144" y="298"/>
                    <a:pt x="144" y="298"/>
                  </a:cubicBezTo>
                  <a:cubicBezTo>
                    <a:pt x="144" y="297"/>
                    <a:pt x="144" y="297"/>
                    <a:pt x="144" y="297"/>
                  </a:cubicBezTo>
                  <a:cubicBezTo>
                    <a:pt x="145" y="297"/>
                    <a:pt x="145" y="297"/>
                    <a:pt x="145" y="297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7" y="297"/>
                    <a:pt x="148" y="298"/>
                    <a:pt x="149" y="299"/>
                  </a:cubicBezTo>
                  <a:cubicBezTo>
                    <a:pt x="149" y="299"/>
                    <a:pt x="149" y="299"/>
                    <a:pt x="149" y="299"/>
                  </a:cubicBezTo>
                  <a:cubicBezTo>
                    <a:pt x="149" y="299"/>
                    <a:pt x="149" y="299"/>
                    <a:pt x="149" y="299"/>
                  </a:cubicBezTo>
                  <a:cubicBezTo>
                    <a:pt x="149" y="299"/>
                    <a:pt x="149" y="299"/>
                    <a:pt x="149" y="299"/>
                  </a:cubicBezTo>
                  <a:cubicBezTo>
                    <a:pt x="149" y="298"/>
                    <a:pt x="149" y="298"/>
                    <a:pt x="149" y="298"/>
                  </a:cubicBezTo>
                  <a:cubicBezTo>
                    <a:pt x="150" y="298"/>
                    <a:pt x="151" y="298"/>
                    <a:pt x="152" y="299"/>
                  </a:cubicBezTo>
                  <a:cubicBezTo>
                    <a:pt x="153" y="299"/>
                    <a:pt x="153" y="299"/>
                    <a:pt x="153" y="299"/>
                  </a:cubicBezTo>
                  <a:cubicBezTo>
                    <a:pt x="153" y="298"/>
                    <a:pt x="153" y="298"/>
                    <a:pt x="153" y="298"/>
                  </a:cubicBezTo>
                  <a:cubicBezTo>
                    <a:pt x="153" y="298"/>
                    <a:pt x="153" y="298"/>
                    <a:pt x="153" y="298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3" y="297"/>
                    <a:pt x="153" y="297"/>
                    <a:pt x="153" y="297"/>
                  </a:cubicBezTo>
                  <a:cubicBezTo>
                    <a:pt x="153" y="297"/>
                    <a:pt x="153" y="297"/>
                    <a:pt x="153" y="297"/>
                  </a:cubicBezTo>
                  <a:cubicBezTo>
                    <a:pt x="154" y="297"/>
                    <a:pt x="154" y="297"/>
                    <a:pt x="154" y="297"/>
                  </a:cubicBezTo>
                  <a:cubicBezTo>
                    <a:pt x="154" y="297"/>
                    <a:pt x="154" y="297"/>
                    <a:pt x="154" y="297"/>
                  </a:cubicBezTo>
                  <a:cubicBezTo>
                    <a:pt x="155" y="297"/>
                    <a:pt x="155" y="297"/>
                    <a:pt x="155" y="297"/>
                  </a:cubicBezTo>
                  <a:cubicBezTo>
                    <a:pt x="156" y="297"/>
                    <a:pt x="156" y="297"/>
                    <a:pt x="156" y="297"/>
                  </a:cubicBezTo>
                  <a:cubicBezTo>
                    <a:pt x="156" y="297"/>
                    <a:pt x="156" y="297"/>
                    <a:pt x="156" y="297"/>
                  </a:cubicBezTo>
                  <a:cubicBezTo>
                    <a:pt x="157" y="296"/>
                    <a:pt x="157" y="296"/>
                    <a:pt x="158" y="296"/>
                  </a:cubicBezTo>
                  <a:cubicBezTo>
                    <a:pt x="158" y="296"/>
                    <a:pt x="158" y="296"/>
                    <a:pt x="158" y="296"/>
                  </a:cubicBezTo>
                  <a:cubicBezTo>
                    <a:pt x="157" y="295"/>
                    <a:pt x="157" y="295"/>
                    <a:pt x="157" y="295"/>
                  </a:cubicBezTo>
                  <a:cubicBezTo>
                    <a:pt x="158" y="295"/>
                    <a:pt x="158" y="296"/>
                    <a:pt x="159" y="296"/>
                  </a:cubicBezTo>
                  <a:cubicBezTo>
                    <a:pt x="159" y="296"/>
                    <a:pt x="159" y="296"/>
                    <a:pt x="159" y="296"/>
                  </a:cubicBezTo>
                  <a:cubicBezTo>
                    <a:pt x="159" y="296"/>
                    <a:pt x="159" y="296"/>
                    <a:pt x="159" y="296"/>
                  </a:cubicBezTo>
                  <a:cubicBezTo>
                    <a:pt x="160" y="296"/>
                    <a:pt x="160" y="296"/>
                    <a:pt x="160" y="296"/>
                  </a:cubicBezTo>
                  <a:cubicBezTo>
                    <a:pt x="160" y="296"/>
                    <a:pt x="160" y="296"/>
                    <a:pt x="160" y="296"/>
                  </a:cubicBezTo>
                  <a:cubicBezTo>
                    <a:pt x="160" y="296"/>
                    <a:pt x="160" y="296"/>
                    <a:pt x="160" y="296"/>
                  </a:cubicBezTo>
                  <a:cubicBezTo>
                    <a:pt x="160" y="296"/>
                    <a:pt x="160" y="296"/>
                    <a:pt x="160" y="296"/>
                  </a:cubicBezTo>
                  <a:cubicBezTo>
                    <a:pt x="161" y="296"/>
                    <a:pt x="161" y="296"/>
                    <a:pt x="161" y="296"/>
                  </a:cubicBezTo>
                  <a:cubicBezTo>
                    <a:pt x="161" y="296"/>
                    <a:pt x="161" y="296"/>
                    <a:pt x="161" y="296"/>
                  </a:cubicBezTo>
                  <a:cubicBezTo>
                    <a:pt x="161" y="296"/>
                    <a:pt x="161" y="296"/>
                    <a:pt x="161" y="296"/>
                  </a:cubicBezTo>
                  <a:cubicBezTo>
                    <a:pt x="162" y="297"/>
                    <a:pt x="162" y="297"/>
                    <a:pt x="162" y="297"/>
                  </a:cubicBezTo>
                  <a:cubicBezTo>
                    <a:pt x="163" y="296"/>
                    <a:pt x="164" y="296"/>
                    <a:pt x="166" y="295"/>
                  </a:cubicBezTo>
                  <a:cubicBezTo>
                    <a:pt x="167" y="296"/>
                    <a:pt x="169" y="296"/>
                    <a:pt x="170" y="296"/>
                  </a:cubicBezTo>
                  <a:cubicBezTo>
                    <a:pt x="171" y="295"/>
                    <a:pt x="171" y="295"/>
                    <a:pt x="171" y="295"/>
                  </a:cubicBezTo>
                  <a:cubicBezTo>
                    <a:pt x="173" y="295"/>
                    <a:pt x="173" y="295"/>
                    <a:pt x="173" y="295"/>
                  </a:cubicBezTo>
                  <a:cubicBezTo>
                    <a:pt x="174" y="294"/>
                    <a:pt x="174" y="294"/>
                    <a:pt x="174" y="294"/>
                  </a:cubicBezTo>
                  <a:cubicBezTo>
                    <a:pt x="174" y="294"/>
                    <a:pt x="174" y="294"/>
                    <a:pt x="174" y="294"/>
                  </a:cubicBezTo>
                  <a:cubicBezTo>
                    <a:pt x="175" y="294"/>
                    <a:pt x="175" y="294"/>
                    <a:pt x="175" y="294"/>
                  </a:cubicBezTo>
                  <a:cubicBezTo>
                    <a:pt x="176" y="294"/>
                    <a:pt x="176" y="294"/>
                    <a:pt x="176" y="294"/>
                  </a:cubicBezTo>
                  <a:cubicBezTo>
                    <a:pt x="175" y="293"/>
                    <a:pt x="175" y="293"/>
                    <a:pt x="175" y="293"/>
                  </a:cubicBezTo>
                  <a:cubicBezTo>
                    <a:pt x="176" y="293"/>
                    <a:pt x="176" y="293"/>
                    <a:pt x="176" y="293"/>
                  </a:cubicBezTo>
                  <a:cubicBezTo>
                    <a:pt x="176" y="292"/>
                    <a:pt x="176" y="292"/>
                    <a:pt x="176" y="292"/>
                  </a:cubicBezTo>
                  <a:cubicBezTo>
                    <a:pt x="177" y="292"/>
                    <a:pt x="177" y="292"/>
                    <a:pt x="177" y="292"/>
                  </a:cubicBezTo>
                  <a:cubicBezTo>
                    <a:pt x="178" y="291"/>
                    <a:pt x="178" y="291"/>
                    <a:pt x="178" y="291"/>
                  </a:cubicBezTo>
                  <a:cubicBezTo>
                    <a:pt x="179" y="290"/>
                    <a:pt x="179" y="290"/>
                    <a:pt x="179" y="290"/>
                  </a:cubicBezTo>
                  <a:cubicBezTo>
                    <a:pt x="178" y="289"/>
                    <a:pt x="178" y="289"/>
                    <a:pt x="178" y="289"/>
                  </a:cubicBezTo>
                  <a:cubicBezTo>
                    <a:pt x="179" y="288"/>
                    <a:pt x="179" y="288"/>
                    <a:pt x="179" y="288"/>
                  </a:cubicBezTo>
                  <a:cubicBezTo>
                    <a:pt x="179" y="288"/>
                    <a:pt x="179" y="288"/>
                    <a:pt x="179" y="288"/>
                  </a:cubicBezTo>
                  <a:cubicBezTo>
                    <a:pt x="177" y="288"/>
                    <a:pt x="176" y="289"/>
                    <a:pt x="175" y="289"/>
                  </a:cubicBezTo>
                  <a:cubicBezTo>
                    <a:pt x="174" y="289"/>
                    <a:pt x="174" y="289"/>
                    <a:pt x="174" y="289"/>
                  </a:cubicBezTo>
                  <a:cubicBezTo>
                    <a:pt x="173" y="288"/>
                    <a:pt x="173" y="288"/>
                    <a:pt x="173" y="288"/>
                  </a:cubicBezTo>
                  <a:cubicBezTo>
                    <a:pt x="173" y="289"/>
                    <a:pt x="173" y="289"/>
                    <a:pt x="173" y="289"/>
                  </a:cubicBezTo>
                  <a:cubicBezTo>
                    <a:pt x="172" y="289"/>
                    <a:pt x="172" y="289"/>
                    <a:pt x="172" y="289"/>
                  </a:cubicBezTo>
                  <a:cubicBezTo>
                    <a:pt x="172" y="288"/>
                    <a:pt x="172" y="288"/>
                    <a:pt x="172" y="288"/>
                  </a:cubicBezTo>
                  <a:cubicBezTo>
                    <a:pt x="173" y="288"/>
                    <a:pt x="173" y="288"/>
                    <a:pt x="173" y="288"/>
                  </a:cubicBezTo>
                  <a:cubicBezTo>
                    <a:pt x="173" y="288"/>
                    <a:pt x="173" y="288"/>
                    <a:pt x="173" y="288"/>
                  </a:cubicBezTo>
                  <a:cubicBezTo>
                    <a:pt x="173" y="288"/>
                    <a:pt x="173" y="288"/>
                    <a:pt x="173" y="288"/>
                  </a:cubicBezTo>
                  <a:cubicBezTo>
                    <a:pt x="172" y="288"/>
                    <a:pt x="172" y="288"/>
                    <a:pt x="172" y="288"/>
                  </a:cubicBezTo>
                  <a:cubicBezTo>
                    <a:pt x="171" y="288"/>
                    <a:pt x="171" y="288"/>
                    <a:pt x="171" y="288"/>
                  </a:cubicBezTo>
                  <a:cubicBezTo>
                    <a:pt x="171" y="287"/>
                    <a:pt x="171" y="287"/>
                    <a:pt x="171" y="287"/>
                  </a:cubicBezTo>
                  <a:cubicBezTo>
                    <a:pt x="173" y="287"/>
                    <a:pt x="173" y="287"/>
                    <a:pt x="173" y="287"/>
                  </a:cubicBezTo>
                  <a:cubicBezTo>
                    <a:pt x="174" y="287"/>
                    <a:pt x="174" y="287"/>
                    <a:pt x="174" y="287"/>
                  </a:cubicBezTo>
                  <a:cubicBezTo>
                    <a:pt x="174" y="287"/>
                    <a:pt x="174" y="287"/>
                    <a:pt x="174" y="287"/>
                  </a:cubicBezTo>
                  <a:cubicBezTo>
                    <a:pt x="175" y="286"/>
                    <a:pt x="175" y="286"/>
                    <a:pt x="175" y="286"/>
                  </a:cubicBezTo>
                  <a:cubicBezTo>
                    <a:pt x="175" y="284"/>
                    <a:pt x="175" y="284"/>
                    <a:pt x="175" y="284"/>
                  </a:cubicBezTo>
                  <a:cubicBezTo>
                    <a:pt x="174" y="285"/>
                    <a:pt x="174" y="285"/>
                    <a:pt x="173" y="285"/>
                  </a:cubicBezTo>
                  <a:cubicBezTo>
                    <a:pt x="173" y="285"/>
                    <a:pt x="173" y="285"/>
                    <a:pt x="173" y="285"/>
                  </a:cubicBezTo>
                  <a:cubicBezTo>
                    <a:pt x="174" y="284"/>
                    <a:pt x="174" y="284"/>
                    <a:pt x="174" y="284"/>
                  </a:cubicBezTo>
                  <a:cubicBezTo>
                    <a:pt x="174" y="284"/>
                    <a:pt x="174" y="284"/>
                    <a:pt x="174" y="284"/>
                  </a:cubicBezTo>
                  <a:cubicBezTo>
                    <a:pt x="175" y="284"/>
                    <a:pt x="175" y="284"/>
                    <a:pt x="175" y="284"/>
                  </a:cubicBezTo>
                  <a:cubicBezTo>
                    <a:pt x="175" y="284"/>
                    <a:pt x="175" y="284"/>
                    <a:pt x="175" y="284"/>
                  </a:cubicBezTo>
                  <a:cubicBezTo>
                    <a:pt x="176" y="284"/>
                    <a:pt x="176" y="284"/>
                    <a:pt x="176" y="284"/>
                  </a:cubicBezTo>
                  <a:cubicBezTo>
                    <a:pt x="177" y="283"/>
                    <a:pt x="177" y="283"/>
                    <a:pt x="177" y="283"/>
                  </a:cubicBezTo>
                  <a:cubicBezTo>
                    <a:pt x="177" y="283"/>
                    <a:pt x="177" y="283"/>
                    <a:pt x="177" y="28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7" y="282"/>
                    <a:pt x="176" y="282"/>
                    <a:pt x="176" y="282"/>
                  </a:cubicBezTo>
                  <a:cubicBezTo>
                    <a:pt x="176" y="282"/>
                    <a:pt x="176" y="282"/>
                    <a:pt x="176" y="282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6" y="281"/>
                    <a:pt x="176" y="281"/>
                    <a:pt x="176" y="281"/>
                  </a:cubicBezTo>
                  <a:cubicBezTo>
                    <a:pt x="177" y="281"/>
                    <a:pt x="177" y="282"/>
                    <a:pt x="178" y="282"/>
                  </a:cubicBezTo>
                  <a:cubicBezTo>
                    <a:pt x="178" y="282"/>
                    <a:pt x="178" y="281"/>
                    <a:pt x="179" y="281"/>
                  </a:cubicBezTo>
                  <a:cubicBezTo>
                    <a:pt x="179" y="280"/>
                    <a:pt x="179" y="280"/>
                    <a:pt x="179" y="280"/>
                  </a:cubicBezTo>
                  <a:cubicBezTo>
                    <a:pt x="180" y="280"/>
                    <a:pt x="180" y="279"/>
                    <a:pt x="180" y="278"/>
                  </a:cubicBezTo>
                  <a:cubicBezTo>
                    <a:pt x="180" y="277"/>
                    <a:pt x="180" y="276"/>
                    <a:pt x="180" y="276"/>
                  </a:cubicBezTo>
                  <a:cubicBezTo>
                    <a:pt x="180" y="272"/>
                    <a:pt x="177" y="270"/>
                    <a:pt x="174" y="270"/>
                  </a:cubicBezTo>
                  <a:cubicBezTo>
                    <a:pt x="174" y="271"/>
                    <a:pt x="174" y="271"/>
                    <a:pt x="174" y="271"/>
                  </a:cubicBezTo>
                  <a:cubicBezTo>
                    <a:pt x="173" y="270"/>
                    <a:pt x="172" y="270"/>
                    <a:pt x="171" y="270"/>
                  </a:cubicBezTo>
                  <a:cubicBezTo>
                    <a:pt x="171" y="271"/>
                    <a:pt x="171" y="271"/>
                    <a:pt x="171" y="271"/>
                  </a:cubicBezTo>
                  <a:cubicBezTo>
                    <a:pt x="170" y="271"/>
                    <a:pt x="170" y="272"/>
                    <a:pt x="170" y="273"/>
                  </a:cubicBezTo>
                  <a:cubicBezTo>
                    <a:pt x="169" y="273"/>
                    <a:pt x="169" y="273"/>
                    <a:pt x="169" y="273"/>
                  </a:cubicBezTo>
                  <a:cubicBezTo>
                    <a:pt x="168" y="272"/>
                    <a:pt x="168" y="272"/>
                    <a:pt x="168" y="272"/>
                  </a:cubicBezTo>
                  <a:cubicBezTo>
                    <a:pt x="168" y="271"/>
                    <a:pt x="168" y="271"/>
                    <a:pt x="168" y="271"/>
                  </a:cubicBezTo>
                  <a:cubicBezTo>
                    <a:pt x="167" y="272"/>
                    <a:pt x="167" y="272"/>
                    <a:pt x="167" y="272"/>
                  </a:cubicBezTo>
                  <a:cubicBezTo>
                    <a:pt x="168" y="271"/>
                    <a:pt x="168" y="270"/>
                    <a:pt x="169" y="269"/>
                  </a:cubicBezTo>
                  <a:cubicBezTo>
                    <a:pt x="170" y="268"/>
                    <a:pt x="169" y="266"/>
                    <a:pt x="168" y="265"/>
                  </a:cubicBezTo>
                  <a:cubicBezTo>
                    <a:pt x="167" y="265"/>
                    <a:pt x="167" y="265"/>
                    <a:pt x="167" y="265"/>
                  </a:cubicBezTo>
                  <a:cubicBezTo>
                    <a:pt x="167" y="264"/>
                    <a:pt x="166" y="263"/>
                    <a:pt x="165" y="263"/>
                  </a:cubicBezTo>
                  <a:cubicBezTo>
                    <a:pt x="165" y="262"/>
                    <a:pt x="165" y="262"/>
                    <a:pt x="165" y="262"/>
                  </a:cubicBezTo>
                  <a:cubicBezTo>
                    <a:pt x="164" y="262"/>
                    <a:pt x="164" y="262"/>
                    <a:pt x="164" y="262"/>
                  </a:cubicBezTo>
                  <a:cubicBezTo>
                    <a:pt x="163" y="262"/>
                    <a:pt x="163" y="262"/>
                    <a:pt x="163" y="262"/>
                  </a:cubicBezTo>
                  <a:cubicBezTo>
                    <a:pt x="163" y="263"/>
                    <a:pt x="163" y="263"/>
                    <a:pt x="163" y="263"/>
                  </a:cubicBezTo>
                  <a:cubicBezTo>
                    <a:pt x="162" y="262"/>
                    <a:pt x="162" y="262"/>
                    <a:pt x="162" y="262"/>
                  </a:cubicBezTo>
                  <a:cubicBezTo>
                    <a:pt x="162" y="262"/>
                    <a:pt x="162" y="262"/>
                    <a:pt x="162" y="262"/>
                  </a:cubicBezTo>
                  <a:cubicBezTo>
                    <a:pt x="161" y="262"/>
                    <a:pt x="161" y="262"/>
                    <a:pt x="161" y="262"/>
                  </a:cubicBezTo>
                  <a:cubicBezTo>
                    <a:pt x="162" y="262"/>
                    <a:pt x="162" y="262"/>
                    <a:pt x="162" y="262"/>
                  </a:cubicBezTo>
                  <a:cubicBezTo>
                    <a:pt x="163" y="262"/>
                    <a:pt x="163" y="262"/>
                    <a:pt x="163" y="262"/>
                  </a:cubicBezTo>
                  <a:cubicBezTo>
                    <a:pt x="163" y="262"/>
                    <a:pt x="164" y="262"/>
                    <a:pt x="164" y="262"/>
                  </a:cubicBezTo>
                  <a:cubicBezTo>
                    <a:pt x="165" y="262"/>
                    <a:pt x="165" y="262"/>
                    <a:pt x="165" y="262"/>
                  </a:cubicBezTo>
                  <a:cubicBezTo>
                    <a:pt x="166" y="263"/>
                    <a:pt x="166" y="263"/>
                    <a:pt x="166" y="263"/>
                  </a:cubicBezTo>
                  <a:cubicBezTo>
                    <a:pt x="166" y="263"/>
                    <a:pt x="166" y="263"/>
                    <a:pt x="166" y="263"/>
                  </a:cubicBezTo>
                  <a:cubicBezTo>
                    <a:pt x="167" y="263"/>
                    <a:pt x="167" y="263"/>
                    <a:pt x="167" y="263"/>
                  </a:cubicBezTo>
                  <a:cubicBezTo>
                    <a:pt x="168" y="263"/>
                    <a:pt x="168" y="263"/>
                    <a:pt x="168" y="263"/>
                  </a:cubicBezTo>
                  <a:cubicBezTo>
                    <a:pt x="167" y="262"/>
                    <a:pt x="166" y="260"/>
                    <a:pt x="165" y="258"/>
                  </a:cubicBezTo>
                  <a:cubicBezTo>
                    <a:pt x="165" y="258"/>
                    <a:pt x="165" y="258"/>
                    <a:pt x="165" y="258"/>
                  </a:cubicBezTo>
                  <a:cubicBezTo>
                    <a:pt x="166" y="257"/>
                    <a:pt x="166" y="257"/>
                    <a:pt x="166" y="257"/>
                  </a:cubicBezTo>
                  <a:cubicBezTo>
                    <a:pt x="165" y="257"/>
                    <a:pt x="165" y="257"/>
                    <a:pt x="165" y="257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3" y="256"/>
                    <a:pt x="163" y="256"/>
                    <a:pt x="163" y="256"/>
                  </a:cubicBezTo>
                  <a:cubicBezTo>
                    <a:pt x="163" y="254"/>
                    <a:pt x="163" y="254"/>
                    <a:pt x="163" y="254"/>
                  </a:cubicBezTo>
                  <a:cubicBezTo>
                    <a:pt x="163" y="254"/>
                    <a:pt x="163" y="254"/>
                    <a:pt x="163" y="254"/>
                  </a:cubicBezTo>
                  <a:cubicBezTo>
                    <a:pt x="162" y="253"/>
                    <a:pt x="162" y="253"/>
                    <a:pt x="162" y="253"/>
                  </a:cubicBezTo>
                  <a:cubicBezTo>
                    <a:pt x="161" y="252"/>
                    <a:pt x="159" y="252"/>
                    <a:pt x="158" y="252"/>
                  </a:cubicBezTo>
                  <a:cubicBezTo>
                    <a:pt x="158" y="251"/>
                    <a:pt x="158" y="251"/>
                    <a:pt x="158" y="251"/>
                  </a:cubicBezTo>
                  <a:cubicBezTo>
                    <a:pt x="157" y="250"/>
                    <a:pt x="156" y="249"/>
                    <a:pt x="156" y="248"/>
                  </a:cubicBezTo>
                  <a:cubicBezTo>
                    <a:pt x="156" y="247"/>
                    <a:pt x="156" y="247"/>
                    <a:pt x="156" y="247"/>
                  </a:cubicBezTo>
                  <a:cubicBezTo>
                    <a:pt x="155" y="247"/>
                    <a:pt x="155" y="246"/>
                    <a:pt x="155" y="245"/>
                  </a:cubicBezTo>
                  <a:cubicBezTo>
                    <a:pt x="155" y="244"/>
                    <a:pt x="155" y="244"/>
                    <a:pt x="155" y="244"/>
                  </a:cubicBezTo>
                  <a:cubicBezTo>
                    <a:pt x="155" y="244"/>
                    <a:pt x="155" y="244"/>
                    <a:pt x="155" y="244"/>
                  </a:cubicBezTo>
                  <a:cubicBezTo>
                    <a:pt x="155" y="243"/>
                    <a:pt x="155" y="243"/>
                    <a:pt x="155" y="243"/>
                  </a:cubicBezTo>
                  <a:cubicBezTo>
                    <a:pt x="155" y="242"/>
                    <a:pt x="155" y="241"/>
                    <a:pt x="154" y="241"/>
                  </a:cubicBezTo>
                  <a:cubicBezTo>
                    <a:pt x="154" y="240"/>
                    <a:pt x="154" y="240"/>
                    <a:pt x="154" y="240"/>
                  </a:cubicBezTo>
                  <a:cubicBezTo>
                    <a:pt x="153" y="240"/>
                    <a:pt x="153" y="240"/>
                    <a:pt x="153" y="240"/>
                  </a:cubicBezTo>
                  <a:cubicBezTo>
                    <a:pt x="153" y="240"/>
                    <a:pt x="153" y="240"/>
                    <a:pt x="153" y="240"/>
                  </a:cubicBezTo>
                  <a:cubicBezTo>
                    <a:pt x="153" y="240"/>
                    <a:pt x="153" y="240"/>
                    <a:pt x="153" y="240"/>
                  </a:cubicBezTo>
                  <a:cubicBezTo>
                    <a:pt x="153" y="239"/>
                    <a:pt x="152" y="239"/>
                    <a:pt x="152" y="238"/>
                  </a:cubicBezTo>
                  <a:cubicBezTo>
                    <a:pt x="151" y="238"/>
                    <a:pt x="151" y="237"/>
                    <a:pt x="151" y="237"/>
                  </a:cubicBezTo>
                  <a:cubicBezTo>
                    <a:pt x="150" y="237"/>
                    <a:pt x="150" y="237"/>
                    <a:pt x="150" y="237"/>
                  </a:cubicBezTo>
                  <a:cubicBezTo>
                    <a:pt x="148" y="236"/>
                    <a:pt x="148" y="236"/>
                    <a:pt x="148" y="236"/>
                  </a:cubicBezTo>
                  <a:cubicBezTo>
                    <a:pt x="148" y="236"/>
                    <a:pt x="148" y="236"/>
                    <a:pt x="148" y="236"/>
                  </a:cubicBezTo>
                  <a:cubicBezTo>
                    <a:pt x="148" y="236"/>
                    <a:pt x="148" y="236"/>
                    <a:pt x="148" y="236"/>
                  </a:cubicBezTo>
                  <a:cubicBezTo>
                    <a:pt x="147" y="235"/>
                    <a:pt x="147" y="235"/>
                    <a:pt x="147" y="235"/>
                  </a:cubicBezTo>
                  <a:cubicBezTo>
                    <a:pt x="146" y="235"/>
                    <a:pt x="146" y="235"/>
                    <a:pt x="146" y="235"/>
                  </a:cubicBezTo>
                  <a:cubicBezTo>
                    <a:pt x="146" y="235"/>
                    <a:pt x="145" y="236"/>
                    <a:pt x="145" y="236"/>
                  </a:cubicBezTo>
                  <a:cubicBezTo>
                    <a:pt x="144" y="236"/>
                    <a:pt x="144" y="236"/>
                    <a:pt x="144" y="236"/>
                  </a:cubicBezTo>
                  <a:cubicBezTo>
                    <a:pt x="144" y="236"/>
                    <a:pt x="144" y="236"/>
                    <a:pt x="144" y="236"/>
                  </a:cubicBezTo>
                  <a:cubicBezTo>
                    <a:pt x="143" y="236"/>
                    <a:pt x="142" y="236"/>
                    <a:pt x="141" y="236"/>
                  </a:cubicBezTo>
                  <a:cubicBezTo>
                    <a:pt x="140" y="236"/>
                    <a:pt x="140" y="236"/>
                    <a:pt x="140" y="236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1" y="235"/>
                    <a:pt x="142" y="235"/>
                    <a:pt x="142" y="236"/>
                  </a:cubicBezTo>
                  <a:cubicBezTo>
                    <a:pt x="143" y="235"/>
                    <a:pt x="143" y="235"/>
                    <a:pt x="143" y="235"/>
                  </a:cubicBezTo>
                  <a:cubicBezTo>
                    <a:pt x="144" y="235"/>
                    <a:pt x="144" y="235"/>
                    <a:pt x="144" y="235"/>
                  </a:cubicBezTo>
                  <a:cubicBezTo>
                    <a:pt x="144" y="234"/>
                    <a:pt x="144" y="234"/>
                    <a:pt x="144" y="234"/>
                  </a:cubicBezTo>
                  <a:cubicBezTo>
                    <a:pt x="144" y="234"/>
                    <a:pt x="144" y="234"/>
                    <a:pt x="144" y="234"/>
                  </a:cubicBezTo>
                  <a:cubicBezTo>
                    <a:pt x="145" y="233"/>
                    <a:pt x="145" y="233"/>
                    <a:pt x="145" y="233"/>
                  </a:cubicBezTo>
                  <a:cubicBezTo>
                    <a:pt x="146" y="233"/>
                    <a:pt x="146" y="233"/>
                    <a:pt x="146" y="234"/>
                  </a:cubicBezTo>
                  <a:cubicBezTo>
                    <a:pt x="147" y="233"/>
                    <a:pt x="147" y="233"/>
                    <a:pt x="147" y="233"/>
                  </a:cubicBezTo>
                  <a:cubicBezTo>
                    <a:pt x="148" y="233"/>
                    <a:pt x="148" y="233"/>
                    <a:pt x="148" y="233"/>
                  </a:cubicBezTo>
                  <a:cubicBezTo>
                    <a:pt x="147" y="232"/>
                    <a:pt x="147" y="232"/>
                    <a:pt x="147" y="232"/>
                  </a:cubicBezTo>
                  <a:cubicBezTo>
                    <a:pt x="146" y="232"/>
                    <a:pt x="146" y="232"/>
                    <a:pt x="146" y="232"/>
                  </a:cubicBezTo>
                  <a:cubicBezTo>
                    <a:pt x="146" y="232"/>
                    <a:pt x="146" y="232"/>
                    <a:pt x="146" y="232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5" y="231"/>
                    <a:pt x="144" y="231"/>
                    <a:pt x="143" y="232"/>
                  </a:cubicBezTo>
                  <a:cubicBezTo>
                    <a:pt x="144" y="231"/>
                    <a:pt x="144" y="231"/>
                    <a:pt x="144" y="231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7" y="230"/>
                    <a:pt x="148" y="229"/>
                    <a:pt x="148" y="229"/>
                  </a:cubicBezTo>
                  <a:cubicBezTo>
                    <a:pt x="148" y="228"/>
                    <a:pt x="148" y="228"/>
                    <a:pt x="148" y="228"/>
                  </a:cubicBezTo>
                  <a:cubicBezTo>
                    <a:pt x="149" y="227"/>
                    <a:pt x="149" y="227"/>
                    <a:pt x="149" y="227"/>
                  </a:cubicBezTo>
                  <a:cubicBezTo>
                    <a:pt x="149" y="227"/>
                    <a:pt x="150" y="226"/>
                    <a:pt x="150" y="225"/>
                  </a:cubicBezTo>
                  <a:cubicBezTo>
                    <a:pt x="150" y="225"/>
                    <a:pt x="150" y="225"/>
                    <a:pt x="150" y="225"/>
                  </a:cubicBezTo>
                  <a:cubicBezTo>
                    <a:pt x="150" y="224"/>
                    <a:pt x="151" y="223"/>
                    <a:pt x="151" y="223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51" y="222"/>
                    <a:pt x="151" y="221"/>
                    <a:pt x="152" y="220"/>
                  </a:cubicBezTo>
                  <a:cubicBezTo>
                    <a:pt x="152" y="220"/>
                    <a:pt x="153" y="219"/>
                    <a:pt x="153" y="219"/>
                  </a:cubicBezTo>
                  <a:cubicBezTo>
                    <a:pt x="153" y="218"/>
                    <a:pt x="153" y="218"/>
                    <a:pt x="153" y="217"/>
                  </a:cubicBezTo>
                  <a:cubicBezTo>
                    <a:pt x="152" y="217"/>
                    <a:pt x="152" y="216"/>
                    <a:pt x="151" y="216"/>
                  </a:cubicBezTo>
                  <a:cubicBezTo>
                    <a:pt x="151" y="216"/>
                    <a:pt x="151" y="216"/>
                    <a:pt x="151" y="216"/>
                  </a:cubicBezTo>
                  <a:cubicBezTo>
                    <a:pt x="150" y="216"/>
                    <a:pt x="150" y="216"/>
                    <a:pt x="150" y="216"/>
                  </a:cubicBezTo>
                  <a:cubicBezTo>
                    <a:pt x="150" y="216"/>
                    <a:pt x="150" y="216"/>
                    <a:pt x="150" y="216"/>
                  </a:cubicBezTo>
                  <a:cubicBezTo>
                    <a:pt x="149" y="216"/>
                    <a:pt x="149" y="216"/>
                    <a:pt x="149" y="216"/>
                  </a:cubicBezTo>
                  <a:cubicBezTo>
                    <a:pt x="148" y="216"/>
                    <a:pt x="148" y="216"/>
                    <a:pt x="148" y="216"/>
                  </a:cubicBezTo>
                  <a:cubicBezTo>
                    <a:pt x="148" y="216"/>
                    <a:pt x="148" y="216"/>
                    <a:pt x="148" y="216"/>
                  </a:cubicBezTo>
                  <a:cubicBezTo>
                    <a:pt x="147" y="216"/>
                    <a:pt x="146" y="216"/>
                    <a:pt x="145" y="216"/>
                  </a:cubicBezTo>
                  <a:cubicBezTo>
                    <a:pt x="145" y="216"/>
                    <a:pt x="145" y="216"/>
                    <a:pt x="145" y="216"/>
                  </a:cubicBezTo>
                  <a:cubicBezTo>
                    <a:pt x="144" y="216"/>
                    <a:pt x="144" y="216"/>
                    <a:pt x="144" y="216"/>
                  </a:cubicBezTo>
                  <a:cubicBezTo>
                    <a:pt x="144" y="216"/>
                    <a:pt x="143" y="216"/>
                    <a:pt x="143" y="216"/>
                  </a:cubicBezTo>
                  <a:cubicBezTo>
                    <a:pt x="143" y="216"/>
                    <a:pt x="142" y="216"/>
                    <a:pt x="142" y="216"/>
                  </a:cubicBezTo>
                  <a:cubicBezTo>
                    <a:pt x="141" y="217"/>
                    <a:pt x="141" y="217"/>
                    <a:pt x="141" y="217"/>
                  </a:cubicBezTo>
                  <a:cubicBezTo>
                    <a:pt x="141" y="216"/>
                    <a:pt x="141" y="216"/>
                    <a:pt x="141" y="216"/>
                  </a:cubicBezTo>
                  <a:cubicBezTo>
                    <a:pt x="141" y="217"/>
                    <a:pt x="141" y="217"/>
                    <a:pt x="141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39" y="217"/>
                    <a:pt x="139" y="217"/>
                    <a:pt x="139" y="217"/>
                  </a:cubicBezTo>
                  <a:cubicBezTo>
                    <a:pt x="138" y="217"/>
                    <a:pt x="138" y="217"/>
                    <a:pt x="138" y="217"/>
                  </a:cubicBezTo>
                  <a:cubicBezTo>
                    <a:pt x="138" y="218"/>
                    <a:pt x="138" y="218"/>
                    <a:pt x="138" y="218"/>
                  </a:cubicBezTo>
                  <a:cubicBezTo>
                    <a:pt x="137" y="218"/>
                    <a:pt x="137" y="218"/>
                    <a:pt x="137" y="218"/>
                  </a:cubicBezTo>
                  <a:cubicBezTo>
                    <a:pt x="137" y="218"/>
                    <a:pt x="137" y="218"/>
                    <a:pt x="137" y="218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38" y="217"/>
                    <a:pt x="138" y="217"/>
                    <a:pt x="138" y="217"/>
                  </a:cubicBezTo>
                  <a:cubicBezTo>
                    <a:pt x="137" y="216"/>
                    <a:pt x="137" y="216"/>
                    <a:pt x="137" y="216"/>
                  </a:cubicBezTo>
                  <a:cubicBezTo>
                    <a:pt x="135" y="217"/>
                    <a:pt x="135" y="217"/>
                    <a:pt x="135" y="217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7" y="216"/>
                    <a:pt x="137" y="216"/>
                    <a:pt x="137" y="216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40" y="214"/>
                    <a:pt x="140" y="214"/>
                    <a:pt x="140" y="214"/>
                  </a:cubicBezTo>
                  <a:cubicBezTo>
                    <a:pt x="139" y="215"/>
                    <a:pt x="139" y="215"/>
                    <a:pt x="139" y="215"/>
                  </a:cubicBezTo>
                  <a:cubicBezTo>
                    <a:pt x="138" y="214"/>
                    <a:pt x="138" y="214"/>
                    <a:pt x="138" y="214"/>
                  </a:cubicBezTo>
                  <a:cubicBezTo>
                    <a:pt x="138" y="215"/>
                    <a:pt x="138" y="215"/>
                    <a:pt x="138" y="215"/>
                  </a:cubicBezTo>
                  <a:cubicBezTo>
                    <a:pt x="137" y="214"/>
                    <a:pt x="137" y="214"/>
                    <a:pt x="137" y="214"/>
                  </a:cubicBezTo>
                  <a:cubicBezTo>
                    <a:pt x="137" y="214"/>
                    <a:pt x="137" y="214"/>
                    <a:pt x="137" y="214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7" y="214"/>
                    <a:pt x="137" y="214"/>
                    <a:pt x="137" y="214"/>
                  </a:cubicBezTo>
                  <a:cubicBezTo>
                    <a:pt x="138" y="214"/>
                    <a:pt x="138" y="214"/>
                    <a:pt x="138" y="214"/>
                  </a:cubicBezTo>
                  <a:cubicBezTo>
                    <a:pt x="138" y="214"/>
                    <a:pt x="138" y="214"/>
                    <a:pt x="138" y="214"/>
                  </a:cubicBezTo>
                  <a:cubicBezTo>
                    <a:pt x="138" y="214"/>
                    <a:pt x="138" y="214"/>
                    <a:pt x="138" y="214"/>
                  </a:cubicBezTo>
                  <a:cubicBezTo>
                    <a:pt x="138" y="214"/>
                    <a:pt x="138" y="214"/>
                    <a:pt x="138" y="214"/>
                  </a:cubicBezTo>
                  <a:cubicBezTo>
                    <a:pt x="138" y="213"/>
                    <a:pt x="138" y="213"/>
                    <a:pt x="138" y="213"/>
                  </a:cubicBezTo>
                  <a:cubicBezTo>
                    <a:pt x="138" y="213"/>
                    <a:pt x="139" y="213"/>
                    <a:pt x="139" y="213"/>
                  </a:cubicBezTo>
                  <a:cubicBezTo>
                    <a:pt x="139" y="212"/>
                    <a:pt x="139" y="212"/>
                    <a:pt x="139" y="212"/>
                  </a:cubicBezTo>
                  <a:cubicBezTo>
                    <a:pt x="141" y="211"/>
                    <a:pt x="142" y="210"/>
                    <a:pt x="143" y="209"/>
                  </a:cubicBezTo>
                  <a:cubicBezTo>
                    <a:pt x="144" y="208"/>
                    <a:pt x="144" y="208"/>
                    <a:pt x="144" y="208"/>
                  </a:cubicBezTo>
                  <a:cubicBezTo>
                    <a:pt x="144" y="207"/>
                    <a:pt x="144" y="207"/>
                    <a:pt x="144" y="207"/>
                  </a:cubicBezTo>
                  <a:cubicBezTo>
                    <a:pt x="144" y="207"/>
                    <a:pt x="144" y="207"/>
                    <a:pt x="144" y="207"/>
                  </a:cubicBezTo>
                  <a:cubicBezTo>
                    <a:pt x="144" y="207"/>
                    <a:pt x="144" y="207"/>
                    <a:pt x="144" y="207"/>
                  </a:cubicBezTo>
                  <a:cubicBezTo>
                    <a:pt x="144" y="206"/>
                    <a:pt x="145" y="206"/>
                    <a:pt x="145" y="205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43" y="205"/>
                    <a:pt x="143" y="205"/>
                    <a:pt x="143" y="205"/>
                  </a:cubicBezTo>
                  <a:cubicBezTo>
                    <a:pt x="143" y="205"/>
                    <a:pt x="143" y="205"/>
                    <a:pt x="143" y="205"/>
                  </a:cubicBezTo>
                  <a:cubicBezTo>
                    <a:pt x="142" y="205"/>
                    <a:pt x="142" y="205"/>
                    <a:pt x="142" y="205"/>
                  </a:cubicBezTo>
                  <a:cubicBezTo>
                    <a:pt x="143" y="205"/>
                    <a:pt x="143" y="205"/>
                    <a:pt x="143" y="205"/>
                  </a:cubicBezTo>
                  <a:cubicBezTo>
                    <a:pt x="143" y="206"/>
                    <a:pt x="143" y="206"/>
                    <a:pt x="143" y="206"/>
                  </a:cubicBezTo>
                  <a:cubicBezTo>
                    <a:pt x="142" y="205"/>
                    <a:pt x="142" y="205"/>
                    <a:pt x="142" y="205"/>
                  </a:cubicBezTo>
                  <a:cubicBezTo>
                    <a:pt x="141" y="206"/>
                    <a:pt x="141" y="206"/>
                    <a:pt x="141" y="206"/>
                  </a:cubicBezTo>
                  <a:cubicBezTo>
                    <a:pt x="141" y="205"/>
                    <a:pt x="141" y="205"/>
                    <a:pt x="141" y="205"/>
                  </a:cubicBezTo>
                  <a:cubicBezTo>
                    <a:pt x="141" y="205"/>
                    <a:pt x="140" y="206"/>
                    <a:pt x="140" y="206"/>
                  </a:cubicBezTo>
                  <a:cubicBezTo>
                    <a:pt x="138" y="206"/>
                    <a:pt x="138" y="206"/>
                    <a:pt x="138" y="206"/>
                  </a:cubicBezTo>
                  <a:cubicBezTo>
                    <a:pt x="138" y="206"/>
                    <a:pt x="138" y="206"/>
                    <a:pt x="138" y="206"/>
                  </a:cubicBezTo>
                  <a:cubicBezTo>
                    <a:pt x="138" y="206"/>
                    <a:pt x="138" y="206"/>
                    <a:pt x="138" y="206"/>
                  </a:cubicBezTo>
                  <a:cubicBezTo>
                    <a:pt x="137" y="206"/>
                    <a:pt x="137" y="206"/>
                    <a:pt x="137" y="206"/>
                  </a:cubicBezTo>
                  <a:cubicBezTo>
                    <a:pt x="137" y="206"/>
                    <a:pt x="137" y="206"/>
                    <a:pt x="137" y="206"/>
                  </a:cubicBezTo>
                  <a:cubicBezTo>
                    <a:pt x="136" y="206"/>
                    <a:pt x="136" y="206"/>
                    <a:pt x="136" y="206"/>
                  </a:cubicBezTo>
                  <a:cubicBezTo>
                    <a:pt x="136" y="206"/>
                    <a:pt x="136" y="207"/>
                    <a:pt x="135" y="207"/>
                  </a:cubicBezTo>
                  <a:cubicBezTo>
                    <a:pt x="136" y="206"/>
                    <a:pt x="136" y="206"/>
                    <a:pt x="136" y="206"/>
                  </a:cubicBezTo>
                  <a:cubicBezTo>
                    <a:pt x="135" y="206"/>
                    <a:pt x="135" y="206"/>
                    <a:pt x="135" y="206"/>
                  </a:cubicBezTo>
                  <a:cubicBezTo>
                    <a:pt x="135" y="206"/>
                    <a:pt x="135" y="206"/>
                    <a:pt x="135" y="206"/>
                  </a:cubicBezTo>
                  <a:cubicBezTo>
                    <a:pt x="135" y="206"/>
                    <a:pt x="135" y="206"/>
                    <a:pt x="135" y="206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206"/>
                    <a:pt x="134" y="206"/>
                    <a:pt x="134" y="206"/>
                  </a:cubicBezTo>
                  <a:cubicBezTo>
                    <a:pt x="134" y="205"/>
                    <a:pt x="134" y="205"/>
                    <a:pt x="134" y="205"/>
                  </a:cubicBezTo>
                  <a:cubicBezTo>
                    <a:pt x="133" y="206"/>
                    <a:pt x="133" y="206"/>
                    <a:pt x="133" y="206"/>
                  </a:cubicBezTo>
                  <a:cubicBezTo>
                    <a:pt x="133" y="206"/>
                    <a:pt x="133" y="206"/>
                    <a:pt x="133" y="206"/>
                  </a:cubicBezTo>
                  <a:cubicBezTo>
                    <a:pt x="133" y="205"/>
                    <a:pt x="133" y="205"/>
                    <a:pt x="133" y="205"/>
                  </a:cubicBezTo>
                  <a:cubicBezTo>
                    <a:pt x="132" y="205"/>
                    <a:pt x="132" y="205"/>
                    <a:pt x="132" y="205"/>
                  </a:cubicBezTo>
                  <a:cubicBezTo>
                    <a:pt x="132" y="206"/>
                    <a:pt x="132" y="206"/>
                    <a:pt x="132" y="206"/>
                  </a:cubicBezTo>
                  <a:cubicBezTo>
                    <a:pt x="131" y="206"/>
                    <a:pt x="131" y="206"/>
                    <a:pt x="131" y="206"/>
                  </a:cubicBezTo>
                  <a:cubicBezTo>
                    <a:pt x="131" y="207"/>
                    <a:pt x="131" y="207"/>
                    <a:pt x="131" y="207"/>
                  </a:cubicBezTo>
                  <a:cubicBezTo>
                    <a:pt x="132" y="207"/>
                    <a:pt x="132" y="207"/>
                    <a:pt x="132" y="207"/>
                  </a:cubicBezTo>
                  <a:cubicBezTo>
                    <a:pt x="131" y="207"/>
                    <a:pt x="131" y="207"/>
                    <a:pt x="131" y="207"/>
                  </a:cubicBezTo>
                  <a:cubicBezTo>
                    <a:pt x="132" y="208"/>
                    <a:pt x="132" y="208"/>
                    <a:pt x="132" y="208"/>
                  </a:cubicBezTo>
                  <a:cubicBezTo>
                    <a:pt x="131" y="208"/>
                    <a:pt x="131" y="208"/>
                    <a:pt x="131" y="208"/>
                  </a:cubicBezTo>
                  <a:cubicBezTo>
                    <a:pt x="131" y="208"/>
                    <a:pt x="131" y="208"/>
                    <a:pt x="131" y="208"/>
                  </a:cubicBezTo>
                  <a:cubicBezTo>
                    <a:pt x="131" y="209"/>
                    <a:pt x="131" y="209"/>
                    <a:pt x="131" y="209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31" y="209"/>
                    <a:pt x="131" y="209"/>
                    <a:pt x="131" y="209"/>
                  </a:cubicBezTo>
                  <a:cubicBezTo>
                    <a:pt x="131" y="209"/>
                    <a:pt x="131" y="209"/>
                    <a:pt x="131" y="209"/>
                  </a:cubicBezTo>
                  <a:cubicBezTo>
                    <a:pt x="130" y="210"/>
                    <a:pt x="130" y="210"/>
                    <a:pt x="130" y="210"/>
                  </a:cubicBezTo>
                  <a:cubicBezTo>
                    <a:pt x="130" y="209"/>
                    <a:pt x="130" y="209"/>
                    <a:pt x="130" y="209"/>
                  </a:cubicBezTo>
                  <a:cubicBezTo>
                    <a:pt x="129" y="209"/>
                    <a:pt x="129" y="209"/>
                    <a:pt x="129" y="209"/>
                  </a:cubicBezTo>
                  <a:cubicBezTo>
                    <a:pt x="130" y="210"/>
                    <a:pt x="130" y="210"/>
                    <a:pt x="130" y="210"/>
                  </a:cubicBezTo>
                  <a:cubicBezTo>
                    <a:pt x="130" y="211"/>
                    <a:pt x="130" y="211"/>
                    <a:pt x="130" y="211"/>
                  </a:cubicBezTo>
                  <a:cubicBezTo>
                    <a:pt x="130" y="211"/>
                    <a:pt x="130" y="211"/>
                    <a:pt x="130" y="211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1"/>
                    <a:pt x="129" y="211"/>
                    <a:pt x="129" y="211"/>
                  </a:cubicBezTo>
                  <a:cubicBezTo>
                    <a:pt x="129" y="211"/>
                    <a:pt x="129" y="211"/>
                    <a:pt x="129" y="211"/>
                  </a:cubicBezTo>
                  <a:cubicBezTo>
                    <a:pt x="129" y="212"/>
                    <a:pt x="130" y="212"/>
                    <a:pt x="130" y="213"/>
                  </a:cubicBezTo>
                  <a:cubicBezTo>
                    <a:pt x="131" y="213"/>
                    <a:pt x="131" y="213"/>
                    <a:pt x="131" y="213"/>
                  </a:cubicBezTo>
                  <a:cubicBezTo>
                    <a:pt x="130" y="213"/>
                    <a:pt x="130" y="213"/>
                    <a:pt x="130" y="213"/>
                  </a:cubicBezTo>
                  <a:cubicBezTo>
                    <a:pt x="131" y="214"/>
                    <a:pt x="131" y="214"/>
                    <a:pt x="131" y="214"/>
                  </a:cubicBezTo>
                  <a:cubicBezTo>
                    <a:pt x="131" y="214"/>
                    <a:pt x="130" y="213"/>
                    <a:pt x="130" y="213"/>
                  </a:cubicBezTo>
                  <a:cubicBezTo>
                    <a:pt x="130" y="213"/>
                    <a:pt x="130" y="213"/>
                    <a:pt x="130" y="213"/>
                  </a:cubicBezTo>
                  <a:cubicBezTo>
                    <a:pt x="129" y="213"/>
                    <a:pt x="129" y="213"/>
                    <a:pt x="129" y="213"/>
                  </a:cubicBezTo>
                  <a:cubicBezTo>
                    <a:pt x="129" y="213"/>
                    <a:pt x="129" y="213"/>
                    <a:pt x="129" y="213"/>
                  </a:cubicBezTo>
                  <a:cubicBezTo>
                    <a:pt x="130" y="214"/>
                    <a:pt x="130" y="214"/>
                    <a:pt x="130" y="214"/>
                  </a:cubicBezTo>
                  <a:cubicBezTo>
                    <a:pt x="129" y="213"/>
                    <a:pt x="129" y="213"/>
                    <a:pt x="129" y="213"/>
                  </a:cubicBezTo>
                  <a:cubicBezTo>
                    <a:pt x="129" y="214"/>
                    <a:pt x="129" y="214"/>
                    <a:pt x="129" y="214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8" y="215"/>
                    <a:pt x="128" y="215"/>
                    <a:pt x="128" y="215"/>
                  </a:cubicBezTo>
                  <a:cubicBezTo>
                    <a:pt x="127" y="215"/>
                    <a:pt x="127" y="215"/>
                    <a:pt x="127" y="215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27" y="215"/>
                    <a:pt x="127" y="215"/>
                    <a:pt x="127" y="215"/>
                  </a:cubicBezTo>
                  <a:cubicBezTo>
                    <a:pt x="127" y="215"/>
                    <a:pt x="127" y="215"/>
                    <a:pt x="127" y="215"/>
                  </a:cubicBezTo>
                  <a:cubicBezTo>
                    <a:pt x="127" y="216"/>
                    <a:pt x="127" y="216"/>
                    <a:pt x="127" y="216"/>
                  </a:cubicBezTo>
                  <a:cubicBezTo>
                    <a:pt x="127" y="216"/>
                    <a:pt x="127" y="216"/>
                    <a:pt x="127" y="216"/>
                  </a:cubicBezTo>
                  <a:cubicBezTo>
                    <a:pt x="126" y="216"/>
                    <a:pt x="126" y="216"/>
                    <a:pt x="126" y="216"/>
                  </a:cubicBezTo>
                  <a:cubicBezTo>
                    <a:pt x="127" y="216"/>
                    <a:pt x="127" y="216"/>
                    <a:pt x="127" y="216"/>
                  </a:cubicBezTo>
                  <a:cubicBezTo>
                    <a:pt x="127" y="218"/>
                    <a:pt x="127" y="218"/>
                    <a:pt x="127" y="218"/>
                  </a:cubicBezTo>
                  <a:cubicBezTo>
                    <a:pt x="128" y="217"/>
                    <a:pt x="128" y="217"/>
                    <a:pt x="128" y="217"/>
                  </a:cubicBezTo>
                  <a:cubicBezTo>
                    <a:pt x="128" y="218"/>
                    <a:pt x="128" y="218"/>
                    <a:pt x="128" y="218"/>
                  </a:cubicBezTo>
                  <a:cubicBezTo>
                    <a:pt x="127" y="218"/>
                    <a:pt x="127" y="218"/>
                    <a:pt x="127" y="218"/>
                  </a:cubicBezTo>
                  <a:cubicBezTo>
                    <a:pt x="127" y="218"/>
                    <a:pt x="127" y="218"/>
                    <a:pt x="127" y="218"/>
                  </a:cubicBezTo>
                  <a:cubicBezTo>
                    <a:pt x="127" y="217"/>
                    <a:pt x="127" y="217"/>
                    <a:pt x="127" y="217"/>
                  </a:cubicBezTo>
                  <a:cubicBezTo>
                    <a:pt x="126" y="217"/>
                    <a:pt x="126" y="217"/>
                    <a:pt x="126" y="217"/>
                  </a:cubicBezTo>
                  <a:cubicBezTo>
                    <a:pt x="126" y="218"/>
                    <a:pt x="126" y="218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lnTo>
                    <a:pt x="126" y="220"/>
                  </a:lnTo>
                  <a:close/>
                  <a:moveTo>
                    <a:pt x="129" y="219"/>
                  </a:moveTo>
                  <a:cubicBezTo>
                    <a:pt x="129" y="219"/>
                    <a:pt x="129" y="219"/>
                    <a:pt x="129" y="219"/>
                  </a:cubicBezTo>
                  <a:cubicBezTo>
                    <a:pt x="128" y="220"/>
                    <a:pt x="128" y="220"/>
                    <a:pt x="128" y="220"/>
                  </a:cubicBezTo>
                  <a:lnTo>
                    <a:pt x="129" y="219"/>
                  </a:lnTo>
                  <a:close/>
                  <a:moveTo>
                    <a:pt x="143" y="204"/>
                  </a:moveTo>
                  <a:cubicBezTo>
                    <a:pt x="144" y="203"/>
                    <a:pt x="144" y="203"/>
                    <a:pt x="144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43" y="203"/>
                    <a:pt x="143" y="203"/>
                    <a:pt x="143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43" y="202"/>
                    <a:pt x="143" y="202"/>
                    <a:pt x="143" y="202"/>
                  </a:cubicBezTo>
                  <a:cubicBezTo>
                    <a:pt x="143" y="202"/>
                    <a:pt x="143" y="202"/>
                    <a:pt x="143" y="202"/>
                  </a:cubicBezTo>
                  <a:cubicBezTo>
                    <a:pt x="142" y="202"/>
                    <a:pt x="142" y="202"/>
                    <a:pt x="142" y="202"/>
                  </a:cubicBezTo>
                  <a:cubicBezTo>
                    <a:pt x="142" y="202"/>
                    <a:pt x="142" y="202"/>
                    <a:pt x="142" y="202"/>
                  </a:cubicBezTo>
                  <a:cubicBezTo>
                    <a:pt x="143" y="203"/>
                    <a:pt x="143" y="203"/>
                    <a:pt x="143" y="203"/>
                  </a:cubicBezTo>
                  <a:lnTo>
                    <a:pt x="143" y="204"/>
                  </a:lnTo>
                  <a:close/>
                  <a:moveTo>
                    <a:pt x="158" y="296"/>
                  </a:moveTo>
                  <a:cubicBezTo>
                    <a:pt x="157" y="297"/>
                    <a:pt x="157" y="297"/>
                    <a:pt x="157" y="297"/>
                  </a:cubicBezTo>
                  <a:cubicBezTo>
                    <a:pt x="157" y="297"/>
                    <a:pt x="156" y="297"/>
                    <a:pt x="156" y="297"/>
                  </a:cubicBezTo>
                  <a:cubicBezTo>
                    <a:pt x="156" y="298"/>
                    <a:pt x="156" y="298"/>
                    <a:pt x="156" y="298"/>
                  </a:cubicBezTo>
                  <a:cubicBezTo>
                    <a:pt x="156" y="298"/>
                    <a:pt x="156" y="298"/>
                    <a:pt x="156" y="298"/>
                  </a:cubicBezTo>
                  <a:cubicBezTo>
                    <a:pt x="158" y="299"/>
                    <a:pt x="158" y="299"/>
                    <a:pt x="158" y="299"/>
                  </a:cubicBezTo>
                  <a:cubicBezTo>
                    <a:pt x="158" y="299"/>
                    <a:pt x="158" y="299"/>
                    <a:pt x="158" y="299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60" y="297"/>
                    <a:pt x="160" y="297"/>
                    <a:pt x="160" y="297"/>
                  </a:cubicBezTo>
                  <a:cubicBezTo>
                    <a:pt x="159" y="297"/>
                    <a:pt x="159" y="297"/>
                    <a:pt x="159" y="297"/>
                  </a:cubicBezTo>
                  <a:lnTo>
                    <a:pt x="158" y="296"/>
                  </a:lnTo>
                  <a:close/>
                  <a:moveTo>
                    <a:pt x="160" y="296"/>
                  </a:moveTo>
                  <a:cubicBezTo>
                    <a:pt x="161" y="296"/>
                    <a:pt x="161" y="296"/>
                    <a:pt x="161" y="296"/>
                  </a:cubicBezTo>
                  <a:cubicBezTo>
                    <a:pt x="161" y="296"/>
                    <a:pt x="161" y="296"/>
                    <a:pt x="161" y="296"/>
                  </a:cubicBezTo>
                  <a:cubicBezTo>
                    <a:pt x="161" y="296"/>
                    <a:pt x="161" y="296"/>
                    <a:pt x="161" y="296"/>
                  </a:cubicBezTo>
                  <a:lnTo>
                    <a:pt x="160" y="296"/>
                  </a:lnTo>
                  <a:close/>
                  <a:moveTo>
                    <a:pt x="136" y="256"/>
                  </a:moveTo>
                  <a:cubicBezTo>
                    <a:pt x="135" y="256"/>
                    <a:pt x="135" y="256"/>
                    <a:pt x="135" y="256"/>
                  </a:cubicBezTo>
                  <a:cubicBezTo>
                    <a:pt x="135" y="257"/>
                    <a:pt x="135" y="257"/>
                    <a:pt x="135" y="257"/>
                  </a:cubicBezTo>
                  <a:cubicBezTo>
                    <a:pt x="134" y="258"/>
                    <a:pt x="134" y="259"/>
                    <a:pt x="133" y="260"/>
                  </a:cubicBezTo>
                  <a:cubicBezTo>
                    <a:pt x="134" y="260"/>
                    <a:pt x="134" y="260"/>
                    <a:pt x="134" y="260"/>
                  </a:cubicBezTo>
                  <a:cubicBezTo>
                    <a:pt x="135" y="260"/>
                    <a:pt x="135" y="260"/>
                    <a:pt x="135" y="260"/>
                  </a:cubicBezTo>
                  <a:cubicBezTo>
                    <a:pt x="135" y="259"/>
                    <a:pt x="137" y="258"/>
                    <a:pt x="137" y="257"/>
                  </a:cubicBezTo>
                  <a:cubicBezTo>
                    <a:pt x="137" y="257"/>
                    <a:pt x="137" y="257"/>
                    <a:pt x="137" y="257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7" y="256"/>
                    <a:pt x="137" y="256"/>
                    <a:pt x="137" y="256"/>
                  </a:cubicBezTo>
                  <a:lnTo>
                    <a:pt x="136" y="256"/>
                  </a:lnTo>
                  <a:close/>
                  <a:moveTo>
                    <a:pt x="133" y="268"/>
                  </a:moveTo>
                  <a:cubicBezTo>
                    <a:pt x="133" y="267"/>
                    <a:pt x="133" y="267"/>
                    <a:pt x="133" y="267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3" y="268"/>
                    <a:pt x="133" y="268"/>
                    <a:pt x="133" y="268"/>
                  </a:cubicBezTo>
                  <a:close/>
                  <a:moveTo>
                    <a:pt x="129" y="242"/>
                  </a:moveTo>
                  <a:cubicBezTo>
                    <a:pt x="130" y="242"/>
                    <a:pt x="130" y="242"/>
                    <a:pt x="130" y="242"/>
                  </a:cubicBezTo>
                  <a:cubicBezTo>
                    <a:pt x="130" y="242"/>
                    <a:pt x="130" y="242"/>
                    <a:pt x="130" y="242"/>
                  </a:cubicBezTo>
                  <a:cubicBezTo>
                    <a:pt x="130" y="241"/>
                    <a:pt x="130" y="241"/>
                    <a:pt x="130" y="241"/>
                  </a:cubicBezTo>
                  <a:cubicBezTo>
                    <a:pt x="130" y="241"/>
                    <a:pt x="130" y="241"/>
                    <a:pt x="130" y="241"/>
                  </a:cubicBezTo>
                  <a:cubicBezTo>
                    <a:pt x="130" y="239"/>
                    <a:pt x="130" y="239"/>
                    <a:pt x="130" y="239"/>
                  </a:cubicBezTo>
                  <a:cubicBezTo>
                    <a:pt x="129" y="239"/>
                    <a:pt x="129" y="239"/>
                    <a:pt x="129" y="239"/>
                  </a:cubicBezTo>
                  <a:cubicBezTo>
                    <a:pt x="129" y="239"/>
                    <a:pt x="129" y="239"/>
                    <a:pt x="129" y="239"/>
                  </a:cubicBezTo>
                  <a:cubicBezTo>
                    <a:pt x="128" y="240"/>
                    <a:pt x="128" y="240"/>
                    <a:pt x="128" y="240"/>
                  </a:cubicBezTo>
                  <a:cubicBezTo>
                    <a:pt x="128" y="240"/>
                    <a:pt x="128" y="240"/>
                    <a:pt x="128" y="240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2"/>
                    <a:pt x="129" y="242"/>
                    <a:pt x="129" y="242"/>
                  </a:cubicBezTo>
                  <a:close/>
                  <a:moveTo>
                    <a:pt x="125" y="219"/>
                  </a:moveTo>
                  <a:cubicBezTo>
                    <a:pt x="125" y="220"/>
                    <a:pt x="125" y="220"/>
                    <a:pt x="125" y="220"/>
                  </a:cubicBezTo>
                  <a:cubicBezTo>
                    <a:pt x="125" y="220"/>
                    <a:pt x="125" y="220"/>
                    <a:pt x="125" y="220"/>
                  </a:cubicBezTo>
                  <a:cubicBezTo>
                    <a:pt x="125" y="219"/>
                    <a:pt x="125" y="219"/>
                    <a:pt x="125" y="219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5" y="219"/>
                    <a:pt x="125" y="219"/>
                    <a:pt x="125" y="219"/>
                  </a:cubicBezTo>
                  <a:close/>
                  <a:moveTo>
                    <a:pt x="120" y="210"/>
                  </a:moveTo>
                  <a:cubicBezTo>
                    <a:pt x="120" y="209"/>
                    <a:pt x="120" y="209"/>
                    <a:pt x="120" y="209"/>
                  </a:cubicBezTo>
                  <a:cubicBezTo>
                    <a:pt x="120" y="209"/>
                    <a:pt x="120" y="209"/>
                    <a:pt x="120" y="209"/>
                  </a:cubicBezTo>
                  <a:lnTo>
                    <a:pt x="120" y="210"/>
                  </a:lnTo>
                  <a:close/>
                  <a:moveTo>
                    <a:pt x="118" y="230"/>
                  </a:moveTo>
                  <a:cubicBezTo>
                    <a:pt x="119" y="230"/>
                    <a:pt x="119" y="230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20" y="229"/>
                    <a:pt x="120" y="229"/>
                    <a:pt x="120" y="229"/>
                  </a:cubicBezTo>
                  <a:cubicBezTo>
                    <a:pt x="120" y="229"/>
                    <a:pt x="120" y="229"/>
                    <a:pt x="120" y="229"/>
                  </a:cubicBezTo>
                  <a:cubicBezTo>
                    <a:pt x="118" y="229"/>
                    <a:pt x="118" y="229"/>
                    <a:pt x="118" y="229"/>
                  </a:cubicBezTo>
                  <a:lnTo>
                    <a:pt x="118" y="230"/>
                  </a:lnTo>
                  <a:close/>
                  <a:moveTo>
                    <a:pt x="116" y="217"/>
                  </a:moveTo>
                  <a:cubicBezTo>
                    <a:pt x="117" y="217"/>
                    <a:pt x="117" y="217"/>
                    <a:pt x="117" y="217"/>
                  </a:cubicBezTo>
                  <a:cubicBezTo>
                    <a:pt x="118" y="217"/>
                    <a:pt x="118" y="217"/>
                    <a:pt x="118" y="217"/>
                  </a:cubicBezTo>
                  <a:cubicBezTo>
                    <a:pt x="118" y="217"/>
                    <a:pt x="118" y="217"/>
                    <a:pt x="118" y="217"/>
                  </a:cubicBezTo>
                  <a:cubicBezTo>
                    <a:pt x="117" y="217"/>
                    <a:pt x="117" y="217"/>
                    <a:pt x="117" y="217"/>
                  </a:cubicBezTo>
                  <a:cubicBezTo>
                    <a:pt x="117" y="217"/>
                    <a:pt x="117" y="217"/>
                    <a:pt x="117" y="217"/>
                  </a:cubicBezTo>
                  <a:cubicBezTo>
                    <a:pt x="117" y="217"/>
                    <a:pt x="117" y="217"/>
                    <a:pt x="117" y="217"/>
                  </a:cubicBezTo>
                  <a:cubicBezTo>
                    <a:pt x="117" y="217"/>
                    <a:pt x="117" y="217"/>
                    <a:pt x="117" y="217"/>
                  </a:cubicBezTo>
                  <a:cubicBezTo>
                    <a:pt x="118" y="217"/>
                    <a:pt x="118" y="217"/>
                    <a:pt x="118" y="217"/>
                  </a:cubicBezTo>
                  <a:cubicBezTo>
                    <a:pt x="117" y="216"/>
                    <a:pt x="117" y="216"/>
                    <a:pt x="117" y="216"/>
                  </a:cubicBezTo>
                  <a:cubicBezTo>
                    <a:pt x="118" y="216"/>
                    <a:pt x="118" y="216"/>
                    <a:pt x="118" y="216"/>
                  </a:cubicBezTo>
                  <a:cubicBezTo>
                    <a:pt x="118" y="216"/>
                    <a:pt x="118" y="216"/>
                    <a:pt x="118" y="216"/>
                  </a:cubicBezTo>
                  <a:cubicBezTo>
                    <a:pt x="118" y="216"/>
                    <a:pt x="118" y="216"/>
                    <a:pt x="118" y="216"/>
                  </a:cubicBezTo>
                  <a:cubicBezTo>
                    <a:pt x="118" y="216"/>
                    <a:pt x="118" y="216"/>
                    <a:pt x="118" y="216"/>
                  </a:cubicBezTo>
                  <a:cubicBezTo>
                    <a:pt x="117" y="216"/>
                    <a:pt x="117" y="216"/>
                    <a:pt x="117" y="216"/>
                  </a:cubicBezTo>
                  <a:cubicBezTo>
                    <a:pt x="117" y="215"/>
                    <a:pt x="117" y="215"/>
                    <a:pt x="117" y="215"/>
                  </a:cubicBezTo>
                  <a:cubicBezTo>
                    <a:pt x="117" y="216"/>
                    <a:pt x="117" y="216"/>
                    <a:pt x="117" y="216"/>
                  </a:cubicBezTo>
                  <a:cubicBezTo>
                    <a:pt x="116" y="216"/>
                    <a:pt x="116" y="216"/>
                    <a:pt x="116" y="216"/>
                  </a:cubicBezTo>
                  <a:cubicBezTo>
                    <a:pt x="116" y="216"/>
                    <a:pt x="116" y="216"/>
                    <a:pt x="116" y="216"/>
                  </a:cubicBezTo>
                  <a:cubicBezTo>
                    <a:pt x="116" y="216"/>
                    <a:pt x="116" y="216"/>
                    <a:pt x="116" y="216"/>
                  </a:cubicBezTo>
                  <a:cubicBezTo>
                    <a:pt x="116" y="216"/>
                    <a:pt x="116" y="216"/>
                    <a:pt x="116" y="216"/>
                  </a:cubicBezTo>
                  <a:cubicBezTo>
                    <a:pt x="115" y="216"/>
                    <a:pt x="115" y="216"/>
                    <a:pt x="115" y="216"/>
                  </a:cubicBezTo>
                  <a:cubicBezTo>
                    <a:pt x="115" y="216"/>
                    <a:pt x="116" y="217"/>
                    <a:pt x="116" y="217"/>
                  </a:cubicBezTo>
                  <a:close/>
                  <a:moveTo>
                    <a:pt x="117" y="220"/>
                  </a:moveTo>
                  <a:cubicBezTo>
                    <a:pt x="117" y="220"/>
                    <a:pt x="117" y="220"/>
                    <a:pt x="117" y="220"/>
                  </a:cubicBezTo>
                  <a:cubicBezTo>
                    <a:pt x="116" y="219"/>
                    <a:pt x="116" y="219"/>
                    <a:pt x="116" y="219"/>
                  </a:cubicBezTo>
                  <a:cubicBezTo>
                    <a:pt x="116" y="219"/>
                    <a:pt x="116" y="219"/>
                    <a:pt x="116" y="219"/>
                  </a:cubicBezTo>
                  <a:cubicBezTo>
                    <a:pt x="117" y="220"/>
                    <a:pt x="117" y="220"/>
                    <a:pt x="117" y="220"/>
                  </a:cubicBezTo>
                  <a:cubicBezTo>
                    <a:pt x="117" y="219"/>
                    <a:pt x="117" y="219"/>
                    <a:pt x="117" y="219"/>
                  </a:cubicBezTo>
                  <a:cubicBezTo>
                    <a:pt x="116" y="219"/>
                    <a:pt x="116" y="219"/>
                    <a:pt x="116" y="219"/>
                  </a:cubicBezTo>
                  <a:cubicBezTo>
                    <a:pt x="116" y="219"/>
                    <a:pt x="116" y="219"/>
                    <a:pt x="116" y="219"/>
                  </a:cubicBezTo>
                  <a:cubicBezTo>
                    <a:pt x="116" y="220"/>
                    <a:pt x="116" y="220"/>
                    <a:pt x="116" y="220"/>
                  </a:cubicBezTo>
                  <a:cubicBezTo>
                    <a:pt x="115" y="221"/>
                    <a:pt x="115" y="221"/>
                    <a:pt x="115" y="221"/>
                  </a:cubicBezTo>
                  <a:cubicBezTo>
                    <a:pt x="116" y="221"/>
                    <a:pt x="116" y="221"/>
                    <a:pt x="116" y="221"/>
                  </a:cubicBezTo>
                  <a:cubicBezTo>
                    <a:pt x="116" y="222"/>
                    <a:pt x="116" y="222"/>
                    <a:pt x="116" y="222"/>
                  </a:cubicBezTo>
                  <a:cubicBezTo>
                    <a:pt x="116" y="222"/>
                    <a:pt x="116" y="222"/>
                    <a:pt x="116" y="222"/>
                  </a:cubicBezTo>
                  <a:cubicBezTo>
                    <a:pt x="117" y="222"/>
                    <a:pt x="117" y="222"/>
                    <a:pt x="117" y="222"/>
                  </a:cubicBezTo>
                  <a:cubicBezTo>
                    <a:pt x="117" y="222"/>
                    <a:pt x="117" y="222"/>
                    <a:pt x="117" y="222"/>
                  </a:cubicBezTo>
                  <a:cubicBezTo>
                    <a:pt x="116" y="222"/>
                    <a:pt x="116" y="222"/>
                    <a:pt x="116" y="222"/>
                  </a:cubicBezTo>
                  <a:cubicBezTo>
                    <a:pt x="117" y="221"/>
                    <a:pt x="117" y="221"/>
                    <a:pt x="117" y="221"/>
                  </a:cubicBezTo>
                  <a:cubicBezTo>
                    <a:pt x="116" y="221"/>
                    <a:pt x="116" y="221"/>
                    <a:pt x="116" y="221"/>
                  </a:cubicBezTo>
                  <a:cubicBezTo>
                    <a:pt x="117" y="221"/>
                    <a:pt x="117" y="221"/>
                    <a:pt x="117" y="221"/>
                  </a:cubicBezTo>
                  <a:lnTo>
                    <a:pt x="117" y="220"/>
                  </a:lnTo>
                  <a:close/>
                  <a:moveTo>
                    <a:pt x="115" y="224"/>
                  </a:moveTo>
                  <a:cubicBezTo>
                    <a:pt x="116" y="223"/>
                    <a:pt x="116" y="223"/>
                    <a:pt x="116" y="223"/>
                  </a:cubicBezTo>
                  <a:cubicBezTo>
                    <a:pt x="115" y="223"/>
                    <a:pt x="115" y="223"/>
                    <a:pt x="115" y="223"/>
                  </a:cubicBezTo>
                  <a:cubicBezTo>
                    <a:pt x="115" y="223"/>
                    <a:pt x="115" y="223"/>
                    <a:pt x="115" y="223"/>
                  </a:cubicBezTo>
                  <a:cubicBezTo>
                    <a:pt x="115" y="223"/>
                    <a:pt x="115" y="223"/>
                    <a:pt x="115" y="223"/>
                  </a:cubicBezTo>
                  <a:cubicBezTo>
                    <a:pt x="114" y="224"/>
                    <a:pt x="114" y="224"/>
                    <a:pt x="114" y="224"/>
                  </a:cubicBezTo>
                  <a:lnTo>
                    <a:pt x="115" y="224"/>
                  </a:lnTo>
                  <a:close/>
                  <a:moveTo>
                    <a:pt x="117" y="218"/>
                  </a:moveTo>
                  <a:cubicBezTo>
                    <a:pt x="116" y="218"/>
                    <a:pt x="116" y="218"/>
                    <a:pt x="116" y="218"/>
                  </a:cubicBezTo>
                  <a:cubicBezTo>
                    <a:pt x="116" y="218"/>
                    <a:pt x="116" y="218"/>
                    <a:pt x="116" y="218"/>
                  </a:cubicBezTo>
                  <a:cubicBezTo>
                    <a:pt x="117" y="219"/>
                    <a:pt x="117" y="219"/>
                    <a:pt x="117" y="219"/>
                  </a:cubicBezTo>
                  <a:cubicBezTo>
                    <a:pt x="117" y="219"/>
                    <a:pt x="117" y="219"/>
                    <a:pt x="117" y="219"/>
                  </a:cubicBezTo>
                  <a:cubicBezTo>
                    <a:pt x="117" y="218"/>
                    <a:pt x="117" y="218"/>
                    <a:pt x="117" y="218"/>
                  </a:cubicBezTo>
                  <a:cubicBezTo>
                    <a:pt x="117" y="218"/>
                    <a:pt x="117" y="218"/>
                    <a:pt x="117" y="218"/>
                  </a:cubicBezTo>
                  <a:close/>
                  <a:moveTo>
                    <a:pt x="121" y="208"/>
                  </a:moveTo>
                  <a:cubicBezTo>
                    <a:pt x="120" y="209"/>
                    <a:pt x="120" y="209"/>
                    <a:pt x="120" y="209"/>
                  </a:cubicBezTo>
                  <a:cubicBezTo>
                    <a:pt x="120" y="209"/>
                    <a:pt x="120" y="209"/>
                    <a:pt x="120" y="209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0" y="210"/>
                    <a:pt x="120" y="210"/>
                    <a:pt x="120" y="210"/>
                  </a:cubicBezTo>
                  <a:cubicBezTo>
                    <a:pt x="120" y="210"/>
                    <a:pt x="120" y="210"/>
                    <a:pt x="120" y="210"/>
                  </a:cubicBezTo>
                  <a:cubicBezTo>
                    <a:pt x="119" y="209"/>
                    <a:pt x="119" y="209"/>
                    <a:pt x="119" y="209"/>
                  </a:cubicBezTo>
                  <a:cubicBezTo>
                    <a:pt x="120" y="209"/>
                    <a:pt x="119" y="209"/>
                    <a:pt x="119" y="209"/>
                  </a:cubicBezTo>
                  <a:cubicBezTo>
                    <a:pt x="119" y="210"/>
                    <a:pt x="119" y="210"/>
                    <a:pt x="119" y="210"/>
                  </a:cubicBezTo>
                  <a:cubicBezTo>
                    <a:pt x="119" y="210"/>
                    <a:pt x="119" y="210"/>
                    <a:pt x="119" y="210"/>
                  </a:cubicBezTo>
                  <a:cubicBezTo>
                    <a:pt x="118" y="210"/>
                    <a:pt x="118" y="210"/>
                    <a:pt x="118" y="210"/>
                  </a:cubicBezTo>
                  <a:cubicBezTo>
                    <a:pt x="118" y="210"/>
                    <a:pt x="118" y="210"/>
                    <a:pt x="118" y="210"/>
                  </a:cubicBezTo>
                  <a:cubicBezTo>
                    <a:pt x="118" y="211"/>
                    <a:pt x="118" y="211"/>
                    <a:pt x="118" y="211"/>
                  </a:cubicBezTo>
                  <a:cubicBezTo>
                    <a:pt x="119" y="211"/>
                    <a:pt x="119" y="211"/>
                    <a:pt x="119" y="211"/>
                  </a:cubicBezTo>
                  <a:cubicBezTo>
                    <a:pt x="119" y="211"/>
                    <a:pt x="119" y="211"/>
                    <a:pt x="119" y="211"/>
                  </a:cubicBezTo>
                  <a:cubicBezTo>
                    <a:pt x="119" y="211"/>
                    <a:pt x="119" y="211"/>
                    <a:pt x="119" y="211"/>
                  </a:cubicBezTo>
                  <a:cubicBezTo>
                    <a:pt x="119" y="212"/>
                    <a:pt x="119" y="212"/>
                    <a:pt x="119" y="212"/>
                  </a:cubicBezTo>
                  <a:cubicBezTo>
                    <a:pt x="118" y="212"/>
                    <a:pt x="118" y="212"/>
                    <a:pt x="118" y="212"/>
                  </a:cubicBezTo>
                  <a:cubicBezTo>
                    <a:pt x="119" y="212"/>
                    <a:pt x="119" y="212"/>
                    <a:pt x="119" y="212"/>
                  </a:cubicBezTo>
                  <a:cubicBezTo>
                    <a:pt x="120" y="213"/>
                    <a:pt x="120" y="213"/>
                    <a:pt x="120" y="213"/>
                  </a:cubicBezTo>
                  <a:cubicBezTo>
                    <a:pt x="120" y="213"/>
                    <a:pt x="120" y="213"/>
                    <a:pt x="120" y="213"/>
                  </a:cubicBezTo>
                  <a:cubicBezTo>
                    <a:pt x="119" y="213"/>
                    <a:pt x="119" y="213"/>
                    <a:pt x="119" y="213"/>
                  </a:cubicBezTo>
                  <a:cubicBezTo>
                    <a:pt x="119" y="213"/>
                    <a:pt x="119" y="213"/>
                    <a:pt x="119" y="213"/>
                  </a:cubicBezTo>
                  <a:cubicBezTo>
                    <a:pt x="118" y="214"/>
                    <a:pt x="118" y="214"/>
                    <a:pt x="118" y="214"/>
                  </a:cubicBezTo>
                  <a:cubicBezTo>
                    <a:pt x="119" y="215"/>
                    <a:pt x="119" y="215"/>
                    <a:pt x="119" y="215"/>
                  </a:cubicBezTo>
                  <a:cubicBezTo>
                    <a:pt x="119" y="215"/>
                    <a:pt x="119" y="215"/>
                    <a:pt x="119" y="215"/>
                  </a:cubicBezTo>
                  <a:cubicBezTo>
                    <a:pt x="120" y="214"/>
                    <a:pt x="120" y="214"/>
                    <a:pt x="120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0" y="213"/>
                    <a:pt x="120" y="213"/>
                    <a:pt x="120" y="213"/>
                  </a:cubicBezTo>
                  <a:cubicBezTo>
                    <a:pt x="120" y="213"/>
                    <a:pt x="120" y="213"/>
                    <a:pt x="120" y="213"/>
                  </a:cubicBezTo>
                  <a:cubicBezTo>
                    <a:pt x="121" y="213"/>
                    <a:pt x="121" y="213"/>
                    <a:pt x="121" y="213"/>
                  </a:cubicBezTo>
                  <a:cubicBezTo>
                    <a:pt x="121" y="213"/>
                    <a:pt x="121" y="213"/>
                    <a:pt x="121" y="213"/>
                  </a:cubicBezTo>
                  <a:cubicBezTo>
                    <a:pt x="120" y="212"/>
                    <a:pt x="120" y="212"/>
                    <a:pt x="120" y="212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1" y="212"/>
                    <a:pt x="121" y="212"/>
                    <a:pt x="121" y="212"/>
                  </a:cubicBezTo>
                  <a:cubicBezTo>
                    <a:pt x="121" y="213"/>
                    <a:pt x="121" y="213"/>
                    <a:pt x="121" y="213"/>
                  </a:cubicBezTo>
                  <a:cubicBezTo>
                    <a:pt x="122" y="213"/>
                    <a:pt x="122" y="213"/>
                    <a:pt x="122" y="213"/>
                  </a:cubicBezTo>
                  <a:cubicBezTo>
                    <a:pt x="122" y="212"/>
                    <a:pt x="122" y="212"/>
                    <a:pt x="122" y="212"/>
                  </a:cubicBezTo>
                  <a:cubicBezTo>
                    <a:pt x="122" y="212"/>
                    <a:pt x="122" y="212"/>
                    <a:pt x="122" y="212"/>
                  </a:cubicBezTo>
                  <a:cubicBezTo>
                    <a:pt x="123" y="212"/>
                    <a:pt x="123" y="212"/>
                    <a:pt x="123" y="212"/>
                  </a:cubicBezTo>
                  <a:cubicBezTo>
                    <a:pt x="123" y="212"/>
                    <a:pt x="123" y="212"/>
                    <a:pt x="123" y="212"/>
                  </a:cubicBezTo>
                  <a:cubicBezTo>
                    <a:pt x="123" y="211"/>
                    <a:pt x="123" y="211"/>
                    <a:pt x="123" y="211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2" y="211"/>
                    <a:pt x="122" y="211"/>
                    <a:pt x="122" y="211"/>
                  </a:cubicBezTo>
                  <a:cubicBezTo>
                    <a:pt x="122" y="211"/>
                    <a:pt x="122" y="211"/>
                    <a:pt x="122" y="211"/>
                  </a:cubicBezTo>
                  <a:cubicBezTo>
                    <a:pt x="123" y="210"/>
                    <a:pt x="123" y="210"/>
                    <a:pt x="123" y="210"/>
                  </a:cubicBezTo>
                  <a:cubicBezTo>
                    <a:pt x="123" y="210"/>
                    <a:pt x="123" y="210"/>
                    <a:pt x="123" y="210"/>
                  </a:cubicBezTo>
                  <a:cubicBezTo>
                    <a:pt x="124" y="210"/>
                    <a:pt x="124" y="210"/>
                    <a:pt x="124" y="210"/>
                  </a:cubicBezTo>
                  <a:cubicBezTo>
                    <a:pt x="124" y="210"/>
                    <a:pt x="124" y="210"/>
                    <a:pt x="124" y="210"/>
                  </a:cubicBezTo>
                  <a:cubicBezTo>
                    <a:pt x="124" y="209"/>
                    <a:pt x="124" y="209"/>
                    <a:pt x="124" y="209"/>
                  </a:cubicBezTo>
                  <a:cubicBezTo>
                    <a:pt x="124" y="210"/>
                    <a:pt x="124" y="210"/>
                    <a:pt x="124" y="210"/>
                  </a:cubicBezTo>
                  <a:cubicBezTo>
                    <a:pt x="123" y="210"/>
                    <a:pt x="123" y="210"/>
                    <a:pt x="123" y="210"/>
                  </a:cubicBezTo>
                  <a:cubicBezTo>
                    <a:pt x="123" y="209"/>
                    <a:pt x="123" y="209"/>
                    <a:pt x="123" y="209"/>
                  </a:cubicBezTo>
                  <a:cubicBezTo>
                    <a:pt x="124" y="209"/>
                    <a:pt x="124" y="209"/>
                    <a:pt x="124" y="209"/>
                  </a:cubicBezTo>
                  <a:cubicBezTo>
                    <a:pt x="124" y="208"/>
                    <a:pt x="124" y="208"/>
                    <a:pt x="124" y="208"/>
                  </a:cubicBezTo>
                  <a:cubicBezTo>
                    <a:pt x="124" y="208"/>
                    <a:pt x="124" y="208"/>
                    <a:pt x="124" y="208"/>
                  </a:cubicBezTo>
                  <a:cubicBezTo>
                    <a:pt x="124" y="208"/>
                    <a:pt x="124" y="208"/>
                    <a:pt x="124" y="208"/>
                  </a:cubicBezTo>
                  <a:cubicBezTo>
                    <a:pt x="125" y="207"/>
                    <a:pt x="125" y="207"/>
                    <a:pt x="125" y="207"/>
                  </a:cubicBezTo>
                  <a:cubicBezTo>
                    <a:pt x="124" y="207"/>
                    <a:pt x="124" y="207"/>
                    <a:pt x="124" y="207"/>
                  </a:cubicBezTo>
                  <a:cubicBezTo>
                    <a:pt x="124" y="206"/>
                    <a:pt x="124" y="206"/>
                    <a:pt x="124" y="206"/>
                  </a:cubicBezTo>
                  <a:cubicBezTo>
                    <a:pt x="123" y="207"/>
                    <a:pt x="122" y="207"/>
                    <a:pt x="122" y="208"/>
                  </a:cubicBezTo>
                  <a:lnTo>
                    <a:pt x="121" y="208"/>
                  </a:lnTo>
                  <a:close/>
                  <a:moveTo>
                    <a:pt x="145" y="203"/>
                  </a:moveTo>
                  <a:cubicBezTo>
                    <a:pt x="145" y="204"/>
                    <a:pt x="145" y="204"/>
                    <a:pt x="145" y="204"/>
                  </a:cubicBezTo>
                  <a:cubicBezTo>
                    <a:pt x="145" y="204"/>
                    <a:pt x="145" y="203"/>
                    <a:pt x="146" y="203"/>
                  </a:cubicBezTo>
                  <a:cubicBezTo>
                    <a:pt x="145" y="203"/>
                    <a:pt x="145" y="203"/>
                    <a:pt x="145" y="203"/>
                  </a:cubicBezTo>
                  <a:close/>
                  <a:moveTo>
                    <a:pt x="123" y="223"/>
                  </a:moveTo>
                  <a:cubicBezTo>
                    <a:pt x="122" y="223"/>
                    <a:pt x="122" y="223"/>
                    <a:pt x="122" y="223"/>
                  </a:cubicBezTo>
                  <a:cubicBezTo>
                    <a:pt x="122" y="224"/>
                    <a:pt x="122" y="224"/>
                    <a:pt x="122" y="224"/>
                  </a:cubicBezTo>
                  <a:cubicBezTo>
                    <a:pt x="123" y="224"/>
                    <a:pt x="123" y="224"/>
                    <a:pt x="123" y="224"/>
                  </a:cubicBezTo>
                  <a:cubicBezTo>
                    <a:pt x="123" y="224"/>
                    <a:pt x="123" y="224"/>
                    <a:pt x="123" y="224"/>
                  </a:cubicBezTo>
                  <a:cubicBezTo>
                    <a:pt x="123" y="224"/>
                    <a:pt x="123" y="224"/>
                    <a:pt x="123" y="224"/>
                  </a:cubicBezTo>
                  <a:lnTo>
                    <a:pt x="123" y="223"/>
                  </a:lnTo>
                  <a:close/>
                  <a:moveTo>
                    <a:pt x="127" y="233"/>
                  </a:moveTo>
                  <a:cubicBezTo>
                    <a:pt x="127" y="233"/>
                    <a:pt x="127" y="233"/>
                    <a:pt x="127" y="233"/>
                  </a:cubicBezTo>
                  <a:cubicBezTo>
                    <a:pt x="127" y="232"/>
                    <a:pt x="127" y="232"/>
                    <a:pt x="127" y="232"/>
                  </a:cubicBezTo>
                  <a:cubicBezTo>
                    <a:pt x="127" y="233"/>
                    <a:pt x="127" y="233"/>
                    <a:pt x="127" y="233"/>
                  </a:cubicBezTo>
                  <a:close/>
                  <a:moveTo>
                    <a:pt x="123" y="235"/>
                  </a:moveTo>
                  <a:cubicBezTo>
                    <a:pt x="123" y="235"/>
                    <a:pt x="123" y="235"/>
                    <a:pt x="123" y="235"/>
                  </a:cubicBezTo>
                  <a:cubicBezTo>
                    <a:pt x="123" y="234"/>
                    <a:pt x="123" y="234"/>
                    <a:pt x="123" y="234"/>
                  </a:cubicBezTo>
                  <a:cubicBezTo>
                    <a:pt x="123" y="234"/>
                    <a:pt x="123" y="234"/>
                    <a:pt x="123" y="234"/>
                  </a:cubicBezTo>
                  <a:cubicBezTo>
                    <a:pt x="123" y="234"/>
                    <a:pt x="123" y="234"/>
                    <a:pt x="123" y="234"/>
                  </a:cubicBezTo>
                  <a:lnTo>
                    <a:pt x="123" y="235"/>
                  </a:lnTo>
                  <a:close/>
                  <a:moveTo>
                    <a:pt x="123" y="230"/>
                  </a:moveTo>
                  <a:cubicBezTo>
                    <a:pt x="123" y="229"/>
                    <a:pt x="123" y="229"/>
                    <a:pt x="123" y="229"/>
                  </a:cubicBezTo>
                  <a:cubicBezTo>
                    <a:pt x="123" y="230"/>
                    <a:pt x="123" y="230"/>
                    <a:pt x="123" y="230"/>
                  </a:cubicBezTo>
                  <a:cubicBezTo>
                    <a:pt x="123" y="230"/>
                    <a:pt x="123" y="230"/>
                    <a:pt x="123" y="230"/>
                  </a:cubicBezTo>
                  <a:close/>
                  <a:moveTo>
                    <a:pt x="125" y="220"/>
                  </a:moveTo>
                  <a:cubicBezTo>
                    <a:pt x="124" y="221"/>
                    <a:pt x="124" y="221"/>
                    <a:pt x="124" y="221"/>
                  </a:cubicBezTo>
                  <a:cubicBezTo>
                    <a:pt x="125" y="220"/>
                    <a:pt x="125" y="220"/>
                    <a:pt x="125" y="220"/>
                  </a:cubicBezTo>
                  <a:cubicBezTo>
                    <a:pt x="124" y="220"/>
                    <a:pt x="124" y="220"/>
                    <a:pt x="124" y="220"/>
                  </a:cubicBezTo>
                  <a:cubicBezTo>
                    <a:pt x="124" y="220"/>
                    <a:pt x="124" y="220"/>
                    <a:pt x="124" y="220"/>
                  </a:cubicBezTo>
                  <a:cubicBezTo>
                    <a:pt x="124" y="219"/>
                    <a:pt x="124" y="219"/>
                    <a:pt x="124" y="219"/>
                  </a:cubicBezTo>
                  <a:cubicBezTo>
                    <a:pt x="124" y="218"/>
                    <a:pt x="124" y="218"/>
                    <a:pt x="124" y="217"/>
                  </a:cubicBezTo>
                  <a:cubicBezTo>
                    <a:pt x="123" y="216"/>
                    <a:pt x="123" y="216"/>
                    <a:pt x="123" y="216"/>
                  </a:cubicBezTo>
                  <a:cubicBezTo>
                    <a:pt x="122" y="216"/>
                    <a:pt x="122" y="216"/>
                    <a:pt x="122" y="216"/>
                  </a:cubicBezTo>
                  <a:cubicBezTo>
                    <a:pt x="123" y="217"/>
                    <a:pt x="123" y="217"/>
                    <a:pt x="123" y="217"/>
                  </a:cubicBezTo>
                  <a:cubicBezTo>
                    <a:pt x="123" y="217"/>
                    <a:pt x="123" y="217"/>
                    <a:pt x="123" y="217"/>
                  </a:cubicBezTo>
                  <a:cubicBezTo>
                    <a:pt x="123" y="217"/>
                    <a:pt x="123" y="217"/>
                    <a:pt x="123" y="217"/>
                  </a:cubicBezTo>
                  <a:cubicBezTo>
                    <a:pt x="123" y="218"/>
                    <a:pt x="123" y="218"/>
                    <a:pt x="123" y="218"/>
                  </a:cubicBezTo>
                  <a:cubicBezTo>
                    <a:pt x="123" y="218"/>
                    <a:pt x="123" y="218"/>
                    <a:pt x="123" y="218"/>
                  </a:cubicBezTo>
                  <a:cubicBezTo>
                    <a:pt x="122" y="218"/>
                    <a:pt x="122" y="218"/>
                    <a:pt x="122" y="218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21" y="218"/>
                    <a:pt x="121" y="218"/>
                    <a:pt x="121" y="218"/>
                  </a:cubicBezTo>
                  <a:cubicBezTo>
                    <a:pt x="121" y="218"/>
                    <a:pt x="121" y="218"/>
                    <a:pt x="121" y="218"/>
                  </a:cubicBezTo>
                  <a:cubicBezTo>
                    <a:pt x="121" y="218"/>
                    <a:pt x="121" y="218"/>
                    <a:pt x="121" y="218"/>
                  </a:cubicBezTo>
                  <a:cubicBezTo>
                    <a:pt x="120" y="218"/>
                    <a:pt x="120" y="218"/>
                    <a:pt x="120" y="218"/>
                  </a:cubicBezTo>
                  <a:cubicBezTo>
                    <a:pt x="120" y="218"/>
                    <a:pt x="120" y="218"/>
                    <a:pt x="120" y="218"/>
                  </a:cubicBezTo>
                  <a:cubicBezTo>
                    <a:pt x="120" y="218"/>
                    <a:pt x="120" y="218"/>
                    <a:pt x="120" y="218"/>
                  </a:cubicBezTo>
                  <a:cubicBezTo>
                    <a:pt x="120" y="218"/>
                    <a:pt x="120" y="218"/>
                    <a:pt x="120" y="218"/>
                  </a:cubicBezTo>
                  <a:cubicBezTo>
                    <a:pt x="120" y="219"/>
                    <a:pt x="120" y="219"/>
                    <a:pt x="120" y="219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2" y="219"/>
                  </a:cubicBezTo>
                  <a:cubicBezTo>
                    <a:pt x="122" y="219"/>
                    <a:pt x="122" y="219"/>
                    <a:pt x="122" y="219"/>
                  </a:cubicBezTo>
                  <a:cubicBezTo>
                    <a:pt x="122" y="219"/>
                    <a:pt x="122" y="219"/>
                    <a:pt x="122" y="219"/>
                  </a:cubicBezTo>
                  <a:cubicBezTo>
                    <a:pt x="122" y="220"/>
                    <a:pt x="122" y="220"/>
                    <a:pt x="122" y="220"/>
                  </a:cubicBezTo>
                  <a:cubicBezTo>
                    <a:pt x="122" y="220"/>
                    <a:pt x="122" y="220"/>
                    <a:pt x="122" y="220"/>
                  </a:cubicBezTo>
                  <a:cubicBezTo>
                    <a:pt x="123" y="220"/>
                    <a:pt x="123" y="220"/>
                    <a:pt x="123" y="220"/>
                  </a:cubicBezTo>
                  <a:cubicBezTo>
                    <a:pt x="122" y="220"/>
                    <a:pt x="122" y="220"/>
                    <a:pt x="122" y="220"/>
                  </a:cubicBezTo>
                  <a:cubicBezTo>
                    <a:pt x="122" y="220"/>
                    <a:pt x="122" y="220"/>
                    <a:pt x="122" y="220"/>
                  </a:cubicBezTo>
                  <a:cubicBezTo>
                    <a:pt x="123" y="222"/>
                    <a:pt x="123" y="222"/>
                    <a:pt x="123" y="222"/>
                  </a:cubicBezTo>
                  <a:cubicBezTo>
                    <a:pt x="123" y="221"/>
                    <a:pt x="123" y="221"/>
                    <a:pt x="123" y="221"/>
                  </a:cubicBezTo>
                  <a:cubicBezTo>
                    <a:pt x="123" y="222"/>
                    <a:pt x="123" y="222"/>
                    <a:pt x="123" y="222"/>
                  </a:cubicBezTo>
                  <a:cubicBezTo>
                    <a:pt x="124" y="222"/>
                    <a:pt x="124" y="222"/>
                    <a:pt x="124" y="222"/>
                  </a:cubicBezTo>
                  <a:cubicBezTo>
                    <a:pt x="124" y="222"/>
                    <a:pt x="124" y="222"/>
                    <a:pt x="124" y="222"/>
                  </a:cubicBezTo>
                  <a:cubicBezTo>
                    <a:pt x="124" y="222"/>
                    <a:pt x="125" y="222"/>
                    <a:pt x="125" y="222"/>
                  </a:cubicBezTo>
                  <a:cubicBezTo>
                    <a:pt x="125" y="222"/>
                    <a:pt x="125" y="222"/>
                    <a:pt x="125" y="222"/>
                  </a:cubicBezTo>
                  <a:cubicBezTo>
                    <a:pt x="126" y="222"/>
                    <a:pt x="126" y="222"/>
                    <a:pt x="126" y="222"/>
                  </a:cubicBezTo>
                  <a:cubicBezTo>
                    <a:pt x="125" y="222"/>
                    <a:pt x="125" y="222"/>
                    <a:pt x="125" y="222"/>
                  </a:cubicBezTo>
                  <a:cubicBezTo>
                    <a:pt x="125" y="222"/>
                    <a:pt x="125" y="223"/>
                    <a:pt x="125" y="22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26" y="222"/>
                    <a:pt x="126" y="222"/>
                    <a:pt x="126" y="222"/>
                  </a:cubicBezTo>
                  <a:cubicBezTo>
                    <a:pt x="126" y="222"/>
                    <a:pt x="126" y="222"/>
                    <a:pt x="126" y="222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6" y="221"/>
                    <a:pt x="126" y="221"/>
                    <a:pt x="126" y="221"/>
                  </a:cubicBezTo>
                  <a:cubicBezTo>
                    <a:pt x="126" y="221"/>
                    <a:pt x="126" y="221"/>
                    <a:pt x="126" y="221"/>
                  </a:cubicBezTo>
                  <a:lnTo>
                    <a:pt x="125" y="220"/>
                  </a:lnTo>
                  <a:close/>
                  <a:moveTo>
                    <a:pt x="125" y="237"/>
                  </a:moveTo>
                  <a:cubicBezTo>
                    <a:pt x="125" y="237"/>
                    <a:pt x="125" y="237"/>
                    <a:pt x="125" y="237"/>
                  </a:cubicBezTo>
                  <a:cubicBezTo>
                    <a:pt x="125" y="236"/>
                    <a:pt x="126" y="235"/>
                    <a:pt x="126" y="234"/>
                  </a:cubicBezTo>
                  <a:cubicBezTo>
                    <a:pt x="126" y="234"/>
                    <a:pt x="126" y="234"/>
                    <a:pt x="126" y="234"/>
                  </a:cubicBezTo>
                  <a:cubicBezTo>
                    <a:pt x="126" y="234"/>
                    <a:pt x="126" y="234"/>
                    <a:pt x="126" y="234"/>
                  </a:cubicBezTo>
                  <a:cubicBezTo>
                    <a:pt x="126" y="234"/>
                    <a:pt x="125" y="235"/>
                    <a:pt x="125" y="235"/>
                  </a:cubicBezTo>
                  <a:cubicBezTo>
                    <a:pt x="124" y="235"/>
                    <a:pt x="124" y="235"/>
                    <a:pt x="124" y="235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5" y="236"/>
                    <a:pt x="125" y="236"/>
                    <a:pt x="125" y="236"/>
                  </a:cubicBezTo>
                  <a:cubicBezTo>
                    <a:pt x="125" y="236"/>
                    <a:pt x="124" y="236"/>
                    <a:pt x="124" y="236"/>
                  </a:cubicBezTo>
                  <a:cubicBezTo>
                    <a:pt x="124" y="237"/>
                    <a:pt x="124" y="237"/>
                    <a:pt x="124" y="238"/>
                  </a:cubicBezTo>
                  <a:cubicBezTo>
                    <a:pt x="124" y="238"/>
                    <a:pt x="124" y="238"/>
                    <a:pt x="124" y="238"/>
                  </a:cubicBezTo>
                  <a:lnTo>
                    <a:pt x="125" y="237"/>
                  </a:lnTo>
                  <a:close/>
                  <a:moveTo>
                    <a:pt x="125" y="220"/>
                  </a:moveTo>
                  <a:cubicBezTo>
                    <a:pt x="126" y="220"/>
                    <a:pt x="126" y="220"/>
                    <a:pt x="126" y="220"/>
                  </a:cubicBezTo>
                  <a:cubicBezTo>
                    <a:pt x="125" y="220"/>
                    <a:pt x="125" y="220"/>
                    <a:pt x="125" y="220"/>
                  </a:cubicBezTo>
                  <a:cubicBezTo>
                    <a:pt x="125" y="220"/>
                    <a:pt x="125" y="220"/>
                    <a:pt x="125" y="220"/>
                  </a:cubicBezTo>
                  <a:close/>
                  <a:moveTo>
                    <a:pt x="159" y="182"/>
                  </a:moveTo>
                  <a:cubicBezTo>
                    <a:pt x="159" y="182"/>
                    <a:pt x="159" y="182"/>
                    <a:pt x="159" y="182"/>
                  </a:cubicBezTo>
                  <a:cubicBezTo>
                    <a:pt x="159" y="182"/>
                    <a:pt x="159" y="182"/>
                    <a:pt x="159" y="182"/>
                  </a:cubicBezTo>
                  <a:cubicBezTo>
                    <a:pt x="158" y="182"/>
                    <a:pt x="158" y="182"/>
                    <a:pt x="158" y="182"/>
                  </a:cubicBezTo>
                  <a:lnTo>
                    <a:pt x="159" y="182"/>
                  </a:lnTo>
                  <a:close/>
                  <a:moveTo>
                    <a:pt x="158" y="181"/>
                  </a:moveTo>
                  <a:cubicBezTo>
                    <a:pt x="158" y="181"/>
                    <a:pt x="158" y="181"/>
                    <a:pt x="158" y="181"/>
                  </a:cubicBezTo>
                  <a:cubicBezTo>
                    <a:pt x="158" y="180"/>
                    <a:pt x="158" y="180"/>
                    <a:pt x="158" y="180"/>
                  </a:cubicBezTo>
                  <a:cubicBezTo>
                    <a:pt x="158" y="180"/>
                    <a:pt x="158" y="180"/>
                    <a:pt x="158" y="180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59" y="179"/>
                    <a:pt x="159" y="179"/>
                    <a:pt x="159" y="179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158" y="178"/>
                    <a:pt x="158" y="178"/>
                    <a:pt x="158" y="178"/>
                  </a:cubicBezTo>
                  <a:cubicBezTo>
                    <a:pt x="158" y="178"/>
                    <a:pt x="158" y="178"/>
                    <a:pt x="158" y="178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57" y="179"/>
                    <a:pt x="157" y="179"/>
                    <a:pt x="157" y="179"/>
                  </a:cubicBezTo>
                  <a:cubicBezTo>
                    <a:pt x="157" y="179"/>
                    <a:pt x="158" y="180"/>
                    <a:pt x="158" y="181"/>
                  </a:cubicBezTo>
                  <a:close/>
                  <a:moveTo>
                    <a:pt x="158" y="184"/>
                  </a:moveTo>
                  <a:cubicBezTo>
                    <a:pt x="158" y="185"/>
                    <a:pt x="158" y="185"/>
                    <a:pt x="158" y="185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8" y="184"/>
                    <a:pt x="158" y="184"/>
                    <a:pt x="158" y="184"/>
                  </a:cubicBezTo>
                  <a:cubicBezTo>
                    <a:pt x="158" y="184"/>
                    <a:pt x="158" y="184"/>
                    <a:pt x="158" y="184"/>
                  </a:cubicBezTo>
                  <a:close/>
                  <a:moveTo>
                    <a:pt x="143" y="201"/>
                  </a:moveTo>
                  <a:cubicBezTo>
                    <a:pt x="143" y="201"/>
                    <a:pt x="143" y="201"/>
                    <a:pt x="143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43" y="201"/>
                    <a:pt x="143" y="201"/>
                    <a:pt x="143" y="201"/>
                  </a:cubicBezTo>
                  <a:cubicBezTo>
                    <a:pt x="144" y="202"/>
                    <a:pt x="144" y="202"/>
                    <a:pt x="144" y="202"/>
                  </a:cubicBezTo>
                  <a:cubicBezTo>
                    <a:pt x="144" y="202"/>
                    <a:pt x="144" y="202"/>
                    <a:pt x="144" y="202"/>
                  </a:cubicBezTo>
                  <a:cubicBezTo>
                    <a:pt x="144" y="202"/>
                    <a:pt x="144" y="202"/>
                    <a:pt x="144" y="202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202"/>
                    <a:pt x="145" y="202"/>
                    <a:pt x="145" y="202"/>
                  </a:cubicBezTo>
                  <a:cubicBezTo>
                    <a:pt x="146" y="202"/>
                    <a:pt x="146" y="202"/>
                    <a:pt x="146" y="202"/>
                  </a:cubicBezTo>
                  <a:cubicBezTo>
                    <a:pt x="147" y="202"/>
                    <a:pt x="147" y="202"/>
                    <a:pt x="147" y="202"/>
                  </a:cubicBezTo>
                  <a:cubicBezTo>
                    <a:pt x="147" y="201"/>
                    <a:pt x="147" y="201"/>
                    <a:pt x="147" y="201"/>
                  </a:cubicBezTo>
                  <a:cubicBezTo>
                    <a:pt x="146" y="202"/>
                    <a:pt x="146" y="202"/>
                    <a:pt x="146" y="202"/>
                  </a:cubicBezTo>
                  <a:cubicBezTo>
                    <a:pt x="146" y="201"/>
                    <a:pt x="146" y="201"/>
                    <a:pt x="146" y="201"/>
                  </a:cubicBezTo>
                  <a:cubicBezTo>
                    <a:pt x="146" y="201"/>
                    <a:pt x="146" y="201"/>
                    <a:pt x="146" y="201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45" y="200"/>
                    <a:pt x="145" y="200"/>
                    <a:pt x="145" y="200"/>
                  </a:cubicBezTo>
                  <a:cubicBezTo>
                    <a:pt x="144" y="200"/>
                    <a:pt x="144" y="200"/>
                    <a:pt x="144" y="200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199"/>
                    <a:pt x="143" y="199"/>
                  </a:cubicBezTo>
                  <a:cubicBezTo>
                    <a:pt x="143" y="199"/>
                    <a:pt x="143" y="199"/>
                    <a:pt x="143" y="199"/>
                  </a:cubicBezTo>
                  <a:cubicBezTo>
                    <a:pt x="143" y="200"/>
                    <a:pt x="143" y="200"/>
                    <a:pt x="143" y="201"/>
                  </a:cubicBezTo>
                  <a:cubicBezTo>
                    <a:pt x="143" y="201"/>
                    <a:pt x="143" y="201"/>
                    <a:pt x="143" y="201"/>
                  </a:cubicBezTo>
                  <a:close/>
                  <a:moveTo>
                    <a:pt x="155" y="184"/>
                  </a:moveTo>
                  <a:cubicBezTo>
                    <a:pt x="156" y="184"/>
                    <a:pt x="156" y="184"/>
                    <a:pt x="156" y="184"/>
                  </a:cubicBezTo>
                  <a:cubicBezTo>
                    <a:pt x="156" y="184"/>
                    <a:pt x="156" y="184"/>
                    <a:pt x="156" y="184"/>
                  </a:cubicBezTo>
                  <a:cubicBezTo>
                    <a:pt x="155" y="184"/>
                    <a:pt x="155" y="184"/>
                    <a:pt x="155" y="184"/>
                  </a:cubicBezTo>
                  <a:cubicBezTo>
                    <a:pt x="156" y="185"/>
                    <a:pt x="156" y="185"/>
                    <a:pt x="156" y="185"/>
                  </a:cubicBezTo>
                  <a:cubicBezTo>
                    <a:pt x="156" y="184"/>
                    <a:pt x="156" y="184"/>
                    <a:pt x="156" y="184"/>
                  </a:cubicBezTo>
                  <a:cubicBezTo>
                    <a:pt x="157" y="184"/>
                    <a:pt x="157" y="184"/>
                    <a:pt x="157" y="184"/>
                  </a:cubicBezTo>
                  <a:cubicBezTo>
                    <a:pt x="157" y="184"/>
                    <a:pt x="157" y="184"/>
                    <a:pt x="157" y="184"/>
                  </a:cubicBezTo>
                  <a:cubicBezTo>
                    <a:pt x="157" y="184"/>
                    <a:pt x="157" y="184"/>
                    <a:pt x="157" y="184"/>
                  </a:cubicBezTo>
                  <a:cubicBezTo>
                    <a:pt x="157" y="185"/>
                    <a:pt x="157" y="185"/>
                    <a:pt x="157" y="185"/>
                  </a:cubicBezTo>
                  <a:cubicBezTo>
                    <a:pt x="157" y="186"/>
                    <a:pt x="157" y="186"/>
                    <a:pt x="157" y="187"/>
                  </a:cubicBezTo>
                  <a:cubicBezTo>
                    <a:pt x="157" y="187"/>
                    <a:pt x="157" y="187"/>
                    <a:pt x="157" y="187"/>
                  </a:cubicBezTo>
                  <a:cubicBezTo>
                    <a:pt x="156" y="188"/>
                    <a:pt x="156" y="188"/>
                    <a:pt x="156" y="188"/>
                  </a:cubicBezTo>
                  <a:cubicBezTo>
                    <a:pt x="157" y="188"/>
                    <a:pt x="157" y="188"/>
                    <a:pt x="157" y="188"/>
                  </a:cubicBezTo>
                  <a:cubicBezTo>
                    <a:pt x="157" y="186"/>
                    <a:pt x="157" y="186"/>
                    <a:pt x="157" y="186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57" y="186"/>
                    <a:pt x="157" y="186"/>
                    <a:pt x="157" y="186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57" y="185"/>
                    <a:pt x="157" y="185"/>
                    <a:pt x="157" y="185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8" y="184"/>
                    <a:pt x="158" y="184"/>
                    <a:pt x="158" y="184"/>
                  </a:cubicBezTo>
                  <a:cubicBezTo>
                    <a:pt x="157" y="184"/>
                    <a:pt x="157" y="184"/>
                    <a:pt x="157" y="184"/>
                  </a:cubicBezTo>
                  <a:cubicBezTo>
                    <a:pt x="158" y="184"/>
                    <a:pt x="158" y="184"/>
                    <a:pt x="158" y="184"/>
                  </a:cubicBezTo>
                  <a:cubicBezTo>
                    <a:pt x="158" y="183"/>
                    <a:pt x="158" y="183"/>
                    <a:pt x="158" y="183"/>
                  </a:cubicBezTo>
                  <a:cubicBezTo>
                    <a:pt x="158" y="183"/>
                    <a:pt x="158" y="183"/>
                    <a:pt x="158" y="183"/>
                  </a:cubicBezTo>
                  <a:cubicBezTo>
                    <a:pt x="158" y="183"/>
                    <a:pt x="158" y="183"/>
                    <a:pt x="158" y="183"/>
                  </a:cubicBezTo>
                  <a:cubicBezTo>
                    <a:pt x="158" y="182"/>
                    <a:pt x="158" y="182"/>
                    <a:pt x="158" y="182"/>
                  </a:cubicBezTo>
                  <a:cubicBezTo>
                    <a:pt x="158" y="182"/>
                    <a:pt x="158" y="182"/>
                    <a:pt x="158" y="182"/>
                  </a:cubicBezTo>
                  <a:cubicBezTo>
                    <a:pt x="158" y="182"/>
                    <a:pt x="158" y="182"/>
                    <a:pt x="158" y="182"/>
                  </a:cubicBezTo>
                  <a:cubicBezTo>
                    <a:pt x="158" y="182"/>
                    <a:pt x="158" y="182"/>
                    <a:pt x="158" y="182"/>
                  </a:cubicBezTo>
                  <a:cubicBezTo>
                    <a:pt x="158" y="181"/>
                    <a:pt x="158" y="181"/>
                    <a:pt x="158" y="181"/>
                  </a:cubicBezTo>
                  <a:cubicBezTo>
                    <a:pt x="158" y="181"/>
                    <a:pt x="158" y="182"/>
                    <a:pt x="158" y="182"/>
                  </a:cubicBezTo>
                  <a:cubicBezTo>
                    <a:pt x="158" y="181"/>
                    <a:pt x="158" y="181"/>
                    <a:pt x="158" y="181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6" y="182"/>
                    <a:pt x="156" y="182"/>
                    <a:pt x="156" y="182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6" y="180"/>
                    <a:pt x="157" y="180"/>
                    <a:pt x="157" y="179"/>
                  </a:cubicBezTo>
                  <a:cubicBezTo>
                    <a:pt x="157" y="179"/>
                    <a:pt x="157" y="179"/>
                    <a:pt x="157" y="179"/>
                  </a:cubicBezTo>
                  <a:cubicBezTo>
                    <a:pt x="157" y="179"/>
                    <a:pt x="157" y="179"/>
                    <a:pt x="157" y="179"/>
                  </a:cubicBezTo>
                  <a:cubicBezTo>
                    <a:pt x="156" y="179"/>
                    <a:pt x="156" y="179"/>
                    <a:pt x="156" y="179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5" y="180"/>
                    <a:pt x="155" y="180"/>
                    <a:pt x="155" y="180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6" y="181"/>
                    <a:pt x="156" y="181"/>
                    <a:pt x="156" y="181"/>
                  </a:cubicBezTo>
                  <a:cubicBezTo>
                    <a:pt x="156" y="181"/>
                    <a:pt x="156" y="181"/>
                    <a:pt x="156" y="181"/>
                  </a:cubicBezTo>
                  <a:cubicBezTo>
                    <a:pt x="156" y="182"/>
                    <a:pt x="156" y="182"/>
                    <a:pt x="156" y="182"/>
                  </a:cubicBezTo>
                  <a:cubicBezTo>
                    <a:pt x="156" y="182"/>
                    <a:pt x="156" y="182"/>
                    <a:pt x="156" y="182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55" y="184"/>
                    <a:pt x="155" y="184"/>
                    <a:pt x="155" y="184"/>
                  </a:cubicBezTo>
                  <a:close/>
                  <a:moveTo>
                    <a:pt x="159" y="178"/>
                  </a:moveTo>
                  <a:cubicBezTo>
                    <a:pt x="160" y="178"/>
                    <a:pt x="160" y="178"/>
                    <a:pt x="160" y="178"/>
                  </a:cubicBezTo>
                  <a:cubicBezTo>
                    <a:pt x="160" y="177"/>
                    <a:pt x="160" y="177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ubicBezTo>
                    <a:pt x="159" y="177"/>
                    <a:pt x="159" y="177"/>
                    <a:pt x="159" y="177"/>
                  </a:cubicBezTo>
                  <a:cubicBezTo>
                    <a:pt x="159" y="177"/>
                    <a:pt x="159" y="177"/>
                    <a:pt x="159" y="177"/>
                  </a:cubicBezTo>
                  <a:cubicBezTo>
                    <a:pt x="159" y="177"/>
                    <a:pt x="159" y="177"/>
                    <a:pt x="159" y="177"/>
                  </a:cubicBezTo>
                  <a:cubicBezTo>
                    <a:pt x="159" y="177"/>
                    <a:pt x="159" y="178"/>
                    <a:pt x="159" y="178"/>
                  </a:cubicBezTo>
                  <a:cubicBezTo>
                    <a:pt x="160" y="178"/>
                    <a:pt x="160" y="178"/>
                    <a:pt x="160" y="178"/>
                  </a:cubicBezTo>
                  <a:lnTo>
                    <a:pt x="159" y="178"/>
                  </a:lnTo>
                  <a:close/>
                  <a:moveTo>
                    <a:pt x="160" y="179"/>
                  </a:moveTo>
                  <a:cubicBezTo>
                    <a:pt x="159" y="179"/>
                    <a:pt x="159" y="179"/>
                    <a:pt x="159" y="179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60" y="180"/>
                    <a:pt x="160" y="180"/>
                    <a:pt x="160" y="180"/>
                  </a:cubicBezTo>
                  <a:cubicBezTo>
                    <a:pt x="160" y="179"/>
                    <a:pt x="160" y="179"/>
                    <a:pt x="160" y="179"/>
                  </a:cubicBezTo>
                  <a:cubicBezTo>
                    <a:pt x="160" y="179"/>
                    <a:pt x="160" y="179"/>
                    <a:pt x="160" y="179"/>
                  </a:cubicBezTo>
                  <a:close/>
                  <a:moveTo>
                    <a:pt x="147" y="199"/>
                  </a:moveTo>
                  <a:cubicBezTo>
                    <a:pt x="146" y="199"/>
                    <a:pt x="146" y="199"/>
                    <a:pt x="146" y="199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46" y="198"/>
                    <a:pt x="146" y="198"/>
                    <a:pt x="146" y="198"/>
                  </a:cubicBezTo>
                  <a:cubicBezTo>
                    <a:pt x="146" y="199"/>
                    <a:pt x="146" y="199"/>
                    <a:pt x="146" y="199"/>
                  </a:cubicBezTo>
                  <a:cubicBezTo>
                    <a:pt x="146" y="199"/>
                    <a:pt x="146" y="199"/>
                    <a:pt x="146" y="199"/>
                  </a:cubicBezTo>
                  <a:cubicBezTo>
                    <a:pt x="146" y="199"/>
                    <a:pt x="146" y="199"/>
                    <a:pt x="146" y="199"/>
                  </a:cubicBezTo>
                  <a:lnTo>
                    <a:pt x="147" y="199"/>
                  </a:lnTo>
                  <a:close/>
                  <a:moveTo>
                    <a:pt x="145" y="198"/>
                  </a:moveTo>
                  <a:cubicBezTo>
                    <a:pt x="146" y="198"/>
                    <a:pt x="146" y="198"/>
                    <a:pt x="146" y="198"/>
                  </a:cubicBezTo>
                  <a:cubicBezTo>
                    <a:pt x="145" y="197"/>
                    <a:pt x="145" y="197"/>
                    <a:pt x="145" y="197"/>
                  </a:cubicBezTo>
                  <a:cubicBezTo>
                    <a:pt x="145" y="197"/>
                    <a:pt x="145" y="197"/>
                    <a:pt x="145" y="197"/>
                  </a:cubicBezTo>
                  <a:cubicBezTo>
                    <a:pt x="145" y="197"/>
                    <a:pt x="145" y="197"/>
                    <a:pt x="145" y="197"/>
                  </a:cubicBezTo>
                  <a:cubicBezTo>
                    <a:pt x="144" y="197"/>
                    <a:pt x="144" y="197"/>
                    <a:pt x="144" y="197"/>
                  </a:cubicBezTo>
                  <a:cubicBezTo>
                    <a:pt x="145" y="198"/>
                    <a:pt x="145" y="198"/>
                    <a:pt x="145" y="198"/>
                  </a:cubicBezTo>
                  <a:close/>
                  <a:moveTo>
                    <a:pt x="157" y="185"/>
                  </a:moveTo>
                  <a:cubicBezTo>
                    <a:pt x="157" y="186"/>
                    <a:pt x="157" y="186"/>
                    <a:pt x="157" y="186"/>
                  </a:cubicBezTo>
                  <a:cubicBezTo>
                    <a:pt x="157" y="186"/>
                    <a:pt x="157" y="185"/>
                    <a:pt x="157" y="185"/>
                  </a:cubicBezTo>
                  <a:close/>
                  <a:moveTo>
                    <a:pt x="148" y="200"/>
                  </a:moveTo>
                  <a:cubicBezTo>
                    <a:pt x="147" y="199"/>
                    <a:pt x="147" y="199"/>
                    <a:pt x="147" y="199"/>
                  </a:cubicBezTo>
                  <a:cubicBezTo>
                    <a:pt x="147" y="199"/>
                    <a:pt x="147" y="199"/>
                    <a:pt x="147" y="199"/>
                  </a:cubicBezTo>
                  <a:cubicBezTo>
                    <a:pt x="147" y="200"/>
                    <a:pt x="147" y="200"/>
                    <a:pt x="147" y="200"/>
                  </a:cubicBezTo>
                  <a:lnTo>
                    <a:pt x="148" y="200"/>
                  </a:lnTo>
                  <a:close/>
                  <a:moveTo>
                    <a:pt x="147" y="198"/>
                  </a:move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48" y="197"/>
                    <a:pt x="148" y="197"/>
                    <a:pt x="148" y="197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47" y="198"/>
                    <a:pt x="147" y="198"/>
                    <a:pt x="147" y="199"/>
                  </a:cubicBezTo>
                  <a:lnTo>
                    <a:pt x="147" y="198"/>
                  </a:lnTo>
                  <a:close/>
                  <a:moveTo>
                    <a:pt x="145" y="199"/>
                  </a:moveTo>
                  <a:cubicBezTo>
                    <a:pt x="145" y="199"/>
                    <a:pt x="145" y="199"/>
                    <a:pt x="145" y="199"/>
                  </a:cubicBezTo>
                  <a:cubicBezTo>
                    <a:pt x="145" y="199"/>
                    <a:pt x="145" y="199"/>
                    <a:pt x="145" y="199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199"/>
                    <a:pt x="144" y="199"/>
                  </a:cubicBezTo>
                  <a:lnTo>
                    <a:pt x="145" y="199"/>
                  </a:lnTo>
                  <a:close/>
                  <a:moveTo>
                    <a:pt x="337" y="425"/>
                  </a:moveTo>
                  <a:cubicBezTo>
                    <a:pt x="337" y="425"/>
                    <a:pt x="337" y="425"/>
                    <a:pt x="337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6" y="425"/>
                    <a:pt x="336" y="425"/>
                    <a:pt x="336" y="425"/>
                  </a:cubicBezTo>
                  <a:cubicBezTo>
                    <a:pt x="336" y="425"/>
                    <a:pt x="336" y="425"/>
                    <a:pt x="336" y="425"/>
                  </a:cubicBezTo>
                  <a:cubicBezTo>
                    <a:pt x="336" y="426"/>
                    <a:pt x="336" y="426"/>
                    <a:pt x="336" y="426"/>
                  </a:cubicBezTo>
                  <a:cubicBezTo>
                    <a:pt x="336" y="426"/>
                    <a:pt x="336" y="426"/>
                    <a:pt x="336" y="426"/>
                  </a:cubicBezTo>
                  <a:cubicBezTo>
                    <a:pt x="336" y="426"/>
                    <a:pt x="337" y="426"/>
                    <a:pt x="337" y="425"/>
                  </a:cubicBezTo>
                  <a:close/>
                  <a:moveTo>
                    <a:pt x="347" y="423"/>
                  </a:moveTo>
                  <a:cubicBezTo>
                    <a:pt x="346" y="423"/>
                    <a:pt x="346" y="423"/>
                    <a:pt x="346" y="423"/>
                  </a:cubicBezTo>
                  <a:cubicBezTo>
                    <a:pt x="346" y="423"/>
                    <a:pt x="346" y="423"/>
                    <a:pt x="346" y="423"/>
                  </a:cubicBezTo>
                  <a:cubicBezTo>
                    <a:pt x="346" y="423"/>
                    <a:pt x="346" y="423"/>
                    <a:pt x="346" y="423"/>
                  </a:cubicBezTo>
                  <a:cubicBezTo>
                    <a:pt x="346" y="423"/>
                    <a:pt x="347" y="423"/>
                    <a:pt x="347" y="423"/>
                  </a:cubicBezTo>
                  <a:close/>
                  <a:moveTo>
                    <a:pt x="336" y="421"/>
                  </a:moveTo>
                  <a:cubicBezTo>
                    <a:pt x="337" y="421"/>
                    <a:pt x="337" y="421"/>
                    <a:pt x="337" y="421"/>
                  </a:cubicBezTo>
                  <a:cubicBezTo>
                    <a:pt x="337" y="421"/>
                    <a:pt x="337" y="421"/>
                    <a:pt x="337" y="421"/>
                  </a:cubicBezTo>
                  <a:cubicBezTo>
                    <a:pt x="336" y="420"/>
                    <a:pt x="336" y="420"/>
                    <a:pt x="336" y="420"/>
                  </a:cubicBezTo>
                  <a:cubicBezTo>
                    <a:pt x="336" y="421"/>
                    <a:pt x="336" y="420"/>
                    <a:pt x="336" y="420"/>
                  </a:cubicBezTo>
                  <a:cubicBezTo>
                    <a:pt x="336" y="420"/>
                    <a:pt x="336" y="420"/>
                    <a:pt x="336" y="420"/>
                  </a:cubicBezTo>
                  <a:cubicBezTo>
                    <a:pt x="335" y="420"/>
                    <a:pt x="335" y="420"/>
                    <a:pt x="335" y="420"/>
                  </a:cubicBezTo>
                  <a:cubicBezTo>
                    <a:pt x="335" y="421"/>
                    <a:pt x="336" y="421"/>
                    <a:pt x="336" y="421"/>
                  </a:cubicBezTo>
                  <a:cubicBezTo>
                    <a:pt x="336" y="421"/>
                    <a:pt x="336" y="421"/>
                    <a:pt x="336" y="421"/>
                  </a:cubicBezTo>
                  <a:close/>
                  <a:moveTo>
                    <a:pt x="336" y="439"/>
                  </a:moveTo>
                  <a:cubicBezTo>
                    <a:pt x="336" y="439"/>
                    <a:pt x="336" y="439"/>
                    <a:pt x="336" y="439"/>
                  </a:cubicBezTo>
                  <a:cubicBezTo>
                    <a:pt x="336" y="439"/>
                    <a:pt x="336" y="438"/>
                    <a:pt x="336" y="438"/>
                  </a:cubicBezTo>
                  <a:lnTo>
                    <a:pt x="336" y="439"/>
                  </a:lnTo>
                  <a:close/>
                  <a:moveTo>
                    <a:pt x="336" y="426"/>
                  </a:moveTo>
                  <a:cubicBezTo>
                    <a:pt x="335" y="426"/>
                    <a:pt x="336" y="426"/>
                    <a:pt x="336" y="426"/>
                  </a:cubicBezTo>
                  <a:cubicBezTo>
                    <a:pt x="335" y="426"/>
                    <a:pt x="335" y="426"/>
                    <a:pt x="335" y="426"/>
                  </a:cubicBezTo>
                  <a:cubicBezTo>
                    <a:pt x="335" y="426"/>
                    <a:pt x="335" y="426"/>
                    <a:pt x="335" y="426"/>
                  </a:cubicBezTo>
                  <a:cubicBezTo>
                    <a:pt x="335" y="426"/>
                    <a:pt x="336" y="426"/>
                    <a:pt x="336" y="426"/>
                  </a:cubicBezTo>
                  <a:close/>
                  <a:moveTo>
                    <a:pt x="339" y="427"/>
                  </a:moveTo>
                  <a:cubicBezTo>
                    <a:pt x="340" y="427"/>
                    <a:pt x="339" y="427"/>
                    <a:pt x="339" y="427"/>
                  </a:cubicBezTo>
                  <a:cubicBezTo>
                    <a:pt x="339" y="427"/>
                    <a:pt x="339" y="427"/>
                    <a:pt x="339" y="427"/>
                  </a:cubicBezTo>
                  <a:close/>
                  <a:moveTo>
                    <a:pt x="346" y="422"/>
                  </a:moveTo>
                  <a:cubicBezTo>
                    <a:pt x="346" y="422"/>
                    <a:pt x="346" y="422"/>
                    <a:pt x="346" y="422"/>
                  </a:cubicBezTo>
                  <a:cubicBezTo>
                    <a:pt x="346" y="422"/>
                    <a:pt x="346" y="423"/>
                    <a:pt x="346" y="422"/>
                  </a:cubicBezTo>
                  <a:close/>
                  <a:moveTo>
                    <a:pt x="336" y="428"/>
                  </a:moveTo>
                  <a:cubicBezTo>
                    <a:pt x="336" y="428"/>
                    <a:pt x="336" y="428"/>
                    <a:pt x="336" y="428"/>
                  </a:cubicBezTo>
                  <a:cubicBezTo>
                    <a:pt x="336" y="429"/>
                    <a:pt x="336" y="429"/>
                    <a:pt x="336" y="429"/>
                  </a:cubicBezTo>
                  <a:cubicBezTo>
                    <a:pt x="336" y="429"/>
                    <a:pt x="336" y="429"/>
                    <a:pt x="336" y="429"/>
                  </a:cubicBezTo>
                  <a:cubicBezTo>
                    <a:pt x="336" y="429"/>
                    <a:pt x="336" y="428"/>
                    <a:pt x="336" y="428"/>
                  </a:cubicBezTo>
                  <a:close/>
                  <a:moveTo>
                    <a:pt x="345" y="423"/>
                  </a:moveTo>
                  <a:cubicBezTo>
                    <a:pt x="345" y="423"/>
                    <a:pt x="345" y="423"/>
                    <a:pt x="345" y="423"/>
                  </a:cubicBezTo>
                  <a:cubicBezTo>
                    <a:pt x="345" y="423"/>
                    <a:pt x="345" y="423"/>
                    <a:pt x="345" y="423"/>
                  </a:cubicBezTo>
                  <a:cubicBezTo>
                    <a:pt x="345" y="423"/>
                    <a:pt x="345" y="423"/>
                    <a:pt x="345" y="423"/>
                  </a:cubicBezTo>
                  <a:cubicBezTo>
                    <a:pt x="345" y="423"/>
                    <a:pt x="345" y="423"/>
                    <a:pt x="345" y="423"/>
                  </a:cubicBezTo>
                  <a:cubicBezTo>
                    <a:pt x="345" y="423"/>
                    <a:pt x="345" y="423"/>
                    <a:pt x="345" y="423"/>
                  </a:cubicBezTo>
                  <a:cubicBezTo>
                    <a:pt x="345" y="423"/>
                    <a:pt x="345" y="423"/>
                    <a:pt x="345" y="423"/>
                  </a:cubicBezTo>
                  <a:close/>
                  <a:moveTo>
                    <a:pt x="339" y="412"/>
                  </a:moveTo>
                  <a:cubicBezTo>
                    <a:pt x="339" y="412"/>
                    <a:pt x="339" y="412"/>
                    <a:pt x="339" y="412"/>
                  </a:cubicBezTo>
                  <a:cubicBezTo>
                    <a:pt x="339" y="412"/>
                    <a:pt x="339" y="412"/>
                    <a:pt x="339" y="412"/>
                  </a:cubicBezTo>
                  <a:cubicBezTo>
                    <a:pt x="338" y="412"/>
                    <a:pt x="338" y="412"/>
                    <a:pt x="338" y="412"/>
                  </a:cubicBezTo>
                  <a:cubicBezTo>
                    <a:pt x="338" y="412"/>
                    <a:pt x="338" y="412"/>
                    <a:pt x="338" y="412"/>
                  </a:cubicBezTo>
                  <a:cubicBezTo>
                    <a:pt x="338" y="412"/>
                    <a:pt x="338" y="412"/>
                    <a:pt x="338" y="412"/>
                  </a:cubicBezTo>
                  <a:lnTo>
                    <a:pt x="339" y="412"/>
                  </a:lnTo>
                  <a:close/>
                  <a:moveTo>
                    <a:pt x="338" y="429"/>
                  </a:moveTo>
                  <a:cubicBezTo>
                    <a:pt x="338" y="429"/>
                    <a:pt x="338" y="429"/>
                    <a:pt x="338" y="429"/>
                  </a:cubicBezTo>
                  <a:cubicBezTo>
                    <a:pt x="338" y="428"/>
                    <a:pt x="337" y="428"/>
                    <a:pt x="337" y="428"/>
                  </a:cubicBezTo>
                  <a:cubicBezTo>
                    <a:pt x="337" y="428"/>
                    <a:pt x="337" y="428"/>
                    <a:pt x="337" y="428"/>
                  </a:cubicBezTo>
                  <a:cubicBezTo>
                    <a:pt x="337" y="428"/>
                    <a:pt x="337" y="428"/>
                    <a:pt x="337" y="428"/>
                  </a:cubicBezTo>
                  <a:cubicBezTo>
                    <a:pt x="337" y="428"/>
                    <a:pt x="337" y="429"/>
                    <a:pt x="338" y="429"/>
                  </a:cubicBezTo>
                  <a:close/>
                  <a:moveTo>
                    <a:pt x="344" y="429"/>
                  </a:moveTo>
                  <a:cubicBezTo>
                    <a:pt x="344" y="429"/>
                    <a:pt x="344" y="429"/>
                    <a:pt x="344" y="429"/>
                  </a:cubicBezTo>
                  <a:cubicBezTo>
                    <a:pt x="344" y="429"/>
                    <a:pt x="344" y="429"/>
                    <a:pt x="344" y="429"/>
                  </a:cubicBezTo>
                  <a:cubicBezTo>
                    <a:pt x="344" y="429"/>
                    <a:pt x="344" y="429"/>
                    <a:pt x="344" y="429"/>
                  </a:cubicBezTo>
                  <a:cubicBezTo>
                    <a:pt x="344" y="429"/>
                    <a:pt x="344" y="429"/>
                    <a:pt x="344" y="429"/>
                  </a:cubicBezTo>
                  <a:cubicBezTo>
                    <a:pt x="343" y="429"/>
                    <a:pt x="343" y="430"/>
                    <a:pt x="343" y="430"/>
                  </a:cubicBezTo>
                  <a:cubicBezTo>
                    <a:pt x="344" y="430"/>
                    <a:pt x="344" y="430"/>
                    <a:pt x="344" y="430"/>
                  </a:cubicBezTo>
                  <a:cubicBezTo>
                    <a:pt x="344" y="430"/>
                    <a:pt x="344" y="430"/>
                    <a:pt x="344" y="430"/>
                  </a:cubicBezTo>
                  <a:cubicBezTo>
                    <a:pt x="344" y="430"/>
                    <a:pt x="344" y="430"/>
                    <a:pt x="344" y="430"/>
                  </a:cubicBezTo>
                  <a:cubicBezTo>
                    <a:pt x="344" y="429"/>
                    <a:pt x="344" y="429"/>
                    <a:pt x="344" y="429"/>
                  </a:cubicBezTo>
                  <a:cubicBezTo>
                    <a:pt x="344" y="429"/>
                    <a:pt x="345" y="429"/>
                    <a:pt x="345" y="429"/>
                  </a:cubicBezTo>
                  <a:cubicBezTo>
                    <a:pt x="344" y="429"/>
                    <a:pt x="344" y="429"/>
                    <a:pt x="344" y="429"/>
                  </a:cubicBezTo>
                  <a:cubicBezTo>
                    <a:pt x="344" y="429"/>
                    <a:pt x="344" y="429"/>
                    <a:pt x="344" y="429"/>
                  </a:cubicBezTo>
                  <a:close/>
                  <a:moveTo>
                    <a:pt x="345" y="420"/>
                  </a:moveTo>
                  <a:cubicBezTo>
                    <a:pt x="345" y="420"/>
                    <a:pt x="345" y="420"/>
                    <a:pt x="345" y="420"/>
                  </a:cubicBezTo>
                  <a:cubicBezTo>
                    <a:pt x="345" y="420"/>
                    <a:pt x="345" y="421"/>
                    <a:pt x="345" y="421"/>
                  </a:cubicBezTo>
                  <a:cubicBezTo>
                    <a:pt x="345" y="421"/>
                    <a:pt x="345" y="421"/>
                    <a:pt x="345" y="421"/>
                  </a:cubicBezTo>
                  <a:cubicBezTo>
                    <a:pt x="345" y="421"/>
                    <a:pt x="345" y="421"/>
                    <a:pt x="345" y="421"/>
                  </a:cubicBezTo>
                  <a:cubicBezTo>
                    <a:pt x="345" y="421"/>
                    <a:pt x="345" y="421"/>
                    <a:pt x="345" y="421"/>
                  </a:cubicBezTo>
                  <a:cubicBezTo>
                    <a:pt x="345" y="421"/>
                    <a:pt x="345" y="421"/>
                    <a:pt x="345" y="421"/>
                  </a:cubicBezTo>
                  <a:lnTo>
                    <a:pt x="345" y="420"/>
                  </a:lnTo>
                  <a:close/>
                  <a:moveTo>
                    <a:pt x="347" y="422"/>
                  </a:moveTo>
                  <a:cubicBezTo>
                    <a:pt x="348" y="422"/>
                    <a:pt x="348" y="422"/>
                    <a:pt x="348" y="422"/>
                  </a:cubicBezTo>
                  <a:cubicBezTo>
                    <a:pt x="348" y="422"/>
                    <a:pt x="348" y="422"/>
                    <a:pt x="348" y="422"/>
                  </a:cubicBezTo>
                  <a:cubicBezTo>
                    <a:pt x="348" y="422"/>
                    <a:pt x="348" y="422"/>
                    <a:pt x="348" y="422"/>
                  </a:cubicBezTo>
                  <a:lnTo>
                    <a:pt x="347" y="422"/>
                  </a:lnTo>
                  <a:close/>
                  <a:moveTo>
                    <a:pt x="347" y="420"/>
                  </a:moveTo>
                  <a:cubicBezTo>
                    <a:pt x="347" y="420"/>
                    <a:pt x="347" y="419"/>
                    <a:pt x="348" y="419"/>
                  </a:cubicBezTo>
                  <a:cubicBezTo>
                    <a:pt x="348" y="419"/>
                    <a:pt x="348" y="419"/>
                    <a:pt x="348" y="419"/>
                  </a:cubicBezTo>
                  <a:cubicBezTo>
                    <a:pt x="348" y="419"/>
                    <a:pt x="348" y="419"/>
                    <a:pt x="348" y="419"/>
                  </a:cubicBezTo>
                  <a:cubicBezTo>
                    <a:pt x="348" y="419"/>
                    <a:pt x="348" y="419"/>
                    <a:pt x="348" y="419"/>
                  </a:cubicBezTo>
                  <a:cubicBezTo>
                    <a:pt x="348" y="419"/>
                    <a:pt x="348" y="419"/>
                    <a:pt x="348" y="419"/>
                  </a:cubicBezTo>
                  <a:cubicBezTo>
                    <a:pt x="348" y="419"/>
                    <a:pt x="348" y="419"/>
                    <a:pt x="348" y="419"/>
                  </a:cubicBezTo>
                  <a:cubicBezTo>
                    <a:pt x="347" y="419"/>
                    <a:pt x="347" y="418"/>
                    <a:pt x="346" y="419"/>
                  </a:cubicBezTo>
                  <a:cubicBezTo>
                    <a:pt x="346" y="419"/>
                    <a:pt x="346" y="419"/>
                    <a:pt x="346" y="419"/>
                  </a:cubicBezTo>
                  <a:cubicBezTo>
                    <a:pt x="345" y="419"/>
                    <a:pt x="345" y="419"/>
                    <a:pt x="345" y="419"/>
                  </a:cubicBezTo>
                  <a:cubicBezTo>
                    <a:pt x="345" y="419"/>
                    <a:pt x="345" y="419"/>
                    <a:pt x="345" y="419"/>
                  </a:cubicBezTo>
                  <a:cubicBezTo>
                    <a:pt x="345" y="420"/>
                    <a:pt x="345" y="420"/>
                    <a:pt x="345" y="420"/>
                  </a:cubicBezTo>
                  <a:cubicBezTo>
                    <a:pt x="345" y="420"/>
                    <a:pt x="345" y="420"/>
                    <a:pt x="345" y="420"/>
                  </a:cubicBezTo>
                  <a:cubicBezTo>
                    <a:pt x="346" y="419"/>
                    <a:pt x="346" y="419"/>
                    <a:pt x="346" y="419"/>
                  </a:cubicBezTo>
                  <a:cubicBezTo>
                    <a:pt x="346" y="419"/>
                    <a:pt x="346" y="419"/>
                    <a:pt x="346" y="419"/>
                  </a:cubicBezTo>
                  <a:cubicBezTo>
                    <a:pt x="346" y="419"/>
                    <a:pt x="346" y="419"/>
                    <a:pt x="346" y="419"/>
                  </a:cubicBezTo>
                  <a:lnTo>
                    <a:pt x="347" y="420"/>
                  </a:lnTo>
                  <a:close/>
                  <a:moveTo>
                    <a:pt x="339" y="396"/>
                  </a:moveTo>
                  <a:cubicBezTo>
                    <a:pt x="340" y="396"/>
                    <a:pt x="339" y="395"/>
                    <a:pt x="338" y="395"/>
                  </a:cubicBezTo>
                  <a:cubicBezTo>
                    <a:pt x="338" y="395"/>
                    <a:pt x="338" y="395"/>
                    <a:pt x="338" y="395"/>
                  </a:cubicBezTo>
                  <a:cubicBezTo>
                    <a:pt x="337" y="396"/>
                    <a:pt x="339" y="396"/>
                    <a:pt x="339" y="396"/>
                  </a:cubicBezTo>
                  <a:close/>
                  <a:moveTo>
                    <a:pt x="338" y="427"/>
                  </a:moveTo>
                  <a:cubicBezTo>
                    <a:pt x="338" y="427"/>
                    <a:pt x="338" y="427"/>
                    <a:pt x="338" y="427"/>
                  </a:cubicBezTo>
                  <a:cubicBezTo>
                    <a:pt x="338" y="427"/>
                    <a:pt x="338" y="427"/>
                    <a:pt x="338" y="427"/>
                  </a:cubicBezTo>
                  <a:cubicBezTo>
                    <a:pt x="338" y="427"/>
                    <a:pt x="338" y="427"/>
                    <a:pt x="338" y="427"/>
                  </a:cubicBezTo>
                  <a:close/>
                  <a:moveTo>
                    <a:pt x="328" y="444"/>
                  </a:moveTo>
                  <a:cubicBezTo>
                    <a:pt x="329" y="444"/>
                    <a:pt x="329" y="444"/>
                    <a:pt x="329" y="444"/>
                  </a:cubicBezTo>
                  <a:cubicBezTo>
                    <a:pt x="329" y="444"/>
                    <a:pt x="329" y="443"/>
                    <a:pt x="329" y="443"/>
                  </a:cubicBezTo>
                  <a:cubicBezTo>
                    <a:pt x="328" y="443"/>
                    <a:pt x="328" y="443"/>
                    <a:pt x="328" y="443"/>
                  </a:cubicBezTo>
                  <a:lnTo>
                    <a:pt x="328" y="444"/>
                  </a:lnTo>
                  <a:close/>
                  <a:moveTo>
                    <a:pt x="338" y="431"/>
                  </a:moveTo>
                  <a:cubicBezTo>
                    <a:pt x="338" y="431"/>
                    <a:pt x="338" y="431"/>
                    <a:pt x="338" y="431"/>
                  </a:cubicBezTo>
                  <a:cubicBezTo>
                    <a:pt x="338" y="430"/>
                    <a:pt x="338" y="430"/>
                    <a:pt x="338" y="430"/>
                  </a:cubicBezTo>
                  <a:cubicBezTo>
                    <a:pt x="338" y="430"/>
                    <a:pt x="338" y="430"/>
                    <a:pt x="338" y="430"/>
                  </a:cubicBezTo>
                  <a:cubicBezTo>
                    <a:pt x="338" y="430"/>
                    <a:pt x="338" y="431"/>
                    <a:pt x="338" y="431"/>
                  </a:cubicBezTo>
                  <a:cubicBezTo>
                    <a:pt x="338" y="431"/>
                    <a:pt x="338" y="431"/>
                    <a:pt x="338" y="431"/>
                  </a:cubicBezTo>
                  <a:cubicBezTo>
                    <a:pt x="338" y="431"/>
                    <a:pt x="338" y="431"/>
                    <a:pt x="338" y="431"/>
                  </a:cubicBezTo>
                  <a:cubicBezTo>
                    <a:pt x="337" y="431"/>
                    <a:pt x="337" y="431"/>
                    <a:pt x="337" y="431"/>
                  </a:cubicBezTo>
                  <a:cubicBezTo>
                    <a:pt x="338" y="431"/>
                    <a:pt x="338" y="431"/>
                    <a:pt x="338" y="431"/>
                  </a:cubicBezTo>
                  <a:cubicBezTo>
                    <a:pt x="338" y="431"/>
                    <a:pt x="338" y="431"/>
                    <a:pt x="338" y="431"/>
                  </a:cubicBezTo>
                  <a:close/>
                  <a:moveTo>
                    <a:pt x="321" y="431"/>
                  </a:moveTo>
                  <a:cubicBezTo>
                    <a:pt x="320" y="431"/>
                    <a:pt x="320" y="433"/>
                    <a:pt x="321" y="433"/>
                  </a:cubicBezTo>
                  <a:cubicBezTo>
                    <a:pt x="323" y="433"/>
                    <a:pt x="321" y="431"/>
                    <a:pt x="321" y="431"/>
                  </a:cubicBezTo>
                  <a:close/>
                  <a:moveTo>
                    <a:pt x="339" y="424"/>
                  </a:moveTo>
                  <a:cubicBezTo>
                    <a:pt x="339" y="424"/>
                    <a:pt x="339" y="424"/>
                    <a:pt x="339" y="424"/>
                  </a:cubicBezTo>
                  <a:cubicBezTo>
                    <a:pt x="338" y="424"/>
                    <a:pt x="338" y="425"/>
                    <a:pt x="337" y="425"/>
                  </a:cubicBezTo>
                  <a:cubicBezTo>
                    <a:pt x="338" y="426"/>
                    <a:pt x="338" y="426"/>
                    <a:pt x="338" y="426"/>
                  </a:cubicBezTo>
                  <a:cubicBezTo>
                    <a:pt x="338" y="426"/>
                    <a:pt x="338" y="426"/>
                    <a:pt x="338" y="426"/>
                  </a:cubicBezTo>
                  <a:cubicBezTo>
                    <a:pt x="338" y="426"/>
                    <a:pt x="338" y="426"/>
                    <a:pt x="338" y="426"/>
                  </a:cubicBezTo>
                  <a:cubicBezTo>
                    <a:pt x="338" y="426"/>
                    <a:pt x="338" y="426"/>
                    <a:pt x="338" y="427"/>
                  </a:cubicBezTo>
                  <a:cubicBezTo>
                    <a:pt x="339" y="426"/>
                    <a:pt x="339" y="425"/>
                    <a:pt x="339" y="424"/>
                  </a:cubicBezTo>
                  <a:close/>
                  <a:moveTo>
                    <a:pt x="306" y="418"/>
                  </a:moveTo>
                  <a:cubicBezTo>
                    <a:pt x="306" y="418"/>
                    <a:pt x="304" y="419"/>
                    <a:pt x="306" y="420"/>
                  </a:cubicBezTo>
                  <a:cubicBezTo>
                    <a:pt x="306" y="420"/>
                    <a:pt x="307" y="420"/>
                    <a:pt x="308" y="420"/>
                  </a:cubicBezTo>
                  <a:cubicBezTo>
                    <a:pt x="308" y="419"/>
                    <a:pt x="308" y="419"/>
                    <a:pt x="308" y="419"/>
                  </a:cubicBezTo>
                  <a:cubicBezTo>
                    <a:pt x="307" y="419"/>
                    <a:pt x="306" y="419"/>
                    <a:pt x="306" y="418"/>
                  </a:cubicBezTo>
                  <a:close/>
                  <a:moveTo>
                    <a:pt x="338" y="395"/>
                  </a:moveTo>
                  <a:cubicBezTo>
                    <a:pt x="339" y="395"/>
                    <a:pt x="338" y="395"/>
                    <a:pt x="338" y="395"/>
                  </a:cubicBezTo>
                  <a:close/>
                  <a:moveTo>
                    <a:pt x="347" y="424"/>
                  </a:moveTo>
                  <a:cubicBezTo>
                    <a:pt x="347" y="424"/>
                    <a:pt x="347" y="424"/>
                    <a:pt x="347" y="424"/>
                  </a:cubicBezTo>
                  <a:cubicBezTo>
                    <a:pt x="347" y="424"/>
                    <a:pt x="347" y="424"/>
                    <a:pt x="347" y="424"/>
                  </a:cubicBezTo>
                  <a:cubicBezTo>
                    <a:pt x="347" y="424"/>
                    <a:pt x="347" y="424"/>
                    <a:pt x="347" y="424"/>
                  </a:cubicBezTo>
                  <a:cubicBezTo>
                    <a:pt x="347" y="425"/>
                    <a:pt x="347" y="425"/>
                    <a:pt x="347" y="425"/>
                  </a:cubicBezTo>
                  <a:cubicBezTo>
                    <a:pt x="347" y="425"/>
                    <a:pt x="347" y="425"/>
                    <a:pt x="347" y="425"/>
                  </a:cubicBezTo>
                  <a:cubicBezTo>
                    <a:pt x="347" y="425"/>
                    <a:pt x="347" y="424"/>
                    <a:pt x="347" y="424"/>
                  </a:cubicBezTo>
                  <a:cubicBezTo>
                    <a:pt x="347" y="424"/>
                    <a:pt x="347" y="424"/>
                    <a:pt x="347" y="424"/>
                  </a:cubicBezTo>
                  <a:close/>
                  <a:moveTo>
                    <a:pt x="343" y="420"/>
                  </a:moveTo>
                  <a:cubicBezTo>
                    <a:pt x="342" y="420"/>
                    <a:pt x="342" y="420"/>
                    <a:pt x="341" y="421"/>
                  </a:cubicBezTo>
                  <a:cubicBezTo>
                    <a:pt x="341" y="421"/>
                    <a:pt x="341" y="421"/>
                    <a:pt x="341" y="421"/>
                  </a:cubicBezTo>
                  <a:cubicBezTo>
                    <a:pt x="342" y="421"/>
                    <a:pt x="343" y="420"/>
                    <a:pt x="344" y="420"/>
                  </a:cubicBezTo>
                  <a:cubicBezTo>
                    <a:pt x="343" y="420"/>
                    <a:pt x="343" y="420"/>
                    <a:pt x="343" y="420"/>
                  </a:cubicBezTo>
                  <a:close/>
                  <a:moveTo>
                    <a:pt x="331" y="410"/>
                  </a:moveTo>
                  <a:cubicBezTo>
                    <a:pt x="332" y="410"/>
                    <a:pt x="332" y="410"/>
                    <a:pt x="332" y="410"/>
                  </a:cubicBezTo>
                  <a:cubicBezTo>
                    <a:pt x="332" y="410"/>
                    <a:pt x="332" y="410"/>
                    <a:pt x="332" y="410"/>
                  </a:cubicBezTo>
                  <a:cubicBezTo>
                    <a:pt x="332" y="410"/>
                    <a:pt x="332" y="410"/>
                    <a:pt x="332" y="410"/>
                  </a:cubicBezTo>
                  <a:cubicBezTo>
                    <a:pt x="332" y="410"/>
                    <a:pt x="332" y="410"/>
                    <a:pt x="332" y="410"/>
                  </a:cubicBezTo>
                  <a:cubicBezTo>
                    <a:pt x="332" y="411"/>
                    <a:pt x="332" y="411"/>
                    <a:pt x="332" y="411"/>
                  </a:cubicBezTo>
                  <a:cubicBezTo>
                    <a:pt x="332" y="411"/>
                    <a:pt x="332" y="410"/>
                    <a:pt x="332" y="410"/>
                  </a:cubicBezTo>
                  <a:cubicBezTo>
                    <a:pt x="332" y="411"/>
                    <a:pt x="332" y="411"/>
                    <a:pt x="332" y="411"/>
                  </a:cubicBezTo>
                  <a:cubicBezTo>
                    <a:pt x="333" y="410"/>
                    <a:pt x="332" y="410"/>
                    <a:pt x="332" y="410"/>
                  </a:cubicBezTo>
                  <a:cubicBezTo>
                    <a:pt x="332" y="410"/>
                    <a:pt x="332" y="409"/>
                    <a:pt x="332" y="409"/>
                  </a:cubicBezTo>
                  <a:cubicBezTo>
                    <a:pt x="331" y="409"/>
                    <a:pt x="331" y="409"/>
                    <a:pt x="331" y="409"/>
                  </a:cubicBezTo>
                  <a:cubicBezTo>
                    <a:pt x="331" y="409"/>
                    <a:pt x="331" y="409"/>
                    <a:pt x="331" y="409"/>
                  </a:cubicBezTo>
                  <a:cubicBezTo>
                    <a:pt x="331" y="409"/>
                    <a:pt x="331" y="409"/>
                    <a:pt x="331" y="409"/>
                  </a:cubicBezTo>
                  <a:cubicBezTo>
                    <a:pt x="331" y="409"/>
                    <a:pt x="331" y="410"/>
                    <a:pt x="331" y="410"/>
                  </a:cubicBezTo>
                  <a:close/>
                  <a:moveTo>
                    <a:pt x="343" y="440"/>
                  </a:moveTo>
                  <a:cubicBezTo>
                    <a:pt x="343" y="440"/>
                    <a:pt x="343" y="440"/>
                    <a:pt x="343" y="440"/>
                  </a:cubicBezTo>
                  <a:cubicBezTo>
                    <a:pt x="342" y="440"/>
                    <a:pt x="342" y="440"/>
                    <a:pt x="342" y="440"/>
                  </a:cubicBezTo>
                  <a:cubicBezTo>
                    <a:pt x="342" y="440"/>
                    <a:pt x="342" y="441"/>
                    <a:pt x="342" y="441"/>
                  </a:cubicBezTo>
                  <a:cubicBezTo>
                    <a:pt x="342" y="440"/>
                    <a:pt x="342" y="440"/>
                    <a:pt x="342" y="440"/>
                  </a:cubicBezTo>
                  <a:cubicBezTo>
                    <a:pt x="341" y="440"/>
                    <a:pt x="341" y="440"/>
                    <a:pt x="341" y="441"/>
                  </a:cubicBezTo>
                  <a:cubicBezTo>
                    <a:pt x="340" y="441"/>
                    <a:pt x="340" y="441"/>
                    <a:pt x="340" y="441"/>
                  </a:cubicBezTo>
                  <a:cubicBezTo>
                    <a:pt x="340" y="441"/>
                    <a:pt x="340" y="441"/>
                    <a:pt x="340" y="441"/>
                  </a:cubicBezTo>
                  <a:cubicBezTo>
                    <a:pt x="340" y="441"/>
                    <a:pt x="340" y="441"/>
                    <a:pt x="339" y="441"/>
                  </a:cubicBezTo>
                  <a:cubicBezTo>
                    <a:pt x="339" y="441"/>
                    <a:pt x="339" y="440"/>
                    <a:pt x="339" y="440"/>
                  </a:cubicBezTo>
                  <a:cubicBezTo>
                    <a:pt x="339" y="440"/>
                    <a:pt x="339" y="440"/>
                    <a:pt x="339" y="440"/>
                  </a:cubicBezTo>
                  <a:cubicBezTo>
                    <a:pt x="339" y="440"/>
                    <a:pt x="339" y="440"/>
                    <a:pt x="339" y="439"/>
                  </a:cubicBezTo>
                  <a:cubicBezTo>
                    <a:pt x="339" y="440"/>
                    <a:pt x="338" y="440"/>
                    <a:pt x="337" y="440"/>
                  </a:cubicBezTo>
                  <a:cubicBezTo>
                    <a:pt x="337" y="439"/>
                    <a:pt x="337" y="439"/>
                    <a:pt x="337" y="439"/>
                  </a:cubicBezTo>
                  <a:cubicBezTo>
                    <a:pt x="337" y="440"/>
                    <a:pt x="336" y="439"/>
                    <a:pt x="336" y="439"/>
                  </a:cubicBezTo>
                  <a:cubicBezTo>
                    <a:pt x="336" y="439"/>
                    <a:pt x="335" y="439"/>
                    <a:pt x="335" y="439"/>
                  </a:cubicBezTo>
                  <a:cubicBezTo>
                    <a:pt x="335" y="439"/>
                    <a:pt x="335" y="439"/>
                    <a:pt x="334" y="439"/>
                  </a:cubicBezTo>
                  <a:cubicBezTo>
                    <a:pt x="334" y="439"/>
                    <a:pt x="334" y="439"/>
                    <a:pt x="334" y="439"/>
                  </a:cubicBezTo>
                  <a:cubicBezTo>
                    <a:pt x="333" y="439"/>
                    <a:pt x="332" y="439"/>
                    <a:pt x="331" y="439"/>
                  </a:cubicBezTo>
                  <a:cubicBezTo>
                    <a:pt x="331" y="439"/>
                    <a:pt x="331" y="439"/>
                    <a:pt x="331" y="439"/>
                  </a:cubicBezTo>
                  <a:cubicBezTo>
                    <a:pt x="330" y="439"/>
                    <a:pt x="330" y="439"/>
                    <a:pt x="330" y="439"/>
                  </a:cubicBezTo>
                  <a:cubicBezTo>
                    <a:pt x="330" y="439"/>
                    <a:pt x="330" y="439"/>
                    <a:pt x="330" y="439"/>
                  </a:cubicBezTo>
                  <a:cubicBezTo>
                    <a:pt x="330" y="439"/>
                    <a:pt x="330" y="439"/>
                    <a:pt x="330" y="438"/>
                  </a:cubicBezTo>
                  <a:cubicBezTo>
                    <a:pt x="329" y="439"/>
                    <a:pt x="329" y="439"/>
                    <a:pt x="329" y="439"/>
                  </a:cubicBezTo>
                  <a:cubicBezTo>
                    <a:pt x="328" y="438"/>
                    <a:pt x="328" y="438"/>
                    <a:pt x="328" y="438"/>
                  </a:cubicBezTo>
                  <a:cubicBezTo>
                    <a:pt x="329" y="438"/>
                    <a:pt x="329" y="438"/>
                    <a:pt x="329" y="438"/>
                  </a:cubicBezTo>
                  <a:cubicBezTo>
                    <a:pt x="329" y="438"/>
                    <a:pt x="329" y="438"/>
                    <a:pt x="329" y="438"/>
                  </a:cubicBezTo>
                  <a:cubicBezTo>
                    <a:pt x="329" y="437"/>
                    <a:pt x="329" y="437"/>
                    <a:pt x="329" y="437"/>
                  </a:cubicBezTo>
                  <a:cubicBezTo>
                    <a:pt x="329" y="437"/>
                    <a:pt x="329" y="437"/>
                    <a:pt x="329" y="437"/>
                  </a:cubicBezTo>
                  <a:cubicBezTo>
                    <a:pt x="328" y="437"/>
                    <a:pt x="328" y="437"/>
                    <a:pt x="328" y="437"/>
                  </a:cubicBezTo>
                  <a:cubicBezTo>
                    <a:pt x="329" y="438"/>
                    <a:pt x="329" y="438"/>
                    <a:pt x="329" y="438"/>
                  </a:cubicBezTo>
                  <a:cubicBezTo>
                    <a:pt x="328" y="438"/>
                    <a:pt x="328" y="438"/>
                    <a:pt x="328" y="438"/>
                  </a:cubicBezTo>
                  <a:cubicBezTo>
                    <a:pt x="328" y="438"/>
                    <a:pt x="327" y="438"/>
                    <a:pt x="327" y="438"/>
                  </a:cubicBezTo>
                  <a:cubicBezTo>
                    <a:pt x="327" y="438"/>
                    <a:pt x="327" y="438"/>
                    <a:pt x="327" y="438"/>
                  </a:cubicBezTo>
                  <a:cubicBezTo>
                    <a:pt x="326" y="437"/>
                    <a:pt x="326" y="437"/>
                    <a:pt x="326" y="437"/>
                  </a:cubicBezTo>
                  <a:cubicBezTo>
                    <a:pt x="327" y="437"/>
                    <a:pt x="326" y="437"/>
                    <a:pt x="326" y="437"/>
                  </a:cubicBezTo>
                  <a:cubicBezTo>
                    <a:pt x="326" y="437"/>
                    <a:pt x="326" y="437"/>
                    <a:pt x="326" y="437"/>
                  </a:cubicBezTo>
                  <a:cubicBezTo>
                    <a:pt x="326" y="437"/>
                    <a:pt x="326" y="437"/>
                    <a:pt x="326" y="437"/>
                  </a:cubicBezTo>
                  <a:cubicBezTo>
                    <a:pt x="326" y="437"/>
                    <a:pt x="326" y="438"/>
                    <a:pt x="326" y="438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6" y="438"/>
                    <a:pt x="326" y="438"/>
                    <a:pt x="326" y="438"/>
                  </a:cubicBezTo>
                  <a:cubicBezTo>
                    <a:pt x="325" y="438"/>
                    <a:pt x="325" y="438"/>
                    <a:pt x="325" y="438"/>
                  </a:cubicBezTo>
                  <a:cubicBezTo>
                    <a:pt x="325" y="438"/>
                    <a:pt x="325" y="437"/>
                    <a:pt x="325" y="437"/>
                  </a:cubicBezTo>
                  <a:cubicBezTo>
                    <a:pt x="325" y="437"/>
                    <a:pt x="325" y="438"/>
                    <a:pt x="325" y="438"/>
                  </a:cubicBezTo>
                  <a:cubicBezTo>
                    <a:pt x="325" y="438"/>
                    <a:pt x="325" y="438"/>
                    <a:pt x="325" y="438"/>
                  </a:cubicBezTo>
                  <a:cubicBezTo>
                    <a:pt x="325" y="439"/>
                    <a:pt x="325" y="439"/>
                    <a:pt x="325" y="439"/>
                  </a:cubicBezTo>
                  <a:cubicBezTo>
                    <a:pt x="325" y="439"/>
                    <a:pt x="325" y="439"/>
                    <a:pt x="325" y="439"/>
                  </a:cubicBezTo>
                  <a:cubicBezTo>
                    <a:pt x="325" y="439"/>
                    <a:pt x="325" y="439"/>
                    <a:pt x="325" y="439"/>
                  </a:cubicBezTo>
                  <a:cubicBezTo>
                    <a:pt x="325" y="440"/>
                    <a:pt x="325" y="440"/>
                    <a:pt x="325" y="440"/>
                  </a:cubicBezTo>
                  <a:cubicBezTo>
                    <a:pt x="325" y="440"/>
                    <a:pt x="325" y="440"/>
                    <a:pt x="325" y="440"/>
                  </a:cubicBezTo>
                  <a:cubicBezTo>
                    <a:pt x="325" y="440"/>
                    <a:pt x="325" y="440"/>
                    <a:pt x="325" y="440"/>
                  </a:cubicBezTo>
                  <a:cubicBezTo>
                    <a:pt x="325" y="440"/>
                    <a:pt x="326" y="440"/>
                    <a:pt x="326" y="440"/>
                  </a:cubicBezTo>
                  <a:cubicBezTo>
                    <a:pt x="326" y="440"/>
                    <a:pt x="326" y="440"/>
                    <a:pt x="326" y="440"/>
                  </a:cubicBezTo>
                  <a:cubicBezTo>
                    <a:pt x="327" y="440"/>
                    <a:pt x="327" y="440"/>
                    <a:pt x="327" y="440"/>
                  </a:cubicBezTo>
                  <a:cubicBezTo>
                    <a:pt x="327" y="440"/>
                    <a:pt x="327" y="441"/>
                    <a:pt x="328" y="440"/>
                  </a:cubicBezTo>
                  <a:cubicBezTo>
                    <a:pt x="328" y="441"/>
                    <a:pt x="329" y="441"/>
                    <a:pt x="329" y="441"/>
                  </a:cubicBezTo>
                  <a:cubicBezTo>
                    <a:pt x="330" y="441"/>
                    <a:pt x="330" y="441"/>
                    <a:pt x="331" y="441"/>
                  </a:cubicBezTo>
                  <a:cubicBezTo>
                    <a:pt x="331" y="441"/>
                    <a:pt x="331" y="441"/>
                    <a:pt x="331" y="441"/>
                  </a:cubicBezTo>
                  <a:cubicBezTo>
                    <a:pt x="331" y="441"/>
                    <a:pt x="332" y="442"/>
                    <a:pt x="333" y="442"/>
                  </a:cubicBezTo>
                  <a:cubicBezTo>
                    <a:pt x="333" y="442"/>
                    <a:pt x="333" y="442"/>
                    <a:pt x="333" y="442"/>
                  </a:cubicBezTo>
                  <a:cubicBezTo>
                    <a:pt x="333" y="442"/>
                    <a:pt x="333" y="442"/>
                    <a:pt x="333" y="443"/>
                  </a:cubicBezTo>
                  <a:cubicBezTo>
                    <a:pt x="333" y="443"/>
                    <a:pt x="333" y="443"/>
                    <a:pt x="333" y="443"/>
                  </a:cubicBezTo>
                  <a:cubicBezTo>
                    <a:pt x="333" y="443"/>
                    <a:pt x="334" y="443"/>
                    <a:pt x="335" y="443"/>
                  </a:cubicBezTo>
                  <a:cubicBezTo>
                    <a:pt x="335" y="443"/>
                    <a:pt x="335" y="443"/>
                    <a:pt x="335" y="443"/>
                  </a:cubicBezTo>
                  <a:cubicBezTo>
                    <a:pt x="335" y="443"/>
                    <a:pt x="336" y="443"/>
                    <a:pt x="336" y="443"/>
                  </a:cubicBezTo>
                  <a:cubicBezTo>
                    <a:pt x="337" y="443"/>
                    <a:pt x="340" y="442"/>
                    <a:pt x="341" y="442"/>
                  </a:cubicBezTo>
                  <a:cubicBezTo>
                    <a:pt x="341" y="442"/>
                    <a:pt x="341" y="442"/>
                    <a:pt x="341" y="442"/>
                  </a:cubicBezTo>
                  <a:cubicBezTo>
                    <a:pt x="341" y="442"/>
                    <a:pt x="341" y="442"/>
                    <a:pt x="341" y="442"/>
                  </a:cubicBezTo>
                  <a:cubicBezTo>
                    <a:pt x="342" y="442"/>
                    <a:pt x="342" y="442"/>
                    <a:pt x="342" y="442"/>
                  </a:cubicBezTo>
                  <a:cubicBezTo>
                    <a:pt x="342" y="442"/>
                    <a:pt x="342" y="442"/>
                    <a:pt x="343" y="442"/>
                  </a:cubicBezTo>
                  <a:cubicBezTo>
                    <a:pt x="343" y="441"/>
                    <a:pt x="343" y="441"/>
                    <a:pt x="343" y="441"/>
                  </a:cubicBezTo>
                  <a:cubicBezTo>
                    <a:pt x="343" y="441"/>
                    <a:pt x="343" y="441"/>
                    <a:pt x="343" y="441"/>
                  </a:cubicBezTo>
                  <a:cubicBezTo>
                    <a:pt x="343" y="440"/>
                    <a:pt x="343" y="440"/>
                    <a:pt x="343" y="440"/>
                  </a:cubicBezTo>
                  <a:cubicBezTo>
                    <a:pt x="343" y="440"/>
                    <a:pt x="343" y="440"/>
                    <a:pt x="343" y="440"/>
                  </a:cubicBezTo>
                  <a:close/>
                  <a:moveTo>
                    <a:pt x="329" y="415"/>
                  </a:moveTo>
                  <a:cubicBezTo>
                    <a:pt x="329" y="415"/>
                    <a:pt x="329" y="415"/>
                    <a:pt x="329" y="415"/>
                  </a:cubicBezTo>
                  <a:cubicBezTo>
                    <a:pt x="329" y="415"/>
                    <a:pt x="329" y="415"/>
                    <a:pt x="329" y="415"/>
                  </a:cubicBezTo>
                  <a:cubicBezTo>
                    <a:pt x="329" y="415"/>
                    <a:pt x="329" y="415"/>
                    <a:pt x="329" y="415"/>
                  </a:cubicBezTo>
                  <a:cubicBezTo>
                    <a:pt x="329" y="416"/>
                    <a:pt x="329" y="416"/>
                    <a:pt x="329" y="416"/>
                  </a:cubicBezTo>
                  <a:cubicBezTo>
                    <a:pt x="329" y="416"/>
                    <a:pt x="329" y="416"/>
                    <a:pt x="329" y="416"/>
                  </a:cubicBezTo>
                  <a:cubicBezTo>
                    <a:pt x="329" y="416"/>
                    <a:pt x="329" y="416"/>
                    <a:pt x="329" y="416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16"/>
                    <a:pt x="330" y="417"/>
                    <a:pt x="330" y="417"/>
                  </a:cubicBezTo>
                  <a:cubicBezTo>
                    <a:pt x="330" y="417"/>
                    <a:pt x="330" y="417"/>
                    <a:pt x="330" y="417"/>
                  </a:cubicBezTo>
                  <a:cubicBezTo>
                    <a:pt x="330" y="417"/>
                    <a:pt x="330" y="417"/>
                    <a:pt x="330" y="417"/>
                  </a:cubicBezTo>
                  <a:cubicBezTo>
                    <a:pt x="330" y="417"/>
                    <a:pt x="330" y="417"/>
                    <a:pt x="330" y="417"/>
                  </a:cubicBezTo>
                  <a:cubicBezTo>
                    <a:pt x="331" y="417"/>
                    <a:pt x="331" y="417"/>
                    <a:pt x="331" y="417"/>
                  </a:cubicBezTo>
                  <a:cubicBezTo>
                    <a:pt x="331" y="417"/>
                    <a:pt x="331" y="417"/>
                    <a:pt x="331" y="417"/>
                  </a:cubicBezTo>
                  <a:cubicBezTo>
                    <a:pt x="331" y="417"/>
                    <a:pt x="331" y="417"/>
                    <a:pt x="332" y="416"/>
                  </a:cubicBezTo>
                  <a:cubicBezTo>
                    <a:pt x="331" y="416"/>
                    <a:pt x="331" y="416"/>
                    <a:pt x="331" y="416"/>
                  </a:cubicBezTo>
                  <a:cubicBezTo>
                    <a:pt x="331" y="416"/>
                    <a:pt x="331" y="416"/>
                    <a:pt x="331" y="416"/>
                  </a:cubicBezTo>
                  <a:cubicBezTo>
                    <a:pt x="331" y="416"/>
                    <a:pt x="331" y="416"/>
                    <a:pt x="330" y="415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15"/>
                    <a:pt x="330" y="415"/>
                    <a:pt x="330" y="415"/>
                  </a:cubicBezTo>
                  <a:cubicBezTo>
                    <a:pt x="329" y="415"/>
                    <a:pt x="329" y="415"/>
                    <a:pt x="329" y="415"/>
                  </a:cubicBezTo>
                  <a:cubicBezTo>
                    <a:pt x="329" y="415"/>
                    <a:pt x="329" y="415"/>
                    <a:pt x="329" y="415"/>
                  </a:cubicBezTo>
                  <a:cubicBezTo>
                    <a:pt x="329" y="415"/>
                    <a:pt x="329" y="414"/>
                    <a:pt x="329" y="414"/>
                  </a:cubicBezTo>
                  <a:cubicBezTo>
                    <a:pt x="329" y="414"/>
                    <a:pt x="329" y="414"/>
                    <a:pt x="329" y="414"/>
                  </a:cubicBezTo>
                  <a:cubicBezTo>
                    <a:pt x="329" y="414"/>
                    <a:pt x="329" y="414"/>
                    <a:pt x="329" y="414"/>
                  </a:cubicBezTo>
                  <a:cubicBezTo>
                    <a:pt x="329" y="413"/>
                    <a:pt x="329" y="413"/>
                    <a:pt x="329" y="413"/>
                  </a:cubicBezTo>
                  <a:cubicBezTo>
                    <a:pt x="329" y="413"/>
                    <a:pt x="329" y="413"/>
                    <a:pt x="329" y="413"/>
                  </a:cubicBezTo>
                  <a:cubicBezTo>
                    <a:pt x="329" y="413"/>
                    <a:pt x="329" y="413"/>
                    <a:pt x="329" y="413"/>
                  </a:cubicBezTo>
                  <a:cubicBezTo>
                    <a:pt x="329" y="412"/>
                    <a:pt x="329" y="412"/>
                    <a:pt x="329" y="412"/>
                  </a:cubicBezTo>
                  <a:cubicBezTo>
                    <a:pt x="329" y="412"/>
                    <a:pt x="329" y="412"/>
                    <a:pt x="329" y="412"/>
                  </a:cubicBezTo>
                  <a:cubicBezTo>
                    <a:pt x="329" y="412"/>
                    <a:pt x="329" y="412"/>
                    <a:pt x="329" y="411"/>
                  </a:cubicBezTo>
                  <a:cubicBezTo>
                    <a:pt x="328" y="411"/>
                    <a:pt x="328" y="411"/>
                    <a:pt x="328" y="411"/>
                  </a:cubicBezTo>
                  <a:cubicBezTo>
                    <a:pt x="327" y="412"/>
                    <a:pt x="327" y="411"/>
                    <a:pt x="326" y="411"/>
                  </a:cubicBezTo>
                  <a:cubicBezTo>
                    <a:pt x="326" y="411"/>
                    <a:pt x="326" y="411"/>
                    <a:pt x="326" y="411"/>
                  </a:cubicBezTo>
                  <a:cubicBezTo>
                    <a:pt x="326" y="410"/>
                    <a:pt x="326" y="410"/>
                    <a:pt x="326" y="410"/>
                  </a:cubicBezTo>
                  <a:cubicBezTo>
                    <a:pt x="326" y="411"/>
                    <a:pt x="326" y="411"/>
                    <a:pt x="326" y="411"/>
                  </a:cubicBezTo>
                  <a:cubicBezTo>
                    <a:pt x="325" y="410"/>
                    <a:pt x="325" y="410"/>
                    <a:pt x="325" y="410"/>
                  </a:cubicBezTo>
                  <a:cubicBezTo>
                    <a:pt x="325" y="410"/>
                    <a:pt x="324" y="410"/>
                    <a:pt x="324" y="409"/>
                  </a:cubicBezTo>
                  <a:cubicBezTo>
                    <a:pt x="324" y="409"/>
                    <a:pt x="324" y="409"/>
                    <a:pt x="324" y="409"/>
                  </a:cubicBezTo>
                  <a:cubicBezTo>
                    <a:pt x="324" y="408"/>
                    <a:pt x="323" y="408"/>
                    <a:pt x="323" y="408"/>
                  </a:cubicBezTo>
                  <a:cubicBezTo>
                    <a:pt x="322" y="408"/>
                    <a:pt x="322" y="408"/>
                    <a:pt x="322" y="408"/>
                  </a:cubicBezTo>
                  <a:cubicBezTo>
                    <a:pt x="322" y="409"/>
                    <a:pt x="322" y="409"/>
                    <a:pt x="322" y="409"/>
                  </a:cubicBezTo>
                  <a:cubicBezTo>
                    <a:pt x="322" y="409"/>
                    <a:pt x="322" y="409"/>
                    <a:pt x="322" y="409"/>
                  </a:cubicBezTo>
                  <a:cubicBezTo>
                    <a:pt x="322" y="409"/>
                    <a:pt x="322" y="409"/>
                    <a:pt x="322" y="409"/>
                  </a:cubicBezTo>
                  <a:cubicBezTo>
                    <a:pt x="322" y="409"/>
                    <a:pt x="321" y="410"/>
                    <a:pt x="321" y="410"/>
                  </a:cubicBezTo>
                  <a:cubicBezTo>
                    <a:pt x="320" y="410"/>
                    <a:pt x="320" y="410"/>
                    <a:pt x="320" y="410"/>
                  </a:cubicBezTo>
                  <a:cubicBezTo>
                    <a:pt x="321" y="410"/>
                    <a:pt x="321" y="410"/>
                    <a:pt x="321" y="410"/>
                  </a:cubicBezTo>
                  <a:cubicBezTo>
                    <a:pt x="321" y="410"/>
                    <a:pt x="321" y="410"/>
                    <a:pt x="321" y="409"/>
                  </a:cubicBezTo>
                  <a:cubicBezTo>
                    <a:pt x="322" y="409"/>
                    <a:pt x="322" y="410"/>
                    <a:pt x="322" y="410"/>
                  </a:cubicBezTo>
                  <a:cubicBezTo>
                    <a:pt x="323" y="410"/>
                    <a:pt x="323" y="410"/>
                    <a:pt x="324" y="411"/>
                  </a:cubicBezTo>
                  <a:cubicBezTo>
                    <a:pt x="324" y="411"/>
                    <a:pt x="324" y="411"/>
                    <a:pt x="324" y="411"/>
                  </a:cubicBezTo>
                  <a:cubicBezTo>
                    <a:pt x="324" y="411"/>
                    <a:pt x="325" y="412"/>
                    <a:pt x="325" y="412"/>
                  </a:cubicBezTo>
                  <a:cubicBezTo>
                    <a:pt x="325" y="412"/>
                    <a:pt x="325" y="412"/>
                    <a:pt x="325" y="412"/>
                  </a:cubicBezTo>
                  <a:cubicBezTo>
                    <a:pt x="325" y="412"/>
                    <a:pt x="325" y="412"/>
                    <a:pt x="325" y="412"/>
                  </a:cubicBezTo>
                  <a:cubicBezTo>
                    <a:pt x="325" y="413"/>
                    <a:pt x="325" y="413"/>
                    <a:pt x="325" y="413"/>
                  </a:cubicBezTo>
                  <a:cubicBezTo>
                    <a:pt x="325" y="413"/>
                    <a:pt x="325" y="413"/>
                    <a:pt x="325" y="413"/>
                  </a:cubicBezTo>
                  <a:cubicBezTo>
                    <a:pt x="325" y="413"/>
                    <a:pt x="325" y="413"/>
                    <a:pt x="325" y="413"/>
                  </a:cubicBezTo>
                  <a:cubicBezTo>
                    <a:pt x="326" y="413"/>
                    <a:pt x="327" y="414"/>
                    <a:pt x="328" y="414"/>
                  </a:cubicBezTo>
                  <a:cubicBezTo>
                    <a:pt x="328" y="414"/>
                    <a:pt x="328" y="414"/>
                    <a:pt x="328" y="414"/>
                  </a:cubicBezTo>
                  <a:cubicBezTo>
                    <a:pt x="328" y="414"/>
                    <a:pt x="328" y="414"/>
                    <a:pt x="328" y="414"/>
                  </a:cubicBezTo>
                  <a:cubicBezTo>
                    <a:pt x="328" y="414"/>
                    <a:pt x="328" y="414"/>
                    <a:pt x="329" y="414"/>
                  </a:cubicBezTo>
                  <a:cubicBezTo>
                    <a:pt x="328" y="415"/>
                    <a:pt x="328" y="415"/>
                    <a:pt x="328" y="415"/>
                  </a:cubicBezTo>
                  <a:cubicBezTo>
                    <a:pt x="328" y="415"/>
                    <a:pt x="329" y="415"/>
                    <a:pt x="329" y="415"/>
                  </a:cubicBezTo>
                  <a:close/>
                  <a:moveTo>
                    <a:pt x="306" y="412"/>
                  </a:moveTo>
                  <a:cubicBezTo>
                    <a:pt x="306" y="412"/>
                    <a:pt x="306" y="412"/>
                    <a:pt x="306" y="412"/>
                  </a:cubicBezTo>
                  <a:cubicBezTo>
                    <a:pt x="307" y="412"/>
                    <a:pt x="306" y="411"/>
                    <a:pt x="306" y="411"/>
                  </a:cubicBezTo>
                  <a:cubicBezTo>
                    <a:pt x="306" y="411"/>
                    <a:pt x="306" y="411"/>
                    <a:pt x="306" y="410"/>
                  </a:cubicBezTo>
                  <a:cubicBezTo>
                    <a:pt x="305" y="410"/>
                    <a:pt x="305" y="411"/>
                    <a:pt x="305" y="411"/>
                  </a:cubicBezTo>
                  <a:cubicBezTo>
                    <a:pt x="305" y="412"/>
                    <a:pt x="305" y="412"/>
                    <a:pt x="305" y="412"/>
                  </a:cubicBezTo>
                  <a:cubicBezTo>
                    <a:pt x="305" y="412"/>
                    <a:pt x="305" y="412"/>
                    <a:pt x="306" y="412"/>
                  </a:cubicBezTo>
                  <a:close/>
                  <a:moveTo>
                    <a:pt x="306" y="416"/>
                  </a:moveTo>
                  <a:cubicBezTo>
                    <a:pt x="306" y="415"/>
                    <a:pt x="304" y="414"/>
                    <a:pt x="306" y="414"/>
                  </a:cubicBezTo>
                  <a:cubicBezTo>
                    <a:pt x="306" y="414"/>
                    <a:pt x="306" y="413"/>
                    <a:pt x="305" y="413"/>
                  </a:cubicBezTo>
                  <a:cubicBezTo>
                    <a:pt x="305" y="413"/>
                    <a:pt x="304" y="414"/>
                    <a:pt x="304" y="414"/>
                  </a:cubicBezTo>
                  <a:cubicBezTo>
                    <a:pt x="303" y="415"/>
                    <a:pt x="304" y="415"/>
                    <a:pt x="304" y="416"/>
                  </a:cubicBezTo>
                  <a:cubicBezTo>
                    <a:pt x="304" y="417"/>
                    <a:pt x="306" y="417"/>
                    <a:pt x="306" y="416"/>
                  </a:cubicBezTo>
                  <a:close/>
                  <a:moveTo>
                    <a:pt x="301" y="404"/>
                  </a:moveTo>
                  <a:cubicBezTo>
                    <a:pt x="300" y="404"/>
                    <a:pt x="300" y="403"/>
                    <a:pt x="300" y="402"/>
                  </a:cubicBezTo>
                  <a:cubicBezTo>
                    <a:pt x="300" y="402"/>
                    <a:pt x="300" y="402"/>
                    <a:pt x="300" y="401"/>
                  </a:cubicBezTo>
                  <a:cubicBezTo>
                    <a:pt x="297" y="402"/>
                    <a:pt x="301" y="406"/>
                    <a:pt x="302" y="405"/>
                  </a:cubicBezTo>
                  <a:cubicBezTo>
                    <a:pt x="302" y="405"/>
                    <a:pt x="301" y="404"/>
                    <a:pt x="301" y="404"/>
                  </a:cubicBezTo>
                  <a:close/>
                  <a:moveTo>
                    <a:pt x="354" y="428"/>
                  </a:moveTo>
                  <a:cubicBezTo>
                    <a:pt x="353" y="429"/>
                    <a:pt x="353" y="429"/>
                    <a:pt x="353" y="429"/>
                  </a:cubicBezTo>
                  <a:cubicBezTo>
                    <a:pt x="353" y="429"/>
                    <a:pt x="353" y="429"/>
                    <a:pt x="353" y="429"/>
                  </a:cubicBezTo>
                  <a:cubicBezTo>
                    <a:pt x="353" y="429"/>
                    <a:pt x="353" y="429"/>
                    <a:pt x="353" y="429"/>
                  </a:cubicBezTo>
                  <a:cubicBezTo>
                    <a:pt x="353" y="429"/>
                    <a:pt x="354" y="429"/>
                    <a:pt x="354" y="429"/>
                  </a:cubicBezTo>
                  <a:cubicBezTo>
                    <a:pt x="354" y="429"/>
                    <a:pt x="354" y="429"/>
                    <a:pt x="354" y="429"/>
                  </a:cubicBezTo>
                  <a:cubicBezTo>
                    <a:pt x="354" y="429"/>
                    <a:pt x="354" y="429"/>
                    <a:pt x="354" y="429"/>
                  </a:cubicBezTo>
                  <a:cubicBezTo>
                    <a:pt x="354" y="429"/>
                    <a:pt x="354" y="429"/>
                    <a:pt x="354" y="429"/>
                  </a:cubicBezTo>
                  <a:cubicBezTo>
                    <a:pt x="354" y="429"/>
                    <a:pt x="354" y="429"/>
                    <a:pt x="354" y="429"/>
                  </a:cubicBezTo>
                  <a:cubicBezTo>
                    <a:pt x="354" y="429"/>
                    <a:pt x="354" y="429"/>
                    <a:pt x="354" y="429"/>
                  </a:cubicBezTo>
                  <a:cubicBezTo>
                    <a:pt x="354" y="429"/>
                    <a:pt x="354" y="428"/>
                    <a:pt x="354" y="428"/>
                  </a:cubicBezTo>
                  <a:close/>
                  <a:moveTo>
                    <a:pt x="333" y="427"/>
                  </a:moveTo>
                  <a:cubicBezTo>
                    <a:pt x="332" y="427"/>
                    <a:pt x="332" y="427"/>
                    <a:pt x="332" y="427"/>
                  </a:cubicBezTo>
                  <a:cubicBezTo>
                    <a:pt x="332" y="427"/>
                    <a:pt x="332" y="427"/>
                    <a:pt x="332" y="427"/>
                  </a:cubicBezTo>
                  <a:cubicBezTo>
                    <a:pt x="332" y="428"/>
                    <a:pt x="332" y="428"/>
                    <a:pt x="332" y="428"/>
                  </a:cubicBezTo>
                  <a:cubicBezTo>
                    <a:pt x="332" y="428"/>
                    <a:pt x="332" y="428"/>
                    <a:pt x="332" y="428"/>
                  </a:cubicBezTo>
                  <a:lnTo>
                    <a:pt x="333" y="427"/>
                  </a:lnTo>
                  <a:close/>
                  <a:moveTo>
                    <a:pt x="333" y="428"/>
                  </a:moveTo>
                  <a:cubicBezTo>
                    <a:pt x="333" y="428"/>
                    <a:pt x="333" y="428"/>
                    <a:pt x="333" y="428"/>
                  </a:cubicBezTo>
                  <a:cubicBezTo>
                    <a:pt x="333" y="428"/>
                    <a:pt x="333" y="428"/>
                    <a:pt x="333" y="428"/>
                  </a:cubicBezTo>
                  <a:cubicBezTo>
                    <a:pt x="333" y="428"/>
                    <a:pt x="333" y="428"/>
                    <a:pt x="333" y="428"/>
                  </a:cubicBezTo>
                  <a:cubicBezTo>
                    <a:pt x="333" y="428"/>
                    <a:pt x="333" y="428"/>
                    <a:pt x="333" y="428"/>
                  </a:cubicBezTo>
                  <a:close/>
                  <a:moveTo>
                    <a:pt x="353" y="431"/>
                  </a:moveTo>
                  <a:cubicBezTo>
                    <a:pt x="353" y="432"/>
                    <a:pt x="353" y="432"/>
                    <a:pt x="353" y="432"/>
                  </a:cubicBezTo>
                  <a:cubicBezTo>
                    <a:pt x="353" y="432"/>
                    <a:pt x="353" y="432"/>
                    <a:pt x="353" y="431"/>
                  </a:cubicBezTo>
                  <a:close/>
                  <a:moveTo>
                    <a:pt x="352" y="432"/>
                  </a:moveTo>
                  <a:cubicBezTo>
                    <a:pt x="352" y="432"/>
                    <a:pt x="352" y="432"/>
                    <a:pt x="352" y="432"/>
                  </a:cubicBezTo>
                  <a:cubicBezTo>
                    <a:pt x="352" y="432"/>
                    <a:pt x="352" y="432"/>
                    <a:pt x="352" y="432"/>
                  </a:cubicBezTo>
                  <a:cubicBezTo>
                    <a:pt x="352" y="432"/>
                    <a:pt x="352" y="432"/>
                    <a:pt x="352" y="432"/>
                  </a:cubicBezTo>
                  <a:close/>
                  <a:moveTo>
                    <a:pt x="349" y="437"/>
                  </a:moveTo>
                  <a:cubicBezTo>
                    <a:pt x="349" y="437"/>
                    <a:pt x="350" y="437"/>
                    <a:pt x="350" y="436"/>
                  </a:cubicBezTo>
                  <a:cubicBezTo>
                    <a:pt x="350" y="436"/>
                    <a:pt x="350" y="436"/>
                    <a:pt x="350" y="436"/>
                  </a:cubicBezTo>
                  <a:cubicBezTo>
                    <a:pt x="350" y="436"/>
                    <a:pt x="350" y="436"/>
                    <a:pt x="350" y="436"/>
                  </a:cubicBezTo>
                  <a:cubicBezTo>
                    <a:pt x="350" y="435"/>
                    <a:pt x="350" y="436"/>
                    <a:pt x="350" y="436"/>
                  </a:cubicBezTo>
                  <a:cubicBezTo>
                    <a:pt x="349" y="436"/>
                    <a:pt x="349" y="436"/>
                    <a:pt x="349" y="436"/>
                  </a:cubicBezTo>
                  <a:cubicBezTo>
                    <a:pt x="349" y="437"/>
                    <a:pt x="349" y="437"/>
                    <a:pt x="349" y="437"/>
                  </a:cubicBezTo>
                  <a:cubicBezTo>
                    <a:pt x="349" y="437"/>
                    <a:pt x="349" y="437"/>
                    <a:pt x="349" y="437"/>
                  </a:cubicBezTo>
                  <a:cubicBezTo>
                    <a:pt x="349" y="437"/>
                    <a:pt x="349" y="437"/>
                    <a:pt x="349" y="437"/>
                  </a:cubicBezTo>
                  <a:cubicBezTo>
                    <a:pt x="349" y="438"/>
                    <a:pt x="349" y="438"/>
                    <a:pt x="349" y="438"/>
                  </a:cubicBezTo>
                  <a:cubicBezTo>
                    <a:pt x="349" y="438"/>
                    <a:pt x="349" y="438"/>
                    <a:pt x="349" y="438"/>
                  </a:cubicBezTo>
                  <a:cubicBezTo>
                    <a:pt x="349" y="439"/>
                    <a:pt x="349" y="439"/>
                    <a:pt x="349" y="439"/>
                  </a:cubicBezTo>
                  <a:cubicBezTo>
                    <a:pt x="349" y="439"/>
                    <a:pt x="350" y="439"/>
                    <a:pt x="350" y="439"/>
                  </a:cubicBezTo>
                  <a:cubicBezTo>
                    <a:pt x="350" y="439"/>
                    <a:pt x="350" y="439"/>
                    <a:pt x="350" y="439"/>
                  </a:cubicBezTo>
                  <a:cubicBezTo>
                    <a:pt x="350" y="438"/>
                    <a:pt x="350" y="438"/>
                    <a:pt x="350" y="438"/>
                  </a:cubicBezTo>
                  <a:cubicBezTo>
                    <a:pt x="350" y="438"/>
                    <a:pt x="350" y="438"/>
                    <a:pt x="350" y="438"/>
                  </a:cubicBezTo>
                  <a:cubicBezTo>
                    <a:pt x="350" y="438"/>
                    <a:pt x="350" y="438"/>
                    <a:pt x="350" y="438"/>
                  </a:cubicBezTo>
                  <a:cubicBezTo>
                    <a:pt x="350" y="438"/>
                    <a:pt x="350" y="437"/>
                    <a:pt x="349" y="437"/>
                  </a:cubicBezTo>
                  <a:close/>
                  <a:moveTo>
                    <a:pt x="351" y="430"/>
                  </a:moveTo>
                  <a:cubicBezTo>
                    <a:pt x="351" y="430"/>
                    <a:pt x="351" y="430"/>
                    <a:pt x="351" y="430"/>
                  </a:cubicBezTo>
                  <a:cubicBezTo>
                    <a:pt x="351" y="430"/>
                    <a:pt x="350" y="430"/>
                    <a:pt x="350" y="430"/>
                  </a:cubicBezTo>
                  <a:cubicBezTo>
                    <a:pt x="350" y="430"/>
                    <a:pt x="350" y="430"/>
                    <a:pt x="350" y="430"/>
                  </a:cubicBezTo>
                  <a:cubicBezTo>
                    <a:pt x="350" y="431"/>
                    <a:pt x="350" y="431"/>
                    <a:pt x="350" y="431"/>
                  </a:cubicBezTo>
                  <a:cubicBezTo>
                    <a:pt x="350" y="430"/>
                    <a:pt x="351" y="431"/>
                    <a:pt x="351" y="431"/>
                  </a:cubicBezTo>
                  <a:cubicBezTo>
                    <a:pt x="351" y="431"/>
                    <a:pt x="351" y="431"/>
                    <a:pt x="351" y="431"/>
                  </a:cubicBezTo>
                  <a:cubicBezTo>
                    <a:pt x="351" y="431"/>
                    <a:pt x="351" y="430"/>
                    <a:pt x="351" y="430"/>
                  </a:cubicBezTo>
                  <a:close/>
                  <a:moveTo>
                    <a:pt x="356" y="430"/>
                  </a:moveTo>
                  <a:cubicBezTo>
                    <a:pt x="356" y="430"/>
                    <a:pt x="356" y="430"/>
                    <a:pt x="356" y="430"/>
                  </a:cubicBezTo>
                  <a:cubicBezTo>
                    <a:pt x="355" y="430"/>
                    <a:pt x="355" y="431"/>
                    <a:pt x="354" y="431"/>
                  </a:cubicBezTo>
                  <a:cubicBezTo>
                    <a:pt x="354" y="431"/>
                    <a:pt x="354" y="431"/>
                    <a:pt x="354" y="431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53" y="433"/>
                    <a:pt x="353" y="433"/>
                    <a:pt x="353" y="433"/>
                  </a:cubicBezTo>
                  <a:cubicBezTo>
                    <a:pt x="353" y="433"/>
                    <a:pt x="353" y="433"/>
                    <a:pt x="353" y="433"/>
                  </a:cubicBezTo>
                  <a:cubicBezTo>
                    <a:pt x="353" y="433"/>
                    <a:pt x="353" y="434"/>
                    <a:pt x="353" y="434"/>
                  </a:cubicBezTo>
                  <a:cubicBezTo>
                    <a:pt x="353" y="435"/>
                    <a:pt x="353" y="435"/>
                    <a:pt x="353" y="435"/>
                  </a:cubicBezTo>
                  <a:cubicBezTo>
                    <a:pt x="354" y="435"/>
                    <a:pt x="355" y="434"/>
                    <a:pt x="355" y="433"/>
                  </a:cubicBezTo>
                  <a:cubicBezTo>
                    <a:pt x="355" y="433"/>
                    <a:pt x="355" y="433"/>
                    <a:pt x="355" y="433"/>
                  </a:cubicBezTo>
                  <a:cubicBezTo>
                    <a:pt x="355" y="433"/>
                    <a:pt x="355" y="433"/>
                    <a:pt x="355" y="433"/>
                  </a:cubicBezTo>
                  <a:cubicBezTo>
                    <a:pt x="355" y="433"/>
                    <a:pt x="355" y="433"/>
                    <a:pt x="355" y="433"/>
                  </a:cubicBezTo>
                  <a:cubicBezTo>
                    <a:pt x="355" y="433"/>
                    <a:pt x="355" y="433"/>
                    <a:pt x="355" y="433"/>
                  </a:cubicBezTo>
                  <a:cubicBezTo>
                    <a:pt x="356" y="432"/>
                    <a:pt x="356" y="432"/>
                    <a:pt x="356" y="432"/>
                  </a:cubicBezTo>
                  <a:cubicBezTo>
                    <a:pt x="356" y="432"/>
                    <a:pt x="356" y="432"/>
                    <a:pt x="356" y="432"/>
                  </a:cubicBezTo>
                  <a:cubicBezTo>
                    <a:pt x="356" y="432"/>
                    <a:pt x="356" y="431"/>
                    <a:pt x="356" y="431"/>
                  </a:cubicBezTo>
                  <a:cubicBezTo>
                    <a:pt x="356" y="431"/>
                    <a:pt x="356" y="431"/>
                    <a:pt x="356" y="431"/>
                  </a:cubicBezTo>
                  <a:cubicBezTo>
                    <a:pt x="356" y="431"/>
                    <a:pt x="356" y="431"/>
                    <a:pt x="356" y="431"/>
                  </a:cubicBezTo>
                  <a:cubicBezTo>
                    <a:pt x="356" y="431"/>
                    <a:pt x="356" y="431"/>
                    <a:pt x="356" y="431"/>
                  </a:cubicBezTo>
                  <a:cubicBezTo>
                    <a:pt x="356" y="430"/>
                    <a:pt x="356" y="430"/>
                    <a:pt x="356" y="430"/>
                  </a:cubicBezTo>
                  <a:cubicBezTo>
                    <a:pt x="356" y="430"/>
                    <a:pt x="356" y="430"/>
                    <a:pt x="356" y="430"/>
                  </a:cubicBezTo>
                  <a:close/>
                  <a:moveTo>
                    <a:pt x="333" y="427"/>
                  </a:moveTo>
                  <a:cubicBezTo>
                    <a:pt x="334" y="426"/>
                    <a:pt x="334" y="426"/>
                    <a:pt x="333" y="426"/>
                  </a:cubicBezTo>
                  <a:cubicBezTo>
                    <a:pt x="333" y="426"/>
                    <a:pt x="333" y="426"/>
                    <a:pt x="333" y="426"/>
                  </a:cubicBezTo>
                  <a:cubicBezTo>
                    <a:pt x="333" y="426"/>
                    <a:pt x="333" y="426"/>
                    <a:pt x="333" y="426"/>
                  </a:cubicBezTo>
                  <a:cubicBezTo>
                    <a:pt x="333" y="426"/>
                    <a:pt x="333" y="426"/>
                    <a:pt x="333" y="427"/>
                  </a:cubicBezTo>
                  <a:close/>
                  <a:moveTo>
                    <a:pt x="340" y="428"/>
                  </a:moveTo>
                  <a:cubicBezTo>
                    <a:pt x="341" y="428"/>
                    <a:pt x="341" y="427"/>
                    <a:pt x="342" y="427"/>
                  </a:cubicBezTo>
                  <a:cubicBezTo>
                    <a:pt x="342" y="427"/>
                    <a:pt x="342" y="427"/>
                    <a:pt x="342" y="427"/>
                  </a:cubicBezTo>
                  <a:cubicBezTo>
                    <a:pt x="342" y="427"/>
                    <a:pt x="342" y="426"/>
                    <a:pt x="342" y="426"/>
                  </a:cubicBezTo>
                  <a:cubicBezTo>
                    <a:pt x="341" y="426"/>
                    <a:pt x="341" y="426"/>
                    <a:pt x="341" y="426"/>
                  </a:cubicBezTo>
                  <a:cubicBezTo>
                    <a:pt x="341" y="427"/>
                    <a:pt x="341" y="427"/>
                    <a:pt x="341" y="427"/>
                  </a:cubicBezTo>
                  <a:cubicBezTo>
                    <a:pt x="341" y="427"/>
                    <a:pt x="341" y="427"/>
                    <a:pt x="341" y="427"/>
                  </a:cubicBezTo>
                  <a:cubicBezTo>
                    <a:pt x="341" y="427"/>
                    <a:pt x="341" y="427"/>
                    <a:pt x="341" y="427"/>
                  </a:cubicBezTo>
                  <a:cubicBezTo>
                    <a:pt x="340" y="427"/>
                    <a:pt x="340" y="427"/>
                    <a:pt x="340" y="427"/>
                  </a:cubicBezTo>
                  <a:cubicBezTo>
                    <a:pt x="340" y="427"/>
                    <a:pt x="340" y="428"/>
                    <a:pt x="340" y="428"/>
                  </a:cubicBezTo>
                  <a:close/>
                  <a:moveTo>
                    <a:pt x="343" y="412"/>
                  </a:moveTo>
                  <a:cubicBezTo>
                    <a:pt x="343" y="413"/>
                    <a:pt x="343" y="413"/>
                    <a:pt x="343" y="413"/>
                  </a:cubicBezTo>
                  <a:cubicBezTo>
                    <a:pt x="343" y="413"/>
                    <a:pt x="343" y="412"/>
                    <a:pt x="343" y="412"/>
                  </a:cubicBezTo>
                  <a:close/>
                  <a:moveTo>
                    <a:pt x="333" y="421"/>
                  </a:moveTo>
                  <a:cubicBezTo>
                    <a:pt x="333" y="421"/>
                    <a:pt x="333" y="421"/>
                    <a:pt x="333" y="421"/>
                  </a:cubicBezTo>
                  <a:cubicBezTo>
                    <a:pt x="333" y="421"/>
                    <a:pt x="333" y="421"/>
                    <a:pt x="333" y="421"/>
                  </a:cubicBezTo>
                  <a:close/>
                  <a:moveTo>
                    <a:pt x="342" y="414"/>
                  </a:moveTo>
                  <a:cubicBezTo>
                    <a:pt x="342" y="414"/>
                    <a:pt x="342" y="414"/>
                    <a:pt x="342" y="414"/>
                  </a:cubicBezTo>
                  <a:cubicBezTo>
                    <a:pt x="342" y="414"/>
                    <a:pt x="342" y="413"/>
                    <a:pt x="342" y="413"/>
                  </a:cubicBezTo>
                  <a:cubicBezTo>
                    <a:pt x="342" y="413"/>
                    <a:pt x="342" y="413"/>
                    <a:pt x="342" y="413"/>
                  </a:cubicBezTo>
                  <a:cubicBezTo>
                    <a:pt x="342" y="413"/>
                    <a:pt x="342" y="412"/>
                    <a:pt x="342" y="412"/>
                  </a:cubicBezTo>
                  <a:cubicBezTo>
                    <a:pt x="342" y="412"/>
                    <a:pt x="342" y="412"/>
                    <a:pt x="342" y="412"/>
                  </a:cubicBezTo>
                  <a:cubicBezTo>
                    <a:pt x="342" y="412"/>
                    <a:pt x="342" y="412"/>
                    <a:pt x="342" y="412"/>
                  </a:cubicBezTo>
                  <a:cubicBezTo>
                    <a:pt x="342" y="412"/>
                    <a:pt x="341" y="412"/>
                    <a:pt x="341" y="412"/>
                  </a:cubicBezTo>
                  <a:cubicBezTo>
                    <a:pt x="340" y="412"/>
                    <a:pt x="340" y="412"/>
                    <a:pt x="340" y="412"/>
                  </a:cubicBezTo>
                  <a:cubicBezTo>
                    <a:pt x="340" y="412"/>
                    <a:pt x="340" y="412"/>
                    <a:pt x="340" y="412"/>
                  </a:cubicBezTo>
                  <a:cubicBezTo>
                    <a:pt x="340" y="413"/>
                    <a:pt x="340" y="413"/>
                    <a:pt x="340" y="413"/>
                  </a:cubicBezTo>
                  <a:cubicBezTo>
                    <a:pt x="341" y="413"/>
                    <a:pt x="341" y="413"/>
                    <a:pt x="341" y="413"/>
                  </a:cubicBezTo>
                  <a:cubicBezTo>
                    <a:pt x="341" y="413"/>
                    <a:pt x="341" y="413"/>
                    <a:pt x="341" y="413"/>
                  </a:cubicBezTo>
                  <a:cubicBezTo>
                    <a:pt x="341" y="413"/>
                    <a:pt x="341" y="413"/>
                    <a:pt x="341" y="413"/>
                  </a:cubicBezTo>
                  <a:cubicBezTo>
                    <a:pt x="341" y="413"/>
                    <a:pt x="341" y="414"/>
                    <a:pt x="341" y="414"/>
                  </a:cubicBezTo>
                  <a:cubicBezTo>
                    <a:pt x="341" y="414"/>
                    <a:pt x="341" y="414"/>
                    <a:pt x="341" y="414"/>
                  </a:cubicBezTo>
                  <a:cubicBezTo>
                    <a:pt x="341" y="414"/>
                    <a:pt x="341" y="414"/>
                    <a:pt x="341" y="414"/>
                  </a:cubicBezTo>
                  <a:cubicBezTo>
                    <a:pt x="341" y="414"/>
                    <a:pt x="341" y="415"/>
                    <a:pt x="341" y="415"/>
                  </a:cubicBezTo>
                  <a:cubicBezTo>
                    <a:pt x="340" y="415"/>
                    <a:pt x="340" y="415"/>
                    <a:pt x="340" y="415"/>
                  </a:cubicBezTo>
                  <a:cubicBezTo>
                    <a:pt x="341" y="415"/>
                    <a:pt x="341" y="415"/>
                    <a:pt x="341" y="415"/>
                  </a:cubicBezTo>
                  <a:cubicBezTo>
                    <a:pt x="341" y="415"/>
                    <a:pt x="341" y="415"/>
                    <a:pt x="341" y="416"/>
                  </a:cubicBezTo>
                  <a:cubicBezTo>
                    <a:pt x="341" y="416"/>
                    <a:pt x="341" y="416"/>
                    <a:pt x="341" y="416"/>
                  </a:cubicBezTo>
                  <a:cubicBezTo>
                    <a:pt x="341" y="416"/>
                    <a:pt x="342" y="415"/>
                    <a:pt x="342" y="415"/>
                  </a:cubicBezTo>
                  <a:cubicBezTo>
                    <a:pt x="342" y="415"/>
                    <a:pt x="342" y="415"/>
                    <a:pt x="342" y="415"/>
                  </a:cubicBezTo>
                  <a:cubicBezTo>
                    <a:pt x="342" y="415"/>
                    <a:pt x="342" y="415"/>
                    <a:pt x="342" y="415"/>
                  </a:cubicBezTo>
                  <a:cubicBezTo>
                    <a:pt x="342" y="415"/>
                    <a:pt x="342" y="415"/>
                    <a:pt x="342" y="415"/>
                  </a:cubicBezTo>
                  <a:lnTo>
                    <a:pt x="342" y="414"/>
                  </a:lnTo>
                  <a:close/>
                  <a:moveTo>
                    <a:pt x="349" y="429"/>
                  </a:moveTo>
                  <a:cubicBezTo>
                    <a:pt x="349" y="429"/>
                    <a:pt x="349" y="429"/>
                    <a:pt x="349" y="429"/>
                  </a:cubicBezTo>
                  <a:cubicBezTo>
                    <a:pt x="350" y="429"/>
                    <a:pt x="350" y="429"/>
                    <a:pt x="350" y="429"/>
                  </a:cubicBezTo>
                  <a:cubicBezTo>
                    <a:pt x="349" y="429"/>
                    <a:pt x="349" y="429"/>
                    <a:pt x="349" y="429"/>
                  </a:cubicBezTo>
                  <a:cubicBezTo>
                    <a:pt x="349" y="429"/>
                    <a:pt x="349" y="429"/>
                    <a:pt x="349" y="429"/>
                  </a:cubicBezTo>
                  <a:close/>
                  <a:moveTo>
                    <a:pt x="340" y="425"/>
                  </a:moveTo>
                  <a:cubicBezTo>
                    <a:pt x="341" y="425"/>
                    <a:pt x="341" y="425"/>
                    <a:pt x="341" y="425"/>
                  </a:cubicBezTo>
                  <a:cubicBezTo>
                    <a:pt x="340" y="425"/>
                    <a:pt x="340" y="425"/>
                    <a:pt x="340" y="425"/>
                  </a:cubicBezTo>
                  <a:close/>
                  <a:moveTo>
                    <a:pt x="332" y="393"/>
                  </a:moveTo>
                  <a:cubicBezTo>
                    <a:pt x="332" y="393"/>
                    <a:pt x="332" y="393"/>
                    <a:pt x="332" y="393"/>
                  </a:cubicBezTo>
                  <a:cubicBezTo>
                    <a:pt x="332" y="397"/>
                    <a:pt x="334" y="392"/>
                    <a:pt x="332" y="393"/>
                  </a:cubicBezTo>
                  <a:close/>
                  <a:moveTo>
                    <a:pt x="341" y="406"/>
                  </a:moveTo>
                  <a:cubicBezTo>
                    <a:pt x="341" y="406"/>
                    <a:pt x="340" y="406"/>
                    <a:pt x="340" y="406"/>
                  </a:cubicBezTo>
                  <a:cubicBezTo>
                    <a:pt x="340" y="407"/>
                    <a:pt x="340" y="407"/>
                    <a:pt x="340" y="407"/>
                  </a:cubicBezTo>
                  <a:cubicBezTo>
                    <a:pt x="340" y="408"/>
                    <a:pt x="342" y="407"/>
                    <a:pt x="342" y="407"/>
                  </a:cubicBezTo>
                  <a:cubicBezTo>
                    <a:pt x="342" y="407"/>
                    <a:pt x="342" y="407"/>
                    <a:pt x="342" y="407"/>
                  </a:cubicBezTo>
                  <a:cubicBezTo>
                    <a:pt x="343" y="407"/>
                    <a:pt x="343" y="407"/>
                    <a:pt x="343" y="407"/>
                  </a:cubicBezTo>
                  <a:cubicBezTo>
                    <a:pt x="343" y="407"/>
                    <a:pt x="343" y="407"/>
                    <a:pt x="343" y="407"/>
                  </a:cubicBezTo>
                  <a:cubicBezTo>
                    <a:pt x="343" y="407"/>
                    <a:pt x="343" y="407"/>
                    <a:pt x="343" y="407"/>
                  </a:cubicBezTo>
                  <a:cubicBezTo>
                    <a:pt x="342" y="407"/>
                    <a:pt x="342" y="407"/>
                    <a:pt x="342" y="407"/>
                  </a:cubicBezTo>
                  <a:cubicBezTo>
                    <a:pt x="342" y="407"/>
                    <a:pt x="342" y="407"/>
                    <a:pt x="342" y="407"/>
                  </a:cubicBezTo>
                  <a:cubicBezTo>
                    <a:pt x="342" y="408"/>
                    <a:pt x="342" y="408"/>
                    <a:pt x="342" y="408"/>
                  </a:cubicBezTo>
                  <a:cubicBezTo>
                    <a:pt x="343" y="408"/>
                    <a:pt x="344" y="409"/>
                    <a:pt x="345" y="408"/>
                  </a:cubicBezTo>
                  <a:cubicBezTo>
                    <a:pt x="345" y="408"/>
                    <a:pt x="344" y="408"/>
                    <a:pt x="344" y="407"/>
                  </a:cubicBezTo>
                  <a:cubicBezTo>
                    <a:pt x="344" y="407"/>
                    <a:pt x="344" y="407"/>
                    <a:pt x="344" y="407"/>
                  </a:cubicBezTo>
                  <a:cubicBezTo>
                    <a:pt x="345" y="408"/>
                    <a:pt x="345" y="408"/>
                    <a:pt x="345" y="408"/>
                  </a:cubicBezTo>
                  <a:cubicBezTo>
                    <a:pt x="345" y="408"/>
                    <a:pt x="345" y="408"/>
                    <a:pt x="345" y="408"/>
                  </a:cubicBezTo>
                  <a:cubicBezTo>
                    <a:pt x="345" y="408"/>
                    <a:pt x="345" y="408"/>
                    <a:pt x="345" y="408"/>
                  </a:cubicBezTo>
                  <a:cubicBezTo>
                    <a:pt x="345" y="408"/>
                    <a:pt x="345" y="408"/>
                    <a:pt x="345" y="408"/>
                  </a:cubicBezTo>
                  <a:cubicBezTo>
                    <a:pt x="345" y="408"/>
                    <a:pt x="345" y="408"/>
                    <a:pt x="345" y="408"/>
                  </a:cubicBezTo>
                  <a:cubicBezTo>
                    <a:pt x="345" y="408"/>
                    <a:pt x="345" y="408"/>
                    <a:pt x="345" y="408"/>
                  </a:cubicBezTo>
                  <a:cubicBezTo>
                    <a:pt x="345" y="407"/>
                    <a:pt x="345" y="407"/>
                    <a:pt x="345" y="407"/>
                  </a:cubicBezTo>
                  <a:cubicBezTo>
                    <a:pt x="345" y="407"/>
                    <a:pt x="345" y="407"/>
                    <a:pt x="345" y="407"/>
                  </a:cubicBezTo>
                  <a:cubicBezTo>
                    <a:pt x="345" y="406"/>
                    <a:pt x="343" y="406"/>
                    <a:pt x="344" y="405"/>
                  </a:cubicBezTo>
                  <a:cubicBezTo>
                    <a:pt x="343" y="405"/>
                    <a:pt x="343" y="405"/>
                    <a:pt x="343" y="405"/>
                  </a:cubicBezTo>
                  <a:cubicBezTo>
                    <a:pt x="343" y="405"/>
                    <a:pt x="343" y="405"/>
                    <a:pt x="343" y="405"/>
                  </a:cubicBezTo>
                  <a:cubicBezTo>
                    <a:pt x="343" y="405"/>
                    <a:pt x="343" y="405"/>
                    <a:pt x="342" y="405"/>
                  </a:cubicBezTo>
                  <a:cubicBezTo>
                    <a:pt x="342" y="405"/>
                    <a:pt x="342" y="405"/>
                    <a:pt x="342" y="405"/>
                  </a:cubicBezTo>
                  <a:cubicBezTo>
                    <a:pt x="342" y="406"/>
                    <a:pt x="342" y="406"/>
                    <a:pt x="341" y="406"/>
                  </a:cubicBezTo>
                  <a:cubicBezTo>
                    <a:pt x="341" y="406"/>
                    <a:pt x="341" y="406"/>
                    <a:pt x="341" y="406"/>
                  </a:cubicBezTo>
                  <a:close/>
                  <a:moveTo>
                    <a:pt x="344" y="421"/>
                  </a:moveTo>
                  <a:cubicBezTo>
                    <a:pt x="344" y="421"/>
                    <a:pt x="344" y="421"/>
                    <a:pt x="344" y="421"/>
                  </a:cubicBezTo>
                  <a:cubicBezTo>
                    <a:pt x="344" y="421"/>
                    <a:pt x="344" y="421"/>
                    <a:pt x="344" y="421"/>
                  </a:cubicBezTo>
                  <a:close/>
                  <a:moveTo>
                    <a:pt x="348" y="439"/>
                  </a:moveTo>
                  <a:cubicBezTo>
                    <a:pt x="348" y="439"/>
                    <a:pt x="347" y="439"/>
                    <a:pt x="347" y="439"/>
                  </a:cubicBezTo>
                  <a:cubicBezTo>
                    <a:pt x="348" y="439"/>
                    <a:pt x="348" y="439"/>
                    <a:pt x="349" y="439"/>
                  </a:cubicBezTo>
                  <a:cubicBezTo>
                    <a:pt x="348" y="439"/>
                    <a:pt x="348" y="439"/>
                    <a:pt x="348" y="439"/>
                  </a:cubicBezTo>
                  <a:cubicBezTo>
                    <a:pt x="349" y="439"/>
                    <a:pt x="348" y="439"/>
                    <a:pt x="348" y="439"/>
                  </a:cubicBezTo>
                  <a:close/>
                  <a:moveTo>
                    <a:pt x="331" y="421"/>
                  </a:moveTo>
                  <a:cubicBezTo>
                    <a:pt x="331" y="420"/>
                    <a:pt x="331" y="420"/>
                    <a:pt x="331" y="420"/>
                  </a:cubicBezTo>
                  <a:cubicBezTo>
                    <a:pt x="331" y="420"/>
                    <a:pt x="331" y="420"/>
                    <a:pt x="331" y="420"/>
                  </a:cubicBezTo>
                  <a:cubicBezTo>
                    <a:pt x="331" y="420"/>
                    <a:pt x="331" y="420"/>
                    <a:pt x="331" y="420"/>
                  </a:cubicBezTo>
                  <a:cubicBezTo>
                    <a:pt x="331" y="420"/>
                    <a:pt x="331" y="420"/>
                    <a:pt x="331" y="420"/>
                  </a:cubicBezTo>
                  <a:cubicBezTo>
                    <a:pt x="331" y="420"/>
                    <a:pt x="330" y="421"/>
                    <a:pt x="330" y="421"/>
                  </a:cubicBezTo>
                  <a:cubicBezTo>
                    <a:pt x="330" y="421"/>
                    <a:pt x="330" y="421"/>
                    <a:pt x="330" y="421"/>
                  </a:cubicBezTo>
                  <a:cubicBezTo>
                    <a:pt x="331" y="421"/>
                    <a:pt x="331" y="421"/>
                    <a:pt x="331" y="421"/>
                  </a:cubicBezTo>
                  <a:close/>
                  <a:moveTo>
                    <a:pt x="335" y="429"/>
                  </a:moveTo>
                  <a:cubicBezTo>
                    <a:pt x="335" y="429"/>
                    <a:pt x="335" y="429"/>
                    <a:pt x="335" y="429"/>
                  </a:cubicBezTo>
                  <a:cubicBezTo>
                    <a:pt x="335" y="429"/>
                    <a:pt x="335" y="429"/>
                    <a:pt x="335" y="429"/>
                  </a:cubicBezTo>
                  <a:cubicBezTo>
                    <a:pt x="334" y="429"/>
                    <a:pt x="334" y="429"/>
                    <a:pt x="334" y="429"/>
                  </a:cubicBezTo>
                  <a:cubicBezTo>
                    <a:pt x="334" y="429"/>
                    <a:pt x="334" y="429"/>
                    <a:pt x="335" y="429"/>
                  </a:cubicBezTo>
                  <a:close/>
                  <a:moveTo>
                    <a:pt x="335" y="423"/>
                  </a:moveTo>
                  <a:cubicBezTo>
                    <a:pt x="335" y="422"/>
                    <a:pt x="335" y="422"/>
                    <a:pt x="335" y="422"/>
                  </a:cubicBezTo>
                  <a:cubicBezTo>
                    <a:pt x="335" y="422"/>
                    <a:pt x="335" y="422"/>
                    <a:pt x="335" y="422"/>
                  </a:cubicBezTo>
                  <a:cubicBezTo>
                    <a:pt x="335" y="422"/>
                    <a:pt x="335" y="422"/>
                    <a:pt x="335" y="422"/>
                  </a:cubicBezTo>
                  <a:cubicBezTo>
                    <a:pt x="334" y="422"/>
                    <a:pt x="334" y="422"/>
                    <a:pt x="334" y="422"/>
                  </a:cubicBezTo>
                  <a:cubicBezTo>
                    <a:pt x="334" y="422"/>
                    <a:pt x="334" y="422"/>
                    <a:pt x="334" y="422"/>
                  </a:cubicBezTo>
                  <a:cubicBezTo>
                    <a:pt x="334" y="422"/>
                    <a:pt x="334" y="423"/>
                    <a:pt x="334" y="423"/>
                  </a:cubicBezTo>
                  <a:cubicBezTo>
                    <a:pt x="334" y="423"/>
                    <a:pt x="334" y="423"/>
                    <a:pt x="334" y="423"/>
                  </a:cubicBezTo>
                  <a:lnTo>
                    <a:pt x="335" y="423"/>
                  </a:lnTo>
                  <a:close/>
                  <a:moveTo>
                    <a:pt x="331" y="418"/>
                  </a:moveTo>
                  <a:cubicBezTo>
                    <a:pt x="330" y="418"/>
                    <a:pt x="330" y="418"/>
                    <a:pt x="330" y="418"/>
                  </a:cubicBezTo>
                  <a:cubicBezTo>
                    <a:pt x="330" y="418"/>
                    <a:pt x="330" y="418"/>
                    <a:pt x="330" y="418"/>
                  </a:cubicBezTo>
                  <a:cubicBezTo>
                    <a:pt x="330" y="418"/>
                    <a:pt x="331" y="418"/>
                    <a:pt x="331" y="418"/>
                  </a:cubicBezTo>
                  <a:close/>
                  <a:moveTo>
                    <a:pt x="349" y="426"/>
                  </a:moveTo>
                  <a:cubicBezTo>
                    <a:pt x="349" y="426"/>
                    <a:pt x="349" y="426"/>
                    <a:pt x="349" y="426"/>
                  </a:cubicBezTo>
                  <a:cubicBezTo>
                    <a:pt x="349" y="426"/>
                    <a:pt x="349" y="426"/>
                    <a:pt x="349" y="426"/>
                  </a:cubicBezTo>
                  <a:cubicBezTo>
                    <a:pt x="349" y="426"/>
                    <a:pt x="349" y="426"/>
                    <a:pt x="349" y="426"/>
                  </a:cubicBezTo>
                  <a:close/>
                  <a:moveTo>
                    <a:pt x="331" y="422"/>
                  </a:moveTo>
                  <a:cubicBezTo>
                    <a:pt x="331" y="422"/>
                    <a:pt x="331" y="422"/>
                    <a:pt x="331" y="422"/>
                  </a:cubicBezTo>
                  <a:cubicBezTo>
                    <a:pt x="331" y="422"/>
                    <a:pt x="331" y="422"/>
                    <a:pt x="331" y="422"/>
                  </a:cubicBezTo>
                  <a:cubicBezTo>
                    <a:pt x="331" y="423"/>
                    <a:pt x="331" y="423"/>
                    <a:pt x="331" y="423"/>
                  </a:cubicBezTo>
                  <a:cubicBezTo>
                    <a:pt x="331" y="423"/>
                    <a:pt x="331" y="423"/>
                    <a:pt x="331" y="423"/>
                  </a:cubicBezTo>
                  <a:cubicBezTo>
                    <a:pt x="331" y="423"/>
                    <a:pt x="331" y="423"/>
                    <a:pt x="331" y="423"/>
                  </a:cubicBezTo>
                  <a:cubicBezTo>
                    <a:pt x="331" y="423"/>
                    <a:pt x="331" y="423"/>
                    <a:pt x="331" y="423"/>
                  </a:cubicBezTo>
                  <a:cubicBezTo>
                    <a:pt x="332" y="423"/>
                    <a:pt x="332" y="423"/>
                    <a:pt x="332" y="423"/>
                  </a:cubicBezTo>
                  <a:cubicBezTo>
                    <a:pt x="332" y="423"/>
                    <a:pt x="332" y="422"/>
                    <a:pt x="332" y="422"/>
                  </a:cubicBezTo>
                  <a:cubicBezTo>
                    <a:pt x="331" y="422"/>
                    <a:pt x="331" y="422"/>
                    <a:pt x="331" y="422"/>
                  </a:cubicBezTo>
                  <a:cubicBezTo>
                    <a:pt x="331" y="422"/>
                    <a:pt x="331" y="422"/>
                    <a:pt x="331" y="422"/>
                  </a:cubicBezTo>
                  <a:close/>
                  <a:moveTo>
                    <a:pt x="334" y="418"/>
                  </a:moveTo>
                  <a:cubicBezTo>
                    <a:pt x="334" y="418"/>
                    <a:pt x="333" y="418"/>
                    <a:pt x="333" y="418"/>
                  </a:cubicBezTo>
                  <a:cubicBezTo>
                    <a:pt x="333" y="418"/>
                    <a:pt x="333" y="418"/>
                    <a:pt x="333" y="418"/>
                  </a:cubicBezTo>
                  <a:cubicBezTo>
                    <a:pt x="333" y="418"/>
                    <a:pt x="333" y="418"/>
                    <a:pt x="333" y="418"/>
                  </a:cubicBezTo>
                  <a:cubicBezTo>
                    <a:pt x="333" y="418"/>
                    <a:pt x="333" y="419"/>
                    <a:pt x="334" y="419"/>
                  </a:cubicBezTo>
                  <a:cubicBezTo>
                    <a:pt x="334" y="419"/>
                    <a:pt x="334" y="419"/>
                    <a:pt x="334" y="419"/>
                  </a:cubicBezTo>
                  <a:cubicBezTo>
                    <a:pt x="334" y="419"/>
                    <a:pt x="334" y="419"/>
                    <a:pt x="334" y="419"/>
                  </a:cubicBezTo>
                  <a:cubicBezTo>
                    <a:pt x="334" y="419"/>
                    <a:pt x="334" y="420"/>
                    <a:pt x="334" y="420"/>
                  </a:cubicBezTo>
                  <a:cubicBezTo>
                    <a:pt x="335" y="420"/>
                    <a:pt x="335" y="420"/>
                    <a:pt x="335" y="420"/>
                  </a:cubicBezTo>
                  <a:cubicBezTo>
                    <a:pt x="335" y="420"/>
                    <a:pt x="335" y="420"/>
                    <a:pt x="335" y="420"/>
                  </a:cubicBezTo>
                  <a:cubicBezTo>
                    <a:pt x="335" y="419"/>
                    <a:pt x="335" y="419"/>
                    <a:pt x="335" y="419"/>
                  </a:cubicBezTo>
                  <a:cubicBezTo>
                    <a:pt x="335" y="419"/>
                    <a:pt x="335" y="419"/>
                    <a:pt x="335" y="419"/>
                  </a:cubicBezTo>
                  <a:cubicBezTo>
                    <a:pt x="335" y="419"/>
                    <a:pt x="335" y="419"/>
                    <a:pt x="335" y="419"/>
                  </a:cubicBezTo>
                  <a:cubicBezTo>
                    <a:pt x="335" y="418"/>
                    <a:pt x="335" y="418"/>
                    <a:pt x="335" y="418"/>
                  </a:cubicBezTo>
                  <a:cubicBezTo>
                    <a:pt x="335" y="418"/>
                    <a:pt x="334" y="418"/>
                    <a:pt x="334" y="418"/>
                  </a:cubicBezTo>
                  <a:close/>
                  <a:moveTo>
                    <a:pt x="337" y="422"/>
                  </a:moveTo>
                  <a:cubicBezTo>
                    <a:pt x="337" y="422"/>
                    <a:pt x="337" y="422"/>
                    <a:pt x="337" y="422"/>
                  </a:cubicBezTo>
                  <a:cubicBezTo>
                    <a:pt x="337" y="422"/>
                    <a:pt x="337" y="422"/>
                    <a:pt x="337" y="422"/>
                  </a:cubicBezTo>
                  <a:cubicBezTo>
                    <a:pt x="337" y="422"/>
                    <a:pt x="337" y="422"/>
                    <a:pt x="337" y="422"/>
                  </a:cubicBezTo>
                  <a:cubicBezTo>
                    <a:pt x="338" y="422"/>
                    <a:pt x="338" y="422"/>
                    <a:pt x="338" y="422"/>
                  </a:cubicBezTo>
                  <a:cubicBezTo>
                    <a:pt x="338" y="422"/>
                    <a:pt x="338" y="422"/>
                    <a:pt x="338" y="422"/>
                  </a:cubicBezTo>
                  <a:cubicBezTo>
                    <a:pt x="338" y="422"/>
                    <a:pt x="338" y="422"/>
                    <a:pt x="338" y="422"/>
                  </a:cubicBezTo>
                  <a:cubicBezTo>
                    <a:pt x="338" y="422"/>
                    <a:pt x="338" y="422"/>
                    <a:pt x="338" y="422"/>
                  </a:cubicBezTo>
                  <a:cubicBezTo>
                    <a:pt x="337" y="422"/>
                    <a:pt x="337" y="422"/>
                    <a:pt x="337" y="422"/>
                  </a:cubicBezTo>
                  <a:close/>
                  <a:moveTo>
                    <a:pt x="335" y="404"/>
                  </a:moveTo>
                  <a:cubicBezTo>
                    <a:pt x="335" y="404"/>
                    <a:pt x="335" y="404"/>
                    <a:pt x="335" y="404"/>
                  </a:cubicBezTo>
                  <a:cubicBezTo>
                    <a:pt x="335" y="404"/>
                    <a:pt x="335" y="404"/>
                    <a:pt x="335" y="404"/>
                  </a:cubicBezTo>
                  <a:cubicBezTo>
                    <a:pt x="334" y="404"/>
                    <a:pt x="334" y="404"/>
                    <a:pt x="335" y="404"/>
                  </a:cubicBezTo>
                  <a:close/>
                  <a:moveTo>
                    <a:pt x="337" y="400"/>
                  </a:moveTo>
                  <a:cubicBezTo>
                    <a:pt x="336" y="400"/>
                    <a:pt x="336" y="400"/>
                    <a:pt x="336" y="400"/>
                  </a:cubicBezTo>
                  <a:cubicBezTo>
                    <a:pt x="336" y="400"/>
                    <a:pt x="336" y="400"/>
                    <a:pt x="336" y="400"/>
                  </a:cubicBezTo>
                  <a:cubicBezTo>
                    <a:pt x="335" y="400"/>
                    <a:pt x="335" y="400"/>
                    <a:pt x="335" y="400"/>
                  </a:cubicBezTo>
                  <a:cubicBezTo>
                    <a:pt x="335" y="400"/>
                    <a:pt x="335" y="400"/>
                    <a:pt x="335" y="400"/>
                  </a:cubicBezTo>
                  <a:cubicBezTo>
                    <a:pt x="335" y="400"/>
                    <a:pt x="335" y="400"/>
                    <a:pt x="335" y="400"/>
                  </a:cubicBezTo>
                  <a:cubicBezTo>
                    <a:pt x="335" y="401"/>
                    <a:pt x="335" y="401"/>
                    <a:pt x="335" y="401"/>
                  </a:cubicBezTo>
                  <a:cubicBezTo>
                    <a:pt x="335" y="401"/>
                    <a:pt x="335" y="401"/>
                    <a:pt x="335" y="401"/>
                  </a:cubicBezTo>
                  <a:cubicBezTo>
                    <a:pt x="335" y="401"/>
                    <a:pt x="335" y="401"/>
                    <a:pt x="335" y="401"/>
                  </a:cubicBezTo>
                  <a:cubicBezTo>
                    <a:pt x="335" y="401"/>
                    <a:pt x="336" y="401"/>
                    <a:pt x="336" y="401"/>
                  </a:cubicBezTo>
                  <a:cubicBezTo>
                    <a:pt x="336" y="401"/>
                    <a:pt x="336" y="401"/>
                    <a:pt x="336" y="401"/>
                  </a:cubicBezTo>
                  <a:cubicBezTo>
                    <a:pt x="336" y="401"/>
                    <a:pt x="336" y="401"/>
                    <a:pt x="336" y="401"/>
                  </a:cubicBezTo>
                  <a:cubicBezTo>
                    <a:pt x="336" y="401"/>
                    <a:pt x="336" y="401"/>
                    <a:pt x="336" y="401"/>
                  </a:cubicBezTo>
                  <a:cubicBezTo>
                    <a:pt x="336" y="401"/>
                    <a:pt x="336" y="401"/>
                    <a:pt x="336" y="401"/>
                  </a:cubicBezTo>
                  <a:cubicBezTo>
                    <a:pt x="336" y="401"/>
                    <a:pt x="336" y="400"/>
                    <a:pt x="336" y="400"/>
                  </a:cubicBezTo>
                  <a:cubicBezTo>
                    <a:pt x="336" y="401"/>
                    <a:pt x="336" y="401"/>
                    <a:pt x="336" y="401"/>
                  </a:cubicBezTo>
                  <a:cubicBezTo>
                    <a:pt x="336" y="401"/>
                    <a:pt x="336" y="401"/>
                    <a:pt x="336" y="401"/>
                  </a:cubicBezTo>
                  <a:cubicBezTo>
                    <a:pt x="336" y="401"/>
                    <a:pt x="336" y="401"/>
                    <a:pt x="336" y="401"/>
                  </a:cubicBezTo>
                  <a:cubicBezTo>
                    <a:pt x="336" y="401"/>
                    <a:pt x="336" y="401"/>
                    <a:pt x="336" y="401"/>
                  </a:cubicBezTo>
                  <a:cubicBezTo>
                    <a:pt x="337" y="402"/>
                    <a:pt x="337" y="402"/>
                    <a:pt x="337" y="402"/>
                  </a:cubicBezTo>
                  <a:cubicBezTo>
                    <a:pt x="337" y="401"/>
                    <a:pt x="337" y="401"/>
                    <a:pt x="337" y="401"/>
                  </a:cubicBezTo>
                  <a:cubicBezTo>
                    <a:pt x="337" y="401"/>
                    <a:pt x="337" y="401"/>
                    <a:pt x="337" y="401"/>
                  </a:cubicBezTo>
                  <a:cubicBezTo>
                    <a:pt x="337" y="401"/>
                    <a:pt x="337" y="401"/>
                    <a:pt x="337" y="401"/>
                  </a:cubicBezTo>
                  <a:cubicBezTo>
                    <a:pt x="337" y="401"/>
                    <a:pt x="337" y="401"/>
                    <a:pt x="337" y="401"/>
                  </a:cubicBezTo>
                  <a:cubicBezTo>
                    <a:pt x="337" y="401"/>
                    <a:pt x="337" y="400"/>
                    <a:pt x="337" y="400"/>
                  </a:cubicBezTo>
                  <a:cubicBezTo>
                    <a:pt x="337" y="400"/>
                    <a:pt x="337" y="400"/>
                    <a:pt x="337" y="400"/>
                  </a:cubicBezTo>
                  <a:cubicBezTo>
                    <a:pt x="337" y="400"/>
                    <a:pt x="337" y="400"/>
                    <a:pt x="337" y="400"/>
                  </a:cubicBezTo>
                  <a:cubicBezTo>
                    <a:pt x="337" y="399"/>
                    <a:pt x="337" y="400"/>
                    <a:pt x="337" y="400"/>
                  </a:cubicBezTo>
                  <a:close/>
                  <a:moveTo>
                    <a:pt x="350" y="426"/>
                  </a:moveTo>
                  <a:cubicBezTo>
                    <a:pt x="349" y="426"/>
                    <a:pt x="348" y="427"/>
                    <a:pt x="348" y="428"/>
                  </a:cubicBezTo>
                  <a:cubicBezTo>
                    <a:pt x="348" y="427"/>
                    <a:pt x="348" y="427"/>
                    <a:pt x="348" y="427"/>
                  </a:cubicBezTo>
                  <a:cubicBezTo>
                    <a:pt x="348" y="428"/>
                    <a:pt x="348" y="428"/>
                    <a:pt x="348" y="428"/>
                  </a:cubicBezTo>
                  <a:cubicBezTo>
                    <a:pt x="348" y="428"/>
                    <a:pt x="348" y="428"/>
                    <a:pt x="348" y="428"/>
                  </a:cubicBezTo>
                  <a:cubicBezTo>
                    <a:pt x="348" y="428"/>
                    <a:pt x="348" y="428"/>
                    <a:pt x="348" y="428"/>
                  </a:cubicBezTo>
                  <a:cubicBezTo>
                    <a:pt x="348" y="428"/>
                    <a:pt x="348" y="428"/>
                    <a:pt x="348" y="428"/>
                  </a:cubicBezTo>
                  <a:cubicBezTo>
                    <a:pt x="348" y="428"/>
                    <a:pt x="348" y="428"/>
                    <a:pt x="348" y="428"/>
                  </a:cubicBezTo>
                  <a:cubicBezTo>
                    <a:pt x="348" y="428"/>
                    <a:pt x="348" y="428"/>
                    <a:pt x="348" y="428"/>
                  </a:cubicBezTo>
                  <a:cubicBezTo>
                    <a:pt x="349" y="428"/>
                    <a:pt x="349" y="428"/>
                    <a:pt x="349" y="428"/>
                  </a:cubicBezTo>
                  <a:cubicBezTo>
                    <a:pt x="349" y="427"/>
                    <a:pt x="350" y="427"/>
                    <a:pt x="350" y="427"/>
                  </a:cubicBezTo>
                  <a:lnTo>
                    <a:pt x="350" y="426"/>
                  </a:lnTo>
                  <a:close/>
                  <a:moveTo>
                    <a:pt x="332" y="428"/>
                  </a:moveTo>
                  <a:cubicBezTo>
                    <a:pt x="332" y="428"/>
                    <a:pt x="332" y="428"/>
                    <a:pt x="331" y="428"/>
                  </a:cubicBezTo>
                  <a:cubicBezTo>
                    <a:pt x="331" y="428"/>
                    <a:pt x="331" y="428"/>
                    <a:pt x="332" y="428"/>
                  </a:cubicBezTo>
                  <a:cubicBezTo>
                    <a:pt x="332" y="428"/>
                    <a:pt x="331" y="428"/>
                    <a:pt x="331" y="428"/>
                  </a:cubicBezTo>
                  <a:cubicBezTo>
                    <a:pt x="331" y="428"/>
                    <a:pt x="331" y="428"/>
                    <a:pt x="331" y="428"/>
                  </a:cubicBezTo>
                  <a:cubicBezTo>
                    <a:pt x="331" y="428"/>
                    <a:pt x="331" y="428"/>
                    <a:pt x="331" y="428"/>
                  </a:cubicBezTo>
                  <a:cubicBezTo>
                    <a:pt x="331" y="428"/>
                    <a:pt x="331" y="428"/>
                    <a:pt x="331" y="428"/>
                  </a:cubicBezTo>
                  <a:cubicBezTo>
                    <a:pt x="331" y="429"/>
                    <a:pt x="331" y="429"/>
                    <a:pt x="331" y="429"/>
                  </a:cubicBezTo>
                  <a:cubicBezTo>
                    <a:pt x="331" y="429"/>
                    <a:pt x="331" y="429"/>
                    <a:pt x="332" y="429"/>
                  </a:cubicBezTo>
                  <a:cubicBezTo>
                    <a:pt x="332" y="429"/>
                    <a:pt x="332" y="428"/>
                    <a:pt x="332" y="428"/>
                  </a:cubicBezTo>
                  <a:close/>
                  <a:moveTo>
                    <a:pt x="340" y="431"/>
                  </a:moveTo>
                  <a:cubicBezTo>
                    <a:pt x="340" y="431"/>
                    <a:pt x="340" y="431"/>
                    <a:pt x="340" y="431"/>
                  </a:cubicBezTo>
                  <a:cubicBezTo>
                    <a:pt x="341" y="431"/>
                    <a:pt x="341" y="431"/>
                    <a:pt x="341" y="431"/>
                  </a:cubicBezTo>
                  <a:cubicBezTo>
                    <a:pt x="341" y="431"/>
                    <a:pt x="340" y="431"/>
                    <a:pt x="340" y="431"/>
                  </a:cubicBezTo>
                  <a:cubicBezTo>
                    <a:pt x="340" y="431"/>
                    <a:pt x="340" y="431"/>
                    <a:pt x="340" y="431"/>
                  </a:cubicBezTo>
                  <a:close/>
                  <a:moveTo>
                    <a:pt x="338" y="412"/>
                  </a:moveTo>
                  <a:cubicBezTo>
                    <a:pt x="338" y="412"/>
                    <a:pt x="338" y="412"/>
                    <a:pt x="338" y="412"/>
                  </a:cubicBezTo>
                  <a:cubicBezTo>
                    <a:pt x="338" y="412"/>
                    <a:pt x="338" y="412"/>
                    <a:pt x="338" y="412"/>
                  </a:cubicBezTo>
                  <a:close/>
                  <a:moveTo>
                    <a:pt x="331" y="425"/>
                  </a:moveTo>
                  <a:cubicBezTo>
                    <a:pt x="331" y="425"/>
                    <a:pt x="332" y="425"/>
                    <a:pt x="332" y="425"/>
                  </a:cubicBezTo>
                  <a:cubicBezTo>
                    <a:pt x="332" y="425"/>
                    <a:pt x="332" y="425"/>
                    <a:pt x="332" y="425"/>
                  </a:cubicBezTo>
                  <a:cubicBezTo>
                    <a:pt x="332" y="425"/>
                    <a:pt x="332" y="425"/>
                    <a:pt x="332" y="425"/>
                  </a:cubicBezTo>
                  <a:cubicBezTo>
                    <a:pt x="332" y="425"/>
                    <a:pt x="332" y="424"/>
                    <a:pt x="332" y="424"/>
                  </a:cubicBezTo>
                  <a:cubicBezTo>
                    <a:pt x="332" y="424"/>
                    <a:pt x="332" y="424"/>
                    <a:pt x="332" y="424"/>
                  </a:cubicBezTo>
                  <a:cubicBezTo>
                    <a:pt x="331" y="424"/>
                    <a:pt x="331" y="424"/>
                    <a:pt x="331" y="424"/>
                  </a:cubicBezTo>
                  <a:lnTo>
                    <a:pt x="331" y="425"/>
                  </a:lnTo>
                  <a:close/>
                  <a:moveTo>
                    <a:pt x="348" y="425"/>
                  </a:moveTo>
                  <a:cubicBezTo>
                    <a:pt x="348" y="425"/>
                    <a:pt x="348" y="426"/>
                    <a:pt x="348" y="426"/>
                  </a:cubicBezTo>
                  <a:cubicBezTo>
                    <a:pt x="348" y="426"/>
                    <a:pt x="347" y="426"/>
                    <a:pt x="347" y="426"/>
                  </a:cubicBezTo>
                  <a:cubicBezTo>
                    <a:pt x="348" y="426"/>
                    <a:pt x="348" y="426"/>
                    <a:pt x="348" y="426"/>
                  </a:cubicBezTo>
                  <a:cubicBezTo>
                    <a:pt x="348" y="426"/>
                    <a:pt x="348" y="426"/>
                    <a:pt x="348" y="426"/>
                  </a:cubicBezTo>
                  <a:cubicBezTo>
                    <a:pt x="348" y="426"/>
                    <a:pt x="348" y="426"/>
                    <a:pt x="348" y="426"/>
                  </a:cubicBezTo>
                  <a:cubicBezTo>
                    <a:pt x="348" y="426"/>
                    <a:pt x="348" y="426"/>
                    <a:pt x="348" y="426"/>
                  </a:cubicBezTo>
                  <a:cubicBezTo>
                    <a:pt x="348" y="426"/>
                    <a:pt x="348" y="426"/>
                    <a:pt x="348" y="426"/>
                  </a:cubicBezTo>
                  <a:cubicBezTo>
                    <a:pt x="348" y="426"/>
                    <a:pt x="348" y="426"/>
                    <a:pt x="348" y="426"/>
                  </a:cubicBezTo>
                  <a:cubicBezTo>
                    <a:pt x="348" y="425"/>
                    <a:pt x="348" y="425"/>
                    <a:pt x="348" y="425"/>
                  </a:cubicBezTo>
                  <a:cubicBezTo>
                    <a:pt x="348" y="425"/>
                    <a:pt x="348" y="425"/>
                    <a:pt x="348" y="425"/>
                  </a:cubicBezTo>
                  <a:cubicBezTo>
                    <a:pt x="348" y="425"/>
                    <a:pt x="347" y="425"/>
                    <a:pt x="347" y="425"/>
                  </a:cubicBezTo>
                  <a:cubicBezTo>
                    <a:pt x="347" y="425"/>
                    <a:pt x="348" y="425"/>
                    <a:pt x="348" y="425"/>
                  </a:cubicBezTo>
                  <a:close/>
                  <a:moveTo>
                    <a:pt x="216" y="264"/>
                  </a:moveTo>
                  <a:cubicBezTo>
                    <a:pt x="216" y="264"/>
                    <a:pt x="217" y="264"/>
                    <a:pt x="217" y="263"/>
                  </a:cubicBezTo>
                  <a:cubicBezTo>
                    <a:pt x="216" y="263"/>
                    <a:pt x="215" y="263"/>
                    <a:pt x="215" y="264"/>
                  </a:cubicBezTo>
                  <a:cubicBezTo>
                    <a:pt x="215" y="264"/>
                    <a:pt x="215" y="264"/>
                    <a:pt x="216" y="264"/>
                  </a:cubicBezTo>
                  <a:close/>
                  <a:moveTo>
                    <a:pt x="213" y="264"/>
                  </a:moveTo>
                  <a:cubicBezTo>
                    <a:pt x="213" y="264"/>
                    <a:pt x="213" y="264"/>
                    <a:pt x="213" y="264"/>
                  </a:cubicBezTo>
                  <a:cubicBezTo>
                    <a:pt x="213" y="264"/>
                    <a:pt x="214" y="264"/>
                    <a:pt x="214" y="264"/>
                  </a:cubicBezTo>
                  <a:cubicBezTo>
                    <a:pt x="214" y="264"/>
                    <a:pt x="214" y="264"/>
                    <a:pt x="213" y="264"/>
                  </a:cubicBezTo>
                  <a:close/>
                  <a:moveTo>
                    <a:pt x="251" y="256"/>
                  </a:moveTo>
                  <a:cubicBezTo>
                    <a:pt x="251" y="256"/>
                    <a:pt x="253" y="256"/>
                    <a:pt x="253" y="255"/>
                  </a:cubicBezTo>
                  <a:cubicBezTo>
                    <a:pt x="253" y="255"/>
                    <a:pt x="249" y="255"/>
                    <a:pt x="250" y="256"/>
                  </a:cubicBezTo>
                  <a:cubicBezTo>
                    <a:pt x="250" y="256"/>
                    <a:pt x="251" y="256"/>
                    <a:pt x="251" y="256"/>
                  </a:cubicBezTo>
                  <a:close/>
                  <a:moveTo>
                    <a:pt x="217" y="263"/>
                  </a:moveTo>
                  <a:cubicBezTo>
                    <a:pt x="218" y="263"/>
                    <a:pt x="219" y="263"/>
                    <a:pt x="219" y="263"/>
                  </a:cubicBezTo>
                  <a:cubicBezTo>
                    <a:pt x="219" y="263"/>
                    <a:pt x="218" y="263"/>
                    <a:pt x="218" y="263"/>
                  </a:cubicBezTo>
                  <a:cubicBezTo>
                    <a:pt x="218" y="263"/>
                    <a:pt x="217" y="263"/>
                    <a:pt x="217" y="263"/>
                  </a:cubicBezTo>
                  <a:close/>
                  <a:moveTo>
                    <a:pt x="260" y="262"/>
                  </a:moveTo>
                  <a:cubicBezTo>
                    <a:pt x="260" y="262"/>
                    <a:pt x="263" y="262"/>
                    <a:pt x="263" y="262"/>
                  </a:cubicBezTo>
                  <a:cubicBezTo>
                    <a:pt x="263" y="262"/>
                    <a:pt x="263" y="261"/>
                    <a:pt x="262" y="261"/>
                  </a:cubicBezTo>
                  <a:cubicBezTo>
                    <a:pt x="262" y="261"/>
                    <a:pt x="260" y="259"/>
                    <a:pt x="260" y="259"/>
                  </a:cubicBezTo>
                  <a:cubicBezTo>
                    <a:pt x="259" y="259"/>
                    <a:pt x="260" y="260"/>
                    <a:pt x="260" y="261"/>
                  </a:cubicBezTo>
                  <a:cubicBezTo>
                    <a:pt x="260" y="261"/>
                    <a:pt x="259" y="262"/>
                    <a:pt x="260" y="262"/>
                  </a:cubicBezTo>
                  <a:close/>
                  <a:moveTo>
                    <a:pt x="255" y="257"/>
                  </a:moveTo>
                  <a:cubicBezTo>
                    <a:pt x="255" y="258"/>
                    <a:pt x="256" y="257"/>
                    <a:pt x="257" y="257"/>
                  </a:cubicBezTo>
                  <a:cubicBezTo>
                    <a:pt x="257" y="256"/>
                    <a:pt x="258" y="256"/>
                    <a:pt x="258" y="256"/>
                  </a:cubicBezTo>
                  <a:cubicBezTo>
                    <a:pt x="258" y="257"/>
                    <a:pt x="258" y="257"/>
                    <a:pt x="258" y="257"/>
                  </a:cubicBezTo>
                  <a:cubicBezTo>
                    <a:pt x="259" y="257"/>
                    <a:pt x="258" y="255"/>
                    <a:pt x="258" y="255"/>
                  </a:cubicBezTo>
                  <a:cubicBezTo>
                    <a:pt x="258" y="255"/>
                    <a:pt x="259" y="252"/>
                    <a:pt x="257" y="254"/>
                  </a:cubicBezTo>
                  <a:cubicBezTo>
                    <a:pt x="257" y="254"/>
                    <a:pt x="258" y="255"/>
                    <a:pt x="257" y="255"/>
                  </a:cubicBezTo>
                  <a:cubicBezTo>
                    <a:pt x="256" y="255"/>
                    <a:pt x="257" y="253"/>
                    <a:pt x="256" y="253"/>
                  </a:cubicBezTo>
                  <a:cubicBezTo>
                    <a:pt x="256" y="252"/>
                    <a:pt x="255" y="256"/>
                    <a:pt x="255" y="257"/>
                  </a:cubicBezTo>
                  <a:close/>
                  <a:moveTo>
                    <a:pt x="300" y="183"/>
                  </a:moveTo>
                  <a:cubicBezTo>
                    <a:pt x="300" y="182"/>
                    <a:pt x="299" y="183"/>
                    <a:pt x="299" y="182"/>
                  </a:cubicBezTo>
                  <a:cubicBezTo>
                    <a:pt x="297" y="184"/>
                    <a:pt x="298" y="183"/>
                    <a:pt x="299" y="185"/>
                  </a:cubicBezTo>
                  <a:cubicBezTo>
                    <a:pt x="302" y="185"/>
                    <a:pt x="301" y="185"/>
                    <a:pt x="300" y="183"/>
                  </a:cubicBezTo>
                  <a:close/>
                  <a:moveTo>
                    <a:pt x="302" y="184"/>
                  </a:moveTo>
                  <a:cubicBezTo>
                    <a:pt x="304" y="182"/>
                    <a:pt x="301" y="181"/>
                    <a:pt x="301" y="181"/>
                  </a:cubicBezTo>
                  <a:cubicBezTo>
                    <a:pt x="299" y="180"/>
                    <a:pt x="300" y="181"/>
                    <a:pt x="300" y="182"/>
                  </a:cubicBezTo>
                  <a:cubicBezTo>
                    <a:pt x="300" y="182"/>
                    <a:pt x="301" y="183"/>
                    <a:pt x="301" y="183"/>
                  </a:cubicBezTo>
                  <a:cubicBezTo>
                    <a:pt x="302" y="183"/>
                    <a:pt x="302" y="184"/>
                    <a:pt x="302" y="184"/>
                  </a:cubicBezTo>
                  <a:close/>
                  <a:moveTo>
                    <a:pt x="334" y="112"/>
                  </a:moveTo>
                  <a:cubicBezTo>
                    <a:pt x="334" y="112"/>
                    <a:pt x="335" y="113"/>
                    <a:pt x="335" y="112"/>
                  </a:cubicBezTo>
                  <a:cubicBezTo>
                    <a:pt x="334" y="112"/>
                    <a:pt x="331" y="111"/>
                    <a:pt x="332" y="113"/>
                  </a:cubicBezTo>
                  <a:cubicBezTo>
                    <a:pt x="332" y="114"/>
                    <a:pt x="332" y="113"/>
                    <a:pt x="333" y="113"/>
                  </a:cubicBezTo>
                  <a:cubicBezTo>
                    <a:pt x="333" y="113"/>
                    <a:pt x="333" y="114"/>
                    <a:pt x="333" y="114"/>
                  </a:cubicBezTo>
                  <a:cubicBezTo>
                    <a:pt x="334" y="114"/>
                    <a:pt x="333" y="112"/>
                    <a:pt x="334" y="112"/>
                  </a:cubicBezTo>
                  <a:close/>
                  <a:moveTo>
                    <a:pt x="317" y="186"/>
                  </a:moveTo>
                  <a:cubicBezTo>
                    <a:pt x="317" y="186"/>
                    <a:pt x="319" y="186"/>
                    <a:pt x="319" y="186"/>
                  </a:cubicBezTo>
                  <a:cubicBezTo>
                    <a:pt x="321" y="185"/>
                    <a:pt x="319" y="184"/>
                    <a:pt x="318" y="184"/>
                  </a:cubicBezTo>
                  <a:cubicBezTo>
                    <a:pt x="318" y="184"/>
                    <a:pt x="318" y="184"/>
                    <a:pt x="318" y="184"/>
                  </a:cubicBezTo>
                  <a:cubicBezTo>
                    <a:pt x="318" y="185"/>
                    <a:pt x="317" y="185"/>
                    <a:pt x="317" y="186"/>
                  </a:cubicBezTo>
                  <a:close/>
                  <a:moveTo>
                    <a:pt x="310" y="141"/>
                  </a:moveTo>
                  <a:cubicBezTo>
                    <a:pt x="310" y="141"/>
                    <a:pt x="311" y="140"/>
                    <a:pt x="310" y="140"/>
                  </a:cubicBezTo>
                  <a:cubicBezTo>
                    <a:pt x="310" y="140"/>
                    <a:pt x="310" y="140"/>
                    <a:pt x="309" y="140"/>
                  </a:cubicBezTo>
                  <a:cubicBezTo>
                    <a:pt x="309" y="140"/>
                    <a:pt x="309" y="140"/>
                    <a:pt x="309" y="140"/>
                  </a:cubicBezTo>
                  <a:cubicBezTo>
                    <a:pt x="309" y="139"/>
                    <a:pt x="308" y="140"/>
                    <a:pt x="308" y="140"/>
                  </a:cubicBezTo>
                  <a:cubicBezTo>
                    <a:pt x="308" y="141"/>
                    <a:pt x="309" y="141"/>
                    <a:pt x="310" y="141"/>
                  </a:cubicBezTo>
                  <a:close/>
                  <a:moveTo>
                    <a:pt x="228" y="375"/>
                  </a:moveTo>
                  <a:cubicBezTo>
                    <a:pt x="228" y="375"/>
                    <a:pt x="226" y="377"/>
                    <a:pt x="225" y="377"/>
                  </a:cubicBezTo>
                  <a:cubicBezTo>
                    <a:pt x="224" y="378"/>
                    <a:pt x="224" y="378"/>
                    <a:pt x="224" y="380"/>
                  </a:cubicBezTo>
                  <a:cubicBezTo>
                    <a:pt x="224" y="380"/>
                    <a:pt x="225" y="381"/>
                    <a:pt x="225" y="382"/>
                  </a:cubicBezTo>
                  <a:cubicBezTo>
                    <a:pt x="225" y="383"/>
                    <a:pt x="224" y="382"/>
                    <a:pt x="225" y="383"/>
                  </a:cubicBezTo>
                  <a:cubicBezTo>
                    <a:pt x="226" y="383"/>
                    <a:pt x="225" y="383"/>
                    <a:pt x="225" y="384"/>
                  </a:cubicBezTo>
                  <a:cubicBezTo>
                    <a:pt x="225" y="384"/>
                    <a:pt x="226" y="384"/>
                    <a:pt x="226" y="385"/>
                  </a:cubicBezTo>
                  <a:cubicBezTo>
                    <a:pt x="226" y="385"/>
                    <a:pt x="225" y="385"/>
                    <a:pt x="225" y="386"/>
                  </a:cubicBezTo>
                  <a:cubicBezTo>
                    <a:pt x="226" y="386"/>
                    <a:pt x="227" y="387"/>
                    <a:pt x="227" y="387"/>
                  </a:cubicBezTo>
                  <a:cubicBezTo>
                    <a:pt x="229" y="387"/>
                    <a:pt x="227" y="387"/>
                    <a:pt x="229" y="386"/>
                  </a:cubicBezTo>
                  <a:cubicBezTo>
                    <a:pt x="229" y="386"/>
                    <a:pt x="229" y="386"/>
                    <a:pt x="229" y="385"/>
                  </a:cubicBezTo>
                  <a:cubicBezTo>
                    <a:pt x="229" y="385"/>
                    <a:pt x="229" y="385"/>
                    <a:pt x="229" y="385"/>
                  </a:cubicBezTo>
                  <a:cubicBezTo>
                    <a:pt x="229" y="383"/>
                    <a:pt x="231" y="381"/>
                    <a:pt x="231" y="379"/>
                  </a:cubicBezTo>
                  <a:cubicBezTo>
                    <a:pt x="231" y="378"/>
                    <a:pt x="230" y="373"/>
                    <a:pt x="230" y="373"/>
                  </a:cubicBezTo>
                  <a:cubicBezTo>
                    <a:pt x="229" y="373"/>
                    <a:pt x="229" y="377"/>
                    <a:pt x="228" y="375"/>
                  </a:cubicBezTo>
                  <a:close/>
                  <a:moveTo>
                    <a:pt x="119" y="158"/>
                  </a:moveTo>
                  <a:cubicBezTo>
                    <a:pt x="118" y="157"/>
                    <a:pt x="118" y="156"/>
                    <a:pt x="116" y="156"/>
                  </a:cubicBezTo>
                  <a:cubicBezTo>
                    <a:pt x="116" y="158"/>
                    <a:pt x="118" y="158"/>
                    <a:pt x="119" y="158"/>
                  </a:cubicBezTo>
                  <a:close/>
                  <a:moveTo>
                    <a:pt x="122" y="155"/>
                  </a:moveTo>
                  <a:cubicBezTo>
                    <a:pt x="124" y="157"/>
                    <a:pt x="123" y="152"/>
                    <a:pt x="122" y="153"/>
                  </a:cubicBezTo>
                  <a:cubicBezTo>
                    <a:pt x="122" y="153"/>
                    <a:pt x="122" y="154"/>
                    <a:pt x="122" y="154"/>
                  </a:cubicBezTo>
                  <a:cubicBezTo>
                    <a:pt x="122" y="154"/>
                    <a:pt x="122" y="154"/>
                    <a:pt x="121" y="153"/>
                  </a:cubicBezTo>
                  <a:cubicBezTo>
                    <a:pt x="121" y="153"/>
                    <a:pt x="121" y="154"/>
                    <a:pt x="121" y="154"/>
                  </a:cubicBezTo>
                  <a:cubicBezTo>
                    <a:pt x="122" y="154"/>
                    <a:pt x="122" y="155"/>
                    <a:pt x="122" y="155"/>
                  </a:cubicBezTo>
                  <a:close/>
                  <a:moveTo>
                    <a:pt x="120" y="164"/>
                  </a:moveTo>
                  <a:cubicBezTo>
                    <a:pt x="120" y="164"/>
                    <a:pt x="121" y="168"/>
                    <a:pt x="121" y="167"/>
                  </a:cubicBezTo>
                  <a:cubicBezTo>
                    <a:pt x="122" y="166"/>
                    <a:pt x="120" y="163"/>
                    <a:pt x="120" y="163"/>
                  </a:cubicBezTo>
                  <a:cubicBezTo>
                    <a:pt x="119" y="164"/>
                    <a:pt x="119" y="164"/>
                    <a:pt x="120" y="164"/>
                  </a:cubicBezTo>
                  <a:close/>
                  <a:moveTo>
                    <a:pt x="121" y="161"/>
                  </a:moveTo>
                  <a:cubicBezTo>
                    <a:pt x="121" y="161"/>
                    <a:pt x="121" y="161"/>
                    <a:pt x="122" y="162"/>
                  </a:cubicBezTo>
                  <a:cubicBezTo>
                    <a:pt x="123" y="161"/>
                    <a:pt x="121" y="159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1"/>
                    <a:pt x="120" y="161"/>
                    <a:pt x="121" y="161"/>
                  </a:cubicBezTo>
                  <a:close/>
                  <a:moveTo>
                    <a:pt x="120" y="158"/>
                  </a:moveTo>
                  <a:cubicBezTo>
                    <a:pt x="120" y="158"/>
                    <a:pt x="120" y="158"/>
                    <a:pt x="120" y="158"/>
                  </a:cubicBezTo>
                  <a:cubicBezTo>
                    <a:pt x="120" y="158"/>
                    <a:pt x="121" y="159"/>
                    <a:pt x="121" y="159"/>
                  </a:cubicBezTo>
                  <a:cubicBezTo>
                    <a:pt x="121" y="158"/>
                    <a:pt x="119" y="154"/>
                    <a:pt x="118" y="154"/>
                  </a:cubicBezTo>
                  <a:cubicBezTo>
                    <a:pt x="117" y="155"/>
                    <a:pt x="119" y="157"/>
                    <a:pt x="120" y="158"/>
                  </a:cubicBezTo>
                  <a:close/>
                  <a:moveTo>
                    <a:pt x="120" y="160"/>
                  </a:moveTo>
                  <a:cubicBezTo>
                    <a:pt x="120" y="160"/>
                    <a:pt x="120" y="160"/>
                    <a:pt x="120" y="160"/>
                  </a:cubicBezTo>
                  <a:close/>
                  <a:moveTo>
                    <a:pt x="119" y="153"/>
                  </a:moveTo>
                  <a:cubicBezTo>
                    <a:pt x="120" y="153"/>
                    <a:pt x="119" y="153"/>
                    <a:pt x="119" y="153"/>
                  </a:cubicBezTo>
                  <a:close/>
                  <a:moveTo>
                    <a:pt x="122" y="157"/>
                  </a:moveTo>
                  <a:cubicBezTo>
                    <a:pt x="122" y="156"/>
                    <a:pt x="121" y="154"/>
                    <a:pt x="120" y="154"/>
                  </a:cubicBezTo>
                  <a:cubicBezTo>
                    <a:pt x="118" y="152"/>
                    <a:pt x="120" y="157"/>
                    <a:pt x="122" y="157"/>
                  </a:cubicBezTo>
                  <a:close/>
                  <a:moveTo>
                    <a:pt x="314" y="212"/>
                  </a:moveTo>
                  <a:cubicBezTo>
                    <a:pt x="314" y="214"/>
                    <a:pt x="316" y="211"/>
                    <a:pt x="316" y="211"/>
                  </a:cubicBezTo>
                  <a:cubicBezTo>
                    <a:pt x="317" y="210"/>
                    <a:pt x="317" y="209"/>
                    <a:pt x="319" y="209"/>
                  </a:cubicBezTo>
                  <a:cubicBezTo>
                    <a:pt x="319" y="210"/>
                    <a:pt x="322" y="206"/>
                    <a:pt x="322" y="206"/>
                  </a:cubicBezTo>
                  <a:cubicBezTo>
                    <a:pt x="323" y="206"/>
                    <a:pt x="323" y="207"/>
                    <a:pt x="323" y="206"/>
                  </a:cubicBezTo>
                  <a:cubicBezTo>
                    <a:pt x="324" y="206"/>
                    <a:pt x="321" y="204"/>
                    <a:pt x="320" y="204"/>
                  </a:cubicBezTo>
                  <a:cubicBezTo>
                    <a:pt x="319" y="204"/>
                    <a:pt x="318" y="205"/>
                    <a:pt x="317" y="205"/>
                  </a:cubicBezTo>
                  <a:cubicBezTo>
                    <a:pt x="316" y="205"/>
                    <a:pt x="317" y="205"/>
                    <a:pt x="316" y="206"/>
                  </a:cubicBezTo>
                  <a:cubicBezTo>
                    <a:pt x="317" y="205"/>
                    <a:pt x="315" y="207"/>
                    <a:pt x="315" y="207"/>
                  </a:cubicBezTo>
                  <a:cubicBezTo>
                    <a:pt x="315" y="206"/>
                    <a:pt x="314" y="205"/>
                    <a:pt x="314" y="206"/>
                  </a:cubicBezTo>
                  <a:cubicBezTo>
                    <a:pt x="313" y="206"/>
                    <a:pt x="314" y="207"/>
                    <a:pt x="314" y="207"/>
                  </a:cubicBezTo>
                  <a:cubicBezTo>
                    <a:pt x="314" y="208"/>
                    <a:pt x="313" y="209"/>
                    <a:pt x="315" y="209"/>
                  </a:cubicBezTo>
                  <a:cubicBezTo>
                    <a:pt x="315" y="210"/>
                    <a:pt x="316" y="210"/>
                    <a:pt x="316" y="211"/>
                  </a:cubicBezTo>
                  <a:cubicBezTo>
                    <a:pt x="315" y="211"/>
                    <a:pt x="314" y="212"/>
                    <a:pt x="314" y="212"/>
                  </a:cubicBezTo>
                  <a:close/>
                  <a:moveTo>
                    <a:pt x="324" y="205"/>
                  </a:moveTo>
                  <a:cubicBezTo>
                    <a:pt x="324" y="204"/>
                    <a:pt x="322" y="203"/>
                    <a:pt x="322" y="204"/>
                  </a:cubicBezTo>
                  <a:cubicBezTo>
                    <a:pt x="322" y="205"/>
                    <a:pt x="324" y="206"/>
                    <a:pt x="324" y="205"/>
                  </a:cubicBezTo>
                  <a:close/>
                  <a:moveTo>
                    <a:pt x="317" y="201"/>
                  </a:moveTo>
                  <a:cubicBezTo>
                    <a:pt x="317" y="202"/>
                    <a:pt x="318" y="202"/>
                    <a:pt x="318" y="203"/>
                  </a:cubicBezTo>
                  <a:cubicBezTo>
                    <a:pt x="318" y="205"/>
                    <a:pt x="319" y="202"/>
                    <a:pt x="320" y="202"/>
                  </a:cubicBezTo>
                  <a:cubicBezTo>
                    <a:pt x="320" y="202"/>
                    <a:pt x="320" y="202"/>
                    <a:pt x="320" y="202"/>
                  </a:cubicBezTo>
                  <a:cubicBezTo>
                    <a:pt x="322" y="201"/>
                    <a:pt x="322" y="201"/>
                    <a:pt x="321" y="200"/>
                  </a:cubicBezTo>
                  <a:cubicBezTo>
                    <a:pt x="321" y="199"/>
                    <a:pt x="320" y="199"/>
                    <a:pt x="320" y="199"/>
                  </a:cubicBezTo>
                  <a:cubicBezTo>
                    <a:pt x="320" y="199"/>
                    <a:pt x="319" y="198"/>
                    <a:pt x="319" y="198"/>
                  </a:cubicBezTo>
                  <a:cubicBezTo>
                    <a:pt x="319" y="197"/>
                    <a:pt x="318" y="199"/>
                    <a:pt x="318" y="199"/>
                  </a:cubicBezTo>
                  <a:cubicBezTo>
                    <a:pt x="317" y="200"/>
                    <a:pt x="316" y="200"/>
                    <a:pt x="315" y="200"/>
                  </a:cubicBezTo>
                  <a:cubicBezTo>
                    <a:pt x="314" y="201"/>
                    <a:pt x="317" y="201"/>
                    <a:pt x="317" y="201"/>
                  </a:cubicBezTo>
                  <a:close/>
                  <a:moveTo>
                    <a:pt x="323" y="200"/>
                  </a:moveTo>
                  <a:cubicBezTo>
                    <a:pt x="324" y="199"/>
                    <a:pt x="322" y="198"/>
                    <a:pt x="322" y="199"/>
                  </a:cubicBezTo>
                  <a:cubicBezTo>
                    <a:pt x="321" y="199"/>
                    <a:pt x="323" y="200"/>
                    <a:pt x="323" y="200"/>
                  </a:cubicBezTo>
                  <a:close/>
                  <a:moveTo>
                    <a:pt x="247" y="254"/>
                  </a:moveTo>
                  <a:cubicBezTo>
                    <a:pt x="247" y="254"/>
                    <a:pt x="248" y="251"/>
                    <a:pt x="248" y="251"/>
                  </a:cubicBezTo>
                  <a:cubicBezTo>
                    <a:pt x="248" y="250"/>
                    <a:pt x="247" y="249"/>
                    <a:pt x="246" y="249"/>
                  </a:cubicBezTo>
                  <a:cubicBezTo>
                    <a:pt x="245" y="250"/>
                    <a:pt x="247" y="254"/>
                    <a:pt x="247" y="254"/>
                  </a:cubicBezTo>
                  <a:close/>
                  <a:moveTo>
                    <a:pt x="237" y="237"/>
                  </a:moveTo>
                  <a:cubicBezTo>
                    <a:pt x="237" y="237"/>
                    <a:pt x="237" y="238"/>
                    <a:pt x="237" y="239"/>
                  </a:cubicBezTo>
                  <a:cubicBezTo>
                    <a:pt x="237" y="239"/>
                    <a:pt x="237" y="239"/>
                    <a:pt x="237" y="240"/>
                  </a:cubicBezTo>
                  <a:cubicBezTo>
                    <a:pt x="238" y="240"/>
                    <a:pt x="238" y="237"/>
                    <a:pt x="237" y="237"/>
                  </a:cubicBezTo>
                  <a:close/>
                  <a:moveTo>
                    <a:pt x="235" y="250"/>
                  </a:moveTo>
                  <a:cubicBezTo>
                    <a:pt x="235" y="250"/>
                    <a:pt x="236" y="251"/>
                    <a:pt x="237" y="251"/>
                  </a:cubicBezTo>
                  <a:cubicBezTo>
                    <a:pt x="238" y="251"/>
                    <a:pt x="235" y="249"/>
                    <a:pt x="235" y="250"/>
                  </a:cubicBezTo>
                  <a:close/>
                  <a:moveTo>
                    <a:pt x="232" y="248"/>
                  </a:moveTo>
                  <a:cubicBezTo>
                    <a:pt x="231" y="247"/>
                    <a:pt x="232" y="249"/>
                    <a:pt x="233" y="249"/>
                  </a:cubicBezTo>
                  <a:cubicBezTo>
                    <a:pt x="233" y="250"/>
                    <a:pt x="233" y="250"/>
                    <a:pt x="234" y="250"/>
                  </a:cubicBezTo>
                  <a:cubicBezTo>
                    <a:pt x="234" y="249"/>
                    <a:pt x="233" y="248"/>
                    <a:pt x="232" y="248"/>
                  </a:cubicBezTo>
                  <a:close/>
                  <a:moveTo>
                    <a:pt x="238" y="243"/>
                  </a:moveTo>
                  <a:cubicBezTo>
                    <a:pt x="239" y="243"/>
                    <a:pt x="239" y="242"/>
                    <a:pt x="238" y="242"/>
                  </a:cubicBezTo>
                  <a:cubicBezTo>
                    <a:pt x="238" y="242"/>
                    <a:pt x="237" y="244"/>
                    <a:pt x="238" y="243"/>
                  </a:cubicBezTo>
                  <a:close/>
                  <a:moveTo>
                    <a:pt x="239" y="251"/>
                  </a:moveTo>
                  <a:cubicBezTo>
                    <a:pt x="239" y="250"/>
                    <a:pt x="240" y="249"/>
                    <a:pt x="240" y="249"/>
                  </a:cubicBezTo>
                  <a:cubicBezTo>
                    <a:pt x="240" y="249"/>
                    <a:pt x="240" y="248"/>
                    <a:pt x="240" y="248"/>
                  </a:cubicBezTo>
                  <a:cubicBezTo>
                    <a:pt x="239" y="248"/>
                    <a:pt x="238" y="251"/>
                    <a:pt x="238" y="252"/>
                  </a:cubicBezTo>
                  <a:cubicBezTo>
                    <a:pt x="239" y="252"/>
                    <a:pt x="239" y="252"/>
                    <a:pt x="239" y="251"/>
                  </a:cubicBezTo>
                  <a:close/>
                  <a:moveTo>
                    <a:pt x="241" y="252"/>
                  </a:moveTo>
                  <a:cubicBezTo>
                    <a:pt x="241" y="252"/>
                    <a:pt x="243" y="253"/>
                    <a:pt x="243" y="253"/>
                  </a:cubicBezTo>
                  <a:cubicBezTo>
                    <a:pt x="244" y="253"/>
                    <a:pt x="246" y="253"/>
                    <a:pt x="246" y="252"/>
                  </a:cubicBezTo>
                  <a:cubicBezTo>
                    <a:pt x="246" y="251"/>
                    <a:pt x="245" y="250"/>
                    <a:pt x="245" y="250"/>
                  </a:cubicBezTo>
                  <a:cubicBezTo>
                    <a:pt x="244" y="250"/>
                    <a:pt x="244" y="251"/>
                    <a:pt x="244" y="251"/>
                  </a:cubicBezTo>
                  <a:cubicBezTo>
                    <a:pt x="243" y="250"/>
                    <a:pt x="242" y="250"/>
                    <a:pt x="242" y="249"/>
                  </a:cubicBezTo>
                  <a:cubicBezTo>
                    <a:pt x="241" y="248"/>
                    <a:pt x="240" y="251"/>
                    <a:pt x="241" y="252"/>
                  </a:cubicBezTo>
                  <a:close/>
                  <a:moveTo>
                    <a:pt x="265" y="248"/>
                  </a:moveTo>
                  <a:cubicBezTo>
                    <a:pt x="272" y="251"/>
                    <a:pt x="264" y="242"/>
                    <a:pt x="265" y="247"/>
                  </a:cubicBezTo>
                  <a:cubicBezTo>
                    <a:pt x="265" y="247"/>
                    <a:pt x="265" y="248"/>
                    <a:pt x="265" y="248"/>
                  </a:cubicBezTo>
                  <a:close/>
                  <a:moveTo>
                    <a:pt x="241" y="221"/>
                  </a:moveTo>
                  <a:cubicBezTo>
                    <a:pt x="241" y="221"/>
                    <a:pt x="241" y="221"/>
                    <a:pt x="241" y="221"/>
                  </a:cubicBezTo>
                  <a:cubicBezTo>
                    <a:pt x="241" y="220"/>
                    <a:pt x="239" y="221"/>
                    <a:pt x="240" y="222"/>
                  </a:cubicBezTo>
                  <a:cubicBezTo>
                    <a:pt x="240" y="221"/>
                    <a:pt x="240" y="222"/>
                    <a:pt x="241" y="221"/>
                  </a:cubicBezTo>
                  <a:close/>
                  <a:moveTo>
                    <a:pt x="235" y="250"/>
                  </a:moveTo>
                  <a:cubicBezTo>
                    <a:pt x="235" y="249"/>
                    <a:pt x="235" y="250"/>
                    <a:pt x="235" y="250"/>
                  </a:cubicBezTo>
                  <a:close/>
                  <a:moveTo>
                    <a:pt x="248" y="247"/>
                  </a:moveTo>
                  <a:cubicBezTo>
                    <a:pt x="248" y="247"/>
                    <a:pt x="248" y="247"/>
                    <a:pt x="247" y="247"/>
                  </a:cubicBezTo>
                  <a:cubicBezTo>
                    <a:pt x="247" y="247"/>
                    <a:pt x="249" y="246"/>
                    <a:pt x="250" y="246"/>
                  </a:cubicBezTo>
                  <a:cubicBezTo>
                    <a:pt x="251" y="244"/>
                    <a:pt x="249" y="245"/>
                    <a:pt x="249" y="243"/>
                  </a:cubicBezTo>
                  <a:cubicBezTo>
                    <a:pt x="249" y="242"/>
                    <a:pt x="250" y="241"/>
                    <a:pt x="251" y="240"/>
                  </a:cubicBezTo>
                  <a:cubicBezTo>
                    <a:pt x="251" y="240"/>
                    <a:pt x="251" y="239"/>
                    <a:pt x="251" y="239"/>
                  </a:cubicBezTo>
                  <a:cubicBezTo>
                    <a:pt x="251" y="239"/>
                    <a:pt x="251" y="236"/>
                    <a:pt x="251" y="236"/>
                  </a:cubicBezTo>
                  <a:cubicBezTo>
                    <a:pt x="251" y="236"/>
                    <a:pt x="250" y="236"/>
                    <a:pt x="250" y="235"/>
                  </a:cubicBezTo>
                  <a:cubicBezTo>
                    <a:pt x="248" y="235"/>
                    <a:pt x="247" y="237"/>
                    <a:pt x="246" y="238"/>
                  </a:cubicBezTo>
                  <a:cubicBezTo>
                    <a:pt x="246" y="238"/>
                    <a:pt x="247" y="240"/>
                    <a:pt x="246" y="241"/>
                  </a:cubicBezTo>
                  <a:cubicBezTo>
                    <a:pt x="246" y="241"/>
                    <a:pt x="245" y="239"/>
                    <a:pt x="245" y="239"/>
                  </a:cubicBezTo>
                  <a:cubicBezTo>
                    <a:pt x="245" y="239"/>
                    <a:pt x="246" y="238"/>
                    <a:pt x="246" y="237"/>
                  </a:cubicBezTo>
                  <a:cubicBezTo>
                    <a:pt x="245" y="237"/>
                    <a:pt x="242" y="237"/>
                    <a:pt x="242" y="237"/>
                  </a:cubicBezTo>
                  <a:cubicBezTo>
                    <a:pt x="242" y="238"/>
                    <a:pt x="244" y="238"/>
                    <a:pt x="244" y="238"/>
                  </a:cubicBezTo>
                  <a:cubicBezTo>
                    <a:pt x="244" y="239"/>
                    <a:pt x="243" y="239"/>
                    <a:pt x="243" y="239"/>
                  </a:cubicBezTo>
                  <a:cubicBezTo>
                    <a:pt x="243" y="240"/>
                    <a:pt x="243" y="240"/>
                    <a:pt x="242" y="240"/>
                  </a:cubicBezTo>
                  <a:cubicBezTo>
                    <a:pt x="242" y="240"/>
                    <a:pt x="240" y="240"/>
                    <a:pt x="240" y="240"/>
                  </a:cubicBezTo>
                  <a:cubicBezTo>
                    <a:pt x="240" y="241"/>
                    <a:pt x="240" y="241"/>
                    <a:pt x="240" y="241"/>
                  </a:cubicBezTo>
                  <a:cubicBezTo>
                    <a:pt x="240" y="241"/>
                    <a:pt x="241" y="242"/>
                    <a:pt x="241" y="243"/>
                  </a:cubicBezTo>
                  <a:cubicBezTo>
                    <a:pt x="241" y="243"/>
                    <a:pt x="242" y="243"/>
                    <a:pt x="242" y="243"/>
                  </a:cubicBezTo>
                  <a:cubicBezTo>
                    <a:pt x="242" y="244"/>
                    <a:pt x="241" y="244"/>
                    <a:pt x="241" y="245"/>
                  </a:cubicBezTo>
                  <a:cubicBezTo>
                    <a:pt x="242" y="245"/>
                    <a:pt x="242" y="246"/>
                    <a:pt x="242" y="246"/>
                  </a:cubicBezTo>
                  <a:cubicBezTo>
                    <a:pt x="243" y="246"/>
                    <a:pt x="245" y="246"/>
                    <a:pt x="245" y="246"/>
                  </a:cubicBezTo>
                  <a:cubicBezTo>
                    <a:pt x="245" y="247"/>
                    <a:pt x="245" y="247"/>
                    <a:pt x="245" y="247"/>
                  </a:cubicBezTo>
                  <a:cubicBezTo>
                    <a:pt x="246" y="248"/>
                    <a:pt x="245" y="248"/>
                    <a:pt x="246" y="249"/>
                  </a:cubicBezTo>
                  <a:cubicBezTo>
                    <a:pt x="248" y="249"/>
                    <a:pt x="249" y="249"/>
                    <a:pt x="248" y="247"/>
                  </a:cubicBezTo>
                  <a:close/>
                  <a:moveTo>
                    <a:pt x="238" y="248"/>
                  </a:moveTo>
                  <a:cubicBezTo>
                    <a:pt x="241" y="247"/>
                    <a:pt x="238" y="244"/>
                    <a:pt x="238" y="244"/>
                  </a:cubicBezTo>
                  <a:cubicBezTo>
                    <a:pt x="238" y="244"/>
                    <a:pt x="236" y="243"/>
                    <a:pt x="237" y="243"/>
                  </a:cubicBezTo>
                  <a:cubicBezTo>
                    <a:pt x="236" y="243"/>
                    <a:pt x="237" y="242"/>
                    <a:pt x="236" y="242"/>
                  </a:cubicBezTo>
                  <a:cubicBezTo>
                    <a:pt x="236" y="242"/>
                    <a:pt x="232" y="243"/>
                    <a:pt x="232" y="242"/>
                  </a:cubicBezTo>
                  <a:cubicBezTo>
                    <a:pt x="232" y="243"/>
                    <a:pt x="233" y="246"/>
                    <a:pt x="233" y="246"/>
                  </a:cubicBezTo>
                  <a:cubicBezTo>
                    <a:pt x="233" y="246"/>
                    <a:pt x="234" y="246"/>
                    <a:pt x="234" y="247"/>
                  </a:cubicBezTo>
                  <a:cubicBezTo>
                    <a:pt x="235" y="247"/>
                    <a:pt x="237" y="249"/>
                    <a:pt x="238" y="248"/>
                  </a:cubicBezTo>
                  <a:close/>
                  <a:moveTo>
                    <a:pt x="250" y="249"/>
                  </a:moveTo>
                  <a:cubicBezTo>
                    <a:pt x="250" y="249"/>
                    <a:pt x="250" y="249"/>
                    <a:pt x="251" y="249"/>
                  </a:cubicBezTo>
                  <a:cubicBezTo>
                    <a:pt x="250" y="249"/>
                    <a:pt x="249" y="247"/>
                    <a:pt x="248" y="250"/>
                  </a:cubicBezTo>
                  <a:cubicBezTo>
                    <a:pt x="249" y="251"/>
                    <a:pt x="249" y="249"/>
                    <a:pt x="250" y="249"/>
                  </a:cubicBezTo>
                  <a:close/>
                  <a:moveTo>
                    <a:pt x="238" y="215"/>
                  </a:moveTo>
                  <a:cubicBezTo>
                    <a:pt x="237" y="215"/>
                    <a:pt x="235" y="217"/>
                    <a:pt x="235" y="217"/>
                  </a:cubicBezTo>
                  <a:cubicBezTo>
                    <a:pt x="234" y="218"/>
                    <a:pt x="233" y="218"/>
                    <a:pt x="232" y="219"/>
                  </a:cubicBezTo>
                  <a:cubicBezTo>
                    <a:pt x="230" y="222"/>
                    <a:pt x="230" y="222"/>
                    <a:pt x="227" y="223"/>
                  </a:cubicBezTo>
                  <a:cubicBezTo>
                    <a:pt x="225" y="223"/>
                    <a:pt x="224" y="223"/>
                    <a:pt x="223" y="225"/>
                  </a:cubicBezTo>
                  <a:cubicBezTo>
                    <a:pt x="222" y="226"/>
                    <a:pt x="221" y="228"/>
                    <a:pt x="223" y="229"/>
                  </a:cubicBezTo>
                  <a:cubicBezTo>
                    <a:pt x="224" y="228"/>
                    <a:pt x="224" y="226"/>
                    <a:pt x="225" y="225"/>
                  </a:cubicBezTo>
                  <a:cubicBezTo>
                    <a:pt x="226" y="224"/>
                    <a:pt x="227" y="225"/>
                    <a:pt x="228" y="224"/>
                  </a:cubicBezTo>
                  <a:cubicBezTo>
                    <a:pt x="229" y="224"/>
                    <a:pt x="234" y="224"/>
                    <a:pt x="234" y="224"/>
                  </a:cubicBezTo>
                  <a:cubicBezTo>
                    <a:pt x="234" y="224"/>
                    <a:pt x="235" y="225"/>
                    <a:pt x="236" y="225"/>
                  </a:cubicBezTo>
                  <a:cubicBezTo>
                    <a:pt x="236" y="225"/>
                    <a:pt x="237" y="222"/>
                    <a:pt x="237" y="222"/>
                  </a:cubicBezTo>
                  <a:cubicBezTo>
                    <a:pt x="237" y="220"/>
                    <a:pt x="236" y="219"/>
                    <a:pt x="237" y="218"/>
                  </a:cubicBezTo>
                  <a:cubicBezTo>
                    <a:pt x="237" y="217"/>
                    <a:pt x="238" y="215"/>
                    <a:pt x="238" y="215"/>
                  </a:cubicBezTo>
                  <a:close/>
                  <a:moveTo>
                    <a:pt x="225" y="226"/>
                  </a:moveTo>
                  <a:cubicBezTo>
                    <a:pt x="224" y="226"/>
                    <a:pt x="224" y="229"/>
                    <a:pt x="225" y="228"/>
                  </a:cubicBezTo>
                  <a:cubicBezTo>
                    <a:pt x="226" y="228"/>
                    <a:pt x="226" y="226"/>
                    <a:pt x="226" y="225"/>
                  </a:cubicBezTo>
                  <a:cubicBezTo>
                    <a:pt x="226" y="225"/>
                    <a:pt x="225" y="226"/>
                    <a:pt x="225" y="226"/>
                  </a:cubicBezTo>
                  <a:close/>
                  <a:moveTo>
                    <a:pt x="269" y="366"/>
                  </a:moveTo>
                  <a:cubicBezTo>
                    <a:pt x="270" y="365"/>
                    <a:pt x="267" y="362"/>
                    <a:pt x="266" y="362"/>
                  </a:cubicBezTo>
                  <a:cubicBezTo>
                    <a:pt x="266" y="362"/>
                    <a:pt x="269" y="366"/>
                    <a:pt x="269" y="366"/>
                  </a:cubicBezTo>
                  <a:close/>
                  <a:moveTo>
                    <a:pt x="268" y="360"/>
                  </a:moveTo>
                  <a:cubicBezTo>
                    <a:pt x="268" y="361"/>
                    <a:pt x="267" y="358"/>
                    <a:pt x="266" y="358"/>
                  </a:cubicBezTo>
                  <a:cubicBezTo>
                    <a:pt x="266" y="358"/>
                    <a:pt x="266" y="357"/>
                    <a:pt x="266" y="357"/>
                  </a:cubicBezTo>
                  <a:cubicBezTo>
                    <a:pt x="265" y="357"/>
                    <a:pt x="267" y="360"/>
                    <a:pt x="268" y="360"/>
                  </a:cubicBezTo>
                  <a:close/>
                  <a:moveTo>
                    <a:pt x="266" y="354"/>
                  </a:moveTo>
                  <a:cubicBezTo>
                    <a:pt x="266" y="354"/>
                    <a:pt x="265" y="353"/>
                    <a:pt x="265" y="353"/>
                  </a:cubicBezTo>
                  <a:cubicBezTo>
                    <a:pt x="265" y="353"/>
                    <a:pt x="264" y="352"/>
                    <a:pt x="264" y="353"/>
                  </a:cubicBezTo>
                  <a:cubicBezTo>
                    <a:pt x="264" y="353"/>
                    <a:pt x="265" y="355"/>
                    <a:pt x="266" y="354"/>
                  </a:cubicBezTo>
                  <a:close/>
                  <a:moveTo>
                    <a:pt x="264" y="356"/>
                  </a:moveTo>
                  <a:cubicBezTo>
                    <a:pt x="264" y="356"/>
                    <a:pt x="264" y="356"/>
                    <a:pt x="264" y="355"/>
                  </a:cubicBezTo>
                  <a:cubicBezTo>
                    <a:pt x="264" y="355"/>
                    <a:pt x="263" y="353"/>
                    <a:pt x="263" y="353"/>
                  </a:cubicBezTo>
                  <a:cubicBezTo>
                    <a:pt x="262" y="353"/>
                    <a:pt x="264" y="359"/>
                    <a:pt x="264" y="359"/>
                  </a:cubicBezTo>
                  <a:cubicBezTo>
                    <a:pt x="264" y="359"/>
                    <a:pt x="264" y="357"/>
                    <a:pt x="264" y="356"/>
                  </a:cubicBezTo>
                  <a:close/>
                  <a:moveTo>
                    <a:pt x="274" y="373"/>
                  </a:moveTo>
                  <a:cubicBezTo>
                    <a:pt x="275" y="373"/>
                    <a:pt x="276" y="372"/>
                    <a:pt x="275" y="372"/>
                  </a:cubicBezTo>
                  <a:cubicBezTo>
                    <a:pt x="275" y="372"/>
                    <a:pt x="275" y="372"/>
                    <a:pt x="275" y="372"/>
                  </a:cubicBezTo>
                  <a:cubicBezTo>
                    <a:pt x="275" y="372"/>
                    <a:pt x="274" y="372"/>
                    <a:pt x="274" y="373"/>
                  </a:cubicBezTo>
                  <a:close/>
                  <a:moveTo>
                    <a:pt x="277" y="369"/>
                  </a:moveTo>
                  <a:cubicBezTo>
                    <a:pt x="277" y="369"/>
                    <a:pt x="276" y="369"/>
                    <a:pt x="276" y="369"/>
                  </a:cubicBezTo>
                  <a:cubicBezTo>
                    <a:pt x="275" y="370"/>
                    <a:pt x="280" y="370"/>
                    <a:pt x="280" y="370"/>
                  </a:cubicBezTo>
                  <a:cubicBezTo>
                    <a:pt x="280" y="369"/>
                    <a:pt x="277" y="369"/>
                    <a:pt x="277" y="369"/>
                  </a:cubicBezTo>
                  <a:close/>
                  <a:moveTo>
                    <a:pt x="283" y="373"/>
                  </a:moveTo>
                  <a:cubicBezTo>
                    <a:pt x="283" y="373"/>
                    <a:pt x="282" y="372"/>
                    <a:pt x="282" y="373"/>
                  </a:cubicBezTo>
                  <a:cubicBezTo>
                    <a:pt x="282" y="373"/>
                    <a:pt x="282" y="373"/>
                    <a:pt x="282" y="373"/>
                  </a:cubicBezTo>
                  <a:cubicBezTo>
                    <a:pt x="283" y="373"/>
                    <a:pt x="284" y="375"/>
                    <a:pt x="285" y="375"/>
                  </a:cubicBezTo>
                  <a:cubicBezTo>
                    <a:pt x="285" y="374"/>
                    <a:pt x="284" y="373"/>
                    <a:pt x="283" y="373"/>
                  </a:cubicBezTo>
                  <a:close/>
                  <a:moveTo>
                    <a:pt x="282" y="373"/>
                  </a:moveTo>
                  <a:cubicBezTo>
                    <a:pt x="282" y="373"/>
                    <a:pt x="282" y="373"/>
                    <a:pt x="282" y="373"/>
                  </a:cubicBezTo>
                  <a:cubicBezTo>
                    <a:pt x="282" y="373"/>
                    <a:pt x="282" y="373"/>
                    <a:pt x="282" y="373"/>
                  </a:cubicBezTo>
                  <a:close/>
                  <a:moveTo>
                    <a:pt x="281" y="373"/>
                  </a:moveTo>
                  <a:cubicBezTo>
                    <a:pt x="281" y="374"/>
                    <a:pt x="281" y="374"/>
                    <a:pt x="282" y="373"/>
                  </a:cubicBezTo>
                  <a:cubicBezTo>
                    <a:pt x="282" y="373"/>
                    <a:pt x="280" y="373"/>
                    <a:pt x="280" y="373"/>
                  </a:cubicBezTo>
                  <a:cubicBezTo>
                    <a:pt x="280" y="373"/>
                    <a:pt x="279" y="373"/>
                    <a:pt x="278" y="373"/>
                  </a:cubicBezTo>
                  <a:cubicBezTo>
                    <a:pt x="279" y="374"/>
                    <a:pt x="280" y="374"/>
                    <a:pt x="281" y="3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9C2DF9-D651-AFFE-C190-B10A6E46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La Collaborazione BULLKID-DM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4DFA323-0366-A43B-7C4C-D461B857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235E153-F0BD-1C3C-A5F1-35CB2626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2A1FF14-0E5C-7A99-4451-C79C91A2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14</a:t>
            </a:fld>
            <a:endParaRPr lang="en-GB"/>
          </a:p>
        </p:txBody>
      </p:sp>
      <p:pic>
        <p:nvPicPr>
          <p:cNvPr id="12" name="Picture 1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9643C87-D6B2-E953-818E-DC7E1F129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18" y="3256253"/>
            <a:ext cx="4736563" cy="2999822"/>
          </a:xfrm>
          <a:prstGeom prst="rect">
            <a:avLst/>
          </a:prstGeom>
        </p:spPr>
      </p:pic>
      <p:pic>
        <p:nvPicPr>
          <p:cNvPr id="2050" name="Picture 2" descr="CNRS – UltraFastNano">
            <a:extLst>
              <a:ext uri="{FF2B5EF4-FFF2-40B4-BE49-F238E27FC236}">
                <a16:creationId xmlns:a16="http://schemas.microsoft.com/office/drawing/2014/main" id="{D711CBF0-2A42-9B53-CABE-1D41A9E2B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1"/>
          <a:stretch/>
        </p:blipFill>
        <p:spPr bwMode="auto">
          <a:xfrm>
            <a:off x="7806063" y="3088622"/>
            <a:ext cx="775319" cy="39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arlsruhe Institute of Technology - Wikipedia">
            <a:extLst>
              <a:ext uri="{FF2B5EF4-FFF2-40B4-BE49-F238E27FC236}">
                <a16:creationId xmlns:a16="http://schemas.microsoft.com/office/drawing/2014/main" id="{076ACF5A-7229-E978-0EB3-CA023CED7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512" y="2173511"/>
            <a:ext cx="782954" cy="3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EADC63F-D117-2303-3036-4DAE5748C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24" y="3341180"/>
            <a:ext cx="962202" cy="42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Università di Pisa - APRE">
            <a:extLst>
              <a:ext uri="{FF2B5EF4-FFF2-40B4-BE49-F238E27FC236}">
                <a16:creationId xmlns:a16="http://schemas.microsoft.com/office/drawing/2014/main" id="{0CD42D8C-F7B4-94D6-5CCB-81198AF08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58" y="4060195"/>
            <a:ext cx="1035796" cy="50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Freeform: Shape 2063">
            <a:extLst>
              <a:ext uri="{FF2B5EF4-FFF2-40B4-BE49-F238E27FC236}">
                <a16:creationId xmlns:a16="http://schemas.microsoft.com/office/drawing/2014/main" id="{4B4F0F37-DC3F-4ABC-DCB5-0CCA9BB60E78}"/>
              </a:ext>
            </a:extLst>
          </p:cNvPr>
          <p:cNvSpPr/>
          <p:nvPr/>
        </p:nvSpPr>
        <p:spPr>
          <a:xfrm>
            <a:off x="8614782" y="3308542"/>
            <a:ext cx="146050" cy="317500"/>
          </a:xfrm>
          <a:custGeom>
            <a:avLst/>
            <a:gdLst>
              <a:gd name="connsiteX0" fmla="*/ 0 w 146050"/>
              <a:gd name="connsiteY0" fmla="*/ 0 h 317500"/>
              <a:gd name="connsiteX1" fmla="*/ 146050 w 146050"/>
              <a:gd name="connsiteY1" fmla="*/ 0 h 317500"/>
              <a:gd name="connsiteX2" fmla="*/ 146050 w 146050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317500">
                <a:moveTo>
                  <a:pt x="0" y="0"/>
                </a:moveTo>
                <a:lnTo>
                  <a:pt x="146050" y="0"/>
                </a:lnTo>
                <a:lnTo>
                  <a:pt x="146050" y="317500"/>
                </a:lnTo>
              </a:path>
            </a:pathLst>
          </a:custGeom>
          <a:noFill/>
          <a:ln w="12700">
            <a:solidFill>
              <a:schemeClr val="bg2">
                <a:lumMod val="25000"/>
              </a:schemeClr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6" name="Freeform: Shape 2065">
            <a:extLst>
              <a:ext uri="{FF2B5EF4-FFF2-40B4-BE49-F238E27FC236}">
                <a16:creationId xmlns:a16="http://schemas.microsoft.com/office/drawing/2014/main" id="{602192BE-CF69-57A7-7794-445A8294796D}"/>
              </a:ext>
            </a:extLst>
          </p:cNvPr>
          <p:cNvSpPr/>
          <p:nvPr/>
        </p:nvSpPr>
        <p:spPr>
          <a:xfrm>
            <a:off x="8930436" y="2357357"/>
            <a:ext cx="146050" cy="317500"/>
          </a:xfrm>
          <a:custGeom>
            <a:avLst/>
            <a:gdLst>
              <a:gd name="connsiteX0" fmla="*/ 0 w 146050"/>
              <a:gd name="connsiteY0" fmla="*/ 0 h 317500"/>
              <a:gd name="connsiteX1" fmla="*/ 146050 w 146050"/>
              <a:gd name="connsiteY1" fmla="*/ 0 h 317500"/>
              <a:gd name="connsiteX2" fmla="*/ 146050 w 146050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317500">
                <a:moveTo>
                  <a:pt x="0" y="0"/>
                </a:moveTo>
                <a:lnTo>
                  <a:pt x="146050" y="0"/>
                </a:lnTo>
                <a:lnTo>
                  <a:pt x="146050" y="317500"/>
                </a:lnTo>
              </a:path>
            </a:pathLst>
          </a:custGeom>
          <a:noFill/>
          <a:ln w="12700">
            <a:solidFill>
              <a:schemeClr val="bg2">
                <a:lumMod val="25000"/>
              </a:schemeClr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7" name="Freeform: Shape 2066">
            <a:extLst>
              <a:ext uri="{FF2B5EF4-FFF2-40B4-BE49-F238E27FC236}">
                <a16:creationId xmlns:a16="http://schemas.microsoft.com/office/drawing/2014/main" id="{C6887F6E-B115-0A91-2763-2CADBEEAC49E}"/>
              </a:ext>
            </a:extLst>
          </p:cNvPr>
          <p:cNvSpPr/>
          <p:nvPr/>
        </p:nvSpPr>
        <p:spPr>
          <a:xfrm rot="16200000">
            <a:off x="9262429" y="4384133"/>
            <a:ext cx="369139" cy="251392"/>
          </a:xfrm>
          <a:custGeom>
            <a:avLst/>
            <a:gdLst>
              <a:gd name="connsiteX0" fmla="*/ 0 w 146050"/>
              <a:gd name="connsiteY0" fmla="*/ 0 h 317500"/>
              <a:gd name="connsiteX1" fmla="*/ 146050 w 146050"/>
              <a:gd name="connsiteY1" fmla="*/ 0 h 317500"/>
              <a:gd name="connsiteX2" fmla="*/ 146050 w 146050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317500">
                <a:moveTo>
                  <a:pt x="0" y="0"/>
                </a:moveTo>
                <a:lnTo>
                  <a:pt x="146050" y="0"/>
                </a:lnTo>
                <a:lnTo>
                  <a:pt x="146050" y="317500"/>
                </a:lnTo>
              </a:path>
            </a:pathLst>
          </a:custGeom>
          <a:noFill/>
          <a:ln w="12700">
            <a:solidFill>
              <a:schemeClr val="bg2">
                <a:lumMod val="25000"/>
              </a:schemeClr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8" name="Freeform: Shape 2067">
            <a:extLst>
              <a:ext uri="{FF2B5EF4-FFF2-40B4-BE49-F238E27FC236}">
                <a16:creationId xmlns:a16="http://schemas.microsoft.com/office/drawing/2014/main" id="{14551BA5-F984-02C4-937D-D57FC6EE81C2}"/>
              </a:ext>
            </a:extLst>
          </p:cNvPr>
          <p:cNvSpPr/>
          <p:nvPr/>
        </p:nvSpPr>
        <p:spPr>
          <a:xfrm rot="16200000">
            <a:off x="9085931" y="3896329"/>
            <a:ext cx="146050" cy="317500"/>
          </a:xfrm>
          <a:custGeom>
            <a:avLst/>
            <a:gdLst>
              <a:gd name="connsiteX0" fmla="*/ 0 w 146050"/>
              <a:gd name="connsiteY0" fmla="*/ 0 h 317500"/>
              <a:gd name="connsiteX1" fmla="*/ 146050 w 146050"/>
              <a:gd name="connsiteY1" fmla="*/ 0 h 317500"/>
              <a:gd name="connsiteX2" fmla="*/ 146050 w 146050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317500">
                <a:moveTo>
                  <a:pt x="0" y="0"/>
                </a:moveTo>
                <a:lnTo>
                  <a:pt x="146050" y="0"/>
                </a:lnTo>
                <a:lnTo>
                  <a:pt x="146050" y="317500"/>
                </a:lnTo>
              </a:path>
            </a:pathLst>
          </a:custGeom>
          <a:noFill/>
          <a:ln w="12700">
            <a:solidFill>
              <a:schemeClr val="bg2">
                <a:lumMod val="25000"/>
              </a:schemeClr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9" name="Freeform: Shape 2068">
            <a:extLst>
              <a:ext uri="{FF2B5EF4-FFF2-40B4-BE49-F238E27FC236}">
                <a16:creationId xmlns:a16="http://schemas.microsoft.com/office/drawing/2014/main" id="{94DFFD88-9C60-F495-DEB7-631C4C7DDD01}"/>
              </a:ext>
            </a:extLst>
          </p:cNvPr>
          <p:cNvSpPr/>
          <p:nvPr/>
        </p:nvSpPr>
        <p:spPr>
          <a:xfrm flipH="1">
            <a:off x="9421681" y="3550123"/>
            <a:ext cx="425853" cy="145408"/>
          </a:xfrm>
          <a:custGeom>
            <a:avLst/>
            <a:gdLst>
              <a:gd name="connsiteX0" fmla="*/ 0 w 146050"/>
              <a:gd name="connsiteY0" fmla="*/ 0 h 317500"/>
              <a:gd name="connsiteX1" fmla="*/ 146050 w 146050"/>
              <a:gd name="connsiteY1" fmla="*/ 0 h 317500"/>
              <a:gd name="connsiteX2" fmla="*/ 146050 w 146050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317500">
                <a:moveTo>
                  <a:pt x="0" y="0"/>
                </a:moveTo>
                <a:lnTo>
                  <a:pt x="146050" y="0"/>
                </a:lnTo>
                <a:lnTo>
                  <a:pt x="146050" y="317500"/>
                </a:lnTo>
              </a:path>
            </a:pathLst>
          </a:custGeom>
          <a:noFill/>
          <a:ln w="12700">
            <a:solidFill>
              <a:schemeClr val="bg2">
                <a:lumMod val="25000"/>
              </a:schemeClr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70" name="Picture 2069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59C02E92-AF17-AE51-CF5D-49B83F64D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0" y="4681133"/>
            <a:ext cx="1413831" cy="587364"/>
          </a:xfrm>
          <a:prstGeom prst="rect">
            <a:avLst/>
          </a:prstGeom>
        </p:spPr>
      </p:pic>
      <p:pic>
        <p:nvPicPr>
          <p:cNvPr id="2073" name="Picture 20">
            <a:extLst>
              <a:ext uri="{FF2B5EF4-FFF2-40B4-BE49-F238E27FC236}">
                <a16:creationId xmlns:a16="http://schemas.microsoft.com/office/drawing/2014/main" id="{9787A15B-6BEC-290E-3A29-51767898D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7" y="3730254"/>
            <a:ext cx="676675" cy="7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4" name="Freeform: Shape 2073">
            <a:extLst>
              <a:ext uri="{FF2B5EF4-FFF2-40B4-BE49-F238E27FC236}">
                <a16:creationId xmlns:a16="http://schemas.microsoft.com/office/drawing/2014/main" id="{AFBD17C8-E8A3-653A-2249-E9806C023D31}"/>
              </a:ext>
            </a:extLst>
          </p:cNvPr>
          <p:cNvSpPr/>
          <p:nvPr/>
        </p:nvSpPr>
        <p:spPr>
          <a:xfrm flipH="1">
            <a:off x="1443348" y="4162344"/>
            <a:ext cx="277144" cy="317500"/>
          </a:xfrm>
          <a:custGeom>
            <a:avLst/>
            <a:gdLst>
              <a:gd name="connsiteX0" fmla="*/ 0 w 146050"/>
              <a:gd name="connsiteY0" fmla="*/ 0 h 317500"/>
              <a:gd name="connsiteX1" fmla="*/ 146050 w 146050"/>
              <a:gd name="connsiteY1" fmla="*/ 0 h 317500"/>
              <a:gd name="connsiteX2" fmla="*/ 146050 w 146050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317500">
                <a:moveTo>
                  <a:pt x="0" y="0"/>
                </a:moveTo>
                <a:lnTo>
                  <a:pt x="146050" y="0"/>
                </a:lnTo>
                <a:lnTo>
                  <a:pt x="146050" y="317500"/>
                </a:lnTo>
              </a:path>
            </a:pathLst>
          </a:custGeom>
          <a:noFill/>
          <a:ln w="12700">
            <a:solidFill>
              <a:schemeClr val="bg2">
                <a:lumMod val="25000"/>
              </a:schemeClr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5" name="TextBox 2074">
            <a:extLst>
              <a:ext uri="{FF2B5EF4-FFF2-40B4-BE49-F238E27FC236}">
                <a16:creationId xmlns:a16="http://schemas.microsoft.com/office/drawing/2014/main" id="{67E25F65-9D0C-8DC7-D6D4-91FB39354C06}"/>
              </a:ext>
            </a:extLst>
          </p:cNvPr>
          <p:cNvSpPr txBox="1"/>
          <p:nvPr/>
        </p:nvSpPr>
        <p:spPr>
          <a:xfrm>
            <a:off x="2893834" y="2943489"/>
            <a:ext cx="4774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solidFill>
                  <a:srgbClr val="0E2841"/>
                </a:solidFill>
              </a:rPr>
              <a:t>Our last collaboration meeting in Pisa in Jan. 2025</a:t>
            </a:r>
            <a:endParaRPr lang="en-GB" sz="1600" b="1">
              <a:solidFill>
                <a:srgbClr val="0E284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5D224-E5A4-CAF1-CFD4-2EDE3BDD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45" y="4839098"/>
            <a:ext cx="458299" cy="2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LA - LNGS">
            <a:extLst>
              <a:ext uri="{FF2B5EF4-FFF2-40B4-BE49-F238E27FC236}">
                <a16:creationId xmlns:a16="http://schemas.microsoft.com/office/drawing/2014/main" id="{9F8895FB-4FE4-23F6-12E8-FE5AF3046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099" y="3922792"/>
            <a:ext cx="676748" cy="3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82E1EC7-429B-6F11-71C1-05D6F3CF7510}"/>
              </a:ext>
            </a:extLst>
          </p:cNvPr>
          <p:cNvSpPr/>
          <p:nvPr/>
        </p:nvSpPr>
        <p:spPr>
          <a:xfrm flipH="1">
            <a:off x="9693929" y="4075867"/>
            <a:ext cx="425853" cy="145408"/>
          </a:xfrm>
          <a:custGeom>
            <a:avLst/>
            <a:gdLst>
              <a:gd name="connsiteX0" fmla="*/ 0 w 146050"/>
              <a:gd name="connsiteY0" fmla="*/ 0 h 317500"/>
              <a:gd name="connsiteX1" fmla="*/ 146050 w 146050"/>
              <a:gd name="connsiteY1" fmla="*/ 0 h 317500"/>
              <a:gd name="connsiteX2" fmla="*/ 146050 w 146050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317500">
                <a:moveTo>
                  <a:pt x="0" y="0"/>
                </a:moveTo>
                <a:lnTo>
                  <a:pt x="146050" y="0"/>
                </a:lnTo>
                <a:lnTo>
                  <a:pt x="146050" y="317500"/>
                </a:lnTo>
              </a:path>
            </a:pathLst>
          </a:custGeom>
          <a:noFill/>
          <a:ln w="12700">
            <a:solidFill>
              <a:schemeClr val="bg2">
                <a:lumMod val="25000"/>
              </a:schemeClr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7E9F8-B134-800D-2185-6C7411F9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383" y="4153707"/>
            <a:ext cx="458299" cy="2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18B80-A91D-6A53-BC12-9BE8C47A2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501" y="3429000"/>
            <a:ext cx="458299" cy="2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79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38C12-6F97-AC60-4137-3340A5E99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392A-E5A9-D500-F884-4E9EB69C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Background @ Sapienza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B1E71-E803-0B5B-E6AB-424BD2CC8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07ACA-2F8F-02EC-E74C-ACF698ED0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272FC-2168-BFEC-6BE0-7C803C4B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15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B06706-A0B9-DF80-1705-B06C8678E830}"/>
              </a:ext>
            </a:extLst>
          </p:cNvPr>
          <p:cNvGrpSpPr/>
          <p:nvPr/>
        </p:nvGrpSpPr>
        <p:grpSpPr>
          <a:xfrm>
            <a:off x="3767009" y="1541350"/>
            <a:ext cx="9687182" cy="4678267"/>
            <a:chOff x="2243423" y="1518201"/>
            <a:chExt cx="9687182" cy="46782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BD9D5F-ED74-02FE-8C16-36B84D524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3423" y="1685161"/>
              <a:ext cx="7705153" cy="451130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12A1D3-D76B-065A-97AC-FB4804252416}"/>
                </a:ext>
              </a:extLst>
            </p:cNvPr>
            <p:cNvSpPr txBox="1"/>
            <p:nvPr/>
          </p:nvSpPr>
          <p:spPr>
            <a:xfrm>
              <a:off x="5836535" y="1518201"/>
              <a:ext cx="60940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D. Delicato </a:t>
              </a:r>
              <a:r>
                <a:rPr lang="en-GB" sz="1400" i="1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et al, Eur. Phys. J. C</a:t>
              </a:r>
              <a:r>
                <a:rPr lang="en-GB" sz="1400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 </a:t>
              </a:r>
              <a:r>
                <a:rPr lang="en-GB" sz="1400" b="1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84</a:t>
              </a:r>
              <a:r>
                <a:rPr lang="en-GB" sz="1400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, 353 (2024)</a:t>
              </a:r>
              <a:endParaRPr lang="en-GB" sz="14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F05A7D2-112E-9C59-6DC4-6C941114476C}"/>
              </a:ext>
            </a:extLst>
          </p:cNvPr>
          <p:cNvSpPr txBox="1"/>
          <p:nvPr/>
        </p:nvSpPr>
        <p:spPr>
          <a:xfrm>
            <a:off x="838200" y="2551837"/>
            <a:ext cx="23815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Spettro di energia dopo 39 ore di esposizione di un singolo dado da 0,34 g a condizioni ambientali di fondo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86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BB182-A698-923E-2245-F4A633093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BBB1-65B2-BEF6-48F9-1D828250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Proiezioni di sensitività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C86A830-E6DD-AF77-AA68-61EFEC9B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5A90A5-E3E3-CE4B-F0F2-A350EA099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97FD43E-889B-442E-7402-CB027690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E258A-44A6-8531-A3ED-FB53F36D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493" y="1500554"/>
            <a:ext cx="7555807" cy="4673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F7A3B4-511D-269E-A927-EB1F2B8F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251" y="1783127"/>
            <a:ext cx="2763829" cy="645114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53E622-E7C8-1660-78C6-194660371A2E}"/>
              </a:ext>
            </a:extLst>
          </p:cNvPr>
          <p:cNvSpPr txBox="1"/>
          <p:nvPr/>
        </p:nvSpPr>
        <p:spPr>
          <a:xfrm>
            <a:off x="6861014" y="1382911"/>
            <a:ext cx="387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/>
              <a:t>1 d.r.u. = 1 count/keV/kg/year</a:t>
            </a:r>
            <a:endParaRPr lang="en-GB" sz="1400" b="1"/>
          </a:p>
        </p:txBody>
      </p:sp>
    </p:spTree>
    <p:extLst>
      <p:ext uri="{BB962C8B-B14F-4D97-AF65-F5344CB8AC3E}">
        <p14:creationId xmlns:p14="http://schemas.microsoft.com/office/powerpoint/2010/main" val="2238005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89E018-1780-BFB2-63DC-514862E4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&#10;&#10;AI-generated content may be incorrect.">
            <a:extLst>
              <a:ext uri="{FF2B5EF4-FFF2-40B4-BE49-F238E27FC236}">
                <a16:creationId xmlns:a16="http://schemas.microsoft.com/office/drawing/2014/main" id="{44100BAD-CA3C-5EFB-E30D-CEA7CB6CC4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92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3E276-1190-AA15-2DD3-5A8C204ED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>
                <a:solidFill>
                  <a:srgbClr val="FFFFFF"/>
                </a:solidFill>
              </a:rPr>
              <a:t>Grazie per l’attenzione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57C14-CA64-87F5-BC53-31D4069F5782}"/>
              </a:ext>
            </a:extLst>
          </p:cNvPr>
          <p:cNvSpPr txBox="1"/>
          <p:nvPr/>
        </p:nvSpPr>
        <p:spPr>
          <a:xfrm>
            <a:off x="146779" y="6165499"/>
            <a:ext cx="960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*This work was partially supported through the European Research Council through the Consolidator Grant </a:t>
            </a:r>
            <a:r>
              <a:rPr lang="en-GB" sz="1200" b="1" i="0">
                <a:solidFill>
                  <a:srgbClr val="B51700"/>
                </a:solidFill>
                <a:effectLst/>
                <a:latin typeface="+mj-lt"/>
              </a:rPr>
              <a:t>DANAE</a:t>
            </a:r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200" b="1" i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number 101087663</a:t>
            </a:r>
            <a:endParaRPr lang="en-GB" sz="1200" b="1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F4EC522-D1A8-A88C-EA46-A32DCF0DA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199" y="5906959"/>
            <a:ext cx="1880801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98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272FB-BD94-EB22-2C24-A569EA6E1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9C356E7-C9C7-AB5A-F349-E5015251C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&#10;&#10;AI-generated content may be incorrect.">
            <a:extLst>
              <a:ext uri="{FF2B5EF4-FFF2-40B4-BE49-F238E27FC236}">
                <a16:creationId xmlns:a16="http://schemas.microsoft.com/office/drawing/2014/main" id="{78E42230-FDCE-FC54-E0DB-5117C477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92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2667A-196E-C728-C4CE-8D7191A4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>
                <a:solidFill>
                  <a:srgbClr val="FFFFFF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971137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E457-677B-2648-AB79-567F3C0F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DDB4-E39F-883D-4024-EF45B474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KIDs Readout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E37F9-E6C9-C155-F0F9-6DC5D4E3E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54B28-1E93-F6A1-E02D-6A15AE73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08CC5-48CB-8867-6FDD-7BCEC839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97E428-F994-BE1D-9A52-14239216FE67}"/>
                  </a:ext>
                </a:extLst>
              </p:cNvPr>
              <p:cNvSpPr txBox="1"/>
              <p:nvPr/>
            </p:nvSpPr>
            <p:spPr>
              <a:xfrm>
                <a:off x="1210299" y="4853815"/>
                <a:ext cx="3102260" cy="637995"/>
              </a:xfrm>
              <a:prstGeom prst="rect">
                <a:avLst/>
              </a:prstGeom>
              <a:noFill/>
              <a:ln w="19050">
                <a:solidFill>
                  <a:srgbClr val="E9750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𝜔</m:t>
                          </m:r>
                        </m:e>
                      </m:d>
                      <m:r>
                        <a:rPr lang="en-GB" sz="2000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=1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 − 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Latin Modern Math" panose="02000503000000000000" pitchFamily="50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Latin Modern Math" panose="02000503000000000000" pitchFamily="50" charset="0"/>
                                  <a:ea typeface="Latin Modern Math" panose="02000503000000000000" pitchFamily="50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Latin Modern Math" panose="02000503000000000000" pitchFamily="50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1+2</m:t>
                          </m:r>
                          <m:r>
                            <a:rPr lang="en-GB" sz="2000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𝑗𝑄𝑥</m:t>
                          </m:r>
                        </m:den>
                      </m:f>
                    </m:oMath>
                  </m:oMathPara>
                </a14:m>
                <a:endParaRPr lang="en-GB" sz="20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97E428-F994-BE1D-9A52-14239216F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299" y="4853815"/>
                <a:ext cx="3102260" cy="6379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E9750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896267B-5D38-BAFF-F5DC-860DD9084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" y="1451303"/>
            <a:ext cx="4402076" cy="21768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8B080C-BCF8-1EDB-16EB-47FD0F138879}"/>
              </a:ext>
            </a:extLst>
          </p:cNvPr>
          <p:cNvSpPr/>
          <p:nvPr/>
        </p:nvSpPr>
        <p:spPr>
          <a:xfrm>
            <a:off x="2227580" y="2147676"/>
            <a:ext cx="1668780" cy="1440180"/>
          </a:xfrm>
          <a:prstGeom prst="rect">
            <a:avLst/>
          </a:prstGeom>
          <a:solidFill>
            <a:srgbClr val="F6C6AD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5A763B-E6A2-CBE5-868D-339FD0C8D366}"/>
              </a:ext>
            </a:extLst>
          </p:cNvPr>
          <p:cNvSpPr txBox="1"/>
          <p:nvPr/>
        </p:nvSpPr>
        <p:spPr>
          <a:xfrm>
            <a:off x="2782085" y="358785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F9A751"/>
                </a:solidFill>
              </a:rPr>
              <a:t>KID</a:t>
            </a:r>
            <a:endParaRPr lang="en-GB" b="1">
              <a:solidFill>
                <a:srgbClr val="F9A75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07C94A-4E56-185B-EE60-B9A96F7B6CF8}"/>
              </a:ext>
            </a:extLst>
          </p:cNvPr>
          <p:cNvSpPr txBox="1"/>
          <p:nvPr/>
        </p:nvSpPr>
        <p:spPr>
          <a:xfrm>
            <a:off x="2423160" y="4492694"/>
            <a:ext cx="2219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>
                <a:solidFill>
                  <a:srgbClr val="F9A751"/>
                </a:solidFill>
              </a:rPr>
              <a:t>Funzione di trasmissione</a:t>
            </a:r>
            <a:endParaRPr lang="en-GB" sz="1400" b="1">
              <a:solidFill>
                <a:srgbClr val="F9A751"/>
              </a:solidFill>
            </a:endParaRPr>
          </a:p>
        </p:txBody>
      </p:sp>
      <p:pic>
        <p:nvPicPr>
          <p:cNvPr id="16" name="Picture 15" descr="A graph of a function&#10;&#10;AI-generated content may be incorrect.">
            <a:extLst>
              <a:ext uri="{FF2B5EF4-FFF2-40B4-BE49-F238E27FC236}">
                <a16:creationId xmlns:a16="http://schemas.microsoft.com/office/drawing/2014/main" id="{2B1A905F-3522-C239-AD49-E1C53F433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76" y="1595671"/>
            <a:ext cx="6772106" cy="2176851"/>
          </a:xfrm>
          <a:prstGeom prst="rect">
            <a:avLst/>
          </a:prstGeom>
        </p:spPr>
      </p:pic>
      <p:pic>
        <p:nvPicPr>
          <p:cNvPr id="18" name="Picture 17" descr="A graph of a circle with blue dots&#10;&#10;AI-generated content may be incorrect.">
            <a:extLst>
              <a:ext uri="{FF2B5EF4-FFF2-40B4-BE49-F238E27FC236}">
                <a16:creationId xmlns:a16="http://schemas.microsoft.com/office/drawing/2014/main" id="{5D0B35A9-8864-2085-9097-6171148F3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03" y="4062743"/>
            <a:ext cx="2715154" cy="231191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CEDBA0-8AED-81E4-101A-545BCFA54FAD}"/>
              </a:ext>
            </a:extLst>
          </p:cNvPr>
          <p:cNvCxnSpPr>
            <a:cxnSpLocks/>
          </p:cNvCxnSpPr>
          <p:nvPr/>
        </p:nvCxnSpPr>
        <p:spPr>
          <a:xfrm>
            <a:off x="7965440" y="4978400"/>
            <a:ext cx="4622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98DA3C-C700-E91E-F668-305CBAB305DF}"/>
              </a:ext>
            </a:extLst>
          </p:cNvPr>
          <p:cNvCxnSpPr/>
          <p:nvPr/>
        </p:nvCxnSpPr>
        <p:spPr>
          <a:xfrm flipH="1" flipV="1">
            <a:off x="5890260" y="4591050"/>
            <a:ext cx="727710" cy="422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CD25E6-AA7B-D914-D81B-BB676455F943}"/>
              </a:ext>
            </a:extLst>
          </p:cNvPr>
          <p:cNvCxnSpPr>
            <a:cxnSpLocks/>
          </p:cNvCxnSpPr>
          <p:nvPr/>
        </p:nvCxnSpPr>
        <p:spPr>
          <a:xfrm flipH="1">
            <a:off x="5836920" y="5013960"/>
            <a:ext cx="781050" cy="3529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Block Arc 24">
            <a:extLst>
              <a:ext uri="{FF2B5EF4-FFF2-40B4-BE49-F238E27FC236}">
                <a16:creationId xmlns:a16="http://schemas.microsoft.com/office/drawing/2014/main" id="{6E3E60FD-E877-57CB-68CC-D2A0BC6ACAAF}"/>
              </a:ext>
            </a:extLst>
          </p:cNvPr>
          <p:cNvSpPr/>
          <p:nvPr/>
        </p:nvSpPr>
        <p:spPr>
          <a:xfrm rot="20029762">
            <a:off x="6469111" y="4888972"/>
            <a:ext cx="243840" cy="261097"/>
          </a:xfrm>
          <a:prstGeom prst="blockArc">
            <a:avLst>
              <a:gd name="adj1" fmla="val 10800000"/>
              <a:gd name="adj2" fmla="val 14435771"/>
              <a:gd name="adj3" fmla="val 360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BE8CF0F-9E96-3D4C-E05C-9C57655B2472}"/>
                  </a:ext>
                </a:extLst>
              </p:cNvPr>
              <p:cNvSpPr txBox="1"/>
              <p:nvPr/>
            </p:nvSpPr>
            <p:spPr>
              <a:xfrm>
                <a:off x="6271512" y="4932548"/>
                <a:ext cx="14266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𝜙</m:t>
                      </m:r>
                    </m:oMath>
                  </m:oMathPara>
                </a14:m>
                <a:endParaRPr lang="en-GB" sz="12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BE8CF0F-9E96-3D4C-E05C-9C57655B2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512" y="4932548"/>
                <a:ext cx="142668" cy="184666"/>
              </a:xfrm>
              <a:prstGeom prst="rect">
                <a:avLst/>
              </a:prstGeom>
              <a:blipFill>
                <a:blip r:embed="rId6"/>
                <a:stretch>
                  <a:fillRect l="-34783" t="-16667" r="-34783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A graph with a line&#10;&#10;AI-generated content may be incorrect.">
            <a:extLst>
              <a:ext uri="{FF2B5EF4-FFF2-40B4-BE49-F238E27FC236}">
                <a16:creationId xmlns:a16="http://schemas.microsoft.com/office/drawing/2014/main" id="{7658D38C-EC65-2974-E4F7-C9B32ABE7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74" y="4416036"/>
            <a:ext cx="3259339" cy="15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9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07337-2A27-E4F2-6645-B5E08E03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Dark Matter – Ricerca Diretta</a:t>
            </a:r>
            <a:endParaRPr lang="en-GB" sz="4000" b="1">
              <a:solidFill>
                <a:srgbClr val="F9A75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5A913D-E103-D312-E1DD-CA24378360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62916"/>
                <a:ext cx="4287774" cy="2277072"/>
              </a:xfrm>
            </p:spPr>
            <p:txBody>
              <a:bodyPr>
                <a:normAutofit/>
              </a:bodyPr>
              <a:lstStyle/>
              <a:p>
                <a:r>
                  <a:rPr lang="it-IT" sz="1800"/>
                  <a:t>Le WIMP sono il candidato più testato per la materia oscura</a:t>
                </a:r>
              </a:p>
              <a:p>
                <a:pPr lvl="1"/>
                <a:r>
                  <a:rPr lang="it-IT" sz="1400" b="1"/>
                  <a:t>Debolmente </a:t>
                </a:r>
                <a:r>
                  <a:rPr lang="it-IT" sz="1400"/>
                  <a:t>interagenti (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𝜎</m:t>
                    </m:r>
                    <m:r>
                      <a:rPr lang="it-IT" sz="14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∼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−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40</m:t>
                        </m:r>
                      </m:sup>
                    </m:sSup>
                    <m:r>
                      <a:rPr lang="it-IT" sz="1400" b="0" i="1" smtClean="0">
                        <a:latin typeface="Cambria Math" panose="02040503050406030204" pitchFamily="18" charset="0"/>
                        <a:ea typeface="Latin Modern Math" panose="02000503000000000000" pitchFamily="50" charset="0"/>
                      </a:rPr>
                      <m:t> </m:t>
                    </m:r>
                    <m:r>
                      <a:rPr lang="it-IT" sz="14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𝑐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𝑚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400"/>
                  <a:t>)</a:t>
                </a:r>
              </a:p>
              <a:p>
                <a:pPr lvl="1"/>
                <a:r>
                  <a:rPr lang="it-IT" sz="1400" b="1"/>
                  <a:t>Massive</a:t>
                </a:r>
                <a:r>
                  <a:rPr lang="it-IT" sz="1400"/>
                  <a:t>  </a:t>
                </a:r>
                <a:r>
                  <a:rPr lang="it-IT" sz="14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(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𝑚</m:t>
                    </m:r>
                    <m:r>
                      <a:rPr lang="it-IT" sz="14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∼</m:t>
                    </m:r>
                    <m:r>
                      <a:rPr lang="it-IT" sz="14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𝑜</m:t>
                    </m:r>
                    <m:r>
                      <a:rPr lang="it-IT" sz="14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(</m:t>
                    </m:r>
                    <m:r>
                      <a:rPr lang="it-IT" sz="14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𝐺𝑒𝑉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Latin Modern Math" panose="02000503000000000000" pitchFamily="50" charset="0"/>
                      </a:rPr>
                      <m:t> </m:t>
                    </m:r>
                    <m:r>
                      <a:rPr lang="it-IT" sz="14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)</m:t>
                    </m:r>
                  </m:oMath>
                </a14:m>
                <a:r>
                  <a:rPr lang="it-IT" sz="14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)</a:t>
                </a:r>
              </a:p>
              <a:p>
                <a:pPr lvl="1"/>
                <a:endParaRPr lang="it-IT" sz="1400"/>
              </a:p>
              <a:p>
                <a:r>
                  <a:rPr lang="it-IT" sz="1800"/>
                  <a:t>Ampia frazione dello spazio dei parametri già esclusa</a:t>
                </a:r>
              </a:p>
              <a:p>
                <a:endParaRPr lang="it-IT" sz="18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5A913D-E103-D312-E1DD-CA24378360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62916"/>
                <a:ext cx="4287774" cy="2277072"/>
              </a:xfrm>
              <a:blipFill>
                <a:blip r:embed="rId2"/>
                <a:stretch>
                  <a:fillRect l="-996" t="-24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1609CD5-F318-7EB5-1F93-7AE1EDC41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720" y="1598321"/>
            <a:ext cx="7209280" cy="457191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74F0CEB-E072-756B-0EFB-C65619B5A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D62AF9-B937-D6C0-7A2B-372B1234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41DB87-270B-FDF3-A40C-D5DBD3E1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65CB5-BC5A-94B7-B5BC-0105CBA62383}"/>
              </a:ext>
            </a:extLst>
          </p:cNvPr>
          <p:cNvSpPr txBox="1"/>
          <p:nvPr/>
        </p:nvSpPr>
        <p:spPr>
          <a:xfrm>
            <a:off x="10160845" y="2182338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>
                <a:solidFill>
                  <a:schemeClr val="tx2"/>
                </a:solidFill>
              </a:rPr>
              <a:t>migliorare soglia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72EFCC-9BE5-1019-91FC-947AAD764655}"/>
              </a:ext>
            </a:extLst>
          </p:cNvPr>
          <p:cNvSpPr txBox="1"/>
          <p:nvPr/>
        </p:nvSpPr>
        <p:spPr>
          <a:xfrm rot="5400000">
            <a:off x="10736234" y="2730645"/>
            <a:ext cx="1138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>
                <a:solidFill>
                  <a:schemeClr val="tx2"/>
                </a:solidFill>
              </a:rPr>
              <a:t>maggiore massa</a:t>
            </a:r>
            <a:endParaRPr lang="en-GB" sz="1000" b="1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3B7528-C042-8AF2-C009-16A0545F7DD5}"/>
              </a:ext>
            </a:extLst>
          </p:cNvPr>
          <p:cNvGrpSpPr/>
          <p:nvPr/>
        </p:nvGrpSpPr>
        <p:grpSpPr>
          <a:xfrm>
            <a:off x="5753100" y="2075546"/>
            <a:ext cx="1866900" cy="2527300"/>
            <a:chOff x="5753100" y="2075546"/>
            <a:chExt cx="1866900" cy="25273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A869AA-9BFF-6DB8-CF41-0C5E041E2AD0}"/>
                </a:ext>
              </a:extLst>
            </p:cNvPr>
            <p:cNvSpPr/>
            <p:nvPr/>
          </p:nvSpPr>
          <p:spPr>
            <a:xfrm>
              <a:off x="5753100" y="2075546"/>
              <a:ext cx="1866900" cy="2527300"/>
            </a:xfrm>
            <a:prstGeom prst="rect">
              <a:avLst/>
            </a:prstGeom>
            <a:solidFill>
              <a:srgbClr val="156082">
                <a:alpha val="49000"/>
              </a:srgb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88ED08-385A-EE9B-25E5-3962ED0C4387}"/>
                </a:ext>
              </a:extLst>
            </p:cNvPr>
            <p:cNvSpPr txBox="1"/>
            <p:nvPr/>
          </p:nvSpPr>
          <p:spPr>
            <a:xfrm>
              <a:off x="6594185" y="3637646"/>
              <a:ext cx="18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GB" b="1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1BB37D4-8516-0FF0-42EF-FE262E5C8D90}"/>
              </a:ext>
            </a:extLst>
          </p:cNvPr>
          <p:cNvSpPr txBox="1">
            <a:spLocks/>
          </p:cNvSpPr>
          <p:nvPr/>
        </p:nvSpPr>
        <p:spPr>
          <a:xfrm>
            <a:off x="838200" y="835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>
                <a:solidFill>
                  <a:srgbClr val="F9A751"/>
                </a:solidFill>
              </a:rPr>
              <a:t>Stato dell’arte</a:t>
            </a:r>
            <a:endParaRPr lang="en-GB" sz="2500" b="1">
              <a:solidFill>
                <a:srgbClr val="F9A75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7AF6AB-732B-01F6-73A2-D2C386430CC5}"/>
              </a:ext>
            </a:extLst>
          </p:cNvPr>
          <p:cNvCxnSpPr>
            <a:cxnSpLocks/>
          </p:cNvCxnSpPr>
          <p:nvPr/>
        </p:nvCxnSpPr>
        <p:spPr>
          <a:xfrm flipH="1">
            <a:off x="10364343" y="2447609"/>
            <a:ext cx="797052" cy="0"/>
          </a:xfrm>
          <a:prstGeom prst="straightConnector1">
            <a:avLst/>
          </a:prstGeom>
          <a:ln w="38100">
            <a:solidFill>
              <a:srgbClr val="0E28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93F9E1-68C9-2B7A-817F-FD762519E942}"/>
              </a:ext>
            </a:extLst>
          </p:cNvPr>
          <p:cNvCxnSpPr>
            <a:cxnSpLocks/>
          </p:cNvCxnSpPr>
          <p:nvPr/>
        </p:nvCxnSpPr>
        <p:spPr>
          <a:xfrm>
            <a:off x="11144250" y="2428559"/>
            <a:ext cx="0" cy="805546"/>
          </a:xfrm>
          <a:prstGeom prst="straightConnector1">
            <a:avLst/>
          </a:prstGeom>
          <a:ln w="38100">
            <a:solidFill>
              <a:srgbClr val="0E28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EEEFC45-9019-04D7-E4DA-78546CEE9265}"/>
              </a:ext>
            </a:extLst>
          </p:cNvPr>
          <p:cNvCxnSpPr>
            <a:cxnSpLocks/>
          </p:cNvCxnSpPr>
          <p:nvPr/>
        </p:nvCxnSpPr>
        <p:spPr>
          <a:xfrm flipH="1">
            <a:off x="10502265" y="2447609"/>
            <a:ext cx="659130" cy="0"/>
          </a:xfrm>
          <a:prstGeom prst="straightConnector1">
            <a:avLst/>
          </a:prstGeom>
          <a:ln w="38100">
            <a:solidFill>
              <a:srgbClr val="0E284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A47F41-0068-36B2-98A7-9C4B3EA4F386}"/>
              </a:ext>
            </a:extLst>
          </p:cNvPr>
          <p:cNvCxnSpPr>
            <a:cxnSpLocks/>
          </p:cNvCxnSpPr>
          <p:nvPr/>
        </p:nvCxnSpPr>
        <p:spPr>
          <a:xfrm>
            <a:off x="11144250" y="2428559"/>
            <a:ext cx="0" cy="665161"/>
          </a:xfrm>
          <a:prstGeom prst="straightConnector1">
            <a:avLst/>
          </a:prstGeom>
          <a:ln w="38100">
            <a:solidFill>
              <a:srgbClr val="0E284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54558E7-88CA-93A8-CF48-1D5E575072D5}"/>
                  </a:ext>
                </a:extLst>
              </p:cNvPr>
              <p:cNvSpPr txBox="1"/>
              <p:nvPr/>
            </p:nvSpPr>
            <p:spPr>
              <a:xfrm>
                <a:off x="838200" y="4526102"/>
                <a:ext cx="3883925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/>
                  <a:t>Come sondare la regione a </a:t>
                </a:r>
                <a:r>
                  <a:rPr lang="it-IT" sz="1800" b="1">
                    <a:solidFill>
                      <a:srgbClr val="2E699F"/>
                    </a:solidFill>
                  </a:rPr>
                  <a:t>bassa </a:t>
                </a:r>
                <a14:m>
                  <m:oMath xmlns:m="http://schemas.openxmlformats.org/officeDocument/2006/math">
                    <m:r>
                      <a:rPr lang="it-IT" sz="1800" b="1" i="1" smtClean="0">
                        <a:solidFill>
                          <a:srgbClr val="2E699F"/>
                        </a:solidFill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𝒎</m:t>
                    </m:r>
                  </m:oMath>
                </a14:m>
                <a:r>
                  <a:rPr lang="it-IT" sz="1800" b="1">
                    <a:solidFill>
                      <a:srgbClr val="2E699F"/>
                    </a:solidFill>
                  </a:rPr>
                  <a:t> – </a:t>
                </a:r>
                <a14:m>
                  <m:oMath xmlns:m="http://schemas.openxmlformats.org/officeDocument/2006/math">
                    <m:r>
                      <a:rPr lang="it-IT" sz="1800" b="1" i="1" smtClean="0">
                        <a:solidFill>
                          <a:srgbClr val="2E699F"/>
                        </a:solidFill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𝝈</m:t>
                    </m:r>
                  </m:oMath>
                </a14:m>
                <a:r>
                  <a:rPr lang="it-IT" sz="1800"/>
                  <a:t>?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/>
                  <a:t>Migliore </a:t>
                </a:r>
                <a:r>
                  <a:rPr lang="it-IT" sz="1400" b="1"/>
                  <a:t>soglia in energia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/>
                  <a:t>Maggiore </a:t>
                </a:r>
                <a:r>
                  <a:rPr lang="it-IT" sz="1400" b="1"/>
                  <a:t>massa target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54558E7-88CA-93A8-CF48-1D5E57507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526102"/>
                <a:ext cx="3883925" cy="1077218"/>
              </a:xfrm>
              <a:prstGeom prst="rect">
                <a:avLst/>
              </a:prstGeom>
              <a:blipFill>
                <a:blip r:embed="rId4"/>
                <a:stretch>
                  <a:fillRect l="-1099" t="-2260" b="-50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875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4935 -4.44444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2.5E-6 0.0613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A8A3-944D-A9F2-7501-934CD94E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A3F4-A37D-9A28-F25F-0C542FCA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Calibrazione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9E68-C9DC-5AAE-36A4-003116AD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02B77-0D4C-4D2D-640F-642570DC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CFBA-A6E7-E01D-994F-934D2878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821511E-3C5C-631D-A89A-A6C38A00B2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520752"/>
                <a:ext cx="5257801" cy="4539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600"/>
                  <a:t>Il dado in esame viene eccitato con impulsi LED di energia crescente.</a:t>
                </a:r>
              </a:p>
              <a:p>
                <a:endParaRPr lang="it-IT" sz="1600"/>
              </a:p>
              <a:p>
                <a:r>
                  <a:rPr lang="it-IT" sz="1600"/>
                  <a:t>Per la statistica di Poisson</a:t>
                </a:r>
              </a:p>
              <a:p>
                <a:endParaRPr lang="it-IT" sz="1600"/>
              </a:p>
              <a:p>
                <a:pPr marL="0" indent="0">
                  <a:buNone/>
                </a:pPr>
                <a:endParaRPr lang="it-IT" sz="1600"/>
              </a:p>
              <a:p>
                <a:r>
                  <a:rPr lang="it-IT" sz="1600"/>
                  <a:t>Introducendo la responsività R:</a:t>
                </a:r>
              </a:p>
              <a:p>
                <a:endParaRPr lang="it-IT" sz="1600"/>
              </a:p>
              <a:p>
                <a:endParaRPr lang="it-IT" sz="1600"/>
              </a:p>
              <a:p>
                <a14:m>
                  <m:oMath xmlns:m="http://schemas.openxmlformats.org/officeDocument/2006/math"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𝑅</m:t>
                    </m:r>
                  </m:oMath>
                </a14:m>
                <a:r>
                  <a:rPr lang="it-IT" sz="16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 </a:t>
                </a:r>
                <a:r>
                  <a:rPr lang="it-IT" sz="160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𝜎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6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 </a:t>
                </a:r>
                <a:r>
                  <a:rPr lang="it-IT" sz="1600">
                    <a:latin typeface="+mj-lt"/>
                    <a:ea typeface="Latin Modern Math" panose="02000503000000000000" pitchFamily="50" charset="0"/>
                  </a:rPr>
                  <a:t>estratte tramite fit lineare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821511E-3C5C-631D-A89A-A6C38A00B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20752"/>
                <a:ext cx="5257801" cy="4539470"/>
              </a:xfrm>
              <a:prstGeom prst="rect">
                <a:avLst/>
              </a:prstGeom>
              <a:blipFill>
                <a:blip r:embed="rId2"/>
                <a:stretch>
                  <a:fillRect l="-348" t="-9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3BE439-768D-7FF8-D95F-8D74CDD18F7E}"/>
                  </a:ext>
                </a:extLst>
              </p:cNvPr>
              <p:cNvSpPr txBox="1"/>
              <p:nvPr/>
            </p:nvSpPr>
            <p:spPr>
              <a:xfrm>
                <a:off x="1403512" y="2846315"/>
                <a:ext cx="1266309" cy="2991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𝜇</m:t>
                      </m:r>
                      <m:r>
                        <a:rPr lang="pl-PL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=</m:t>
                      </m:r>
                      <m:r>
                        <a:rPr lang="pl-PL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𝑘</m:t>
                      </m:r>
                      <m:r>
                        <a:rPr lang="pl-PL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⋅</m:t>
                      </m:r>
                      <m:r>
                        <a:rPr lang="pl-PL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 </m:t>
                      </m:r>
                      <m:sSub>
                        <m:sSubPr>
                          <m:ctrlPr>
                            <a:rPr lang="pl-PL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GB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3BE439-768D-7FF8-D95F-8D74CDD18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512" y="2846315"/>
                <a:ext cx="1266309" cy="299121"/>
              </a:xfrm>
              <a:prstGeom prst="rect">
                <a:avLst/>
              </a:prstGeom>
              <a:blipFill>
                <a:blip r:embed="rId3"/>
                <a:stretch>
                  <a:fillRect l="-2404" t="-4082" r="-2404" b="-163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047AB2-7DAE-61D7-58A8-B54DCEDDE719}"/>
                  </a:ext>
                </a:extLst>
              </p:cNvPr>
              <p:cNvSpPr txBox="1"/>
              <p:nvPr/>
            </p:nvSpPr>
            <p:spPr>
              <a:xfrm>
                <a:off x="3235134" y="2845186"/>
                <a:ext cx="1826333" cy="3089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𝜎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=</m:t>
                      </m:r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𝑘</m:t>
                      </m:r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⋅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𝑁</m:t>
                          </m:r>
                        </m:e>
                        <m:sub>
                          <m:r>
                            <a:rPr lang="it-IT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𝑝h</m:t>
                          </m:r>
                        </m:sub>
                      </m:sSub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+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047AB2-7DAE-61D7-58A8-B54DCEDDE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134" y="2845186"/>
                <a:ext cx="1826333" cy="308995"/>
              </a:xfrm>
              <a:prstGeom prst="rect">
                <a:avLst/>
              </a:prstGeom>
              <a:blipFill>
                <a:blip r:embed="rId4"/>
                <a:stretch>
                  <a:fillRect l="-334" t="-10000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screenshot of a graph&#10;&#10;AI-generated content may be incorrect.">
            <a:extLst>
              <a:ext uri="{FF2B5EF4-FFF2-40B4-BE49-F238E27FC236}">
                <a16:creationId xmlns:a16="http://schemas.microsoft.com/office/drawing/2014/main" id="{6BA58459-BEC4-8C9F-17E4-3F6A616FA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60" y="1115592"/>
            <a:ext cx="4080855" cy="494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31C0A06-0BFF-07AF-6DFE-FDC7E2107E0C}"/>
                  </a:ext>
                </a:extLst>
              </p:cNvPr>
              <p:cNvSpPr txBox="1"/>
              <p:nvPr/>
            </p:nvSpPr>
            <p:spPr>
              <a:xfrm>
                <a:off x="4470683" y="4025586"/>
                <a:ext cx="1625317" cy="2824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𝜎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=</m:t>
                      </m:r>
                      <m:r>
                        <a:rPr lang="it-IT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𝑅</m:t>
                      </m:r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⋅</m:t>
                      </m:r>
                      <m:r>
                        <a:rPr lang="it-IT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𝜇</m:t>
                      </m:r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+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31C0A06-0BFF-07AF-6DFE-FDC7E2107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683" y="4025586"/>
                <a:ext cx="1625317" cy="282450"/>
              </a:xfrm>
              <a:prstGeom prst="rect">
                <a:avLst/>
              </a:prstGeom>
              <a:blipFill>
                <a:blip r:embed="rId6"/>
                <a:stretch>
                  <a:fillRect t="-14894"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C5490C-E3EA-B47F-AC5D-3D159EF18C26}"/>
                  </a:ext>
                </a:extLst>
              </p:cNvPr>
              <p:cNvSpPr txBox="1"/>
              <p:nvPr/>
            </p:nvSpPr>
            <p:spPr>
              <a:xfrm>
                <a:off x="1433476" y="4025586"/>
                <a:ext cx="1966820" cy="2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𝑅</m:t>
                    </m:r>
                    <m:r>
                      <a:rPr lang="it-IT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=</m:t>
                    </m:r>
                    <m:r>
                      <a:rPr lang="it-IT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𝑘</m:t>
                    </m:r>
                    <m:r>
                      <a:rPr lang="it-IT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/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𝜖</m:t>
                        </m:r>
                      </m:e>
                      <m:sub>
                        <m:r>
                          <a:rPr lang="it-IT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lang="en-GB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  </a:t>
                </a:r>
                <a:r>
                  <a:rPr lang="en-GB" sz="12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[mrad/keV]</a:t>
                </a:r>
                <a:endParaRPr lang="en-GB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C5490C-E3EA-B47F-AC5D-3D159EF1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476" y="4025586"/>
                <a:ext cx="1966820" cy="299184"/>
              </a:xfrm>
              <a:prstGeom prst="rect">
                <a:avLst/>
              </a:prstGeom>
              <a:blipFill>
                <a:blip r:embed="rId7"/>
                <a:stretch>
                  <a:fillRect l="-4025" t="-16327" r="-2786" b="-24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85C31D9-BA12-DC1F-5A63-D1044A56865A}"/>
              </a:ext>
            </a:extLst>
          </p:cNvPr>
          <p:cNvCxnSpPr/>
          <p:nvPr/>
        </p:nvCxnSpPr>
        <p:spPr>
          <a:xfrm>
            <a:off x="3711420" y="4166811"/>
            <a:ext cx="4368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457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6B720-4295-737A-7F8B-F88794260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BCB06-F2AA-743B-9A69-287EE30D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Phonon Leakage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F060-9156-1800-D5DD-250543DA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BA9C6-3CF3-E0DC-84A1-E6F40DAF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9D21F-9FAD-3F48-620C-8ED6284F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21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35891-86B7-1778-BA4B-C870B0336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75" y="1690688"/>
            <a:ext cx="1476322" cy="1472210"/>
          </a:xfrm>
          <a:prstGeom prst="rect">
            <a:avLst/>
          </a:prstGeom>
        </p:spPr>
      </p:pic>
      <p:pic>
        <p:nvPicPr>
          <p:cNvPr id="8" name="Picture 7" descr="A diagram of a building with red dots&#10;&#10;AI-generated content may be incorrect.">
            <a:extLst>
              <a:ext uri="{FF2B5EF4-FFF2-40B4-BE49-F238E27FC236}">
                <a16:creationId xmlns:a16="http://schemas.microsoft.com/office/drawing/2014/main" id="{D596CB8D-331A-FF1F-0492-2140AF4B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01"/>
          <a:stretch/>
        </p:blipFill>
        <p:spPr>
          <a:xfrm>
            <a:off x="6177686" y="1902724"/>
            <a:ext cx="3058911" cy="126017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8F71C0-B353-46D1-07BB-5565A5660FAC}"/>
              </a:ext>
            </a:extLst>
          </p:cNvPr>
          <p:cNvSpPr txBox="1">
            <a:spLocks/>
          </p:cNvSpPr>
          <p:nvPr/>
        </p:nvSpPr>
        <p:spPr>
          <a:xfrm>
            <a:off x="838199" y="1837336"/>
            <a:ext cx="5257801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Metà dei fononi prodotti in un dado sfugge verso dadi vicini</a:t>
            </a:r>
          </a:p>
          <a:p>
            <a:pPr lvl="1"/>
            <a:r>
              <a:rPr lang="en-GB" sz="1600"/>
              <a:t>(14 ± 3) % in ogni cubo “+”</a:t>
            </a:r>
          </a:p>
          <a:p>
            <a:pPr lvl="1"/>
            <a:r>
              <a:rPr lang="it-IT" sz="1600"/>
              <a:t>(5 ± 1) % in ogni “x” </a:t>
            </a:r>
          </a:p>
          <a:p>
            <a:pPr marL="457200" lvl="1" indent="0">
              <a:buNone/>
            </a:pPr>
            <a:endParaRPr lang="it-IT" sz="14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B48EB1-FF4B-9110-10AC-93015167EC20}"/>
              </a:ext>
            </a:extLst>
          </p:cNvPr>
          <p:cNvSpPr txBox="1">
            <a:spLocks/>
          </p:cNvSpPr>
          <p:nvPr/>
        </p:nvSpPr>
        <p:spPr>
          <a:xfrm>
            <a:off x="838199" y="3949304"/>
            <a:ext cx="3276169" cy="160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Questo effetto riduce l'efficienza di raccolta dei fononi </a:t>
            </a:r>
          </a:p>
          <a:p>
            <a:r>
              <a:rPr lang="it-IT" sz="1600"/>
              <a:t>Ma permette di identificare il dado dove è avvenuta l'interazione</a:t>
            </a:r>
            <a:endParaRPr lang="it-IT" sz="1400"/>
          </a:p>
        </p:txBody>
      </p:sp>
      <p:pic>
        <p:nvPicPr>
          <p:cNvPr id="14" name="Picture 13" descr="A graph of a graph of a kid&#10;&#10;AI-generated content may be incorrect.">
            <a:extLst>
              <a:ext uri="{FF2B5EF4-FFF2-40B4-BE49-F238E27FC236}">
                <a16:creationId xmlns:a16="http://schemas.microsoft.com/office/drawing/2014/main" id="{F05426FF-2E64-916D-73B9-26A5D7E46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765" y="3800654"/>
            <a:ext cx="3592773" cy="2389975"/>
          </a:xfrm>
          <a:prstGeom prst="rect">
            <a:avLst/>
          </a:prstGeom>
        </p:spPr>
      </p:pic>
      <p:pic>
        <p:nvPicPr>
          <p:cNvPr id="16" name="Picture 15" descr="A graph of a graph of a kid&#10;&#10;AI-generated content may be incorrect.">
            <a:extLst>
              <a:ext uri="{FF2B5EF4-FFF2-40B4-BE49-F238E27FC236}">
                <a16:creationId xmlns:a16="http://schemas.microsoft.com/office/drawing/2014/main" id="{F915773D-6F84-8038-6C20-0CA6E0A82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68" y="3800655"/>
            <a:ext cx="3592773" cy="2389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BE3C5F-5835-9EA3-8074-A21D56FFDCCD}"/>
              </a:ext>
            </a:extLst>
          </p:cNvPr>
          <p:cNvSpPr txBox="1"/>
          <p:nvPr/>
        </p:nvSpPr>
        <p:spPr>
          <a:xfrm>
            <a:off x="7225161" y="3568839"/>
            <a:ext cx="66761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>
                    <a:lumMod val="95000"/>
                  </a:schemeClr>
                </a:solidFill>
              </a:rPr>
              <a:t>Kept</a:t>
            </a:r>
            <a:endParaRPr lang="en-GB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36FB66-A903-AC37-B6C1-A88B7A20372D}"/>
              </a:ext>
            </a:extLst>
          </p:cNvPr>
          <p:cNvSpPr txBox="1"/>
          <p:nvPr/>
        </p:nvSpPr>
        <p:spPr>
          <a:xfrm>
            <a:off x="10454921" y="3568839"/>
            <a:ext cx="126060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>
                    <a:lumMod val="95000"/>
                  </a:schemeClr>
                </a:solidFill>
              </a:rPr>
              <a:t>Discarded</a:t>
            </a:r>
            <a:endParaRPr lang="en-GB" b="1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0FEA8-7A6A-CB77-2108-0744B6BD3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AB35-2D74-3906-55C3-173451E7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Dark Matter – Ricerca Diretta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9" name="Date Placeholder 48">
            <a:extLst>
              <a:ext uri="{FF2B5EF4-FFF2-40B4-BE49-F238E27FC236}">
                <a16:creationId xmlns:a16="http://schemas.microsoft.com/office/drawing/2014/main" id="{A5B8EC14-F4E4-D14A-E57F-E828DDAD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2B7530D6-A62D-FF9E-787F-C1FAD650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9CE10E83-3FF8-51B2-4900-CB6324D5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3</a:t>
            </a:fld>
            <a:endParaRPr lang="en-GB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ABDE3CC-6305-9338-4649-F25D17D544CC}"/>
              </a:ext>
            </a:extLst>
          </p:cNvPr>
          <p:cNvSpPr txBox="1">
            <a:spLocks/>
          </p:cNvSpPr>
          <p:nvPr/>
        </p:nvSpPr>
        <p:spPr>
          <a:xfrm>
            <a:off x="838200" y="835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>
                <a:solidFill>
                  <a:srgbClr val="F9A751"/>
                </a:solidFill>
              </a:rPr>
              <a:t>Rinculo Nucleare</a:t>
            </a:r>
            <a:endParaRPr lang="en-GB" sz="2500" b="1">
              <a:solidFill>
                <a:srgbClr val="F9A751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DF113-D238-79A7-2492-38C5577B31B3}"/>
              </a:ext>
            </a:extLst>
          </p:cNvPr>
          <p:cNvGrpSpPr/>
          <p:nvPr/>
        </p:nvGrpSpPr>
        <p:grpSpPr>
          <a:xfrm>
            <a:off x="3606598" y="2357970"/>
            <a:ext cx="4978804" cy="1889672"/>
            <a:chOff x="859155" y="1832851"/>
            <a:chExt cx="5858779" cy="2223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DFAAC2-D350-EAE9-E194-4A31CC8C10BF}"/>
                </a:ext>
              </a:extLst>
            </p:cNvPr>
            <p:cNvGrpSpPr/>
            <p:nvPr/>
          </p:nvGrpSpPr>
          <p:grpSpPr>
            <a:xfrm>
              <a:off x="859155" y="1832851"/>
              <a:ext cx="4722201" cy="1643802"/>
              <a:chOff x="1270462" y="5921243"/>
              <a:chExt cx="10306253" cy="358761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1A8DB1D-D561-F3CD-3ACB-B43FB1A5C381}"/>
                  </a:ext>
                </a:extLst>
              </p:cNvPr>
              <p:cNvGrpSpPr/>
              <p:nvPr/>
            </p:nvGrpSpPr>
            <p:grpSpPr>
              <a:xfrm>
                <a:off x="4732636" y="7117460"/>
                <a:ext cx="1516768" cy="1508691"/>
                <a:chOff x="3121550" y="7038732"/>
                <a:chExt cx="1516768" cy="1508691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9A44AA2-427D-A935-01FC-0BD2FED22C7D}"/>
                    </a:ext>
                  </a:extLst>
                </p:cNvPr>
                <p:cNvSpPr/>
                <p:nvPr/>
              </p:nvSpPr>
              <p:spPr>
                <a:xfrm>
                  <a:off x="3913935" y="712216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C34AC98F-BA14-D3E6-7578-04723E4CE8C4}"/>
                    </a:ext>
                  </a:extLst>
                </p:cNvPr>
                <p:cNvSpPr/>
                <p:nvPr/>
              </p:nvSpPr>
              <p:spPr>
                <a:xfrm>
                  <a:off x="3625779" y="7038732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54B9B6A-649A-B11B-910D-95A235E0409C}"/>
                    </a:ext>
                  </a:extLst>
                </p:cNvPr>
                <p:cNvSpPr/>
                <p:nvPr/>
              </p:nvSpPr>
              <p:spPr>
                <a:xfrm>
                  <a:off x="4152181" y="729072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BFBB86F-DE1A-3BE4-4223-A6F98D60BA1F}"/>
                    </a:ext>
                  </a:extLst>
                </p:cNvPr>
                <p:cNvSpPr/>
                <p:nvPr/>
              </p:nvSpPr>
              <p:spPr>
                <a:xfrm>
                  <a:off x="3566202" y="747905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79CB9E5-27D1-9345-799C-06FBF095640B}"/>
                    </a:ext>
                  </a:extLst>
                </p:cNvPr>
                <p:cNvSpPr/>
                <p:nvPr/>
              </p:nvSpPr>
              <p:spPr>
                <a:xfrm>
                  <a:off x="3333755" y="710323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0FE2D8D-0169-5621-D6AB-0655AB94FF57}"/>
                    </a:ext>
                  </a:extLst>
                </p:cNvPr>
                <p:cNvSpPr/>
                <p:nvPr/>
              </p:nvSpPr>
              <p:spPr>
                <a:xfrm>
                  <a:off x="4152181" y="758937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3E92C0A-C4C8-2657-3EAD-D7D067185227}"/>
                    </a:ext>
                  </a:extLst>
                </p:cNvPr>
                <p:cNvSpPr/>
                <p:nvPr/>
              </p:nvSpPr>
              <p:spPr>
                <a:xfrm>
                  <a:off x="3576823" y="8061286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CEFCE08A-81AA-1D80-BDFE-591CC9902E24}"/>
                    </a:ext>
                  </a:extLst>
                </p:cNvPr>
                <p:cNvSpPr/>
                <p:nvPr/>
              </p:nvSpPr>
              <p:spPr>
                <a:xfrm>
                  <a:off x="3314940" y="7957596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07DE8B1B-F977-C78E-098B-F244732B1108}"/>
                    </a:ext>
                  </a:extLst>
                </p:cNvPr>
                <p:cNvSpPr/>
                <p:nvPr/>
              </p:nvSpPr>
              <p:spPr>
                <a:xfrm>
                  <a:off x="3121550" y="73871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67CF9D9-8633-F1F0-B209-42E4882C6FE8}"/>
                    </a:ext>
                  </a:extLst>
                </p:cNvPr>
                <p:cNvSpPr/>
                <p:nvPr/>
              </p:nvSpPr>
              <p:spPr>
                <a:xfrm>
                  <a:off x="3157001" y="777336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1F25D6CE-9F5B-A228-9F38-E9B7B41D42E6}"/>
                    </a:ext>
                  </a:extLst>
                </p:cNvPr>
                <p:cNvSpPr/>
                <p:nvPr/>
              </p:nvSpPr>
              <p:spPr>
                <a:xfrm>
                  <a:off x="3590803" y="76538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28FE2C7-BB15-AB2F-F8E1-EB80599AA91F}"/>
                    </a:ext>
                  </a:extLst>
                </p:cNvPr>
                <p:cNvSpPr/>
                <p:nvPr/>
              </p:nvSpPr>
              <p:spPr>
                <a:xfrm>
                  <a:off x="3911038" y="753614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8F09EA4-A704-7AC2-C111-06EF9C150552}"/>
                    </a:ext>
                  </a:extLst>
                </p:cNvPr>
                <p:cNvSpPr/>
                <p:nvPr/>
              </p:nvSpPr>
              <p:spPr>
                <a:xfrm>
                  <a:off x="4015936" y="8000637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11BA95C-A1F2-35D2-3401-65EF114F799A}"/>
                    </a:ext>
                  </a:extLst>
                </p:cNvPr>
                <p:cNvSpPr/>
                <p:nvPr/>
              </p:nvSpPr>
              <p:spPr>
                <a:xfrm>
                  <a:off x="3880174" y="7764925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FCFDAB7-3146-8C60-4997-3FE5A8AC98C0}"/>
                  </a:ext>
                </a:extLst>
              </p:cNvPr>
              <p:cNvGrpSpPr/>
              <p:nvPr/>
            </p:nvGrpSpPr>
            <p:grpSpPr>
              <a:xfrm>
                <a:off x="8421649" y="7399893"/>
                <a:ext cx="1516768" cy="1508691"/>
                <a:chOff x="3121550" y="7038732"/>
                <a:chExt cx="1516768" cy="1508691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9B1FE650-1E77-7F90-D2C9-0FADFE9AF4E5}"/>
                    </a:ext>
                  </a:extLst>
                </p:cNvPr>
                <p:cNvSpPr/>
                <p:nvPr/>
              </p:nvSpPr>
              <p:spPr>
                <a:xfrm>
                  <a:off x="3913935" y="712216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FCCA3758-FB3D-813B-F533-EAAA7CDDDA55}"/>
                    </a:ext>
                  </a:extLst>
                </p:cNvPr>
                <p:cNvSpPr/>
                <p:nvPr/>
              </p:nvSpPr>
              <p:spPr>
                <a:xfrm>
                  <a:off x="3625779" y="7038732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A9CAACA9-FBB0-5DC6-8BF9-E5295BACC230}"/>
                    </a:ext>
                  </a:extLst>
                </p:cNvPr>
                <p:cNvSpPr/>
                <p:nvPr/>
              </p:nvSpPr>
              <p:spPr>
                <a:xfrm>
                  <a:off x="4152181" y="729072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8423D5ED-E8C0-B22A-4F0C-3335BD9ECC8E}"/>
                    </a:ext>
                  </a:extLst>
                </p:cNvPr>
                <p:cNvSpPr/>
                <p:nvPr/>
              </p:nvSpPr>
              <p:spPr>
                <a:xfrm>
                  <a:off x="3566202" y="747905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2E1EECB-AB82-0793-5905-6708993D675F}"/>
                    </a:ext>
                  </a:extLst>
                </p:cNvPr>
                <p:cNvSpPr/>
                <p:nvPr/>
              </p:nvSpPr>
              <p:spPr>
                <a:xfrm>
                  <a:off x="3333755" y="710323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5FB9B19-498A-421D-5809-48BF4A10C8E1}"/>
                    </a:ext>
                  </a:extLst>
                </p:cNvPr>
                <p:cNvSpPr/>
                <p:nvPr/>
              </p:nvSpPr>
              <p:spPr>
                <a:xfrm>
                  <a:off x="4152181" y="758937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C69C4B05-E387-D0DE-2938-7D0598097E33}"/>
                    </a:ext>
                  </a:extLst>
                </p:cNvPr>
                <p:cNvSpPr/>
                <p:nvPr/>
              </p:nvSpPr>
              <p:spPr>
                <a:xfrm>
                  <a:off x="3576823" y="8061286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F1928EE-2642-238B-73FD-6586308D5020}"/>
                    </a:ext>
                  </a:extLst>
                </p:cNvPr>
                <p:cNvSpPr/>
                <p:nvPr/>
              </p:nvSpPr>
              <p:spPr>
                <a:xfrm>
                  <a:off x="3314940" y="7957596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71D359E1-9329-C965-A4D7-91FAB3B9F60F}"/>
                    </a:ext>
                  </a:extLst>
                </p:cNvPr>
                <p:cNvSpPr/>
                <p:nvPr/>
              </p:nvSpPr>
              <p:spPr>
                <a:xfrm>
                  <a:off x="3121550" y="73871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F47083E0-4638-04DA-9701-BFFC5B39078B}"/>
                    </a:ext>
                  </a:extLst>
                </p:cNvPr>
                <p:cNvSpPr/>
                <p:nvPr/>
              </p:nvSpPr>
              <p:spPr>
                <a:xfrm>
                  <a:off x="3157001" y="777336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E4B2B61-5050-5FFA-0ACB-410518520247}"/>
                    </a:ext>
                  </a:extLst>
                </p:cNvPr>
                <p:cNvSpPr/>
                <p:nvPr/>
              </p:nvSpPr>
              <p:spPr>
                <a:xfrm>
                  <a:off x="3590803" y="76538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24D867B7-814F-BC52-9B4B-08E244C3A594}"/>
                    </a:ext>
                  </a:extLst>
                </p:cNvPr>
                <p:cNvSpPr/>
                <p:nvPr/>
              </p:nvSpPr>
              <p:spPr>
                <a:xfrm>
                  <a:off x="3911038" y="753614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85C2545-2E9D-A182-42ED-0AFEBD520166}"/>
                    </a:ext>
                  </a:extLst>
                </p:cNvPr>
                <p:cNvSpPr/>
                <p:nvPr/>
              </p:nvSpPr>
              <p:spPr>
                <a:xfrm>
                  <a:off x="4015936" y="8000637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1B1DE5BC-A520-596F-7751-8569E25535EF}"/>
                    </a:ext>
                  </a:extLst>
                </p:cNvPr>
                <p:cNvSpPr/>
                <p:nvPr/>
              </p:nvSpPr>
              <p:spPr>
                <a:xfrm>
                  <a:off x="3880174" y="7764925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A93FEDC-17C5-D242-01B4-485B79F41316}"/>
                  </a:ext>
                </a:extLst>
              </p:cNvPr>
              <p:cNvCxnSpPr>
                <a:cxnSpLocks/>
                <a:stCxn id="8" idx="6"/>
              </p:cNvCxnSpPr>
              <p:nvPr/>
            </p:nvCxnSpPr>
            <p:spPr>
              <a:xfrm>
                <a:off x="2417390" y="7896945"/>
                <a:ext cx="1593706" cy="14224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2463501-7A76-F403-4FB4-39DCA0925BA8}"/>
                  </a:ext>
                </a:extLst>
              </p:cNvPr>
              <p:cNvSpPr/>
              <p:nvPr/>
            </p:nvSpPr>
            <p:spPr>
              <a:xfrm>
                <a:off x="1931252" y="7653875"/>
                <a:ext cx="486138" cy="4861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D7841DA-0A2D-56F0-C033-D44D7DA4D1C4}"/>
                  </a:ext>
                </a:extLst>
              </p:cNvPr>
              <p:cNvGrpSpPr/>
              <p:nvPr/>
            </p:nvGrpSpPr>
            <p:grpSpPr>
              <a:xfrm>
                <a:off x="9938417" y="6452314"/>
                <a:ext cx="1638298" cy="754611"/>
                <a:chOff x="8734070" y="5665010"/>
                <a:chExt cx="1638298" cy="754611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F373282B-E40F-98D8-C7F1-C533723BF9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55036" y="5665010"/>
                  <a:ext cx="1417332" cy="514857"/>
                </a:xfrm>
                <a:prstGeom prst="straightConnector1">
                  <a:avLst/>
                </a:pr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9A8B5CB-C0A4-C614-CD1D-B8C95423695F}"/>
                    </a:ext>
                  </a:extLst>
                </p:cNvPr>
                <p:cNvSpPr/>
                <p:nvPr/>
              </p:nvSpPr>
              <p:spPr>
                <a:xfrm>
                  <a:off x="8734070" y="5933484"/>
                  <a:ext cx="486137" cy="486137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>
                        <a:lumMod val="10000"/>
                      </a:schemeClr>
                    </a:solidFill>
                  </a:endParaRPr>
                </a:p>
              </p:txBody>
            </p: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718147F-7785-9B0A-E491-5D59569545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5157" y="8921677"/>
                <a:ext cx="782892" cy="43080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5BD57E3F-9DFE-729A-E250-46B360449D83}"/>
                  </a:ext>
                </a:extLst>
              </p:cNvPr>
              <p:cNvSpPr/>
              <p:nvPr/>
            </p:nvSpPr>
            <p:spPr>
              <a:xfrm>
                <a:off x="6933905" y="7671237"/>
                <a:ext cx="978408" cy="484632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rgbClr val="1C46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DB75DC54-6A8D-2A60-6335-536FBA9D9912}"/>
                      </a:ext>
                    </a:extLst>
                  </p:cNvPr>
                  <p:cNvSpPr txBox="1"/>
                  <p:nvPr/>
                </p:nvSpPr>
                <p:spPr>
                  <a:xfrm>
                    <a:off x="1270462" y="6988987"/>
                    <a:ext cx="1622327" cy="6791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𝐃𝐌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𝛎</m:t>
                          </m:r>
                        </m:oMath>
                      </m:oMathPara>
                    </a14:m>
                    <a:endParaRPr lang="en-GB" sz="1500" b="1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DB75DC54-6A8D-2A60-6335-536FBA9D99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0462" y="6988987"/>
                    <a:ext cx="1622327" cy="67911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t="-2326" b="-1860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15EFBAE-F4FA-B0E1-B4C2-8DD657F38233}"/>
                      </a:ext>
                    </a:extLst>
                  </p:cNvPr>
                  <p:cNvSpPr txBox="1"/>
                  <p:nvPr/>
                </p:nvSpPr>
                <p:spPr>
                  <a:xfrm>
                    <a:off x="9085805" y="5921243"/>
                    <a:ext cx="1622238" cy="6771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𝐃𝐌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𝛎</m:t>
                          </m:r>
                        </m:oMath>
                      </m:oMathPara>
                    </a14:m>
                    <a:endParaRPr lang="en-GB" sz="1500" b="1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15EFBAE-F4FA-B0E1-B4C2-8DD657F382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5805" y="5921243"/>
                    <a:ext cx="1622238" cy="67710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2326" b="-1860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D940771B-55EF-E527-AD38-1A0BC0811F0F}"/>
                      </a:ext>
                    </a:extLst>
                  </p:cNvPr>
                  <p:cNvSpPr txBox="1"/>
                  <p:nvPr/>
                </p:nvSpPr>
                <p:spPr>
                  <a:xfrm>
                    <a:off x="3492112" y="8916021"/>
                    <a:ext cx="3952247" cy="5928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500" b="1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𝐧𝐮𝐜𝐥𝐞𝐨</m:t>
                          </m:r>
                          <m:r>
                            <a:rPr lang="it-IT" sz="1500" b="1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500" b="1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𝐛𝐞𝐫𝐬𝐚𝐠𝐥𝐢𝐨</m:t>
                          </m:r>
                        </m:oMath>
                      </m:oMathPara>
                    </a14:m>
                    <a:endParaRPr lang="en-GB" sz="1500" b="1">
                      <a:solidFill>
                        <a:schemeClr val="bg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D940771B-55EF-E527-AD38-1A0BC0811F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2112" y="8916021"/>
                    <a:ext cx="3952247" cy="59283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175" t="-5263" r="-4365" b="-368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57378FF-895C-2BBA-D000-242CE646D79D}"/>
                </a:ext>
              </a:extLst>
            </p:cNvPr>
            <p:cNvSpPr txBox="1"/>
            <p:nvPr/>
          </p:nvSpPr>
          <p:spPr>
            <a:xfrm>
              <a:off x="4607966" y="3513250"/>
              <a:ext cx="2109968" cy="543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FF0000"/>
                  </a:solidFill>
                </a:rPr>
                <a:t>L’osservabile è l’energia di rinculo</a:t>
              </a:r>
              <a:endParaRPr lang="en-GB" sz="12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630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CEEFA-6134-0B2F-1BD6-D2AB8BC2E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ue line on a white background&#10;&#10;AI-generated content may be incorrect.">
            <a:extLst>
              <a:ext uri="{FF2B5EF4-FFF2-40B4-BE49-F238E27FC236}">
                <a16:creationId xmlns:a16="http://schemas.microsoft.com/office/drawing/2014/main" id="{389C02AE-C134-5F33-378D-A0E36CEDD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244" y="1498929"/>
            <a:ext cx="5264225" cy="3948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1A2ED-7EBE-1E2F-12FC-6CC74554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Dark Matter – Ricerca Diretta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9" name="Date Placeholder 48">
            <a:extLst>
              <a:ext uri="{FF2B5EF4-FFF2-40B4-BE49-F238E27FC236}">
                <a16:creationId xmlns:a16="http://schemas.microsoft.com/office/drawing/2014/main" id="{3DFE90F7-A686-93B4-6F57-7D9E03DA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75A420ED-12B1-CDA3-1AAC-DEF64335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163E9B50-8969-0C7D-E5E8-F04AABF0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4</a:t>
            </a:fld>
            <a:endParaRPr lang="en-GB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2B9B6E0F-A75E-D3B6-CBED-03A23749318D}"/>
              </a:ext>
            </a:extLst>
          </p:cNvPr>
          <p:cNvSpPr txBox="1">
            <a:spLocks/>
          </p:cNvSpPr>
          <p:nvPr/>
        </p:nvSpPr>
        <p:spPr>
          <a:xfrm>
            <a:off x="838200" y="835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>
                <a:solidFill>
                  <a:srgbClr val="F9A751"/>
                </a:solidFill>
              </a:rPr>
              <a:t>Rinculo Nucleare</a:t>
            </a:r>
            <a:endParaRPr lang="en-GB" sz="2500" b="1">
              <a:solidFill>
                <a:srgbClr val="F9A751"/>
              </a:solidFill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A8ADB66-AC25-0B48-6443-A0ED75A76EA8}"/>
              </a:ext>
            </a:extLst>
          </p:cNvPr>
          <p:cNvGrpSpPr/>
          <p:nvPr/>
        </p:nvGrpSpPr>
        <p:grpSpPr>
          <a:xfrm>
            <a:off x="838200" y="2015070"/>
            <a:ext cx="4978804" cy="1889672"/>
            <a:chOff x="859155" y="1832851"/>
            <a:chExt cx="5858779" cy="2223661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4C39262-108A-BFC2-DD74-912B7838DF10}"/>
                </a:ext>
              </a:extLst>
            </p:cNvPr>
            <p:cNvGrpSpPr/>
            <p:nvPr/>
          </p:nvGrpSpPr>
          <p:grpSpPr>
            <a:xfrm>
              <a:off x="859155" y="1832851"/>
              <a:ext cx="4722201" cy="1643802"/>
              <a:chOff x="1270462" y="5921243"/>
              <a:chExt cx="10306253" cy="3587613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A8A277A-6DBA-707C-606A-82C5576E0959}"/>
                  </a:ext>
                </a:extLst>
              </p:cNvPr>
              <p:cNvGrpSpPr/>
              <p:nvPr/>
            </p:nvGrpSpPr>
            <p:grpSpPr>
              <a:xfrm>
                <a:off x="4732636" y="7117460"/>
                <a:ext cx="1516768" cy="1508691"/>
                <a:chOff x="3121550" y="7038732"/>
                <a:chExt cx="1516768" cy="1508691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E056022C-A860-027E-A1B4-DD773720C1F4}"/>
                    </a:ext>
                  </a:extLst>
                </p:cNvPr>
                <p:cNvSpPr/>
                <p:nvPr/>
              </p:nvSpPr>
              <p:spPr>
                <a:xfrm>
                  <a:off x="3913935" y="712216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9B77E346-A4E1-B047-1ED1-71C8A7B5B83F}"/>
                    </a:ext>
                  </a:extLst>
                </p:cNvPr>
                <p:cNvSpPr/>
                <p:nvPr/>
              </p:nvSpPr>
              <p:spPr>
                <a:xfrm>
                  <a:off x="3625779" y="7038732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E3847144-DBD5-F43E-B9BF-1E7ED89E7ACC}"/>
                    </a:ext>
                  </a:extLst>
                </p:cNvPr>
                <p:cNvSpPr/>
                <p:nvPr/>
              </p:nvSpPr>
              <p:spPr>
                <a:xfrm>
                  <a:off x="4152181" y="729072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E92A3EF-3380-E0DE-2F9D-85F4BB28D7BC}"/>
                    </a:ext>
                  </a:extLst>
                </p:cNvPr>
                <p:cNvSpPr/>
                <p:nvPr/>
              </p:nvSpPr>
              <p:spPr>
                <a:xfrm>
                  <a:off x="3566202" y="747905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63A75442-A4DC-B984-85AB-AD3BA4118349}"/>
                    </a:ext>
                  </a:extLst>
                </p:cNvPr>
                <p:cNvSpPr/>
                <p:nvPr/>
              </p:nvSpPr>
              <p:spPr>
                <a:xfrm>
                  <a:off x="3333755" y="710323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6825C230-DE14-4378-8FFD-2968381C0FFE}"/>
                    </a:ext>
                  </a:extLst>
                </p:cNvPr>
                <p:cNvSpPr/>
                <p:nvPr/>
              </p:nvSpPr>
              <p:spPr>
                <a:xfrm>
                  <a:off x="4152181" y="758937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D1B5745-20C8-7BE5-5623-3AB07D730255}"/>
                    </a:ext>
                  </a:extLst>
                </p:cNvPr>
                <p:cNvSpPr/>
                <p:nvPr/>
              </p:nvSpPr>
              <p:spPr>
                <a:xfrm>
                  <a:off x="3576823" y="8061286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26F79462-B839-EABE-30AC-4208DE026F46}"/>
                    </a:ext>
                  </a:extLst>
                </p:cNvPr>
                <p:cNvSpPr/>
                <p:nvPr/>
              </p:nvSpPr>
              <p:spPr>
                <a:xfrm>
                  <a:off x="3314940" y="7957596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FE0968C1-EB6C-FBD2-A527-F555B6C944C4}"/>
                    </a:ext>
                  </a:extLst>
                </p:cNvPr>
                <p:cNvSpPr/>
                <p:nvPr/>
              </p:nvSpPr>
              <p:spPr>
                <a:xfrm>
                  <a:off x="3121550" y="73871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7CE85422-DFFA-C43E-2BDF-EA687B58514F}"/>
                    </a:ext>
                  </a:extLst>
                </p:cNvPr>
                <p:cNvSpPr/>
                <p:nvPr/>
              </p:nvSpPr>
              <p:spPr>
                <a:xfrm>
                  <a:off x="3157001" y="777336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35FA05A0-82A5-9D54-61ED-0D37829750B5}"/>
                    </a:ext>
                  </a:extLst>
                </p:cNvPr>
                <p:cNvSpPr/>
                <p:nvPr/>
              </p:nvSpPr>
              <p:spPr>
                <a:xfrm>
                  <a:off x="3590803" y="76538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7ED33936-CA20-B97C-0337-FF9E07CEBA08}"/>
                    </a:ext>
                  </a:extLst>
                </p:cNvPr>
                <p:cNvSpPr/>
                <p:nvPr/>
              </p:nvSpPr>
              <p:spPr>
                <a:xfrm>
                  <a:off x="3911038" y="753614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0CEBC6A1-5451-14AC-99FD-36ECA20B1AD5}"/>
                    </a:ext>
                  </a:extLst>
                </p:cNvPr>
                <p:cNvSpPr/>
                <p:nvPr/>
              </p:nvSpPr>
              <p:spPr>
                <a:xfrm>
                  <a:off x="4015936" y="8000637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DDBAC138-DE7C-3CA8-DD63-4578DA410CB8}"/>
                    </a:ext>
                  </a:extLst>
                </p:cNvPr>
                <p:cNvSpPr/>
                <p:nvPr/>
              </p:nvSpPr>
              <p:spPr>
                <a:xfrm>
                  <a:off x="3880174" y="7764925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9A41731A-C1C1-8EDF-792A-97F919E74D59}"/>
                  </a:ext>
                </a:extLst>
              </p:cNvPr>
              <p:cNvGrpSpPr/>
              <p:nvPr/>
            </p:nvGrpSpPr>
            <p:grpSpPr>
              <a:xfrm>
                <a:off x="8421649" y="7399893"/>
                <a:ext cx="1516768" cy="1508691"/>
                <a:chOff x="3121550" y="7038732"/>
                <a:chExt cx="1516768" cy="1508691"/>
              </a:xfrm>
            </p:grpSpPr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9E3789E8-006B-105D-1CB2-9211A291A319}"/>
                    </a:ext>
                  </a:extLst>
                </p:cNvPr>
                <p:cNvSpPr/>
                <p:nvPr/>
              </p:nvSpPr>
              <p:spPr>
                <a:xfrm>
                  <a:off x="3913935" y="712216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8FE2DFF-5459-C3A5-04F6-D5B2B679BDE2}"/>
                    </a:ext>
                  </a:extLst>
                </p:cNvPr>
                <p:cNvSpPr/>
                <p:nvPr/>
              </p:nvSpPr>
              <p:spPr>
                <a:xfrm>
                  <a:off x="3625779" y="7038732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BE17846F-CE43-6618-4B1A-A6F1760E1FF0}"/>
                    </a:ext>
                  </a:extLst>
                </p:cNvPr>
                <p:cNvSpPr/>
                <p:nvPr/>
              </p:nvSpPr>
              <p:spPr>
                <a:xfrm>
                  <a:off x="4152181" y="729072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3EF0BD41-931E-283F-B6B7-F13D93A7368B}"/>
                    </a:ext>
                  </a:extLst>
                </p:cNvPr>
                <p:cNvSpPr/>
                <p:nvPr/>
              </p:nvSpPr>
              <p:spPr>
                <a:xfrm>
                  <a:off x="3566202" y="747905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78D7DB15-73FE-B435-C562-871E7D32C903}"/>
                    </a:ext>
                  </a:extLst>
                </p:cNvPr>
                <p:cNvSpPr/>
                <p:nvPr/>
              </p:nvSpPr>
              <p:spPr>
                <a:xfrm>
                  <a:off x="3333755" y="710323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D7415774-411E-203E-E08E-669D64844C01}"/>
                    </a:ext>
                  </a:extLst>
                </p:cNvPr>
                <p:cNvSpPr/>
                <p:nvPr/>
              </p:nvSpPr>
              <p:spPr>
                <a:xfrm>
                  <a:off x="4152181" y="758937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7532C338-A659-9DD8-7DCC-32BF17099479}"/>
                    </a:ext>
                  </a:extLst>
                </p:cNvPr>
                <p:cNvSpPr/>
                <p:nvPr/>
              </p:nvSpPr>
              <p:spPr>
                <a:xfrm>
                  <a:off x="3576823" y="8061286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A7CC1731-8D61-2446-F065-8E855AEC832F}"/>
                    </a:ext>
                  </a:extLst>
                </p:cNvPr>
                <p:cNvSpPr/>
                <p:nvPr/>
              </p:nvSpPr>
              <p:spPr>
                <a:xfrm>
                  <a:off x="3314940" y="7957596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73CFED95-A6C4-4CF1-F9AB-1EE6AC843D20}"/>
                    </a:ext>
                  </a:extLst>
                </p:cNvPr>
                <p:cNvSpPr/>
                <p:nvPr/>
              </p:nvSpPr>
              <p:spPr>
                <a:xfrm>
                  <a:off x="3121550" y="73871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003ACFC7-0430-9EC8-A697-81673FD23D07}"/>
                    </a:ext>
                  </a:extLst>
                </p:cNvPr>
                <p:cNvSpPr/>
                <p:nvPr/>
              </p:nvSpPr>
              <p:spPr>
                <a:xfrm>
                  <a:off x="3157001" y="777336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ED4BE894-0F8D-BEB7-177D-0004E56E7686}"/>
                    </a:ext>
                  </a:extLst>
                </p:cNvPr>
                <p:cNvSpPr/>
                <p:nvPr/>
              </p:nvSpPr>
              <p:spPr>
                <a:xfrm>
                  <a:off x="3590803" y="76538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3625E236-69B8-0BBA-B2FB-62B351F8B12F}"/>
                    </a:ext>
                  </a:extLst>
                </p:cNvPr>
                <p:cNvSpPr/>
                <p:nvPr/>
              </p:nvSpPr>
              <p:spPr>
                <a:xfrm>
                  <a:off x="3911038" y="753614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7AA2A84-B0BA-5A53-5D14-AC6BC434FC75}"/>
                    </a:ext>
                  </a:extLst>
                </p:cNvPr>
                <p:cNvSpPr/>
                <p:nvPr/>
              </p:nvSpPr>
              <p:spPr>
                <a:xfrm>
                  <a:off x="4015936" y="8000637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3871834B-3C73-A3DB-8232-9BEE13251913}"/>
                    </a:ext>
                  </a:extLst>
                </p:cNvPr>
                <p:cNvSpPr/>
                <p:nvPr/>
              </p:nvSpPr>
              <p:spPr>
                <a:xfrm>
                  <a:off x="3880174" y="7764925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82E55776-47F6-0394-E972-7E4A71347C3E}"/>
                  </a:ext>
                </a:extLst>
              </p:cNvPr>
              <p:cNvCxnSpPr>
                <a:cxnSpLocks/>
                <a:stCxn id="114" idx="6"/>
              </p:cNvCxnSpPr>
              <p:nvPr/>
            </p:nvCxnSpPr>
            <p:spPr>
              <a:xfrm>
                <a:off x="2417390" y="7896945"/>
                <a:ext cx="1593706" cy="14224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DA97055C-412F-43EE-5B2F-3A15B040507A}"/>
                  </a:ext>
                </a:extLst>
              </p:cNvPr>
              <p:cNvSpPr/>
              <p:nvPr/>
            </p:nvSpPr>
            <p:spPr>
              <a:xfrm>
                <a:off x="1931252" y="7653875"/>
                <a:ext cx="486138" cy="4861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D9EFAD09-DB7D-2386-8566-D1C8C7C25014}"/>
                  </a:ext>
                </a:extLst>
              </p:cNvPr>
              <p:cNvGrpSpPr/>
              <p:nvPr/>
            </p:nvGrpSpPr>
            <p:grpSpPr>
              <a:xfrm>
                <a:off x="9938417" y="6452314"/>
                <a:ext cx="1638298" cy="754611"/>
                <a:chOff x="8734070" y="5665010"/>
                <a:chExt cx="1638298" cy="754611"/>
              </a:xfrm>
            </p:grpSpPr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2B769DD1-F5F0-F055-638E-8542E2344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55036" y="5665010"/>
                  <a:ext cx="1417332" cy="514857"/>
                </a:xfrm>
                <a:prstGeom prst="straightConnector1">
                  <a:avLst/>
                </a:pr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EE7C03BE-A706-31C6-3E00-E4589F4991E8}"/>
                    </a:ext>
                  </a:extLst>
                </p:cNvPr>
                <p:cNvSpPr/>
                <p:nvPr/>
              </p:nvSpPr>
              <p:spPr>
                <a:xfrm>
                  <a:off x="8734070" y="5933484"/>
                  <a:ext cx="486137" cy="486137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>
                        <a:lumMod val="10000"/>
                      </a:schemeClr>
                    </a:solidFill>
                  </a:endParaRPr>
                </a:p>
              </p:txBody>
            </p:sp>
          </p:grp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FEA9D3D0-7C95-3852-ECB1-8D8D6477D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5157" y="8921677"/>
                <a:ext cx="782892" cy="43080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7" name="Arrow: Right 116">
                <a:extLst>
                  <a:ext uri="{FF2B5EF4-FFF2-40B4-BE49-F238E27FC236}">
                    <a16:creationId xmlns:a16="http://schemas.microsoft.com/office/drawing/2014/main" id="{AE34B773-2D1F-0CD9-4AE3-1E7FC1CF44D9}"/>
                  </a:ext>
                </a:extLst>
              </p:cNvPr>
              <p:cNvSpPr/>
              <p:nvPr/>
            </p:nvSpPr>
            <p:spPr>
              <a:xfrm>
                <a:off x="6933905" y="7671237"/>
                <a:ext cx="978408" cy="484632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rgbClr val="1C46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4654E25F-EAFF-B9D1-CB41-BF0C56FC85DF}"/>
                      </a:ext>
                    </a:extLst>
                  </p:cNvPr>
                  <p:cNvSpPr txBox="1"/>
                  <p:nvPr/>
                </p:nvSpPr>
                <p:spPr>
                  <a:xfrm>
                    <a:off x="1270462" y="6988987"/>
                    <a:ext cx="1622327" cy="6791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𝐃𝐌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𝛎</m:t>
                          </m:r>
                        </m:oMath>
                      </m:oMathPara>
                    </a14:m>
                    <a:endParaRPr lang="en-GB" sz="1500" b="1"/>
                  </a:p>
                </p:txBody>
              </p:sp>
            </mc:Choice>
            <mc:Fallback xmlns="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4654E25F-EAFF-B9D1-CB41-BF0C56FC85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0462" y="6988987"/>
                    <a:ext cx="1622327" cy="67911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2326" b="-1860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50B205E7-8B77-2882-EB72-230F2CF5C6A7}"/>
                      </a:ext>
                    </a:extLst>
                  </p:cNvPr>
                  <p:cNvSpPr txBox="1"/>
                  <p:nvPr/>
                </p:nvSpPr>
                <p:spPr>
                  <a:xfrm>
                    <a:off x="9085805" y="5921243"/>
                    <a:ext cx="1622238" cy="6771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𝐃𝐌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𝛎</m:t>
                          </m:r>
                        </m:oMath>
                      </m:oMathPara>
                    </a14:m>
                    <a:endParaRPr lang="en-GB" sz="1500" b="1" dirty="0"/>
                  </a:p>
                </p:txBody>
              </p:sp>
            </mc:Choice>
            <mc:Fallback xmlns="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50B205E7-8B77-2882-EB72-230F2CF5C6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5805" y="5921243"/>
                    <a:ext cx="1622238" cy="67710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326" b="-1860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D730014C-0ADE-7AC0-66B3-0BD8F3083BBE}"/>
                      </a:ext>
                    </a:extLst>
                  </p:cNvPr>
                  <p:cNvSpPr txBox="1"/>
                  <p:nvPr/>
                </p:nvSpPr>
                <p:spPr>
                  <a:xfrm>
                    <a:off x="3492112" y="8916021"/>
                    <a:ext cx="3952247" cy="5928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500" b="1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𝐧𝐮𝐜𝐥𝐞𝐨</m:t>
                          </m:r>
                          <m:r>
                            <a:rPr lang="it-IT" sz="1500" b="1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500" b="1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𝐛𝐞𝐫𝐬𝐚𝐠𝐥𝐢𝐨</m:t>
                          </m:r>
                        </m:oMath>
                      </m:oMathPara>
                    </a14:m>
                    <a:endParaRPr lang="en-GB" sz="1500" b="1">
                      <a:solidFill>
                        <a:schemeClr val="bg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D730014C-0ADE-7AC0-66B3-0BD8F3083B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2112" y="8916021"/>
                    <a:ext cx="3952247" cy="59283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162" t="-5263" r="-4348" b="-342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694C02E-C9D7-EBBB-BA15-CFD157A2D229}"/>
                </a:ext>
              </a:extLst>
            </p:cNvPr>
            <p:cNvSpPr txBox="1"/>
            <p:nvPr/>
          </p:nvSpPr>
          <p:spPr>
            <a:xfrm>
              <a:off x="4607966" y="3513250"/>
              <a:ext cx="2109968" cy="543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FF0000"/>
                  </a:solidFill>
                </a:rPr>
                <a:t>L’osservabile è l’energia di rinculo</a:t>
              </a:r>
              <a:endParaRPr lang="en-GB" sz="1200" b="1">
                <a:solidFill>
                  <a:srgbClr val="FF000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68A0017-7E78-D70F-874C-39BC872F4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4530" y="4689707"/>
            <a:ext cx="1694843" cy="721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EC891-61E9-6EDF-0C43-AB8635ECB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530" y="4689707"/>
            <a:ext cx="1691559" cy="7203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49E97A-06F0-2921-BD9B-82F89BEFF23C}"/>
              </a:ext>
            </a:extLst>
          </p:cNvPr>
          <p:cNvGrpSpPr/>
          <p:nvPr/>
        </p:nvGrpSpPr>
        <p:grpSpPr>
          <a:xfrm>
            <a:off x="2051849" y="4823458"/>
            <a:ext cx="2808773" cy="1030757"/>
            <a:chOff x="2051849" y="4823458"/>
            <a:chExt cx="2808773" cy="1030757"/>
          </a:xfrm>
        </p:grpSpPr>
        <p:sp>
          <p:nvSpPr>
            <p:cNvPr id="7" name="Arrow: Bent 6">
              <a:extLst>
                <a:ext uri="{FF2B5EF4-FFF2-40B4-BE49-F238E27FC236}">
                  <a16:creationId xmlns:a16="http://schemas.microsoft.com/office/drawing/2014/main" id="{3601B664-60E9-D680-7429-1A962F8A9596}"/>
                </a:ext>
              </a:extLst>
            </p:cNvPr>
            <p:cNvSpPr/>
            <p:nvPr/>
          </p:nvSpPr>
          <p:spPr>
            <a:xfrm rot="5400000">
              <a:off x="3759925" y="4604602"/>
              <a:ext cx="561904" cy="999615"/>
            </a:xfrm>
            <a:prstGeom prst="bentArrow">
              <a:avLst>
                <a:gd name="adj1" fmla="val 4713"/>
                <a:gd name="adj2" fmla="val 6741"/>
                <a:gd name="adj3" fmla="val 10799"/>
                <a:gd name="adj4" fmla="val 0"/>
              </a:avLst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B2AFE7-0B0E-0B2F-1D92-7653A983A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9647" y="5487399"/>
              <a:ext cx="810975" cy="3591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D26645-0EBC-7849-8187-9CC457EFB404}"/>
                </a:ext>
              </a:extLst>
            </p:cNvPr>
            <p:cNvSpPr txBox="1"/>
            <p:nvPr/>
          </p:nvSpPr>
          <p:spPr>
            <a:xfrm>
              <a:off x="2192585" y="5454105"/>
              <a:ext cx="163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>
                  <a:solidFill>
                    <a:srgbClr val="008000"/>
                  </a:solidFill>
                </a:rPr>
                <a:t>Frazione di energia trasferita al nucleo</a:t>
              </a:r>
              <a:endParaRPr lang="en-GB" sz="1000" b="1">
                <a:solidFill>
                  <a:srgbClr val="008000"/>
                </a:solidFill>
              </a:endParaRP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092693CC-E708-70EC-C017-90B27F65CBD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051849" y="5049901"/>
              <a:ext cx="115362" cy="662252"/>
            </a:xfrm>
            <a:prstGeom prst="bentConnector3">
              <a:avLst>
                <a:gd name="adj1" fmla="val -198159"/>
              </a:avLst>
            </a:prstGeom>
            <a:ln>
              <a:solidFill>
                <a:srgbClr val="008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541AB1-65A0-8485-B356-9CC78FF79AD3}"/>
              </a:ext>
            </a:extLst>
          </p:cNvPr>
          <p:cNvSpPr txBox="1">
            <a:spLocks/>
          </p:cNvSpPr>
          <p:nvPr/>
        </p:nvSpPr>
        <p:spPr>
          <a:xfrm>
            <a:off x="835514" y="4159172"/>
            <a:ext cx="5257800" cy="48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/>
              <a:t>Essendo uno scattering elastico</a:t>
            </a:r>
            <a:r>
              <a:rPr lang="it-IT" sz="2000"/>
              <a:t>:</a:t>
            </a:r>
            <a:endParaRPr lang="it-IT" sz="1600" b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FCC9D7-4FD2-4B0D-8C2E-1A7AA1B89E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817" y="1407681"/>
            <a:ext cx="5439624" cy="4079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15C5F5-5B97-AE92-3DCB-4E57188EDD99}"/>
              </a:ext>
            </a:extLst>
          </p:cNvPr>
          <p:cNvSpPr txBox="1"/>
          <p:nvPr/>
        </p:nvSpPr>
        <p:spPr>
          <a:xfrm>
            <a:off x="7449942" y="5714498"/>
            <a:ext cx="3397374" cy="408623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/>
              <a:t>Come rivelare questa energia?</a:t>
            </a:r>
            <a:endParaRPr lang="en-GB" b="1"/>
          </a:p>
        </p:txBody>
      </p:sp>
      <p:pic>
        <p:nvPicPr>
          <p:cNvPr id="16" name="Picture 1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64E045B-A7B9-CA44-702D-CF28910CA3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35" y="1410902"/>
            <a:ext cx="5439624" cy="407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0BEE0-507E-F3E8-D7B9-5FE67FB0D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9D7E8D4-79BE-31A0-DF71-1F0E512A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68BE0A-4654-1E9F-1882-97EEF0F7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7C4452-E8D5-53F0-E626-66982523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AB9D84-AE0F-004B-819D-0A9E5ACD15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2784" y="4195982"/>
                <a:ext cx="4400970" cy="16904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𝐸</m:t>
                    </m:r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 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it-IT" sz="1600"/>
                  <a:t>rilascio di energia nel rivelatore</a:t>
                </a:r>
              </a:p>
              <a:p>
                <a14:m>
                  <m:oMath xmlns:m="http://schemas.openxmlformats.org/officeDocument/2006/math"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𝜖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it-IT" sz="1600"/>
                  <a:t>energia per produrre un portatore</a:t>
                </a:r>
              </a:p>
              <a:p>
                <a14:m>
                  <m:oMath xmlns:m="http://schemas.openxmlformats.org/officeDocument/2006/math"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𝑁</m:t>
                    </m:r>
                    <m:r>
                      <a:rPr lang="it-IT" sz="1600" i="1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=</m:t>
                    </m:r>
                    <m:r>
                      <a:rPr lang="it-IT" sz="1600" i="1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𝐸</m:t>
                    </m:r>
                    <m:r>
                      <a:rPr lang="it-IT" sz="1600" i="1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/</m:t>
                    </m:r>
                    <m:r>
                      <a:rPr lang="it-IT" sz="1600" i="1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𝜖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/>
                  <a:t> : numero di portatori prodotti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b="0" i="0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Δ</m:t>
                    </m:r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𝐸</m:t>
                    </m:r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=</m:t>
                    </m:r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𝜖</m:t>
                    </m:r>
                    <m:r>
                      <m:rPr>
                        <m:sty m:val="p"/>
                      </m:rPr>
                      <a:rPr lang="it-IT" sz="1600" b="0" i="0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Δ</m:t>
                    </m:r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𝑁</m:t>
                    </m:r>
                    <m:r>
                      <a:rPr lang="it-IT" sz="1600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sz="1600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radPr>
                      <m:deg/>
                      <m:e>
                        <m:r>
                          <a:rPr lang="it-IT" sz="160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𝜖</m:t>
                        </m:r>
                        <m:r>
                          <a:rPr lang="it-IT" sz="160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𝐸</m:t>
                        </m:r>
                      </m:e>
                    </m:rad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/>
                  <a:t>: risoluzione in energia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AB9D84-AE0F-004B-819D-0A9E5ACD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84" y="4195982"/>
                <a:ext cx="4400970" cy="1690408"/>
              </a:xfrm>
              <a:prstGeom prst="rect">
                <a:avLst/>
              </a:prstGeom>
              <a:blipFill>
                <a:blip r:embed="rId2"/>
                <a:stretch>
                  <a:fillRect l="-554" t="-25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04D9B17B-F2EB-CA14-B875-172AABAF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Dark Matter – Ricerca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BFE9AE-84B7-A2F8-BC3D-BADF8085D9E5}"/>
              </a:ext>
            </a:extLst>
          </p:cNvPr>
          <p:cNvSpPr txBox="1">
            <a:spLocks/>
          </p:cNvSpPr>
          <p:nvPr/>
        </p:nvSpPr>
        <p:spPr>
          <a:xfrm>
            <a:off x="838200" y="835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>
                <a:solidFill>
                  <a:srgbClr val="F9A751"/>
                </a:solidFill>
              </a:rPr>
              <a:t>Produzione del segnale</a:t>
            </a:r>
            <a:endParaRPr lang="en-GB" sz="2500" b="1">
              <a:solidFill>
                <a:srgbClr val="F9A75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EC7AC4-77DB-E712-45C5-7792C970ABBF}"/>
              </a:ext>
            </a:extLst>
          </p:cNvPr>
          <p:cNvSpPr/>
          <p:nvPr/>
        </p:nvSpPr>
        <p:spPr>
          <a:xfrm>
            <a:off x="902784" y="3138751"/>
            <a:ext cx="3474614" cy="288168"/>
          </a:xfrm>
          <a:prstGeom prst="rect">
            <a:avLst/>
          </a:prstGeom>
          <a:solidFill>
            <a:srgbClr val="92D05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388DDB-F790-FE95-01F5-31931F437BFE}"/>
              </a:ext>
            </a:extLst>
          </p:cNvPr>
          <p:cNvSpPr txBox="1"/>
          <p:nvPr/>
        </p:nvSpPr>
        <p:spPr>
          <a:xfrm>
            <a:off x="791420" y="3412816"/>
            <a:ext cx="38942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rgbClr val="008000"/>
                </a:solidFill>
              </a:rPr>
              <a:t>*i fononi sono i quanti delle vibrazioni del reticolo cristallino</a:t>
            </a:r>
            <a:endParaRPr lang="en-GB" sz="1000" b="1">
              <a:solidFill>
                <a:srgbClr val="008000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07E9A6-1EF8-12F4-C346-891E11F710A3}"/>
              </a:ext>
            </a:extLst>
          </p:cNvPr>
          <p:cNvGrpSpPr/>
          <p:nvPr/>
        </p:nvGrpSpPr>
        <p:grpSpPr>
          <a:xfrm>
            <a:off x="5197071" y="2525122"/>
            <a:ext cx="3850897" cy="2653753"/>
            <a:chOff x="6703211" y="3963748"/>
            <a:chExt cx="3850897" cy="2653753"/>
          </a:xfrm>
        </p:grpSpPr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6327265C-E47D-F31C-45E3-8C5CF1845729}"/>
                </a:ext>
              </a:extLst>
            </p:cNvPr>
            <p:cNvSpPr/>
            <p:nvPr/>
          </p:nvSpPr>
          <p:spPr>
            <a:xfrm>
              <a:off x="8318974" y="6304632"/>
              <a:ext cx="1231931" cy="256407"/>
            </a:xfrm>
            <a:prstGeom prst="cube">
              <a:avLst/>
            </a:prstGeom>
            <a:solidFill>
              <a:srgbClr val="912E07"/>
            </a:solidFill>
            <a:ln>
              <a:solidFill>
                <a:srgbClr val="58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D88E9CFA-8BF4-2418-2728-709B04037A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99779" y="5452002"/>
              <a:ext cx="180215" cy="901075"/>
            </a:xfrm>
            <a:custGeom>
              <a:avLst/>
              <a:gdLst>
                <a:gd name="T0" fmla="*/ 60483750 w 192"/>
                <a:gd name="T1" fmla="*/ 0 h 960"/>
                <a:gd name="T2" fmla="*/ 60483750 w 192"/>
                <a:gd name="T3" fmla="*/ 120967500 h 960"/>
                <a:gd name="T4" fmla="*/ 120967500 w 192"/>
                <a:gd name="T5" fmla="*/ 151209375 h 960"/>
                <a:gd name="T6" fmla="*/ 0 w 192"/>
                <a:gd name="T7" fmla="*/ 211693125 h 960"/>
                <a:gd name="T8" fmla="*/ 120967500 w 192"/>
                <a:gd name="T9" fmla="*/ 272176875 h 960"/>
                <a:gd name="T10" fmla="*/ 0 w 192"/>
                <a:gd name="T11" fmla="*/ 332660625 h 960"/>
                <a:gd name="T12" fmla="*/ 120967500 w 192"/>
                <a:gd name="T13" fmla="*/ 393144375 h 960"/>
                <a:gd name="T14" fmla="*/ 0 w 192"/>
                <a:gd name="T15" fmla="*/ 453628125 h 960"/>
                <a:gd name="T16" fmla="*/ 60483750 w 192"/>
                <a:gd name="T17" fmla="*/ 483870000 h 960"/>
                <a:gd name="T18" fmla="*/ 60483750 w 192"/>
                <a:gd name="T19" fmla="*/ 604837500 h 9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2"/>
                <a:gd name="T31" fmla="*/ 0 h 960"/>
                <a:gd name="T32" fmla="*/ 192 w 192"/>
                <a:gd name="T33" fmla="*/ 960 h 9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2" h="960">
                  <a:moveTo>
                    <a:pt x="96" y="0"/>
                  </a:moveTo>
                  <a:lnTo>
                    <a:pt x="96" y="192"/>
                  </a:lnTo>
                  <a:lnTo>
                    <a:pt x="192" y="240"/>
                  </a:lnTo>
                  <a:lnTo>
                    <a:pt x="0" y="336"/>
                  </a:lnTo>
                  <a:lnTo>
                    <a:pt x="192" y="432"/>
                  </a:lnTo>
                  <a:lnTo>
                    <a:pt x="0" y="528"/>
                  </a:lnTo>
                  <a:lnTo>
                    <a:pt x="192" y="624"/>
                  </a:lnTo>
                  <a:lnTo>
                    <a:pt x="0" y="720"/>
                  </a:lnTo>
                  <a:lnTo>
                    <a:pt x="96" y="768"/>
                  </a:lnTo>
                  <a:lnTo>
                    <a:pt x="96" y="96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A6778B65-F135-9229-0433-2C8A3A1C171A}"/>
                </a:ext>
              </a:extLst>
            </p:cNvPr>
            <p:cNvSpPr/>
            <p:nvPr/>
          </p:nvSpPr>
          <p:spPr>
            <a:xfrm>
              <a:off x="8409083" y="4468722"/>
              <a:ext cx="1141822" cy="1141822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E623DB9-1366-A177-DEF1-9A26705E845A}"/>
                </a:ext>
              </a:extLst>
            </p:cNvPr>
            <p:cNvSpPr/>
            <p:nvPr/>
          </p:nvSpPr>
          <p:spPr>
            <a:xfrm rot="11722769">
              <a:off x="7397937" y="4947559"/>
              <a:ext cx="1235913" cy="215285"/>
            </a:xfrm>
            <a:custGeom>
              <a:avLst/>
              <a:gdLst>
                <a:gd name="connsiteX0" fmla="*/ 0 w 1828800"/>
                <a:gd name="connsiteY0" fmla="*/ 256087 h 548187"/>
                <a:gd name="connsiteX1" fmla="*/ 215900 w 1828800"/>
                <a:gd name="connsiteY1" fmla="*/ 8437 h 548187"/>
                <a:gd name="connsiteX2" fmla="*/ 450850 w 1828800"/>
                <a:gd name="connsiteY2" fmla="*/ 529137 h 548187"/>
                <a:gd name="connsiteX3" fmla="*/ 647700 w 1828800"/>
                <a:gd name="connsiteY3" fmla="*/ 8437 h 548187"/>
                <a:gd name="connsiteX4" fmla="*/ 844550 w 1828800"/>
                <a:gd name="connsiteY4" fmla="*/ 541837 h 548187"/>
                <a:gd name="connsiteX5" fmla="*/ 996950 w 1828800"/>
                <a:gd name="connsiteY5" fmla="*/ 8437 h 548187"/>
                <a:gd name="connsiteX6" fmla="*/ 1143000 w 1828800"/>
                <a:gd name="connsiteY6" fmla="*/ 548187 h 548187"/>
                <a:gd name="connsiteX7" fmla="*/ 1308100 w 1828800"/>
                <a:gd name="connsiteY7" fmla="*/ 8437 h 548187"/>
                <a:gd name="connsiteX8" fmla="*/ 1435100 w 1828800"/>
                <a:gd name="connsiteY8" fmla="*/ 535487 h 548187"/>
                <a:gd name="connsiteX9" fmla="*/ 1562100 w 1828800"/>
                <a:gd name="connsiteY9" fmla="*/ 21137 h 548187"/>
                <a:gd name="connsiteX10" fmla="*/ 1682750 w 1828800"/>
                <a:gd name="connsiteY10" fmla="*/ 522787 h 548187"/>
                <a:gd name="connsiteX11" fmla="*/ 1828800 w 1828800"/>
                <a:gd name="connsiteY11" fmla="*/ 21137 h 548187"/>
                <a:gd name="connsiteX0" fmla="*/ 0 w 1828800"/>
                <a:gd name="connsiteY0" fmla="*/ 256087 h 548187"/>
                <a:gd name="connsiteX1" fmla="*/ 215900 w 1828800"/>
                <a:gd name="connsiteY1" fmla="*/ 8437 h 548187"/>
                <a:gd name="connsiteX2" fmla="*/ 450850 w 1828800"/>
                <a:gd name="connsiteY2" fmla="*/ 529137 h 548187"/>
                <a:gd name="connsiteX3" fmla="*/ 647700 w 1828800"/>
                <a:gd name="connsiteY3" fmla="*/ 8437 h 548187"/>
                <a:gd name="connsiteX4" fmla="*/ 844550 w 1828800"/>
                <a:gd name="connsiteY4" fmla="*/ 541837 h 548187"/>
                <a:gd name="connsiteX5" fmla="*/ 996950 w 1828800"/>
                <a:gd name="connsiteY5" fmla="*/ 8437 h 548187"/>
                <a:gd name="connsiteX6" fmla="*/ 1143000 w 1828800"/>
                <a:gd name="connsiteY6" fmla="*/ 548187 h 548187"/>
                <a:gd name="connsiteX7" fmla="*/ 1308100 w 1828800"/>
                <a:gd name="connsiteY7" fmla="*/ 8437 h 548187"/>
                <a:gd name="connsiteX8" fmla="*/ 1435100 w 1828800"/>
                <a:gd name="connsiteY8" fmla="*/ 535487 h 548187"/>
                <a:gd name="connsiteX9" fmla="*/ 1562100 w 1828800"/>
                <a:gd name="connsiteY9" fmla="*/ 21137 h 548187"/>
                <a:gd name="connsiteX10" fmla="*/ 1682750 w 1828800"/>
                <a:gd name="connsiteY10" fmla="*/ 522787 h 548187"/>
                <a:gd name="connsiteX11" fmla="*/ 1771784 w 1828800"/>
                <a:gd name="connsiteY11" fmla="*/ 317537 h 548187"/>
                <a:gd name="connsiteX12" fmla="*/ 1828800 w 1828800"/>
                <a:gd name="connsiteY12" fmla="*/ 21137 h 548187"/>
                <a:gd name="connsiteX0" fmla="*/ 0 w 1980854"/>
                <a:gd name="connsiteY0" fmla="*/ 256087 h 548187"/>
                <a:gd name="connsiteX1" fmla="*/ 215900 w 1980854"/>
                <a:gd name="connsiteY1" fmla="*/ 8437 h 548187"/>
                <a:gd name="connsiteX2" fmla="*/ 450850 w 1980854"/>
                <a:gd name="connsiteY2" fmla="*/ 529137 h 548187"/>
                <a:gd name="connsiteX3" fmla="*/ 647700 w 1980854"/>
                <a:gd name="connsiteY3" fmla="*/ 8437 h 548187"/>
                <a:gd name="connsiteX4" fmla="*/ 844550 w 1980854"/>
                <a:gd name="connsiteY4" fmla="*/ 541837 h 548187"/>
                <a:gd name="connsiteX5" fmla="*/ 996950 w 1980854"/>
                <a:gd name="connsiteY5" fmla="*/ 8437 h 548187"/>
                <a:gd name="connsiteX6" fmla="*/ 1143000 w 1980854"/>
                <a:gd name="connsiteY6" fmla="*/ 548187 h 548187"/>
                <a:gd name="connsiteX7" fmla="*/ 1308100 w 1980854"/>
                <a:gd name="connsiteY7" fmla="*/ 8437 h 548187"/>
                <a:gd name="connsiteX8" fmla="*/ 1435100 w 1980854"/>
                <a:gd name="connsiteY8" fmla="*/ 535487 h 548187"/>
                <a:gd name="connsiteX9" fmla="*/ 1562100 w 1980854"/>
                <a:gd name="connsiteY9" fmla="*/ 21137 h 548187"/>
                <a:gd name="connsiteX10" fmla="*/ 1682750 w 1980854"/>
                <a:gd name="connsiteY10" fmla="*/ 522787 h 548187"/>
                <a:gd name="connsiteX11" fmla="*/ 1771784 w 1980854"/>
                <a:gd name="connsiteY11" fmla="*/ 317537 h 548187"/>
                <a:gd name="connsiteX12" fmla="*/ 1980854 w 1980854"/>
                <a:gd name="connsiteY12" fmla="*/ 314312 h 548187"/>
                <a:gd name="connsiteX0" fmla="*/ 0 w 1945017"/>
                <a:gd name="connsiteY0" fmla="*/ 492084 h 539799"/>
                <a:gd name="connsiteX1" fmla="*/ 180063 w 1945017"/>
                <a:gd name="connsiteY1" fmla="*/ 49 h 539799"/>
                <a:gd name="connsiteX2" fmla="*/ 415013 w 1945017"/>
                <a:gd name="connsiteY2" fmla="*/ 520749 h 539799"/>
                <a:gd name="connsiteX3" fmla="*/ 611863 w 1945017"/>
                <a:gd name="connsiteY3" fmla="*/ 49 h 539799"/>
                <a:gd name="connsiteX4" fmla="*/ 808713 w 1945017"/>
                <a:gd name="connsiteY4" fmla="*/ 533449 h 539799"/>
                <a:gd name="connsiteX5" fmla="*/ 961113 w 1945017"/>
                <a:gd name="connsiteY5" fmla="*/ 49 h 539799"/>
                <a:gd name="connsiteX6" fmla="*/ 1107163 w 1945017"/>
                <a:gd name="connsiteY6" fmla="*/ 539799 h 539799"/>
                <a:gd name="connsiteX7" fmla="*/ 1272263 w 1945017"/>
                <a:gd name="connsiteY7" fmla="*/ 49 h 539799"/>
                <a:gd name="connsiteX8" fmla="*/ 1399263 w 1945017"/>
                <a:gd name="connsiteY8" fmla="*/ 527099 h 539799"/>
                <a:gd name="connsiteX9" fmla="*/ 1526263 w 1945017"/>
                <a:gd name="connsiteY9" fmla="*/ 12749 h 539799"/>
                <a:gd name="connsiteX10" fmla="*/ 1646913 w 1945017"/>
                <a:gd name="connsiteY10" fmla="*/ 514399 h 539799"/>
                <a:gd name="connsiteX11" fmla="*/ 1735947 w 1945017"/>
                <a:gd name="connsiteY11" fmla="*/ 309149 h 539799"/>
                <a:gd name="connsiteX12" fmla="*/ 1945017 w 1945017"/>
                <a:gd name="connsiteY12" fmla="*/ 305924 h 539799"/>
                <a:gd name="connsiteX0" fmla="*/ 0 w 1945017"/>
                <a:gd name="connsiteY0" fmla="*/ 497844 h 545559"/>
                <a:gd name="connsiteX1" fmla="*/ 80557 w 1945017"/>
                <a:gd name="connsiteY1" fmla="*/ 262147 h 545559"/>
                <a:gd name="connsiteX2" fmla="*/ 180063 w 1945017"/>
                <a:gd name="connsiteY2" fmla="*/ 5809 h 545559"/>
                <a:gd name="connsiteX3" fmla="*/ 415013 w 1945017"/>
                <a:gd name="connsiteY3" fmla="*/ 526509 h 545559"/>
                <a:gd name="connsiteX4" fmla="*/ 611863 w 1945017"/>
                <a:gd name="connsiteY4" fmla="*/ 5809 h 545559"/>
                <a:gd name="connsiteX5" fmla="*/ 808713 w 1945017"/>
                <a:gd name="connsiteY5" fmla="*/ 539209 h 545559"/>
                <a:gd name="connsiteX6" fmla="*/ 961113 w 1945017"/>
                <a:gd name="connsiteY6" fmla="*/ 5809 h 545559"/>
                <a:gd name="connsiteX7" fmla="*/ 1107163 w 1945017"/>
                <a:gd name="connsiteY7" fmla="*/ 545559 h 545559"/>
                <a:gd name="connsiteX8" fmla="*/ 1272263 w 1945017"/>
                <a:gd name="connsiteY8" fmla="*/ 5809 h 545559"/>
                <a:gd name="connsiteX9" fmla="*/ 1399263 w 1945017"/>
                <a:gd name="connsiteY9" fmla="*/ 532859 h 545559"/>
                <a:gd name="connsiteX10" fmla="*/ 1526263 w 1945017"/>
                <a:gd name="connsiteY10" fmla="*/ 18509 h 545559"/>
                <a:gd name="connsiteX11" fmla="*/ 1646913 w 1945017"/>
                <a:gd name="connsiteY11" fmla="*/ 520159 h 545559"/>
                <a:gd name="connsiteX12" fmla="*/ 1735947 w 1945017"/>
                <a:gd name="connsiteY12" fmla="*/ 314909 h 545559"/>
                <a:gd name="connsiteX13" fmla="*/ 1945017 w 1945017"/>
                <a:gd name="connsiteY13" fmla="*/ 311684 h 545559"/>
                <a:gd name="connsiteX0" fmla="*/ 0 w 2145612"/>
                <a:gd name="connsiteY0" fmla="*/ 264090 h 545559"/>
                <a:gd name="connsiteX1" fmla="*/ 281152 w 2145612"/>
                <a:gd name="connsiteY1" fmla="*/ 262147 h 545559"/>
                <a:gd name="connsiteX2" fmla="*/ 380658 w 2145612"/>
                <a:gd name="connsiteY2" fmla="*/ 5809 h 545559"/>
                <a:gd name="connsiteX3" fmla="*/ 615608 w 2145612"/>
                <a:gd name="connsiteY3" fmla="*/ 526509 h 545559"/>
                <a:gd name="connsiteX4" fmla="*/ 812458 w 2145612"/>
                <a:gd name="connsiteY4" fmla="*/ 5809 h 545559"/>
                <a:gd name="connsiteX5" fmla="*/ 1009308 w 2145612"/>
                <a:gd name="connsiteY5" fmla="*/ 539209 h 545559"/>
                <a:gd name="connsiteX6" fmla="*/ 1161708 w 2145612"/>
                <a:gd name="connsiteY6" fmla="*/ 5809 h 545559"/>
                <a:gd name="connsiteX7" fmla="*/ 1307758 w 2145612"/>
                <a:gd name="connsiteY7" fmla="*/ 545559 h 545559"/>
                <a:gd name="connsiteX8" fmla="*/ 1472858 w 2145612"/>
                <a:gd name="connsiteY8" fmla="*/ 5809 h 545559"/>
                <a:gd name="connsiteX9" fmla="*/ 1599858 w 2145612"/>
                <a:gd name="connsiteY9" fmla="*/ 532859 h 545559"/>
                <a:gd name="connsiteX10" fmla="*/ 1726858 w 2145612"/>
                <a:gd name="connsiteY10" fmla="*/ 18509 h 545559"/>
                <a:gd name="connsiteX11" fmla="*/ 1847508 w 2145612"/>
                <a:gd name="connsiteY11" fmla="*/ 520159 h 545559"/>
                <a:gd name="connsiteX12" fmla="*/ 1936542 w 2145612"/>
                <a:gd name="connsiteY12" fmla="*/ 314909 h 545559"/>
                <a:gd name="connsiteX13" fmla="*/ 2145612 w 2145612"/>
                <a:gd name="connsiteY13" fmla="*/ 311684 h 54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5612" h="545559">
                  <a:moveTo>
                    <a:pt x="0" y="264090"/>
                  </a:moveTo>
                  <a:cubicBezTo>
                    <a:pt x="13426" y="224807"/>
                    <a:pt x="251142" y="344153"/>
                    <a:pt x="281152" y="262147"/>
                  </a:cubicBezTo>
                  <a:cubicBezTo>
                    <a:pt x="311163" y="180141"/>
                    <a:pt x="324915" y="-38251"/>
                    <a:pt x="380658" y="5809"/>
                  </a:cubicBezTo>
                  <a:cubicBezTo>
                    <a:pt x="436401" y="49869"/>
                    <a:pt x="543641" y="526509"/>
                    <a:pt x="615608" y="526509"/>
                  </a:cubicBezTo>
                  <a:cubicBezTo>
                    <a:pt x="687575" y="526509"/>
                    <a:pt x="746841" y="3692"/>
                    <a:pt x="812458" y="5809"/>
                  </a:cubicBezTo>
                  <a:cubicBezTo>
                    <a:pt x="878075" y="7926"/>
                    <a:pt x="951100" y="539209"/>
                    <a:pt x="1009308" y="539209"/>
                  </a:cubicBezTo>
                  <a:cubicBezTo>
                    <a:pt x="1067516" y="539209"/>
                    <a:pt x="1111966" y="4751"/>
                    <a:pt x="1161708" y="5809"/>
                  </a:cubicBezTo>
                  <a:cubicBezTo>
                    <a:pt x="1211450" y="6867"/>
                    <a:pt x="1255900" y="545559"/>
                    <a:pt x="1307758" y="545559"/>
                  </a:cubicBezTo>
                  <a:cubicBezTo>
                    <a:pt x="1359616" y="545559"/>
                    <a:pt x="1424175" y="7926"/>
                    <a:pt x="1472858" y="5809"/>
                  </a:cubicBezTo>
                  <a:cubicBezTo>
                    <a:pt x="1521541" y="3692"/>
                    <a:pt x="1557525" y="530742"/>
                    <a:pt x="1599858" y="532859"/>
                  </a:cubicBezTo>
                  <a:cubicBezTo>
                    <a:pt x="1642191" y="534976"/>
                    <a:pt x="1685583" y="20626"/>
                    <a:pt x="1726858" y="18509"/>
                  </a:cubicBezTo>
                  <a:cubicBezTo>
                    <a:pt x="1768133" y="16392"/>
                    <a:pt x="1812561" y="470759"/>
                    <a:pt x="1847508" y="520159"/>
                  </a:cubicBezTo>
                  <a:cubicBezTo>
                    <a:pt x="1882455" y="569559"/>
                    <a:pt x="1912200" y="398517"/>
                    <a:pt x="1936542" y="314909"/>
                  </a:cubicBezTo>
                  <a:cubicBezTo>
                    <a:pt x="1960884" y="231301"/>
                    <a:pt x="2136109" y="361084"/>
                    <a:pt x="2145612" y="311684"/>
                  </a:cubicBezTo>
                </a:path>
              </a:pathLst>
            </a:custGeom>
            <a:noFill/>
            <a:ln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CB011A2B-D4D6-D474-0B97-0CF70B1F6AD8}"/>
                </a:ext>
              </a:extLst>
            </p:cNvPr>
            <p:cNvSpPr/>
            <p:nvPr/>
          </p:nvSpPr>
          <p:spPr>
            <a:xfrm>
              <a:off x="8665669" y="4547533"/>
              <a:ext cx="628650" cy="115407"/>
            </a:xfrm>
            <a:prstGeom prst="parallelogram">
              <a:avLst>
                <a:gd name="adj" fmla="val 10244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BEB41-294B-17C6-8001-2FF15A1269D6}"/>
                </a:ext>
              </a:extLst>
            </p:cNvPr>
            <p:cNvSpPr txBox="1"/>
            <p:nvPr/>
          </p:nvSpPr>
          <p:spPr>
            <a:xfrm>
              <a:off x="6703211" y="4592083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b="1">
                  <a:solidFill>
                    <a:srgbClr val="042433"/>
                  </a:solidFill>
                </a:rPr>
                <a:t>radiazione </a:t>
              </a:r>
            </a:p>
            <a:p>
              <a:r>
                <a:rPr lang="it-IT" sz="900" b="1">
                  <a:solidFill>
                    <a:srgbClr val="042433"/>
                  </a:solidFill>
                </a:rPr>
                <a:t>incidente</a:t>
              </a:r>
              <a:endParaRPr lang="en-GB" sz="900" b="1">
                <a:solidFill>
                  <a:srgbClr val="042433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C0C865-4455-0230-EEF7-9EE5708A3DC8}"/>
                </a:ext>
              </a:extLst>
            </p:cNvPr>
            <p:cNvSpPr txBox="1"/>
            <p:nvPr/>
          </p:nvSpPr>
          <p:spPr>
            <a:xfrm>
              <a:off x="8460966" y="5329073"/>
              <a:ext cx="7889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b="1">
                  <a:solidFill>
                    <a:srgbClr val="404040"/>
                  </a:solidFill>
                </a:rPr>
                <a:t>assorbitore</a:t>
              </a:r>
              <a:endParaRPr lang="en-GB" sz="900" b="1">
                <a:solidFill>
                  <a:srgbClr val="40404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3E83133-6BFE-0808-B185-5F3598A1A0D1}"/>
                </a:ext>
              </a:extLst>
            </p:cNvPr>
            <p:cNvSpPr txBox="1"/>
            <p:nvPr/>
          </p:nvSpPr>
          <p:spPr>
            <a:xfrm>
              <a:off x="7957588" y="5770570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>
                  <a:solidFill>
                    <a:srgbClr val="FF0000"/>
                  </a:solidFill>
                </a:rPr>
                <a:t>accoppiamento</a:t>
              </a:r>
            </a:p>
            <a:p>
              <a:r>
                <a:rPr lang="it-IT" sz="800" b="1">
                  <a:solidFill>
                    <a:srgbClr val="FF0000"/>
                  </a:solidFill>
                </a:rPr>
                <a:t>termico</a:t>
              </a:r>
              <a:endParaRPr lang="en-GB" sz="800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D6EA24-5766-C3D1-AEF5-BE52C22CAC75}"/>
                </a:ext>
              </a:extLst>
            </p:cNvPr>
            <p:cNvSpPr txBox="1"/>
            <p:nvPr/>
          </p:nvSpPr>
          <p:spPr>
            <a:xfrm>
              <a:off x="9609619" y="6248169"/>
              <a:ext cx="9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b="1">
                  <a:solidFill>
                    <a:srgbClr val="912E07"/>
                  </a:solidFill>
                </a:rPr>
                <a:t>~ mK </a:t>
              </a:r>
            </a:p>
            <a:p>
              <a:r>
                <a:rPr lang="it-IT" sz="900" b="1">
                  <a:solidFill>
                    <a:srgbClr val="912E07"/>
                  </a:solidFill>
                </a:rPr>
                <a:t>bagno termico</a:t>
              </a:r>
              <a:endParaRPr lang="en-GB" sz="900" b="1">
                <a:solidFill>
                  <a:srgbClr val="912E07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E0DDABF-30B7-DE75-B5AB-4C06431EEB9E}"/>
                </a:ext>
              </a:extLst>
            </p:cNvPr>
            <p:cNvSpPr txBox="1"/>
            <p:nvPr/>
          </p:nvSpPr>
          <p:spPr>
            <a:xfrm>
              <a:off x="8526946" y="3963748"/>
              <a:ext cx="10675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>
                  <a:solidFill>
                    <a:srgbClr val="C04F15"/>
                  </a:solidFill>
                </a:rPr>
                <a:t>sensore di </a:t>
              </a:r>
            </a:p>
            <a:p>
              <a:pPr algn="ctr"/>
              <a:r>
                <a:rPr lang="it-IT" sz="1400" b="1">
                  <a:solidFill>
                    <a:srgbClr val="C04F15"/>
                  </a:solidFill>
                </a:rPr>
                <a:t>fononi</a:t>
              </a:r>
              <a:endParaRPr lang="en-GB" sz="1400" b="1">
                <a:solidFill>
                  <a:srgbClr val="C04F15"/>
                </a:solid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3922789-BC7E-2487-18A3-326BD5EC33C7}"/>
              </a:ext>
            </a:extLst>
          </p:cNvPr>
          <p:cNvSpPr txBox="1"/>
          <p:nvPr/>
        </p:nvSpPr>
        <p:spPr>
          <a:xfrm>
            <a:off x="7107222" y="2124692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>
                <a:solidFill>
                  <a:srgbClr val="C04F15"/>
                </a:solidFill>
              </a:rPr>
              <a:t>???</a:t>
            </a:r>
            <a:endParaRPr lang="en-GB" sz="3200" b="1">
              <a:solidFill>
                <a:srgbClr val="C04F15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9D202F-A879-E5D6-5B74-ECF2D76DCD48}"/>
              </a:ext>
            </a:extLst>
          </p:cNvPr>
          <p:cNvGrpSpPr/>
          <p:nvPr/>
        </p:nvGrpSpPr>
        <p:grpSpPr>
          <a:xfrm>
            <a:off x="8931667" y="-236894"/>
            <a:ext cx="3196723" cy="5202313"/>
            <a:chOff x="8931667" y="-236894"/>
            <a:chExt cx="3196723" cy="520231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BA4503B-6B42-7CC8-9202-9B70ED9F5F18}"/>
                </a:ext>
              </a:extLst>
            </p:cNvPr>
            <p:cNvGrpSpPr/>
            <p:nvPr/>
          </p:nvGrpSpPr>
          <p:grpSpPr>
            <a:xfrm>
              <a:off x="8931667" y="-236894"/>
              <a:ext cx="3196723" cy="5202313"/>
              <a:chOff x="8931667" y="-236894"/>
              <a:chExt cx="3196723" cy="5202313"/>
            </a:xfrm>
          </p:grpSpPr>
          <p:pic>
            <p:nvPicPr>
              <p:cNvPr id="1026" name="Picture 2" descr="ProteoxMX | Modular Cryofree® ProteoxMX Dilution Refrigerator - Nanoscience  - Oxford Instruments">
                <a:extLst>
                  <a:ext uri="{FF2B5EF4-FFF2-40B4-BE49-F238E27FC236}">
                    <a16:creationId xmlns:a16="http://schemas.microsoft.com/office/drawing/2014/main" id="{711E7E4E-A466-4BCA-3755-33478A4D3C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1667" y="-236894"/>
                <a:ext cx="3196723" cy="4795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70625DB-F9B2-8AC5-422D-B3982E48DA74}"/>
                  </a:ext>
                </a:extLst>
              </p:cNvPr>
              <p:cNvSpPr txBox="1"/>
              <p:nvPr/>
            </p:nvSpPr>
            <p:spPr>
              <a:xfrm>
                <a:off x="9621283" y="4657642"/>
                <a:ext cx="18896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b="1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Criostato a Diluzione</a:t>
                </a:r>
                <a:endParaRPr lang="en-GB" sz="1400" b="1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58" name="Graphic 57" descr="Snowflake with solid fill">
              <a:extLst>
                <a:ext uri="{FF2B5EF4-FFF2-40B4-BE49-F238E27FC236}">
                  <a16:creationId xmlns:a16="http://schemas.microsoft.com/office/drawing/2014/main" id="{676E6A98-91E4-AE03-9D77-B4B475E12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3739" y="4709571"/>
              <a:ext cx="203917" cy="203917"/>
            </a:xfrm>
            <a:prstGeom prst="rect">
              <a:avLst/>
            </a:prstGeom>
          </p:spPr>
        </p:pic>
        <p:pic>
          <p:nvPicPr>
            <p:cNvPr id="59" name="Graphic 58" descr="Snowflake with solid fill">
              <a:extLst>
                <a:ext uri="{FF2B5EF4-FFF2-40B4-BE49-F238E27FC236}">
                  <a16:creationId xmlns:a16="http://schemas.microsoft.com/office/drawing/2014/main" id="{638C00BC-E7EF-05A4-6C6D-D2E1CD1E9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53624" y="4709571"/>
              <a:ext cx="203917" cy="203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E1D96516-C663-FD28-AAD2-C665E8359E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058355"/>
                  </p:ext>
                </p:extLst>
              </p:nvPr>
            </p:nvGraphicFramePr>
            <p:xfrm>
              <a:off x="902784" y="1980068"/>
              <a:ext cx="3474614" cy="144685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737307">
                      <a:extLst>
                        <a:ext uri="{9D8B030D-6E8A-4147-A177-3AD203B41FA5}">
                          <a16:colId xmlns:a16="http://schemas.microsoft.com/office/drawing/2014/main" val="2583899793"/>
                        </a:ext>
                      </a:extLst>
                    </a:gridCol>
                    <a:gridCol w="1737307">
                      <a:extLst>
                        <a:ext uri="{9D8B030D-6E8A-4147-A177-3AD203B41FA5}">
                          <a16:colId xmlns:a16="http://schemas.microsoft.com/office/drawing/2014/main" val="3502161611"/>
                        </a:ext>
                      </a:extLst>
                    </a:gridCol>
                  </a:tblGrid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Processo</a:t>
                          </a:r>
                          <a:endParaRPr lang="en-GB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Costo Portatore 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1200" b="1" i="1" smtClean="0">
                                  <a:latin typeface="Latin Modern Math" panose="02000503000000000000" pitchFamily="50" charset="0"/>
                                  <a:ea typeface="Latin Modern Math" panose="02000503000000000000" pitchFamily="50" charset="0"/>
                                </a:rPr>
                                <m:t>𝝐</m:t>
                              </m:r>
                              <m: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it-IT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9933900"/>
                      </a:ext>
                    </a:extLst>
                  </a:tr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Ionizzazione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~ 30 eV (gas)</a:t>
                          </a:r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0918259"/>
                      </a:ext>
                    </a:extLst>
                  </a:tr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Scintillazione</a:t>
                          </a:r>
                          <a:endParaRPr lang="en-GB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~ 10-100 eV</a:t>
                          </a:r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3766720"/>
                      </a:ext>
                    </a:extLst>
                  </a:tr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Coppie e-h</a:t>
                          </a:r>
                          <a:endParaRPr lang="en-GB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~ 1-5 eV</a:t>
                          </a:r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6813742"/>
                      </a:ext>
                    </a:extLst>
                  </a:tr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Fononi</a:t>
                          </a:r>
                          <a:endParaRPr lang="en-GB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&lt; meV</a:t>
                          </a:r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63796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E1D96516-C663-FD28-AAD2-C665E8359E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058355"/>
                  </p:ext>
                </p:extLst>
              </p:nvPr>
            </p:nvGraphicFramePr>
            <p:xfrm>
              <a:off x="902784" y="1980068"/>
              <a:ext cx="3474614" cy="144685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737307">
                      <a:extLst>
                        <a:ext uri="{9D8B030D-6E8A-4147-A177-3AD203B41FA5}">
                          <a16:colId xmlns:a16="http://schemas.microsoft.com/office/drawing/2014/main" val="2583899793"/>
                        </a:ext>
                      </a:extLst>
                    </a:gridCol>
                    <a:gridCol w="1737307">
                      <a:extLst>
                        <a:ext uri="{9D8B030D-6E8A-4147-A177-3AD203B41FA5}">
                          <a16:colId xmlns:a16="http://schemas.microsoft.com/office/drawing/2014/main" val="3502161611"/>
                        </a:ext>
                      </a:extLst>
                    </a:gridCol>
                  </a:tblGrid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Processo</a:t>
                          </a:r>
                          <a:endParaRPr lang="en-GB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351" t="-2083" r="-351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9933900"/>
                      </a:ext>
                    </a:extLst>
                  </a:tr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Ionizzazione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~ 30 eV (gas)</a:t>
                          </a:r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0918259"/>
                      </a:ext>
                    </a:extLst>
                  </a:tr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Scintillazione</a:t>
                          </a:r>
                          <a:endParaRPr lang="en-GB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~ 10-100 eV</a:t>
                          </a:r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3766720"/>
                      </a:ext>
                    </a:extLst>
                  </a:tr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Coppie e-h</a:t>
                          </a:r>
                          <a:endParaRPr lang="en-GB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~ 1-5 eV</a:t>
                          </a:r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6813742"/>
                      </a:ext>
                    </a:extLst>
                  </a:tr>
                  <a:tr h="2893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Fononi</a:t>
                          </a:r>
                          <a:endParaRPr lang="en-GB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/>
                            <a:t>&lt; meV</a:t>
                          </a:r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637965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3882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1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FD01F-CA9F-6F0C-4C10-DA391FDB3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5625-9BE1-0CDD-369A-262BDFF4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Rivelatori ad Induttanza Cinetica</a:t>
            </a:r>
            <a:endParaRPr lang="en-GB" sz="4000" b="1">
              <a:solidFill>
                <a:srgbClr val="F9A75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1F5F3-A357-F295-A4E3-D8B4F8A1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4513" y="3728346"/>
            <a:ext cx="3789779" cy="267574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B0C279-4DBA-5A2D-D26C-724E2ADC9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7E9A44-5951-1925-7029-E8966404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4EDB01-7AD6-B8E2-DB12-3BA1287D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E4477EA-2D61-5A8C-5B3D-368A3B4BFB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520753"/>
                <a:ext cx="6240661" cy="13255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600"/>
                  <a:t>In un superconduttore a</a:t>
                </a:r>
                <a:r>
                  <a:rPr lang="it-IT" sz="1600" b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1600"/>
                  <a:t> , il flusso di corrente è dovuto alle </a:t>
                </a:r>
                <a:r>
                  <a:rPr lang="it-IT" sz="1600" b="1"/>
                  <a:t>Coppie di Cooper</a:t>
                </a:r>
              </a:p>
              <a:p>
                <a:pPr lvl="1"/>
                <a:r>
                  <a:rPr lang="it-IT" sz="1400">
                    <a:ea typeface="Latin Modern Math" panose="02000503000000000000" pitchFamily="50" charset="0"/>
                  </a:rPr>
                  <a:t>Stati legati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𝒆</m:t>
                        </m:r>
                      </m:e>
                      <m:sup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𝒆</m:t>
                        </m:r>
                      </m:e>
                      <m:sup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400" b="1"/>
                  <a:t> </a:t>
                </a:r>
                <a:endParaRPr lang="it-IT" sz="1400"/>
              </a:p>
              <a:p>
                <a:pPr lvl="1"/>
                <a:r>
                  <a:rPr lang="it-IT" sz="1400">
                    <a:ea typeface="Latin Modern Math" panose="02000503000000000000" pitchFamily="50" charset="0"/>
                  </a:rPr>
                  <a:t>Energia di legame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𝟐</m:t>
                    </m:r>
                    <m:sSub>
                      <m:sSubPr>
                        <m:ctrlPr>
                          <a:rPr lang="it-IT" sz="1400" b="1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𝚫</m:t>
                        </m:r>
                      </m:e>
                      <m:sub>
                        <m:r>
                          <a:rPr lang="it-IT" sz="1400" b="1" i="0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𝟎</m:t>
                        </m:r>
                      </m:sub>
                    </m:sSub>
                    <m:r>
                      <a:rPr lang="it-IT" sz="1400" b="1" i="1" smtClean="0">
                        <a:latin typeface="Cambria Math" panose="02040503050406030204" pitchFamily="18" charset="0"/>
                        <a:ea typeface="Latin Modern Math" panose="02000503000000000000" pitchFamily="50" charset="0"/>
                      </a:rPr>
                      <m:t>=</m:t>
                    </m:r>
                    <m:r>
                      <a:rPr lang="it-IT" sz="1400" b="1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𝟑</m:t>
                    </m:r>
                    <m:r>
                      <a:rPr lang="it-IT" sz="1400" b="1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.</m:t>
                    </m:r>
                    <m:r>
                      <a:rPr lang="it-IT" sz="1400" b="1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𝟓𝟑</m:t>
                    </m:r>
                    <m:sSub>
                      <m:sSubPr>
                        <m:ctrlPr>
                          <a:rPr lang="it-IT" sz="1400" b="1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1400" b="1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Pr>
                          <m:e>
                            <m:r>
                              <a:rPr lang="it-IT" sz="1400" b="1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it-IT" sz="1400" b="1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𝑩</m:t>
                            </m:r>
                          </m:sub>
                        </m:sSub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𝑻</m:t>
                        </m:r>
                      </m:e>
                      <m:sub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𝒄</m:t>
                        </m:r>
                      </m:sub>
                    </m:sSub>
                  </m:oMath>
                </a14:m>
                <a:endParaRPr lang="it-IT" sz="1400"/>
              </a:p>
              <a:p>
                <a:pPr marL="457200" lvl="1" indent="0">
                  <a:buNone/>
                </a:pPr>
                <a:endParaRPr lang="it-IT" sz="140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E4477EA-2D61-5A8C-5B3D-368A3B4BF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20753"/>
                <a:ext cx="6240661" cy="1325562"/>
              </a:xfrm>
              <a:prstGeom prst="rect">
                <a:avLst/>
              </a:prstGeom>
              <a:blipFill>
                <a:blip r:embed="rId3"/>
                <a:stretch>
                  <a:fillRect l="-293" t="-3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AEA8C782-2266-9C93-E521-7A4B83ED07E9}"/>
              </a:ext>
            </a:extLst>
          </p:cNvPr>
          <p:cNvSpPr/>
          <p:nvPr/>
        </p:nvSpPr>
        <p:spPr>
          <a:xfrm>
            <a:off x="838199" y="4223657"/>
            <a:ext cx="4608550" cy="1886857"/>
          </a:xfrm>
          <a:prstGeom prst="rect">
            <a:avLst/>
          </a:prstGeom>
          <a:solidFill>
            <a:srgbClr val="F6C6A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539EB78-A438-76E9-397F-C57811379D49}"/>
              </a:ext>
            </a:extLst>
          </p:cNvPr>
          <p:cNvSpPr txBox="1">
            <a:spLocks/>
          </p:cNvSpPr>
          <p:nvPr/>
        </p:nvSpPr>
        <p:spPr>
          <a:xfrm>
            <a:off x="1066799" y="5197090"/>
            <a:ext cx="4677229" cy="1886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E90CEB-182A-6EC5-0B3F-2E4CEDDA1A0F}"/>
              </a:ext>
            </a:extLst>
          </p:cNvPr>
          <p:cNvSpPr txBox="1"/>
          <p:nvPr/>
        </p:nvSpPr>
        <p:spPr>
          <a:xfrm>
            <a:off x="901301" y="4271035"/>
            <a:ext cx="45454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/>
              <a:t>KID starter pack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/>
              <a:t>Risonatore LC superconduttore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600"/>
              <a:t>Rilasci di energia rompono coppie di Cooper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/>
              <a:t>Spostamento della frequenza di risonanza</a:t>
            </a:r>
          </a:p>
          <a:p>
            <a:pPr marL="342900" indent="-342900">
              <a:buFont typeface="+mj-lt"/>
              <a:buAutoNum type="arabicPeriod"/>
            </a:pPr>
            <a:endParaRPr lang="en-GB" sz="16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FA1CFA-A0A6-C67E-7C2E-189E16847E2B}"/>
              </a:ext>
            </a:extLst>
          </p:cNvPr>
          <p:cNvGrpSpPr/>
          <p:nvPr/>
        </p:nvGrpSpPr>
        <p:grpSpPr>
          <a:xfrm>
            <a:off x="5650232" y="4338549"/>
            <a:ext cx="1982329" cy="1860318"/>
            <a:chOff x="5650232" y="4338549"/>
            <a:chExt cx="1982329" cy="1860318"/>
          </a:xfrm>
        </p:grpSpPr>
        <p:pic>
          <p:nvPicPr>
            <p:cNvPr id="4" name="Picture 3" descr="Diagram of a diagram of a heat exchanger&#10;&#10;AI-generated content may be incorrect.">
              <a:extLst>
                <a:ext uri="{FF2B5EF4-FFF2-40B4-BE49-F238E27FC236}">
                  <a16:creationId xmlns:a16="http://schemas.microsoft.com/office/drawing/2014/main" id="{905B30D0-52A5-1CAA-F27E-C767103D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0232" y="4338549"/>
              <a:ext cx="1982329" cy="13255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4005D61-9EA7-3995-DA0C-8A549560F994}"/>
                    </a:ext>
                  </a:extLst>
                </p:cNvPr>
                <p:cNvSpPr txBox="1"/>
                <p:nvPr/>
              </p:nvSpPr>
              <p:spPr>
                <a:xfrm>
                  <a:off x="6011081" y="5757336"/>
                  <a:ext cx="1239827" cy="4415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Pr>
                          <m:e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𝟎</m:t>
                            </m:r>
                          </m:sub>
                        </m:sSub>
                        <m:r>
                          <a:rPr lang="it-IT" sz="1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fPr>
                          <m:num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𝟐</m:t>
                            </m:r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𝝅</m:t>
                            </m:r>
                            <m:rad>
                              <m:radPr>
                                <m:degHide m:val="on"/>
                                <m:ctrlPr>
                                  <a:rPr lang="it-IT" sz="1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Latin Modern Math" panose="02000503000000000000" pitchFamily="50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Latin Modern Math" panose="02000503000000000000" pitchFamily="50" charset="0"/>
                                    <a:ea typeface="Latin Modern Math" panose="02000503000000000000" pitchFamily="50" charset="0"/>
                                  </a:rPr>
                                  <m:t>𝑳𝑪</m:t>
                                </m:r>
                              </m:e>
                            </m:rad>
                          </m:den>
                        </m:f>
                        <m:r>
                          <a:rPr lang="it-IT" sz="1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  </m:t>
                        </m:r>
                      </m:oMath>
                    </m:oMathPara>
                  </a14:m>
                  <a:endParaRPr lang="en-GB" b="1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4005D61-9EA7-3995-DA0C-8A549560F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1081" y="5757336"/>
                  <a:ext cx="1239827" cy="441531"/>
                </a:xfrm>
                <a:prstGeom prst="rect">
                  <a:avLst/>
                </a:prstGeom>
                <a:blipFill>
                  <a:blip r:embed="rId5"/>
                  <a:stretch>
                    <a:fillRect l="-3941" t="-411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5BDA604-66DF-AFB6-B593-D1758BB3E546}"/>
              </a:ext>
            </a:extLst>
          </p:cNvPr>
          <p:cNvSpPr/>
          <p:nvPr/>
        </p:nvSpPr>
        <p:spPr>
          <a:xfrm>
            <a:off x="8193152" y="1544517"/>
            <a:ext cx="2376231" cy="8432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8D07B2F-DE67-DB26-41B0-70AC9F9A9FD6}"/>
              </a:ext>
            </a:extLst>
          </p:cNvPr>
          <p:cNvCxnSpPr/>
          <p:nvPr/>
        </p:nvCxnSpPr>
        <p:spPr>
          <a:xfrm>
            <a:off x="8193152" y="3159076"/>
            <a:ext cx="237623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969B9C-837C-1C99-1E55-FECC32EFAED2}"/>
              </a:ext>
            </a:extLst>
          </p:cNvPr>
          <p:cNvCxnSpPr/>
          <p:nvPr/>
        </p:nvCxnSpPr>
        <p:spPr>
          <a:xfrm>
            <a:off x="8193152" y="2387733"/>
            <a:ext cx="237623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C0BDBC16-ACBA-9076-1D36-3EAC6B4ABE12}"/>
              </a:ext>
            </a:extLst>
          </p:cNvPr>
          <p:cNvSpPr/>
          <p:nvPr/>
        </p:nvSpPr>
        <p:spPr>
          <a:xfrm>
            <a:off x="9367168" y="2926649"/>
            <a:ext cx="900418" cy="40121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5E9772-0E80-722F-066A-BCB78FAF859B}"/>
              </a:ext>
            </a:extLst>
          </p:cNvPr>
          <p:cNvSpPr/>
          <p:nvPr/>
        </p:nvSpPr>
        <p:spPr>
          <a:xfrm>
            <a:off x="9529168" y="3045696"/>
            <a:ext cx="181235" cy="1812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779851B-5DD2-3E4C-E4A7-7981D0C523B8}"/>
              </a:ext>
            </a:extLst>
          </p:cNvPr>
          <p:cNvSpPr/>
          <p:nvPr/>
        </p:nvSpPr>
        <p:spPr>
          <a:xfrm>
            <a:off x="9887626" y="3045696"/>
            <a:ext cx="181235" cy="1812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B99AA5D-6732-F95D-F987-6430D06C5372}"/>
              </a:ext>
            </a:extLst>
          </p:cNvPr>
          <p:cNvCxnSpPr/>
          <p:nvPr/>
        </p:nvCxnSpPr>
        <p:spPr>
          <a:xfrm>
            <a:off x="10569385" y="2387733"/>
            <a:ext cx="0" cy="771342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0150FA-4472-58FE-4935-A1E1A349082C}"/>
                  </a:ext>
                </a:extLst>
              </p:cNvPr>
              <p:cNvSpPr txBox="1"/>
              <p:nvPr/>
            </p:nvSpPr>
            <p:spPr>
              <a:xfrm>
                <a:off x="10368186" y="2713296"/>
                <a:ext cx="402392" cy="2261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solidFill>
                            <a:srgbClr val="D1D1D1"/>
                          </a:solidFill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2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D1D1D1"/>
                              </a:solidFill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200" b="0" i="0" smtClean="0">
                              <a:solidFill>
                                <a:srgbClr val="D1D1D1"/>
                              </a:solidFill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Δ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rgbClr val="D1D1D1"/>
                              </a:solidFill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2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0150FA-4472-58FE-4935-A1E1A3490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186" y="2713296"/>
                <a:ext cx="402392" cy="226125"/>
              </a:xfrm>
              <a:prstGeom prst="rect">
                <a:avLst/>
              </a:prstGeom>
              <a:blipFill>
                <a:blip r:embed="rId6"/>
                <a:stretch>
                  <a:fillRect t="-10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1FE004F-7E99-EC76-0617-EADA5326B35D}"/>
              </a:ext>
            </a:extLst>
          </p:cNvPr>
          <p:cNvGrpSpPr/>
          <p:nvPr/>
        </p:nvGrpSpPr>
        <p:grpSpPr>
          <a:xfrm>
            <a:off x="8225435" y="2002041"/>
            <a:ext cx="1513387" cy="531820"/>
            <a:chOff x="8225435" y="2002041"/>
            <a:chExt cx="1513387" cy="53182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375EA42-6B14-5609-9056-63D536B971E7}"/>
                </a:ext>
              </a:extLst>
            </p:cNvPr>
            <p:cNvSpPr/>
            <p:nvPr/>
          </p:nvSpPr>
          <p:spPr>
            <a:xfrm rot="12925332">
              <a:off x="8225435" y="2270243"/>
              <a:ext cx="1513387" cy="263618"/>
            </a:xfrm>
            <a:custGeom>
              <a:avLst/>
              <a:gdLst>
                <a:gd name="connsiteX0" fmla="*/ 0 w 1828800"/>
                <a:gd name="connsiteY0" fmla="*/ 256087 h 548187"/>
                <a:gd name="connsiteX1" fmla="*/ 215900 w 1828800"/>
                <a:gd name="connsiteY1" fmla="*/ 8437 h 548187"/>
                <a:gd name="connsiteX2" fmla="*/ 450850 w 1828800"/>
                <a:gd name="connsiteY2" fmla="*/ 529137 h 548187"/>
                <a:gd name="connsiteX3" fmla="*/ 647700 w 1828800"/>
                <a:gd name="connsiteY3" fmla="*/ 8437 h 548187"/>
                <a:gd name="connsiteX4" fmla="*/ 844550 w 1828800"/>
                <a:gd name="connsiteY4" fmla="*/ 541837 h 548187"/>
                <a:gd name="connsiteX5" fmla="*/ 996950 w 1828800"/>
                <a:gd name="connsiteY5" fmla="*/ 8437 h 548187"/>
                <a:gd name="connsiteX6" fmla="*/ 1143000 w 1828800"/>
                <a:gd name="connsiteY6" fmla="*/ 548187 h 548187"/>
                <a:gd name="connsiteX7" fmla="*/ 1308100 w 1828800"/>
                <a:gd name="connsiteY7" fmla="*/ 8437 h 548187"/>
                <a:gd name="connsiteX8" fmla="*/ 1435100 w 1828800"/>
                <a:gd name="connsiteY8" fmla="*/ 535487 h 548187"/>
                <a:gd name="connsiteX9" fmla="*/ 1562100 w 1828800"/>
                <a:gd name="connsiteY9" fmla="*/ 21137 h 548187"/>
                <a:gd name="connsiteX10" fmla="*/ 1682750 w 1828800"/>
                <a:gd name="connsiteY10" fmla="*/ 522787 h 548187"/>
                <a:gd name="connsiteX11" fmla="*/ 1828800 w 1828800"/>
                <a:gd name="connsiteY11" fmla="*/ 21137 h 548187"/>
                <a:gd name="connsiteX0" fmla="*/ 0 w 1828800"/>
                <a:gd name="connsiteY0" fmla="*/ 256087 h 548187"/>
                <a:gd name="connsiteX1" fmla="*/ 215900 w 1828800"/>
                <a:gd name="connsiteY1" fmla="*/ 8437 h 548187"/>
                <a:gd name="connsiteX2" fmla="*/ 450850 w 1828800"/>
                <a:gd name="connsiteY2" fmla="*/ 529137 h 548187"/>
                <a:gd name="connsiteX3" fmla="*/ 647700 w 1828800"/>
                <a:gd name="connsiteY3" fmla="*/ 8437 h 548187"/>
                <a:gd name="connsiteX4" fmla="*/ 844550 w 1828800"/>
                <a:gd name="connsiteY4" fmla="*/ 541837 h 548187"/>
                <a:gd name="connsiteX5" fmla="*/ 996950 w 1828800"/>
                <a:gd name="connsiteY5" fmla="*/ 8437 h 548187"/>
                <a:gd name="connsiteX6" fmla="*/ 1143000 w 1828800"/>
                <a:gd name="connsiteY6" fmla="*/ 548187 h 548187"/>
                <a:gd name="connsiteX7" fmla="*/ 1308100 w 1828800"/>
                <a:gd name="connsiteY7" fmla="*/ 8437 h 548187"/>
                <a:gd name="connsiteX8" fmla="*/ 1435100 w 1828800"/>
                <a:gd name="connsiteY8" fmla="*/ 535487 h 548187"/>
                <a:gd name="connsiteX9" fmla="*/ 1562100 w 1828800"/>
                <a:gd name="connsiteY9" fmla="*/ 21137 h 548187"/>
                <a:gd name="connsiteX10" fmla="*/ 1682750 w 1828800"/>
                <a:gd name="connsiteY10" fmla="*/ 522787 h 548187"/>
                <a:gd name="connsiteX11" fmla="*/ 1771784 w 1828800"/>
                <a:gd name="connsiteY11" fmla="*/ 317537 h 548187"/>
                <a:gd name="connsiteX12" fmla="*/ 1828800 w 1828800"/>
                <a:gd name="connsiteY12" fmla="*/ 21137 h 548187"/>
                <a:gd name="connsiteX0" fmla="*/ 0 w 1980854"/>
                <a:gd name="connsiteY0" fmla="*/ 256087 h 548187"/>
                <a:gd name="connsiteX1" fmla="*/ 215900 w 1980854"/>
                <a:gd name="connsiteY1" fmla="*/ 8437 h 548187"/>
                <a:gd name="connsiteX2" fmla="*/ 450850 w 1980854"/>
                <a:gd name="connsiteY2" fmla="*/ 529137 h 548187"/>
                <a:gd name="connsiteX3" fmla="*/ 647700 w 1980854"/>
                <a:gd name="connsiteY3" fmla="*/ 8437 h 548187"/>
                <a:gd name="connsiteX4" fmla="*/ 844550 w 1980854"/>
                <a:gd name="connsiteY4" fmla="*/ 541837 h 548187"/>
                <a:gd name="connsiteX5" fmla="*/ 996950 w 1980854"/>
                <a:gd name="connsiteY5" fmla="*/ 8437 h 548187"/>
                <a:gd name="connsiteX6" fmla="*/ 1143000 w 1980854"/>
                <a:gd name="connsiteY6" fmla="*/ 548187 h 548187"/>
                <a:gd name="connsiteX7" fmla="*/ 1308100 w 1980854"/>
                <a:gd name="connsiteY7" fmla="*/ 8437 h 548187"/>
                <a:gd name="connsiteX8" fmla="*/ 1435100 w 1980854"/>
                <a:gd name="connsiteY8" fmla="*/ 535487 h 548187"/>
                <a:gd name="connsiteX9" fmla="*/ 1562100 w 1980854"/>
                <a:gd name="connsiteY9" fmla="*/ 21137 h 548187"/>
                <a:gd name="connsiteX10" fmla="*/ 1682750 w 1980854"/>
                <a:gd name="connsiteY10" fmla="*/ 522787 h 548187"/>
                <a:gd name="connsiteX11" fmla="*/ 1771784 w 1980854"/>
                <a:gd name="connsiteY11" fmla="*/ 317537 h 548187"/>
                <a:gd name="connsiteX12" fmla="*/ 1980854 w 1980854"/>
                <a:gd name="connsiteY12" fmla="*/ 314312 h 548187"/>
                <a:gd name="connsiteX0" fmla="*/ 0 w 1945017"/>
                <a:gd name="connsiteY0" fmla="*/ 492084 h 539799"/>
                <a:gd name="connsiteX1" fmla="*/ 180063 w 1945017"/>
                <a:gd name="connsiteY1" fmla="*/ 49 h 539799"/>
                <a:gd name="connsiteX2" fmla="*/ 415013 w 1945017"/>
                <a:gd name="connsiteY2" fmla="*/ 520749 h 539799"/>
                <a:gd name="connsiteX3" fmla="*/ 611863 w 1945017"/>
                <a:gd name="connsiteY3" fmla="*/ 49 h 539799"/>
                <a:gd name="connsiteX4" fmla="*/ 808713 w 1945017"/>
                <a:gd name="connsiteY4" fmla="*/ 533449 h 539799"/>
                <a:gd name="connsiteX5" fmla="*/ 961113 w 1945017"/>
                <a:gd name="connsiteY5" fmla="*/ 49 h 539799"/>
                <a:gd name="connsiteX6" fmla="*/ 1107163 w 1945017"/>
                <a:gd name="connsiteY6" fmla="*/ 539799 h 539799"/>
                <a:gd name="connsiteX7" fmla="*/ 1272263 w 1945017"/>
                <a:gd name="connsiteY7" fmla="*/ 49 h 539799"/>
                <a:gd name="connsiteX8" fmla="*/ 1399263 w 1945017"/>
                <a:gd name="connsiteY8" fmla="*/ 527099 h 539799"/>
                <a:gd name="connsiteX9" fmla="*/ 1526263 w 1945017"/>
                <a:gd name="connsiteY9" fmla="*/ 12749 h 539799"/>
                <a:gd name="connsiteX10" fmla="*/ 1646913 w 1945017"/>
                <a:gd name="connsiteY10" fmla="*/ 514399 h 539799"/>
                <a:gd name="connsiteX11" fmla="*/ 1735947 w 1945017"/>
                <a:gd name="connsiteY11" fmla="*/ 309149 h 539799"/>
                <a:gd name="connsiteX12" fmla="*/ 1945017 w 1945017"/>
                <a:gd name="connsiteY12" fmla="*/ 305924 h 539799"/>
                <a:gd name="connsiteX0" fmla="*/ 0 w 1945017"/>
                <a:gd name="connsiteY0" fmla="*/ 497844 h 545559"/>
                <a:gd name="connsiteX1" fmla="*/ 80557 w 1945017"/>
                <a:gd name="connsiteY1" fmla="*/ 262147 h 545559"/>
                <a:gd name="connsiteX2" fmla="*/ 180063 w 1945017"/>
                <a:gd name="connsiteY2" fmla="*/ 5809 h 545559"/>
                <a:gd name="connsiteX3" fmla="*/ 415013 w 1945017"/>
                <a:gd name="connsiteY3" fmla="*/ 526509 h 545559"/>
                <a:gd name="connsiteX4" fmla="*/ 611863 w 1945017"/>
                <a:gd name="connsiteY4" fmla="*/ 5809 h 545559"/>
                <a:gd name="connsiteX5" fmla="*/ 808713 w 1945017"/>
                <a:gd name="connsiteY5" fmla="*/ 539209 h 545559"/>
                <a:gd name="connsiteX6" fmla="*/ 961113 w 1945017"/>
                <a:gd name="connsiteY6" fmla="*/ 5809 h 545559"/>
                <a:gd name="connsiteX7" fmla="*/ 1107163 w 1945017"/>
                <a:gd name="connsiteY7" fmla="*/ 545559 h 545559"/>
                <a:gd name="connsiteX8" fmla="*/ 1272263 w 1945017"/>
                <a:gd name="connsiteY8" fmla="*/ 5809 h 545559"/>
                <a:gd name="connsiteX9" fmla="*/ 1399263 w 1945017"/>
                <a:gd name="connsiteY9" fmla="*/ 532859 h 545559"/>
                <a:gd name="connsiteX10" fmla="*/ 1526263 w 1945017"/>
                <a:gd name="connsiteY10" fmla="*/ 18509 h 545559"/>
                <a:gd name="connsiteX11" fmla="*/ 1646913 w 1945017"/>
                <a:gd name="connsiteY11" fmla="*/ 520159 h 545559"/>
                <a:gd name="connsiteX12" fmla="*/ 1735947 w 1945017"/>
                <a:gd name="connsiteY12" fmla="*/ 314909 h 545559"/>
                <a:gd name="connsiteX13" fmla="*/ 1945017 w 1945017"/>
                <a:gd name="connsiteY13" fmla="*/ 311684 h 545559"/>
                <a:gd name="connsiteX0" fmla="*/ 0 w 2145612"/>
                <a:gd name="connsiteY0" fmla="*/ 264090 h 545559"/>
                <a:gd name="connsiteX1" fmla="*/ 281152 w 2145612"/>
                <a:gd name="connsiteY1" fmla="*/ 262147 h 545559"/>
                <a:gd name="connsiteX2" fmla="*/ 380658 w 2145612"/>
                <a:gd name="connsiteY2" fmla="*/ 5809 h 545559"/>
                <a:gd name="connsiteX3" fmla="*/ 615608 w 2145612"/>
                <a:gd name="connsiteY3" fmla="*/ 526509 h 545559"/>
                <a:gd name="connsiteX4" fmla="*/ 812458 w 2145612"/>
                <a:gd name="connsiteY4" fmla="*/ 5809 h 545559"/>
                <a:gd name="connsiteX5" fmla="*/ 1009308 w 2145612"/>
                <a:gd name="connsiteY5" fmla="*/ 539209 h 545559"/>
                <a:gd name="connsiteX6" fmla="*/ 1161708 w 2145612"/>
                <a:gd name="connsiteY6" fmla="*/ 5809 h 545559"/>
                <a:gd name="connsiteX7" fmla="*/ 1307758 w 2145612"/>
                <a:gd name="connsiteY7" fmla="*/ 545559 h 545559"/>
                <a:gd name="connsiteX8" fmla="*/ 1472858 w 2145612"/>
                <a:gd name="connsiteY8" fmla="*/ 5809 h 545559"/>
                <a:gd name="connsiteX9" fmla="*/ 1599858 w 2145612"/>
                <a:gd name="connsiteY9" fmla="*/ 532859 h 545559"/>
                <a:gd name="connsiteX10" fmla="*/ 1726858 w 2145612"/>
                <a:gd name="connsiteY10" fmla="*/ 18509 h 545559"/>
                <a:gd name="connsiteX11" fmla="*/ 1847508 w 2145612"/>
                <a:gd name="connsiteY11" fmla="*/ 520159 h 545559"/>
                <a:gd name="connsiteX12" fmla="*/ 1936542 w 2145612"/>
                <a:gd name="connsiteY12" fmla="*/ 314909 h 545559"/>
                <a:gd name="connsiteX13" fmla="*/ 2145612 w 2145612"/>
                <a:gd name="connsiteY13" fmla="*/ 311684 h 54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5612" h="545559">
                  <a:moveTo>
                    <a:pt x="0" y="264090"/>
                  </a:moveTo>
                  <a:cubicBezTo>
                    <a:pt x="13426" y="224807"/>
                    <a:pt x="251142" y="344153"/>
                    <a:pt x="281152" y="262147"/>
                  </a:cubicBezTo>
                  <a:cubicBezTo>
                    <a:pt x="311163" y="180141"/>
                    <a:pt x="324915" y="-38251"/>
                    <a:pt x="380658" y="5809"/>
                  </a:cubicBezTo>
                  <a:cubicBezTo>
                    <a:pt x="436401" y="49869"/>
                    <a:pt x="543641" y="526509"/>
                    <a:pt x="615608" y="526509"/>
                  </a:cubicBezTo>
                  <a:cubicBezTo>
                    <a:pt x="687575" y="526509"/>
                    <a:pt x="746841" y="3692"/>
                    <a:pt x="812458" y="5809"/>
                  </a:cubicBezTo>
                  <a:cubicBezTo>
                    <a:pt x="878075" y="7926"/>
                    <a:pt x="951100" y="539209"/>
                    <a:pt x="1009308" y="539209"/>
                  </a:cubicBezTo>
                  <a:cubicBezTo>
                    <a:pt x="1067516" y="539209"/>
                    <a:pt x="1111966" y="4751"/>
                    <a:pt x="1161708" y="5809"/>
                  </a:cubicBezTo>
                  <a:cubicBezTo>
                    <a:pt x="1211450" y="6867"/>
                    <a:pt x="1255900" y="545559"/>
                    <a:pt x="1307758" y="545559"/>
                  </a:cubicBezTo>
                  <a:cubicBezTo>
                    <a:pt x="1359616" y="545559"/>
                    <a:pt x="1424175" y="7926"/>
                    <a:pt x="1472858" y="5809"/>
                  </a:cubicBezTo>
                  <a:cubicBezTo>
                    <a:pt x="1521541" y="3692"/>
                    <a:pt x="1557525" y="530742"/>
                    <a:pt x="1599858" y="532859"/>
                  </a:cubicBezTo>
                  <a:cubicBezTo>
                    <a:pt x="1642191" y="534976"/>
                    <a:pt x="1685583" y="20626"/>
                    <a:pt x="1726858" y="18509"/>
                  </a:cubicBezTo>
                  <a:cubicBezTo>
                    <a:pt x="1768133" y="16392"/>
                    <a:pt x="1812561" y="470759"/>
                    <a:pt x="1847508" y="520159"/>
                  </a:cubicBezTo>
                  <a:cubicBezTo>
                    <a:pt x="1882455" y="569559"/>
                    <a:pt x="1912200" y="398517"/>
                    <a:pt x="1936542" y="314909"/>
                  </a:cubicBezTo>
                  <a:cubicBezTo>
                    <a:pt x="1960884" y="231301"/>
                    <a:pt x="2136109" y="361084"/>
                    <a:pt x="2145612" y="31168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8F07926-5CFA-3B8B-6829-99890F0AE51B}"/>
                    </a:ext>
                  </a:extLst>
                </p:cNvPr>
                <p:cNvSpPr txBox="1"/>
                <p:nvPr/>
              </p:nvSpPr>
              <p:spPr>
                <a:xfrm>
                  <a:off x="8982127" y="2002041"/>
                  <a:ext cx="314298" cy="2261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ℏ</m:t>
                        </m:r>
                        <m:r>
                          <a:rPr lang="it-IT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𝜔</m:t>
                        </m:r>
                      </m:oMath>
                    </m:oMathPara>
                  </a14:m>
                  <a:endParaRPr lang="en-GB" sz="1200">
                    <a:solidFill>
                      <a:srgbClr val="FF0000"/>
                    </a:solidFill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8F07926-5CFA-3B8B-6829-99890F0AE5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27" y="2002041"/>
                  <a:ext cx="314298" cy="226125"/>
                </a:xfrm>
                <a:prstGeom prst="rect">
                  <a:avLst/>
                </a:prstGeom>
                <a:blipFill>
                  <a:blip r:embed="rId7"/>
                  <a:stretch>
                    <a:fillRect t="-157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144178E-8FF7-2B7D-25CE-B30543BC005D}"/>
              </a:ext>
            </a:extLst>
          </p:cNvPr>
          <p:cNvSpPr txBox="1"/>
          <p:nvPr/>
        </p:nvSpPr>
        <p:spPr>
          <a:xfrm>
            <a:off x="8092895" y="1368020"/>
            <a:ext cx="1356751" cy="3203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>
                <a:latin typeface="Latin Modern Math" panose="02000503000000000000" pitchFamily="50" charset="0"/>
                <a:ea typeface="Latin Modern Math" panose="02000503000000000000" pitchFamily="50" charset="0"/>
              </a:rPr>
              <a:t>Quasiparticles</a:t>
            </a:r>
            <a:endParaRPr lang="en-GB" sz="1050" b="1">
              <a:latin typeface="Latin Modern Math" panose="02000503000000000000" pitchFamily="50" charset="0"/>
              <a:ea typeface="Latin Modern Math" panose="02000503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EC46F8-B96F-7B46-352E-9B06777BBDB4}"/>
              </a:ext>
            </a:extLst>
          </p:cNvPr>
          <p:cNvSpPr txBox="1"/>
          <p:nvPr/>
        </p:nvSpPr>
        <p:spPr>
          <a:xfrm>
            <a:off x="8092895" y="2980693"/>
            <a:ext cx="1215422" cy="310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>
                <a:latin typeface="Latin Modern Math" panose="02000503000000000000" pitchFamily="50" charset="0"/>
                <a:ea typeface="Latin Modern Math" panose="02000503000000000000" pitchFamily="50" charset="0"/>
              </a:rPr>
              <a:t>Cooper Pairs</a:t>
            </a:r>
            <a:endParaRPr lang="en-GB" sz="1050" b="1">
              <a:latin typeface="Latin Modern Math" panose="02000503000000000000" pitchFamily="50" charset="0"/>
              <a:ea typeface="Latin Modern Math" panose="02000503000000000000" pitchFamily="50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BC2D05-20E5-BD83-61EA-493E68F61264}"/>
              </a:ext>
            </a:extLst>
          </p:cNvPr>
          <p:cNvGrpSpPr/>
          <p:nvPr/>
        </p:nvGrpSpPr>
        <p:grpSpPr>
          <a:xfrm>
            <a:off x="838198" y="2765323"/>
            <a:ext cx="6094070" cy="1196330"/>
            <a:chOff x="838198" y="2765323"/>
            <a:chExt cx="6094070" cy="11963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F2D2E3-956E-F442-D7BF-D3471290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79472" y="3546578"/>
              <a:ext cx="1260655" cy="4150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CE522E-55AC-1749-FDF5-6E0A587FB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92236" y="3619167"/>
              <a:ext cx="1517913" cy="2118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CC4A40-978C-B6E2-6E68-4ED7FEEBF76D}"/>
                </a:ext>
              </a:extLst>
            </p:cNvPr>
            <p:cNvSpPr txBox="1"/>
            <p:nvPr/>
          </p:nvSpPr>
          <p:spPr>
            <a:xfrm>
              <a:off x="838198" y="2765323"/>
              <a:ext cx="60940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/>
                <a:t>Le coppie di Cooper contribuiscono all'induttanza del metallo superconduttore </a:t>
              </a:r>
              <a:r>
                <a:rPr lang="it-IT" sz="1600" b="1"/>
                <a:t>(induttanza cinetica)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4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64" presetClass="path" presetSubtype="0" accel="50000" fill="hold" grpId="0" nodeType="with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2.59259E-6 L -2.5E-6 -0.10926 " pathEditMode="relative" rAng="0" ptsTypes="AA" p14:bounceEnd="25000">
                                          <p:cBhvr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64" presetClass="path" presetSubtype="0" accel="50000" fill="hold" grpId="0" nodeType="with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2.59259E-6 L 6.25E-7 -0.20301 " pathEditMode="relative" rAng="0" ptsTypes="AA" p14:bounceEnd="25000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0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0" grpId="0" uiExpand="1" build="p"/>
          <p:bldP spid="38" grpId="0" animBg="1"/>
          <p:bldP spid="36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64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2.59259E-6 L -2.5E-6 -0.10926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64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2.59259E-6 L 6.25E-7 -0.20301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0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0" grpId="0" uiExpand="1" build="p"/>
          <p:bldP spid="38" grpId="0" animBg="1"/>
          <p:bldP spid="36" grpId="0" animBg="1"/>
          <p:bldP spid="3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2251F-DFD1-25A1-F8B6-6F962DF5F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30F572A0-FAD5-C121-42B8-69DDA96F1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088" y="2914212"/>
            <a:ext cx="3328347" cy="1687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06BF9-832F-BC03-9A1B-D1384CDB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Il progetto BULLKID</a:t>
            </a:r>
            <a:endParaRPr lang="en-GB" sz="4000" b="1">
              <a:solidFill>
                <a:srgbClr val="F9A751"/>
              </a:solidFill>
            </a:endParaRPr>
          </a:p>
        </p:txBody>
      </p:sp>
      <p:pic>
        <p:nvPicPr>
          <p:cNvPr id="7" name="Picture 6" descr="A diagram of a building with red dots&#10;&#10;AI-generated content may be incorrect.">
            <a:extLst>
              <a:ext uri="{FF2B5EF4-FFF2-40B4-BE49-F238E27FC236}">
                <a16:creationId xmlns:a16="http://schemas.microsoft.com/office/drawing/2014/main" id="{966A88C5-EA7E-A07E-67A4-E47353355B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01"/>
          <a:stretch/>
        </p:blipFill>
        <p:spPr>
          <a:xfrm>
            <a:off x="7619457" y="1153273"/>
            <a:ext cx="3582486" cy="147587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B77E15E-26EC-512A-A812-4E1700FC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5312A1-54CE-F998-5CC1-D876BE07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B8FBE65-0AA9-0698-7210-65743767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7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7B7461-2852-C01F-2A6C-6C01D54EA2AB}"/>
              </a:ext>
            </a:extLst>
          </p:cNvPr>
          <p:cNvGrpSpPr/>
          <p:nvPr/>
        </p:nvGrpSpPr>
        <p:grpSpPr>
          <a:xfrm>
            <a:off x="992956" y="3532300"/>
            <a:ext cx="6252555" cy="1967209"/>
            <a:chOff x="985539" y="3532300"/>
            <a:chExt cx="6252555" cy="196720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96FEB32-54AD-353D-6EE4-EF474500BB51}"/>
                </a:ext>
              </a:extLst>
            </p:cNvPr>
            <p:cNvGrpSpPr/>
            <p:nvPr/>
          </p:nvGrpSpPr>
          <p:grpSpPr>
            <a:xfrm>
              <a:off x="985539" y="3532300"/>
              <a:ext cx="2748261" cy="1967209"/>
              <a:chOff x="8738851" y="2778368"/>
              <a:chExt cx="2342894" cy="1677047"/>
            </a:xfrm>
          </p:grpSpPr>
          <p:pic>
            <p:nvPicPr>
              <p:cNvPr id="15" name="Picture 14" descr="A circular device with a grid on it&#10;&#10;AI-generated content may be incorrect.">
                <a:extLst>
                  <a:ext uri="{FF2B5EF4-FFF2-40B4-BE49-F238E27FC236}">
                    <a16:creationId xmlns:a16="http://schemas.microsoft.com/office/drawing/2014/main" id="{91847B30-2790-A733-1099-F4851B4A0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32" b="-1"/>
              <a:stretch/>
            </p:blipFill>
            <p:spPr>
              <a:xfrm>
                <a:off x="8746393" y="2778368"/>
                <a:ext cx="2335352" cy="167704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6835E3-1837-8F60-1E1A-138FEE1C8667}"/>
                  </a:ext>
                </a:extLst>
              </p:cNvPr>
              <p:cNvSpPr txBox="1"/>
              <p:nvPr/>
            </p:nvSpPr>
            <p:spPr>
              <a:xfrm>
                <a:off x="8738851" y="2801160"/>
                <a:ext cx="605408" cy="210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Top view</a:t>
                </a:r>
                <a:endParaRPr lang="en-GB" sz="10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p:grp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0FB66403-667E-378F-DEF5-A64C06237709}"/>
                </a:ext>
              </a:extLst>
            </p:cNvPr>
            <p:cNvSpPr txBox="1">
              <a:spLocks/>
            </p:cNvSpPr>
            <p:nvPr/>
          </p:nvSpPr>
          <p:spPr>
            <a:xfrm>
              <a:off x="4011906" y="3566160"/>
              <a:ext cx="3226188" cy="10829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600"/>
                <a:t>60 </a:t>
              </a:r>
              <a:r>
                <a:rPr lang="it-IT" sz="1600" b="1"/>
                <a:t>KIDs</a:t>
              </a:r>
              <a:r>
                <a:rPr lang="it-IT" sz="1600"/>
                <a:t> array:</a:t>
              </a:r>
            </a:p>
            <a:p>
              <a:pPr lvl="1"/>
              <a:r>
                <a:rPr lang="it-IT" sz="1400"/>
                <a:t>Film di alluminio da 60 nm</a:t>
              </a:r>
            </a:p>
            <a:p>
              <a:pPr lvl="1"/>
              <a:r>
                <a:rPr lang="it-IT" sz="1400"/>
                <a:t>1 KID per ogni dado</a:t>
              </a:r>
            </a:p>
            <a:p>
              <a:pPr lvl="1"/>
              <a:r>
                <a:rPr lang="it-IT" sz="1400" b="1" u="sng"/>
                <a:t>Singola</a:t>
              </a:r>
              <a:r>
                <a:rPr lang="it-IT" sz="1400"/>
                <a:t> linea di lettura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48E2BE9-AC0F-9105-6AED-A54C6A1BE45A}"/>
              </a:ext>
            </a:extLst>
          </p:cNvPr>
          <p:cNvGrpSpPr/>
          <p:nvPr/>
        </p:nvGrpSpPr>
        <p:grpSpPr>
          <a:xfrm>
            <a:off x="4191000" y="4900466"/>
            <a:ext cx="2305807" cy="1005786"/>
            <a:chOff x="3137479" y="4404360"/>
            <a:chExt cx="3872921" cy="1689357"/>
          </a:xfrm>
        </p:grpSpPr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6696F7FE-4A16-00E0-B6CB-630ADBD3931B}"/>
                </a:ext>
              </a:extLst>
            </p:cNvPr>
            <p:cNvSpPr/>
            <p:nvPr/>
          </p:nvSpPr>
          <p:spPr>
            <a:xfrm>
              <a:off x="321564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90CFC26B-1CDF-C53E-8179-30B19FB422BE}"/>
                </a:ext>
              </a:extLst>
            </p:cNvPr>
            <p:cNvSpPr/>
            <p:nvPr/>
          </p:nvSpPr>
          <p:spPr>
            <a:xfrm>
              <a:off x="6114488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C38C35C7-EB48-C5E2-FED3-933C256FFC81}"/>
                </a:ext>
              </a:extLst>
            </p:cNvPr>
            <p:cNvSpPr/>
            <p:nvPr/>
          </p:nvSpPr>
          <p:spPr>
            <a:xfrm>
              <a:off x="553472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03E436D9-4D39-A590-1509-79BA001B7C92}"/>
                </a:ext>
              </a:extLst>
            </p:cNvPr>
            <p:cNvSpPr/>
            <p:nvPr/>
          </p:nvSpPr>
          <p:spPr>
            <a:xfrm>
              <a:off x="495495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4D316A46-224B-DC15-22E5-0099944C70A7}"/>
                </a:ext>
              </a:extLst>
            </p:cNvPr>
            <p:cNvSpPr/>
            <p:nvPr/>
          </p:nvSpPr>
          <p:spPr>
            <a:xfrm>
              <a:off x="437518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rapezoid 36">
              <a:extLst>
                <a:ext uri="{FF2B5EF4-FFF2-40B4-BE49-F238E27FC236}">
                  <a16:creationId xmlns:a16="http://schemas.microsoft.com/office/drawing/2014/main" id="{21BF08CE-F234-0290-4A75-1E6A02C5483B}"/>
                </a:ext>
              </a:extLst>
            </p:cNvPr>
            <p:cNvSpPr/>
            <p:nvPr/>
          </p:nvSpPr>
          <p:spPr>
            <a:xfrm>
              <a:off x="379541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ADD0717-9129-3940-3D9B-A136329126A2}"/>
                </a:ext>
              </a:extLst>
            </p:cNvPr>
            <p:cNvCxnSpPr/>
            <p:nvPr/>
          </p:nvCxnSpPr>
          <p:spPr>
            <a:xfrm flipV="1">
              <a:off x="3215640" y="4404360"/>
              <a:ext cx="0" cy="1531620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75E5D2A-CA84-DE83-4CDA-A9324A82581C}"/>
                </a:ext>
              </a:extLst>
            </p:cNvPr>
            <p:cNvSpPr/>
            <p:nvPr/>
          </p:nvSpPr>
          <p:spPr>
            <a:xfrm>
              <a:off x="3467099" y="4526597"/>
              <a:ext cx="68577" cy="1325563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F55DED7-3981-6A25-4025-4E30B4462EBB}"/>
                </a:ext>
              </a:extLst>
            </p:cNvPr>
            <p:cNvSpPr/>
            <p:nvPr/>
          </p:nvSpPr>
          <p:spPr>
            <a:xfrm>
              <a:off x="4045679" y="4526596"/>
              <a:ext cx="68577" cy="1325563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E40CD0D-9FBC-F5F2-3102-DE2B61BEFEFA}"/>
                </a:ext>
              </a:extLst>
            </p:cNvPr>
            <p:cNvSpPr/>
            <p:nvPr/>
          </p:nvSpPr>
          <p:spPr>
            <a:xfrm>
              <a:off x="4624259" y="4526596"/>
              <a:ext cx="68577" cy="1325563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1204DD29-6D25-8887-5901-CF218F504242}"/>
                </a:ext>
              </a:extLst>
            </p:cNvPr>
            <p:cNvSpPr/>
            <p:nvPr/>
          </p:nvSpPr>
          <p:spPr>
            <a:xfrm>
              <a:off x="5202839" y="4526596"/>
              <a:ext cx="68577" cy="1325563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1A9BEF1-CC74-8751-70D4-48CF181E845F}"/>
                </a:ext>
              </a:extLst>
            </p:cNvPr>
            <p:cNvSpPr/>
            <p:nvPr/>
          </p:nvSpPr>
          <p:spPr>
            <a:xfrm>
              <a:off x="5781419" y="4526595"/>
              <a:ext cx="68577" cy="1325563"/>
            </a:xfrm>
            <a:prstGeom prst="triangle">
              <a:avLst/>
            </a:prstGeom>
            <a:solidFill>
              <a:srgbClr val="FF9393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B445AE7-6A8C-C69E-70BD-510B5BAA3E56}"/>
                </a:ext>
              </a:extLst>
            </p:cNvPr>
            <p:cNvSpPr/>
            <p:nvPr/>
          </p:nvSpPr>
          <p:spPr>
            <a:xfrm>
              <a:off x="6359999" y="4526595"/>
              <a:ext cx="68577" cy="1325563"/>
            </a:xfrm>
            <a:prstGeom prst="triangle">
              <a:avLst/>
            </a:prstGeom>
            <a:solidFill>
              <a:srgbClr val="8E2A2A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7CC0726-AB28-F025-8EB1-A2C01DF12D46}"/>
                </a:ext>
              </a:extLst>
            </p:cNvPr>
            <p:cNvCxnSpPr>
              <a:cxnSpLocks/>
            </p:cNvCxnSpPr>
            <p:nvPr/>
          </p:nvCxnSpPr>
          <p:spPr>
            <a:xfrm>
              <a:off x="3137479" y="5845800"/>
              <a:ext cx="3872921" cy="0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83F0783-44B6-2FB0-D247-3A0CC9A0D934}"/>
                    </a:ext>
                  </a:extLst>
                </p:cNvPr>
                <p:cNvSpPr txBox="1"/>
                <p:nvPr/>
              </p:nvSpPr>
              <p:spPr>
                <a:xfrm>
                  <a:off x="6819264" y="5915062"/>
                  <a:ext cx="110607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𝑓</m:t>
                        </m:r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83F0783-44B6-2FB0-D247-3A0CC9A0D9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9264" y="5915062"/>
                  <a:ext cx="110607" cy="161583"/>
                </a:xfrm>
                <a:prstGeom prst="rect">
                  <a:avLst/>
                </a:prstGeom>
                <a:blipFill>
                  <a:blip r:embed="rId7"/>
                  <a:stretch>
                    <a:fillRect l="-100000" t="-37500" r="-100000" b="-937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A8DDECF-25A6-E25F-F454-87C9F5A0E21A}"/>
                    </a:ext>
                  </a:extLst>
                </p:cNvPr>
                <p:cNvSpPr txBox="1"/>
                <p:nvPr/>
              </p:nvSpPr>
              <p:spPr>
                <a:xfrm>
                  <a:off x="3421213" y="5919626"/>
                  <a:ext cx="172290" cy="1644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A8DDECF-25A6-E25F-F454-87C9F5A0E2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1213" y="5919626"/>
                  <a:ext cx="172290" cy="164469"/>
                </a:xfrm>
                <a:prstGeom prst="rect">
                  <a:avLst/>
                </a:prstGeom>
                <a:blipFill>
                  <a:blip r:embed="rId8"/>
                  <a:stretch>
                    <a:fillRect l="-64706" t="-25000" r="-52941" b="-11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55E89C6-CCC2-62F8-E583-73154E94153B}"/>
                    </a:ext>
                  </a:extLst>
                </p:cNvPr>
                <p:cNvSpPr txBox="1"/>
                <p:nvPr/>
              </p:nvSpPr>
              <p:spPr>
                <a:xfrm>
                  <a:off x="3997335" y="5913719"/>
                  <a:ext cx="172290" cy="1647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55E89C6-CCC2-62F8-E583-73154E9415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7335" y="5913719"/>
                  <a:ext cx="172290" cy="164789"/>
                </a:xfrm>
                <a:prstGeom prst="rect">
                  <a:avLst/>
                </a:prstGeom>
                <a:blipFill>
                  <a:blip r:embed="rId9"/>
                  <a:stretch>
                    <a:fillRect l="-64706" t="-25000" r="-52941" b="-11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C856EB-681F-2A38-4331-D98F5743DAA9}"/>
                    </a:ext>
                  </a:extLst>
                </p:cNvPr>
                <p:cNvSpPr txBox="1"/>
                <p:nvPr/>
              </p:nvSpPr>
              <p:spPr>
                <a:xfrm>
                  <a:off x="4572942" y="5920080"/>
                  <a:ext cx="172290" cy="165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C856EB-681F-2A38-4331-D98F5743DA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942" y="5920080"/>
                  <a:ext cx="172290" cy="165623"/>
                </a:xfrm>
                <a:prstGeom prst="rect">
                  <a:avLst/>
                </a:prstGeom>
                <a:blipFill>
                  <a:blip r:embed="rId10"/>
                  <a:stretch>
                    <a:fillRect l="-64706" t="-31250" r="-47059" b="-10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92A1F64-677B-1798-A6F4-9BDE020BC738}"/>
                    </a:ext>
                  </a:extLst>
                </p:cNvPr>
                <p:cNvSpPr txBox="1"/>
                <p:nvPr/>
              </p:nvSpPr>
              <p:spPr>
                <a:xfrm>
                  <a:off x="5150982" y="5920080"/>
                  <a:ext cx="170688" cy="1736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92A1F64-677B-1798-A6F4-9BDE020BC7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0982" y="5920080"/>
                  <a:ext cx="170688" cy="173637"/>
                </a:xfrm>
                <a:prstGeom prst="rect">
                  <a:avLst/>
                </a:prstGeom>
                <a:blipFill>
                  <a:blip r:embed="rId11"/>
                  <a:stretch>
                    <a:fillRect l="-64706" t="-29412" r="-52941" b="-941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4AD1C4E-3DB6-161A-F890-34AA1931A53A}"/>
                    </a:ext>
                  </a:extLst>
                </p:cNvPr>
                <p:cNvSpPr txBox="1"/>
                <p:nvPr/>
              </p:nvSpPr>
              <p:spPr>
                <a:xfrm>
                  <a:off x="5726291" y="5920080"/>
                  <a:ext cx="170688" cy="1724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4AD1C4E-3DB6-161A-F890-34AA1931A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6291" y="5920080"/>
                  <a:ext cx="170688" cy="172420"/>
                </a:xfrm>
                <a:prstGeom prst="rect">
                  <a:avLst/>
                </a:prstGeom>
                <a:blipFill>
                  <a:blip r:embed="rId12"/>
                  <a:stretch>
                    <a:fillRect l="-64706" t="-41176" r="-52941" b="-8235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3181211-1CF1-1473-00A6-ECABFA2CB7A2}"/>
                    </a:ext>
                  </a:extLst>
                </p:cNvPr>
                <p:cNvSpPr txBox="1"/>
                <p:nvPr/>
              </p:nvSpPr>
              <p:spPr>
                <a:xfrm>
                  <a:off x="6034894" y="5907398"/>
                  <a:ext cx="201978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… </m:t>
                        </m:r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3181211-1CF1-1473-00A6-ECABFA2CB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894" y="5907398"/>
                  <a:ext cx="201978" cy="161583"/>
                </a:xfrm>
                <a:prstGeom prst="rect">
                  <a:avLst/>
                </a:prstGeom>
                <a:blipFill>
                  <a:blip r:embed="rId13"/>
                  <a:stretch>
                    <a:fillRect l="-10000" r="-3000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5630039-7CF0-A757-421A-EAFE4CEC89F0}"/>
                    </a:ext>
                  </a:extLst>
                </p:cNvPr>
                <p:cNvSpPr txBox="1"/>
                <p:nvPr/>
              </p:nvSpPr>
              <p:spPr>
                <a:xfrm>
                  <a:off x="6316083" y="5916681"/>
                  <a:ext cx="181973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𝑛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5630039-7CF0-A757-421A-EAFE4CEC89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6083" y="5916681"/>
                  <a:ext cx="181973" cy="161583"/>
                </a:xfrm>
                <a:prstGeom prst="rect">
                  <a:avLst/>
                </a:prstGeom>
                <a:blipFill>
                  <a:blip r:embed="rId14"/>
                  <a:stretch>
                    <a:fillRect l="-61111" t="-33333" r="-38889" b="-1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C41A8E2-E157-681C-3A0D-02CFB8E55386}"/>
              </a:ext>
            </a:extLst>
          </p:cNvPr>
          <p:cNvGrpSpPr/>
          <p:nvPr/>
        </p:nvGrpSpPr>
        <p:grpSpPr>
          <a:xfrm>
            <a:off x="3881274" y="1487340"/>
            <a:ext cx="3586327" cy="830997"/>
            <a:chOff x="-2179319" y="-1971863"/>
            <a:chExt cx="3586327" cy="83099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2ED4C68-6BB1-B3BF-1D34-04C1BE13E3D0}"/>
                </a:ext>
              </a:extLst>
            </p:cNvPr>
            <p:cNvSpPr/>
            <p:nvPr/>
          </p:nvSpPr>
          <p:spPr>
            <a:xfrm>
              <a:off x="-2179319" y="-1908026"/>
              <a:ext cx="3571811" cy="767159"/>
            </a:xfrm>
            <a:prstGeom prst="rect">
              <a:avLst/>
            </a:prstGeom>
            <a:solidFill>
              <a:srgbClr val="F6C6A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6E4DDEC-7606-2D73-6AE3-5696E4F18E2C}"/>
                </a:ext>
              </a:extLst>
            </p:cNvPr>
            <p:cNvSpPr txBox="1"/>
            <p:nvPr/>
          </p:nvSpPr>
          <p:spPr>
            <a:xfrm>
              <a:off x="-2164802" y="-1971863"/>
              <a:ext cx="35718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600" b="1"/>
                <a:t>Idea di base</a:t>
              </a:r>
            </a:p>
            <a:p>
              <a:r>
                <a:rPr lang="it-IT" sz="1200"/>
                <a:t>Rilevare i </a:t>
              </a:r>
              <a:r>
                <a:rPr lang="it-IT" sz="1200" b="1"/>
                <a:t>fononi</a:t>
              </a:r>
              <a:r>
                <a:rPr lang="it-IT" sz="1200"/>
                <a:t> prodotti dalle interazioni delle particelle in un bersaglio rilevato da rivelatori </a:t>
              </a:r>
              <a:r>
                <a:rPr lang="it-IT" sz="1200" b="1"/>
                <a:t>KIDs</a:t>
              </a:r>
              <a:endParaRPr lang="en-GB" sz="1200" b="1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61BA2C6-A786-F8A9-7206-49EA4CC6F187}"/>
              </a:ext>
            </a:extLst>
          </p:cNvPr>
          <p:cNvGrpSpPr/>
          <p:nvPr/>
        </p:nvGrpSpPr>
        <p:grpSpPr>
          <a:xfrm>
            <a:off x="992956" y="1565091"/>
            <a:ext cx="6850278" cy="1967209"/>
            <a:chOff x="992956" y="1565091"/>
            <a:chExt cx="6850278" cy="196720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DA96E06-AC10-6BF5-C699-A5F34455C540}"/>
                </a:ext>
              </a:extLst>
            </p:cNvPr>
            <p:cNvGrpSpPr/>
            <p:nvPr/>
          </p:nvGrpSpPr>
          <p:grpSpPr>
            <a:xfrm>
              <a:off x="992956" y="1565091"/>
              <a:ext cx="2748261" cy="1967209"/>
              <a:chOff x="5823493" y="2778368"/>
              <a:chExt cx="2342894" cy="1677047"/>
            </a:xfrm>
          </p:grpSpPr>
          <p:pic>
            <p:nvPicPr>
              <p:cNvPr id="13" name="Picture 12" descr="A grey circular object with small squares&#10;&#10;AI-generated content may be incorrect.">
                <a:extLst>
                  <a:ext uri="{FF2B5EF4-FFF2-40B4-BE49-F238E27FC236}">
                    <a16:creationId xmlns:a16="http://schemas.microsoft.com/office/drawing/2014/main" id="{73E5B586-EA68-9B9A-59EC-CA2C5384E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53"/>
              <a:stretch/>
            </p:blipFill>
            <p:spPr>
              <a:xfrm>
                <a:off x="5831035" y="2778368"/>
                <a:ext cx="2335352" cy="167704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71A1B5-139E-9ED1-1983-371E43903E9D}"/>
                  </a:ext>
                </a:extLst>
              </p:cNvPr>
              <p:cNvSpPr txBox="1"/>
              <p:nvPr/>
            </p:nvSpPr>
            <p:spPr>
              <a:xfrm>
                <a:off x="5823493" y="2801159"/>
                <a:ext cx="775175" cy="210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Bottom view</a:t>
                </a:r>
                <a:endParaRPr lang="en-GB" sz="10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0F16948-5195-7D2B-0237-0899738F8E14}"/>
                    </a:ext>
                  </a:extLst>
                </p:cNvPr>
                <p:cNvSpPr txBox="1"/>
                <p:nvPr/>
              </p:nvSpPr>
              <p:spPr>
                <a:xfrm>
                  <a:off x="4011906" y="2364847"/>
                  <a:ext cx="3831328" cy="9848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it-IT" sz="1600"/>
                    <a:t>Wafer monolitico di </a:t>
                  </a:r>
                  <a:r>
                    <a:rPr lang="it-IT" sz="1600" b="1"/>
                    <a:t>silicio</a:t>
                  </a:r>
                  <a:r>
                    <a:rPr lang="it-IT" sz="1600"/>
                    <a:t> :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it-IT" sz="1400" b="0">
                      <a:ea typeface="Latin Modern Math" panose="02000503000000000000" pitchFamily="50" charset="0"/>
                    </a:rPr>
                    <a:t>Intagliato in dadi da </a:t>
                  </a:r>
                  <a14:m>
                    <m:oMath xmlns:m="http://schemas.openxmlformats.org/officeDocument/2006/math">
                      <m:r>
                        <a:rPr lang="it-IT" sz="1400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5×5×4.5</m:t>
                      </m:r>
                    </m:oMath>
                  </a14:m>
                  <a:r>
                    <a:rPr lang="it-IT" sz="1400"/>
                    <a:t> </a:t>
                  </a:r>
                  <a:r>
                    <a:rPr lang="it-IT" sz="1400">
                      <a:latin typeface="Latin Modern Math" panose="02000503000000000000" pitchFamily="50" charset="0"/>
                      <a:ea typeface="Latin Modern Math" panose="02000503000000000000" pitchFamily="50" charset="0"/>
                    </a:rPr>
                    <a:t>mm</a:t>
                  </a:r>
                  <a:r>
                    <a:rPr lang="it-IT" sz="1400" baseline="30000">
                      <a:latin typeface="Latin Modern Math" panose="02000503000000000000" pitchFamily="50" charset="0"/>
                      <a:ea typeface="Latin Modern Math" panose="02000503000000000000" pitchFamily="50" charset="0"/>
                    </a:rPr>
                    <a:t>3</a:t>
                  </a:r>
                  <a:r>
                    <a:rPr lang="it-IT" sz="1400"/>
                    <a:t> 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it-IT" sz="1400">
                      <a:latin typeface="Latin Modern Math" panose="02000503000000000000" pitchFamily="50" charset="0"/>
                      <a:ea typeface="Latin Modern Math" panose="02000503000000000000" pitchFamily="50" charset="0"/>
                    </a:rPr>
                    <a:t>0.3 g </a:t>
                  </a:r>
                  <a:r>
                    <a:rPr lang="it-IT" sz="1400">
                      <a:latin typeface="+mj-lt"/>
                      <a:ea typeface="Latin Modern Math" panose="02000503000000000000" pitchFamily="50" charset="0"/>
                    </a:rPr>
                    <a:t>per dado</a:t>
                  </a:r>
                  <a:endParaRPr lang="it-IT" sz="1400">
                    <a:latin typeface="+mj-lt"/>
                  </a:endParaRP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it-IT" sz="1400">
                      <a:latin typeface="+mj-lt"/>
                      <a:ea typeface="Latin Modern Math" panose="02000503000000000000" pitchFamily="50" charset="0"/>
                    </a:rPr>
                    <a:t>Base comune da </a:t>
                  </a:r>
                  <a:r>
                    <a:rPr lang="it-IT" sz="1400">
                      <a:latin typeface="Latin Modern Math" panose="02000503000000000000" pitchFamily="50" charset="0"/>
                      <a:ea typeface="Latin Modern Math" panose="02000503000000000000" pitchFamily="50" charset="0"/>
                    </a:rPr>
                    <a:t>0.5 </a:t>
                  </a:r>
                  <a:r>
                    <a:rPr lang="it-IT" sz="1400">
                      <a:latin typeface="+mj-lt"/>
                      <a:ea typeface="Latin Modern Math" panose="02000503000000000000" pitchFamily="50" charset="0"/>
                    </a:rPr>
                    <a:t>mm</a:t>
                  </a:r>
                  <a:endParaRPr lang="it-IT" sz="140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0F16948-5195-7D2B-0237-0899738F8E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1906" y="2364847"/>
                  <a:ext cx="3831328" cy="984885"/>
                </a:xfrm>
                <a:prstGeom prst="rect">
                  <a:avLst/>
                </a:prstGeom>
                <a:blipFill>
                  <a:blip r:embed="rId16"/>
                  <a:stretch>
                    <a:fillRect l="-636" t="-1863" b="-745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D76D96DF-08D0-5ED2-054C-182E70C403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42077" y="4900466"/>
            <a:ext cx="3484358" cy="107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8F702-84EB-577A-BE09-3DC669A31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B86B0CF-9C16-DD72-53D0-B17D56A578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6064"/>
          <a:stretch/>
        </p:blipFill>
        <p:spPr>
          <a:xfrm>
            <a:off x="860385" y="3333549"/>
            <a:ext cx="1937726" cy="1183478"/>
          </a:xfrm>
          <a:prstGeom prst="roundRect">
            <a:avLst>
              <a:gd name="adj" fmla="val 12804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6E002E-8735-2B3F-E247-8591C38E8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Timeline di BULLKID-DM</a:t>
            </a:r>
            <a:endParaRPr lang="en-GB" sz="4000" b="1">
              <a:solidFill>
                <a:srgbClr val="F9A751"/>
              </a:solidFill>
            </a:endParaRPr>
          </a:p>
        </p:txBody>
      </p:sp>
      <p:pic>
        <p:nvPicPr>
          <p:cNvPr id="4" name="Picture 3" descr="A circular device with a grid&#10;&#10;AI-generated content may be incorrect.">
            <a:extLst>
              <a:ext uri="{FF2B5EF4-FFF2-40B4-BE49-F238E27FC236}">
                <a16:creationId xmlns:a16="http://schemas.microsoft.com/office/drawing/2014/main" id="{13CC715E-20AF-5A65-D8A7-5F730221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1" r="1704" b="448"/>
          <a:stretch/>
        </p:blipFill>
        <p:spPr>
          <a:xfrm>
            <a:off x="906175" y="1690688"/>
            <a:ext cx="1937725" cy="1192468"/>
          </a:xfrm>
          <a:prstGeom prst="roundRect">
            <a:avLst>
              <a:gd name="adj" fmla="val 15067"/>
            </a:avLst>
          </a:prstGeom>
        </p:spPr>
      </p:pic>
      <p:pic>
        <p:nvPicPr>
          <p:cNvPr id="6" name="Picture 5" descr="A close-up of a device&#10;&#10;AI-generated content may be incorrect.">
            <a:extLst>
              <a:ext uri="{FF2B5EF4-FFF2-40B4-BE49-F238E27FC236}">
                <a16:creationId xmlns:a16="http://schemas.microsoft.com/office/drawing/2014/main" id="{FB8E53CE-6CAF-CCC8-25FA-B152228E20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736" t="2098" r="2053" b="736"/>
          <a:stretch/>
        </p:blipFill>
        <p:spPr>
          <a:xfrm>
            <a:off x="860385" y="4976411"/>
            <a:ext cx="1937726" cy="1192468"/>
          </a:xfrm>
          <a:prstGeom prst="roundRect">
            <a:avLst>
              <a:gd name="adj" fmla="val 15145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EBD72B-91B2-D012-7A85-68364157B4F1}"/>
              </a:ext>
            </a:extLst>
          </p:cNvPr>
          <p:cNvSpPr txBox="1"/>
          <p:nvPr/>
        </p:nvSpPr>
        <p:spPr>
          <a:xfrm>
            <a:off x="3114926" y="1690688"/>
            <a:ext cx="3395632" cy="11924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r>
              <a:rPr lang="en-US" b="1">
                <a:solidFill>
                  <a:srgbClr val="2C7121"/>
                </a:solidFill>
                <a:latin typeface="Play" panose="020B0604020202020204" charset="0"/>
              </a:rPr>
              <a:t>Prototipo </a:t>
            </a:r>
            <a:r>
              <a:rPr lang="en-US" b="1" dirty="0">
                <a:solidFill>
                  <a:srgbClr val="2C7121"/>
                </a:solidFill>
                <a:latin typeface="Play" panose="020B0604020202020204" charset="0"/>
              </a:rPr>
              <a:t>- 20 g / </a:t>
            </a:r>
            <a:r>
              <a:rPr lang="en-US" b="1">
                <a:solidFill>
                  <a:srgbClr val="2C7121"/>
                </a:solidFill>
                <a:latin typeface="Play" panose="020B0604020202020204" charset="0"/>
              </a:rPr>
              <a:t>60 dadi </a:t>
            </a:r>
            <a:endParaRPr lang="en-US" b="1" dirty="0">
              <a:solidFill>
                <a:srgbClr val="2C7121"/>
              </a:solidFill>
              <a:latin typeface="Play" panose="020B0604020202020204" charset="0"/>
            </a:endParaRPr>
          </a:p>
          <a:p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rPr>
              <a:t>Singolo wafer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rPr>
              <a:t>3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rPr>
              <a:t>” 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Play" panose="020B0604020202020204" charset="0"/>
            </a:endParaRPr>
          </a:p>
          <a:p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rPr>
              <a:t>Concluso nel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rPr>
              <a:t>2023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2710F97-C181-77E8-4C36-C6AD26B53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82FB8C8-63BF-F675-3F29-744703D7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2302045-C088-3FB6-6DB6-5BBE0EAE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8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1D41AF-CC3D-4191-7367-892AC06516F9}"/>
              </a:ext>
            </a:extLst>
          </p:cNvPr>
          <p:cNvGrpSpPr/>
          <p:nvPr/>
        </p:nvGrpSpPr>
        <p:grpSpPr>
          <a:xfrm>
            <a:off x="6242436" y="2018800"/>
            <a:ext cx="536244" cy="536244"/>
            <a:chOff x="5127137" y="4798142"/>
            <a:chExt cx="536244" cy="5362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A72E62-4D23-D617-9A55-59B74090EA29}"/>
                </a:ext>
              </a:extLst>
            </p:cNvPr>
            <p:cNvSpPr/>
            <p:nvPr/>
          </p:nvSpPr>
          <p:spPr>
            <a:xfrm>
              <a:off x="5127137" y="4798142"/>
              <a:ext cx="536244" cy="536244"/>
            </a:xfrm>
            <a:prstGeom prst="ellipse">
              <a:avLst/>
            </a:prstGeom>
            <a:solidFill>
              <a:srgbClr val="2C71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FAE17875-F3D3-5DB1-4D04-BE19329F5B26}"/>
                </a:ext>
              </a:extLst>
            </p:cNvPr>
            <p:cNvSpPr/>
            <p:nvPr/>
          </p:nvSpPr>
          <p:spPr>
            <a:xfrm>
              <a:off x="5158394" y="4825700"/>
              <a:ext cx="473729" cy="473729"/>
            </a:xfrm>
            <a:prstGeom prst="donut">
              <a:avLst>
                <a:gd name="adj" fmla="val 383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A39436-3960-B05C-0727-CCB060215AED}"/>
                </a:ext>
              </a:extLst>
            </p:cNvPr>
            <p:cNvSpPr txBox="1"/>
            <p:nvPr/>
          </p:nvSpPr>
          <p:spPr>
            <a:xfrm>
              <a:off x="5244014" y="4945247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chemeClr val="bg1"/>
                  </a:solidFill>
                  <a:latin typeface="Latin Modern Math" panose="02000503000000000000" pitchFamily="50" charset="0"/>
                  <a:ea typeface="Latin Modern Math" panose="02000503000000000000" pitchFamily="50" charset="0"/>
                </a:rPr>
                <a:t>1</a:t>
              </a:r>
              <a:endParaRPr lang="en-GB" b="1">
                <a:solidFill>
                  <a:schemeClr val="bg1"/>
                </a:solidFill>
                <a:latin typeface="Latin Modern Math" panose="02000503000000000000" pitchFamily="50" charset="0"/>
                <a:ea typeface="Latin Modern Math" panose="02000503000000000000" pitchFamily="50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CE24386-FA64-0B17-F731-9E1B205AB8EE}"/>
              </a:ext>
            </a:extLst>
          </p:cNvPr>
          <p:cNvSpPr txBox="1"/>
          <p:nvPr/>
        </p:nvSpPr>
        <p:spPr>
          <a:xfrm>
            <a:off x="3114926" y="3333549"/>
            <a:ext cx="3395632" cy="11924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r>
              <a:rPr lang="en-US" b="1">
                <a:solidFill>
                  <a:srgbClr val="EEB500"/>
                </a:solidFill>
                <a:latin typeface="Play" panose="020B0604020202020204" charset="0"/>
              </a:rPr>
              <a:t>Dimostratore - 60 g / 180 dadi</a:t>
            </a:r>
          </a:p>
          <a:p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rPr>
              <a:t>Stack di 3 wafer da 3” </a:t>
            </a:r>
          </a:p>
          <a:p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rPr>
              <a:t>Primi test estate 2024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Play" panose="020B060402020202020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C1B22DD-D39D-005C-6BBA-DEB9BD9E5196}"/>
              </a:ext>
            </a:extLst>
          </p:cNvPr>
          <p:cNvSpPr/>
          <p:nvPr/>
        </p:nvSpPr>
        <p:spPr>
          <a:xfrm>
            <a:off x="6242436" y="3661661"/>
            <a:ext cx="536244" cy="536244"/>
          </a:xfrm>
          <a:prstGeom prst="ellipse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D7E0EB3C-EC88-E10B-5390-547010941755}"/>
              </a:ext>
            </a:extLst>
          </p:cNvPr>
          <p:cNvSpPr/>
          <p:nvPr/>
        </p:nvSpPr>
        <p:spPr>
          <a:xfrm>
            <a:off x="6273693" y="3689219"/>
            <a:ext cx="473729" cy="473729"/>
          </a:xfrm>
          <a:prstGeom prst="donut">
            <a:avLst>
              <a:gd name="adj" fmla="val 38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EFB23-7F06-D855-BF69-B94811F0836F}"/>
              </a:ext>
            </a:extLst>
          </p:cNvPr>
          <p:cNvSpPr txBox="1"/>
          <p:nvPr/>
        </p:nvSpPr>
        <p:spPr>
          <a:xfrm>
            <a:off x="6359313" y="380876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Latin Modern Math" panose="02000503000000000000" pitchFamily="50" charset="0"/>
                <a:ea typeface="Latin Modern Math" panose="02000503000000000000" pitchFamily="50" charset="0"/>
              </a:rPr>
              <a:t>2</a:t>
            </a:r>
            <a:endParaRPr lang="en-GB" b="1">
              <a:solidFill>
                <a:schemeClr val="bg1"/>
              </a:solidFill>
              <a:latin typeface="Latin Modern Math" panose="02000503000000000000" pitchFamily="50" charset="0"/>
              <a:ea typeface="Latin Modern Math" panose="02000503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AB5F20-4FC6-2317-BB49-3559EBF628E1}"/>
              </a:ext>
            </a:extLst>
          </p:cNvPr>
          <p:cNvSpPr txBox="1"/>
          <p:nvPr/>
        </p:nvSpPr>
        <p:spPr>
          <a:xfrm>
            <a:off x="3114926" y="4976411"/>
            <a:ext cx="3395632" cy="11924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r>
              <a:rPr lang="en-US" b="1">
                <a:solidFill>
                  <a:srgbClr val="E97501"/>
                </a:solidFill>
                <a:latin typeface="Play" panose="020B0604020202020204" charset="0"/>
              </a:rPr>
              <a:t>R&amp;D 100 mm 50 g / 145 dadi </a:t>
            </a:r>
          </a:p>
          <a:p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rPr>
              <a:t>Singolo wafer 100 mm  </a:t>
            </a:r>
          </a:p>
          <a:p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rPr>
              <a:t>Primi test autunno 2024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Play" panose="020B060402020202020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6B12701-60C5-8997-5CC3-D48F0B37D93D}"/>
              </a:ext>
            </a:extLst>
          </p:cNvPr>
          <p:cNvSpPr/>
          <p:nvPr/>
        </p:nvSpPr>
        <p:spPr>
          <a:xfrm>
            <a:off x="6242436" y="5304523"/>
            <a:ext cx="536244" cy="536244"/>
          </a:xfrm>
          <a:prstGeom prst="ellipse">
            <a:avLst/>
          </a:prstGeom>
          <a:solidFill>
            <a:srgbClr val="E975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9CDDE3B8-16BD-DF5F-89FE-2E829654DF7F}"/>
              </a:ext>
            </a:extLst>
          </p:cNvPr>
          <p:cNvSpPr/>
          <p:nvPr/>
        </p:nvSpPr>
        <p:spPr>
          <a:xfrm>
            <a:off x="6273693" y="5332081"/>
            <a:ext cx="473729" cy="473729"/>
          </a:xfrm>
          <a:prstGeom prst="donut">
            <a:avLst>
              <a:gd name="adj" fmla="val 38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EBE333-9112-AC12-FB8B-65C29CC7A0B3}"/>
              </a:ext>
            </a:extLst>
          </p:cNvPr>
          <p:cNvSpPr txBox="1"/>
          <p:nvPr/>
        </p:nvSpPr>
        <p:spPr>
          <a:xfrm>
            <a:off x="6359313" y="545162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Latin Modern Math" panose="02000503000000000000" pitchFamily="50" charset="0"/>
                <a:ea typeface="Latin Modern Math" panose="02000503000000000000" pitchFamily="50" charset="0"/>
              </a:rPr>
              <a:t>3</a:t>
            </a:r>
            <a:endParaRPr lang="en-GB" b="1">
              <a:solidFill>
                <a:schemeClr val="bg1"/>
              </a:solidFill>
              <a:latin typeface="Latin Modern Math" panose="02000503000000000000" pitchFamily="50" charset="0"/>
              <a:ea typeface="Latin Modern Math" panose="02000503000000000000" pitchFamily="50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445760-4A30-64BF-E9C2-6A02ADB1EEC3}"/>
              </a:ext>
            </a:extLst>
          </p:cNvPr>
          <p:cNvGrpSpPr/>
          <p:nvPr/>
        </p:nvGrpSpPr>
        <p:grpSpPr>
          <a:xfrm>
            <a:off x="7343956" y="1763364"/>
            <a:ext cx="3663754" cy="4405515"/>
            <a:chOff x="7343956" y="1763364"/>
            <a:chExt cx="3663754" cy="4405515"/>
          </a:xfrm>
        </p:grpSpPr>
        <p:pic>
          <p:nvPicPr>
            <p:cNvPr id="7" name="Picture 6" descr="A close-up of a machine&#10;&#10;AI-generated content may be incorrect.">
              <a:extLst>
                <a:ext uri="{FF2B5EF4-FFF2-40B4-BE49-F238E27FC236}">
                  <a16:creationId xmlns:a16="http://schemas.microsoft.com/office/drawing/2014/main" id="{18B4CC04-3CF5-6B1E-E489-FCC76387C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46" b="97622" l="6974" r="90098">
                          <a14:foregroundMark x1="51883" y1="12247" x2="51883" y2="12247"/>
                          <a14:foregroundMark x1="37936" y1="4637" x2="37936" y2="4637"/>
                          <a14:foregroundMark x1="14505" y1="34602" x2="14505" y2="34602"/>
                          <a14:foregroundMark x1="29568" y1="33650" x2="29568" y2="33650"/>
                          <a14:foregroundMark x1="22873" y1="26516" x2="22873" y2="26516"/>
                          <a14:foregroundMark x1="22315" y1="32224" x2="22315" y2="32224"/>
                          <a14:foregroundMark x1="23989" y1="42212" x2="23989" y2="42212"/>
                          <a14:foregroundMark x1="11576" y1="27467" x2="11576" y2="27467"/>
                          <a14:foregroundMark x1="30683" y1="35672" x2="29568" y2="66825"/>
                          <a14:foregroundMark x1="24826" y1="28300" x2="24128" y2="75743"/>
                          <a14:foregroundMark x1="24128" y1="75743" x2="23152" y2="78716"/>
                          <a14:foregroundMark x1="16876" y1="25089" x2="18828" y2="84661"/>
                          <a14:foregroundMark x1="18828" y1="84661" x2="28452" y2="91082"/>
                          <a14:foregroundMark x1="47699" y1="85375" x2="78940" y2="73246"/>
                          <a14:foregroundMark x1="87029" y1="9512" x2="87448" y2="72295"/>
                          <a14:foregroundMark x1="48954" y1="85612" x2="31799" y2="91795"/>
                          <a14:foregroundMark x1="31799" y1="91795" x2="17294" y2="86088"/>
                          <a14:foregroundMark x1="17294" y1="86088" x2="11855" y2="26397"/>
                          <a14:foregroundMark x1="11855" y1="26397" x2="16876" y2="14982"/>
                          <a14:foregroundMark x1="16876" y1="14982" x2="16876" y2="13555"/>
                          <a14:foregroundMark x1="8787" y1="13199" x2="7810" y2="25684"/>
                          <a14:foregroundMark x1="22176" y1="93341" x2="22176" y2="94055"/>
                          <a14:foregroundMark x1="36960" y1="91082" x2="35146" y2="92033"/>
                          <a14:foregroundMark x1="30683" y1="95719" x2="19107" y2="93579"/>
                          <a14:foregroundMark x1="18968" y1="94887" x2="24826" y2="96790"/>
                          <a14:foregroundMark x1="26639" y1="97622" x2="31241" y2="96076"/>
                          <a14:foregroundMark x1="29707" y1="97146" x2="31381" y2="96671"/>
                          <a14:foregroundMark x1="87727" y1="72057" x2="89400" y2="71700"/>
                          <a14:foregroundMark x1="6974" y1="86088" x2="7392" y2="84304"/>
                          <a14:foregroundMark x1="21897" y1="8086" x2="55649" y2="2735"/>
                          <a14:foregroundMark x1="55649" y1="2735" x2="86332" y2="7253"/>
                          <a14:foregroundMark x1="86332" y1="7253" x2="89400" y2="9156"/>
                          <a14:foregroundMark x1="89400" y1="6897" x2="78940" y2="4400"/>
                          <a14:foregroundMark x1="85495" y1="4518" x2="88982" y2="5351"/>
                          <a14:foregroundMark x1="89679" y1="5589" x2="88006" y2="4994"/>
                          <a14:foregroundMark x1="88842" y1="4756" x2="90098" y2="5232"/>
                          <a14:foregroundMark x1="26081" y1="6302" x2="23710" y2="7134"/>
                          <a14:foregroundMark x1="22176" y1="7967" x2="19944" y2="8442"/>
                          <a14:foregroundMark x1="50767" y1="1665" x2="50767" y2="1665"/>
                          <a14:foregroundMark x1="59972" y1="1546" x2="59972" y2="1546"/>
                          <a14:foregroundMark x1="69038" y1="2021" x2="69038" y2="2021"/>
                          <a14:backgroundMark x1="8926" y1="5589" x2="8926" y2="5589"/>
                          <a14:backgroundMark x1="8368" y1="5113" x2="8368" y2="5113"/>
                          <a14:backgroundMark x1="43654" y1="832" x2="43654" y2="832"/>
                          <a14:backgroundMark x1="45049" y1="951" x2="45049" y2="951"/>
                          <a14:backgroundMark x1="74616" y1="713" x2="74616" y2="713"/>
                          <a14:backgroundMark x1="47978" y1="595" x2="47978" y2="595"/>
                          <a14:backgroundMark x1="50209" y1="595" x2="50209" y2="595"/>
                          <a14:backgroundMark x1="53835" y1="357" x2="53835" y2="357"/>
                          <a14:backgroundMark x1="71269" y1="238" x2="71269" y2="238"/>
                          <a14:backgroundMark x1="69177" y1="357" x2="69177" y2="3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33583" y="1763364"/>
              <a:ext cx="2616377" cy="306885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89DF16E-2AE8-B264-582B-F5853CA9E45A}"/>
                </a:ext>
              </a:extLst>
            </p:cNvPr>
            <p:cNvSpPr txBox="1"/>
            <p:nvPr/>
          </p:nvSpPr>
          <p:spPr>
            <a:xfrm>
              <a:off x="7343956" y="4976411"/>
              <a:ext cx="3395632" cy="119246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0">
              <a:noAutofit/>
            </a:bodyPr>
            <a:lstStyle/>
            <a:p>
              <a:r>
                <a:rPr lang="en-US" sz="1800" b="1">
                  <a:solidFill>
                    <a:srgbClr val="801C31"/>
                  </a:solidFill>
                  <a:latin typeface="Play" panose="020B0604020202020204" charset="0"/>
                </a:rPr>
                <a:t>BULLKID-DM - </a:t>
              </a:r>
              <a:r>
                <a:rPr lang="en-US" b="1">
                  <a:solidFill>
                    <a:srgbClr val="801C31"/>
                  </a:solidFill>
                  <a:latin typeface="Play" panose="020B0604020202020204" charset="0"/>
                </a:rPr>
                <a:t>600 g / 2500 dadi </a:t>
              </a:r>
              <a:endParaRPr lang="en-US" sz="1800" b="1">
                <a:solidFill>
                  <a:srgbClr val="801C31"/>
                </a:solidFill>
                <a:latin typeface="Play" panose="020B0604020202020204" charset="0"/>
              </a:endParaRPr>
            </a:p>
            <a:p>
              <a:r>
                <a:rPr lang="en-US" sz="1600">
                  <a:solidFill>
                    <a:schemeClr val="bg1">
                      <a:lumMod val="50000"/>
                    </a:schemeClr>
                  </a:solidFill>
                  <a:latin typeface="Play" panose="020B0604020202020204" charset="0"/>
                </a:rPr>
                <a:t>Stack di 16 wafer da 100 mm </a:t>
              </a:r>
            </a:p>
            <a:p>
              <a:r>
                <a:rPr lang="en-US" sz="1600">
                  <a:solidFill>
                    <a:schemeClr val="bg1">
                      <a:lumMod val="50000"/>
                    </a:schemeClr>
                  </a:solidFill>
                  <a:latin typeface="Play" panose="020B0604020202020204" charset="0"/>
                </a:rPr>
                <a:t>Messa in funzione @ Sapienza 2026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Play" panose="020B060402020202020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F94C96C-8517-E0F2-9A79-69DFA20EE66A}"/>
                </a:ext>
              </a:extLst>
            </p:cNvPr>
            <p:cNvSpPr/>
            <p:nvPr/>
          </p:nvSpPr>
          <p:spPr>
            <a:xfrm>
              <a:off x="10471466" y="5304523"/>
              <a:ext cx="536244" cy="536244"/>
            </a:xfrm>
            <a:prstGeom prst="ellipse">
              <a:avLst/>
            </a:prstGeom>
            <a:solidFill>
              <a:srgbClr val="801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2CBCCC9F-79D1-2E43-441F-919A67B36AD0}"/>
                </a:ext>
              </a:extLst>
            </p:cNvPr>
            <p:cNvSpPr/>
            <p:nvPr/>
          </p:nvSpPr>
          <p:spPr>
            <a:xfrm>
              <a:off x="10502723" y="5332081"/>
              <a:ext cx="473729" cy="473729"/>
            </a:xfrm>
            <a:prstGeom prst="donut">
              <a:avLst>
                <a:gd name="adj" fmla="val 383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DCD2364-B633-7D97-6F5A-146922F13299}"/>
                </a:ext>
              </a:extLst>
            </p:cNvPr>
            <p:cNvSpPr txBox="1"/>
            <p:nvPr/>
          </p:nvSpPr>
          <p:spPr>
            <a:xfrm>
              <a:off x="10588343" y="545162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chemeClr val="bg1"/>
                  </a:solidFill>
                  <a:latin typeface="Latin Modern Math" panose="02000503000000000000" pitchFamily="50" charset="0"/>
                  <a:ea typeface="Latin Modern Math" panose="02000503000000000000" pitchFamily="50" charset="0"/>
                </a:rPr>
                <a:t>4</a:t>
              </a:r>
              <a:endParaRPr lang="en-GB" b="1">
                <a:solidFill>
                  <a:schemeClr val="bg1"/>
                </a:solidFill>
                <a:latin typeface="Latin Modern Math" panose="02000503000000000000" pitchFamily="50" charset="0"/>
                <a:ea typeface="Latin Modern Math" panose="02000503000000000000" pitchFamily="50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879F837-AEC7-4D52-181F-834113506FF6}"/>
              </a:ext>
            </a:extLst>
          </p:cNvPr>
          <p:cNvSpPr/>
          <p:nvPr/>
        </p:nvSpPr>
        <p:spPr>
          <a:xfrm>
            <a:off x="603224" y="3070627"/>
            <a:ext cx="6583680" cy="17029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A09FDBE-05F2-FB94-4568-467F7489ECA7}"/>
              </a:ext>
            </a:extLst>
          </p:cNvPr>
          <p:cNvSpPr/>
          <p:nvPr/>
        </p:nvSpPr>
        <p:spPr>
          <a:xfrm>
            <a:off x="446171" y="4645564"/>
            <a:ext cx="6583680" cy="17029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A394BF-6288-F5C9-D6C7-B16A7188646D}"/>
              </a:ext>
            </a:extLst>
          </p:cNvPr>
          <p:cNvGrpSpPr/>
          <p:nvPr/>
        </p:nvGrpSpPr>
        <p:grpSpPr>
          <a:xfrm>
            <a:off x="9060411" y="1394576"/>
            <a:ext cx="2339830" cy="936070"/>
            <a:chOff x="9060411" y="1394576"/>
            <a:chExt cx="2339830" cy="936070"/>
          </a:xfrm>
        </p:grpSpPr>
        <p:pic>
          <p:nvPicPr>
            <p:cNvPr id="41" name="Picture 40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0BB68ECE-4EDC-774F-6461-3F1CFB846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891" y="1394576"/>
              <a:ext cx="1486383" cy="627181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5934ED-B4AA-4637-62CB-B646B12B540C}"/>
                </a:ext>
              </a:extLst>
            </p:cNvPr>
            <p:cNvSpPr/>
            <p:nvPr/>
          </p:nvSpPr>
          <p:spPr>
            <a:xfrm>
              <a:off x="9060411" y="1902691"/>
              <a:ext cx="2339830" cy="427955"/>
            </a:xfrm>
            <a:prstGeom prst="rect">
              <a:avLst/>
            </a:prstGeom>
            <a:solidFill>
              <a:srgbClr val="801C3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/>
                <a:t>Installazione @ LNGS 2027!</a:t>
              </a:r>
              <a:endParaRPr lang="en-GB" sz="140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1D88EB6-18F7-0772-7BF4-354D1E462FAF}"/>
              </a:ext>
            </a:extLst>
          </p:cNvPr>
          <p:cNvSpPr txBox="1"/>
          <p:nvPr/>
        </p:nvSpPr>
        <p:spPr>
          <a:xfrm>
            <a:off x="10227295" y="2974627"/>
            <a:ext cx="1737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Caratteristiche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/>
              <a:t>Volume totalmente attivo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/>
              <a:t>Fiducializzazione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4236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35517-25B2-2E75-DD59-A0FBB0455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2611A-4238-2921-22CE-C8435333F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BULLKID @ LNGS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1ECA4-5F4D-907D-6FF7-2B83126F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E9904-6AA2-367B-7A18-6CD6CBD7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2A000-1325-BFB9-4A74-78752D0F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9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64982-887A-CAAD-4CE5-0A3C99113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94" y="1690688"/>
            <a:ext cx="10297411" cy="42604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66489E-800E-3033-F5D1-7454A06A2B9A}"/>
              </a:ext>
            </a:extLst>
          </p:cNvPr>
          <p:cNvSpPr txBox="1">
            <a:spLocks/>
          </p:cNvSpPr>
          <p:nvPr/>
        </p:nvSpPr>
        <p:spPr>
          <a:xfrm>
            <a:off x="838200" y="835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>
                <a:solidFill>
                  <a:srgbClr val="F9A751"/>
                </a:solidFill>
              </a:rPr>
              <a:t>Cryo-Facility</a:t>
            </a:r>
            <a:endParaRPr lang="en-GB" sz="2500" b="1">
              <a:solidFill>
                <a:srgbClr val="F9A7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57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6E54A23D115C47800155C02DCC034C" ma:contentTypeVersion="4" ma:contentTypeDescription="Create a new document." ma:contentTypeScope="" ma:versionID="f3dc206f8f61bb28f2d56244d4d139e8">
  <xsd:schema xmlns:xsd="http://www.w3.org/2001/XMLSchema" xmlns:xs="http://www.w3.org/2001/XMLSchema" xmlns:p="http://schemas.microsoft.com/office/2006/metadata/properties" xmlns:ns3="21b95a00-aaf2-48bc-aa4b-e56ad06bad64" targetNamespace="http://schemas.microsoft.com/office/2006/metadata/properties" ma:root="true" ma:fieldsID="abf7376934cf0a3ffd04fd9e719cccff" ns3:_="">
    <xsd:import namespace="21b95a00-aaf2-48bc-aa4b-e56ad06bad6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95a00-aaf2-48bc-aa4b-e56ad06bad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5B242B-C942-4018-B87F-7D12A4FFA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b95a00-aaf2-48bc-aa4b-e56ad06bad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DCA68B-C419-41E8-BA22-0431010097CB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21b95a00-aaf2-48bc-aa4b-e56ad06bad64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1232A8B-44D2-4B06-9B78-DF44E91A8E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9840</TotalTime>
  <Words>929</Words>
  <Application>Microsoft Office PowerPoint</Application>
  <PresentationFormat>Widescreen</PresentationFormat>
  <Paragraphs>236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Cambria Math</vt:lpstr>
      <vt:lpstr>Latin Modern Math</vt:lpstr>
      <vt:lpstr>Merriweather Sans</vt:lpstr>
      <vt:lpstr>Play</vt:lpstr>
      <vt:lpstr>Office Theme</vt:lpstr>
      <vt:lpstr>BULLKID-DM  Ricerca di WIMPs leggere con array monolitici di rivelatori</vt:lpstr>
      <vt:lpstr>Dark Matter – Ricerca Diretta</vt:lpstr>
      <vt:lpstr>Dark Matter – Ricerca Diretta</vt:lpstr>
      <vt:lpstr>Dark Matter – Ricerca Diretta</vt:lpstr>
      <vt:lpstr>Dark Matter – Ricerca</vt:lpstr>
      <vt:lpstr>Rivelatori ad Induttanza Cinetica</vt:lpstr>
      <vt:lpstr>Il progetto BULLKID</vt:lpstr>
      <vt:lpstr>Timeline di BULLKID-DM</vt:lpstr>
      <vt:lpstr>BULLKID @ LNGS</vt:lpstr>
      <vt:lpstr>BULLKID @ LNGS</vt:lpstr>
      <vt:lpstr>BULLKID @ LNGS</vt:lpstr>
      <vt:lpstr>Elettronica</vt:lpstr>
      <vt:lpstr>Simulazioni MonteCarlo</vt:lpstr>
      <vt:lpstr>La Collaborazione BULLKID-DM</vt:lpstr>
      <vt:lpstr>Background @ Sapienza</vt:lpstr>
      <vt:lpstr>Proiezioni di sensitività</vt:lpstr>
      <vt:lpstr>Grazie per l’attenzione</vt:lpstr>
      <vt:lpstr>Backup Slides</vt:lpstr>
      <vt:lpstr>KIDs Readout</vt:lpstr>
      <vt:lpstr>Calibrazione</vt:lpstr>
      <vt:lpstr>Phonon Leakage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Davide Quaranta</dc:creator>
  <cp:lastModifiedBy>Davide Quaranta</cp:lastModifiedBy>
  <cp:revision>13</cp:revision>
  <dcterms:created xsi:type="dcterms:W3CDTF">2025-03-24T11:16:03Z</dcterms:created>
  <dcterms:modified xsi:type="dcterms:W3CDTF">2025-04-09T10:01:02Z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0x010100E76E54A23D115C47800155C02DCC034C</vt:lpwstr>
  </property>
</Properties>
</file>