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F31FFB-7CB6-4521-B3C8-B2B0B4F81824}" v="1" dt="2024-11-06T12:04:58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no Dane'" userId="a6f32cac-18a8-4b8c-afd4-b70229661d6d" providerId="ADAL" clId="{A5F31FFB-7CB6-4521-B3C8-B2B0B4F81824}"/>
    <pc:docChg chg="custSel addSld delSld modSld">
      <pc:chgData name="Emiliano Dane'" userId="a6f32cac-18a8-4b8c-afd4-b70229661d6d" providerId="ADAL" clId="{A5F31FFB-7CB6-4521-B3C8-B2B0B4F81824}" dt="2024-11-06T12:30:57.431" v="2382" actId="20577"/>
      <pc:docMkLst>
        <pc:docMk/>
      </pc:docMkLst>
      <pc:sldChg chg="modSp mod">
        <pc:chgData name="Emiliano Dane'" userId="a6f32cac-18a8-4b8c-afd4-b70229661d6d" providerId="ADAL" clId="{A5F31FFB-7CB6-4521-B3C8-B2B0B4F81824}" dt="2024-11-06T12:26:50.605" v="2366" actId="27636"/>
        <pc:sldMkLst>
          <pc:docMk/>
          <pc:sldMk cId="3984759200" sldId="256"/>
        </pc:sldMkLst>
        <pc:spChg chg="mod">
          <ac:chgData name="Emiliano Dane'" userId="a6f32cac-18a8-4b8c-afd4-b70229661d6d" providerId="ADAL" clId="{A5F31FFB-7CB6-4521-B3C8-B2B0B4F81824}" dt="2024-11-06T12:26:50.605" v="2366" actId="27636"/>
          <ac:spMkLst>
            <pc:docMk/>
            <pc:sldMk cId="3984759200" sldId="256"/>
            <ac:spMk id="2" creationId="{C2FA3E6D-EB94-5AF5-AF81-D5C258422613}"/>
          </ac:spMkLst>
        </pc:spChg>
        <pc:spChg chg="mod">
          <ac:chgData name="Emiliano Dane'" userId="a6f32cac-18a8-4b8c-afd4-b70229661d6d" providerId="ADAL" clId="{A5F31FFB-7CB6-4521-B3C8-B2B0B4F81824}" dt="2024-11-06T12:24:08.111" v="2079" actId="1076"/>
          <ac:spMkLst>
            <pc:docMk/>
            <pc:sldMk cId="3984759200" sldId="256"/>
            <ac:spMk id="3" creationId="{756C1F20-081A-4452-E5D3-4BEA2E85AC55}"/>
          </ac:spMkLst>
        </pc:spChg>
      </pc:sldChg>
      <pc:sldChg chg="modSp new mod">
        <pc:chgData name="Emiliano Dane'" userId="a6f32cac-18a8-4b8c-afd4-b70229661d6d" providerId="ADAL" clId="{A5F31FFB-7CB6-4521-B3C8-B2B0B4F81824}" dt="2024-11-06T12:30:57.431" v="2382" actId="20577"/>
        <pc:sldMkLst>
          <pc:docMk/>
          <pc:sldMk cId="3044521514" sldId="257"/>
        </pc:sldMkLst>
        <pc:spChg chg="mod">
          <ac:chgData name="Emiliano Dane'" userId="a6f32cac-18a8-4b8c-afd4-b70229661d6d" providerId="ADAL" clId="{A5F31FFB-7CB6-4521-B3C8-B2B0B4F81824}" dt="2024-11-06T12:26:54.108" v="2368" actId="404"/>
          <ac:spMkLst>
            <pc:docMk/>
            <pc:sldMk cId="3044521514" sldId="257"/>
            <ac:spMk id="2" creationId="{C9849E42-B2EB-6053-25B5-FD3C38EF7DF1}"/>
          </ac:spMkLst>
        </pc:spChg>
        <pc:spChg chg="mod">
          <ac:chgData name="Emiliano Dane'" userId="a6f32cac-18a8-4b8c-afd4-b70229661d6d" providerId="ADAL" clId="{A5F31FFB-7CB6-4521-B3C8-B2B0B4F81824}" dt="2024-11-06T12:30:57.431" v="2382" actId="20577"/>
          <ac:spMkLst>
            <pc:docMk/>
            <pc:sldMk cId="3044521514" sldId="257"/>
            <ac:spMk id="3" creationId="{083EE128-30EA-463E-735B-A8AFABEBADA5}"/>
          </ac:spMkLst>
        </pc:spChg>
      </pc:sldChg>
      <pc:sldChg chg="addSp delSp modSp new mod">
        <pc:chgData name="Emiliano Dane'" userId="a6f32cac-18a8-4b8c-afd4-b70229661d6d" providerId="ADAL" clId="{A5F31FFB-7CB6-4521-B3C8-B2B0B4F81824}" dt="2024-11-06T12:27:03.769" v="2373" actId="403"/>
        <pc:sldMkLst>
          <pc:docMk/>
          <pc:sldMk cId="4226678688" sldId="258"/>
        </pc:sldMkLst>
        <pc:spChg chg="del">
          <ac:chgData name="Emiliano Dane'" userId="a6f32cac-18a8-4b8c-afd4-b70229661d6d" providerId="ADAL" clId="{A5F31FFB-7CB6-4521-B3C8-B2B0B4F81824}" dt="2024-11-06T12:05:01.080" v="442" actId="478"/>
          <ac:spMkLst>
            <pc:docMk/>
            <pc:sldMk cId="4226678688" sldId="258"/>
            <ac:spMk id="2" creationId="{AA69A7A8-055E-3A53-A41D-AF63D1BB6F12}"/>
          </ac:spMkLst>
        </pc:spChg>
        <pc:spChg chg="mod">
          <ac:chgData name="Emiliano Dane'" userId="a6f32cac-18a8-4b8c-afd4-b70229661d6d" providerId="ADAL" clId="{A5F31FFB-7CB6-4521-B3C8-B2B0B4F81824}" dt="2024-11-06T12:26:44.780" v="2363" actId="20577"/>
          <ac:spMkLst>
            <pc:docMk/>
            <pc:sldMk cId="4226678688" sldId="258"/>
            <ac:spMk id="3" creationId="{2AA24911-B28A-E11A-BECB-1B675DB7F492}"/>
          </ac:spMkLst>
        </pc:spChg>
        <pc:spChg chg="add mod">
          <ac:chgData name="Emiliano Dane'" userId="a6f32cac-18a8-4b8c-afd4-b70229661d6d" providerId="ADAL" clId="{A5F31FFB-7CB6-4521-B3C8-B2B0B4F81824}" dt="2024-11-06T12:27:03.769" v="2373" actId="403"/>
          <ac:spMkLst>
            <pc:docMk/>
            <pc:sldMk cId="4226678688" sldId="258"/>
            <ac:spMk id="4" creationId="{E3CF9528-6B77-027F-8768-EE943669A3EC}"/>
          </ac:spMkLst>
        </pc:spChg>
      </pc:sldChg>
      <pc:sldChg chg="new del">
        <pc:chgData name="Emiliano Dane'" userId="a6f32cac-18a8-4b8c-afd4-b70229661d6d" providerId="ADAL" clId="{A5F31FFB-7CB6-4521-B3C8-B2B0B4F81824}" dt="2024-11-06T12:22:26.569" v="1852" actId="47"/>
        <pc:sldMkLst>
          <pc:docMk/>
          <pc:sldMk cId="253805899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F21BE-FA6C-2B58-7909-83DF644F0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39F164D-B82E-C1E9-C878-33E0E9092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2CCB46-9D7A-1D0A-7540-3A65D74C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04E445-47A2-405B-3D90-FB07003E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34BE54-E1E8-33D5-B25E-F4A489D2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57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26F03E-46EC-86DA-B43F-22D7FDE3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089AA7-B701-C6F3-B5AE-0878748DB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DD26ED-A142-3EB3-25DB-D0B3AECB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870EAD-8942-E58C-2BBB-5F56FE02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C31A3F-968E-4F14-44CF-4C3B8CE9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08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7912FC5-0DFC-BF78-B9F3-215C3783E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621BE-6FE4-0FAC-FD25-AB91CACB4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F16750-DD2C-78A1-AD44-E6380D5A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F2A248-F4C1-125E-B0FE-D1B609CD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3C58E5-7E3A-A93D-2723-979E1B04E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18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74BBF-859B-B863-8AB9-46A5AEBD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4E3B2-B8A3-02F6-5EE6-9F27A59D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77D39D-207B-CFEE-C7B4-0A4E33C6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E029E1-EADC-B7BE-87F8-285F09F1F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DF636E-592A-1F18-2473-44CF649B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709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B156AA-1D4D-D922-3761-0372C6B7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0E8E32-B58E-1E9B-60DA-137553F9B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D3CCF9-AA1E-10D0-2F5C-1502D305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140679-7E3C-773E-4305-4DDB3C4B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ED9177-6854-78D3-AD48-A06DDF2E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96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EC2C69-7CDF-CE03-A8A8-4D91775FD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17E073-E5FB-FD46-EE7C-E13D351D5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A7EF05-62A2-9F7B-9673-15A412CB7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4AE369-3169-8C2A-ED6F-8BA0C39E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AD3243-DA80-D0F2-A0C3-6B242481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16D9B1-5419-B047-FBDE-035F5A4D2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1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9DD495-2FC3-049B-BC16-6B686DB6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F17EA3-EBB9-14AB-C67C-E317C4520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9921B8-4317-E8D9-83BA-AFC4E5B65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EE11E5-62C1-62D8-2B50-4ABEAFBD8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93E429-F41E-AA0C-8684-E7C1A12F2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C6B23D1-9230-C576-B600-5AD25670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FA6B92E-0A0B-D020-2DC2-64DD9E3A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34B1582-BE71-0524-AA73-497B8542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60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D35A31-19EC-9CE8-DB39-1EB11724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97A4A80-A7F3-87C4-6F16-98AFB4CD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9B9BA2-DF82-E412-9B89-68AC1937F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B7EDAF9-B7CC-1C03-D3C8-C2BBAF9F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3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73B718-409D-F280-2D11-9B8EE1EF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652C09-41ED-4D34-65C1-8ACE1B31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77944E1-AB53-FDAA-FE02-E1F3D6B3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8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7F9495-3B26-444A-7826-46E94136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72708D-F3EF-1F3D-5ADD-283296EDE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436776-A90B-464C-6FFB-00090D91F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B0A67E-DC89-E18C-8244-C87CF243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C6164B-F1CC-000D-105A-60D86292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2F0122E-9BD4-81B7-064A-D6FE0A1A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83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E2A99-3519-110F-3CAD-4B0D54DA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45F172-017B-3DE6-811A-C6A75DC15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21B350-A516-450E-83EC-F878BD8B7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40422D-EF5D-48F8-A0B1-FC6C886B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E58396-4EE0-0641-4820-86DA8B47E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7AB15D-F01B-8C62-81EB-DECFDFAC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253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2FC8DC-BE48-B5CC-B469-BCF9406C4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858804-0909-6E2E-80B3-1F373F40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CED7FA-63F5-B991-2251-5BF4552AC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A5EB4C-9E9F-42F9-BED9-D2D57A0F2A59}" type="datetimeFigureOut">
              <a:rPr lang="it-IT" smtClean="0"/>
              <a:t>06/11/2024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AAFF44-20AD-B35C-CAC9-FC9AFF224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3D4E90-879D-0A3E-B8A4-2DC941BAF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3AB59A-C1DF-4D23-BA1B-6088D7CB04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73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A3E6D-EB94-5AF5-AF81-D5C258422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614"/>
            <a:ext cx="9144000" cy="499506"/>
          </a:xfrm>
        </p:spPr>
        <p:txBody>
          <a:bodyPr anchor="ctr">
            <a:normAutofit/>
          </a:bodyPr>
          <a:lstStyle/>
          <a:p>
            <a:r>
              <a:rPr lang="it-IT" sz="2800"/>
              <a:t>ITk Assembly tool update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6C1F20-081A-4452-E5D3-4BEA2E85A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481" y="1128583"/>
            <a:ext cx="9967784" cy="475323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1800"/>
              <a:t>Design of the "heads" detector supports during assembly</a:t>
            </a:r>
          </a:p>
          <a:p>
            <a:pPr marL="342900" indent="-342900" algn="just">
              <a:buFontTx/>
              <a:buChar char="-"/>
            </a:pPr>
            <a:r>
              <a:rPr lang="it-IT" sz="1800"/>
              <a:t>Filippo is going on with the design (Bruno is helping a lot)</a:t>
            </a:r>
          </a:p>
          <a:p>
            <a:pPr marL="342900" indent="-342900" algn="just">
              <a:buFontTx/>
              <a:buChar char="-"/>
            </a:pPr>
            <a:r>
              <a:rPr lang="it-IT" sz="1800"/>
              <a:t>the commercial prototype is arrived (maybe too small for our purpose), anyway we can use it for a very first prototype</a:t>
            </a:r>
          </a:p>
          <a:p>
            <a:pPr marL="342900" indent="-342900" algn="just">
              <a:buFontTx/>
              <a:buChar char="-"/>
            </a:pPr>
            <a:r>
              <a:rPr lang="it-IT" sz="1800"/>
              <a:t>A system to measure the relative position between the rotating cradle and the "heads" is required</a:t>
            </a:r>
          </a:p>
          <a:p>
            <a:pPr algn="just"/>
            <a:r>
              <a:rPr lang="it-IT" sz="1800"/>
              <a:t>T-trolley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Marco is proceeding with the design (also here Bruno is helping a lot)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We are going to purchase the central beam</a:t>
            </a:r>
          </a:p>
          <a:p>
            <a:pPr algn="just"/>
            <a:r>
              <a:rPr lang="it-IT" sz="1800"/>
              <a:t>Shipping system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So far there is only a conceptual design to be defined after having frozen the last 2 topics</a:t>
            </a:r>
          </a:p>
          <a:p>
            <a:pPr algn="just"/>
            <a:r>
              <a:rPr lang="it-IT" sz="1800"/>
              <a:t>Shipping box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Antonio is working on a small version of the shipping box wich cover only the detector and services and not the trolley part</a:t>
            </a:r>
          </a:p>
          <a:p>
            <a:pPr algn="just"/>
            <a:r>
              <a:rPr lang="it-IT" sz="1800"/>
              <a:t>An engineer has been requested for the shipping topic to the ITk managment</a:t>
            </a:r>
          </a:p>
          <a:p>
            <a:pPr algn="just"/>
            <a:r>
              <a:rPr lang="it-IT" sz="1800"/>
              <a:t>PP1 Manifold design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Antonio started with the new design</a:t>
            </a:r>
          </a:p>
          <a:p>
            <a:pPr marL="285750" indent="-285750" algn="just">
              <a:buFontTx/>
              <a:buChar char="-"/>
            </a:pPr>
            <a:endParaRPr lang="it-IT" sz="1800"/>
          </a:p>
          <a:p>
            <a:pPr algn="just"/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398475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849E42-B2EB-6053-25B5-FD3C38EF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4561"/>
          </a:xfrm>
        </p:spPr>
        <p:txBody>
          <a:bodyPr>
            <a:noAutofit/>
          </a:bodyPr>
          <a:lstStyle/>
          <a:p>
            <a:pPr algn="ctr"/>
            <a:r>
              <a:rPr lang="it-IT" sz="3200"/>
              <a:t>Prototypes 1/2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3EE128-30EA-463E-735B-A8AFABEBA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456"/>
            <a:ext cx="10422924" cy="501178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1800"/>
              <a:t>DETECTOR</a:t>
            </a:r>
          </a:p>
          <a:p>
            <a:pPr marL="285750" indent="-285750" algn="just">
              <a:buFontTx/>
              <a:buChar char="-"/>
            </a:pPr>
            <a:r>
              <a:rPr lang="it-IT" sz="1800"/>
              <a:t>Half Shells</a:t>
            </a:r>
          </a:p>
          <a:p>
            <a:pPr marL="742950" lvl="1" indent="-285750" algn="just">
              <a:buFontTx/>
              <a:buChar char="-"/>
            </a:pPr>
            <a:r>
              <a:rPr lang="it-IT" sz="1400"/>
              <a:t>2 L2 already delivered in LNF</a:t>
            </a:r>
          </a:p>
          <a:p>
            <a:pPr marL="742950" lvl="1" indent="-285750" algn="just">
              <a:buFontTx/>
              <a:buChar char="-"/>
            </a:pPr>
            <a:r>
              <a:rPr lang="it-IT" sz="1400"/>
              <a:t>2 L3 is in the next purchase order to Aviacompositi</a:t>
            </a:r>
          </a:p>
          <a:p>
            <a:pPr algn="just">
              <a:buFontTx/>
              <a:buChar char="-"/>
            </a:pPr>
            <a:r>
              <a:rPr lang="it-IT" sz="1800"/>
              <a:t>Lugs on Half Shell</a:t>
            </a:r>
          </a:p>
          <a:p>
            <a:pPr lvl="1" algn="just">
              <a:buFontTx/>
              <a:buChar char="-"/>
            </a:pPr>
            <a:r>
              <a:rPr lang="it-IT" sz="1400"/>
              <a:t>many problems in printing in Ultem by LNF</a:t>
            </a:r>
          </a:p>
          <a:p>
            <a:pPr lvl="1" algn="just">
              <a:buFontTx/>
              <a:buChar char="-"/>
            </a:pPr>
            <a:r>
              <a:rPr lang="it-IT" sz="1400"/>
              <a:t>the plan is that Lorenzo try to print them using LNF material</a:t>
            </a:r>
          </a:p>
          <a:p>
            <a:pPr algn="just">
              <a:buFontTx/>
              <a:buChar char="-"/>
            </a:pPr>
            <a:r>
              <a:rPr lang="it-IT" sz="1800"/>
              <a:t>Lugs on Half Rings</a:t>
            </a:r>
          </a:p>
          <a:p>
            <a:pPr lvl="1" algn="just">
              <a:buFontTx/>
              <a:buChar char="-"/>
            </a:pPr>
            <a:r>
              <a:rPr lang="it-IT" sz="1400"/>
              <a:t>same story for the lugs on the HR</a:t>
            </a:r>
          </a:p>
          <a:p>
            <a:pPr algn="just">
              <a:buFontTx/>
              <a:buChar char="-"/>
            </a:pPr>
            <a:r>
              <a:rPr lang="it-IT" sz="1800"/>
              <a:t>Radial Support</a:t>
            </a:r>
          </a:p>
          <a:p>
            <a:pPr lvl="1" algn="just">
              <a:buFontTx/>
              <a:buChar char="-"/>
            </a:pPr>
            <a:r>
              <a:rPr lang="it-IT" sz="1400"/>
              <a:t>Beka printed all the 6 L2 radial supports</a:t>
            </a:r>
          </a:p>
          <a:p>
            <a:pPr lvl="1" algn="just">
              <a:buFontTx/>
              <a:buChar char="-"/>
            </a:pPr>
            <a:r>
              <a:rPr lang="it-IT" sz="1400"/>
              <a:t>Aviacompositi is involved to produce the nominal ones for all the layers. We start with L2 and L3, then the last 3 of L4</a:t>
            </a:r>
          </a:p>
          <a:p>
            <a:pPr algn="just">
              <a:buFontTx/>
              <a:buChar char="-"/>
            </a:pPr>
            <a:r>
              <a:rPr lang="it-IT" sz="1800"/>
              <a:t>Half Rings</a:t>
            </a:r>
          </a:p>
          <a:p>
            <a:pPr lvl="1" algn="just">
              <a:buFontTx/>
              <a:buChar char="-"/>
            </a:pPr>
            <a:r>
              <a:rPr lang="it-IT" sz="1400"/>
              <a:t>Aviacompositi is producing 12 skins in total. It means we'll have 2 HRs per layer</a:t>
            </a:r>
          </a:p>
          <a:p>
            <a:pPr lvl="1" algn="just">
              <a:buFontTx/>
              <a:buChar char="-"/>
            </a:pPr>
            <a:r>
              <a:rPr lang="it-IT" sz="1400"/>
              <a:t>the idea is to produce in LNF the others</a:t>
            </a:r>
          </a:p>
          <a:p>
            <a:pPr algn="just">
              <a:buFontTx/>
              <a:buChar char="-"/>
            </a:pPr>
            <a:r>
              <a:rPr lang="it-IT" sz="1800"/>
              <a:t>Tool for cutting/assembly Half Rings</a:t>
            </a:r>
          </a:p>
          <a:p>
            <a:pPr lvl="1" algn="just">
              <a:buFontTx/>
              <a:buChar char="-"/>
            </a:pPr>
            <a:r>
              <a:rPr lang="it-IT" sz="1400"/>
              <a:t>Giuseppe almost completed the Rohacell cutting tool for HR and Radial Support (if necessary)</a:t>
            </a:r>
          </a:p>
          <a:p>
            <a:pPr algn="just">
              <a:buFontTx/>
              <a:buChar char="-"/>
            </a:pPr>
            <a:r>
              <a:rPr lang="it-IT" sz="1800"/>
              <a:t>High z flange</a:t>
            </a:r>
          </a:p>
          <a:p>
            <a:pPr lvl="1" algn="just">
              <a:buFontTx/>
              <a:buChar char="-"/>
            </a:pPr>
            <a:r>
              <a:rPr lang="it-IT" sz="1400"/>
              <a:t>Beka printed 1 L2 High z flange</a:t>
            </a:r>
          </a:p>
          <a:p>
            <a:pPr lvl="1" algn="just">
              <a:buFontTx/>
              <a:buChar char="-"/>
            </a:pPr>
            <a:r>
              <a:rPr lang="it-IT" sz="1400"/>
              <a:t>Aviacompositi is in charge to produce the N.1 L4 Hz flange</a:t>
            </a:r>
          </a:p>
          <a:p>
            <a:pPr algn="just">
              <a:buFontTx/>
              <a:buChar char="-"/>
            </a:pPr>
            <a:endParaRPr lang="it-IT" sz="1800"/>
          </a:p>
          <a:p>
            <a:pPr lvl="1" algn="just">
              <a:buFontTx/>
              <a:buChar char="-"/>
            </a:pP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304452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A24911-B28A-E11A-BECB-1B675DB7F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645"/>
            <a:ext cx="10620632" cy="50941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/>
              <a:t>TOOLING</a:t>
            </a:r>
          </a:p>
          <a:p>
            <a:pPr>
              <a:buFontTx/>
              <a:buChar char="-"/>
            </a:pPr>
            <a:r>
              <a:rPr lang="it-IT"/>
              <a:t>detector supports "heads"</a:t>
            </a:r>
          </a:p>
          <a:p>
            <a:pPr lvl="1">
              <a:buFontTx/>
              <a:buChar char="-"/>
            </a:pPr>
            <a:r>
              <a:rPr lang="it-IT"/>
              <a:t>spherical joints delivered</a:t>
            </a:r>
          </a:p>
          <a:p>
            <a:pPr>
              <a:buFontTx/>
              <a:buChar char="-"/>
            </a:pPr>
            <a:r>
              <a:rPr lang="it-IT"/>
              <a:t>T-Trolley</a:t>
            </a:r>
          </a:p>
          <a:p>
            <a:pPr lvl="1">
              <a:buFontTx/>
              <a:buChar char="-"/>
            </a:pPr>
            <a:r>
              <a:rPr lang="it-IT"/>
              <a:t>we are going to purchase the central beam and the other parts following the design updates</a:t>
            </a:r>
          </a:p>
          <a:p>
            <a:pPr>
              <a:buFontTx/>
              <a:buChar char="-"/>
            </a:pPr>
            <a:r>
              <a:rPr lang="it-IT"/>
              <a:t>Service support rotating trolley</a:t>
            </a:r>
          </a:p>
          <a:p>
            <a:pPr lvl="1">
              <a:buFontTx/>
              <a:buChar char="-"/>
            </a:pPr>
            <a:r>
              <a:rPr lang="it-IT"/>
              <a:t>Emilio and Lorenzo are involved in this topic</a:t>
            </a:r>
          </a:p>
          <a:p>
            <a:pPr>
              <a:buFontTx/>
              <a:buChar char="-"/>
            </a:pPr>
            <a:r>
              <a:rPr lang="it-IT"/>
              <a:t>Half Rings Insertion Tool</a:t>
            </a:r>
          </a:p>
          <a:p>
            <a:pPr lvl="1">
              <a:buFontTx/>
              <a:buChar char="-"/>
            </a:pPr>
            <a:r>
              <a:rPr lang="it-IT"/>
              <a:t>(Lecce) Alessandro is working on that: this is important because could be the same tool for gluing the HS lugs on the Half Shell.</a:t>
            </a:r>
          </a:p>
          <a:p>
            <a:pPr>
              <a:buFontTx/>
              <a:buChar char="-"/>
            </a:pPr>
            <a:r>
              <a:rPr lang="it-IT"/>
              <a:t>Cable insertion Tool and Service support</a:t>
            </a:r>
          </a:p>
          <a:p>
            <a:pPr lvl="1">
              <a:buFontTx/>
              <a:buChar char="-"/>
            </a:pPr>
            <a:r>
              <a:rPr lang="it-IT"/>
              <a:t>(Sheffiled) They are working with Lorenzo and Paolo M.</a:t>
            </a:r>
          </a:p>
          <a:p>
            <a:pPr>
              <a:buFontTx/>
              <a:buChar char="-"/>
            </a:pPr>
            <a:r>
              <a:rPr lang="it-IT"/>
              <a:t>Pipe insertion tool</a:t>
            </a:r>
          </a:p>
          <a:p>
            <a:pPr lvl="1">
              <a:buFontTx/>
              <a:buChar char="-"/>
            </a:pPr>
            <a:r>
              <a:rPr lang="it-IT"/>
              <a:t>(Milan) the prototype is ready</a:t>
            </a:r>
          </a:p>
          <a:p>
            <a:pPr marL="0" indent="0">
              <a:buNone/>
            </a:pPr>
            <a:r>
              <a:rPr lang="it-IT"/>
              <a:t>WELDING MACHINE</a:t>
            </a:r>
          </a:p>
          <a:p>
            <a:pPr>
              <a:buFontTx/>
              <a:buChar char="-"/>
            </a:pPr>
            <a:r>
              <a:rPr lang="it-IT"/>
              <a:t>we are going to purchase the Polysoude (same as Milan)</a:t>
            </a:r>
          </a:p>
          <a:p>
            <a:pPr>
              <a:buFontTx/>
              <a:buChar char="-"/>
            </a:pPr>
            <a:r>
              <a:rPr lang="it-IT"/>
              <a:t>tools for orbital welding: Antonio Croce is working on that</a:t>
            </a:r>
          </a:p>
          <a:p>
            <a:pPr marL="0" indent="0">
              <a:buNone/>
            </a:pPr>
            <a:r>
              <a:rPr lang="it-IT"/>
              <a:t>MECHANICAL ASSEMBLY TOOL TEST</a:t>
            </a:r>
          </a:p>
          <a:p>
            <a:pPr>
              <a:buFontTx/>
              <a:buChar char="-"/>
            </a:pPr>
            <a:r>
              <a:rPr lang="it-IT"/>
              <a:t>It is necessary to check the mating of the 2 rotating cradle</a:t>
            </a:r>
          </a:p>
          <a:p>
            <a:pPr marL="0" indent="0">
              <a:buNone/>
            </a:pPr>
            <a:r>
              <a:rPr lang="it-IT"/>
              <a:t>CLEAN ROOM</a:t>
            </a:r>
          </a:p>
          <a:p>
            <a:pPr>
              <a:buFontTx/>
              <a:buChar char="-"/>
            </a:pPr>
            <a:r>
              <a:rPr lang="it-IT"/>
              <a:t>the CO2 system alarm is going to be installed in these days</a:t>
            </a:r>
          </a:p>
          <a:p>
            <a:pPr>
              <a:buFontTx/>
              <a:buChar char="-"/>
            </a:pPr>
            <a:r>
              <a:rPr lang="it-IT"/>
              <a:t>Clean room functional test is going to be done briefly (or maybe alredy performed?)</a:t>
            </a:r>
          </a:p>
          <a:p>
            <a:pPr>
              <a:buFontTx/>
              <a:buChar char="-"/>
            </a:pPr>
            <a:endParaRPr lang="it-IT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3CF9528-6B77-027F-8768-EE943669A3E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524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/>
              <a:t>Prototypes 2/2</a:t>
            </a:r>
          </a:p>
        </p:txBody>
      </p:sp>
    </p:spTree>
    <p:extLst>
      <p:ext uri="{BB962C8B-B14F-4D97-AF65-F5344CB8AC3E}">
        <p14:creationId xmlns:p14="http://schemas.microsoft.com/office/powerpoint/2010/main" val="4226678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497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di Office</vt:lpstr>
      <vt:lpstr>ITk Assembly tool update</vt:lpstr>
      <vt:lpstr>Prototypes 1/2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Emiliano Dane'</dc:creator>
  <cp:lastModifiedBy>Emiliano Dane'</cp:lastModifiedBy>
  <cp:revision>1</cp:revision>
  <dcterms:created xsi:type="dcterms:W3CDTF">2024-11-06T11:22:37Z</dcterms:created>
  <dcterms:modified xsi:type="dcterms:W3CDTF">2024-11-06T12:31:04Z</dcterms:modified>
</cp:coreProperties>
</file>