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61" r:id="rId3"/>
    <p:sldId id="262" r:id="rId4"/>
    <p:sldId id="264" r:id="rId5"/>
    <p:sldId id="265" r:id="rId6"/>
  </p:sldIdLst>
  <p:sldSz cx="12192000" cy="6858000"/>
  <p:notesSz cx="6858000" cy="9144000"/>
  <p:embeddedFontLst>
    <p:embeddedFont>
      <p:font typeface="Oswald" pitchFamily="2" charset="0"/>
      <p:regular r:id="rId8"/>
      <p:bold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BA167F-ED5F-C3FB-402E-AE144CB394D7}" name="Lorenzo Caccianiga" initials="LC" userId="S::lcaccia@infn.it::b821b510-984a-49e1-b920-c900710e369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CAB1"/>
    <a:srgbClr val="7C9263"/>
    <a:srgbClr val="00B0F0"/>
    <a:srgbClr val="009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22F5A8-EA62-4D8D-BEE3-3260D678C866}" v="3630" dt="2024-12-02T12:19:15.1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91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enzo Caccianiga" userId="43663acf-f688-463c-9334-81d48f9364f3" providerId="ADAL" clId="{4CA3DBF5-44B5-41DB-B914-A42CFB226F51}"/>
    <pc:docChg chg="undo redo custSel addSld delSld modSld sldOrd">
      <pc:chgData name="Lorenzo Caccianiga" userId="43663acf-f688-463c-9334-81d48f9364f3" providerId="ADAL" clId="{4CA3DBF5-44B5-41DB-B914-A42CFB226F51}" dt="2024-01-10T22:11:51.572" v="7224"/>
      <pc:docMkLst>
        <pc:docMk/>
      </pc:docMkLst>
      <pc:sldChg chg="modSp mod">
        <pc:chgData name="Lorenzo Caccianiga" userId="43663acf-f688-463c-9334-81d48f9364f3" providerId="ADAL" clId="{4CA3DBF5-44B5-41DB-B914-A42CFB226F51}" dt="2024-01-09T16:41:59.976" v="4141" actId="20577"/>
        <pc:sldMkLst>
          <pc:docMk/>
          <pc:sldMk cId="0" sldId="256"/>
        </pc:sldMkLst>
        <pc:spChg chg="mod">
          <ac:chgData name="Lorenzo Caccianiga" userId="43663acf-f688-463c-9334-81d48f9364f3" providerId="ADAL" clId="{4CA3DBF5-44B5-41DB-B914-A42CFB226F51}" dt="2024-01-09T15:02:58.930" v="3517" actId="20577"/>
          <ac:spMkLst>
            <pc:docMk/>
            <pc:sldMk cId="0" sldId="256"/>
            <ac:spMk id="66" creationId="{00000000-0000-0000-0000-000000000000}"/>
          </ac:spMkLst>
        </pc:spChg>
        <pc:spChg chg="mod">
          <ac:chgData name="Lorenzo Caccianiga" userId="43663acf-f688-463c-9334-81d48f9364f3" providerId="ADAL" clId="{4CA3DBF5-44B5-41DB-B914-A42CFB226F51}" dt="2024-01-09T16:41:59.976" v="4141" actId="20577"/>
          <ac:spMkLst>
            <pc:docMk/>
            <pc:sldMk cId="0" sldId="256"/>
            <ac:spMk id="67" creationId="{00000000-0000-0000-0000-000000000000}"/>
          </ac:spMkLst>
        </pc:spChg>
      </pc:sldChg>
      <pc:sldChg chg="del">
        <pc:chgData name="Lorenzo Caccianiga" userId="43663acf-f688-463c-9334-81d48f9364f3" providerId="ADAL" clId="{4CA3DBF5-44B5-41DB-B914-A42CFB226F51}" dt="2024-01-07T08:52:00.501" v="0" actId="47"/>
        <pc:sldMkLst>
          <pc:docMk/>
          <pc:sldMk cId="0" sldId="257"/>
        </pc:sldMkLst>
      </pc:sldChg>
      <pc:sldChg chg="modSp modAnim">
        <pc:chgData name="Lorenzo Caccianiga" userId="43663acf-f688-463c-9334-81d48f9364f3" providerId="ADAL" clId="{4CA3DBF5-44B5-41DB-B914-A42CFB226F51}" dt="2024-01-09T17:02:39.371" v="4967"/>
        <pc:sldMkLst>
          <pc:docMk/>
          <pc:sldMk cId="0" sldId="258"/>
        </pc:sldMkLst>
        <pc:spChg chg="mod">
          <ac:chgData name="Lorenzo Caccianiga" userId="43663acf-f688-463c-9334-81d48f9364f3" providerId="ADAL" clId="{4CA3DBF5-44B5-41DB-B914-A42CFB226F51}" dt="2024-01-09T15:08:27.591" v="3777" actId="20577"/>
          <ac:spMkLst>
            <pc:docMk/>
            <pc:sldMk cId="0" sldId="258"/>
            <ac:spMk id="80" creationId="{00000000-0000-0000-0000-000000000000}"/>
          </ac:spMkLst>
        </pc:spChg>
      </pc:sldChg>
      <pc:sldChg chg="del">
        <pc:chgData name="Lorenzo Caccianiga" userId="43663acf-f688-463c-9334-81d48f9364f3" providerId="ADAL" clId="{4CA3DBF5-44B5-41DB-B914-A42CFB226F51}" dt="2024-01-07T08:52:20.667" v="1" actId="47"/>
        <pc:sldMkLst>
          <pc:docMk/>
          <pc:sldMk cId="0" sldId="259"/>
        </pc:sldMkLst>
      </pc:sldChg>
      <pc:sldChg chg="del">
        <pc:chgData name="Lorenzo Caccianiga" userId="43663acf-f688-463c-9334-81d48f9364f3" providerId="ADAL" clId="{4CA3DBF5-44B5-41DB-B914-A42CFB226F51}" dt="2024-01-07T08:52:23.224" v="2" actId="47"/>
        <pc:sldMkLst>
          <pc:docMk/>
          <pc:sldMk cId="0" sldId="260"/>
        </pc:sldMkLst>
      </pc:sldChg>
      <pc:sldChg chg="addSp delSp modSp mod modAnim">
        <pc:chgData name="Lorenzo Caccianiga" userId="43663acf-f688-463c-9334-81d48f9364f3" providerId="ADAL" clId="{4CA3DBF5-44B5-41DB-B914-A42CFB226F51}" dt="2024-01-10T14:46:00.565" v="6477" actId="20577"/>
        <pc:sldMkLst>
          <pc:docMk/>
          <pc:sldMk cId="0" sldId="261"/>
        </pc:sldMkLst>
        <pc:spChg chg="add del mod">
          <ac:chgData name="Lorenzo Caccianiga" userId="43663acf-f688-463c-9334-81d48f9364f3" providerId="ADAL" clId="{4CA3DBF5-44B5-41DB-B914-A42CFB226F51}" dt="2024-01-07T08:53:07.972" v="11" actId="478"/>
          <ac:spMkLst>
            <pc:docMk/>
            <pc:sldMk cId="0" sldId="261"/>
            <ac:spMk id="2" creationId="{59CD4291-B484-258B-0086-6C15AE6BE348}"/>
          </ac:spMkLst>
        </pc:spChg>
        <pc:spChg chg="add mod">
          <ac:chgData name="Lorenzo Caccianiga" userId="43663acf-f688-463c-9334-81d48f9364f3" providerId="ADAL" clId="{4CA3DBF5-44B5-41DB-B914-A42CFB226F51}" dt="2024-01-09T16:56:56.615" v="4957" actId="207"/>
          <ac:spMkLst>
            <pc:docMk/>
            <pc:sldMk cId="0" sldId="261"/>
            <ac:spMk id="3" creationId="{8CA92753-F212-4ADC-A171-9E12BAE31F3E}"/>
          </ac:spMkLst>
        </pc:spChg>
        <pc:spChg chg="del">
          <ac:chgData name="Lorenzo Caccianiga" userId="43663acf-f688-463c-9334-81d48f9364f3" providerId="ADAL" clId="{4CA3DBF5-44B5-41DB-B914-A42CFB226F51}" dt="2024-01-07T08:52:39.149" v="3" actId="478"/>
          <ac:spMkLst>
            <pc:docMk/>
            <pc:sldMk cId="0" sldId="261"/>
            <ac:spMk id="104" creationId="{00000000-0000-0000-0000-000000000000}"/>
          </ac:spMkLst>
        </pc:spChg>
        <pc:spChg chg="mod">
          <ac:chgData name="Lorenzo Caccianiga" userId="43663acf-f688-463c-9334-81d48f9364f3" providerId="ADAL" clId="{4CA3DBF5-44B5-41DB-B914-A42CFB226F51}" dt="2024-01-10T14:46:00.565" v="6477" actId="20577"/>
          <ac:spMkLst>
            <pc:docMk/>
            <pc:sldMk cId="0" sldId="261"/>
            <ac:spMk id="106" creationId="{00000000-0000-0000-0000-000000000000}"/>
          </ac:spMkLst>
        </pc:spChg>
        <pc:spChg chg="mod">
          <ac:chgData name="Lorenzo Caccianiga" userId="43663acf-f688-463c-9334-81d48f9364f3" providerId="ADAL" clId="{4CA3DBF5-44B5-41DB-B914-A42CFB226F51}" dt="2024-01-07T08:52:47.432" v="5" actId="1076"/>
          <ac:spMkLst>
            <pc:docMk/>
            <pc:sldMk cId="0" sldId="261"/>
            <ac:spMk id="108" creationId="{00000000-0000-0000-0000-000000000000}"/>
          </ac:spMkLst>
        </pc:spChg>
      </pc:sldChg>
      <pc:sldChg chg="del">
        <pc:chgData name="Lorenzo Caccianiga" userId="43663acf-f688-463c-9334-81d48f9364f3" providerId="ADAL" clId="{4CA3DBF5-44B5-41DB-B914-A42CFB226F51}" dt="2024-01-07T08:53:11.847" v="12" actId="47"/>
        <pc:sldMkLst>
          <pc:docMk/>
          <pc:sldMk cId="0" sldId="262"/>
        </pc:sldMkLst>
      </pc:sldChg>
      <pc:sldChg chg="del">
        <pc:chgData name="Lorenzo Caccianiga" userId="43663acf-f688-463c-9334-81d48f9364f3" providerId="ADAL" clId="{4CA3DBF5-44B5-41DB-B914-A42CFB226F51}" dt="2024-01-07T08:53:13.464" v="13" actId="47"/>
        <pc:sldMkLst>
          <pc:docMk/>
          <pc:sldMk cId="0" sldId="263"/>
        </pc:sldMkLst>
      </pc:sldChg>
      <pc:sldChg chg="del">
        <pc:chgData name="Lorenzo Caccianiga" userId="43663acf-f688-463c-9334-81d48f9364f3" providerId="ADAL" clId="{4CA3DBF5-44B5-41DB-B914-A42CFB226F51}" dt="2024-01-07T08:53:14.889" v="14" actId="47"/>
        <pc:sldMkLst>
          <pc:docMk/>
          <pc:sldMk cId="0" sldId="264"/>
        </pc:sldMkLst>
      </pc:sldChg>
      <pc:sldChg chg="modSp mod">
        <pc:chgData name="Lorenzo Caccianiga" userId="43663acf-f688-463c-9334-81d48f9364f3" providerId="ADAL" clId="{4CA3DBF5-44B5-41DB-B914-A42CFB226F51}" dt="2024-01-07T08:53:30.740" v="15" actId="1076"/>
        <pc:sldMkLst>
          <pc:docMk/>
          <pc:sldMk cId="0" sldId="265"/>
        </pc:sldMkLst>
        <pc:spChg chg="mod">
          <ac:chgData name="Lorenzo Caccianiga" userId="43663acf-f688-463c-9334-81d48f9364f3" providerId="ADAL" clId="{4CA3DBF5-44B5-41DB-B914-A42CFB226F51}" dt="2024-01-07T08:53:30.740" v="15" actId="1076"/>
          <ac:spMkLst>
            <pc:docMk/>
            <pc:sldMk cId="0" sldId="265"/>
            <ac:spMk id="152" creationId="{00000000-0000-0000-0000-000000000000}"/>
          </ac:spMkLst>
        </pc:spChg>
      </pc:sldChg>
      <pc:sldChg chg="addSp delSp modSp mod addAnim delAnim modAnim">
        <pc:chgData name="Lorenzo Caccianiga" userId="43663acf-f688-463c-9334-81d48f9364f3" providerId="ADAL" clId="{4CA3DBF5-44B5-41DB-B914-A42CFB226F51}" dt="2024-01-10T21:34:12.706" v="7219" actId="478"/>
        <pc:sldMkLst>
          <pc:docMk/>
          <pc:sldMk cId="0" sldId="266"/>
        </pc:sldMkLst>
        <pc:spChg chg="add">
          <ac:chgData name="Lorenzo Caccianiga" userId="43663acf-f688-463c-9334-81d48f9364f3" providerId="ADAL" clId="{4CA3DBF5-44B5-41DB-B914-A42CFB226F51}" dt="2024-01-10T19:56:22.486" v="6627"/>
          <ac:spMkLst>
            <pc:docMk/>
            <pc:sldMk cId="0" sldId="266"/>
            <ac:spMk id="2" creationId="{5646EA0B-1289-5EF4-AB56-BE446AB08CD0}"/>
          </ac:spMkLst>
        </pc:spChg>
        <pc:spChg chg="mod">
          <ac:chgData name="Lorenzo Caccianiga" userId="43663acf-f688-463c-9334-81d48f9364f3" providerId="ADAL" clId="{4CA3DBF5-44B5-41DB-B914-A42CFB226F51}" dt="2024-01-09T21:43:24.828" v="5873" actId="20577"/>
          <ac:spMkLst>
            <pc:docMk/>
            <pc:sldMk cId="0" sldId="266"/>
            <ac:spMk id="159" creationId="{00000000-0000-0000-0000-000000000000}"/>
          </ac:spMkLst>
        </pc:spChg>
        <pc:picChg chg="add del mod">
          <ac:chgData name="Lorenzo Caccianiga" userId="43663acf-f688-463c-9334-81d48f9364f3" providerId="ADAL" clId="{4CA3DBF5-44B5-41DB-B914-A42CFB226F51}" dt="2024-01-10T21:34:12.706" v="7219" actId="478"/>
          <ac:picMkLst>
            <pc:docMk/>
            <pc:sldMk cId="0" sldId="266"/>
            <ac:picMk id="4" creationId="{AFDB302A-D21D-84D8-BE98-083B9B6A2666}"/>
          </ac:picMkLst>
        </pc:picChg>
      </pc:sldChg>
      <pc:sldChg chg="modSp mod ord">
        <pc:chgData name="Lorenzo Caccianiga" userId="43663acf-f688-463c-9334-81d48f9364f3" providerId="ADAL" clId="{4CA3DBF5-44B5-41DB-B914-A42CFB226F51}" dt="2024-01-09T21:43:45.825" v="5875"/>
        <pc:sldMkLst>
          <pc:docMk/>
          <pc:sldMk cId="0" sldId="267"/>
        </pc:sldMkLst>
        <pc:spChg chg="mod">
          <ac:chgData name="Lorenzo Caccianiga" userId="43663acf-f688-463c-9334-81d48f9364f3" providerId="ADAL" clId="{4CA3DBF5-44B5-41DB-B914-A42CFB226F51}" dt="2024-01-07T08:54:26.470" v="47" actId="20577"/>
          <ac:spMkLst>
            <pc:docMk/>
            <pc:sldMk cId="0" sldId="267"/>
            <ac:spMk id="167" creationId="{00000000-0000-0000-0000-000000000000}"/>
          </ac:spMkLst>
        </pc:spChg>
        <pc:picChg chg="mod">
          <ac:chgData name="Lorenzo Caccianiga" userId="43663acf-f688-463c-9334-81d48f9364f3" providerId="ADAL" clId="{4CA3DBF5-44B5-41DB-B914-A42CFB226F51}" dt="2024-01-07T08:54:30.709" v="48" actId="1076"/>
          <ac:picMkLst>
            <pc:docMk/>
            <pc:sldMk cId="0" sldId="267"/>
            <ac:picMk id="169" creationId="{00000000-0000-0000-0000-000000000000}"/>
          </ac:picMkLst>
        </pc:picChg>
      </pc:sldChg>
      <pc:sldChg chg="del">
        <pc:chgData name="Lorenzo Caccianiga" userId="43663acf-f688-463c-9334-81d48f9364f3" providerId="ADAL" clId="{4CA3DBF5-44B5-41DB-B914-A42CFB226F51}" dt="2024-01-07T08:54:37.748" v="49" actId="47"/>
        <pc:sldMkLst>
          <pc:docMk/>
          <pc:sldMk cId="0" sldId="268"/>
        </pc:sldMkLst>
      </pc:sldChg>
      <pc:sldChg chg="add del">
        <pc:chgData name="Lorenzo Caccianiga" userId="43663acf-f688-463c-9334-81d48f9364f3" providerId="ADAL" clId="{4CA3DBF5-44B5-41DB-B914-A42CFB226F51}" dt="2024-01-10T14:57:57.296" v="6533"/>
        <pc:sldMkLst>
          <pc:docMk/>
          <pc:sldMk cId="0" sldId="269"/>
        </pc:sldMkLst>
      </pc:sldChg>
      <pc:sldChg chg="add del">
        <pc:chgData name="Lorenzo Caccianiga" userId="43663acf-f688-463c-9334-81d48f9364f3" providerId="ADAL" clId="{4CA3DBF5-44B5-41DB-B914-A42CFB226F51}" dt="2024-01-10T14:57:57.296" v="6533"/>
        <pc:sldMkLst>
          <pc:docMk/>
          <pc:sldMk cId="0" sldId="270"/>
        </pc:sldMkLst>
      </pc:sldChg>
      <pc:sldChg chg="modSp add del mod">
        <pc:chgData name="Lorenzo Caccianiga" userId="43663acf-f688-463c-9334-81d48f9364f3" providerId="ADAL" clId="{4CA3DBF5-44B5-41DB-B914-A42CFB226F51}" dt="2024-01-10T14:58:32.808" v="6534" actId="20577"/>
        <pc:sldMkLst>
          <pc:docMk/>
          <pc:sldMk cId="0" sldId="271"/>
        </pc:sldMkLst>
        <pc:spChg chg="mod">
          <ac:chgData name="Lorenzo Caccianiga" userId="43663acf-f688-463c-9334-81d48f9364f3" providerId="ADAL" clId="{4CA3DBF5-44B5-41DB-B914-A42CFB226F51}" dt="2024-01-10T14:58:32.808" v="6534" actId="20577"/>
          <ac:spMkLst>
            <pc:docMk/>
            <pc:sldMk cId="0" sldId="271"/>
            <ac:spMk id="200" creationId="{00000000-0000-0000-0000-000000000000}"/>
          </ac:spMkLst>
        </pc:spChg>
      </pc:sldChg>
      <pc:sldChg chg="modSp modAnim">
        <pc:chgData name="Lorenzo Caccianiga" userId="43663acf-f688-463c-9334-81d48f9364f3" providerId="ADAL" clId="{4CA3DBF5-44B5-41DB-B914-A42CFB226F51}" dt="2024-01-07T08:55:04.445" v="53" actId="20577"/>
        <pc:sldMkLst>
          <pc:docMk/>
          <pc:sldMk cId="0" sldId="272"/>
        </pc:sldMkLst>
        <pc:spChg chg="mod">
          <ac:chgData name="Lorenzo Caccianiga" userId="43663acf-f688-463c-9334-81d48f9364f3" providerId="ADAL" clId="{4CA3DBF5-44B5-41DB-B914-A42CFB226F51}" dt="2024-01-07T08:55:04.445" v="53" actId="20577"/>
          <ac:spMkLst>
            <pc:docMk/>
            <pc:sldMk cId="0" sldId="272"/>
            <ac:spMk id="213" creationId="{00000000-0000-0000-0000-000000000000}"/>
          </ac:spMkLst>
        </pc:spChg>
      </pc:sldChg>
      <pc:sldChg chg="modSp ord">
        <pc:chgData name="Lorenzo Caccianiga" userId="43663acf-f688-463c-9334-81d48f9364f3" providerId="ADAL" clId="{4CA3DBF5-44B5-41DB-B914-A42CFB226F51}" dt="2024-01-10T21:31:51.323" v="7217" actId="20577"/>
        <pc:sldMkLst>
          <pc:docMk/>
          <pc:sldMk cId="0" sldId="274"/>
        </pc:sldMkLst>
        <pc:spChg chg="mod">
          <ac:chgData name="Lorenzo Caccianiga" userId="43663acf-f688-463c-9334-81d48f9364f3" providerId="ADAL" clId="{4CA3DBF5-44B5-41DB-B914-A42CFB226F51}" dt="2024-01-10T21:31:51.323" v="7217" actId="20577"/>
          <ac:spMkLst>
            <pc:docMk/>
            <pc:sldMk cId="0" sldId="274"/>
            <ac:spMk id="232" creationId="{00000000-0000-0000-0000-000000000000}"/>
          </ac:spMkLst>
        </pc:spChg>
      </pc:sldChg>
      <pc:sldChg chg="addSp delSp modSp mod modAnim">
        <pc:chgData name="Lorenzo Caccianiga" userId="43663acf-f688-463c-9334-81d48f9364f3" providerId="ADAL" clId="{4CA3DBF5-44B5-41DB-B914-A42CFB226F51}" dt="2024-01-10T21:18:22.568" v="6829" actId="20577"/>
        <pc:sldMkLst>
          <pc:docMk/>
          <pc:sldMk cId="0" sldId="275"/>
        </pc:sldMkLst>
        <pc:spChg chg="add mod">
          <ac:chgData name="Lorenzo Caccianiga" userId="43663acf-f688-463c-9334-81d48f9364f3" providerId="ADAL" clId="{4CA3DBF5-44B5-41DB-B914-A42CFB226F51}" dt="2024-01-10T20:07:33.631" v="6647" actId="20577"/>
          <ac:spMkLst>
            <pc:docMk/>
            <pc:sldMk cId="0" sldId="275"/>
            <ac:spMk id="3" creationId="{5B93D859-5A73-8A70-4A2A-70E3FA897A2A}"/>
          </ac:spMkLst>
        </pc:spChg>
        <pc:spChg chg="mod">
          <ac:chgData name="Lorenzo Caccianiga" userId="43663acf-f688-463c-9334-81d48f9364f3" providerId="ADAL" clId="{4CA3DBF5-44B5-41DB-B914-A42CFB226F51}" dt="2024-01-09T14:29:27.209" v="3228" actId="20577"/>
          <ac:spMkLst>
            <pc:docMk/>
            <pc:sldMk cId="0" sldId="275"/>
            <ac:spMk id="248" creationId="{00000000-0000-0000-0000-000000000000}"/>
          </ac:spMkLst>
        </pc:spChg>
        <pc:spChg chg="mod">
          <ac:chgData name="Lorenzo Caccianiga" userId="43663acf-f688-463c-9334-81d48f9364f3" providerId="ADAL" clId="{4CA3DBF5-44B5-41DB-B914-A42CFB226F51}" dt="2024-01-10T21:18:22.568" v="6829" actId="20577"/>
          <ac:spMkLst>
            <pc:docMk/>
            <pc:sldMk cId="0" sldId="275"/>
            <ac:spMk id="249" creationId="{00000000-0000-0000-0000-000000000000}"/>
          </ac:spMkLst>
        </pc:spChg>
        <pc:picChg chg="add mod">
          <ac:chgData name="Lorenzo Caccianiga" userId="43663acf-f688-463c-9334-81d48f9364f3" providerId="ADAL" clId="{4CA3DBF5-44B5-41DB-B914-A42CFB226F51}" dt="2024-01-09T16:44:13.740" v="4463" actId="14100"/>
          <ac:picMkLst>
            <pc:docMk/>
            <pc:sldMk cId="0" sldId="275"/>
            <ac:picMk id="4" creationId="{778030EE-6BD3-B99C-CC30-34AA8CBCE382}"/>
          </ac:picMkLst>
        </pc:picChg>
        <pc:picChg chg="del mod">
          <ac:chgData name="Lorenzo Caccianiga" userId="43663acf-f688-463c-9334-81d48f9364f3" providerId="ADAL" clId="{4CA3DBF5-44B5-41DB-B914-A42CFB226F51}" dt="2024-01-09T14:29:30.350" v="3229" actId="478"/>
          <ac:picMkLst>
            <pc:docMk/>
            <pc:sldMk cId="0" sldId="275"/>
            <ac:picMk id="251" creationId="{00000000-0000-0000-0000-000000000000}"/>
          </ac:picMkLst>
        </pc:picChg>
      </pc:sldChg>
      <pc:sldChg chg="addSp delSp modSp del mod addAnim delAnim modAnim">
        <pc:chgData name="Lorenzo Caccianiga" userId="43663acf-f688-463c-9334-81d48f9364f3" providerId="ADAL" clId="{4CA3DBF5-44B5-41DB-B914-A42CFB226F51}" dt="2024-01-08T18:52:10.980" v="2534" actId="47"/>
        <pc:sldMkLst>
          <pc:docMk/>
          <pc:sldMk cId="0" sldId="276"/>
        </pc:sldMkLst>
        <pc:spChg chg="add del mod">
          <ac:chgData name="Lorenzo Caccianiga" userId="43663acf-f688-463c-9334-81d48f9364f3" providerId="ADAL" clId="{4CA3DBF5-44B5-41DB-B914-A42CFB226F51}" dt="2024-01-07T08:58:20.406" v="229" actId="478"/>
          <ac:spMkLst>
            <pc:docMk/>
            <pc:sldMk cId="0" sldId="276"/>
            <ac:spMk id="3" creationId="{0DC875B0-03DC-5370-8702-95768EBB2235}"/>
          </ac:spMkLst>
        </pc:spChg>
        <pc:spChg chg="mod">
          <ac:chgData name="Lorenzo Caccianiga" userId="43663acf-f688-463c-9334-81d48f9364f3" providerId="ADAL" clId="{4CA3DBF5-44B5-41DB-B914-A42CFB226F51}" dt="2024-01-08T18:52:01.428" v="2532" actId="20577"/>
          <ac:spMkLst>
            <pc:docMk/>
            <pc:sldMk cId="0" sldId="276"/>
            <ac:spMk id="256" creationId="{00000000-0000-0000-0000-000000000000}"/>
          </ac:spMkLst>
        </pc:spChg>
        <pc:spChg chg="add del mod">
          <ac:chgData name="Lorenzo Caccianiga" userId="43663acf-f688-463c-9334-81d48f9364f3" providerId="ADAL" clId="{4CA3DBF5-44B5-41DB-B914-A42CFB226F51}" dt="2024-01-07T08:58:33.138" v="233" actId="20577"/>
          <ac:spMkLst>
            <pc:docMk/>
            <pc:sldMk cId="0" sldId="276"/>
            <ac:spMk id="257" creationId="{00000000-0000-0000-0000-000000000000}"/>
          </ac:spMkLst>
        </pc:spChg>
        <pc:spChg chg="del">
          <ac:chgData name="Lorenzo Caccianiga" userId="43663acf-f688-463c-9334-81d48f9364f3" providerId="ADAL" clId="{4CA3DBF5-44B5-41DB-B914-A42CFB226F51}" dt="2024-01-07T08:58:30.646" v="232" actId="478"/>
          <ac:spMkLst>
            <pc:docMk/>
            <pc:sldMk cId="0" sldId="276"/>
            <ac:spMk id="260" creationId="{00000000-0000-0000-0000-000000000000}"/>
          </ac:spMkLst>
        </pc:spChg>
        <pc:graphicFrameChg chg="add del mod">
          <ac:chgData name="Lorenzo Caccianiga" userId="43663acf-f688-463c-9334-81d48f9364f3" providerId="ADAL" clId="{4CA3DBF5-44B5-41DB-B914-A42CFB226F51}" dt="2024-01-08T18:52:03.803" v="2533" actId="478"/>
          <ac:graphicFrameMkLst>
            <pc:docMk/>
            <pc:sldMk cId="0" sldId="276"/>
            <ac:graphicFrameMk id="4" creationId="{11E2FE3E-5AC2-A85B-C081-C0CAE9EA6A57}"/>
          </ac:graphicFrameMkLst>
        </pc:graphicFrameChg>
        <pc:picChg chg="del">
          <ac:chgData name="Lorenzo Caccianiga" userId="43663acf-f688-463c-9334-81d48f9364f3" providerId="ADAL" clId="{4CA3DBF5-44B5-41DB-B914-A42CFB226F51}" dt="2024-01-07T08:58:28.153" v="231" actId="478"/>
          <ac:picMkLst>
            <pc:docMk/>
            <pc:sldMk cId="0" sldId="276"/>
            <ac:picMk id="259" creationId="{00000000-0000-0000-0000-000000000000}"/>
          </ac:picMkLst>
        </pc:picChg>
      </pc:sldChg>
      <pc:sldChg chg="ord">
        <pc:chgData name="Lorenzo Caccianiga" userId="43663acf-f688-463c-9334-81d48f9364f3" providerId="ADAL" clId="{4CA3DBF5-44B5-41DB-B914-A42CFB226F51}" dt="2024-01-08T21:21:55.937" v="2902"/>
        <pc:sldMkLst>
          <pc:docMk/>
          <pc:sldMk cId="0" sldId="277"/>
        </pc:sldMkLst>
      </pc:sldChg>
      <pc:sldChg chg="addSp delSp modSp mod delAnim modAnim">
        <pc:chgData name="Lorenzo Caccianiga" userId="43663acf-f688-463c-9334-81d48f9364f3" providerId="ADAL" clId="{4CA3DBF5-44B5-41DB-B914-A42CFB226F51}" dt="2024-01-10T21:21:38.303" v="6909" actId="207"/>
        <pc:sldMkLst>
          <pc:docMk/>
          <pc:sldMk cId="0" sldId="278"/>
        </pc:sldMkLst>
        <pc:spChg chg="add mod">
          <ac:chgData name="Lorenzo Caccianiga" userId="43663acf-f688-463c-9334-81d48f9364f3" providerId="ADAL" clId="{4CA3DBF5-44B5-41DB-B914-A42CFB226F51}" dt="2024-01-10T21:21:38.303" v="6909" actId="207"/>
          <ac:spMkLst>
            <pc:docMk/>
            <pc:sldMk cId="0" sldId="278"/>
            <ac:spMk id="3" creationId="{98ACEC9F-AC91-58B6-26CE-7A4D74989C9F}"/>
          </ac:spMkLst>
        </pc:spChg>
        <pc:spChg chg="mod">
          <ac:chgData name="Lorenzo Caccianiga" userId="43663acf-f688-463c-9334-81d48f9364f3" providerId="ADAL" clId="{4CA3DBF5-44B5-41DB-B914-A42CFB226F51}" dt="2024-01-07T09:07:35.873" v="1159" actId="20577"/>
          <ac:spMkLst>
            <pc:docMk/>
            <pc:sldMk cId="0" sldId="278"/>
            <ac:spMk id="273" creationId="{00000000-0000-0000-0000-000000000000}"/>
          </ac:spMkLst>
        </pc:spChg>
        <pc:spChg chg="del mod">
          <ac:chgData name="Lorenzo Caccianiga" userId="43663acf-f688-463c-9334-81d48f9364f3" providerId="ADAL" clId="{4CA3DBF5-44B5-41DB-B914-A42CFB226F51}" dt="2024-01-07T09:08:38.172" v="1283" actId="478"/>
          <ac:spMkLst>
            <pc:docMk/>
            <pc:sldMk cId="0" sldId="278"/>
            <ac:spMk id="274" creationId="{00000000-0000-0000-0000-000000000000}"/>
          </ac:spMkLst>
        </pc:spChg>
        <pc:spChg chg="del mod">
          <ac:chgData name="Lorenzo Caccianiga" userId="43663acf-f688-463c-9334-81d48f9364f3" providerId="ADAL" clId="{4CA3DBF5-44B5-41DB-B914-A42CFB226F51}" dt="2024-01-07T09:08:24.275" v="1281" actId="478"/>
          <ac:spMkLst>
            <pc:docMk/>
            <pc:sldMk cId="0" sldId="278"/>
            <ac:spMk id="277" creationId="{00000000-0000-0000-0000-000000000000}"/>
          </ac:spMkLst>
        </pc:spChg>
        <pc:picChg chg="del">
          <ac:chgData name="Lorenzo Caccianiga" userId="43663acf-f688-463c-9334-81d48f9364f3" providerId="ADAL" clId="{4CA3DBF5-44B5-41DB-B914-A42CFB226F51}" dt="2024-01-09T17:13:27.470" v="5790" actId="21"/>
          <ac:picMkLst>
            <pc:docMk/>
            <pc:sldMk cId="0" sldId="278"/>
            <ac:picMk id="276" creationId="{00000000-0000-0000-0000-000000000000}"/>
          </ac:picMkLst>
        </pc:picChg>
      </pc:sldChg>
      <pc:sldChg chg="del">
        <pc:chgData name="Lorenzo Caccianiga" userId="43663acf-f688-463c-9334-81d48f9364f3" providerId="ADAL" clId="{4CA3DBF5-44B5-41DB-B914-A42CFB226F51}" dt="2024-01-10T14:56:56.241" v="6532" actId="47"/>
        <pc:sldMkLst>
          <pc:docMk/>
          <pc:sldMk cId="0" sldId="282"/>
        </pc:sldMkLst>
      </pc:sldChg>
      <pc:sldChg chg="del">
        <pc:chgData name="Lorenzo Caccianiga" userId="43663acf-f688-463c-9334-81d48f9364f3" providerId="ADAL" clId="{4CA3DBF5-44B5-41DB-B914-A42CFB226F51}" dt="2024-01-10T14:56:47.725" v="6531" actId="47"/>
        <pc:sldMkLst>
          <pc:docMk/>
          <pc:sldMk cId="0" sldId="283"/>
        </pc:sldMkLst>
      </pc:sldChg>
      <pc:sldChg chg="del">
        <pc:chgData name="Lorenzo Caccianiga" userId="43663acf-f688-463c-9334-81d48f9364f3" providerId="ADAL" clId="{4CA3DBF5-44B5-41DB-B914-A42CFB226F51}" dt="2024-01-10T14:56:35.943" v="6529" actId="47"/>
        <pc:sldMkLst>
          <pc:docMk/>
          <pc:sldMk cId="0" sldId="284"/>
        </pc:sldMkLst>
      </pc:sldChg>
      <pc:sldChg chg="del">
        <pc:chgData name="Lorenzo Caccianiga" userId="43663acf-f688-463c-9334-81d48f9364f3" providerId="ADAL" clId="{4CA3DBF5-44B5-41DB-B914-A42CFB226F51}" dt="2024-01-10T14:56:39.644" v="6530" actId="47"/>
        <pc:sldMkLst>
          <pc:docMk/>
          <pc:sldMk cId="0" sldId="285"/>
        </pc:sldMkLst>
      </pc:sldChg>
      <pc:sldChg chg="modSp add mod modAnim">
        <pc:chgData name="Lorenzo Caccianiga" userId="43663acf-f688-463c-9334-81d48f9364f3" providerId="ADAL" clId="{4CA3DBF5-44B5-41DB-B914-A42CFB226F51}" dt="2024-01-10T20:10:04.869" v="6740" actId="20577"/>
        <pc:sldMkLst>
          <pc:docMk/>
          <pc:sldMk cId="3010492281" sldId="286"/>
        </pc:sldMkLst>
        <pc:spChg chg="mod">
          <ac:chgData name="Lorenzo Caccianiga" userId="43663acf-f688-463c-9334-81d48f9364f3" providerId="ADAL" clId="{4CA3DBF5-44B5-41DB-B914-A42CFB226F51}" dt="2024-01-09T16:54:57.577" v="4943" actId="20577"/>
          <ac:spMkLst>
            <pc:docMk/>
            <pc:sldMk cId="3010492281" sldId="286"/>
            <ac:spMk id="256" creationId="{00000000-0000-0000-0000-000000000000}"/>
          </ac:spMkLst>
        </pc:spChg>
        <pc:spChg chg="mod">
          <ac:chgData name="Lorenzo Caccianiga" userId="43663acf-f688-463c-9334-81d48f9364f3" providerId="ADAL" clId="{4CA3DBF5-44B5-41DB-B914-A42CFB226F51}" dt="2024-01-10T20:10:04.869" v="6740" actId="20577"/>
          <ac:spMkLst>
            <pc:docMk/>
            <pc:sldMk cId="3010492281" sldId="286"/>
            <ac:spMk id="257" creationId="{00000000-0000-0000-0000-000000000000}"/>
          </ac:spMkLst>
        </pc:spChg>
      </pc:sldChg>
      <pc:sldChg chg="addSp delSp modSp add del mod ord modAnim">
        <pc:chgData name="Lorenzo Caccianiga" userId="43663acf-f688-463c-9334-81d48f9364f3" providerId="ADAL" clId="{4CA3DBF5-44B5-41DB-B914-A42CFB226F51}" dt="2024-01-09T15:03:36.938" v="3523" actId="47"/>
        <pc:sldMkLst>
          <pc:docMk/>
          <pc:sldMk cId="3593443305" sldId="287"/>
        </pc:sldMkLst>
        <pc:spChg chg="mod">
          <ac:chgData name="Lorenzo Caccianiga" userId="43663acf-f688-463c-9334-81d48f9364f3" providerId="ADAL" clId="{4CA3DBF5-44B5-41DB-B914-A42CFB226F51}" dt="2024-01-07T08:58:47.666" v="277" actId="20577"/>
          <ac:spMkLst>
            <pc:docMk/>
            <pc:sldMk cId="3593443305" sldId="287"/>
            <ac:spMk id="256" creationId="{00000000-0000-0000-0000-000000000000}"/>
          </ac:spMkLst>
        </pc:spChg>
        <pc:spChg chg="mod">
          <ac:chgData name="Lorenzo Caccianiga" userId="43663acf-f688-463c-9334-81d48f9364f3" providerId="ADAL" clId="{4CA3DBF5-44B5-41DB-B914-A42CFB226F51}" dt="2024-01-08T21:21:38.520" v="2900" actId="20577"/>
          <ac:spMkLst>
            <pc:docMk/>
            <pc:sldMk cId="3593443305" sldId="287"/>
            <ac:spMk id="257" creationId="{00000000-0000-0000-0000-000000000000}"/>
          </ac:spMkLst>
        </pc:spChg>
        <pc:spChg chg="del">
          <ac:chgData name="Lorenzo Caccianiga" userId="43663acf-f688-463c-9334-81d48f9364f3" providerId="ADAL" clId="{4CA3DBF5-44B5-41DB-B914-A42CFB226F51}" dt="2024-01-07T08:58:52.525" v="279" actId="478"/>
          <ac:spMkLst>
            <pc:docMk/>
            <pc:sldMk cId="3593443305" sldId="287"/>
            <ac:spMk id="260" creationId="{00000000-0000-0000-0000-000000000000}"/>
          </ac:spMkLst>
        </pc:spChg>
        <pc:picChg chg="add del mod">
          <ac:chgData name="Lorenzo Caccianiga" userId="43663acf-f688-463c-9334-81d48f9364f3" providerId="ADAL" clId="{4CA3DBF5-44B5-41DB-B914-A42CFB226F51}" dt="2024-01-09T15:03:32.791" v="3522" actId="21"/>
          <ac:picMkLst>
            <pc:docMk/>
            <pc:sldMk cId="3593443305" sldId="287"/>
            <ac:picMk id="3" creationId="{2DD82170-7567-84A3-1E77-EDD24CD6F617}"/>
          </ac:picMkLst>
        </pc:picChg>
        <pc:picChg chg="del">
          <ac:chgData name="Lorenzo Caccianiga" userId="43663acf-f688-463c-9334-81d48f9364f3" providerId="ADAL" clId="{4CA3DBF5-44B5-41DB-B914-A42CFB226F51}" dt="2024-01-07T08:58:49.736" v="278" actId="478"/>
          <ac:picMkLst>
            <pc:docMk/>
            <pc:sldMk cId="3593443305" sldId="287"/>
            <ac:picMk id="259" creationId="{00000000-0000-0000-0000-000000000000}"/>
          </ac:picMkLst>
        </pc:picChg>
      </pc:sldChg>
      <pc:sldChg chg="addSp delSp modSp add mod modAnim">
        <pc:chgData name="Lorenzo Caccianiga" userId="43663acf-f688-463c-9334-81d48f9364f3" providerId="ADAL" clId="{4CA3DBF5-44B5-41DB-B914-A42CFB226F51}" dt="2024-01-09T17:06:21.966" v="4988"/>
        <pc:sldMkLst>
          <pc:docMk/>
          <pc:sldMk cId="1170377658" sldId="288"/>
        </pc:sldMkLst>
        <pc:spChg chg="add mod">
          <ac:chgData name="Lorenzo Caccianiga" userId="43663acf-f688-463c-9334-81d48f9364f3" providerId="ADAL" clId="{4CA3DBF5-44B5-41DB-B914-A42CFB226F51}" dt="2024-01-09T16:53:56.806" v="4860" actId="14100"/>
          <ac:spMkLst>
            <pc:docMk/>
            <pc:sldMk cId="1170377658" sldId="288"/>
            <ac:spMk id="6" creationId="{0F0ADF9B-5C34-FACD-74F3-50A19D5F31D0}"/>
          </ac:spMkLst>
        </pc:spChg>
        <pc:spChg chg="add mod">
          <ac:chgData name="Lorenzo Caccianiga" userId="43663acf-f688-463c-9334-81d48f9364f3" providerId="ADAL" clId="{4CA3DBF5-44B5-41DB-B914-A42CFB226F51}" dt="2024-01-09T16:53:49.672" v="4855" actId="20577"/>
          <ac:spMkLst>
            <pc:docMk/>
            <pc:sldMk cId="1170377658" sldId="288"/>
            <ac:spMk id="7" creationId="{927FA572-7596-D829-E347-8C1FFE224604}"/>
          </ac:spMkLst>
        </pc:spChg>
        <pc:spChg chg="add mod">
          <ac:chgData name="Lorenzo Caccianiga" userId="43663acf-f688-463c-9334-81d48f9364f3" providerId="ADAL" clId="{4CA3DBF5-44B5-41DB-B914-A42CFB226F51}" dt="2024-01-09T16:54:03.336" v="4863" actId="20577"/>
          <ac:spMkLst>
            <pc:docMk/>
            <pc:sldMk cId="1170377658" sldId="288"/>
            <ac:spMk id="8" creationId="{AC8DDE4B-8121-16E5-BF4B-7A13338A8B9F}"/>
          </ac:spMkLst>
        </pc:spChg>
        <pc:spChg chg="add mod">
          <ac:chgData name="Lorenzo Caccianiga" userId="43663acf-f688-463c-9334-81d48f9364f3" providerId="ADAL" clId="{4CA3DBF5-44B5-41DB-B914-A42CFB226F51}" dt="2024-01-09T16:55:37.856" v="4951" actId="1076"/>
          <ac:spMkLst>
            <pc:docMk/>
            <pc:sldMk cId="1170377658" sldId="288"/>
            <ac:spMk id="10" creationId="{C08243D7-0228-73C3-B111-18A1949DDE35}"/>
          </ac:spMkLst>
        </pc:spChg>
        <pc:spChg chg="mod">
          <ac:chgData name="Lorenzo Caccianiga" userId="43663acf-f688-463c-9334-81d48f9364f3" providerId="ADAL" clId="{4CA3DBF5-44B5-41DB-B914-A42CFB226F51}" dt="2024-01-09T16:55:43.640" v="4952" actId="14100"/>
          <ac:spMkLst>
            <pc:docMk/>
            <pc:sldMk cId="1170377658" sldId="288"/>
            <ac:spMk id="249" creationId="{00000000-0000-0000-0000-000000000000}"/>
          </ac:spMkLst>
        </pc:spChg>
        <pc:picChg chg="add mod">
          <ac:chgData name="Lorenzo Caccianiga" userId="43663acf-f688-463c-9334-81d48f9364f3" providerId="ADAL" clId="{4CA3DBF5-44B5-41DB-B914-A42CFB226F51}" dt="2024-01-09T16:52:44.093" v="4820" actId="1076"/>
          <ac:picMkLst>
            <pc:docMk/>
            <pc:sldMk cId="1170377658" sldId="288"/>
            <ac:picMk id="2" creationId="{7B4A2CB3-22D1-6057-5583-F3C980CEAFCA}"/>
          </ac:picMkLst>
        </pc:picChg>
        <pc:picChg chg="add mod">
          <ac:chgData name="Lorenzo Caccianiga" userId="43663acf-f688-463c-9334-81d48f9364f3" providerId="ADAL" clId="{4CA3DBF5-44B5-41DB-B914-A42CFB226F51}" dt="2024-01-09T16:52:41.162" v="4819" actId="1076"/>
          <ac:picMkLst>
            <pc:docMk/>
            <pc:sldMk cId="1170377658" sldId="288"/>
            <ac:picMk id="3" creationId="{436D2451-C67C-8772-F3FD-BC74F20A5293}"/>
          </ac:picMkLst>
        </pc:picChg>
        <pc:picChg chg="add mod">
          <ac:chgData name="Lorenzo Caccianiga" userId="43663acf-f688-463c-9334-81d48f9364f3" providerId="ADAL" clId="{4CA3DBF5-44B5-41DB-B914-A42CFB226F51}" dt="2024-01-09T16:53:21.247" v="4841" actId="1076"/>
          <ac:picMkLst>
            <pc:docMk/>
            <pc:sldMk cId="1170377658" sldId="288"/>
            <ac:picMk id="4" creationId="{5BEF393D-1E0D-7EEA-E42A-D5B0A102B151}"/>
          </ac:picMkLst>
        </pc:picChg>
        <pc:picChg chg="del">
          <ac:chgData name="Lorenzo Caccianiga" userId="43663acf-f688-463c-9334-81d48f9364f3" providerId="ADAL" clId="{4CA3DBF5-44B5-41DB-B914-A42CFB226F51}" dt="2024-01-09T16:44:59.081" v="4471" actId="478"/>
          <ac:picMkLst>
            <pc:docMk/>
            <pc:sldMk cId="1170377658" sldId="288"/>
            <ac:picMk id="251" creationId="{00000000-0000-0000-0000-000000000000}"/>
          </ac:picMkLst>
        </pc:picChg>
        <pc:picChg chg="add mod">
          <ac:chgData name="Lorenzo Caccianiga" userId="43663acf-f688-463c-9334-81d48f9364f3" providerId="ADAL" clId="{4CA3DBF5-44B5-41DB-B914-A42CFB226F51}" dt="2024-01-09T16:51:01.755" v="4800" actId="14100"/>
          <ac:picMkLst>
            <pc:docMk/>
            <pc:sldMk cId="1170377658" sldId="288"/>
            <ac:picMk id="2050" creationId="{1A6FBC4F-2180-BDD9-7BAB-E8C214CCA1CE}"/>
          </ac:picMkLst>
        </pc:picChg>
      </pc:sldChg>
      <pc:sldChg chg="modSp add del mod">
        <pc:chgData name="Lorenzo Caccianiga" userId="43663acf-f688-463c-9334-81d48f9364f3" providerId="ADAL" clId="{4CA3DBF5-44B5-41DB-B914-A42CFB226F51}" dt="2024-01-09T16:56:07.121" v="4953" actId="47"/>
        <pc:sldMkLst>
          <pc:docMk/>
          <pc:sldMk cId="3670415552" sldId="289"/>
        </pc:sldMkLst>
        <pc:spChg chg="mod">
          <ac:chgData name="Lorenzo Caccianiga" userId="43663acf-f688-463c-9334-81d48f9364f3" providerId="ADAL" clId="{4CA3DBF5-44B5-41DB-B914-A42CFB226F51}" dt="2024-01-07T09:01:42.312" v="327" actId="20577"/>
          <ac:spMkLst>
            <pc:docMk/>
            <pc:sldMk cId="3670415552" sldId="289"/>
            <ac:spMk id="256" creationId="{00000000-0000-0000-0000-000000000000}"/>
          </ac:spMkLst>
        </pc:spChg>
      </pc:sldChg>
      <pc:sldChg chg="delSp modSp add del mod modAnim">
        <pc:chgData name="Lorenzo Caccianiga" userId="43663acf-f688-463c-9334-81d48f9364f3" providerId="ADAL" clId="{4CA3DBF5-44B5-41DB-B914-A42CFB226F51}" dt="2024-01-09T19:46:10.579" v="5871" actId="47"/>
        <pc:sldMkLst>
          <pc:docMk/>
          <pc:sldMk cId="3863474639" sldId="290"/>
        </pc:sldMkLst>
        <pc:spChg chg="mod">
          <ac:chgData name="Lorenzo Caccianiga" userId="43663acf-f688-463c-9334-81d48f9364f3" providerId="ADAL" clId="{4CA3DBF5-44B5-41DB-B914-A42CFB226F51}" dt="2024-01-07T09:02:50.486" v="400" actId="114"/>
          <ac:spMkLst>
            <pc:docMk/>
            <pc:sldMk cId="3863474639" sldId="290"/>
            <ac:spMk id="256" creationId="{00000000-0000-0000-0000-000000000000}"/>
          </ac:spMkLst>
        </pc:spChg>
        <pc:spChg chg="mod">
          <ac:chgData name="Lorenzo Caccianiga" userId="43663acf-f688-463c-9334-81d48f9364f3" providerId="ADAL" clId="{4CA3DBF5-44B5-41DB-B914-A42CFB226F51}" dt="2024-01-08T15:41:05.955" v="2471" actId="20577"/>
          <ac:spMkLst>
            <pc:docMk/>
            <pc:sldMk cId="3863474639" sldId="290"/>
            <ac:spMk id="257" creationId="{00000000-0000-0000-0000-000000000000}"/>
          </ac:spMkLst>
        </pc:spChg>
        <pc:picChg chg="del">
          <ac:chgData name="Lorenzo Caccianiga" userId="43663acf-f688-463c-9334-81d48f9364f3" providerId="ADAL" clId="{4CA3DBF5-44B5-41DB-B914-A42CFB226F51}" dt="2024-01-07T09:03:01.133" v="401" actId="478"/>
          <ac:picMkLst>
            <pc:docMk/>
            <pc:sldMk cId="3863474639" sldId="290"/>
            <ac:picMk id="3" creationId="{2DD82170-7567-84A3-1E77-EDD24CD6F617}"/>
          </ac:picMkLst>
        </pc:picChg>
      </pc:sldChg>
      <pc:sldChg chg="delSp modSp add mod delAnim">
        <pc:chgData name="Lorenzo Caccianiga" userId="43663acf-f688-463c-9334-81d48f9364f3" providerId="ADAL" clId="{4CA3DBF5-44B5-41DB-B914-A42CFB226F51}" dt="2024-01-10T21:24:11.432" v="7043" actId="113"/>
        <pc:sldMkLst>
          <pc:docMk/>
          <pc:sldMk cId="1288157114" sldId="291"/>
        </pc:sldMkLst>
        <pc:spChg chg="mod">
          <ac:chgData name="Lorenzo Caccianiga" userId="43663acf-f688-463c-9334-81d48f9364f3" providerId="ADAL" clId="{4CA3DBF5-44B5-41DB-B914-A42CFB226F51}" dt="2024-01-10T21:24:11.432" v="7043" actId="113"/>
          <ac:spMkLst>
            <pc:docMk/>
            <pc:sldMk cId="1288157114" sldId="291"/>
            <ac:spMk id="3" creationId="{98ACEC9F-AC91-58B6-26CE-7A4D74989C9F}"/>
          </ac:spMkLst>
        </pc:spChg>
        <pc:spChg chg="mod">
          <ac:chgData name="Lorenzo Caccianiga" userId="43663acf-f688-463c-9334-81d48f9364f3" providerId="ADAL" clId="{4CA3DBF5-44B5-41DB-B914-A42CFB226F51}" dt="2024-01-09T17:07:34.609" v="5025" actId="20577"/>
          <ac:spMkLst>
            <pc:docMk/>
            <pc:sldMk cId="1288157114" sldId="291"/>
            <ac:spMk id="273" creationId="{00000000-0000-0000-0000-000000000000}"/>
          </ac:spMkLst>
        </pc:spChg>
        <pc:picChg chg="del">
          <ac:chgData name="Lorenzo Caccianiga" userId="43663acf-f688-463c-9334-81d48f9364f3" providerId="ADAL" clId="{4CA3DBF5-44B5-41DB-B914-A42CFB226F51}" dt="2024-01-07T09:09:53.657" v="1355" actId="478"/>
          <ac:picMkLst>
            <pc:docMk/>
            <pc:sldMk cId="1288157114" sldId="291"/>
            <ac:picMk id="276" creationId="{00000000-0000-0000-0000-000000000000}"/>
          </ac:picMkLst>
        </pc:picChg>
      </pc:sldChg>
      <pc:sldChg chg="addSp modSp add mod modAnim">
        <pc:chgData name="Lorenzo Caccianiga" userId="43663acf-f688-463c-9334-81d48f9364f3" providerId="ADAL" clId="{4CA3DBF5-44B5-41DB-B914-A42CFB226F51}" dt="2024-01-10T21:27:00.060" v="7213" actId="1076"/>
        <pc:sldMkLst>
          <pc:docMk/>
          <pc:sldMk cId="2513599282" sldId="292"/>
        </pc:sldMkLst>
        <pc:spChg chg="mod">
          <ac:chgData name="Lorenzo Caccianiga" userId="43663acf-f688-463c-9334-81d48f9364f3" providerId="ADAL" clId="{4CA3DBF5-44B5-41DB-B914-A42CFB226F51}" dt="2024-01-10T21:26:33.063" v="7203" actId="14100"/>
          <ac:spMkLst>
            <pc:docMk/>
            <pc:sldMk cId="2513599282" sldId="292"/>
            <ac:spMk id="3" creationId="{98ACEC9F-AC91-58B6-26CE-7A4D74989C9F}"/>
          </ac:spMkLst>
        </pc:spChg>
        <pc:spChg chg="add mod">
          <ac:chgData name="Lorenzo Caccianiga" userId="43663acf-f688-463c-9334-81d48f9364f3" providerId="ADAL" clId="{4CA3DBF5-44B5-41DB-B914-A42CFB226F51}" dt="2024-01-10T21:26:46.050" v="7208" actId="1076"/>
          <ac:spMkLst>
            <pc:docMk/>
            <pc:sldMk cId="2513599282" sldId="292"/>
            <ac:spMk id="4" creationId="{51D95552-AF29-D694-9477-31D8F23153D3}"/>
          </ac:spMkLst>
        </pc:spChg>
        <pc:spChg chg="mod">
          <ac:chgData name="Lorenzo Caccianiga" userId="43663acf-f688-463c-9334-81d48f9364f3" providerId="ADAL" clId="{4CA3DBF5-44B5-41DB-B914-A42CFB226F51}" dt="2024-01-09T17:08:12.026" v="5035" actId="20577"/>
          <ac:spMkLst>
            <pc:docMk/>
            <pc:sldMk cId="2513599282" sldId="292"/>
            <ac:spMk id="273" creationId="{00000000-0000-0000-0000-000000000000}"/>
          </ac:spMkLst>
        </pc:spChg>
        <pc:picChg chg="add mod">
          <ac:chgData name="Lorenzo Caccianiga" userId="43663acf-f688-463c-9334-81d48f9364f3" providerId="ADAL" clId="{4CA3DBF5-44B5-41DB-B914-A42CFB226F51}" dt="2024-01-10T21:27:00.060" v="7213" actId="1076"/>
          <ac:picMkLst>
            <pc:docMk/>
            <pc:sldMk cId="2513599282" sldId="292"/>
            <ac:picMk id="2" creationId="{DEA9F94A-C696-724C-8396-E9F6A9D2AF45}"/>
          </ac:picMkLst>
        </pc:picChg>
      </pc:sldChg>
      <pc:sldChg chg="addSp delSp modSp add mod delAnim modAnim">
        <pc:chgData name="Lorenzo Caccianiga" userId="43663acf-f688-463c-9334-81d48f9364f3" providerId="ADAL" clId="{4CA3DBF5-44B5-41DB-B914-A42CFB226F51}" dt="2024-01-10T19:24:05.618" v="6555" actId="14100"/>
        <pc:sldMkLst>
          <pc:docMk/>
          <pc:sldMk cId="2046372578" sldId="293"/>
        </pc:sldMkLst>
        <pc:spChg chg="add mod">
          <ac:chgData name="Lorenzo Caccianiga" userId="43663acf-f688-463c-9334-81d48f9364f3" providerId="ADAL" clId="{4CA3DBF5-44B5-41DB-B914-A42CFB226F51}" dt="2024-01-09T17:06:48.429" v="5018" actId="1037"/>
          <ac:spMkLst>
            <pc:docMk/>
            <pc:sldMk cId="2046372578" sldId="293"/>
            <ac:spMk id="2" creationId="{C9D891CF-028C-EBE5-30B5-E3E99BF0C462}"/>
          </ac:spMkLst>
        </pc:spChg>
        <pc:spChg chg="add mod">
          <ac:chgData name="Lorenzo Caccianiga" userId="43663acf-f688-463c-9334-81d48f9364f3" providerId="ADAL" clId="{4CA3DBF5-44B5-41DB-B914-A42CFB226F51}" dt="2024-01-09T17:06:48.429" v="5018" actId="1037"/>
          <ac:spMkLst>
            <pc:docMk/>
            <pc:sldMk cId="2046372578" sldId="293"/>
            <ac:spMk id="3" creationId="{16D275F1-B455-DA42-3411-28D0638F2EE4}"/>
          </ac:spMkLst>
        </pc:spChg>
        <pc:spChg chg="add del mod">
          <ac:chgData name="Lorenzo Caccianiga" userId="43663acf-f688-463c-9334-81d48f9364f3" providerId="ADAL" clId="{4CA3DBF5-44B5-41DB-B914-A42CFB226F51}" dt="2024-01-08T18:53:43.223" v="2642" actId="478"/>
          <ac:spMkLst>
            <pc:docMk/>
            <pc:sldMk cId="2046372578" sldId="293"/>
            <ac:spMk id="5" creationId="{D14EA163-BCB4-E72F-C732-8CE4131AD774}"/>
          </ac:spMkLst>
        </pc:spChg>
        <pc:spChg chg="add mod">
          <ac:chgData name="Lorenzo Caccianiga" userId="43663acf-f688-463c-9334-81d48f9364f3" providerId="ADAL" clId="{4CA3DBF5-44B5-41DB-B914-A42CFB226F51}" dt="2024-01-09T17:06:48.429" v="5018" actId="1037"/>
          <ac:spMkLst>
            <pc:docMk/>
            <pc:sldMk cId="2046372578" sldId="293"/>
            <ac:spMk id="6" creationId="{DE95DECF-2FCE-8B41-0817-CE19AC8A1F02}"/>
          </ac:spMkLst>
        </pc:spChg>
        <pc:spChg chg="add mod">
          <ac:chgData name="Lorenzo Caccianiga" userId="43663acf-f688-463c-9334-81d48f9364f3" providerId="ADAL" clId="{4CA3DBF5-44B5-41DB-B914-A42CFB226F51}" dt="2024-01-10T19:24:05.618" v="6555" actId="14100"/>
          <ac:spMkLst>
            <pc:docMk/>
            <pc:sldMk cId="2046372578" sldId="293"/>
            <ac:spMk id="7" creationId="{C7F184E0-B03A-DFB0-2519-C8A9DBE02305}"/>
          </ac:spMkLst>
        </pc:spChg>
        <pc:spChg chg="add">
          <ac:chgData name="Lorenzo Caccianiga" userId="43663acf-f688-463c-9334-81d48f9364f3" providerId="ADAL" clId="{4CA3DBF5-44B5-41DB-B914-A42CFB226F51}" dt="2024-01-10T19:22:43.295" v="6535"/>
          <ac:spMkLst>
            <pc:docMk/>
            <pc:sldMk cId="2046372578" sldId="293"/>
            <ac:spMk id="9" creationId="{3BB52894-6EA6-C4CD-EF5A-93B2D9BE09FB}"/>
          </ac:spMkLst>
        </pc:spChg>
        <pc:spChg chg="add mod">
          <ac:chgData name="Lorenzo Caccianiga" userId="43663acf-f688-463c-9334-81d48f9364f3" providerId="ADAL" clId="{4CA3DBF5-44B5-41DB-B914-A42CFB226F51}" dt="2024-01-09T17:06:48.429" v="5018" actId="1037"/>
          <ac:spMkLst>
            <pc:docMk/>
            <pc:sldMk cId="2046372578" sldId="293"/>
            <ac:spMk id="18" creationId="{85ADE5DC-E6DF-469A-D911-21A200180400}"/>
          </ac:spMkLst>
        </pc:spChg>
        <pc:spChg chg="add mod">
          <ac:chgData name="Lorenzo Caccianiga" userId="43663acf-f688-463c-9334-81d48f9364f3" providerId="ADAL" clId="{4CA3DBF5-44B5-41DB-B914-A42CFB226F51}" dt="2024-01-09T17:06:48.429" v="5018" actId="1037"/>
          <ac:spMkLst>
            <pc:docMk/>
            <pc:sldMk cId="2046372578" sldId="293"/>
            <ac:spMk id="19" creationId="{EA698CE3-AB9C-E7E8-B51B-532D6F8A94EA}"/>
          </ac:spMkLst>
        </pc:spChg>
        <pc:spChg chg="add del mod">
          <ac:chgData name="Lorenzo Caccianiga" userId="43663acf-f688-463c-9334-81d48f9364f3" providerId="ADAL" clId="{4CA3DBF5-44B5-41DB-B914-A42CFB226F51}" dt="2024-01-09T16:34:22.895" v="3780" actId="478"/>
          <ac:spMkLst>
            <pc:docMk/>
            <pc:sldMk cId="2046372578" sldId="293"/>
            <ac:spMk id="20" creationId="{C83C754E-BE10-B228-2971-EA95F810008E}"/>
          </ac:spMkLst>
        </pc:spChg>
        <pc:spChg chg="add mod">
          <ac:chgData name="Lorenzo Caccianiga" userId="43663acf-f688-463c-9334-81d48f9364f3" providerId="ADAL" clId="{4CA3DBF5-44B5-41DB-B914-A42CFB226F51}" dt="2024-01-09T17:06:48.429" v="5018" actId="1037"/>
          <ac:spMkLst>
            <pc:docMk/>
            <pc:sldMk cId="2046372578" sldId="293"/>
            <ac:spMk id="23" creationId="{139CBFFD-EA69-0E2F-9751-9378F78713C7}"/>
          </ac:spMkLst>
        </pc:spChg>
        <pc:spChg chg="mod">
          <ac:chgData name="Lorenzo Caccianiga" userId="43663acf-f688-463c-9334-81d48f9364f3" providerId="ADAL" clId="{4CA3DBF5-44B5-41DB-B914-A42CFB226F51}" dt="2024-01-09T16:54:27.794" v="4894" actId="20577"/>
          <ac:spMkLst>
            <pc:docMk/>
            <pc:sldMk cId="2046372578" sldId="293"/>
            <ac:spMk id="256" creationId="{00000000-0000-0000-0000-000000000000}"/>
          </ac:spMkLst>
        </pc:spChg>
        <pc:spChg chg="del">
          <ac:chgData name="Lorenzo Caccianiga" userId="43663acf-f688-463c-9334-81d48f9364f3" providerId="ADAL" clId="{4CA3DBF5-44B5-41DB-B914-A42CFB226F51}" dt="2024-01-09T17:06:34.293" v="4989" actId="478"/>
          <ac:spMkLst>
            <pc:docMk/>
            <pc:sldMk cId="2046372578" sldId="293"/>
            <ac:spMk id="257" creationId="{00000000-0000-0000-0000-000000000000}"/>
          </ac:spMkLst>
        </pc:spChg>
        <pc:graphicFrameChg chg="mod ord">
          <ac:chgData name="Lorenzo Caccianiga" userId="43663acf-f688-463c-9334-81d48f9364f3" providerId="ADAL" clId="{4CA3DBF5-44B5-41DB-B914-A42CFB226F51}" dt="2024-01-10T14:51:55.454" v="6528" actId="1036"/>
          <ac:graphicFrameMkLst>
            <pc:docMk/>
            <pc:sldMk cId="2046372578" sldId="293"/>
            <ac:graphicFrameMk id="4" creationId="{11E2FE3E-5AC2-A85B-C081-C0CAE9EA6A57}"/>
          </ac:graphicFrameMkLst>
        </pc:graphicFrameChg>
        <pc:graphicFrameChg chg="add mod ord">
          <ac:chgData name="Lorenzo Caccianiga" userId="43663acf-f688-463c-9334-81d48f9364f3" providerId="ADAL" clId="{4CA3DBF5-44B5-41DB-B914-A42CFB226F51}" dt="2024-01-10T14:50:46.564" v="6505" actId="14100"/>
          <ac:graphicFrameMkLst>
            <pc:docMk/>
            <pc:sldMk cId="2046372578" sldId="293"/>
            <ac:graphicFrameMk id="5" creationId="{54D8CA65-F422-4BB7-7C67-6C5BA36BC4E1}"/>
          </ac:graphicFrameMkLst>
        </pc:graphicFrameChg>
        <pc:cxnChg chg="add mod">
          <ac:chgData name="Lorenzo Caccianiga" userId="43663acf-f688-463c-9334-81d48f9364f3" providerId="ADAL" clId="{4CA3DBF5-44B5-41DB-B914-A42CFB226F51}" dt="2024-01-09T17:06:48.429" v="5018" actId="1037"/>
          <ac:cxnSpMkLst>
            <pc:docMk/>
            <pc:sldMk cId="2046372578" sldId="293"/>
            <ac:cxnSpMk id="8" creationId="{5161FCBF-F79B-00FD-445C-33CE16803B12}"/>
          </ac:cxnSpMkLst>
        </pc:cxnChg>
        <pc:cxnChg chg="add mod">
          <ac:chgData name="Lorenzo Caccianiga" userId="43663acf-f688-463c-9334-81d48f9364f3" providerId="ADAL" clId="{4CA3DBF5-44B5-41DB-B914-A42CFB226F51}" dt="2024-01-09T17:06:48.429" v="5018" actId="1037"/>
          <ac:cxnSpMkLst>
            <pc:docMk/>
            <pc:sldMk cId="2046372578" sldId="293"/>
            <ac:cxnSpMk id="13" creationId="{82F56946-AE3A-BB6C-EE2A-60C412C9E271}"/>
          </ac:cxnSpMkLst>
        </pc:cxnChg>
        <pc:cxnChg chg="add del">
          <ac:chgData name="Lorenzo Caccianiga" userId="43663acf-f688-463c-9334-81d48f9364f3" providerId="ADAL" clId="{4CA3DBF5-44B5-41DB-B914-A42CFB226F51}" dt="2024-01-09T16:35:57.400" v="3880" actId="478"/>
          <ac:cxnSpMkLst>
            <pc:docMk/>
            <pc:sldMk cId="2046372578" sldId="293"/>
            <ac:cxnSpMk id="25" creationId="{E8000CB3-C3A1-EAD4-8E0E-CAC15B9425E6}"/>
          </ac:cxnSpMkLst>
        </pc:cxnChg>
        <pc:cxnChg chg="add mod">
          <ac:chgData name="Lorenzo Caccianiga" userId="43663acf-f688-463c-9334-81d48f9364f3" providerId="ADAL" clId="{4CA3DBF5-44B5-41DB-B914-A42CFB226F51}" dt="2024-01-09T17:06:48.429" v="5018" actId="1037"/>
          <ac:cxnSpMkLst>
            <pc:docMk/>
            <pc:sldMk cId="2046372578" sldId="293"/>
            <ac:cxnSpMk id="27" creationId="{5A0C7E7D-5077-1ACC-773C-55ADE6EBCF08}"/>
          </ac:cxnSpMkLst>
        </pc:cxnChg>
      </pc:sldChg>
      <pc:sldChg chg="addSp delSp modSp add mod modAnim">
        <pc:chgData name="Lorenzo Caccianiga" userId="43663acf-f688-463c-9334-81d48f9364f3" providerId="ADAL" clId="{4CA3DBF5-44B5-41DB-B914-A42CFB226F51}" dt="2024-01-09T17:07:06.475" v="5020"/>
        <pc:sldMkLst>
          <pc:docMk/>
          <pc:sldMk cId="3579148009" sldId="294"/>
        </pc:sldMkLst>
        <pc:spChg chg="del">
          <ac:chgData name="Lorenzo Caccianiga" userId="43663acf-f688-463c-9334-81d48f9364f3" providerId="ADAL" clId="{4CA3DBF5-44B5-41DB-B914-A42CFB226F51}" dt="2024-01-08T19:47:53.319" v="2828" actId="478"/>
          <ac:spMkLst>
            <pc:docMk/>
            <pc:sldMk cId="3579148009" sldId="294"/>
            <ac:spMk id="2" creationId="{C9D891CF-028C-EBE5-30B5-E3E99BF0C462}"/>
          </ac:spMkLst>
        </pc:spChg>
        <pc:spChg chg="del">
          <ac:chgData name="Lorenzo Caccianiga" userId="43663acf-f688-463c-9334-81d48f9364f3" providerId="ADAL" clId="{4CA3DBF5-44B5-41DB-B914-A42CFB226F51}" dt="2024-01-08T19:47:53.319" v="2828" actId="478"/>
          <ac:spMkLst>
            <pc:docMk/>
            <pc:sldMk cId="3579148009" sldId="294"/>
            <ac:spMk id="3" creationId="{16D275F1-B455-DA42-3411-28D0638F2EE4}"/>
          </ac:spMkLst>
        </pc:spChg>
        <pc:spChg chg="del">
          <ac:chgData name="Lorenzo Caccianiga" userId="43663acf-f688-463c-9334-81d48f9364f3" providerId="ADAL" clId="{4CA3DBF5-44B5-41DB-B914-A42CFB226F51}" dt="2024-01-08T19:47:53.319" v="2828" actId="478"/>
          <ac:spMkLst>
            <pc:docMk/>
            <pc:sldMk cId="3579148009" sldId="294"/>
            <ac:spMk id="6" creationId="{DE95DECF-2FCE-8B41-0817-CE19AC8A1F02}"/>
          </ac:spMkLst>
        </pc:spChg>
        <pc:spChg chg="add mod">
          <ac:chgData name="Lorenzo Caccianiga" userId="43663acf-f688-463c-9334-81d48f9364f3" providerId="ADAL" clId="{4CA3DBF5-44B5-41DB-B914-A42CFB226F51}" dt="2024-01-08T19:49:28.171" v="2845" actId="14100"/>
          <ac:spMkLst>
            <pc:docMk/>
            <pc:sldMk cId="3579148009" sldId="294"/>
            <ac:spMk id="9" creationId="{F9B193E3-5D89-A286-5F2D-8B900041DE65}"/>
          </ac:spMkLst>
        </pc:spChg>
        <pc:spChg chg="del">
          <ac:chgData name="Lorenzo Caccianiga" userId="43663acf-f688-463c-9334-81d48f9364f3" providerId="ADAL" clId="{4CA3DBF5-44B5-41DB-B914-A42CFB226F51}" dt="2024-01-08T19:47:53.319" v="2828" actId="478"/>
          <ac:spMkLst>
            <pc:docMk/>
            <pc:sldMk cId="3579148009" sldId="294"/>
            <ac:spMk id="18" creationId="{85ADE5DC-E6DF-469A-D911-21A200180400}"/>
          </ac:spMkLst>
        </pc:spChg>
        <pc:spChg chg="del">
          <ac:chgData name="Lorenzo Caccianiga" userId="43663acf-f688-463c-9334-81d48f9364f3" providerId="ADAL" clId="{4CA3DBF5-44B5-41DB-B914-A42CFB226F51}" dt="2024-01-08T19:47:53.319" v="2828" actId="478"/>
          <ac:spMkLst>
            <pc:docMk/>
            <pc:sldMk cId="3579148009" sldId="294"/>
            <ac:spMk id="19" creationId="{EA698CE3-AB9C-E7E8-B51B-532D6F8A94EA}"/>
          </ac:spMkLst>
        </pc:spChg>
        <pc:spChg chg="mod">
          <ac:chgData name="Lorenzo Caccianiga" userId="43663acf-f688-463c-9334-81d48f9364f3" providerId="ADAL" clId="{4CA3DBF5-44B5-41DB-B914-A42CFB226F51}" dt="2024-01-09T16:54:47.756" v="4920" actId="20577"/>
          <ac:spMkLst>
            <pc:docMk/>
            <pc:sldMk cId="3579148009" sldId="294"/>
            <ac:spMk id="256" creationId="{00000000-0000-0000-0000-000000000000}"/>
          </ac:spMkLst>
        </pc:spChg>
        <pc:spChg chg="mod">
          <ac:chgData name="Lorenzo Caccianiga" userId="43663acf-f688-463c-9334-81d48f9364f3" providerId="ADAL" clId="{4CA3DBF5-44B5-41DB-B914-A42CFB226F51}" dt="2024-01-09T16:39:09.315" v="4020" actId="14100"/>
          <ac:spMkLst>
            <pc:docMk/>
            <pc:sldMk cId="3579148009" sldId="294"/>
            <ac:spMk id="257" creationId="{00000000-0000-0000-0000-000000000000}"/>
          </ac:spMkLst>
        </pc:spChg>
        <pc:graphicFrameChg chg="del">
          <ac:chgData name="Lorenzo Caccianiga" userId="43663acf-f688-463c-9334-81d48f9364f3" providerId="ADAL" clId="{4CA3DBF5-44B5-41DB-B914-A42CFB226F51}" dt="2024-01-08T19:47:53.319" v="2828" actId="478"/>
          <ac:graphicFrameMkLst>
            <pc:docMk/>
            <pc:sldMk cId="3579148009" sldId="294"/>
            <ac:graphicFrameMk id="4" creationId="{11E2FE3E-5AC2-A85B-C081-C0CAE9EA6A57}"/>
          </ac:graphicFrameMkLst>
        </pc:graphicFrameChg>
        <pc:graphicFrameChg chg="add mod">
          <ac:chgData name="Lorenzo Caccianiga" userId="43663acf-f688-463c-9334-81d48f9364f3" providerId="ADAL" clId="{4CA3DBF5-44B5-41DB-B914-A42CFB226F51}" dt="2024-01-08T19:48:21.720" v="2832" actId="1076"/>
          <ac:graphicFrameMkLst>
            <pc:docMk/>
            <pc:sldMk cId="3579148009" sldId="294"/>
            <ac:graphicFrameMk id="5" creationId="{752DEC88-4464-485E-C2C1-1E9255DCB06D}"/>
          </ac:graphicFrameMkLst>
        </pc:graphicFrameChg>
        <pc:graphicFrameChg chg="add mod">
          <ac:chgData name="Lorenzo Caccianiga" userId="43663acf-f688-463c-9334-81d48f9364f3" providerId="ADAL" clId="{4CA3DBF5-44B5-41DB-B914-A42CFB226F51}" dt="2024-01-08T19:48:38.453" v="2836" actId="1076"/>
          <ac:graphicFrameMkLst>
            <pc:docMk/>
            <pc:sldMk cId="3579148009" sldId="294"/>
            <ac:graphicFrameMk id="7" creationId="{9139522E-F566-0FC7-011B-530496156BD4}"/>
          </ac:graphicFrameMkLst>
        </pc:graphicFrameChg>
        <pc:cxnChg chg="del mod">
          <ac:chgData name="Lorenzo Caccianiga" userId="43663acf-f688-463c-9334-81d48f9364f3" providerId="ADAL" clId="{4CA3DBF5-44B5-41DB-B914-A42CFB226F51}" dt="2024-01-08T19:47:53.319" v="2828" actId="478"/>
          <ac:cxnSpMkLst>
            <pc:docMk/>
            <pc:sldMk cId="3579148009" sldId="294"/>
            <ac:cxnSpMk id="8" creationId="{5161FCBF-F79B-00FD-445C-33CE16803B12}"/>
          </ac:cxnSpMkLst>
        </pc:cxnChg>
        <pc:cxnChg chg="add mod">
          <ac:chgData name="Lorenzo Caccianiga" userId="43663acf-f688-463c-9334-81d48f9364f3" providerId="ADAL" clId="{4CA3DBF5-44B5-41DB-B914-A42CFB226F51}" dt="2024-01-08T19:49:31.137" v="2846" actId="14100"/>
          <ac:cxnSpMkLst>
            <pc:docMk/>
            <pc:sldMk cId="3579148009" sldId="294"/>
            <ac:cxnSpMk id="11" creationId="{FDD7808D-5514-E4AA-EAD0-76C49AF30D17}"/>
          </ac:cxnSpMkLst>
        </pc:cxnChg>
        <pc:cxnChg chg="add mod">
          <ac:chgData name="Lorenzo Caccianiga" userId="43663acf-f688-463c-9334-81d48f9364f3" providerId="ADAL" clId="{4CA3DBF5-44B5-41DB-B914-A42CFB226F51}" dt="2024-01-08T19:49:52.654" v="2847" actId="14100"/>
          <ac:cxnSpMkLst>
            <pc:docMk/>
            <pc:sldMk cId="3579148009" sldId="294"/>
            <ac:cxnSpMk id="12" creationId="{4C471DEB-A12A-E1B5-9F6C-28A87D294367}"/>
          </ac:cxnSpMkLst>
        </pc:cxnChg>
        <pc:cxnChg chg="del mod">
          <ac:chgData name="Lorenzo Caccianiga" userId="43663acf-f688-463c-9334-81d48f9364f3" providerId="ADAL" clId="{4CA3DBF5-44B5-41DB-B914-A42CFB226F51}" dt="2024-01-08T19:47:53.319" v="2828" actId="478"/>
          <ac:cxnSpMkLst>
            <pc:docMk/>
            <pc:sldMk cId="3579148009" sldId="294"/>
            <ac:cxnSpMk id="13" creationId="{82F56946-AE3A-BB6C-EE2A-60C412C9E271}"/>
          </ac:cxnSpMkLst>
        </pc:cxnChg>
      </pc:sldChg>
      <pc:sldChg chg="addSp delSp modSp add mod modAnim">
        <pc:chgData name="Lorenzo Caccianiga" userId="43663acf-f688-463c-9334-81d48f9364f3" providerId="ADAL" clId="{4CA3DBF5-44B5-41DB-B914-A42CFB226F51}" dt="2024-01-08T21:34:18.440" v="3112" actId="404"/>
        <pc:sldMkLst>
          <pc:docMk/>
          <pc:sldMk cId="1823862531" sldId="295"/>
        </pc:sldMkLst>
        <pc:spChg chg="add mod">
          <ac:chgData name="Lorenzo Caccianiga" userId="43663acf-f688-463c-9334-81d48f9364f3" providerId="ADAL" clId="{4CA3DBF5-44B5-41DB-B914-A42CFB226F51}" dt="2024-01-08T21:33:17.086" v="3102" actId="404"/>
          <ac:spMkLst>
            <pc:docMk/>
            <pc:sldMk cId="1823862531" sldId="295"/>
            <ac:spMk id="7" creationId="{E6678191-01E6-CE7D-FD84-E926910F80A8}"/>
          </ac:spMkLst>
        </pc:spChg>
        <pc:spChg chg="add mod">
          <ac:chgData name="Lorenzo Caccianiga" userId="43663acf-f688-463c-9334-81d48f9364f3" providerId="ADAL" clId="{4CA3DBF5-44B5-41DB-B914-A42CFB226F51}" dt="2024-01-08T21:34:18.440" v="3112" actId="404"/>
          <ac:spMkLst>
            <pc:docMk/>
            <pc:sldMk cId="1823862531" sldId="295"/>
            <ac:spMk id="9" creationId="{D574DB65-C486-0D6A-ECB5-7481133FC6B8}"/>
          </ac:spMkLst>
        </pc:spChg>
        <pc:spChg chg="mod">
          <ac:chgData name="Lorenzo Caccianiga" userId="43663acf-f688-463c-9334-81d48f9364f3" providerId="ADAL" clId="{4CA3DBF5-44B5-41DB-B914-A42CFB226F51}" dt="2024-01-08T21:26:58.611" v="3073" actId="14100"/>
          <ac:spMkLst>
            <pc:docMk/>
            <pc:sldMk cId="1823862531" sldId="295"/>
            <ac:spMk id="266" creationId="{00000000-0000-0000-0000-000000000000}"/>
          </ac:spMkLst>
        </pc:spChg>
        <pc:picChg chg="add mod">
          <ac:chgData name="Lorenzo Caccianiga" userId="43663acf-f688-463c-9334-81d48f9364f3" providerId="ADAL" clId="{4CA3DBF5-44B5-41DB-B914-A42CFB226F51}" dt="2024-01-08T21:33:59.461" v="3105" actId="1076"/>
          <ac:picMkLst>
            <pc:docMk/>
            <pc:sldMk cId="1823862531" sldId="295"/>
            <ac:picMk id="3" creationId="{DBD2B1CC-68F0-B3F4-2437-3F415F668747}"/>
          </ac:picMkLst>
        </pc:picChg>
        <pc:picChg chg="add mod">
          <ac:chgData name="Lorenzo Caccianiga" userId="43663acf-f688-463c-9334-81d48f9364f3" providerId="ADAL" clId="{4CA3DBF5-44B5-41DB-B914-A42CFB226F51}" dt="2024-01-08T21:33:56.606" v="3104" actId="1076"/>
          <ac:picMkLst>
            <pc:docMk/>
            <pc:sldMk cId="1823862531" sldId="295"/>
            <ac:picMk id="5" creationId="{6A7DEA5D-6DA9-28C4-7975-E04050C23132}"/>
          </ac:picMkLst>
        </pc:picChg>
        <pc:picChg chg="del">
          <ac:chgData name="Lorenzo Caccianiga" userId="43663acf-f688-463c-9334-81d48f9364f3" providerId="ADAL" clId="{4CA3DBF5-44B5-41DB-B914-A42CFB226F51}" dt="2024-01-08T21:22:09.319" v="2904" actId="478"/>
          <ac:picMkLst>
            <pc:docMk/>
            <pc:sldMk cId="1823862531" sldId="295"/>
            <ac:picMk id="268" creationId="{00000000-0000-0000-0000-000000000000}"/>
          </ac:picMkLst>
        </pc:picChg>
        <pc:picChg chg="add mod">
          <ac:chgData name="Lorenzo Caccianiga" userId="43663acf-f688-463c-9334-81d48f9364f3" providerId="ADAL" clId="{4CA3DBF5-44B5-41DB-B914-A42CFB226F51}" dt="2024-01-08T21:32:06.544" v="3079" actId="1076"/>
          <ac:picMkLst>
            <pc:docMk/>
            <pc:sldMk cId="1823862531" sldId="295"/>
            <ac:picMk id="1026" creationId="{AF0D455E-2C64-E2E1-A587-BC99E0C75377}"/>
          </ac:picMkLst>
        </pc:picChg>
      </pc:sldChg>
      <pc:sldChg chg="addSp delSp modSp add mod modAnim">
        <pc:chgData name="Lorenzo Caccianiga" userId="43663acf-f688-463c-9334-81d48f9364f3" providerId="ADAL" clId="{4CA3DBF5-44B5-41DB-B914-A42CFB226F51}" dt="2024-01-10T21:16:28.840" v="6749" actId="20577"/>
        <pc:sldMkLst>
          <pc:docMk/>
          <pc:sldMk cId="3365911501" sldId="296"/>
        </pc:sldMkLst>
        <pc:spChg chg="add mod">
          <ac:chgData name="Lorenzo Caccianiga" userId="43663acf-f688-463c-9334-81d48f9364f3" providerId="ADAL" clId="{4CA3DBF5-44B5-41DB-B914-A42CFB226F51}" dt="2024-01-09T15:06:01.087" v="3702"/>
          <ac:spMkLst>
            <pc:docMk/>
            <pc:sldMk cId="3365911501" sldId="296"/>
            <ac:spMk id="3" creationId="{2DEAFBE6-6966-8A65-DFA2-7F445DA41813}"/>
          </ac:spMkLst>
        </pc:spChg>
        <pc:spChg chg="add mod">
          <ac:chgData name="Lorenzo Caccianiga" userId="43663acf-f688-463c-9334-81d48f9364f3" providerId="ADAL" clId="{4CA3DBF5-44B5-41DB-B914-A42CFB226F51}" dt="2024-01-10T21:16:28.840" v="6749" actId="20577"/>
          <ac:spMkLst>
            <pc:docMk/>
            <pc:sldMk cId="3365911501" sldId="296"/>
            <ac:spMk id="5" creationId="{02330977-B77A-9E28-5F1C-53EB91B982DC}"/>
          </ac:spMkLst>
        </pc:spChg>
        <pc:spChg chg="add">
          <ac:chgData name="Lorenzo Caccianiga" userId="43663acf-f688-463c-9334-81d48f9364f3" providerId="ADAL" clId="{4CA3DBF5-44B5-41DB-B914-A42CFB226F51}" dt="2024-01-09T15:04:34.389" v="3653" actId="22"/>
          <ac:spMkLst>
            <pc:docMk/>
            <pc:sldMk cId="3365911501" sldId="296"/>
            <ac:spMk id="7" creationId="{CD0969AB-1751-9230-27CB-E64AA7A0AD20}"/>
          </ac:spMkLst>
        </pc:spChg>
        <pc:spChg chg="del">
          <ac:chgData name="Lorenzo Caccianiga" userId="43663acf-f688-463c-9334-81d48f9364f3" providerId="ADAL" clId="{4CA3DBF5-44B5-41DB-B914-A42CFB226F51}" dt="2024-01-09T15:04:27.596" v="3651" actId="478"/>
          <ac:spMkLst>
            <pc:docMk/>
            <pc:sldMk cId="3365911501" sldId="296"/>
            <ac:spMk id="66" creationId="{00000000-0000-0000-0000-000000000000}"/>
          </ac:spMkLst>
        </pc:spChg>
        <pc:spChg chg="del">
          <ac:chgData name="Lorenzo Caccianiga" userId="43663acf-f688-463c-9334-81d48f9364f3" providerId="ADAL" clId="{4CA3DBF5-44B5-41DB-B914-A42CFB226F51}" dt="2024-01-09T15:04:30.434" v="3652" actId="478"/>
          <ac:spMkLst>
            <pc:docMk/>
            <pc:sldMk cId="3365911501" sldId="296"/>
            <ac:spMk id="67" creationId="{00000000-0000-0000-0000-000000000000}"/>
          </ac:spMkLst>
        </pc:spChg>
        <pc:grpChg chg="mod">
          <ac:chgData name="Lorenzo Caccianiga" userId="43663acf-f688-463c-9334-81d48f9364f3" providerId="ADAL" clId="{4CA3DBF5-44B5-41DB-B914-A42CFB226F51}" dt="2024-01-09T15:05:42.850" v="3686"/>
          <ac:grpSpMkLst>
            <pc:docMk/>
            <pc:sldMk cId="3365911501" sldId="296"/>
            <ac:grpSpMk id="12" creationId="{63835680-D422-F4CC-013E-44643CDE4353}"/>
          </ac:grpSpMkLst>
        </pc:grpChg>
        <pc:grpChg chg="add del mod">
          <ac:chgData name="Lorenzo Caccianiga" userId="43663acf-f688-463c-9334-81d48f9364f3" providerId="ADAL" clId="{4CA3DBF5-44B5-41DB-B914-A42CFB226F51}" dt="2024-01-09T15:05:41.361" v="3679"/>
          <ac:grpSpMkLst>
            <pc:docMk/>
            <pc:sldMk cId="3365911501" sldId="296"/>
            <ac:grpSpMk id="19" creationId="{37702AAC-ECA3-7472-E89C-FA8AA9559981}"/>
          </ac:grpSpMkLst>
        </pc:grpChg>
        <pc:grpChg chg="mod">
          <ac:chgData name="Lorenzo Caccianiga" userId="43663acf-f688-463c-9334-81d48f9364f3" providerId="ADAL" clId="{4CA3DBF5-44B5-41DB-B914-A42CFB226F51}" dt="2024-01-09T15:05:40.268" v="3674"/>
          <ac:grpSpMkLst>
            <pc:docMk/>
            <pc:sldMk cId="3365911501" sldId="296"/>
            <ac:grpSpMk id="24" creationId="{FD07E9E8-3F4C-6384-AF58-B0EF985A5C4B}"/>
          </ac:grpSpMkLst>
        </pc:grpChg>
        <pc:grpChg chg="mod">
          <ac:chgData name="Lorenzo Caccianiga" userId="43663acf-f688-463c-9334-81d48f9364f3" providerId="ADAL" clId="{4CA3DBF5-44B5-41DB-B914-A42CFB226F51}" dt="2024-01-09T15:05:51.744" v="3690"/>
          <ac:grpSpMkLst>
            <pc:docMk/>
            <pc:sldMk cId="3365911501" sldId="296"/>
            <ac:grpSpMk id="27" creationId="{CFA5AB6D-B744-BEA6-41BE-2BE48DD02B15}"/>
          </ac:grpSpMkLst>
        </pc:grpChg>
        <pc:grpChg chg="del mod">
          <ac:chgData name="Lorenzo Caccianiga" userId="43663acf-f688-463c-9334-81d48f9364f3" providerId="ADAL" clId="{4CA3DBF5-44B5-41DB-B914-A42CFB226F51}" dt="2024-01-09T15:06:01.087" v="3702"/>
          <ac:grpSpMkLst>
            <pc:docMk/>
            <pc:sldMk cId="3365911501" sldId="296"/>
            <ac:grpSpMk id="34" creationId="{EE7A96B6-B856-1546-B9E1-2CADD8B2DC15}"/>
          </ac:grpSpMkLst>
        </pc:grpChg>
        <pc:grpChg chg="mod">
          <ac:chgData name="Lorenzo Caccianiga" userId="43663acf-f688-463c-9334-81d48f9364f3" providerId="ADAL" clId="{4CA3DBF5-44B5-41DB-B914-A42CFB226F51}" dt="2024-01-09T15:06:01.087" v="3702"/>
          <ac:grpSpMkLst>
            <pc:docMk/>
            <pc:sldMk cId="3365911501" sldId="296"/>
            <ac:grpSpMk id="39" creationId="{EFAC0620-E6E6-333A-B1C8-B17CE06CD2A9}"/>
          </ac:grpSpMkLst>
        </pc:grpChg>
        <pc:picChg chg="add mod">
          <ac:chgData name="Lorenzo Caccianiga" userId="43663acf-f688-463c-9334-81d48f9364f3" providerId="ADAL" clId="{4CA3DBF5-44B5-41DB-B914-A42CFB226F51}" dt="2024-01-09T15:04:57.367" v="3657" actId="1076"/>
          <ac:picMkLst>
            <pc:docMk/>
            <pc:sldMk cId="3365911501" sldId="296"/>
            <ac:picMk id="9" creationId="{4E5E622E-C5EF-E29F-B4D8-824D23055F46}"/>
          </ac:picMkLst>
        </pc:picChg>
        <pc:inkChg chg="add del mod">
          <ac:chgData name="Lorenzo Caccianiga" userId="43663acf-f688-463c-9334-81d48f9364f3" providerId="ADAL" clId="{4CA3DBF5-44B5-41DB-B914-A42CFB226F51}" dt="2024-01-09T15:05:43.270" v="3687" actId="9405"/>
          <ac:inkMkLst>
            <pc:docMk/>
            <pc:sldMk cId="3365911501" sldId="296"/>
            <ac:inkMk id="10" creationId="{54D35712-CCBC-89F5-300B-F545D87418D1}"/>
          </ac:inkMkLst>
        </pc:inkChg>
        <pc:inkChg chg="add del mod">
          <ac:chgData name="Lorenzo Caccianiga" userId="43663acf-f688-463c-9334-81d48f9364f3" providerId="ADAL" clId="{4CA3DBF5-44B5-41DB-B914-A42CFB226F51}" dt="2024-01-09T15:05:42.850" v="3686"/>
          <ac:inkMkLst>
            <pc:docMk/>
            <pc:sldMk cId="3365911501" sldId="296"/>
            <ac:inkMk id="11" creationId="{3F70866F-ABA2-2D04-6964-94AAFD1C2BDF}"/>
          </ac:inkMkLst>
        </pc:inkChg>
        <pc:inkChg chg="add del mod">
          <ac:chgData name="Lorenzo Caccianiga" userId="43663acf-f688-463c-9334-81d48f9364f3" providerId="ADAL" clId="{4CA3DBF5-44B5-41DB-B914-A42CFB226F51}" dt="2024-01-09T15:05:42.396" v="3684" actId="9405"/>
          <ac:inkMkLst>
            <pc:docMk/>
            <pc:sldMk cId="3365911501" sldId="296"/>
            <ac:inkMk id="13" creationId="{418B02CE-C513-A5F9-A1D5-5B2D219E35E7}"/>
          </ac:inkMkLst>
        </pc:inkChg>
        <pc:inkChg chg="add del mod">
          <ac:chgData name="Lorenzo Caccianiga" userId="43663acf-f688-463c-9334-81d48f9364f3" providerId="ADAL" clId="{4CA3DBF5-44B5-41DB-B914-A42CFB226F51}" dt="2024-01-09T15:05:42.169" v="3683" actId="9405"/>
          <ac:inkMkLst>
            <pc:docMk/>
            <pc:sldMk cId="3365911501" sldId="296"/>
            <ac:inkMk id="14" creationId="{C0E02D60-BF24-2E9A-7AB9-6C6B15BDC08C}"/>
          </ac:inkMkLst>
        </pc:inkChg>
        <pc:inkChg chg="add del mod">
          <ac:chgData name="Lorenzo Caccianiga" userId="43663acf-f688-463c-9334-81d48f9364f3" providerId="ADAL" clId="{4CA3DBF5-44B5-41DB-B914-A42CFB226F51}" dt="2024-01-09T15:05:41.989" v="3682" actId="9405"/>
          <ac:inkMkLst>
            <pc:docMk/>
            <pc:sldMk cId="3365911501" sldId="296"/>
            <ac:inkMk id="15" creationId="{858C9A31-6D2A-054D-E158-83FDC126CBC9}"/>
          </ac:inkMkLst>
        </pc:inkChg>
        <pc:inkChg chg="add del mod">
          <ac:chgData name="Lorenzo Caccianiga" userId="43663acf-f688-463c-9334-81d48f9364f3" providerId="ADAL" clId="{4CA3DBF5-44B5-41DB-B914-A42CFB226F51}" dt="2024-01-09T15:05:41.763" v="3681" actId="9405"/>
          <ac:inkMkLst>
            <pc:docMk/>
            <pc:sldMk cId="3365911501" sldId="296"/>
            <ac:inkMk id="16" creationId="{49D750D7-9A6A-2D2E-0CF5-AE854D3CE37F}"/>
          </ac:inkMkLst>
        </pc:inkChg>
        <pc:inkChg chg="add del mod">
          <ac:chgData name="Lorenzo Caccianiga" userId="43663acf-f688-463c-9334-81d48f9364f3" providerId="ADAL" clId="{4CA3DBF5-44B5-41DB-B914-A42CFB226F51}" dt="2024-01-09T15:05:41.589" v="3680" actId="9405"/>
          <ac:inkMkLst>
            <pc:docMk/>
            <pc:sldMk cId="3365911501" sldId="296"/>
            <ac:inkMk id="17" creationId="{4D7FEC35-D72E-E2BE-EDAE-EADE609E2AF1}"/>
          </ac:inkMkLst>
        </pc:inkChg>
        <pc:inkChg chg="add del mod">
          <ac:chgData name="Lorenzo Caccianiga" userId="43663acf-f688-463c-9334-81d48f9364f3" providerId="ADAL" clId="{4CA3DBF5-44B5-41DB-B914-A42CFB226F51}" dt="2024-01-09T15:05:41.361" v="3679"/>
          <ac:inkMkLst>
            <pc:docMk/>
            <pc:sldMk cId="3365911501" sldId="296"/>
            <ac:inkMk id="18" creationId="{3AF54AF3-B7CC-ABFB-A466-D5548DA16765}"/>
          </ac:inkMkLst>
        </pc:inkChg>
        <pc:inkChg chg="add del mod">
          <ac:chgData name="Lorenzo Caccianiga" userId="43663acf-f688-463c-9334-81d48f9364f3" providerId="ADAL" clId="{4CA3DBF5-44B5-41DB-B914-A42CFB226F51}" dt="2024-01-09T15:05:41.119" v="3677" actId="9405"/>
          <ac:inkMkLst>
            <pc:docMk/>
            <pc:sldMk cId="3365911501" sldId="296"/>
            <ac:inkMk id="20" creationId="{FBD07C91-887E-4ACE-C5AD-A9E5A6F9FB5C}"/>
          </ac:inkMkLst>
        </pc:inkChg>
        <pc:inkChg chg="add del mod">
          <ac:chgData name="Lorenzo Caccianiga" userId="43663acf-f688-463c-9334-81d48f9364f3" providerId="ADAL" clId="{4CA3DBF5-44B5-41DB-B914-A42CFB226F51}" dt="2024-01-09T15:05:40.909" v="3676" actId="9405"/>
          <ac:inkMkLst>
            <pc:docMk/>
            <pc:sldMk cId="3365911501" sldId="296"/>
            <ac:inkMk id="21" creationId="{53AB824F-8DFD-F6D7-4A0F-FF0ADFF03187}"/>
          </ac:inkMkLst>
        </pc:inkChg>
        <pc:inkChg chg="add del mod">
          <ac:chgData name="Lorenzo Caccianiga" userId="43663acf-f688-463c-9334-81d48f9364f3" providerId="ADAL" clId="{4CA3DBF5-44B5-41DB-B914-A42CFB226F51}" dt="2024-01-09T15:05:40.701" v="3675" actId="9405"/>
          <ac:inkMkLst>
            <pc:docMk/>
            <pc:sldMk cId="3365911501" sldId="296"/>
            <ac:inkMk id="22" creationId="{D4C9A381-5CD1-599A-0D1D-84E3D1CCDE36}"/>
          </ac:inkMkLst>
        </pc:inkChg>
        <pc:inkChg chg="add del mod">
          <ac:chgData name="Lorenzo Caccianiga" userId="43663acf-f688-463c-9334-81d48f9364f3" providerId="ADAL" clId="{4CA3DBF5-44B5-41DB-B914-A42CFB226F51}" dt="2024-01-09T15:05:40.268" v="3674"/>
          <ac:inkMkLst>
            <pc:docMk/>
            <pc:sldMk cId="3365911501" sldId="296"/>
            <ac:inkMk id="23" creationId="{DB1B472C-A90A-B89A-85A5-50C5FDD78753}"/>
          </ac:inkMkLst>
        </pc:inkChg>
        <pc:inkChg chg="add mod">
          <ac:chgData name="Lorenzo Caccianiga" userId="43663acf-f688-463c-9334-81d48f9364f3" providerId="ADAL" clId="{4CA3DBF5-44B5-41DB-B914-A42CFB226F51}" dt="2024-01-09T15:05:51.744" v="3690"/>
          <ac:inkMkLst>
            <pc:docMk/>
            <pc:sldMk cId="3365911501" sldId="296"/>
            <ac:inkMk id="25" creationId="{0167E6EC-7438-2ADA-EA86-259B6EC6B311}"/>
          </ac:inkMkLst>
        </pc:inkChg>
        <pc:inkChg chg="add mod">
          <ac:chgData name="Lorenzo Caccianiga" userId="43663acf-f688-463c-9334-81d48f9364f3" providerId="ADAL" clId="{4CA3DBF5-44B5-41DB-B914-A42CFB226F51}" dt="2024-01-09T15:05:51.744" v="3690"/>
          <ac:inkMkLst>
            <pc:docMk/>
            <pc:sldMk cId="3365911501" sldId="296"/>
            <ac:inkMk id="26" creationId="{C87AB559-0DF6-DF35-4886-E599BE34227D}"/>
          </ac:inkMkLst>
        </pc:inkChg>
        <pc:inkChg chg="add mod">
          <ac:chgData name="Lorenzo Caccianiga" userId="43663acf-f688-463c-9334-81d48f9364f3" providerId="ADAL" clId="{4CA3DBF5-44B5-41DB-B914-A42CFB226F51}" dt="2024-01-09T15:06:01.087" v="3702"/>
          <ac:inkMkLst>
            <pc:docMk/>
            <pc:sldMk cId="3365911501" sldId="296"/>
            <ac:inkMk id="28" creationId="{4C388C50-0843-6229-5818-09A542010EC1}"/>
          </ac:inkMkLst>
        </pc:inkChg>
        <pc:inkChg chg="add mod">
          <ac:chgData name="Lorenzo Caccianiga" userId="43663acf-f688-463c-9334-81d48f9364f3" providerId="ADAL" clId="{4CA3DBF5-44B5-41DB-B914-A42CFB226F51}" dt="2024-01-09T15:06:01.087" v="3702"/>
          <ac:inkMkLst>
            <pc:docMk/>
            <pc:sldMk cId="3365911501" sldId="296"/>
            <ac:inkMk id="29" creationId="{BF2175CF-BF41-A02C-51B4-7299CB10258E}"/>
          </ac:inkMkLst>
        </pc:inkChg>
        <pc:inkChg chg="add mod">
          <ac:chgData name="Lorenzo Caccianiga" userId="43663acf-f688-463c-9334-81d48f9364f3" providerId="ADAL" clId="{4CA3DBF5-44B5-41DB-B914-A42CFB226F51}" dt="2024-01-09T15:06:01.087" v="3702"/>
          <ac:inkMkLst>
            <pc:docMk/>
            <pc:sldMk cId="3365911501" sldId="296"/>
            <ac:inkMk id="30" creationId="{5F5FEF97-044A-A728-DA41-1BA25F5AE7A4}"/>
          </ac:inkMkLst>
        </pc:inkChg>
        <pc:inkChg chg="add mod">
          <ac:chgData name="Lorenzo Caccianiga" userId="43663acf-f688-463c-9334-81d48f9364f3" providerId="ADAL" clId="{4CA3DBF5-44B5-41DB-B914-A42CFB226F51}" dt="2024-01-09T15:06:01.087" v="3702"/>
          <ac:inkMkLst>
            <pc:docMk/>
            <pc:sldMk cId="3365911501" sldId="296"/>
            <ac:inkMk id="31" creationId="{4287F08B-6149-8130-72E9-A256F554AB51}"/>
          </ac:inkMkLst>
        </pc:inkChg>
        <pc:inkChg chg="add mod">
          <ac:chgData name="Lorenzo Caccianiga" userId="43663acf-f688-463c-9334-81d48f9364f3" providerId="ADAL" clId="{4CA3DBF5-44B5-41DB-B914-A42CFB226F51}" dt="2024-01-09T15:06:01.087" v="3702"/>
          <ac:inkMkLst>
            <pc:docMk/>
            <pc:sldMk cId="3365911501" sldId="296"/>
            <ac:inkMk id="32" creationId="{0675C389-96BE-50C1-092E-B4752C8C4F34}"/>
          </ac:inkMkLst>
        </pc:inkChg>
        <pc:inkChg chg="add mod">
          <ac:chgData name="Lorenzo Caccianiga" userId="43663acf-f688-463c-9334-81d48f9364f3" providerId="ADAL" clId="{4CA3DBF5-44B5-41DB-B914-A42CFB226F51}" dt="2024-01-09T15:06:01.087" v="3702"/>
          <ac:inkMkLst>
            <pc:docMk/>
            <pc:sldMk cId="3365911501" sldId="296"/>
            <ac:inkMk id="33" creationId="{09BFC42A-6C4E-B20A-8A55-8E1D91F4B751}"/>
          </ac:inkMkLst>
        </pc:inkChg>
        <pc:inkChg chg="add mod">
          <ac:chgData name="Lorenzo Caccianiga" userId="43663acf-f688-463c-9334-81d48f9364f3" providerId="ADAL" clId="{4CA3DBF5-44B5-41DB-B914-A42CFB226F51}" dt="2024-01-09T15:06:01.087" v="3702"/>
          <ac:inkMkLst>
            <pc:docMk/>
            <pc:sldMk cId="3365911501" sldId="296"/>
            <ac:inkMk id="35" creationId="{5D21CA63-B128-F6A6-8242-7558274DD5B1}"/>
          </ac:inkMkLst>
        </pc:inkChg>
        <pc:inkChg chg="add mod">
          <ac:chgData name="Lorenzo Caccianiga" userId="43663acf-f688-463c-9334-81d48f9364f3" providerId="ADAL" clId="{4CA3DBF5-44B5-41DB-B914-A42CFB226F51}" dt="2024-01-09T15:06:01.087" v="3702"/>
          <ac:inkMkLst>
            <pc:docMk/>
            <pc:sldMk cId="3365911501" sldId="296"/>
            <ac:inkMk id="36" creationId="{2F5FF1D1-28A6-B98C-158A-89EB4EEE89EB}"/>
          </ac:inkMkLst>
        </pc:inkChg>
        <pc:inkChg chg="add mod">
          <ac:chgData name="Lorenzo Caccianiga" userId="43663acf-f688-463c-9334-81d48f9364f3" providerId="ADAL" clId="{4CA3DBF5-44B5-41DB-B914-A42CFB226F51}" dt="2024-01-09T15:06:01.087" v="3702"/>
          <ac:inkMkLst>
            <pc:docMk/>
            <pc:sldMk cId="3365911501" sldId="296"/>
            <ac:inkMk id="37" creationId="{82AF9B3A-4340-9BB3-C92E-3CE64F3248F3}"/>
          </ac:inkMkLst>
        </pc:inkChg>
        <pc:inkChg chg="add mod">
          <ac:chgData name="Lorenzo Caccianiga" userId="43663acf-f688-463c-9334-81d48f9364f3" providerId="ADAL" clId="{4CA3DBF5-44B5-41DB-B914-A42CFB226F51}" dt="2024-01-09T15:06:01.087" v="3702"/>
          <ac:inkMkLst>
            <pc:docMk/>
            <pc:sldMk cId="3365911501" sldId="296"/>
            <ac:inkMk id="38" creationId="{1B52F0CF-985B-7FA7-8A03-7C486C02954F}"/>
          </ac:inkMkLst>
        </pc:inkChg>
      </pc:sldChg>
      <pc:sldChg chg="addSp delSp modSp add mod ord delAnim modAnim">
        <pc:chgData name="Lorenzo Caccianiga" userId="43663acf-f688-463c-9334-81d48f9364f3" providerId="ADAL" clId="{4CA3DBF5-44B5-41DB-B914-A42CFB226F51}" dt="2024-01-10T22:11:51.572" v="7224"/>
        <pc:sldMkLst>
          <pc:docMk/>
          <pc:sldMk cId="406125172" sldId="297"/>
        </pc:sldMkLst>
        <pc:spChg chg="add del">
          <ac:chgData name="Lorenzo Caccianiga" userId="43663acf-f688-463c-9334-81d48f9364f3" providerId="ADAL" clId="{4CA3DBF5-44B5-41DB-B914-A42CFB226F51}" dt="2024-01-10T14:41:42.248" v="5986" actId="478"/>
          <ac:spMkLst>
            <pc:docMk/>
            <pc:sldMk cId="406125172" sldId="297"/>
            <ac:spMk id="2" creationId="{92A42527-F060-6520-7BB6-6F285D2CB18D}"/>
          </ac:spMkLst>
        </pc:spChg>
        <pc:spChg chg="add mod">
          <ac:chgData name="Lorenzo Caccianiga" userId="43663acf-f688-463c-9334-81d48f9364f3" providerId="ADAL" clId="{4CA3DBF5-44B5-41DB-B914-A42CFB226F51}" dt="2024-01-10T14:44:23.644" v="6337" actId="1076"/>
          <ac:spMkLst>
            <pc:docMk/>
            <pc:sldMk cId="406125172" sldId="297"/>
            <ac:spMk id="6" creationId="{FD53C77E-726C-C4BA-DC78-E932C633A773}"/>
          </ac:spMkLst>
        </pc:spChg>
        <pc:spChg chg="add mod">
          <ac:chgData name="Lorenzo Caccianiga" userId="43663acf-f688-463c-9334-81d48f9364f3" providerId="ADAL" clId="{4CA3DBF5-44B5-41DB-B914-A42CFB226F51}" dt="2024-01-10T14:43:43.588" v="6240" actId="20577"/>
          <ac:spMkLst>
            <pc:docMk/>
            <pc:sldMk cId="406125172" sldId="297"/>
            <ac:spMk id="7" creationId="{D1081F16-7FF3-DC07-6210-8993A33C4853}"/>
          </ac:spMkLst>
        </pc:spChg>
        <pc:spChg chg="add mod">
          <ac:chgData name="Lorenzo Caccianiga" userId="43663acf-f688-463c-9334-81d48f9364f3" providerId="ADAL" clId="{4CA3DBF5-44B5-41DB-B914-A42CFB226F51}" dt="2024-01-10T14:44:20.919" v="6336" actId="1076"/>
          <ac:spMkLst>
            <pc:docMk/>
            <pc:sldMk cId="406125172" sldId="297"/>
            <ac:spMk id="8" creationId="{A4B37164-6471-7EA0-2D22-548AFF4D1C8C}"/>
          </ac:spMkLst>
        </pc:spChg>
        <pc:spChg chg="add mod">
          <ac:chgData name="Lorenzo Caccianiga" userId="43663acf-f688-463c-9334-81d48f9364f3" providerId="ADAL" clId="{4CA3DBF5-44B5-41DB-B914-A42CFB226F51}" dt="2024-01-10T22:11:51.572" v="7224"/>
          <ac:spMkLst>
            <pc:docMk/>
            <pc:sldMk cId="406125172" sldId="297"/>
            <ac:spMk id="9" creationId="{8BE80C2B-7170-9CE4-862C-16B644941BE7}"/>
          </ac:spMkLst>
        </pc:spChg>
        <pc:spChg chg="add mod">
          <ac:chgData name="Lorenzo Caccianiga" userId="43663acf-f688-463c-9334-81d48f9364f3" providerId="ADAL" clId="{4CA3DBF5-44B5-41DB-B914-A42CFB226F51}" dt="2024-01-10T14:45:04.781" v="6461" actId="1076"/>
          <ac:spMkLst>
            <pc:docMk/>
            <pc:sldMk cId="406125172" sldId="297"/>
            <ac:spMk id="10" creationId="{DEC7C391-272F-50AB-8726-90F9EAD53655}"/>
          </ac:spMkLst>
        </pc:spChg>
        <pc:spChg chg="mod">
          <ac:chgData name="Lorenzo Caccianiga" userId="43663acf-f688-463c-9334-81d48f9364f3" providerId="ADAL" clId="{4CA3DBF5-44B5-41DB-B914-A42CFB226F51}" dt="2024-01-10T14:41:07.948" v="5893" actId="20577"/>
          <ac:spMkLst>
            <pc:docMk/>
            <pc:sldMk cId="406125172" sldId="297"/>
            <ac:spMk id="79" creationId="{00000000-0000-0000-0000-000000000000}"/>
          </ac:spMkLst>
        </pc:spChg>
        <pc:spChg chg="mod">
          <ac:chgData name="Lorenzo Caccianiga" userId="43663acf-f688-463c-9334-81d48f9364f3" providerId="ADAL" clId="{4CA3DBF5-44B5-41DB-B914-A42CFB226F51}" dt="2024-01-10T14:42:59.162" v="6151" actId="20577"/>
          <ac:spMkLst>
            <pc:docMk/>
            <pc:sldMk cId="406125172" sldId="297"/>
            <ac:spMk id="80" creationId="{00000000-0000-0000-0000-000000000000}"/>
          </ac:spMkLst>
        </pc:spChg>
        <pc:picChg chg="add mod">
          <ac:chgData name="Lorenzo Caccianiga" userId="43663acf-f688-463c-9334-81d48f9364f3" providerId="ADAL" clId="{4CA3DBF5-44B5-41DB-B914-A42CFB226F51}" dt="2024-01-10T14:44:01.351" v="6281" actId="1076"/>
          <ac:picMkLst>
            <pc:docMk/>
            <pc:sldMk cId="406125172" sldId="297"/>
            <ac:picMk id="4" creationId="{52A28E0E-CF55-BE5E-66D3-15DBC4071781}"/>
          </ac:picMkLst>
        </pc:picChg>
        <pc:picChg chg="del">
          <ac:chgData name="Lorenzo Caccianiga" userId="43663acf-f688-463c-9334-81d48f9364f3" providerId="ADAL" clId="{4CA3DBF5-44B5-41DB-B914-A42CFB226F51}" dt="2024-01-10T14:41:10.531" v="5894" actId="478"/>
          <ac:picMkLst>
            <pc:docMk/>
            <pc:sldMk cId="406125172" sldId="297"/>
            <ac:picMk id="82" creationId="{00000000-0000-0000-0000-000000000000}"/>
          </ac:picMkLst>
        </pc:picChg>
      </pc:sldChg>
    </pc:docChg>
  </pc:docChgLst>
  <pc:docChgLst>
    <pc:chgData name="Lorenzo Caccianiga" userId="b821b510-984a-49e1-b920-c900710e3693" providerId="ADAL" clId="{93374C58-DFE2-4B7E-82B4-BDA85FED6F3D}"/>
    <pc:docChg chg="custSel addSld delSld modSld">
      <pc:chgData name="Lorenzo Caccianiga" userId="b821b510-984a-49e1-b920-c900710e3693" providerId="ADAL" clId="{93374C58-DFE2-4B7E-82B4-BDA85FED6F3D}" dt="2024-10-02T07:14:09.101" v="2629" actId="1076"/>
      <pc:docMkLst>
        <pc:docMk/>
      </pc:docMkLst>
      <pc:sldChg chg="modSp mod">
        <pc:chgData name="Lorenzo Caccianiga" userId="b821b510-984a-49e1-b920-c900710e3693" providerId="ADAL" clId="{93374C58-DFE2-4B7E-82B4-BDA85FED6F3D}" dt="2024-10-01T16:15:13.871" v="53" actId="20577"/>
        <pc:sldMkLst>
          <pc:docMk/>
          <pc:sldMk cId="0" sldId="256"/>
        </pc:sldMkLst>
        <pc:spChg chg="mod">
          <ac:chgData name="Lorenzo Caccianiga" userId="b821b510-984a-49e1-b920-c900710e3693" providerId="ADAL" clId="{93374C58-DFE2-4B7E-82B4-BDA85FED6F3D}" dt="2024-10-01T16:14:38.043" v="20" actId="20577"/>
          <ac:spMkLst>
            <pc:docMk/>
            <pc:sldMk cId="0" sldId="256"/>
            <ac:spMk id="66" creationId="{00000000-0000-0000-0000-000000000000}"/>
          </ac:spMkLst>
        </pc:spChg>
        <pc:spChg chg="mod">
          <ac:chgData name="Lorenzo Caccianiga" userId="b821b510-984a-49e1-b920-c900710e3693" providerId="ADAL" clId="{93374C58-DFE2-4B7E-82B4-BDA85FED6F3D}" dt="2024-10-01T16:15:13.871" v="53" actId="20577"/>
          <ac:spMkLst>
            <pc:docMk/>
            <pc:sldMk cId="0" sldId="256"/>
            <ac:spMk id="67" creationId="{00000000-0000-0000-0000-000000000000}"/>
          </ac:spMkLst>
        </pc:spChg>
      </pc:sldChg>
      <pc:sldChg chg="del">
        <pc:chgData name="Lorenzo Caccianiga" userId="b821b510-984a-49e1-b920-c900710e3693" providerId="ADAL" clId="{93374C58-DFE2-4B7E-82B4-BDA85FED6F3D}" dt="2024-10-01T16:15:16.608" v="54" actId="47"/>
        <pc:sldMkLst>
          <pc:docMk/>
          <pc:sldMk cId="0" sldId="258"/>
        </pc:sldMkLst>
      </pc:sldChg>
      <pc:sldChg chg="addSp delSp modSp mod">
        <pc:chgData name="Lorenzo Caccianiga" userId="b821b510-984a-49e1-b920-c900710e3693" providerId="ADAL" clId="{93374C58-DFE2-4B7E-82B4-BDA85FED6F3D}" dt="2024-10-01T16:38:44.184" v="2544" actId="5793"/>
        <pc:sldMkLst>
          <pc:docMk/>
          <pc:sldMk cId="0" sldId="261"/>
        </pc:sldMkLst>
        <pc:spChg chg="del">
          <ac:chgData name="Lorenzo Caccianiga" userId="b821b510-984a-49e1-b920-c900710e3693" providerId="ADAL" clId="{93374C58-DFE2-4B7E-82B4-BDA85FED6F3D}" dt="2024-10-01T16:15:24.621" v="66" actId="478"/>
          <ac:spMkLst>
            <pc:docMk/>
            <pc:sldMk cId="0" sldId="261"/>
            <ac:spMk id="2" creationId="{6E5FE298-42BF-8967-2159-25DB54180157}"/>
          </ac:spMkLst>
        </pc:spChg>
        <pc:spChg chg="del">
          <ac:chgData name="Lorenzo Caccianiga" userId="b821b510-984a-49e1-b920-c900710e3693" providerId="ADAL" clId="{93374C58-DFE2-4B7E-82B4-BDA85FED6F3D}" dt="2024-10-01T16:15:24.621" v="66" actId="478"/>
          <ac:spMkLst>
            <pc:docMk/>
            <pc:sldMk cId="0" sldId="261"/>
            <ac:spMk id="4" creationId="{AE502D07-A827-3306-B4F8-596399D14724}"/>
          </ac:spMkLst>
        </pc:spChg>
        <pc:spChg chg="del">
          <ac:chgData name="Lorenzo Caccianiga" userId="b821b510-984a-49e1-b920-c900710e3693" providerId="ADAL" clId="{93374C58-DFE2-4B7E-82B4-BDA85FED6F3D}" dt="2024-10-01T16:15:24.621" v="66" actId="478"/>
          <ac:spMkLst>
            <pc:docMk/>
            <pc:sldMk cId="0" sldId="261"/>
            <ac:spMk id="5" creationId="{BF8F4CEA-1AF4-54A1-F78D-9B013F561FC0}"/>
          </ac:spMkLst>
        </pc:spChg>
        <pc:spChg chg="add mod">
          <ac:chgData name="Lorenzo Caccianiga" userId="b821b510-984a-49e1-b920-c900710e3693" providerId="ADAL" clId="{93374C58-DFE2-4B7E-82B4-BDA85FED6F3D}" dt="2024-10-01T16:21:27.437" v="676" actId="207"/>
          <ac:spMkLst>
            <pc:docMk/>
            <pc:sldMk cId="0" sldId="261"/>
            <ac:spMk id="6" creationId="{3C0DFBF1-CB27-3803-8280-170040E1E9C5}"/>
          </ac:spMkLst>
        </pc:spChg>
        <pc:spChg chg="mod">
          <ac:chgData name="Lorenzo Caccianiga" userId="b821b510-984a-49e1-b920-c900710e3693" providerId="ADAL" clId="{93374C58-DFE2-4B7E-82B4-BDA85FED6F3D}" dt="2024-10-01T16:15:48.688" v="146" actId="14100"/>
          <ac:spMkLst>
            <pc:docMk/>
            <pc:sldMk cId="0" sldId="261"/>
            <ac:spMk id="102" creationId="{00000000-0000-0000-0000-000000000000}"/>
          </ac:spMkLst>
        </pc:spChg>
        <pc:spChg chg="mod">
          <ac:chgData name="Lorenzo Caccianiga" userId="b821b510-984a-49e1-b920-c900710e3693" providerId="ADAL" clId="{93374C58-DFE2-4B7E-82B4-BDA85FED6F3D}" dt="2024-10-01T16:38:44.184" v="2544" actId="5793"/>
          <ac:spMkLst>
            <pc:docMk/>
            <pc:sldMk cId="0" sldId="261"/>
            <ac:spMk id="107" creationId="{00000000-0000-0000-0000-000000000000}"/>
          </ac:spMkLst>
        </pc:spChg>
        <pc:picChg chg="del">
          <ac:chgData name="Lorenzo Caccianiga" userId="b821b510-984a-49e1-b920-c900710e3693" providerId="ADAL" clId="{93374C58-DFE2-4B7E-82B4-BDA85FED6F3D}" dt="2024-10-01T16:15:26.216" v="67" actId="478"/>
          <ac:picMkLst>
            <pc:docMk/>
            <pc:sldMk cId="0" sldId="261"/>
            <ac:picMk id="1026" creationId="{60E1408C-4F47-FB85-F322-AB75B663E5D5}"/>
          </ac:picMkLst>
        </pc:picChg>
      </pc:sldChg>
      <pc:sldChg chg="addSp delSp modSp add mod delAnim">
        <pc:chgData name="Lorenzo Caccianiga" userId="b821b510-984a-49e1-b920-c900710e3693" providerId="ADAL" clId="{93374C58-DFE2-4B7E-82B4-BDA85FED6F3D}" dt="2024-10-01T16:48:26.038" v="2546" actId="478"/>
        <pc:sldMkLst>
          <pc:docMk/>
          <pc:sldMk cId="1809833735" sldId="262"/>
        </pc:sldMkLst>
        <pc:spChg chg="mod">
          <ac:chgData name="Lorenzo Caccianiga" userId="b821b510-984a-49e1-b920-c900710e3693" providerId="ADAL" clId="{93374C58-DFE2-4B7E-82B4-BDA85FED6F3D}" dt="2024-10-01T16:21:33.588" v="698" actId="20577"/>
          <ac:spMkLst>
            <pc:docMk/>
            <pc:sldMk cId="1809833735" sldId="262"/>
            <ac:spMk id="102" creationId="{00000000-0000-0000-0000-000000000000}"/>
          </ac:spMkLst>
        </pc:spChg>
        <pc:spChg chg="del mod">
          <ac:chgData name="Lorenzo Caccianiga" userId="b821b510-984a-49e1-b920-c900710e3693" providerId="ADAL" clId="{93374C58-DFE2-4B7E-82B4-BDA85FED6F3D}" dt="2024-10-01T16:48:26.038" v="2546" actId="478"/>
          <ac:spMkLst>
            <pc:docMk/>
            <pc:sldMk cId="1809833735" sldId="262"/>
            <ac:spMk id="107" creationId="{00000000-0000-0000-0000-000000000000}"/>
          </ac:spMkLst>
        </pc:spChg>
        <pc:graphicFrameChg chg="add mod modGraphic">
          <ac:chgData name="Lorenzo Caccianiga" userId="b821b510-984a-49e1-b920-c900710e3693" providerId="ADAL" clId="{93374C58-DFE2-4B7E-82B4-BDA85FED6F3D}" dt="2024-10-01T16:38:57.649" v="2545" actId="1076"/>
          <ac:graphicFrameMkLst>
            <pc:docMk/>
            <pc:sldMk cId="1809833735" sldId="262"/>
            <ac:graphicFrameMk id="2" creationId="{AEFA428D-375A-2FDB-999A-2DFEEF3E0341}"/>
          </ac:graphicFrameMkLst>
        </pc:graphicFrameChg>
        <pc:graphicFrameChg chg="add del mod modGraphic">
          <ac:chgData name="Lorenzo Caccianiga" userId="b821b510-984a-49e1-b920-c900710e3693" providerId="ADAL" clId="{93374C58-DFE2-4B7E-82B4-BDA85FED6F3D}" dt="2024-10-01T16:48:26.038" v="2546" actId="478"/>
          <ac:graphicFrameMkLst>
            <pc:docMk/>
            <pc:sldMk cId="1809833735" sldId="262"/>
            <ac:graphicFrameMk id="3" creationId="{9FE3CEE9-A8FB-C0C8-5402-759220EE3AC2}"/>
          </ac:graphicFrameMkLst>
        </pc:graphicFrameChg>
      </pc:sldChg>
      <pc:sldChg chg="addSp delSp modSp add mod">
        <pc:chgData name="Lorenzo Caccianiga" userId="b821b510-984a-49e1-b920-c900710e3693" providerId="ADAL" clId="{93374C58-DFE2-4B7E-82B4-BDA85FED6F3D}" dt="2024-10-02T07:14:09.101" v="2629" actId="1076"/>
        <pc:sldMkLst>
          <pc:docMk/>
          <pc:sldMk cId="4113965252" sldId="263"/>
        </pc:sldMkLst>
        <pc:spChg chg="add mod">
          <ac:chgData name="Lorenzo Caccianiga" userId="b821b510-984a-49e1-b920-c900710e3693" providerId="ADAL" clId="{93374C58-DFE2-4B7E-82B4-BDA85FED6F3D}" dt="2024-10-02T07:14:02.509" v="2628" actId="20577"/>
          <ac:spMkLst>
            <pc:docMk/>
            <pc:sldMk cId="4113965252" sldId="263"/>
            <ac:spMk id="7" creationId="{3A5CF886-E0F2-9EB5-FBEC-19C7E5D8DE9F}"/>
          </ac:spMkLst>
        </pc:spChg>
        <pc:spChg chg="mod">
          <ac:chgData name="Lorenzo Caccianiga" userId="b821b510-984a-49e1-b920-c900710e3693" providerId="ADAL" clId="{93374C58-DFE2-4B7E-82B4-BDA85FED6F3D}" dt="2024-10-01T16:36:24.078" v="2186" actId="20577"/>
          <ac:spMkLst>
            <pc:docMk/>
            <pc:sldMk cId="4113965252" sldId="263"/>
            <ac:spMk id="107" creationId="{00000000-0000-0000-0000-000000000000}"/>
          </ac:spMkLst>
        </pc:spChg>
        <pc:graphicFrameChg chg="del">
          <ac:chgData name="Lorenzo Caccianiga" userId="b821b510-984a-49e1-b920-c900710e3693" providerId="ADAL" clId="{93374C58-DFE2-4B7E-82B4-BDA85FED6F3D}" dt="2024-10-01T16:33:36.511" v="2156" actId="478"/>
          <ac:graphicFrameMkLst>
            <pc:docMk/>
            <pc:sldMk cId="4113965252" sldId="263"/>
            <ac:graphicFrameMk id="2" creationId="{AEFA428D-375A-2FDB-999A-2DFEEF3E0341}"/>
          </ac:graphicFrameMkLst>
        </pc:graphicFrameChg>
        <pc:graphicFrameChg chg="mod modGraphic">
          <ac:chgData name="Lorenzo Caccianiga" userId="b821b510-984a-49e1-b920-c900710e3693" providerId="ADAL" clId="{93374C58-DFE2-4B7E-82B4-BDA85FED6F3D}" dt="2024-10-02T07:14:09.101" v="2629" actId="1076"/>
          <ac:graphicFrameMkLst>
            <pc:docMk/>
            <pc:sldMk cId="4113965252" sldId="263"/>
            <ac:graphicFrameMk id="3" creationId="{9FE3CEE9-A8FB-C0C8-5402-759220EE3AC2}"/>
          </ac:graphicFrameMkLst>
        </pc:graphicFrameChg>
        <pc:picChg chg="add mod">
          <ac:chgData name="Lorenzo Caccianiga" userId="b821b510-984a-49e1-b920-c900710e3693" providerId="ADAL" clId="{93374C58-DFE2-4B7E-82B4-BDA85FED6F3D}" dt="2024-10-01T16:35:55.369" v="2176" actId="1076"/>
          <ac:picMkLst>
            <pc:docMk/>
            <pc:sldMk cId="4113965252" sldId="263"/>
            <ac:picMk id="5" creationId="{9F4B875A-A05A-551C-A73D-4903D9A04090}"/>
          </ac:picMkLst>
        </pc:picChg>
      </pc:sldChg>
      <pc:sldChg chg="del">
        <pc:chgData name="Lorenzo Caccianiga" userId="b821b510-984a-49e1-b920-c900710e3693" providerId="ADAL" clId="{93374C58-DFE2-4B7E-82B4-BDA85FED6F3D}" dt="2024-10-01T16:18:16.565" v="352" actId="47"/>
        <pc:sldMkLst>
          <pc:docMk/>
          <pc:sldMk cId="0" sldId="266"/>
        </pc:sldMkLst>
      </pc:sldChg>
      <pc:sldChg chg="del">
        <pc:chgData name="Lorenzo Caccianiga" userId="b821b510-984a-49e1-b920-c900710e3693" providerId="ADAL" clId="{93374C58-DFE2-4B7E-82B4-BDA85FED6F3D}" dt="2024-10-01T16:18:16.565" v="352" actId="47"/>
        <pc:sldMkLst>
          <pc:docMk/>
          <pc:sldMk cId="0" sldId="267"/>
        </pc:sldMkLst>
      </pc:sldChg>
      <pc:sldChg chg="del">
        <pc:chgData name="Lorenzo Caccianiga" userId="b821b510-984a-49e1-b920-c900710e3693" providerId="ADAL" clId="{93374C58-DFE2-4B7E-82B4-BDA85FED6F3D}" dt="2024-10-01T16:18:16.565" v="352" actId="47"/>
        <pc:sldMkLst>
          <pc:docMk/>
          <pc:sldMk cId="0" sldId="269"/>
        </pc:sldMkLst>
      </pc:sldChg>
      <pc:sldChg chg="del">
        <pc:chgData name="Lorenzo Caccianiga" userId="b821b510-984a-49e1-b920-c900710e3693" providerId="ADAL" clId="{93374C58-DFE2-4B7E-82B4-BDA85FED6F3D}" dt="2024-10-01T16:18:16.565" v="352" actId="47"/>
        <pc:sldMkLst>
          <pc:docMk/>
          <pc:sldMk cId="0" sldId="270"/>
        </pc:sldMkLst>
      </pc:sldChg>
      <pc:sldChg chg="del">
        <pc:chgData name="Lorenzo Caccianiga" userId="b821b510-984a-49e1-b920-c900710e3693" providerId="ADAL" clId="{93374C58-DFE2-4B7E-82B4-BDA85FED6F3D}" dt="2024-10-01T16:18:16.565" v="352" actId="47"/>
        <pc:sldMkLst>
          <pc:docMk/>
          <pc:sldMk cId="0" sldId="271"/>
        </pc:sldMkLst>
      </pc:sldChg>
      <pc:sldChg chg="del">
        <pc:chgData name="Lorenzo Caccianiga" userId="b821b510-984a-49e1-b920-c900710e3693" providerId="ADAL" clId="{93374C58-DFE2-4B7E-82B4-BDA85FED6F3D}" dt="2024-10-01T16:18:16.565" v="352" actId="47"/>
        <pc:sldMkLst>
          <pc:docMk/>
          <pc:sldMk cId="0" sldId="272"/>
        </pc:sldMkLst>
      </pc:sldChg>
      <pc:sldChg chg="del">
        <pc:chgData name="Lorenzo Caccianiga" userId="b821b510-984a-49e1-b920-c900710e3693" providerId="ADAL" clId="{93374C58-DFE2-4B7E-82B4-BDA85FED6F3D}" dt="2024-10-01T16:18:16.565" v="352" actId="47"/>
        <pc:sldMkLst>
          <pc:docMk/>
          <pc:sldMk cId="0" sldId="273"/>
        </pc:sldMkLst>
      </pc:sldChg>
      <pc:sldChg chg="del">
        <pc:chgData name="Lorenzo Caccianiga" userId="b821b510-984a-49e1-b920-c900710e3693" providerId="ADAL" clId="{93374C58-DFE2-4B7E-82B4-BDA85FED6F3D}" dt="2024-10-01T16:18:16.565" v="352" actId="47"/>
        <pc:sldMkLst>
          <pc:docMk/>
          <pc:sldMk cId="0" sldId="274"/>
        </pc:sldMkLst>
      </pc:sldChg>
      <pc:sldChg chg="del">
        <pc:chgData name="Lorenzo Caccianiga" userId="b821b510-984a-49e1-b920-c900710e3693" providerId="ADAL" clId="{93374C58-DFE2-4B7E-82B4-BDA85FED6F3D}" dt="2024-10-01T16:18:16.565" v="352" actId="47"/>
        <pc:sldMkLst>
          <pc:docMk/>
          <pc:sldMk cId="0" sldId="275"/>
        </pc:sldMkLst>
      </pc:sldChg>
      <pc:sldChg chg="del">
        <pc:chgData name="Lorenzo Caccianiga" userId="b821b510-984a-49e1-b920-c900710e3693" providerId="ADAL" clId="{93374C58-DFE2-4B7E-82B4-BDA85FED6F3D}" dt="2024-10-01T16:18:16.565" v="352" actId="47"/>
        <pc:sldMkLst>
          <pc:docMk/>
          <pc:sldMk cId="0" sldId="277"/>
        </pc:sldMkLst>
      </pc:sldChg>
      <pc:sldChg chg="del">
        <pc:chgData name="Lorenzo Caccianiga" userId="b821b510-984a-49e1-b920-c900710e3693" providerId="ADAL" clId="{93374C58-DFE2-4B7E-82B4-BDA85FED6F3D}" dt="2024-10-01T16:18:16.565" v="352" actId="47"/>
        <pc:sldMkLst>
          <pc:docMk/>
          <pc:sldMk cId="0" sldId="278"/>
        </pc:sldMkLst>
      </pc:sldChg>
      <pc:sldChg chg="del">
        <pc:chgData name="Lorenzo Caccianiga" userId="b821b510-984a-49e1-b920-c900710e3693" providerId="ADAL" clId="{93374C58-DFE2-4B7E-82B4-BDA85FED6F3D}" dt="2024-10-01T16:18:16.565" v="352" actId="47"/>
        <pc:sldMkLst>
          <pc:docMk/>
          <pc:sldMk cId="0" sldId="279"/>
        </pc:sldMkLst>
      </pc:sldChg>
      <pc:sldChg chg="del">
        <pc:chgData name="Lorenzo Caccianiga" userId="b821b510-984a-49e1-b920-c900710e3693" providerId="ADAL" clId="{93374C58-DFE2-4B7E-82B4-BDA85FED6F3D}" dt="2024-10-01T16:18:16.565" v="352" actId="47"/>
        <pc:sldMkLst>
          <pc:docMk/>
          <pc:sldMk cId="0" sldId="280"/>
        </pc:sldMkLst>
      </pc:sldChg>
      <pc:sldChg chg="del">
        <pc:chgData name="Lorenzo Caccianiga" userId="b821b510-984a-49e1-b920-c900710e3693" providerId="ADAL" clId="{93374C58-DFE2-4B7E-82B4-BDA85FED6F3D}" dt="2024-10-01T16:18:16.565" v="352" actId="47"/>
        <pc:sldMkLst>
          <pc:docMk/>
          <pc:sldMk cId="0" sldId="281"/>
        </pc:sldMkLst>
      </pc:sldChg>
      <pc:sldChg chg="del">
        <pc:chgData name="Lorenzo Caccianiga" userId="b821b510-984a-49e1-b920-c900710e3693" providerId="ADAL" clId="{93374C58-DFE2-4B7E-82B4-BDA85FED6F3D}" dt="2024-10-01T16:18:16.565" v="352" actId="47"/>
        <pc:sldMkLst>
          <pc:docMk/>
          <pc:sldMk cId="1288157114" sldId="291"/>
        </pc:sldMkLst>
      </pc:sldChg>
      <pc:sldChg chg="del">
        <pc:chgData name="Lorenzo Caccianiga" userId="b821b510-984a-49e1-b920-c900710e3693" providerId="ADAL" clId="{93374C58-DFE2-4B7E-82B4-BDA85FED6F3D}" dt="2024-10-01T16:18:16.565" v="352" actId="47"/>
        <pc:sldMkLst>
          <pc:docMk/>
          <pc:sldMk cId="2513599282" sldId="292"/>
        </pc:sldMkLst>
      </pc:sldChg>
      <pc:sldChg chg="del">
        <pc:chgData name="Lorenzo Caccianiga" userId="b821b510-984a-49e1-b920-c900710e3693" providerId="ADAL" clId="{93374C58-DFE2-4B7E-82B4-BDA85FED6F3D}" dt="2024-10-01T16:18:16.565" v="352" actId="47"/>
        <pc:sldMkLst>
          <pc:docMk/>
          <pc:sldMk cId="2046372578" sldId="293"/>
        </pc:sldMkLst>
      </pc:sldChg>
      <pc:sldChg chg="del">
        <pc:chgData name="Lorenzo Caccianiga" userId="b821b510-984a-49e1-b920-c900710e3693" providerId="ADAL" clId="{93374C58-DFE2-4B7E-82B4-BDA85FED6F3D}" dt="2024-10-01T16:18:16.565" v="352" actId="47"/>
        <pc:sldMkLst>
          <pc:docMk/>
          <pc:sldMk cId="3579148009" sldId="294"/>
        </pc:sldMkLst>
      </pc:sldChg>
      <pc:sldChg chg="del">
        <pc:chgData name="Lorenzo Caccianiga" userId="b821b510-984a-49e1-b920-c900710e3693" providerId="ADAL" clId="{93374C58-DFE2-4B7E-82B4-BDA85FED6F3D}" dt="2024-10-01T16:18:16.565" v="352" actId="47"/>
        <pc:sldMkLst>
          <pc:docMk/>
          <pc:sldMk cId="1823862531" sldId="295"/>
        </pc:sldMkLst>
      </pc:sldChg>
      <pc:sldChg chg="del">
        <pc:chgData name="Lorenzo Caccianiga" userId="b821b510-984a-49e1-b920-c900710e3693" providerId="ADAL" clId="{93374C58-DFE2-4B7E-82B4-BDA85FED6F3D}" dt="2024-10-01T16:18:16.565" v="352" actId="47"/>
        <pc:sldMkLst>
          <pc:docMk/>
          <pc:sldMk cId="2760244888" sldId="296"/>
        </pc:sldMkLst>
      </pc:sldChg>
      <pc:sldChg chg="del">
        <pc:chgData name="Lorenzo Caccianiga" userId="b821b510-984a-49e1-b920-c900710e3693" providerId="ADAL" clId="{93374C58-DFE2-4B7E-82B4-BDA85FED6F3D}" dt="2024-10-01T16:18:16.565" v="352" actId="47"/>
        <pc:sldMkLst>
          <pc:docMk/>
          <pc:sldMk cId="1198765316" sldId="297"/>
        </pc:sldMkLst>
      </pc:sldChg>
      <pc:sldChg chg="del">
        <pc:chgData name="Lorenzo Caccianiga" userId="b821b510-984a-49e1-b920-c900710e3693" providerId="ADAL" clId="{93374C58-DFE2-4B7E-82B4-BDA85FED6F3D}" dt="2024-10-01T16:18:16.565" v="352" actId="47"/>
        <pc:sldMkLst>
          <pc:docMk/>
          <pc:sldMk cId="56385837" sldId="298"/>
        </pc:sldMkLst>
      </pc:sldChg>
      <pc:sldChg chg="del">
        <pc:chgData name="Lorenzo Caccianiga" userId="b821b510-984a-49e1-b920-c900710e3693" providerId="ADAL" clId="{93374C58-DFE2-4B7E-82B4-BDA85FED6F3D}" dt="2024-10-01T16:18:16.565" v="352" actId="47"/>
        <pc:sldMkLst>
          <pc:docMk/>
          <pc:sldMk cId="2963949098" sldId="299"/>
        </pc:sldMkLst>
      </pc:sldChg>
      <pc:sldChg chg="del">
        <pc:chgData name="Lorenzo Caccianiga" userId="b821b510-984a-49e1-b920-c900710e3693" providerId="ADAL" clId="{93374C58-DFE2-4B7E-82B4-BDA85FED6F3D}" dt="2024-10-01T16:18:16.565" v="352" actId="47"/>
        <pc:sldMkLst>
          <pc:docMk/>
          <pc:sldMk cId="1973689509" sldId="300"/>
        </pc:sldMkLst>
      </pc:sldChg>
      <pc:sldChg chg="del">
        <pc:chgData name="Lorenzo Caccianiga" userId="b821b510-984a-49e1-b920-c900710e3693" providerId="ADAL" clId="{93374C58-DFE2-4B7E-82B4-BDA85FED6F3D}" dt="2024-10-01T16:18:16.565" v="352" actId="47"/>
        <pc:sldMkLst>
          <pc:docMk/>
          <pc:sldMk cId="1621841963" sldId="301"/>
        </pc:sldMkLst>
      </pc:sldChg>
    </pc:docChg>
  </pc:docChgLst>
  <pc:docChgLst>
    <pc:chgData name="Lorenzo Caccianiga" userId="b821b510-984a-49e1-b920-c900710e3693" providerId="ADAL" clId="{94E98BE6-A4F8-40C1-BC40-C18310880641}"/>
    <pc:docChg chg="undo redo custSel addSld delSld modSld sldOrd">
      <pc:chgData name="Lorenzo Caccianiga" userId="b821b510-984a-49e1-b920-c900710e3693" providerId="ADAL" clId="{94E98BE6-A4F8-40C1-BC40-C18310880641}" dt="2024-09-26T11:01:17.419" v="8951"/>
      <pc:docMkLst>
        <pc:docMk/>
      </pc:docMkLst>
      <pc:sldChg chg="modSp mod">
        <pc:chgData name="Lorenzo Caccianiga" userId="b821b510-984a-49e1-b920-c900710e3693" providerId="ADAL" clId="{94E98BE6-A4F8-40C1-BC40-C18310880641}" dt="2024-09-19T07:09:47.892" v="42" actId="20577"/>
        <pc:sldMkLst>
          <pc:docMk/>
          <pc:sldMk cId="0" sldId="256"/>
        </pc:sldMkLst>
        <pc:spChg chg="mod">
          <ac:chgData name="Lorenzo Caccianiga" userId="b821b510-984a-49e1-b920-c900710e3693" providerId="ADAL" clId="{94E98BE6-A4F8-40C1-BC40-C18310880641}" dt="2024-09-19T07:09:40.852" v="40" actId="20577"/>
          <ac:spMkLst>
            <pc:docMk/>
            <pc:sldMk cId="0" sldId="256"/>
            <ac:spMk id="66" creationId="{00000000-0000-0000-0000-000000000000}"/>
          </ac:spMkLst>
        </pc:spChg>
        <pc:spChg chg="mod">
          <ac:chgData name="Lorenzo Caccianiga" userId="b821b510-984a-49e1-b920-c900710e3693" providerId="ADAL" clId="{94E98BE6-A4F8-40C1-BC40-C18310880641}" dt="2024-09-19T07:09:47.892" v="42" actId="20577"/>
          <ac:spMkLst>
            <pc:docMk/>
            <pc:sldMk cId="0" sldId="256"/>
            <ac:spMk id="67" creationId="{00000000-0000-0000-0000-000000000000}"/>
          </ac:spMkLst>
        </pc:spChg>
      </pc:sldChg>
      <pc:sldChg chg="addSp delSp modSp mod delAnim">
        <pc:chgData name="Lorenzo Caccianiga" userId="b821b510-984a-49e1-b920-c900710e3693" providerId="ADAL" clId="{94E98BE6-A4F8-40C1-BC40-C18310880641}" dt="2024-09-25T12:07:57.658" v="3352" actId="20577"/>
        <pc:sldMkLst>
          <pc:docMk/>
          <pc:sldMk cId="0" sldId="258"/>
        </pc:sldMkLst>
        <pc:spChg chg="add mod">
          <ac:chgData name="Lorenzo Caccianiga" userId="b821b510-984a-49e1-b920-c900710e3693" providerId="ADAL" clId="{94E98BE6-A4F8-40C1-BC40-C18310880641}" dt="2024-09-25T09:07:13.614" v="3320" actId="14100"/>
          <ac:spMkLst>
            <pc:docMk/>
            <pc:sldMk cId="0" sldId="258"/>
            <ac:spMk id="2" creationId="{3C70B2E9-9325-BA72-D643-EEF68DD6865B}"/>
          </ac:spMkLst>
        </pc:spChg>
        <pc:spChg chg="add del mod">
          <ac:chgData name="Lorenzo Caccianiga" userId="b821b510-984a-49e1-b920-c900710e3693" providerId="ADAL" clId="{94E98BE6-A4F8-40C1-BC40-C18310880641}" dt="2024-09-19T07:11:08.681" v="69" actId="478"/>
          <ac:spMkLst>
            <pc:docMk/>
            <pc:sldMk cId="0" sldId="258"/>
            <ac:spMk id="3" creationId="{2F07077B-7FCC-5ADD-441E-AAB16B6BD163}"/>
          </ac:spMkLst>
        </pc:spChg>
        <pc:spChg chg="add mod">
          <ac:chgData name="Lorenzo Caccianiga" userId="b821b510-984a-49e1-b920-c900710e3693" providerId="ADAL" clId="{94E98BE6-A4F8-40C1-BC40-C18310880641}" dt="2024-09-25T09:07:16.882" v="3321" actId="14100"/>
          <ac:spMkLst>
            <pc:docMk/>
            <pc:sldMk cId="0" sldId="258"/>
            <ac:spMk id="3" creationId="{92956E8B-46A1-1A53-14D4-2FB7C7C93BCE}"/>
          </ac:spMkLst>
        </pc:spChg>
        <pc:spChg chg="add del">
          <ac:chgData name="Lorenzo Caccianiga" userId="b821b510-984a-49e1-b920-c900710e3693" providerId="ADAL" clId="{94E98BE6-A4F8-40C1-BC40-C18310880641}" dt="2024-09-19T07:11:17.327" v="71" actId="478"/>
          <ac:spMkLst>
            <pc:docMk/>
            <pc:sldMk cId="0" sldId="258"/>
            <ac:spMk id="4" creationId="{908A74D3-7602-B5B3-0E08-8D9D8EA93477}"/>
          </ac:spMkLst>
        </pc:spChg>
        <pc:spChg chg="add mod topLvl">
          <ac:chgData name="Lorenzo Caccianiga" userId="b821b510-984a-49e1-b920-c900710e3693" providerId="ADAL" clId="{94E98BE6-A4F8-40C1-BC40-C18310880641}" dt="2024-09-25T09:02:04.617" v="3196" actId="17032"/>
          <ac:spMkLst>
            <pc:docMk/>
            <pc:sldMk cId="0" sldId="258"/>
            <ac:spMk id="5" creationId="{225B9BEC-5492-95A5-DCF7-7660FB05D192}"/>
          </ac:spMkLst>
        </pc:spChg>
        <pc:spChg chg="add mod topLvl">
          <ac:chgData name="Lorenzo Caccianiga" userId="b821b510-984a-49e1-b920-c900710e3693" providerId="ADAL" clId="{94E98BE6-A4F8-40C1-BC40-C18310880641}" dt="2024-09-25T09:02:04.617" v="3196" actId="17032"/>
          <ac:spMkLst>
            <pc:docMk/>
            <pc:sldMk cId="0" sldId="258"/>
            <ac:spMk id="6" creationId="{D86B5ECC-E8BB-5CC2-D65B-0D21F44A43DA}"/>
          </ac:spMkLst>
        </pc:spChg>
        <pc:spChg chg="add mod">
          <ac:chgData name="Lorenzo Caccianiga" userId="b821b510-984a-49e1-b920-c900710e3693" providerId="ADAL" clId="{94E98BE6-A4F8-40C1-BC40-C18310880641}" dt="2024-09-19T07:23:16.306" v="399" actId="368"/>
          <ac:spMkLst>
            <pc:docMk/>
            <pc:sldMk cId="0" sldId="258"/>
            <ac:spMk id="7" creationId="{00B35DE2-0320-C791-3C78-F65C4CEF4E6E}"/>
          </ac:spMkLst>
        </pc:spChg>
        <pc:spChg chg="add del mod">
          <ac:chgData name="Lorenzo Caccianiga" userId="b821b510-984a-49e1-b920-c900710e3693" providerId="ADAL" clId="{94E98BE6-A4F8-40C1-BC40-C18310880641}" dt="2024-09-19T07:13:21.411" v="87" actId="478"/>
          <ac:spMkLst>
            <pc:docMk/>
            <pc:sldMk cId="0" sldId="258"/>
            <ac:spMk id="8" creationId="{639CF95F-0411-A315-5F76-2A899B8F0B36}"/>
          </ac:spMkLst>
        </pc:spChg>
        <pc:spChg chg="add mod">
          <ac:chgData name="Lorenzo Caccianiga" userId="b821b510-984a-49e1-b920-c900710e3693" providerId="ADAL" clId="{94E98BE6-A4F8-40C1-BC40-C18310880641}" dt="2024-09-23T08:47:25.819" v="1624" actId="1036"/>
          <ac:spMkLst>
            <pc:docMk/>
            <pc:sldMk cId="0" sldId="258"/>
            <ac:spMk id="9" creationId="{69290692-3835-480A-002E-53D59FE7AA62}"/>
          </ac:spMkLst>
        </pc:spChg>
        <pc:spChg chg="add del mod">
          <ac:chgData name="Lorenzo Caccianiga" userId="b821b510-984a-49e1-b920-c900710e3693" providerId="ADAL" clId="{94E98BE6-A4F8-40C1-BC40-C18310880641}" dt="2024-09-19T07:15:56.846" v="104" actId="478"/>
          <ac:spMkLst>
            <pc:docMk/>
            <pc:sldMk cId="0" sldId="258"/>
            <ac:spMk id="10" creationId="{1D6DE9A7-231E-2376-77DA-D6E402E44EA1}"/>
          </ac:spMkLst>
        </pc:spChg>
        <pc:spChg chg="add mod topLvl">
          <ac:chgData name="Lorenzo Caccianiga" userId="b821b510-984a-49e1-b920-c900710e3693" providerId="ADAL" clId="{94E98BE6-A4F8-40C1-BC40-C18310880641}" dt="2024-09-25T09:02:04.617" v="3196" actId="17032"/>
          <ac:spMkLst>
            <pc:docMk/>
            <pc:sldMk cId="0" sldId="258"/>
            <ac:spMk id="11" creationId="{693FDBE7-EA28-F5E0-5BC5-87E3B277C94A}"/>
          </ac:spMkLst>
        </pc:spChg>
        <pc:spChg chg="add mod ord">
          <ac:chgData name="Lorenzo Caccianiga" userId="b821b510-984a-49e1-b920-c900710e3693" providerId="ADAL" clId="{94E98BE6-A4F8-40C1-BC40-C18310880641}" dt="2024-09-25T12:07:49.767" v="3351" actId="14100"/>
          <ac:spMkLst>
            <pc:docMk/>
            <pc:sldMk cId="0" sldId="258"/>
            <ac:spMk id="13" creationId="{1B8C0740-677B-1AE2-BA0C-59A3035A0FD8}"/>
          </ac:spMkLst>
        </pc:spChg>
        <pc:spChg chg="add mod ord">
          <ac:chgData name="Lorenzo Caccianiga" userId="b821b510-984a-49e1-b920-c900710e3693" providerId="ADAL" clId="{94E98BE6-A4F8-40C1-BC40-C18310880641}" dt="2024-09-23T08:47:25.819" v="1624" actId="1036"/>
          <ac:spMkLst>
            <pc:docMk/>
            <pc:sldMk cId="0" sldId="258"/>
            <ac:spMk id="14" creationId="{5F1F91C4-9971-DE85-8079-ADDB5B1AFF06}"/>
          </ac:spMkLst>
        </pc:spChg>
        <pc:spChg chg="add mod ord">
          <ac:chgData name="Lorenzo Caccianiga" userId="b821b510-984a-49e1-b920-c900710e3693" providerId="ADAL" clId="{94E98BE6-A4F8-40C1-BC40-C18310880641}" dt="2024-09-19T07:23:41.447" v="404" actId="113"/>
          <ac:spMkLst>
            <pc:docMk/>
            <pc:sldMk cId="0" sldId="258"/>
            <ac:spMk id="15" creationId="{4ECA7390-0043-A4DE-C144-1680B6A52B5A}"/>
          </ac:spMkLst>
        </pc:spChg>
        <pc:spChg chg="add mod">
          <ac:chgData name="Lorenzo Caccianiga" userId="b821b510-984a-49e1-b920-c900710e3693" providerId="ADAL" clId="{94E98BE6-A4F8-40C1-BC40-C18310880641}" dt="2024-09-25T09:02:31.954" v="3198" actId="17032"/>
          <ac:spMkLst>
            <pc:docMk/>
            <pc:sldMk cId="0" sldId="258"/>
            <ac:spMk id="16" creationId="{448D3380-DAD3-F298-A91E-218DD029D423}"/>
          </ac:spMkLst>
        </pc:spChg>
        <pc:spChg chg="add mod">
          <ac:chgData name="Lorenzo Caccianiga" userId="b821b510-984a-49e1-b920-c900710e3693" providerId="ADAL" clId="{94E98BE6-A4F8-40C1-BC40-C18310880641}" dt="2024-09-25T09:02:31.954" v="3198" actId="17032"/>
          <ac:spMkLst>
            <pc:docMk/>
            <pc:sldMk cId="0" sldId="258"/>
            <ac:spMk id="17" creationId="{2D91989C-D149-4132-B9D7-EB512FC632A8}"/>
          </ac:spMkLst>
        </pc:spChg>
        <pc:spChg chg="add mod">
          <ac:chgData name="Lorenzo Caccianiga" userId="b821b510-984a-49e1-b920-c900710e3693" providerId="ADAL" clId="{94E98BE6-A4F8-40C1-BC40-C18310880641}" dt="2024-09-25T09:02:31.954" v="3198" actId="17032"/>
          <ac:spMkLst>
            <pc:docMk/>
            <pc:sldMk cId="0" sldId="258"/>
            <ac:spMk id="18" creationId="{7658B269-326F-5E88-04D7-BA2A5ECD6946}"/>
          </ac:spMkLst>
        </pc:spChg>
        <pc:spChg chg="add mod ord">
          <ac:chgData name="Lorenzo Caccianiga" userId="b821b510-984a-49e1-b920-c900710e3693" providerId="ADAL" clId="{94E98BE6-A4F8-40C1-BC40-C18310880641}" dt="2024-09-23T08:47:25.819" v="1624" actId="1036"/>
          <ac:spMkLst>
            <pc:docMk/>
            <pc:sldMk cId="0" sldId="258"/>
            <ac:spMk id="20" creationId="{C239E54C-C057-5813-F63D-E32CD802997C}"/>
          </ac:spMkLst>
        </pc:spChg>
        <pc:spChg chg="add del mod">
          <ac:chgData name="Lorenzo Caccianiga" userId="b821b510-984a-49e1-b920-c900710e3693" providerId="ADAL" clId="{94E98BE6-A4F8-40C1-BC40-C18310880641}" dt="2024-09-23T08:47:25.819" v="1624" actId="1036"/>
          <ac:spMkLst>
            <pc:docMk/>
            <pc:sldMk cId="0" sldId="258"/>
            <ac:spMk id="21" creationId="{4E374E95-2B54-FB32-9621-5DF9F33E4124}"/>
          </ac:spMkLst>
        </pc:spChg>
        <pc:spChg chg="add mod">
          <ac:chgData name="Lorenzo Caccianiga" userId="b821b510-984a-49e1-b920-c900710e3693" providerId="ADAL" clId="{94E98BE6-A4F8-40C1-BC40-C18310880641}" dt="2024-09-23T08:47:25.819" v="1624" actId="1036"/>
          <ac:spMkLst>
            <pc:docMk/>
            <pc:sldMk cId="0" sldId="258"/>
            <ac:spMk id="22" creationId="{ADBF94CE-B7E8-A0D1-ACAF-434C76520665}"/>
          </ac:spMkLst>
        </pc:spChg>
        <pc:spChg chg="add del mod">
          <ac:chgData name="Lorenzo Caccianiga" userId="b821b510-984a-49e1-b920-c900710e3693" providerId="ADAL" clId="{94E98BE6-A4F8-40C1-BC40-C18310880641}" dt="2024-09-19T07:28:41.581" v="485" actId="11529"/>
          <ac:spMkLst>
            <pc:docMk/>
            <pc:sldMk cId="0" sldId="258"/>
            <ac:spMk id="23" creationId="{9A51DB97-3296-E606-E980-643E2BB321A6}"/>
          </ac:spMkLst>
        </pc:spChg>
        <pc:spChg chg="add mod ord">
          <ac:chgData name="Lorenzo Caccianiga" userId="b821b510-984a-49e1-b920-c900710e3693" providerId="ADAL" clId="{94E98BE6-A4F8-40C1-BC40-C18310880641}" dt="2024-09-23T08:47:25.819" v="1624" actId="1036"/>
          <ac:spMkLst>
            <pc:docMk/>
            <pc:sldMk cId="0" sldId="258"/>
            <ac:spMk id="24" creationId="{D4D8C12E-D3AF-0429-846D-25BDA9770C73}"/>
          </ac:spMkLst>
        </pc:spChg>
        <pc:spChg chg="add mod">
          <ac:chgData name="Lorenzo Caccianiga" userId="b821b510-984a-49e1-b920-c900710e3693" providerId="ADAL" clId="{94E98BE6-A4F8-40C1-BC40-C18310880641}" dt="2024-09-19T07:33:43.431" v="544" actId="1076"/>
          <ac:spMkLst>
            <pc:docMk/>
            <pc:sldMk cId="0" sldId="258"/>
            <ac:spMk id="31" creationId="{5C7A9B23-DA28-5258-0261-14D9A206550A}"/>
          </ac:spMkLst>
        </pc:spChg>
        <pc:spChg chg="add mod">
          <ac:chgData name="Lorenzo Caccianiga" userId="b821b510-984a-49e1-b920-c900710e3693" providerId="ADAL" clId="{94E98BE6-A4F8-40C1-BC40-C18310880641}" dt="2024-09-19T07:37:00.162" v="641" actId="20577"/>
          <ac:spMkLst>
            <pc:docMk/>
            <pc:sldMk cId="0" sldId="258"/>
            <ac:spMk id="33" creationId="{837C858D-4716-36C0-2FE1-65DA8A0542B0}"/>
          </ac:spMkLst>
        </pc:spChg>
        <pc:spChg chg="add mod">
          <ac:chgData name="Lorenzo Caccianiga" userId="b821b510-984a-49e1-b920-c900710e3693" providerId="ADAL" clId="{94E98BE6-A4F8-40C1-BC40-C18310880641}" dt="2024-09-19T07:38:23.593" v="655" actId="12788"/>
          <ac:spMkLst>
            <pc:docMk/>
            <pc:sldMk cId="0" sldId="258"/>
            <ac:spMk id="35" creationId="{AD78A5A1-6EBE-CB06-B068-571FF1237F99}"/>
          </ac:spMkLst>
        </pc:spChg>
        <pc:spChg chg="add mod">
          <ac:chgData name="Lorenzo Caccianiga" userId="b821b510-984a-49e1-b920-c900710e3693" providerId="ADAL" clId="{94E98BE6-A4F8-40C1-BC40-C18310880641}" dt="2024-09-19T07:38:22.088" v="654" actId="12788"/>
          <ac:spMkLst>
            <pc:docMk/>
            <pc:sldMk cId="0" sldId="258"/>
            <ac:spMk id="39" creationId="{0647E2FC-A1BC-9926-83CF-1FA2D5C549B2}"/>
          </ac:spMkLst>
        </pc:spChg>
        <pc:spChg chg="add mod">
          <ac:chgData name="Lorenzo Caccianiga" userId="b821b510-984a-49e1-b920-c900710e3693" providerId="ADAL" clId="{94E98BE6-A4F8-40C1-BC40-C18310880641}" dt="2024-09-19T07:36:28.481" v="633" actId="20577"/>
          <ac:spMkLst>
            <pc:docMk/>
            <pc:sldMk cId="0" sldId="258"/>
            <ac:spMk id="40" creationId="{F4E128F0-A86F-4CFA-4BD6-E6319D329FF1}"/>
          </ac:spMkLst>
        </pc:spChg>
        <pc:spChg chg="add mod">
          <ac:chgData name="Lorenzo Caccianiga" userId="b821b510-984a-49e1-b920-c900710e3693" providerId="ADAL" clId="{94E98BE6-A4F8-40C1-BC40-C18310880641}" dt="2024-09-19T07:36:31.776" v="635" actId="20577"/>
          <ac:spMkLst>
            <pc:docMk/>
            <pc:sldMk cId="0" sldId="258"/>
            <ac:spMk id="41" creationId="{1A7D4689-BB5E-B403-7F25-E06D557CC0B4}"/>
          </ac:spMkLst>
        </pc:spChg>
        <pc:spChg chg="add mod">
          <ac:chgData name="Lorenzo Caccianiga" userId="b821b510-984a-49e1-b920-c900710e3693" providerId="ADAL" clId="{94E98BE6-A4F8-40C1-BC40-C18310880641}" dt="2024-09-23T15:18:47.731" v="1720" actId="554"/>
          <ac:spMkLst>
            <pc:docMk/>
            <pc:sldMk cId="0" sldId="258"/>
            <ac:spMk id="44" creationId="{63885522-2F9B-455F-B520-C576D94D4C3C}"/>
          </ac:spMkLst>
        </pc:spChg>
        <pc:spChg chg="add mod">
          <ac:chgData name="Lorenzo Caccianiga" userId="b821b510-984a-49e1-b920-c900710e3693" providerId="ADAL" clId="{94E98BE6-A4F8-40C1-BC40-C18310880641}" dt="2024-09-19T07:39:20.607" v="702"/>
          <ac:spMkLst>
            <pc:docMk/>
            <pc:sldMk cId="0" sldId="258"/>
            <ac:spMk id="45" creationId="{B9192685-3532-E9B0-6281-31E9563835B8}"/>
          </ac:spMkLst>
        </pc:spChg>
        <pc:spChg chg="add mod">
          <ac:chgData name="Lorenzo Caccianiga" userId="b821b510-984a-49e1-b920-c900710e3693" providerId="ADAL" clId="{94E98BE6-A4F8-40C1-BC40-C18310880641}" dt="2024-09-23T15:18:47.731" v="1720" actId="554"/>
          <ac:spMkLst>
            <pc:docMk/>
            <pc:sldMk cId="0" sldId="258"/>
            <ac:spMk id="46" creationId="{FA8BEAA5-8750-AD16-302D-0008E75099AB}"/>
          </ac:spMkLst>
        </pc:spChg>
        <pc:spChg chg="add mod">
          <ac:chgData name="Lorenzo Caccianiga" userId="b821b510-984a-49e1-b920-c900710e3693" providerId="ADAL" clId="{94E98BE6-A4F8-40C1-BC40-C18310880641}" dt="2024-09-23T15:19:18.609" v="1723" actId="1076"/>
          <ac:spMkLst>
            <pc:docMk/>
            <pc:sldMk cId="0" sldId="258"/>
            <ac:spMk id="47" creationId="{55BA7D69-5F06-4443-1A1E-47C537DC234B}"/>
          </ac:spMkLst>
        </pc:spChg>
        <pc:spChg chg="add mod">
          <ac:chgData name="Lorenzo Caccianiga" userId="b821b510-984a-49e1-b920-c900710e3693" providerId="ADAL" clId="{94E98BE6-A4F8-40C1-BC40-C18310880641}" dt="2024-09-23T15:18:47.731" v="1720" actId="554"/>
          <ac:spMkLst>
            <pc:docMk/>
            <pc:sldMk cId="0" sldId="258"/>
            <ac:spMk id="48" creationId="{A3D4F2E6-E3F6-991B-BC6A-605CC7E28E4F}"/>
          </ac:spMkLst>
        </pc:spChg>
        <pc:spChg chg="add mod">
          <ac:chgData name="Lorenzo Caccianiga" userId="b821b510-984a-49e1-b920-c900710e3693" providerId="ADAL" clId="{94E98BE6-A4F8-40C1-BC40-C18310880641}" dt="2024-09-23T15:18:47.731" v="1720" actId="554"/>
          <ac:spMkLst>
            <pc:docMk/>
            <pc:sldMk cId="0" sldId="258"/>
            <ac:spMk id="49" creationId="{74B31498-C229-CFD8-FAD8-897401E07553}"/>
          </ac:spMkLst>
        </pc:spChg>
        <pc:spChg chg="add mod">
          <ac:chgData name="Lorenzo Caccianiga" userId="b821b510-984a-49e1-b920-c900710e3693" providerId="ADAL" clId="{94E98BE6-A4F8-40C1-BC40-C18310880641}" dt="2024-09-19T07:45:36.540" v="859" actId="20577"/>
          <ac:spMkLst>
            <pc:docMk/>
            <pc:sldMk cId="0" sldId="258"/>
            <ac:spMk id="50" creationId="{8E6F8F20-6CFB-28CF-FBFA-97045CC6F674}"/>
          </ac:spMkLst>
        </pc:spChg>
        <pc:spChg chg="add mod">
          <ac:chgData name="Lorenzo Caccianiga" userId="b821b510-984a-49e1-b920-c900710e3693" providerId="ADAL" clId="{94E98BE6-A4F8-40C1-BC40-C18310880641}" dt="2024-09-19T07:41:16.718" v="791" actId="20577"/>
          <ac:spMkLst>
            <pc:docMk/>
            <pc:sldMk cId="0" sldId="258"/>
            <ac:spMk id="51" creationId="{DACFF05A-2D9D-AB0D-E8F5-F406CE4E702C}"/>
          </ac:spMkLst>
        </pc:spChg>
        <pc:spChg chg="add mod">
          <ac:chgData name="Lorenzo Caccianiga" userId="b821b510-984a-49e1-b920-c900710e3693" providerId="ADAL" clId="{94E98BE6-A4F8-40C1-BC40-C18310880641}" dt="2024-09-23T15:19:13.050" v="1722" actId="1076"/>
          <ac:spMkLst>
            <pc:docMk/>
            <pc:sldMk cId="0" sldId="258"/>
            <ac:spMk id="53" creationId="{E1E237E2-079D-F4C1-086C-9EF67AE34516}"/>
          </ac:spMkLst>
        </pc:spChg>
        <pc:spChg chg="add mod">
          <ac:chgData name="Lorenzo Caccianiga" userId="b821b510-984a-49e1-b920-c900710e3693" providerId="ADAL" clId="{94E98BE6-A4F8-40C1-BC40-C18310880641}" dt="2024-09-25T12:07:57.658" v="3352" actId="20577"/>
          <ac:spMkLst>
            <pc:docMk/>
            <pc:sldMk cId="0" sldId="258"/>
            <ac:spMk id="54" creationId="{81E5019E-D6EA-E2BB-DB91-24A22BD82640}"/>
          </ac:spMkLst>
        </pc:spChg>
        <pc:spChg chg="add mod ord">
          <ac:chgData name="Lorenzo Caccianiga" userId="b821b510-984a-49e1-b920-c900710e3693" providerId="ADAL" clId="{94E98BE6-A4F8-40C1-BC40-C18310880641}" dt="2024-09-23T08:47:25.819" v="1624" actId="1036"/>
          <ac:spMkLst>
            <pc:docMk/>
            <pc:sldMk cId="0" sldId="258"/>
            <ac:spMk id="55" creationId="{E9DEF060-4D3F-13E8-5F49-F028F2798523}"/>
          </ac:spMkLst>
        </pc:spChg>
        <pc:spChg chg="add mod ord">
          <ac:chgData name="Lorenzo Caccianiga" userId="b821b510-984a-49e1-b920-c900710e3693" providerId="ADAL" clId="{94E98BE6-A4F8-40C1-BC40-C18310880641}" dt="2024-09-23T08:47:25.819" v="1624" actId="1036"/>
          <ac:spMkLst>
            <pc:docMk/>
            <pc:sldMk cId="0" sldId="258"/>
            <ac:spMk id="56" creationId="{1DBD954B-C023-0079-3912-E78862C94F32}"/>
          </ac:spMkLst>
        </pc:spChg>
        <pc:spChg chg="mod">
          <ac:chgData name="Lorenzo Caccianiga" userId="b821b510-984a-49e1-b920-c900710e3693" providerId="ADAL" clId="{94E98BE6-A4F8-40C1-BC40-C18310880641}" dt="2024-09-19T07:31:51.448" v="522" actId="1076"/>
          <ac:spMkLst>
            <pc:docMk/>
            <pc:sldMk cId="0" sldId="258"/>
            <ac:spMk id="79" creationId="{00000000-0000-0000-0000-000000000000}"/>
          </ac:spMkLst>
        </pc:spChg>
        <pc:spChg chg="del">
          <ac:chgData name="Lorenzo Caccianiga" userId="b821b510-984a-49e1-b920-c900710e3693" providerId="ADAL" clId="{94E98BE6-A4F8-40C1-BC40-C18310880641}" dt="2024-09-19T07:11:05.535" v="68" actId="478"/>
          <ac:spMkLst>
            <pc:docMk/>
            <pc:sldMk cId="0" sldId="258"/>
            <ac:spMk id="80" creationId="{00000000-0000-0000-0000-000000000000}"/>
          </ac:spMkLst>
        </pc:spChg>
        <pc:spChg chg="mod">
          <ac:chgData name="Lorenzo Caccianiga" userId="b821b510-984a-49e1-b920-c900710e3693" providerId="ADAL" clId="{94E98BE6-A4F8-40C1-BC40-C18310880641}" dt="2024-09-25T08:24:59.818" v="1866"/>
          <ac:spMkLst>
            <pc:docMk/>
            <pc:sldMk cId="0" sldId="258"/>
            <ac:spMk id="81" creationId="{00000000-0000-0000-0000-000000000000}"/>
          </ac:spMkLst>
        </pc:spChg>
        <pc:grpChg chg="add del mod">
          <ac:chgData name="Lorenzo Caccianiga" userId="b821b510-984a-49e1-b920-c900710e3693" providerId="ADAL" clId="{94E98BE6-A4F8-40C1-BC40-C18310880641}" dt="2024-09-19T07:26:47.993" v="443" actId="165"/>
          <ac:grpSpMkLst>
            <pc:docMk/>
            <pc:sldMk cId="0" sldId="258"/>
            <ac:grpSpMk id="12" creationId="{80B44325-3A20-5666-F8BD-4B455177EAE7}"/>
          </ac:grpSpMkLst>
        </pc:grpChg>
        <pc:grpChg chg="add mod">
          <ac:chgData name="Lorenzo Caccianiga" userId="b821b510-984a-49e1-b920-c900710e3693" providerId="ADAL" clId="{94E98BE6-A4F8-40C1-BC40-C18310880641}" dt="2024-09-23T08:47:31.215" v="1625" actId="14100"/>
          <ac:grpSpMkLst>
            <pc:docMk/>
            <pc:sldMk cId="0" sldId="258"/>
            <ac:grpSpMk id="19" creationId="{182E71A3-2447-9C3A-D9C1-B7773F3980AD}"/>
          </ac:grpSpMkLst>
        </pc:grpChg>
        <pc:picChg chg="del">
          <ac:chgData name="Lorenzo Caccianiga" userId="b821b510-984a-49e1-b920-c900710e3693" providerId="ADAL" clId="{94E98BE6-A4F8-40C1-BC40-C18310880641}" dt="2024-09-19T07:10:53.312" v="67" actId="478"/>
          <ac:picMkLst>
            <pc:docMk/>
            <pc:sldMk cId="0" sldId="258"/>
            <ac:picMk id="82" creationId="{00000000-0000-0000-0000-000000000000}"/>
          </ac:picMkLst>
        </pc:picChg>
        <pc:cxnChg chg="add mod ord">
          <ac:chgData name="Lorenzo Caccianiga" userId="b821b510-984a-49e1-b920-c900710e3693" providerId="ADAL" clId="{94E98BE6-A4F8-40C1-BC40-C18310880641}" dt="2024-09-19T07:37:47.116" v="648" actId="167"/>
          <ac:cxnSpMkLst>
            <pc:docMk/>
            <pc:sldMk cId="0" sldId="258"/>
            <ac:cxnSpMk id="26" creationId="{F1EA5C6A-2328-B32C-D5D1-885242E947CE}"/>
          </ac:cxnSpMkLst>
        </pc:cxnChg>
        <pc:cxnChg chg="add mod ord">
          <ac:chgData name="Lorenzo Caccianiga" userId="b821b510-984a-49e1-b920-c900710e3693" providerId="ADAL" clId="{94E98BE6-A4F8-40C1-BC40-C18310880641}" dt="2024-09-19T07:37:47.116" v="648" actId="167"/>
          <ac:cxnSpMkLst>
            <pc:docMk/>
            <pc:sldMk cId="0" sldId="258"/>
            <ac:cxnSpMk id="32" creationId="{0F6E1FF8-FE22-0B9A-9858-5EB9B8F20AF0}"/>
          </ac:cxnSpMkLst>
        </pc:cxnChg>
        <pc:cxnChg chg="add mod ord">
          <ac:chgData name="Lorenzo Caccianiga" userId="b821b510-984a-49e1-b920-c900710e3693" providerId="ADAL" clId="{94E98BE6-A4F8-40C1-BC40-C18310880641}" dt="2024-09-19T07:38:23.593" v="655" actId="12788"/>
          <ac:cxnSpMkLst>
            <pc:docMk/>
            <pc:sldMk cId="0" sldId="258"/>
            <ac:cxnSpMk id="34" creationId="{026BDE5D-4548-CE2A-29B9-2938520AF7E0}"/>
          </ac:cxnSpMkLst>
        </pc:cxnChg>
        <pc:cxnChg chg="add mod ord">
          <ac:chgData name="Lorenzo Caccianiga" userId="b821b510-984a-49e1-b920-c900710e3693" providerId="ADAL" clId="{94E98BE6-A4F8-40C1-BC40-C18310880641}" dt="2024-09-19T07:38:22.088" v="654" actId="12788"/>
          <ac:cxnSpMkLst>
            <pc:docMk/>
            <pc:sldMk cId="0" sldId="258"/>
            <ac:cxnSpMk id="36" creationId="{4C37E123-76D1-0AF6-99D0-AD13CD330956}"/>
          </ac:cxnSpMkLst>
        </pc:cxnChg>
        <pc:cxnChg chg="add mod ord">
          <ac:chgData name="Lorenzo Caccianiga" userId="b821b510-984a-49e1-b920-c900710e3693" providerId="ADAL" clId="{94E98BE6-A4F8-40C1-BC40-C18310880641}" dt="2024-09-19T07:37:47.116" v="648" actId="167"/>
          <ac:cxnSpMkLst>
            <pc:docMk/>
            <pc:sldMk cId="0" sldId="258"/>
            <ac:cxnSpMk id="37" creationId="{6304BB29-1F80-C3A5-4703-B3320F317C39}"/>
          </ac:cxnSpMkLst>
        </pc:cxnChg>
        <pc:cxnChg chg="add mod ord">
          <ac:chgData name="Lorenzo Caccianiga" userId="b821b510-984a-49e1-b920-c900710e3693" providerId="ADAL" clId="{94E98BE6-A4F8-40C1-BC40-C18310880641}" dt="2024-09-19T07:37:47.116" v="648" actId="167"/>
          <ac:cxnSpMkLst>
            <pc:docMk/>
            <pc:sldMk cId="0" sldId="258"/>
            <ac:cxnSpMk id="38" creationId="{977BF37F-B3C2-FBBC-F744-307667357BE0}"/>
          </ac:cxnSpMkLst>
        </pc:cxnChg>
        <pc:cxnChg chg="add mod ord">
          <ac:chgData name="Lorenzo Caccianiga" userId="b821b510-984a-49e1-b920-c900710e3693" providerId="ADAL" clId="{94E98BE6-A4F8-40C1-BC40-C18310880641}" dt="2024-09-19T07:37:47.116" v="648" actId="167"/>
          <ac:cxnSpMkLst>
            <pc:docMk/>
            <pc:sldMk cId="0" sldId="258"/>
            <ac:cxnSpMk id="42" creationId="{C2E597DE-8639-B08D-4B88-144D5C6B90E8}"/>
          </ac:cxnSpMkLst>
        </pc:cxnChg>
        <pc:cxnChg chg="add del mod">
          <ac:chgData name="Lorenzo Caccianiga" userId="b821b510-984a-49e1-b920-c900710e3693" providerId="ADAL" clId="{94E98BE6-A4F8-40C1-BC40-C18310880641}" dt="2024-09-19T07:37:26.307" v="646" actId="478"/>
          <ac:cxnSpMkLst>
            <pc:docMk/>
            <pc:sldMk cId="0" sldId="258"/>
            <ac:cxnSpMk id="43" creationId="{A6F363A6-8551-42CE-F456-3EB384DF7D62}"/>
          </ac:cxnSpMkLst>
        </pc:cxnChg>
        <pc:cxnChg chg="add mod ord">
          <ac:chgData name="Lorenzo Caccianiga" userId="b821b510-984a-49e1-b920-c900710e3693" providerId="ADAL" clId="{94E98BE6-A4F8-40C1-BC40-C18310880641}" dt="2024-09-19T07:41:27.251" v="794" actId="167"/>
          <ac:cxnSpMkLst>
            <pc:docMk/>
            <pc:sldMk cId="0" sldId="258"/>
            <ac:cxnSpMk id="52" creationId="{97DC00CA-CF15-D750-F996-7868CF659136}"/>
          </ac:cxnSpMkLst>
        </pc:cxnChg>
      </pc:sldChg>
      <pc:sldChg chg="addSp delSp modSp mod delAnim modAnim">
        <pc:chgData name="Lorenzo Caccianiga" userId="b821b510-984a-49e1-b920-c900710e3693" providerId="ADAL" clId="{94E98BE6-A4F8-40C1-BC40-C18310880641}" dt="2024-09-25T14:39:28.316" v="5335" actId="113"/>
        <pc:sldMkLst>
          <pc:docMk/>
          <pc:sldMk cId="0" sldId="261"/>
        </pc:sldMkLst>
        <pc:spChg chg="add mod">
          <ac:chgData name="Lorenzo Caccianiga" userId="b821b510-984a-49e1-b920-c900710e3693" providerId="ADAL" clId="{94E98BE6-A4F8-40C1-BC40-C18310880641}" dt="2024-09-25T12:21:09.685" v="3406" actId="14100"/>
          <ac:spMkLst>
            <pc:docMk/>
            <pc:sldMk cId="0" sldId="261"/>
            <ac:spMk id="2" creationId="{6E5FE298-42BF-8967-2159-25DB54180157}"/>
          </ac:spMkLst>
        </pc:spChg>
        <pc:spChg chg="del">
          <ac:chgData name="Lorenzo Caccianiga" userId="b821b510-984a-49e1-b920-c900710e3693" providerId="ADAL" clId="{94E98BE6-A4F8-40C1-BC40-C18310880641}" dt="2024-09-23T15:21:31.938" v="1726" actId="478"/>
          <ac:spMkLst>
            <pc:docMk/>
            <pc:sldMk cId="0" sldId="261"/>
            <ac:spMk id="3" creationId="{8CA92753-F212-4ADC-A171-9E12BAE31F3E}"/>
          </ac:spMkLst>
        </pc:spChg>
        <pc:spChg chg="add mod">
          <ac:chgData name="Lorenzo Caccianiga" userId="b821b510-984a-49e1-b920-c900710e3693" providerId="ADAL" clId="{94E98BE6-A4F8-40C1-BC40-C18310880641}" dt="2024-09-25T12:19:06.721" v="3400" actId="13822"/>
          <ac:spMkLst>
            <pc:docMk/>
            <pc:sldMk cId="0" sldId="261"/>
            <ac:spMk id="4" creationId="{AE502D07-A827-3306-B4F8-596399D14724}"/>
          </ac:spMkLst>
        </pc:spChg>
        <pc:spChg chg="add mod">
          <ac:chgData name="Lorenzo Caccianiga" userId="b821b510-984a-49e1-b920-c900710e3693" providerId="ADAL" clId="{94E98BE6-A4F8-40C1-BC40-C18310880641}" dt="2024-09-25T12:21:05.795" v="3405" actId="14100"/>
          <ac:spMkLst>
            <pc:docMk/>
            <pc:sldMk cId="0" sldId="261"/>
            <ac:spMk id="5" creationId="{BF8F4CEA-1AF4-54A1-F78D-9B013F561FC0}"/>
          </ac:spMkLst>
        </pc:spChg>
        <pc:spChg chg="mod">
          <ac:chgData name="Lorenzo Caccianiga" userId="b821b510-984a-49e1-b920-c900710e3693" providerId="ADAL" clId="{94E98BE6-A4F8-40C1-BC40-C18310880641}" dt="2024-09-19T07:48:04.032" v="998" actId="20577"/>
          <ac:spMkLst>
            <pc:docMk/>
            <pc:sldMk cId="0" sldId="261"/>
            <ac:spMk id="102" creationId="{00000000-0000-0000-0000-000000000000}"/>
          </ac:spMkLst>
        </pc:spChg>
        <pc:spChg chg="mod">
          <ac:chgData name="Lorenzo Caccianiga" userId="b821b510-984a-49e1-b920-c900710e3693" providerId="ADAL" clId="{94E98BE6-A4F8-40C1-BC40-C18310880641}" dt="2024-09-25T08:24:59.818" v="1866"/>
          <ac:spMkLst>
            <pc:docMk/>
            <pc:sldMk cId="0" sldId="261"/>
            <ac:spMk id="103" creationId="{00000000-0000-0000-0000-000000000000}"/>
          </ac:spMkLst>
        </pc:spChg>
        <pc:spChg chg="del">
          <ac:chgData name="Lorenzo Caccianiga" userId="b821b510-984a-49e1-b920-c900710e3693" providerId="ADAL" clId="{94E98BE6-A4F8-40C1-BC40-C18310880641}" dt="2024-09-23T15:21:29.991" v="1725" actId="478"/>
          <ac:spMkLst>
            <pc:docMk/>
            <pc:sldMk cId="0" sldId="261"/>
            <ac:spMk id="105" creationId="{00000000-0000-0000-0000-000000000000}"/>
          </ac:spMkLst>
        </pc:spChg>
        <pc:spChg chg="del mod">
          <ac:chgData name="Lorenzo Caccianiga" userId="b821b510-984a-49e1-b920-c900710e3693" providerId="ADAL" clId="{94E98BE6-A4F8-40C1-BC40-C18310880641}" dt="2024-09-25T12:26:32.601" v="3610"/>
          <ac:spMkLst>
            <pc:docMk/>
            <pc:sldMk cId="0" sldId="261"/>
            <ac:spMk id="106" creationId="{00000000-0000-0000-0000-000000000000}"/>
          </ac:spMkLst>
        </pc:spChg>
        <pc:spChg chg="mod ord">
          <ac:chgData name="Lorenzo Caccianiga" userId="b821b510-984a-49e1-b920-c900710e3693" providerId="ADAL" clId="{94E98BE6-A4F8-40C1-BC40-C18310880641}" dt="2024-09-25T14:39:28.316" v="5335" actId="113"/>
          <ac:spMkLst>
            <pc:docMk/>
            <pc:sldMk cId="0" sldId="261"/>
            <ac:spMk id="107" creationId="{00000000-0000-0000-0000-000000000000}"/>
          </ac:spMkLst>
        </pc:spChg>
        <pc:spChg chg="del">
          <ac:chgData name="Lorenzo Caccianiga" userId="b821b510-984a-49e1-b920-c900710e3693" providerId="ADAL" clId="{94E98BE6-A4F8-40C1-BC40-C18310880641}" dt="2024-09-23T15:21:26.992" v="1724" actId="478"/>
          <ac:spMkLst>
            <pc:docMk/>
            <pc:sldMk cId="0" sldId="261"/>
            <ac:spMk id="108" creationId="{00000000-0000-0000-0000-000000000000}"/>
          </ac:spMkLst>
        </pc:spChg>
        <pc:spChg chg="del">
          <ac:chgData name="Lorenzo Caccianiga" userId="b821b510-984a-49e1-b920-c900710e3693" providerId="ADAL" clId="{94E98BE6-A4F8-40C1-BC40-C18310880641}" dt="2024-09-23T15:21:26.992" v="1724" actId="478"/>
          <ac:spMkLst>
            <pc:docMk/>
            <pc:sldMk cId="0" sldId="261"/>
            <ac:spMk id="109" creationId="{00000000-0000-0000-0000-000000000000}"/>
          </ac:spMkLst>
        </pc:spChg>
        <pc:picChg chg="add mod">
          <ac:chgData name="Lorenzo Caccianiga" userId="b821b510-984a-49e1-b920-c900710e3693" providerId="ADAL" clId="{94E98BE6-A4F8-40C1-BC40-C18310880641}" dt="2024-09-23T15:21:42.543" v="1731" actId="14100"/>
          <ac:picMkLst>
            <pc:docMk/>
            <pc:sldMk cId="0" sldId="261"/>
            <ac:picMk id="1026" creationId="{60E1408C-4F47-FB85-F322-AB75B663E5D5}"/>
          </ac:picMkLst>
        </pc:picChg>
      </pc:sldChg>
      <pc:sldChg chg="del">
        <pc:chgData name="Lorenzo Caccianiga" userId="b821b510-984a-49e1-b920-c900710e3693" providerId="ADAL" clId="{94E98BE6-A4F8-40C1-BC40-C18310880641}" dt="2024-09-19T07:46:29.046" v="900" actId="47"/>
        <pc:sldMkLst>
          <pc:docMk/>
          <pc:sldMk cId="0" sldId="265"/>
        </pc:sldMkLst>
      </pc:sldChg>
      <pc:sldChg chg="delSp modSp mod delAnim">
        <pc:chgData name="Lorenzo Caccianiga" userId="b821b510-984a-49e1-b920-c900710e3693" providerId="ADAL" clId="{94E98BE6-A4F8-40C1-BC40-C18310880641}" dt="2024-09-25T08:24:59.818" v="1866"/>
        <pc:sldMkLst>
          <pc:docMk/>
          <pc:sldMk cId="0" sldId="266"/>
        </pc:sldMkLst>
        <pc:spChg chg="mod">
          <ac:chgData name="Lorenzo Caccianiga" userId="b821b510-984a-49e1-b920-c900710e3693" providerId="ADAL" clId="{94E98BE6-A4F8-40C1-BC40-C18310880641}" dt="2024-09-19T08:07:45.427" v="1236" actId="20577"/>
          <ac:spMkLst>
            <pc:docMk/>
            <pc:sldMk cId="0" sldId="266"/>
            <ac:spMk id="158" creationId="{00000000-0000-0000-0000-000000000000}"/>
          </ac:spMkLst>
        </pc:spChg>
        <pc:spChg chg="mod">
          <ac:chgData name="Lorenzo Caccianiga" userId="b821b510-984a-49e1-b920-c900710e3693" providerId="ADAL" clId="{94E98BE6-A4F8-40C1-BC40-C18310880641}" dt="2024-09-25T08:24:59.818" v="1866"/>
          <ac:spMkLst>
            <pc:docMk/>
            <pc:sldMk cId="0" sldId="266"/>
            <ac:spMk id="160" creationId="{00000000-0000-0000-0000-000000000000}"/>
          </ac:spMkLst>
        </pc:spChg>
        <pc:picChg chg="del">
          <ac:chgData name="Lorenzo Caccianiga" userId="b821b510-984a-49e1-b920-c900710e3693" providerId="ADAL" clId="{94E98BE6-A4F8-40C1-BC40-C18310880641}" dt="2024-09-19T08:07:13.298" v="1170" actId="478"/>
          <ac:picMkLst>
            <pc:docMk/>
            <pc:sldMk cId="0" sldId="266"/>
            <ac:picMk id="4" creationId="{AFDB302A-D21D-84D8-BE98-083B9B6A2666}"/>
          </ac:picMkLst>
        </pc:picChg>
        <pc:picChg chg="del">
          <ac:chgData name="Lorenzo Caccianiga" userId="b821b510-984a-49e1-b920-c900710e3693" providerId="ADAL" clId="{94E98BE6-A4F8-40C1-BC40-C18310880641}" dt="2024-09-19T08:07:17.118" v="1172" actId="478"/>
          <ac:picMkLst>
            <pc:docMk/>
            <pc:sldMk cId="0" sldId="266"/>
            <ac:picMk id="157" creationId="{00000000-0000-0000-0000-000000000000}"/>
          </ac:picMkLst>
        </pc:picChg>
        <pc:picChg chg="del">
          <ac:chgData name="Lorenzo Caccianiga" userId="b821b510-984a-49e1-b920-c900710e3693" providerId="ADAL" clId="{94E98BE6-A4F8-40C1-BC40-C18310880641}" dt="2024-09-19T08:07:15.550" v="1171" actId="478"/>
          <ac:picMkLst>
            <pc:docMk/>
            <pc:sldMk cId="0" sldId="266"/>
            <ac:picMk id="161" creationId="{00000000-0000-0000-0000-000000000000}"/>
          </ac:picMkLst>
        </pc:picChg>
      </pc:sldChg>
      <pc:sldChg chg="modSp">
        <pc:chgData name="Lorenzo Caccianiga" userId="b821b510-984a-49e1-b920-c900710e3693" providerId="ADAL" clId="{94E98BE6-A4F8-40C1-BC40-C18310880641}" dt="2024-09-25T08:24:59.818" v="1866"/>
        <pc:sldMkLst>
          <pc:docMk/>
          <pc:sldMk cId="0" sldId="267"/>
        </pc:sldMkLst>
        <pc:spChg chg="mod">
          <ac:chgData name="Lorenzo Caccianiga" userId="b821b510-984a-49e1-b920-c900710e3693" providerId="ADAL" clId="{94E98BE6-A4F8-40C1-BC40-C18310880641}" dt="2024-09-25T08:24:59.818" v="1866"/>
          <ac:spMkLst>
            <pc:docMk/>
            <pc:sldMk cId="0" sldId="267"/>
            <ac:spMk id="168" creationId="{00000000-0000-0000-0000-000000000000}"/>
          </ac:spMkLst>
        </pc:spChg>
      </pc:sldChg>
      <pc:sldChg chg="modSp">
        <pc:chgData name="Lorenzo Caccianiga" userId="b821b510-984a-49e1-b920-c900710e3693" providerId="ADAL" clId="{94E98BE6-A4F8-40C1-BC40-C18310880641}" dt="2024-09-25T08:24:59.818" v="1866"/>
        <pc:sldMkLst>
          <pc:docMk/>
          <pc:sldMk cId="0" sldId="269"/>
        </pc:sldMkLst>
        <pc:spChg chg="mod">
          <ac:chgData name="Lorenzo Caccianiga" userId="b821b510-984a-49e1-b920-c900710e3693" providerId="ADAL" clId="{94E98BE6-A4F8-40C1-BC40-C18310880641}" dt="2024-09-25T08:24:59.818" v="1866"/>
          <ac:spMkLst>
            <pc:docMk/>
            <pc:sldMk cId="0" sldId="269"/>
            <ac:spMk id="180" creationId="{00000000-0000-0000-0000-000000000000}"/>
          </ac:spMkLst>
        </pc:spChg>
      </pc:sldChg>
      <pc:sldChg chg="modSp">
        <pc:chgData name="Lorenzo Caccianiga" userId="b821b510-984a-49e1-b920-c900710e3693" providerId="ADAL" clId="{94E98BE6-A4F8-40C1-BC40-C18310880641}" dt="2024-09-25T08:24:59.818" v="1866"/>
        <pc:sldMkLst>
          <pc:docMk/>
          <pc:sldMk cId="0" sldId="270"/>
        </pc:sldMkLst>
        <pc:spChg chg="mod">
          <ac:chgData name="Lorenzo Caccianiga" userId="b821b510-984a-49e1-b920-c900710e3693" providerId="ADAL" clId="{94E98BE6-A4F8-40C1-BC40-C18310880641}" dt="2024-09-25T08:24:59.818" v="1866"/>
          <ac:spMkLst>
            <pc:docMk/>
            <pc:sldMk cId="0" sldId="270"/>
            <ac:spMk id="189" creationId="{00000000-0000-0000-0000-000000000000}"/>
          </ac:spMkLst>
        </pc:spChg>
      </pc:sldChg>
      <pc:sldChg chg="modSp">
        <pc:chgData name="Lorenzo Caccianiga" userId="b821b510-984a-49e1-b920-c900710e3693" providerId="ADAL" clId="{94E98BE6-A4F8-40C1-BC40-C18310880641}" dt="2024-09-25T08:24:59.818" v="1866"/>
        <pc:sldMkLst>
          <pc:docMk/>
          <pc:sldMk cId="0" sldId="271"/>
        </pc:sldMkLst>
        <pc:spChg chg="mod">
          <ac:chgData name="Lorenzo Caccianiga" userId="b821b510-984a-49e1-b920-c900710e3693" providerId="ADAL" clId="{94E98BE6-A4F8-40C1-BC40-C18310880641}" dt="2024-09-25T08:24:59.818" v="1866"/>
          <ac:spMkLst>
            <pc:docMk/>
            <pc:sldMk cId="0" sldId="271"/>
            <ac:spMk id="198" creationId="{00000000-0000-0000-0000-000000000000}"/>
          </ac:spMkLst>
        </pc:spChg>
      </pc:sldChg>
      <pc:sldChg chg="addSp delSp modSp mod modAnim">
        <pc:chgData name="Lorenzo Caccianiga" userId="b821b510-984a-49e1-b920-c900710e3693" providerId="ADAL" clId="{94E98BE6-A4F8-40C1-BC40-C18310880641}" dt="2024-09-25T12:43:49.521" v="4324" actId="20577"/>
        <pc:sldMkLst>
          <pc:docMk/>
          <pc:sldMk cId="0" sldId="272"/>
        </pc:sldMkLst>
        <pc:spChg chg="add del mod">
          <ac:chgData name="Lorenzo Caccianiga" userId="b821b510-984a-49e1-b920-c900710e3693" providerId="ADAL" clId="{94E98BE6-A4F8-40C1-BC40-C18310880641}" dt="2024-09-23T15:29:30.912" v="1777"/>
          <ac:spMkLst>
            <pc:docMk/>
            <pc:sldMk cId="0" sldId="272"/>
            <ac:spMk id="2" creationId="{4B1A8F32-89E3-7507-7261-976647630E38}"/>
          </ac:spMkLst>
        </pc:spChg>
        <pc:spChg chg="add mod">
          <ac:chgData name="Lorenzo Caccianiga" userId="b821b510-984a-49e1-b920-c900710e3693" providerId="ADAL" clId="{94E98BE6-A4F8-40C1-BC40-C18310880641}" dt="2024-09-25T12:43:49.521" v="4324" actId="20577"/>
          <ac:spMkLst>
            <pc:docMk/>
            <pc:sldMk cId="0" sldId="272"/>
            <ac:spMk id="3" creationId="{046E9C8E-0E75-B18C-D316-BE73E23EF2C1}"/>
          </ac:spMkLst>
        </pc:spChg>
        <pc:spChg chg="mod">
          <ac:chgData name="Lorenzo Caccianiga" userId="b821b510-984a-49e1-b920-c900710e3693" providerId="ADAL" clId="{94E98BE6-A4F8-40C1-BC40-C18310880641}" dt="2024-09-25T08:30:32.520" v="2059" actId="20577"/>
          <ac:spMkLst>
            <pc:docMk/>
            <pc:sldMk cId="0" sldId="272"/>
            <ac:spMk id="212" creationId="{00000000-0000-0000-0000-000000000000}"/>
          </ac:spMkLst>
        </pc:spChg>
        <pc:spChg chg="mod">
          <ac:chgData name="Lorenzo Caccianiga" userId="b821b510-984a-49e1-b920-c900710e3693" providerId="ADAL" clId="{94E98BE6-A4F8-40C1-BC40-C18310880641}" dt="2024-09-23T15:28:45.822" v="1773"/>
          <ac:spMkLst>
            <pc:docMk/>
            <pc:sldMk cId="0" sldId="272"/>
            <ac:spMk id="213" creationId="{00000000-0000-0000-0000-000000000000}"/>
          </ac:spMkLst>
        </pc:spChg>
        <pc:spChg chg="mod">
          <ac:chgData name="Lorenzo Caccianiga" userId="b821b510-984a-49e1-b920-c900710e3693" providerId="ADAL" clId="{94E98BE6-A4F8-40C1-BC40-C18310880641}" dt="2024-09-25T08:24:59.818" v="1866"/>
          <ac:spMkLst>
            <pc:docMk/>
            <pc:sldMk cId="0" sldId="272"/>
            <ac:spMk id="214" creationId="{00000000-0000-0000-0000-000000000000}"/>
          </ac:spMkLst>
        </pc:spChg>
        <pc:spChg chg="del">
          <ac:chgData name="Lorenzo Caccianiga" userId="b821b510-984a-49e1-b920-c900710e3693" providerId="ADAL" clId="{94E98BE6-A4F8-40C1-BC40-C18310880641}" dt="2024-09-23T15:29:30.908" v="1775" actId="478"/>
          <ac:spMkLst>
            <pc:docMk/>
            <pc:sldMk cId="0" sldId="272"/>
            <ac:spMk id="216" creationId="{00000000-0000-0000-0000-000000000000}"/>
          </ac:spMkLst>
        </pc:spChg>
        <pc:spChg chg="del">
          <ac:chgData name="Lorenzo Caccianiga" userId="b821b510-984a-49e1-b920-c900710e3693" providerId="ADAL" clId="{94E98BE6-A4F8-40C1-BC40-C18310880641}" dt="2024-09-23T15:27:39.440" v="1756" actId="478"/>
          <ac:spMkLst>
            <pc:docMk/>
            <pc:sldMk cId="0" sldId="272"/>
            <ac:spMk id="217" creationId="{00000000-0000-0000-0000-000000000000}"/>
          </ac:spMkLst>
        </pc:spChg>
        <pc:picChg chg="del">
          <ac:chgData name="Lorenzo Caccianiga" userId="b821b510-984a-49e1-b920-c900710e3693" providerId="ADAL" clId="{94E98BE6-A4F8-40C1-BC40-C18310880641}" dt="2024-09-19T08:08:14.182" v="1306" actId="478"/>
          <ac:picMkLst>
            <pc:docMk/>
            <pc:sldMk cId="0" sldId="272"/>
            <ac:picMk id="215" creationId="{00000000-0000-0000-0000-000000000000}"/>
          </ac:picMkLst>
        </pc:picChg>
        <pc:picChg chg="add del mod">
          <ac:chgData name="Lorenzo Caccianiga" userId="b821b510-984a-49e1-b920-c900710e3693" providerId="ADAL" clId="{94E98BE6-A4F8-40C1-BC40-C18310880641}" dt="2024-09-23T15:28:17.163" v="1764" actId="478"/>
          <ac:picMkLst>
            <pc:docMk/>
            <pc:sldMk cId="0" sldId="272"/>
            <ac:picMk id="2050" creationId="{ECA4EEFD-A90A-A69C-6606-6AA63D8E1393}"/>
          </ac:picMkLst>
        </pc:picChg>
        <pc:picChg chg="add mod">
          <ac:chgData name="Lorenzo Caccianiga" userId="b821b510-984a-49e1-b920-c900710e3693" providerId="ADAL" clId="{94E98BE6-A4F8-40C1-BC40-C18310880641}" dt="2024-09-25T08:41:58.118" v="2998" actId="1076"/>
          <ac:picMkLst>
            <pc:docMk/>
            <pc:sldMk cId="0" sldId="272"/>
            <ac:picMk id="2052" creationId="{6BB51446-2A24-0901-C78A-2371F19F37E2}"/>
          </ac:picMkLst>
        </pc:picChg>
      </pc:sldChg>
      <pc:sldChg chg="addSp delSp modSp mod addAnim delAnim modAnim modCm">
        <pc:chgData name="Lorenzo Caccianiga" userId="b821b510-984a-49e1-b920-c900710e3693" providerId="ADAL" clId="{94E98BE6-A4F8-40C1-BC40-C18310880641}" dt="2024-09-26T09:55:06.015" v="7029" actId="14100"/>
        <pc:sldMkLst>
          <pc:docMk/>
          <pc:sldMk cId="0" sldId="273"/>
        </pc:sldMkLst>
        <pc:spChg chg="add">
          <ac:chgData name="Lorenzo Caccianiga" userId="b821b510-984a-49e1-b920-c900710e3693" providerId="ADAL" clId="{94E98BE6-A4F8-40C1-BC40-C18310880641}" dt="2024-09-23T15:36:00.632" v="1835"/>
          <ac:spMkLst>
            <pc:docMk/>
            <pc:sldMk cId="0" sldId="273"/>
            <ac:spMk id="2" creationId="{26D9D1B4-1952-27E5-36A5-E700B537469B}"/>
          </ac:spMkLst>
        </pc:spChg>
        <pc:spChg chg="add del">
          <ac:chgData name="Lorenzo Caccianiga" userId="b821b510-984a-49e1-b920-c900710e3693" providerId="ADAL" clId="{94E98BE6-A4F8-40C1-BC40-C18310880641}" dt="2024-09-23T15:36:09.785" v="1837" actId="22"/>
          <ac:spMkLst>
            <pc:docMk/>
            <pc:sldMk cId="0" sldId="273"/>
            <ac:spMk id="4" creationId="{197B3880-8EF0-1661-B852-048A130EF0BF}"/>
          </ac:spMkLst>
        </pc:spChg>
        <pc:spChg chg="add del">
          <ac:chgData name="Lorenzo Caccianiga" userId="b821b510-984a-49e1-b920-c900710e3693" providerId="ADAL" clId="{94E98BE6-A4F8-40C1-BC40-C18310880641}" dt="2024-09-25T08:33:28.565" v="2313" actId="22"/>
          <ac:spMkLst>
            <pc:docMk/>
            <pc:sldMk cId="0" sldId="273"/>
            <ac:spMk id="8" creationId="{19819D9A-50EE-39CD-D22D-56EBFB92639B}"/>
          </ac:spMkLst>
        </pc:spChg>
        <pc:spChg chg="add mod">
          <ac:chgData name="Lorenzo Caccianiga" userId="b821b510-984a-49e1-b920-c900710e3693" providerId="ADAL" clId="{94E98BE6-A4F8-40C1-BC40-C18310880641}" dt="2024-09-26T09:55:06.015" v="7029" actId="14100"/>
          <ac:spMkLst>
            <pc:docMk/>
            <pc:sldMk cId="0" sldId="273"/>
            <ac:spMk id="9" creationId="{4376BEE4-01E4-D528-7885-427B1F0CDE22}"/>
          </ac:spMkLst>
        </pc:spChg>
        <pc:spChg chg="mod">
          <ac:chgData name="Lorenzo Caccianiga" userId="b821b510-984a-49e1-b920-c900710e3693" providerId="ADAL" clId="{94E98BE6-A4F8-40C1-BC40-C18310880641}" dt="2024-09-19T08:09:34.444" v="1392" actId="20577"/>
          <ac:spMkLst>
            <pc:docMk/>
            <pc:sldMk cId="0" sldId="273"/>
            <ac:spMk id="222" creationId="{00000000-0000-0000-0000-000000000000}"/>
          </ac:spMkLst>
        </pc:spChg>
        <pc:spChg chg="add del mod">
          <ac:chgData name="Lorenzo Caccianiga" userId="b821b510-984a-49e1-b920-c900710e3693" providerId="ADAL" clId="{94E98BE6-A4F8-40C1-BC40-C18310880641}" dt="2024-09-25T08:39:24.456" v="2713" actId="20577"/>
          <ac:spMkLst>
            <pc:docMk/>
            <pc:sldMk cId="0" sldId="273"/>
            <ac:spMk id="223" creationId="{00000000-0000-0000-0000-000000000000}"/>
          </ac:spMkLst>
        </pc:spChg>
        <pc:spChg chg="mod">
          <ac:chgData name="Lorenzo Caccianiga" userId="b821b510-984a-49e1-b920-c900710e3693" providerId="ADAL" clId="{94E98BE6-A4F8-40C1-BC40-C18310880641}" dt="2024-09-25T08:24:59.818" v="1866"/>
          <ac:spMkLst>
            <pc:docMk/>
            <pc:sldMk cId="0" sldId="273"/>
            <ac:spMk id="224" creationId="{00000000-0000-0000-0000-000000000000}"/>
          </ac:spMkLst>
        </pc:spChg>
        <pc:spChg chg="del">
          <ac:chgData name="Lorenzo Caccianiga" userId="b821b510-984a-49e1-b920-c900710e3693" providerId="ADAL" clId="{94E98BE6-A4F8-40C1-BC40-C18310880641}" dt="2024-09-23T15:35:33.497" v="1833" actId="478"/>
          <ac:spMkLst>
            <pc:docMk/>
            <pc:sldMk cId="0" sldId="273"/>
            <ac:spMk id="226" creationId="{00000000-0000-0000-0000-000000000000}"/>
          </ac:spMkLst>
        </pc:spChg>
        <pc:picChg chg="add mod">
          <ac:chgData name="Lorenzo Caccianiga" userId="b821b510-984a-49e1-b920-c900710e3693" providerId="ADAL" clId="{94E98BE6-A4F8-40C1-BC40-C18310880641}" dt="2024-09-25T08:34:14.857" v="2333" actId="1076"/>
          <ac:picMkLst>
            <pc:docMk/>
            <pc:sldMk cId="0" sldId="273"/>
            <ac:picMk id="6" creationId="{53FE3680-863C-2BF9-6946-E285F8722929}"/>
          </ac:picMkLst>
        </pc:picChg>
        <pc:picChg chg="del">
          <ac:chgData name="Lorenzo Caccianiga" userId="b821b510-984a-49e1-b920-c900710e3693" providerId="ADAL" clId="{94E98BE6-A4F8-40C1-BC40-C18310880641}" dt="2024-09-23T15:35:33.996" v="1834" actId="478"/>
          <ac:picMkLst>
            <pc:docMk/>
            <pc:sldMk cId="0" sldId="273"/>
            <ac:picMk id="225" creationId="{00000000-0000-0000-0000-000000000000}"/>
          </ac:picMkLst>
        </pc:picChg>
        <pc:picChg chg="add">
          <ac:chgData name="Lorenzo Caccianiga" userId="b821b510-984a-49e1-b920-c900710e3693" providerId="ADAL" clId="{94E98BE6-A4F8-40C1-BC40-C18310880641}" dt="2024-09-23T15:36:00.632" v="1835"/>
          <ac:picMkLst>
            <pc:docMk/>
            <pc:sldMk cId="0" sldId="273"/>
            <ac:picMk id="5122" creationId="{EEBEA15E-986D-CE2A-412A-35B34F43A94F}"/>
          </ac:picMkLst>
        </pc:picChg>
        <pc:picChg chg="add">
          <ac:chgData name="Lorenzo Caccianiga" userId="b821b510-984a-49e1-b920-c900710e3693" providerId="ADAL" clId="{94E98BE6-A4F8-40C1-BC40-C18310880641}" dt="2024-09-23T15:36:00.632" v="1835"/>
          <ac:picMkLst>
            <pc:docMk/>
            <pc:sldMk cId="0" sldId="273"/>
            <ac:picMk id="5123" creationId="{CD75561B-11FA-4F84-D886-4A00308A87E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orenzo Caccianiga" userId="b821b510-984a-49e1-b920-c900710e3693" providerId="ADAL" clId="{94E98BE6-A4F8-40C1-BC40-C18310880641}" dt="2024-09-26T09:54:25.883" v="7018" actId="20577"/>
              <pc2:cmMkLst xmlns:pc2="http://schemas.microsoft.com/office/powerpoint/2019/9/main/command">
                <pc:docMk/>
                <pc:sldMk cId="0" sldId="273"/>
                <pc2:cmMk id="{7FDB1B1D-0B3E-4160-A30C-38010AE5C988}"/>
              </pc2:cmMkLst>
            </pc226:cmChg>
            <pc226:cmChg xmlns:pc226="http://schemas.microsoft.com/office/powerpoint/2022/06/main/command" chg="mod">
              <pc226:chgData name="Lorenzo Caccianiga" userId="b821b510-984a-49e1-b920-c900710e3693" providerId="ADAL" clId="{94E98BE6-A4F8-40C1-BC40-C18310880641}" dt="2024-09-26T09:54:25.883" v="7018" actId="20577"/>
              <pc2:cmMkLst xmlns:pc2="http://schemas.microsoft.com/office/powerpoint/2019/9/main/command">
                <pc:docMk/>
                <pc:sldMk cId="0" sldId="273"/>
                <pc2:cmMk id="{1F20FB28-43EE-4201-BAEF-E09E96A73901}"/>
              </pc2:cmMkLst>
            </pc226:cmChg>
            <pc226:cmChg xmlns:pc226="http://schemas.microsoft.com/office/powerpoint/2022/06/main/command" chg="mod">
              <pc226:chgData name="Lorenzo Caccianiga" userId="b821b510-984a-49e1-b920-c900710e3693" providerId="ADAL" clId="{94E98BE6-A4F8-40C1-BC40-C18310880641}" dt="2024-09-26T09:54:25.883" v="7018" actId="20577"/>
              <pc2:cmMkLst xmlns:pc2="http://schemas.microsoft.com/office/powerpoint/2019/9/main/command">
                <pc:docMk/>
                <pc:sldMk cId="0" sldId="273"/>
                <pc2:cmMk id="{F200B54F-9EE7-4B5E-9E08-F688F867E020}"/>
              </pc2:cmMkLst>
            </pc226:cmChg>
            <pc226:cmChg xmlns:pc226="http://schemas.microsoft.com/office/powerpoint/2022/06/main/command" chg="mod">
              <pc226:chgData name="Lorenzo Caccianiga" userId="b821b510-984a-49e1-b920-c900710e3693" providerId="ADAL" clId="{94E98BE6-A4F8-40C1-BC40-C18310880641}" dt="2024-09-26T09:54:25.883" v="7018" actId="20577"/>
              <pc2:cmMkLst xmlns:pc2="http://schemas.microsoft.com/office/powerpoint/2019/9/main/command">
                <pc:docMk/>
                <pc:sldMk cId="0" sldId="273"/>
                <pc2:cmMk id="{2F9C2B79-8B65-497E-839A-E13E13B0C273}"/>
              </pc2:cmMkLst>
            </pc226:cmChg>
          </p:ext>
        </pc:extLst>
      </pc:sldChg>
      <pc:sldChg chg="modSp">
        <pc:chgData name="Lorenzo Caccianiga" userId="b821b510-984a-49e1-b920-c900710e3693" providerId="ADAL" clId="{94E98BE6-A4F8-40C1-BC40-C18310880641}" dt="2024-09-25T08:24:59.818" v="1866"/>
        <pc:sldMkLst>
          <pc:docMk/>
          <pc:sldMk cId="0" sldId="274"/>
        </pc:sldMkLst>
        <pc:spChg chg="mod">
          <ac:chgData name="Lorenzo Caccianiga" userId="b821b510-984a-49e1-b920-c900710e3693" providerId="ADAL" clId="{94E98BE6-A4F8-40C1-BC40-C18310880641}" dt="2024-09-25T08:24:59.818" v="1866"/>
          <ac:spMkLst>
            <pc:docMk/>
            <pc:sldMk cId="0" sldId="274"/>
            <ac:spMk id="233" creationId="{00000000-0000-0000-0000-000000000000}"/>
          </ac:spMkLst>
        </pc:spChg>
      </pc:sldChg>
      <pc:sldChg chg="addSp delSp modSp mod delAnim modAnim">
        <pc:chgData name="Lorenzo Caccianiga" userId="b821b510-984a-49e1-b920-c900710e3693" providerId="ADAL" clId="{94E98BE6-A4F8-40C1-BC40-C18310880641}" dt="2024-09-26T10:38:21.067" v="8452" actId="14100"/>
        <pc:sldMkLst>
          <pc:docMk/>
          <pc:sldMk cId="0" sldId="275"/>
        </pc:sldMkLst>
        <pc:spChg chg="del mod">
          <ac:chgData name="Lorenzo Caccianiga" userId="b821b510-984a-49e1-b920-c900710e3693" providerId="ADAL" clId="{94E98BE6-A4F8-40C1-BC40-C18310880641}" dt="2024-09-26T10:35:02.740" v="7790" actId="478"/>
          <ac:spMkLst>
            <pc:docMk/>
            <pc:sldMk cId="0" sldId="275"/>
            <ac:spMk id="3" creationId="{5B93D859-5A73-8A70-4A2A-70E3FA897A2A}"/>
          </ac:spMkLst>
        </pc:spChg>
        <pc:spChg chg="add del mod">
          <ac:chgData name="Lorenzo Caccianiga" userId="b821b510-984a-49e1-b920-c900710e3693" providerId="ADAL" clId="{94E98BE6-A4F8-40C1-BC40-C18310880641}" dt="2024-09-26T10:34:44.753" v="7751" actId="478"/>
          <ac:spMkLst>
            <pc:docMk/>
            <pc:sldMk cId="0" sldId="275"/>
            <ac:spMk id="7" creationId="{33CF4850-66A3-F196-9DE9-22432FD44174}"/>
          </ac:spMkLst>
        </pc:spChg>
        <pc:spChg chg="add del mod">
          <ac:chgData name="Lorenzo Caccianiga" userId="b821b510-984a-49e1-b920-c900710e3693" providerId="ADAL" clId="{94E98BE6-A4F8-40C1-BC40-C18310880641}" dt="2024-09-26T10:34:44.753" v="7751" actId="478"/>
          <ac:spMkLst>
            <pc:docMk/>
            <pc:sldMk cId="0" sldId="275"/>
            <ac:spMk id="8" creationId="{62E899D5-841E-955A-3CF5-9CAA8EA8E419}"/>
          </ac:spMkLst>
        </pc:spChg>
        <pc:spChg chg="add del mod">
          <ac:chgData name="Lorenzo Caccianiga" userId="b821b510-984a-49e1-b920-c900710e3693" providerId="ADAL" clId="{94E98BE6-A4F8-40C1-BC40-C18310880641}" dt="2024-09-26T10:34:44.753" v="7751" actId="478"/>
          <ac:spMkLst>
            <pc:docMk/>
            <pc:sldMk cId="0" sldId="275"/>
            <ac:spMk id="9" creationId="{C541207B-621A-EDFC-E768-33BBDD1D7494}"/>
          </ac:spMkLst>
        </pc:spChg>
        <pc:spChg chg="add">
          <ac:chgData name="Lorenzo Caccianiga" userId="b821b510-984a-49e1-b920-c900710e3693" providerId="ADAL" clId="{94E98BE6-A4F8-40C1-BC40-C18310880641}" dt="2024-09-26T10:34:00.513" v="7740"/>
          <ac:spMkLst>
            <pc:docMk/>
            <pc:sldMk cId="0" sldId="275"/>
            <ac:spMk id="10" creationId="{3344A84E-EB72-9D8D-09AA-4FAC654508FF}"/>
          </ac:spMkLst>
        </pc:spChg>
        <pc:spChg chg="add">
          <ac:chgData name="Lorenzo Caccianiga" userId="b821b510-984a-49e1-b920-c900710e3693" providerId="ADAL" clId="{94E98BE6-A4F8-40C1-BC40-C18310880641}" dt="2024-09-26T10:34:06.768" v="7741"/>
          <ac:spMkLst>
            <pc:docMk/>
            <pc:sldMk cId="0" sldId="275"/>
            <ac:spMk id="11" creationId="{64443161-065E-9FC2-A14F-A5D5EC92444D}"/>
          </ac:spMkLst>
        </pc:spChg>
        <pc:spChg chg="add del mod">
          <ac:chgData name="Lorenzo Caccianiga" userId="b821b510-984a-49e1-b920-c900710e3693" providerId="ADAL" clId="{94E98BE6-A4F8-40C1-BC40-C18310880641}" dt="2024-09-26T10:34:16.773" v="7743" actId="478"/>
          <ac:spMkLst>
            <pc:docMk/>
            <pc:sldMk cId="0" sldId="275"/>
            <ac:spMk id="12" creationId="{B0266077-3096-A1B2-301D-822195AD765A}"/>
          </ac:spMkLst>
        </pc:spChg>
        <pc:spChg chg="mod">
          <ac:chgData name="Lorenzo Caccianiga" userId="b821b510-984a-49e1-b920-c900710e3693" providerId="ADAL" clId="{94E98BE6-A4F8-40C1-BC40-C18310880641}" dt="2024-09-21T12:34:08.036" v="1472" actId="20577"/>
          <ac:spMkLst>
            <pc:docMk/>
            <pc:sldMk cId="0" sldId="275"/>
            <ac:spMk id="248" creationId="{00000000-0000-0000-0000-000000000000}"/>
          </ac:spMkLst>
        </pc:spChg>
        <pc:spChg chg="mod">
          <ac:chgData name="Lorenzo Caccianiga" userId="b821b510-984a-49e1-b920-c900710e3693" providerId="ADAL" clId="{94E98BE6-A4F8-40C1-BC40-C18310880641}" dt="2024-09-26T10:38:21.067" v="8452" actId="14100"/>
          <ac:spMkLst>
            <pc:docMk/>
            <pc:sldMk cId="0" sldId="275"/>
            <ac:spMk id="249" creationId="{00000000-0000-0000-0000-000000000000}"/>
          </ac:spMkLst>
        </pc:spChg>
        <pc:spChg chg="mod">
          <ac:chgData name="Lorenzo Caccianiga" userId="b821b510-984a-49e1-b920-c900710e3693" providerId="ADAL" clId="{94E98BE6-A4F8-40C1-BC40-C18310880641}" dt="2024-09-25T08:24:59.818" v="1866"/>
          <ac:spMkLst>
            <pc:docMk/>
            <pc:sldMk cId="0" sldId="275"/>
            <ac:spMk id="250" creationId="{00000000-0000-0000-0000-000000000000}"/>
          </ac:spMkLst>
        </pc:spChg>
        <pc:picChg chg="add del mod">
          <ac:chgData name="Lorenzo Caccianiga" userId="b821b510-984a-49e1-b920-c900710e3693" providerId="ADAL" clId="{94E98BE6-A4F8-40C1-BC40-C18310880641}" dt="2024-09-26T10:34:33.545" v="7747" actId="478"/>
          <ac:picMkLst>
            <pc:docMk/>
            <pc:sldMk cId="0" sldId="275"/>
            <ac:picMk id="2" creationId="{63FFC7CF-5DF0-452B-1D00-881E5F3C0546}"/>
          </ac:picMkLst>
        </pc:picChg>
        <pc:picChg chg="del">
          <ac:chgData name="Lorenzo Caccianiga" userId="b821b510-984a-49e1-b920-c900710e3693" providerId="ADAL" clId="{94E98BE6-A4F8-40C1-BC40-C18310880641}" dt="2024-09-21T12:34:19.202" v="1475" actId="478"/>
          <ac:picMkLst>
            <pc:docMk/>
            <pc:sldMk cId="0" sldId="275"/>
            <ac:picMk id="4" creationId="{778030EE-6BD3-B99C-CC30-34AA8CBCE382}"/>
          </ac:picMkLst>
        </pc:picChg>
        <pc:picChg chg="add del mod">
          <ac:chgData name="Lorenzo Caccianiga" userId="b821b510-984a-49e1-b920-c900710e3693" providerId="ADAL" clId="{94E98BE6-A4F8-40C1-BC40-C18310880641}" dt="2024-09-26T10:34:33.545" v="7747" actId="478"/>
          <ac:picMkLst>
            <pc:docMk/>
            <pc:sldMk cId="0" sldId="275"/>
            <ac:picMk id="5" creationId="{4F667A1E-5F4F-FCB5-8249-5320E2873BAB}"/>
          </ac:picMkLst>
        </pc:picChg>
        <pc:picChg chg="add del mod">
          <ac:chgData name="Lorenzo Caccianiga" userId="b821b510-984a-49e1-b920-c900710e3693" providerId="ADAL" clId="{94E98BE6-A4F8-40C1-BC40-C18310880641}" dt="2024-09-26T10:34:33.545" v="7747" actId="478"/>
          <ac:picMkLst>
            <pc:docMk/>
            <pc:sldMk cId="0" sldId="275"/>
            <ac:picMk id="6" creationId="{BC5F0DAF-9729-AFBE-0CBE-135E07B3524D}"/>
          </ac:picMkLst>
        </pc:picChg>
        <pc:picChg chg="add mod">
          <ac:chgData name="Lorenzo Caccianiga" userId="b821b510-984a-49e1-b920-c900710e3693" providerId="ADAL" clId="{94E98BE6-A4F8-40C1-BC40-C18310880641}" dt="2024-09-26T10:38:17.923" v="8451" actId="14100"/>
          <ac:picMkLst>
            <pc:docMk/>
            <pc:sldMk cId="0" sldId="275"/>
            <ac:picMk id="14" creationId="{22C6F3EF-2DB6-95E5-D450-758CF7964146}"/>
          </ac:picMkLst>
        </pc:picChg>
      </pc:sldChg>
      <pc:sldChg chg="addSp delSp modSp mod modAnim">
        <pc:chgData name="Lorenzo Caccianiga" userId="b821b510-984a-49e1-b920-c900710e3693" providerId="ADAL" clId="{94E98BE6-A4F8-40C1-BC40-C18310880641}" dt="2024-09-26T09:49:55.917" v="6697" actId="20577"/>
        <pc:sldMkLst>
          <pc:docMk/>
          <pc:sldMk cId="0" sldId="277"/>
        </pc:sldMkLst>
        <pc:spChg chg="add del mod">
          <ac:chgData name="Lorenzo Caccianiga" userId="b821b510-984a-49e1-b920-c900710e3693" providerId="ADAL" clId="{94E98BE6-A4F8-40C1-BC40-C18310880641}" dt="2024-09-25T12:27:59.735" v="3615" actId="478"/>
          <ac:spMkLst>
            <pc:docMk/>
            <pc:sldMk cId="0" sldId="277"/>
            <ac:spMk id="2" creationId="{CCCBD771-46C8-389A-193D-70545E641643}"/>
          </ac:spMkLst>
        </pc:spChg>
        <pc:spChg chg="add del mod">
          <ac:chgData name="Lorenzo Caccianiga" userId="b821b510-984a-49e1-b920-c900710e3693" providerId="ADAL" clId="{94E98BE6-A4F8-40C1-BC40-C18310880641}" dt="2024-09-25T12:35:31.210" v="3854" actId="478"/>
          <ac:spMkLst>
            <pc:docMk/>
            <pc:sldMk cId="0" sldId="277"/>
            <ac:spMk id="3" creationId="{DD4C1E48-7CB3-0B33-6990-62804DC68FE2}"/>
          </ac:spMkLst>
        </pc:spChg>
        <pc:spChg chg="add del mod">
          <ac:chgData name="Lorenzo Caccianiga" userId="b821b510-984a-49e1-b920-c900710e3693" providerId="ADAL" clId="{94E98BE6-A4F8-40C1-BC40-C18310880641}" dt="2024-09-25T12:35:31.210" v="3854" actId="478"/>
          <ac:spMkLst>
            <pc:docMk/>
            <pc:sldMk cId="0" sldId="277"/>
            <ac:spMk id="4" creationId="{6BCCFDA3-F8CA-59F3-27FD-A8FA22E876F0}"/>
          </ac:spMkLst>
        </pc:spChg>
        <pc:spChg chg="add del mod">
          <ac:chgData name="Lorenzo Caccianiga" userId="b821b510-984a-49e1-b920-c900710e3693" providerId="ADAL" clId="{94E98BE6-A4F8-40C1-BC40-C18310880641}" dt="2024-09-25T12:35:31.210" v="3854" actId="478"/>
          <ac:spMkLst>
            <pc:docMk/>
            <pc:sldMk cId="0" sldId="277"/>
            <ac:spMk id="5" creationId="{291CC175-AB48-7F9A-55EA-C4C15D2183A4}"/>
          </ac:spMkLst>
        </pc:spChg>
        <pc:spChg chg="add del mod">
          <ac:chgData name="Lorenzo Caccianiga" userId="b821b510-984a-49e1-b920-c900710e3693" providerId="ADAL" clId="{94E98BE6-A4F8-40C1-BC40-C18310880641}" dt="2024-09-25T12:35:31.210" v="3854" actId="478"/>
          <ac:spMkLst>
            <pc:docMk/>
            <pc:sldMk cId="0" sldId="277"/>
            <ac:spMk id="6" creationId="{D779F971-9A36-A0E6-B79A-33C2E43DC9DD}"/>
          </ac:spMkLst>
        </pc:spChg>
        <pc:spChg chg="add mod ord">
          <ac:chgData name="Lorenzo Caccianiga" userId="b821b510-984a-49e1-b920-c900710e3693" providerId="ADAL" clId="{94E98BE6-A4F8-40C1-BC40-C18310880641}" dt="2024-09-26T09:43:52.991" v="6011" actId="12789"/>
          <ac:spMkLst>
            <pc:docMk/>
            <pc:sldMk cId="0" sldId="277"/>
            <ac:spMk id="7" creationId="{60AF6597-3F07-BE24-34EF-73A2E8F323A2}"/>
          </ac:spMkLst>
        </pc:spChg>
        <pc:spChg chg="add del mod">
          <ac:chgData name="Lorenzo Caccianiga" userId="b821b510-984a-49e1-b920-c900710e3693" providerId="ADAL" clId="{94E98BE6-A4F8-40C1-BC40-C18310880641}" dt="2024-09-26T08:40:17.664" v="5341" actId="478"/>
          <ac:spMkLst>
            <pc:docMk/>
            <pc:sldMk cId="0" sldId="277"/>
            <ac:spMk id="8" creationId="{D3CAAC1A-EB6A-6DC6-1729-E671650D516B}"/>
          </ac:spMkLst>
        </pc:spChg>
        <pc:spChg chg="add del mod">
          <ac:chgData name="Lorenzo Caccianiga" userId="b821b510-984a-49e1-b920-c900710e3693" providerId="ADAL" clId="{94E98BE6-A4F8-40C1-BC40-C18310880641}" dt="2024-09-26T08:40:17.664" v="5341" actId="478"/>
          <ac:spMkLst>
            <pc:docMk/>
            <pc:sldMk cId="0" sldId="277"/>
            <ac:spMk id="9" creationId="{D55980BF-0FC5-2D3F-6DC4-6BEFFA97A96F}"/>
          </ac:spMkLst>
        </pc:spChg>
        <pc:spChg chg="add del mod">
          <ac:chgData name="Lorenzo Caccianiga" userId="b821b510-984a-49e1-b920-c900710e3693" providerId="ADAL" clId="{94E98BE6-A4F8-40C1-BC40-C18310880641}" dt="2024-09-26T08:40:17.664" v="5341" actId="478"/>
          <ac:spMkLst>
            <pc:docMk/>
            <pc:sldMk cId="0" sldId="277"/>
            <ac:spMk id="10" creationId="{FE15DA9C-88A3-06EB-D45C-81BB0199A958}"/>
          </ac:spMkLst>
        </pc:spChg>
        <pc:spChg chg="add del">
          <ac:chgData name="Lorenzo Caccianiga" userId="b821b510-984a-49e1-b920-c900710e3693" providerId="ADAL" clId="{94E98BE6-A4F8-40C1-BC40-C18310880641}" dt="2024-09-25T12:30:43.222" v="3682" actId="478"/>
          <ac:spMkLst>
            <pc:docMk/>
            <pc:sldMk cId="0" sldId="277"/>
            <ac:spMk id="11" creationId="{76BBA777-33F7-0317-B4D4-8069A9829A6A}"/>
          </ac:spMkLst>
        </pc:spChg>
        <pc:spChg chg="add del mod">
          <ac:chgData name="Lorenzo Caccianiga" userId="b821b510-984a-49e1-b920-c900710e3693" providerId="ADAL" clId="{94E98BE6-A4F8-40C1-BC40-C18310880641}" dt="2024-09-26T08:41:23.324" v="5392" actId="478"/>
          <ac:spMkLst>
            <pc:docMk/>
            <pc:sldMk cId="0" sldId="277"/>
            <ac:spMk id="12" creationId="{EAC84DED-7793-EB0C-351D-4848BD5130DB}"/>
          </ac:spMkLst>
        </pc:spChg>
        <pc:spChg chg="add del mod">
          <ac:chgData name="Lorenzo Caccianiga" userId="b821b510-984a-49e1-b920-c900710e3693" providerId="ADAL" clId="{94E98BE6-A4F8-40C1-BC40-C18310880641}" dt="2024-09-26T09:43:52.991" v="6011" actId="12789"/>
          <ac:spMkLst>
            <pc:docMk/>
            <pc:sldMk cId="0" sldId="277"/>
            <ac:spMk id="13" creationId="{DAC32119-6BB6-A232-DAD2-A3703BBA3C5E}"/>
          </ac:spMkLst>
        </pc:spChg>
        <pc:spChg chg="add del mod">
          <ac:chgData name="Lorenzo Caccianiga" userId="b821b510-984a-49e1-b920-c900710e3693" providerId="ADAL" clId="{94E98BE6-A4F8-40C1-BC40-C18310880641}" dt="2024-09-26T08:41:23.324" v="5392" actId="478"/>
          <ac:spMkLst>
            <pc:docMk/>
            <pc:sldMk cId="0" sldId="277"/>
            <ac:spMk id="14" creationId="{43A1FE9B-1C96-86ED-5BCF-D847066E6C6B}"/>
          </ac:spMkLst>
        </pc:spChg>
        <pc:spChg chg="add del mod">
          <ac:chgData name="Lorenzo Caccianiga" userId="b821b510-984a-49e1-b920-c900710e3693" providerId="ADAL" clId="{94E98BE6-A4F8-40C1-BC40-C18310880641}" dt="2024-09-26T08:41:23.324" v="5392" actId="478"/>
          <ac:spMkLst>
            <pc:docMk/>
            <pc:sldMk cId="0" sldId="277"/>
            <ac:spMk id="15" creationId="{69335D27-2231-529D-35CE-2CD99ECE9167}"/>
          </ac:spMkLst>
        </pc:spChg>
        <pc:spChg chg="add del">
          <ac:chgData name="Lorenzo Caccianiga" userId="b821b510-984a-49e1-b920-c900710e3693" providerId="ADAL" clId="{94E98BE6-A4F8-40C1-BC40-C18310880641}" dt="2024-09-25T12:34:21.565" v="3786" actId="22"/>
          <ac:spMkLst>
            <pc:docMk/>
            <pc:sldMk cId="0" sldId="277"/>
            <ac:spMk id="17" creationId="{FE27E69E-CF9C-F81D-B3FF-668B326D54A1}"/>
          </ac:spMkLst>
        </pc:spChg>
        <pc:spChg chg="add del">
          <ac:chgData name="Lorenzo Caccianiga" userId="b821b510-984a-49e1-b920-c900710e3693" providerId="ADAL" clId="{94E98BE6-A4F8-40C1-BC40-C18310880641}" dt="2024-09-25T12:34:23.405" v="3788" actId="22"/>
          <ac:spMkLst>
            <pc:docMk/>
            <pc:sldMk cId="0" sldId="277"/>
            <ac:spMk id="19" creationId="{D9649195-A76F-0DD6-7A1B-BB3B57B1AB2B}"/>
          </ac:spMkLst>
        </pc:spChg>
        <pc:spChg chg="add del">
          <ac:chgData name="Lorenzo Caccianiga" userId="b821b510-984a-49e1-b920-c900710e3693" providerId="ADAL" clId="{94E98BE6-A4F8-40C1-BC40-C18310880641}" dt="2024-09-25T12:34:25.517" v="3790" actId="478"/>
          <ac:spMkLst>
            <pc:docMk/>
            <pc:sldMk cId="0" sldId="277"/>
            <ac:spMk id="21" creationId="{5FFE55A9-266E-06A1-DD23-639EE9CBD4EF}"/>
          </ac:spMkLst>
        </pc:spChg>
        <pc:spChg chg="add mod">
          <ac:chgData name="Lorenzo Caccianiga" userId="b821b510-984a-49e1-b920-c900710e3693" providerId="ADAL" clId="{94E98BE6-A4F8-40C1-BC40-C18310880641}" dt="2024-09-26T09:42:30.307" v="5996" actId="113"/>
          <ac:spMkLst>
            <pc:docMk/>
            <pc:sldMk cId="0" sldId="277"/>
            <ac:spMk id="23" creationId="{81DC0858-49F2-E480-6A14-EE56B5882696}"/>
          </ac:spMkLst>
        </pc:spChg>
        <pc:spChg chg="add mod">
          <ac:chgData name="Lorenzo Caccianiga" userId="b821b510-984a-49e1-b920-c900710e3693" providerId="ADAL" clId="{94E98BE6-A4F8-40C1-BC40-C18310880641}" dt="2024-09-26T09:42:55.800" v="6001" actId="108"/>
          <ac:spMkLst>
            <pc:docMk/>
            <pc:sldMk cId="0" sldId="277"/>
            <ac:spMk id="24" creationId="{746B0F5D-4898-A406-C28D-5D41438D1B2B}"/>
          </ac:spMkLst>
        </pc:spChg>
        <pc:spChg chg="add mod">
          <ac:chgData name="Lorenzo Caccianiga" userId="b821b510-984a-49e1-b920-c900710e3693" providerId="ADAL" clId="{94E98BE6-A4F8-40C1-BC40-C18310880641}" dt="2024-09-26T09:43:25.833" v="6005" actId="552"/>
          <ac:spMkLst>
            <pc:docMk/>
            <pc:sldMk cId="0" sldId="277"/>
            <ac:spMk id="42" creationId="{12E5E758-064C-2E24-3798-74CCBF1EB3AE}"/>
          </ac:spMkLst>
        </pc:spChg>
        <pc:spChg chg="add mod">
          <ac:chgData name="Lorenzo Caccianiga" userId="b821b510-984a-49e1-b920-c900710e3693" providerId="ADAL" clId="{94E98BE6-A4F8-40C1-BC40-C18310880641}" dt="2024-09-26T09:43:25.833" v="6005" actId="552"/>
          <ac:spMkLst>
            <pc:docMk/>
            <pc:sldMk cId="0" sldId="277"/>
            <ac:spMk id="43" creationId="{D1DD880C-05C4-7831-14FE-F9067DCBCB16}"/>
          </ac:spMkLst>
        </pc:spChg>
        <pc:spChg chg="add mod">
          <ac:chgData name="Lorenzo Caccianiga" userId="b821b510-984a-49e1-b920-c900710e3693" providerId="ADAL" clId="{94E98BE6-A4F8-40C1-BC40-C18310880641}" dt="2024-09-26T09:42:35.127" v="5997" actId="108"/>
          <ac:spMkLst>
            <pc:docMk/>
            <pc:sldMk cId="0" sldId="277"/>
            <ac:spMk id="44" creationId="{EB1522B4-AF36-7517-1DA1-943290F5C651}"/>
          </ac:spMkLst>
        </pc:spChg>
        <pc:spChg chg="add mod">
          <ac:chgData name="Lorenzo Caccianiga" userId="b821b510-984a-49e1-b920-c900710e3693" providerId="ADAL" clId="{94E98BE6-A4F8-40C1-BC40-C18310880641}" dt="2024-09-26T09:39:27.577" v="5973" actId="1037"/>
          <ac:spMkLst>
            <pc:docMk/>
            <pc:sldMk cId="0" sldId="277"/>
            <ac:spMk id="47" creationId="{C91A0B25-0F99-DCC2-227A-BAEEB33592D8}"/>
          </ac:spMkLst>
        </pc:spChg>
        <pc:spChg chg="add mod">
          <ac:chgData name="Lorenzo Caccianiga" userId="b821b510-984a-49e1-b920-c900710e3693" providerId="ADAL" clId="{94E98BE6-A4F8-40C1-BC40-C18310880641}" dt="2024-09-26T09:45:10.411" v="6020" actId="1582"/>
          <ac:spMkLst>
            <pc:docMk/>
            <pc:sldMk cId="0" sldId="277"/>
            <ac:spMk id="48" creationId="{9E2D7B0C-7BA6-F89F-312A-FD12CE540B9B}"/>
          </ac:spMkLst>
        </pc:spChg>
        <pc:spChg chg="add mod">
          <ac:chgData name="Lorenzo Caccianiga" userId="b821b510-984a-49e1-b920-c900710e3693" providerId="ADAL" clId="{94E98BE6-A4F8-40C1-BC40-C18310880641}" dt="2024-09-26T09:41:52.413" v="5993" actId="1036"/>
          <ac:spMkLst>
            <pc:docMk/>
            <pc:sldMk cId="0" sldId="277"/>
            <ac:spMk id="49" creationId="{FB467856-7128-2618-6B74-747CB5ED3BDA}"/>
          </ac:spMkLst>
        </pc:spChg>
        <pc:spChg chg="add mod">
          <ac:chgData name="Lorenzo Caccianiga" userId="b821b510-984a-49e1-b920-c900710e3693" providerId="ADAL" clId="{94E98BE6-A4F8-40C1-BC40-C18310880641}" dt="2024-09-26T09:44:34.827" v="6018" actId="1035"/>
          <ac:spMkLst>
            <pc:docMk/>
            <pc:sldMk cId="0" sldId="277"/>
            <ac:spMk id="50" creationId="{6D0A6EB7-A445-F5D6-EA20-0BC558EA065C}"/>
          </ac:spMkLst>
        </pc:spChg>
        <pc:spChg chg="add mod">
          <ac:chgData name="Lorenzo Caccianiga" userId="b821b510-984a-49e1-b920-c900710e3693" providerId="ADAL" clId="{94E98BE6-A4F8-40C1-BC40-C18310880641}" dt="2024-09-26T08:48:15.907" v="5886" actId="13822"/>
          <ac:spMkLst>
            <pc:docMk/>
            <pc:sldMk cId="0" sldId="277"/>
            <ac:spMk id="51" creationId="{9071EF90-9217-0237-1F44-9B31F94E7E55}"/>
          </ac:spMkLst>
        </pc:spChg>
        <pc:spChg chg="add mod">
          <ac:chgData name="Lorenzo Caccianiga" userId="b821b510-984a-49e1-b920-c900710e3693" providerId="ADAL" clId="{94E98BE6-A4F8-40C1-BC40-C18310880641}" dt="2024-09-26T09:43:52.991" v="6011" actId="12789"/>
          <ac:spMkLst>
            <pc:docMk/>
            <pc:sldMk cId="0" sldId="277"/>
            <ac:spMk id="52" creationId="{BEE33439-0F3E-DCB8-E09B-0B00EBDCBEB2}"/>
          </ac:spMkLst>
        </pc:spChg>
        <pc:spChg chg="add mod">
          <ac:chgData name="Lorenzo Caccianiga" userId="b821b510-984a-49e1-b920-c900710e3693" providerId="ADAL" clId="{94E98BE6-A4F8-40C1-BC40-C18310880641}" dt="2024-09-26T09:43:25.833" v="6005" actId="552"/>
          <ac:spMkLst>
            <pc:docMk/>
            <pc:sldMk cId="0" sldId="277"/>
            <ac:spMk id="53" creationId="{3615DC6E-96C9-DD0E-4493-571B11FB3FF4}"/>
          </ac:spMkLst>
        </pc:spChg>
        <pc:spChg chg="mod">
          <ac:chgData name="Lorenzo Caccianiga" userId="b821b510-984a-49e1-b920-c900710e3693" providerId="ADAL" clId="{94E98BE6-A4F8-40C1-BC40-C18310880641}" dt="2024-09-19T07:47:53.423" v="961"/>
          <ac:spMkLst>
            <pc:docMk/>
            <pc:sldMk cId="0" sldId="277"/>
            <ac:spMk id="265" creationId="{00000000-0000-0000-0000-000000000000}"/>
          </ac:spMkLst>
        </pc:spChg>
        <pc:spChg chg="mod">
          <ac:chgData name="Lorenzo Caccianiga" userId="b821b510-984a-49e1-b920-c900710e3693" providerId="ADAL" clId="{94E98BE6-A4F8-40C1-BC40-C18310880641}" dt="2024-09-26T09:47:52.653" v="6441" actId="20577"/>
          <ac:spMkLst>
            <pc:docMk/>
            <pc:sldMk cId="0" sldId="277"/>
            <ac:spMk id="266" creationId="{00000000-0000-0000-0000-000000000000}"/>
          </ac:spMkLst>
        </pc:spChg>
        <pc:spChg chg="mod">
          <ac:chgData name="Lorenzo Caccianiga" userId="b821b510-984a-49e1-b920-c900710e3693" providerId="ADAL" clId="{94E98BE6-A4F8-40C1-BC40-C18310880641}" dt="2024-09-25T08:24:59.818" v="1866"/>
          <ac:spMkLst>
            <pc:docMk/>
            <pc:sldMk cId="0" sldId="277"/>
            <ac:spMk id="267" creationId="{00000000-0000-0000-0000-000000000000}"/>
          </ac:spMkLst>
        </pc:spChg>
        <pc:spChg chg="add mod">
          <ac:chgData name="Lorenzo Caccianiga" userId="b821b510-984a-49e1-b920-c900710e3693" providerId="ADAL" clId="{94E98BE6-A4F8-40C1-BC40-C18310880641}" dt="2024-09-26T09:43:00.679" v="6002" actId="108"/>
          <ac:spMkLst>
            <pc:docMk/>
            <pc:sldMk cId="0" sldId="277"/>
            <ac:spMk id="7184" creationId="{58900434-3064-CCCF-8857-A8664A12FA50}"/>
          </ac:spMkLst>
        </pc:spChg>
        <pc:spChg chg="add mod">
          <ac:chgData name="Lorenzo Caccianiga" userId="b821b510-984a-49e1-b920-c900710e3693" providerId="ADAL" clId="{94E98BE6-A4F8-40C1-BC40-C18310880641}" dt="2024-09-26T09:43:10.466" v="6004" actId="108"/>
          <ac:spMkLst>
            <pc:docMk/>
            <pc:sldMk cId="0" sldId="277"/>
            <ac:spMk id="7185" creationId="{EDC7B194-AF9D-EBFB-C255-0EEF3C87E0F9}"/>
          </ac:spMkLst>
        </pc:spChg>
        <pc:spChg chg="add del">
          <ac:chgData name="Lorenzo Caccianiga" userId="b821b510-984a-49e1-b920-c900710e3693" providerId="ADAL" clId="{94E98BE6-A4F8-40C1-BC40-C18310880641}" dt="2024-09-26T09:38:29.954" v="5951" actId="11529"/>
          <ac:spMkLst>
            <pc:docMk/>
            <pc:sldMk cId="0" sldId="277"/>
            <ac:spMk id="7194" creationId="{590D0EBD-94C9-8CBB-8487-1FB9CFB42FB7}"/>
          </ac:spMkLst>
        </pc:spChg>
        <pc:spChg chg="add mod">
          <ac:chgData name="Lorenzo Caccianiga" userId="b821b510-984a-49e1-b920-c900710e3693" providerId="ADAL" clId="{94E98BE6-A4F8-40C1-BC40-C18310880641}" dt="2024-09-26T09:49:55.917" v="6697" actId="20577"/>
          <ac:spMkLst>
            <pc:docMk/>
            <pc:sldMk cId="0" sldId="277"/>
            <ac:spMk id="7217" creationId="{511EC209-D53E-9A22-3E72-1DFC9C9DDA3D}"/>
          </ac:spMkLst>
        </pc:spChg>
        <pc:picChg chg="del">
          <ac:chgData name="Lorenzo Caccianiga" userId="b821b510-984a-49e1-b920-c900710e3693" providerId="ADAL" clId="{94E98BE6-A4F8-40C1-BC40-C18310880641}" dt="2024-09-19T07:48:12.019" v="999" actId="478"/>
          <ac:picMkLst>
            <pc:docMk/>
            <pc:sldMk cId="0" sldId="277"/>
            <ac:picMk id="268" creationId="{00000000-0000-0000-0000-000000000000}"/>
          </ac:picMkLst>
        </pc:picChg>
        <pc:picChg chg="add del mod">
          <ac:chgData name="Lorenzo Caccianiga" userId="b821b510-984a-49e1-b920-c900710e3693" providerId="ADAL" clId="{94E98BE6-A4F8-40C1-BC40-C18310880641}" dt="2024-09-25T14:36:52.824" v="5328" actId="21"/>
          <ac:picMkLst>
            <pc:docMk/>
            <pc:sldMk cId="0" sldId="277"/>
            <ac:picMk id="7170" creationId="{430E1163-AF42-214A-30D6-F9F04E155FA9}"/>
          </ac:picMkLst>
        </pc:picChg>
        <pc:cxnChg chg="add del mod">
          <ac:chgData name="Lorenzo Caccianiga" userId="b821b510-984a-49e1-b920-c900710e3693" providerId="ADAL" clId="{94E98BE6-A4F8-40C1-BC40-C18310880641}" dt="2024-09-26T08:41:50.122" v="5450" actId="478"/>
          <ac:cxnSpMkLst>
            <pc:docMk/>
            <pc:sldMk cId="0" sldId="277"/>
            <ac:cxnSpMk id="26" creationId="{9F156FB9-B095-6C58-AC0F-79FED99EAF4A}"/>
          </ac:cxnSpMkLst>
        </pc:cxnChg>
        <pc:cxnChg chg="add del mod">
          <ac:chgData name="Lorenzo Caccianiga" userId="b821b510-984a-49e1-b920-c900710e3693" providerId="ADAL" clId="{94E98BE6-A4F8-40C1-BC40-C18310880641}" dt="2024-09-26T08:40:19.619" v="5342" actId="478"/>
          <ac:cxnSpMkLst>
            <pc:docMk/>
            <pc:sldMk cId="0" sldId="277"/>
            <ac:cxnSpMk id="28" creationId="{884F1D0B-7F3C-5C40-69DA-D1784FA1C31A}"/>
          </ac:cxnSpMkLst>
        </pc:cxnChg>
        <pc:cxnChg chg="add del mod">
          <ac:chgData name="Lorenzo Caccianiga" userId="b821b510-984a-49e1-b920-c900710e3693" providerId="ADAL" clId="{94E98BE6-A4F8-40C1-BC40-C18310880641}" dt="2024-09-26T08:40:21.265" v="5343" actId="478"/>
          <ac:cxnSpMkLst>
            <pc:docMk/>
            <pc:sldMk cId="0" sldId="277"/>
            <ac:cxnSpMk id="30" creationId="{AB2B498F-7669-F759-A167-2A5EBC05427C}"/>
          </ac:cxnSpMkLst>
        </pc:cxnChg>
        <pc:cxnChg chg="add del mod">
          <ac:chgData name="Lorenzo Caccianiga" userId="b821b510-984a-49e1-b920-c900710e3693" providerId="ADAL" clId="{94E98BE6-A4F8-40C1-BC40-C18310880641}" dt="2024-09-26T08:42:09.928" v="5459" actId="478"/>
          <ac:cxnSpMkLst>
            <pc:docMk/>
            <pc:sldMk cId="0" sldId="277"/>
            <ac:cxnSpMk id="33" creationId="{369409AB-AB13-4A80-27C4-C0B52C5432F9}"/>
          </ac:cxnSpMkLst>
        </pc:cxnChg>
        <pc:cxnChg chg="add del mod">
          <ac:chgData name="Lorenzo Caccianiga" userId="b821b510-984a-49e1-b920-c900710e3693" providerId="ADAL" clId="{94E98BE6-A4F8-40C1-BC40-C18310880641}" dt="2024-09-25T12:39:41.373" v="3933" actId="478"/>
          <ac:cxnSpMkLst>
            <pc:docMk/>
            <pc:sldMk cId="0" sldId="277"/>
            <ac:cxnSpMk id="35" creationId="{778CD0DC-A49E-A049-A13F-BBDED783A27E}"/>
          </ac:cxnSpMkLst>
        </pc:cxnChg>
        <pc:cxnChg chg="add del mod">
          <ac:chgData name="Lorenzo Caccianiga" userId="b821b510-984a-49e1-b920-c900710e3693" providerId="ADAL" clId="{94E98BE6-A4F8-40C1-BC40-C18310880641}" dt="2024-09-26T09:43:52.991" v="6011" actId="12789"/>
          <ac:cxnSpMkLst>
            <pc:docMk/>
            <pc:sldMk cId="0" sldId="277"/>
            <ac:cxnSpMk id="55" creationId="{72778D50-B07F-0D45-03D3-59ABAF18883C}"/>
          </ac:cxnSpMkLst>
        </pc:cxnChg>
        <pc:cxnChg chg="add del mod">
          <ac:chgData name="Lorenzo Caccianiga" userId="b821b510-984a-49e1-b920-c900710e3693" providerId="ADAL" clId="{94E98BE6-A4F8-40C1-BC40-C18310880641}" dt="2024-09-26T09:43:52.991" v="6011" actId="12789"/>
          <ac:cxnSpMkLst>
            <pc:docMk/>
            <pc:sldMk cId="0" sldId="277"/>
            <ac:cxnSpMk id="57" creationId="{C85CA936-CE9C-A7C5-6DC9-9FE13AD1B531}"/>
          </ac:cxnSpMkLst>
        </pc:cxnChg>
        <pc:cxnChg chg="add del mod">
          <ac:chgData name="Lorenzo Caccianiga" userId="b821b510-984a-49e1-b920-c900710e3693" providerId="ADAL" clId="{94E98BE6-A4F8-40C1-BC40-C18310880641}" dt="2024-09-26T09:37:56.519" v="5940" actId="478"/>
          <ac:cxnSpMkLst>
            <pc:docMk/>
            <pc:sldMk cId="0" sldId="277"/>
            <ac:cxnSpMk id="59" creationId="{8E86DEB7-C852-A9E2-23F6-1A984C94AAA5}"/>
          </ac:cxnSpMkLst>
        </pc:cxnChg>
        <pc:cxnChg chg="add del mod">
          <ac:chgData name="Lorenzo Caccianiga" userId="b821b510-984a-49e1-b920-c900710e3693" providerId="ADAL" clId="{94E98BE6-A4F8-40C1-BC40-C18310880641}" dt="2024-09-26T09:44:24.788" v="6015" actId="12789"/>
          <ac:cxnSpMkLst>
            <pc:docMk/>
            <pc:sldMk cId="0" sldId="277"/>
            <ac:cxnSpMk id="62" creationId="{E787B5AB-915E-1C55-8B68-383D62C43D6B}"/>
          </ac:cxnSpMkLst>
        </pc:cxnChg>
        <pc:cxnChg chg="add del mod">
          <ac:chgData name="Lorenzo Caccianiga" userId="b821b510-984a-49e1-b920-c900710e3693" providerId="ADAL" clId="{94E98BE6-A4F8-40C1-BC40-C18310880641}" dt="2024-09-26T09:37:55.048" v="5938" actId="478"/>
          <ac:cxnSpMkLst>
            <pc:docMk/>
            <pc:sldMk cId="0" sldId="277"/>
            <ac:cxnSpMk id="7173" creationId="{ED4E8881-10B3-BDE5-2382-31D376A79A56}"/>
          </ac:cxnSpMkLst>
        </pc:cxnChg>
        <pc:cxnChg chg="add del mod">
          <ac:chgData name="Lorenzo Caccianiga" userId="b821b510-984a-49e1-b920-c900710e3693" providerId="ADAL" clId="{94E98BE6-A4F8-40C1-BC40-C18310880641}" dt="2024-09-26T09:48:07.943" v="6446" actId="14100"/>
          <ac:cxnSpMkLst>
            <pc:docMk/>
            <pc:sldMk cId="0" sldId="277"/>
            <ac:cxnSpMk id="7176" creationId="{663FA265-3A45-61C3-E73C-C37661B0C457}"/>
          </ac:cxnSpMkLst>
        </pc:cxnChg>
        <pc:cxnChg chg="add del mod">
          <ac:chgData name="Lorenzo Caccianiga" userId="b821b510-984a-49e1-b920-c900710e3693" providerId="ADAL" clId="{94E98BE6-A4F8-40C1-BC40-C18310880641}" dt="2024-09-26T09:48:04.784" v="6445" actId="14100"/>
          <ac:cxnSpMkLst>
            <pc:docMk/>
            <pc:sldMk cId="0" sldId="277"/>
            <ac:cxnSpMk id="7179" creationId="{C9C2F165-E392-A219-A139-51BC5DC33640}"/>
          </ac:cxnSpMkLst>
        </pc:cxnChg>
        <pc:cxnChg chg="add del mod">
          <ac:chgData name="Lorenzo Caccianiga" userId="b821b510-984a-49e1-b920-c900710e3693" providerId="ADAL" clId="{94E98BE6-A4F8-40C1-BC40-C18310880641}" dt="2024-09-26T09:44:34.827" v="6018" actId="1035"/>
          <ac:cxnSpMkLst>
            <pc:docMk/>
            <pc:sldMk cId="0" sldId="277"/>
            <ac:cxnSpMk id="7181" creationId="{60AF302A-7DE4-397F-C769-560935372CFE}"/>
          </ac:cxnSpMkLst>
        </pc:cxnChg>
        <pc:cxnChg chg="add del mod">
          <ac:chgData name="Lorenzo Caccianiga" userId="b821b510-984a-49e1-b920-c900710e3693" providerId="ADAL" clId="{94E98BE6-A4F8-40C1-BC40-C18310880641}" dt="2024-09-26T08:52:18.691" v="5933" actId="478"/>
          <ac:cxnSpMkLst>
            <pc:docMk/>
            <pc:sldMk cId="0" sldId="277"/>
            <ac:cxnSpMk id="7183" creationId="{BA2790F9-9039-ABCE-79CA-F0BD8B393677}"/>
          </ac:cxnSpMkLst>
        </pc:cxnChg>
        <pc:cxnChg chg="add del mod">
          <ac:chgData name="Lorenzo Caccianiga" userId="b821b510-984a-49e1-b920-c900710e3693" providerId="ADAL" clId="{94E98BE6-A4F8-40C1-BC40-C18310880641}" dt="2024-09-26T08:52:28.681" v="5935" actId="478"/>
          <ac:cxnSpMkLst>
            <pc:docMk/>
            <pc:sldMk cId="0" sldId="277"/>
            <ac:cxnSpMk id="7190" creationId="{56A706C3-BDCA-E815-82B1-90C79DDC25CD}"/>
          </ac:cxnSpMkLst>
        </pc:cxnChg>
        <pc:cxnChg chg="add del mod">
          <ac:chgData name="Lorenzo Caccianiga" userId="b821b510-984a-49e1-b920-c900710e3693" providerId="ADAL" clId="{94E98BE6-A4F8-40C1-BC40-C18310880641}" dt="2024-09-26T09:44:24.788" v="6015" actId="12789"/>
          <ac:cxnSpMkLst>
            <pc:docMk/>
            <pc:sldMk cId="0" sldId="277"/>
            <ac:cxnSpMk id="7192" creationId="{A00B1108-493B-CD62-9903-5545C8D7C3C3}"/>
          </ac:cxnSpMkLst>
        </pc:cxnChg>
        <pc:cxnChg chg="add mod">
          <ac:chgData name="Lorenzo Caccianiga" userId="b821b510-984a-49e1-b920-c900710e3693" providerId="ADAL" clId="{94E98BE6-A4F8-40C1-BC40-C18310880641}" dt="2024-09-26T09:43:52.991" v="6011" actId="12789"/>
          <ac:cxnSpMkLst>
            <pc:docMk/>
            <pc:sldMk cId="0" sldId="277"/>
            <ac:cxnSpMk id="7196" creationId="{E5B08292-A872-40F0-AD0D-C204035A5FE2}"/>
          </ac:cxnSpMkLst>
        </pc:cxnChg>
        <pc:cxnChg chg="add mod">
          <ac:chgData name="Lorenzo Caccianiga" userId="b821b510-984a-49e1-b920-c900710e3693" providerId="ADAL" clId="{94E98BE6-A4F8-40C1-BC40-C18310880641}" dt="2024-09-26T09:44:24.788" v="6015" actId="12789"/>
          <ac:cxnSpMkLst>
            <pc:docMk/>
            <pc:sldMk cId="0" sldId="277"/>
            <ac:cxnSpMk id="7198" creationId="{ECE1019A-CF2B-19FB-B178-9582EB2678ED}"/>
          </ac:cxnSpMkLst>
        </pc:cxnChg>
        <pc:cxnChg chg="add mod">
          <ac:chgData name="Lorenzo Caccianiga" userId="b821b510-984a-49e1-b920-c900710e3693" providerId="ADAL" clId="{94E98BE6-A4F8-40C1-BC40-C18310880641}" dt="2024-09-26T09:44:24.788" v="6015" actId="12789"/>
          <ac:cxnSpMkLst>
            <pc:docMk/>
            <pc:sldMk cId="0" sldId="277"/>
            <ac:cxnSpMk id="7201" creationId="{715ABAB7-EDD6-EE4E-903B-FF2F91FA9F47}"/>
          </ac:cxnSpMkLst>
        </pc:cxnChg>
        <pc:cxnChg chg="add mod">
          <ac:chgData name="Lorenzo Caccianiga" userId="b821b510-984a-49e1-b920-c900710e3693" providerId="ADAL" clId="{94E98BE6-A4F8-40C1-BC40-C18310880641}" dt="2024-09-26T09:44:24.788" v="6015" actId="12789"/>
          <ac:cxnSpMkLst>
            <pc:docMk/>
            <pc:sldMk cId="0" sldId="277"/>
            <ac:cxnSpMk id="7203" creationId="{8E9CF1F5-007B-E93F-DB7A-45C74823C79D}"/>
          </ac:cxnSpMkLst>
        </pc:cxnChg>
      </pc:sldChg>
      <pc:sldChg chg="modSp">
        <pc:chgData name="Lorenzo Caccianiga" userId="b821b510-984a-49e1-b920-c900710e3693" providerId="ADAL" clId="{94E98BE6-A4F8-40C1-BC40-C18310880641}" dt="2024-09-25T08:24:59.818" v="1866"/>
        <pc:sldMkLst>
          <pc:docMk/>
          <pc:sldMk cId="0" sldId="278"/>
        </pc:sldMkLst>
        <pc:spChg chg="mod">
          <ac:chgData name="Lorenzo Caccianiga" userId="b821b510-984a-49e1-b920-c900710e3693" providerId="ADAL" clId="{94E98BE6-A4F8-40C1-BC40-C18310880641}" dt="2024-09-25T08:24:59.818" v="1866"/>
          <ac:spMkLst>
            <pc:docMk/>
            <pc:sldMk cId="0" sldId="278"/>
            <ac:spMk id="275" creationId="{00000000-0000-0000-0000-000000000000}"/>
          </ac:spMkLst>
        </pc:spChg>
      </pc:sldChg>
      <pc:sldChg chg="modSp">
        <pc:chgData name="Lorenzo Caccianiga" userId="b821b510-984a-49e1-b920-c900710e3693" providerId="ADAL" clId="{94E98BE6-A4F8-40C1-BC40-C18310880641}" dt="2024-09-25T08:24:59.818" v="1866"/>
        <pc:sldMkLst>
          <pc:docMk/>
          <pc:sldMk cId="0" sldId="280"/>
        </pc:sldMkLst>
        <pc:spChg chg="mod">
          <ac:chgData name="Lorenzo Caccianiga" userId="b821b510-984a-49e1-b920-c900710e3693" providerId="ADAL" clId="{94E98BE6-A4F8-40C1-BC40-C18310880641}" dt="2024-09-25T08:24:59.818" v="1866"/>
          <ac:spMkLst>
            <pc:docMk/>
            <pc:sldMk cId="0" sldId="280"/>
            <ac:spMk id="289" creationId="{00000000-0000-0000-0000-000000000000}"/>
          </ac:spMkLst>
        </pc:spChg>
      </pc:sldChg>
      <pc:sldChg chg="modSp">
        <pc:chgData name="Lorenzo Caccianiga" userId="b821b510-984a-49e1-b920-c900710e3693" providerId="ADAL" clId="{94E98BE6-A4F8-40C1-BC40-C18310880641}" dt="2024-09-25T08:24:59.818" v="1866"/>
        <pc:sldMkLst>
          <pc:docMk/>
          <pc:sldMk cId="0" sldId="281"/>
        </pc:sldMkLst>
        <pc:spChg chg="mod">
          <ac:chgData name="Lorenzo Caccianiga" userId="b821b510-984a-49e1-b920-c900710e3693" providerId="ADAL" clId="{94E98BE6-A4F8-40C1-BC40-C18310880641}" dt="2024-09-25T08:24:59.818" v="1866"/>
          <ac:spMkLst>
            <pc:docMk/>
            <pc:sldMk cId="0" sldId="281"/>
            <ac:spMk id="298" creationId="{00000000-0000-0000-0000-000000000000}"/>
          </ac:spMkLst>
        </pc:spChg>
      </pc:sldChg>
      <pc:sldChg chg="del">
        <pc:chgData name="Lorenzo Caccianiga" userId="b821b510-984a-49e1-b920-c900710e3693" providerId="ADAL" clId="{94E98BE6-A4F8-40C1-BC40-C18310880641}" dt="2024-09-21T12:37:00.946" v="1487" actId="47"/>
        <pc:sldMkLst>
          <pc:docMk/>
          <pc:sldMk cId="3010492281" sldId="286"/>
        </pc:sldMkLst>
      </pc:sldChg>
      <pc:sldChg chg="delSp modSp del modAnim">
        <pc:chgData name="Lorenzo Caccianiga" userId="b821b510-984a-49e1-b920-c900710e3693" providerId="ADAL" clId="{94E98BE6-A4F8-40C1-BC40-C18310880641}" dt="2024-09-21T12:35:49.545" v="1486" actId="47"/>
        <pc:sldMkLst>
          <pc:docMk/>
          <pc:sldMk cId="1170377658" sldId="288"/>
        </pc:sldMkLst>
        <pc:spChg chg="mod">
          <ac:chgData name="Lorenzo Caccianiga" userId="b821b510-984a-49e1-b920-c900710e3693" providerId="ADAL" clId="{94E98BE6-A4F8-40C1-BC40-C18310880641}" dt="2024-09-21T12:35:24.200" v="1483" actId="20577"/>
          <ac:spMkLst>
            <pc:docMk/>
            <pc:sldMk cId="1170377658" sldId="288"/>
            <ac:spMk id="7" creationId="{927FA572-7596-D829-E347-8C1FFE224604}"/>
          </ac:spMkLst>
        </pc:spChg>
        <pc:picChg chg="del">
          <ac:chgData name="Lorenzo Caccianiga" userId="b821b510-984a-49e1-b920-c900710e3693" providerId="ADAL" clId="{94E98BE6-A4F8-40C1-BC40-C18310880641}" dt="2024-09-21T12:35:11.025" v="1476" actId="478"/>
          <ac:picMkLst>
            <pc:docMk/>
            <pc:sldMk cId="1170377658" sldId="288"/>
            <ac:picMk id="2050" creationId="{1A6FBC4F-2180-BDD9-7BAB-E8C214CCA1CE}"/>
          </ac:picMkLst>
        </pc:picChg>
      </pc:sldChg>
      <pc:sldChg chg="modSp">
        <pc:chgData name="Lorenzo Caccianiga" userId="b821b510-984a-49e1-b920-c900710e3693" providerId="ADAL" clId="{94E98BE6-A4F8-40C1-BC40-C18310880641}" dt="2024-09-25T08:24:59.818" v="1866"/>
        <pc:sldMkLst>
          <pc:docMk/>
          <pc:sldMk cId="1288157114" sldId="291"/>
        </pc:sldMkLst>
        <pc:spChg chg="mod">
          <ac:chgData name="Lorenzo Caccianiga" userId="b821b510-984a-49e1-b920-c900710e3693" providerId="ADAL" clId="{94E98BE6-A4F8-40C1-BC40-C18310880641}" dt="2024-09-25T08:24:59.818" v="1866"/>
          <ac:spMkLst>
            <pc:docMk/>
            <pc:sldMk cId="1288157114" sldId="291"/>
            <ac:spMk id="275" creationId="{00000000-0000-0000-0000-000000000000}"/>
          </ac:spMkLst>
        </pc:spChg>
      </pc:sldChg>
      <pc:sldChg chg="modSp">
        <pc:chgData name="Lorenzo Caccianiga" userId="b821b510-984a-49e1-b920-c900710e3693" providerId="ADAL" clId="{94E98BE6-A4F8-40C1-BC40-C18310880641}" dt="2024-09-25T08:24:59.818" v="1866"/>
        <pc:sldMkLst>
          <pc:docMk/>
          <pc:sldMk cId="2513599282" sldId="292"/>
        </pc:sldMkLst>
        <pc:spChg chg="mod">
          <ac:chgData name="Lorenzo Caccianiga" userId="b821b510-984a-49e1-b920-c900710e3693" providerId="ADAL" clId="{94E98BE6-A4F8-40C1-BC40-C18310880641}" dt="2024-09-25T08:24:59.818" v="1866"/>
          <ac:spMkLst>
            <pc:docMk/>
            <pc:sldMk cId="2513599282" sldId="292"/>
            <ac:spMk id="275" creationId="{00000000-0000-0000-0000-000000000000}"/>
          </ac:spMkLst>
        </pc:spChg>
      </pc:sldChg>
      <pc:sldChg chg="modSp">
        <pc:chgData name="Lorenzo Caccianiga" userId="b821b510-984a-49e1-b920-c900710e3693" providerId="ADAL" clId="{94E98BE6-A4F8-40C1-BC40-C18310880641}" dt="2024-09-25T08:24:59.818" v="1866"/>
        <pc:sldMkLst>
          <pc:docMk/>
          <pc:sldMk cId="2046372578" sldId="293"/>
        </pc:sldMkLst>
        <pc:spChg chg="mod">
          <ac:chgData name="Lorenzo Caccianiga" userId="b821b510-984a-49e1-b920-c900710e3693" providerId="ADAL" clId="{94E98BE6-A4F8-40C1-BC40-C18310880641}" dt="2024-09-25T08:24:59.818" v="1866"/>
          <ac:spMkLst>
            <pc:docMk/>
            <pc:sldMk cId="2046372578" sldId="293"/>
            <ac:spMk id="258" creationId="{00000000-0000-0000-0000-000000000000}"/>
          </ac:spMkLst>
        </pc:spChg>
      </pc:sldChg>
      <pc:sldChg chg="modSp">
        <pc:chgData name="Lorenzo Caccianiga" userId="b821b510-984a-49e1-b920-c900710e3693" providerId="ADAL" clId="{94E98BE6-A4F8-40C1-BC40-C18310880641}" dt="2024-09-25T08:24:59.818" v="1866"/>
        <pc:sldMkLst>
          <pc:docMk/>
          <pc:sldMk cId="3579148009" sldId="294"/>
        </pc:sldMkLst>
        <pc:spChg chg="mod">
          <ac:chgData name="Lorenzo Caccianiga" userId="b821b510-984a-49e1-b920-c900710e3693" providerId="ADAL" clId="{94E98BE6-A4F8-40C1-BC40-C18310880641}" dt="2024-09-25T08:24:59.818" v="1866"/>
          <ac:spMkLst>
            <pc:docMk/>
            <pc:sldMk cId="3579148009" sldId="294"/>
            <ac:spMk id="258" creationId="{00000000-0000-0000-0000-000000000000}"/>
          </ac:spMkLst>
        </pc:spChg>
      </pc:sldChg>
      <pc:sldChg chg="addSp delSp modSp mod ord">
        <pc:chgData name="Lorenzo Caccianiga" userId="b821b510-984a-49e1-b920-c900710e3693" providerId="ADAL" clId="{94E98BE6-A4F8-40C1-BC40-C18310880641}" dt="2024-09-26T09:52:10.391" v="6861" actId="14100"/>
        <pc:sldMkLst>
          <pc:docMk/>
          <pc:sldMk cId="1823862531" sldId="295"/>
        </pc:sldMkLst>
        <pc:spChg chg="add del mod">
          <ac:chgData name="Lorenzo Caccianiga" userId="b821b510-984a-49e1-b920-c900710e3693" providerId="ADAL" clId="{94E98BE6-A4F8-40C1-BC40-C18310880641}" dt="2024-09-26T09:50:33.096" v="6701" actId="478"/>
          <ac:spMkLst>
            <pc:docMk/>
            <pc:sldMk cId="1823862531" sldId="295"/>
            <ac:spMk id="2" creationId="{2DE2724B-3226-2B78-3EF9-249A119C39B6}"/>
          </ac:spMkLst>
        </pc:spChg>
        <pc:spChg chg="add mod">
          <ac:chgData name="Lorenzo Caccianiga" userId="b821b510-984a-49e1-b920-c900710e3693" providerId="ADAL" clId="{94E98BE6-A4F8-40C1-BC40-C18310880641}" dt="2024-09-26T09:52:10.391" v="6861" actId="14100"/>
          <ac:spMkLst>
            <pc:docMk/>
            <pc:sldMk cId="1823862531" sldId="295"/>
            <ac:spMk id="3" creationId="{64C0508D-F606-7B60-DCA6-0CB85B10226C}"/>
          </ac:spMkLst>
        </pc:spChg>
        <pc:spChg chg="del">
          <ac:chgData name="Lorenzo Caccianiga" userId="b821b510-984a-49e1-b920-c900710e3693" providerId="ADAL" clId="{94E98BE6-A4F8-40C1-BC40-C18310880641}" dt="2024-09-19T07:49:08.675" v="1063" actId="478"/>
          <ac:spMkLst>
            <pc:docMk/>
            <pc:sldMk cId="1823862531" sldId="295"/>
            <ac:spMk id="7" creationId="{E6678191-01E6-CE7D-FD84-E926910F80A8}"/>
          </ac:spMkLst>
        </pc:spChg>
        <pc:spChg chg="del">
          <ac:chgData name="Lorenzo Caccianiga" userId="b821b510-984a-49e1-b920-c900710e3693" providerId="ADAL" clId="{94E98BE6-A4F8-40C1-BC40-C18310880641}" dt="2024-09-19T07:49:05.794" v="1062" actId="478"/>
          <ac:spMkLst>
            <pc:docMk/>
            <pc:sldMk cId="1823862531" sldId="295"/>
            <ac:spMk id="9" creationId="{D574DB65-C486-0D6A-ECB5-7481133FC6B8}"/>
          </ac:spMkLst>
        </pc:spChg>
        <pc:spChg chg="mod">
          <ac:chgData name="Lorenzo Caccianiga" userId="b821b510-984a-49e1-b920-c900710e3693" providerId="ADAL" clId="{94E98BE6-A4F8-40C1-BC40-C18310880641}" dt="2024-09-19T07:48:56.110" v="1059" actId="20577"/>
          <ac:spMkLst>
            <pc:docMk/>
            <pc:sldMk cId="1823862531" sldId="295"/>
            <ac:spMk id="265" creationId="{00000000-0000-0000-0000-000000000000}"/>
          </ac:spMkLst>
        </pc:spChg>
        <pc:spChg chg="mod">
          <ac:chgData name="Lorenzo Caccianiga" userId="b821b510-984a-49e1-b920-c900710e3693" providerId="ADAL" clId="{94E98BE6-A4F8-40C1-BC40-C18310880641}" dt="2024-09-26T09:50:44.931" v="6704" actId="1076"/>
          <ac:spMkLst>
            <pc:docMk/>
            <pc:sldMk cId="1823862531" sldId="295"/>
            <ac:spMk id="266" creationId="{00000000-0000-0000-0000-000000000000}"/>
          </ac:spMkLst>
        </pc:spChg>
        <pc:spChg chg="mod">
          <ac:chgData name="Lorenzo Caccianiga" userId="b821b510-984a-49e1-b920-c900710e3693" providerId="ADAL" clId="{94E98BE6-A4F8-40C1-BC40-C18310880641}" dt="2024-09-25T08:24:59.818" v="1866"/>
          <ac:spMkLst>
            <pc:docMk/>
            <pc:sldMk cId="1823862531" sldId="295"/>
            <ac:spMk id="267" creationId="{00000000-0000-0000-0000-000000000000}"/>
          </ac:spMkLst>
        </pc:spChg>
        <pc:picChg chg="del">
          <ac:chgData name="Lorenzo Caccianiga" userId="b821b510-984a-49e1-b920-c900710e3693" providerId="ADAL" clId="{94E98BE6-A4F8-40C1-BC40-C18310880641}" dt="2024-09-19T07:48:59.165" v="1060" actId="478"/>
          <ac:picMkLst>
            <pc:docMk/>
            <pc:sldMk cId="1823862531" sldId="295"/>
            <ac:picMk id="3" creationId="{DBD2B1CC-68F0-B3F4-2437-3F415F668747}"/>
          </ac:picMkLst>
        </pc:picChg>
        <pc:picChg chg="del">
          <ac:chgData name="Lorenzo Caccianiga" userId="b821b510-984a-49e1-b920-c900710e3693" providerId="ADAL" clId="{94E98BE6-A4F8-40C1-BC40-C18310880641}" dt="2024-09-19T07:49:02.001" v="1061" actId="478"/>
          <ac:picMkLst>
            <pc:docMk/>
            <pc:sldMk cId="1823862531" sldId="295"/>
            <ac:picMk id="5" creationId="{6A7DEA5D-6DA9-28C4-7975-E04050C23132}"/>
          </ac:picMkLst>
        </pc:picChg>
        <pc:picChg chg="del">
          <ac:chgData name="Lorenzo Caccianiga" userId="b821b510-984a-49e1-b920-c900710e3693" providerId="ADAL" clId="{94E98BE6-A4F8-40C1-BC40-C18310880641}" dt="2024-09-19T07:48:59.165" v="1060" actId="478"/>
          <ac:picMkLst>
            <pc:docMk/>
            <pc:sldMk cId="1823862531" sldId="295"/>
            <ac:picMk id="1026" creationId="{AF0D455E-2C64-E2E1-A587-BC99E0C75377}"/>
          </ac:picMkLst>
        </pc:picChg>
        <pc:picChg chg="add mod">
          <ac:chgData name="Lorenzo Caccianiga" userId="b821b510-984a-49e1-b920-c900710e3693" providerId="ADAL" clId="{94E98BE6-A4F8-40C1-BC40-C18310880641}" dt="2024-09-23T15:33:25.624" v="1825" actId="1076"/>
          <ac:picMkLst>
            <pc:docMk/>
            <pc:sldMk cId="1823862531" sldId="295"/>
            <ac:picMk id="4098" creationId="{2EF0E2CF-DB36-2FDD-0CBE-96A4CF3500E3}"/>
          </ac:picMkLst>
        </pc:picChg>
        <pc:picChg chg="add mod">
          <ac:chgData name="Lorenzo Caccianiga" userId="b821b510-984a-49e1-b920-c900710e3693" providerId="ADAL" clId="{94E98BE6-A4F8-40C1-BC40-C18310880641}" dt="2024-09-23T15:37:35.505" v="1847" actId="14100"/>
          <ac:picMkLst>
            <pc:docMk/>
            <pc:sldMk cId="1823862531" sldId="295"/>
            <ac:picMk id="4100" creationId="{43FE8507-105A-9050-1BF8-C190847BBFFF}"/>
          </ac:picMkLst>
        </pc:picChg>
        <pc:picChg chg="add mod">
          <ac:chgData name="Lorenzo Caccianiga" userId="b821b510-984a-49e1-b920-c900710e3693" providerId="ADAL" clId="{94E98BE6-A4F8-40C1-BC40-C18310880641}" dt="2024-09-26T09:51:08.389" v="6708" actId="1076"/>
          <ac:picMkLst>
            <pc:docMk/>
            <pc:sldMk cId="1823862531" sldId="295"/>
            <ac:picMk id="4102" creationId="{E648213A-74C9-C50F-A312-7383E92D967C}"/>
          </ac:picMkLst>
        </pc:picChg>
        <pc:picChg chg="add mod">
          <ac:chgData name="Lorenzo Caccianiga" userId="b821b510-984a-49e1-b920-c900710e3693" providerId="ADAL" clId="{94E98BE6-A4F8-40C1-BC40-C18310880641}" dt="2024-09-26T09:50:53.777" v="6705" actId="1076"/>
          <ac:picMkLst>
            <pc:docMk/>
            <pc:sldMk cId="1823862531" sldId="295"/>
            <ac:picMk id="7170" creationId="{430E1163-AF42-214A-30D6-F9F04E155FA9}"/>
          </ac:picMkLst>
        </pc:picChg>
      </pc:sldChg>
      <pc:sldChg chg="addSp delSp modSp add mod modAnim modCm">
        <pc:chgData name="Lorenzo Caccianiga" userId="b821b510-984a-49e1-b920-c900710e3693" providerId="ADAL" clId="{94E98BE6-A4F8-40C1-BC40-C18310880641}" dt="2024-09-25T12:44:26.372" v="4346" actId="20577"/>
        <pc:sldMkLst>
          <pc:docMk/>
          <pc:sldMk cId="2760244888" sldId="296"/>
        </pc:sldMkLst>
        <pc:spChg chg="add mod">
          <ac:chgData name="Lorenzo Caccianiga" userId="b821b510-984a-49e1-b920-c900710e3693" providerId="ADAL" clId="{94E98BE6-A4F8-40C1-BC40-C18310880641}" dt="2024-09-25T12:44:26.372" v="4346" actId="20577"/>
          <ac:spMkLst>
            <pc:docMk/>
            <pc:sldMk cId="2760244888" sldId="296"/>
            <ac:spMk id="2" creationId="{07060F8A-FF6F-0347-7E38-BB16455D57FB}"/>
          </ac:spMkLst>
        </pc:spChg>
        <pc:spChg chg="mod">
          <ac:chgData name="Lorenzo Caccianiga" userId="b821b510-984a-49e1-b920-c900710e3693" providerId="ADAL" clId="{94E98BE6-A4F8-40C1-BC40-C18310880641}" dt="2024-09-25T08:31:13.555" v="2173" actId="20577"/>
          <ac:spMkLst>
            <pc:docMk/>
            <pc:sldMk cId="2760244888" sldId="296"/>
            <ac:spMk id="212" creationId="{00000000-0000-0000-0000-000000000000}"/>
          </ac:spMkLst>
        </pc:spChg>
        <pc:spChg chg="mod">
          <ac:chgData name="Lorenzo Caccianiga" userId="b821b510-984a-49e1-b920-c900710e3693" providerId="ADAL" clId="{94E98BE6-A4F8-40C1-BC40-C18310880641}" dt="2024-09-23T15:30:47.842" v="1820" actId="5793"/>
          <ac:spMkLst>
            <pc:docMk/>
            <pc:sldMk cId="2760244888" sldId="296"/>
            <ac:spMk id="213" creationId="{00000000-0000-0000-0000-000000000000}"/>
          </ac:spMkLst>
        </pc:spChg>
        <pc:spChg chg="mod">
          <ac:chgData name="Lorenzo Caccianiga" userId="b821b510-984a-49e1-b920-c900710e3693" providerId="ADAL" clId="{94E98BE6-A4F8-40C1-BC40-C18310880641}" dt="2024-09-25T08:24:59.818" v="1866"/>
          <ac:spMkLst>
            <pc:docMk/>
            <pc:sldMk cId="2760244888" sldId="296"/>
            <ac:spMk id="214" creationId="{00000000-0000-0000-0000-000000000000}"/>
          </ac:spMkLst>
        </pc:spChg>
        <pc:spChg chg="del">
          <ac:chgData name="Lorenzo Caccianiga" userId="b821b510-984a-49e1-b920-c900710e3693" providerId="ADAL" clId="{94E98BE6-A4F8-40C1-BC40-C18310880641}" dt="2024-09-23T15:29:40.031" v="1778" actId="478"/>
          <ac:spMkLst>
            <pc:docMk/>
            <pc:sldMk cId="2760244888" sldId="296"/>
            <ac:spMk id="216" creationId="{00000000-0000-0000-0000-000000000000}"/>
          </ac:spMkLst>
        </pc:spChg>
        <pc:spChg chg="del">
          <ac:chgData name="Lorenzo Caccianiga" userId="b821b510-984a-49e1-b920-c900710e3693" providerId="ADAL" clId="{94E98BE6-A4F8-40C1-BC40-C18310880641}" dt="2024-09-23T15:29:41.645" v="1779" actId="478"/>
          <ac:spMkLst>
            <pc:docMk/>
            <pc:sldMk cId="2760244888" sldId="296"/>
            <ac:spMk id="217" creationId="{00000000-0000-0000-0000-000000000000}"/>
          </ac:spMkLst>
        </pc:spChg>
        <pc:picChg chg="add mod">
          <ac:chgData name="Lorenzo Caccianiga" userId="b821b510-984a-49e1-b920-c900710e3693" providerId="ADAL" clId="{94E98BE6-A4F8-40C1-BC40-C18310880641}" dt="2024-09-25T08:31:30.479" v="2176" actId="732"/>
          <ac:picMkLst>
            <pc:docMk/>
            <pc:sldMk cId="2760244888" sldId="296"/>
            <ac:picMk id="3074" creationId="{320B78C0-700A-5A0F-A6F8-C0FA7D090BD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orenzo Caccianiga" userId="b821b510-984a-49e1-b920-c900710e3693" providerId="ADAL" clId="{94E98BE6-A4F8-40C1-BC40-C18310880641}" dt="2024-09-25T12:44:26.372" v="4346" actId="20577"/>
              <pc2:cmMkLst xmlns:pc2="http://schemas.microsoft.com/office/powerpoint/2019/9/main/command">
                <pc:docMk/>
                <pc:sldMk cId="2760244888" sldId="296"/>
                <pc2:cmMk id="{CD93F461-CBA2-41B3-83FC-D7AE4BFC82E7}"/>
              </pc2:cmMkLst>
            </pc226:cmChg>
            <pc226:cmChg xmlns:pc226="http://schemas.microsoft.com/office/powerpoint/2022/06/main/command" chg="mod">
              <pc226:chgData name="Lorenzo Caccianiga" userId="b821b510-984a-49e1-b920-c900710e3693" providerId="ADAL" clId="{94E98BE6-A4F8-40C1-BC40-C18310880641}" dt="2024-09-25T12:44:26.372" v="4346" actId="20577"/>
              <pc2:cmMkLst xmlns:pc2="http://schemas.microsoft.com/office/powerpoint/2019/9/main/command">
                <pc:docMk/>
                <pc:sldMk cId="2760244888" sldId="296"/>
                <pc2:cmMk id="{B95C56A6-96BC-4531-9FBB-477FAFA4B4C9}"/>
              </pc2:cmMkLst>
            </pc226:cmChg>
          </p:ext>
        </pc:extLst>
      </pc:sldChg>
      <pc:sldChg chg="del">
        <pc:chgData name="Lorenzo Caccianiga" userId="b821b510-984a-49e1-b920-c900710e3693" providerId="ADAL" clId="{94E98BE6-A4F8-40C1-BC40-C18310880641}" dt="2024-09-19T07:10:25.970" v="43" actId="47"/>
        <pc:sldMkLst>
          <pc:docMk/>
          <pc:sldMk cId="3365911501" sldId="296"/>
        </pc:sldMkLst>
      </pc:sldChg>
      <pc:sldChg chg="del">
        <pc:chgData name="Lorenzo Caccianiga" userId="b821b510-984a-49e1-b920-c900710e3693" providerId="ADAL" clId="{94E98BE6-A4F8-40C1-BC40-C18310880641}" dt="2024-09-19T07:10:25.970" v="43" actId="47"/>
        <pc:sldMkLst>
          <pc:docMk/>
          <pc:sldMk cId="406125172" sldId="297"/>
        </pc:sldMkLst>
      </pc:sldChg>
      <pc:sldChg chg="addSp delSp modSp add mod modAnim">
        <pc:chgData name="Lorenzo Caccianiga" userId="b821b510-984a-49e1-b920-c900710e3693" providerId="ADAL" clId="{94E98BE6-A4F8-40C1-BC40-C18310880641}" dt="2024-09-26T09:59:12.135" v="7656" actId="1076"/>
        <pc:sldMkLst>
          <pc:docMk/>
          <pc:sldMk cId="1198765316" sldId="297"/>
        </pc:sldMkLst>
        <pc:spChg chg="add mod">
          <ac:chgData name="Lorenzo Caccianiga" userId="b821b510-984a-49e1-b920-c900710e3693" providerId="ADAL" clId="{94E98BE6-A4F8-40C1-BC40-C18310880641}" dt="2024-09-26T09:59:12.135" v="7656" actId="1076"/>
          <ac:spMkLst>
            <pc:docMk/>
            <pc:sldMk cId="1198765316" sldId="297"/>
            <ac:spMk id="4" creationId="{11F8663B-31DF-1F18-C957-82F1809EDE2F}"/>
          </ac:spMkLst>
        </pc:spChg>
        <pc:spChg chg="mod">
          <ac:chgData name="Lorenzo Caccianiga" userId="b821b510-984a-49e1-b920-c900710e3693" providerId="ADAL" clId="{94E98BE6-A4F8-40C1-BC40-C18310880641}" dt="2024-09-26T09:59:02.085" v="7652" actId="20577"/>
          <ac:spMkLst>
            <pc:docMk/>
            <pc:sldMk cId="1198765316" sldId="297"/>
            <ac:spMk id="223" creationId="{00000000-0000-0000-0000-000000000000}"/>
          </ac:spMkLst>
        </pc:spChg>
        <pc:spChg chg="mod">
          <ac:chgData name="Lorenzo Caccianiga" userId="b821b510-984a-49e1-b920-c900710e3693" providerId="ADAL" clId="{94E98BE6-A4F8-40C1-BC40-C18310880641}" dt="2024-09-25T08:24:59.818" v="1866"/>
          <ac:spMkLst>
            <pc:docMk/>
            <pc:sldMk cId="1198765316" sldId="297"/>
            <ac:spMk id="224" creationId="{00000000-0000-0000-0000-000000000000}"/>
          </ac:spMkLst>
        </pc:spChg>
        <pc:spChg chg="del">
          <ac:chgData name="Lorenzo Caccianiga" userId="b821b510-984a-49e1-b920-c900710e3693" providerId="ADAL" clId="{94E98BE6-A4F8-40C1-BC40-C18310880641}" dt="2024-09-25T08:54:38.779" v="3001" actId="478"/>
          <ac:spMkLst>
            <pc:docMk/>
            <pc:sldMk cId="1198765316" sldId="297"/>
            <ac:spMk id="226" creationId="{00000000-0000-0000-0000-000000000000}"/>
          </ac:spMkLst>
        </pc:spChg>
        <pc:picChg chg="add del mod ord">
          <ac:chgData name="Lorenzo Caccianiga" userId="b821b510-984a-49e1-b920-c900710e3693" providerId="ADAL" clId="{94E98BE6-A4F8-40C1-BC40-C18310880641}" dt="2024-09-25T08:55:09.965" v="3011" actId="14100"/>
          <ac:picMkLst>
            <pc:docMk/>
            <pc:sldMk cId="1198765316" sldId="297"/>
            <ac:picMk id="3" creationId="{644C3BB0-F0C8-D489-0B65-99C6251C438E}"/>
          </ac:picMkLst>
        </pc:picChg>
        <pc:picChg chg="del">
          <ac:chgData name="Lorenzo Caccianiga" userId="b821b510-984a-49e1-b920-c900710e3693" providerId="ADAL" clId="{94E98BE6-A4F8-40C1-BC40-C18310880641}" dt="2024-09-25T08:54:36.630" v="3000" actId="478"/>
          <ac:picMkLst>
            <pc:docMk/>
            <pc:sldMk cId="1198765316" sldId="297"/>
            <ac:picMk id="225" creationId="{00000000-0000-0000-0000-000000000000}"/>
          </ac:picMkLst>
        </pc:picChg>
      </pc:sldChg>
      <pc:sldChg chg="addSp modSp add mod">
        <pc:chgData name="Lorenzo Caccianiga" userId="b821b510-984a-49e1-b920-c900710e3693" providerId="ADAL" clId="{94E98BE6-A4F8-40C1-BC40-C18310880641}" dt="2024-09-25T08:24:59.818" v="1866"/>
        <pc:sldMkLst>
          <pc:docMk/>
          <pc:sldMk cId="56385837" sldId="298"/>
        </pc:sldMkLst>
        <pc:spChg chg="mod">
          <ac:chgData name="Lorenzo Caccianiga" userId="b821b510-984a-49e1-b920-c900710e3693" providerId="ADAL" clId="{94E98BE6-A4F8-40C1-BC40-C18310880641}" dt="2024-09-19T08:10:40.575" v="1433" actId="20577"/>
          <ac:spMkLst>
            <pc:docMk/>
            <pc:sldMk cId="56385837" sldId="298"/>
            <ac:spMk id="265" creationId="{00000000-0000-0000-0000-000000000000}"/>
          </ac:spMkLst>
        </pc:spChg>
        <pc:spChg chg="mod">
          <ac:chgData name="Lorenzo Caccianiga" userId="b821b510-984a-49e1-b920-c900710e3693" providerId="ADAL" clId="{94E98BE6-A4F8-40C1-BC40-C18310880641}" dt="2024-09-25T08:24:59.818" v="1866"/>
          <ac:spMkLst>
            <pc:docMk/>
            <pc:sldMk cId="56385837" sldId="298"/>
            <ac:spMk id="267" creationId="{00000000-0000-0000-0000-000000000000}"/>
          </ac:spMkLst>
        </pc:spChg>
        <pc:picChg chg="add mod">
          <ac:chgData name="Lorenzo Caccianiga" userId="b821b510-984a-49e1-b920-c900710e3693" providerId="ADAL" clId="{94E98BE6-A4F8-40C1-BC40-C18310880641}" dt="2024-09-23T15:38:52.865" v="1856" actId="1076"/>
          <ac:picMkLst>
            <pc:docMk/>
            <pc:sldMk cId="56385837" sldId="298"/>
            <ac:picMk id="6146" creationId="{3A547531-7FC6-556B-DF3F-8AC6AAD364D0}"/>
          </ac:picMkLst>
        </pc:picChg>
        <pc:picChg chg="add mod">
          <ac:chgData name="Lorenzo Caccianiga" userId="b821b510-984a-49e1-b920-c900710e3693" providerId="ADAL" clId="{94E98BE6-A4F8-40C1-BC40-C18310880641}" dt="2024-09-23T15:38:51.768" v="1855" actId="1076"/>
          <ac:picMkLst>
            <pc:docMk/>
            <pc:sldMk cId="56385837" sldId="298"/>
            <ac:picMk id="6147" creationId="{CE2ECBA8-1E05-793A-4F38-140056BB862F}"/>
          </ac:picMkLst>
        </pc:picChg>
      </pc:sldChg>
      <pc:sldChg chg="modSp add mod">
        <pc:chgData name="Lorenzo Caccianiga" userId="b821b510-984a-49e1-b920-c900710e3693" providerId="ADAL" clId="{94E98BE6-A4F8-40C1-BC40-C18310880641}" dt="2024-09-26T10:24:44.657" v="7689" actId="14100"/>
        <pc:sldMkLst>
          <pc:docMk/>
          <pc:sldMk cId="2963949098" sldId="299"/>
        </pc:sldMkLst>
        <pc:spChg chg="mod">
          <ac:chgData name="Lorenzo Caccianiga" userId="b821b510-984a-49e1-b920-c900710e3693" providerId="ADAL" clId="{94E98BE6-A4F8-40C1-BC40-C18310880641}" dt="2024-09-26T10:24:44.657" v="7689" actId="14100"/>
          <ac:spMkLst>
            <pc:docMk/>
            <pc:sldMk cId="2963949098" sldId="299"/>
            <ac:spMk id="9" creationId="{69290692-3835-480A-002E-53D59FE7AA62}"/>
          </ac:spMkLst>
        </pc:spChg>
      </pc:sldChg>
      <pc:sldChg chg="addSp delSp modSp add mod modAnim">
        <pc:chgData name="Lorenzo Caccianiga" userId="b821b510-984a-49e1-b920-c900710e3693" providerId="ADAL" clId="{94E98BE6-A4F8-40C1-BC40-C18310880641}" dt="2024-09-25T14:36:28.457" v="5327" actId="1076"/>
        <pc:sldMkLst>
          <pc:docMk/>
          <pc:sldMk cId="1973689509" sldId="300"/>
        </pc:sldMkLst>
        <pc:spChg chg="add mod">
          <ac:chgData name="Lorenzo Caccianiga" userId="b821b510-984a-49e1-b920-c900710e3693" providerId="ADAL" clId="{94E98BE6-A4F8-40C1-BC40-C18310880641}" dt="2024-09-25T14:36:28.457" v="5327" actId="1076"/>
          <ac:spMkLst>
            <pc:docMk/>
            <pc:sldMk cId="1973689509" sldId="300"/>
            <ac:spMk id="4" creationId="{06BE5183-5C48-5AC5-9B24-93181B0DC75E}"/>
          </ac:spMkLst>
        </pc:spChg>
        <pc:spChg chg="del">
          <ac:chgData name="Lorenzo Caccianiga" userId="b821b510-984a-49e1-b920-c900710e3693" providerId="ADAL" clId="{94E98BE6-A4F8-40C1-BC40-C18310880641}" dt="2024-09-25T13:31:56.859" v="4369" actId="478"/>
          <ac:spMkLst>
            <pc:docMk/>
            <pc:sldMk cId="1973689509" sldId="300"/>
            <ac:spMk id="7" creationId="{60AF6597-3F07-BE24-34EF-73A2E8F323A2}"/>
          </ac:spMkLst>
        </pc:spChg>
        <pc:spChg chg="del">
          <ac:chgData name="Lorenzo Caccianiga" userId="b821b510-984a-49e1-b920-c900710e3693" providerId="ADAL" clId="{94E98BE6-A4F8-40C1-BC40-C18310880641}" dt="2024-09-25T13:31:56.859" v="4369" actId="478"/>
          <ac:spMkLst>
            <pc:docMk/>
            <pc:sldMk cId="1973689509" sldId="300"/>
            <ac:spMk id="8" creationId="{D3CAAC1A-EB6A-6DC6-1729-E671650D516B}"/>
          </ac:spMkLst>
        </pc:spChg>
        <pc:spChg chg="del">
          <ac:chgData name="Lorenzo Caccianiga" userId="b821b510-984a-49e1-b920-c900710e3693" providerId="ADAL" clId="{94E98BE6-A4F8-40C1-BC40-C18310880641}" dt="2024-09-25T13:31:56.859" v="4369" actId="478"/>
          <ac:spMkLst>
            <pc:docMk/>
            <pc:sldMk cId="1973689509" sldId="300"/>
            <ac:spMk id="9" creationId="{D55980BF-0FC5-2D3F-6DC4-6BEFFA97A96F}"/>
          </ac:spMkLst>
        </pc:spChg>
        <pc:spChg chg="del">
          <ac:chgData name="Lorenzo Caccianiga" userId="b821b510-984a-49e1-b920-c900710e3693" providerId="ADAL" clId="{94E98BE6-A4F8-40C1-BC40-C18310880641}" dt="2024-09-25T13:31:56.859" v="4369" actId="478"/>
          <ac:spMkLst>
            <pc:docMk/>
            <pc:sldMk cId="1973689509" sldId="300"/>
            <ac:spMk id="10" creationId="{FE15DA9C-88A3-06EB-D45C-81BB0199A958}"/>
          </ac:spMkLst>
        </pc:spChg>
        <pc:spChg chg="del">
          <ac:chgData name="Lorenzo Caccianiga" userId="b821b510-984a-49e1-b920-c900710e3693" providerId="ADAL" clId="{94E98BE6-A4F8-40C1-BC40-C18310880641}" dt="2024-09-25T13:31:56.859" v="4369" actId="478"/>
          <ac:spMkLst>
            <pc:docMk/>
            <pc:sldMk cId="1973689509" sldId="300"/>
            <ac:spMk id="12" creationId="{EAC84DED-7793-EB0C-351D-4848BD5130DB}"/>
          </ac:spMkLst>
        </pc:spChg>
        <pc:spChg chg="del">
          <ac:chgData name="Lorenzo Caccianiga" userId="b821b510-984a-49e1-b920-c900710e3693" providerId="ADAL" clId="{94E98BE6-A4F8-40C1-BC40-C18310880641}" dt="2024-09-25T13:31:56.859" v="4369" actId="478"/>
          <ac:spMkLst>
            <pc:docMk/>
            <pc:sldMk cId="1973689509" sldId="300"/>
            <ac:spMk id="13" creationId="{DAC32119-6BB6-A232-DAD2-A3703BBA3C5E}"/>
          </ac:spMkLst>
        </pc:spChg>
        <pc:spChg chg="del">
          <ac:chgData name="Lorenzo Caccianiga" userId="b821b510-984a-49e1-b920-c900710e3693" providerId="ADAL" clId="{94E98BE6-A4F8-40C1-BC40-C18310880641}" dt="2024-09-25T13:31:56.859" v="4369" actId="478"/>
          <ac:spMkLst>
            <pc:docMk/>
            <pc:sldMk cId="1973689509" sldId="300"/>
            <ac:spMk id="14" creationId="{43A1FE9B-1C96-86ED-5BCF-D847066E6C6B}"/>
          </ac:spMkLst>
        </pc:spChg>
        <pc:spChg chg="del">
          <ac:chgData name="Lorenzo Caccianiga" userId="b821b510-984a-49e1-b920-c900710e3693" providerId="ADAL" clId="{94E98BE6-A4F8-40C1-BC40-C18310880641}" dt="2024-09-25T13:31:56.859" v="4369" actId="478"/>
          <ac:spMkLst>
            <pc:docMk/>
            <pc:sldMk cId="1973689509" sldId="300"/>
            <ac:spMk id="15" creationId="{69335D27-2231-529D-35CE-2CD99ECE9167}"/>
          </ac:spMkLst>
        </pc:spChg>
        <pc:spChg chg="del">
          <ac:chgData name="Lorenzo Caccianiga" userId="b821b510-984a-49e1-b920-c900710e3693" providerId="ADAL" clId="{94E98BE6-A4F8-40C1-BC40-C18310880641}" dt="2024-09-25T13:31:56.859" v="4369" actId="478"/>
          <ac:spMkLst>
            <pc:docMk/>
            <pc:sldMk cId="1973689509" sldId="300"/>
            <ac:spMk id="23" creationId="{81DC0858-49F2-E480-6A14-EE56B5882696}"/>
          </ac:spMkLst>
        </pc:spChg>
        <pc:spChg chg="del">
          <ac:chgData name="Lorenzo Caccianiga" userId="b821b510-984a-49e1-b920-c900710e3693" providerId="ADAL" clId="{94E98BE6-A4F8-40C1-BC40-C18310880641}" dt="2024-09-25T13:31:59.178" v="4370" actId="478"/>
          <ac:spMkLst>
            <pc:docMk/>
            <pc:sldMk cId="1973689509" sldId="300"/>
            <ac:spMk id="24" creationId="{746B0F5D-4898-A406-C28D-5D41438D1B2B}"/>
          </ac:spMkLst>
        </pc:spChg>
        <pc:spChg chg="mod">
          <ac:chgData name="Lorenzo Caccianiga" userId="b821b510-984a-49e1-b920-c900710e3693" providerId="ADAL" clId="{94E98BE6-A4F8-40C1-BC40-C18310880641}" dt="2024-09-25T13:31:51.646" v="4368" actId="20577"/>
          <ac:spMkLst>
            <pc:docMk/>
            <pc:sldMk cId="1973689509" sldId="300"/>
            <ac:spMk id="265" creationId="{00000000-0000-0000-0000-000000000000}"/>
          </ac:spMkLst>
        </pc:spChg>
        <pc:spChg chg="mod">
          <ac:chgData name="Lorenzo Caccianiga" userId="b821b510-984a-49e1-b920-c900710e3693" providerId="ADAL" clId="{94E98BE6-A4F8-40C1-BC40-C18310880641}" dt="2024-09-25T13:46:03.970" v="5087" actId="20577"/>
          <ac:spMkLst>
            <pc:docMk/>
            <pc:sldMk cId="1973689509" sldId="300"/>
            <ac:spMk id="266" creationId="{00000000-0000-0000-0000-000000000000}"/>
          </ac:spMkLst>
        </pc:spChg>
        <pc:picChg chg="add mod">
          <ac:chgData name="Lorenzo Caccianiga" userId="b821b510-984a-49e1-b920-c900710e3693" providerId="ADAL" clId="{94E98BE6-A4F8-40C1-BC40-C18310880641}" dt="2024-09-25T14:35:50.374" v="5311" actId="1076"/>
          <ac:picMkLst>
            <pc:docMk/>
            <pc:sldMk cId="1973689509" sldId="300"/>
            <ac:picMk id="3" creationId="{5881BD58-9F69-2C58-1A98-D576A0A8A636}"/>
          </ac:picMkLst>
        </pc:picChg>
        <pc:picChg chg="del">
          <ac:chgData name="Lorenzo Caccianiga" userId="b821b510-984a-49e1-b920-c900710e3693" providerId="ADAL" clId="{94E98BE6-A4F8-40C1-BC40-C18310880641}" dt="2024-09-25T13:32:03.010" v="4372" actId="478"/>
          <ac:picMkLst>
            <pc:docMk/>
            <pc:sldMk cId="1973689509" sldId="300"/>
            <ac:picMk id="7170" creationId="{430E1163-AF42-214A-30D6-F9F04E155FA9}"/>
          </ac:picMkLst>
        </pc:picChg>
        <pc:cxnChg chg="del mod">
          <ac:chgData name="Lorenzo Caccianiga" userId="b821b510-984a-49e1-b920-c900710e3693" providerId="ADAL" clId="{94E98BE6-A4F8-40C1-BC40-C18310880641}" dt="2024-09-25T13:31:56.859" v="4369" actId="478"/>
          <ac:cxnSpMkLst>
            <pc:docMk/>
            <pc:sldMk cId="1973689509" sldId="300"/>
            <ac:cxnSpMk id="26" creationId="{9F156FB9-B095-6C58-AC0F-79FED99EAF4A}"/>
          </ac:cxnSpMkLst>
        </pc:cxnChg>
        <pc:cxnChg chg="del mod">
          <ac:chgData name="Lorenzo Caccianiga" userId="b821b510-984a-49e1-b920-c900710e3693" providerId="ADAL" clId="{94E98BE6-A4F8-40C1-BC40-C18310880641}" dt="2024-09-25T13:31:56.859" v="4369" actId="478"/>
          <ac:cxnSpMkLst>
            <pc:docMk/>
            <pc:sldMk cId="1973689509" sldId="300"/>
            <ac:cxnSpMk id="28" creationId="{884F1D0B-7F3C-5C40-69DA-D1784FA1C31A}"/>
          </ac:cxnSpMkLst>
        </pc:cxnChg>
        <pc:cxnChg chg="del mod">
          <ac:chgData name="Lorenzo Caccianiga" userId="b821b510-984a-49e1-b920-c900710e3693" providerId="ADAL" clId="{94E98BE6-A4F8-40C1-BC40-C18310880641}" dt="2024-09-25T13:31:56.859" v="4369" actId="478"/>
          <ac:cxnSpMkLst>
            <pc:docMk/>
            <pc:sldMk cId="1973689509" sldId="300"/>
            <ac:cxnSpMk id="30" creationId="{AB2B498F-7669-F759-A167-2A5EBC05427C}"/>
          </ac:cxnSpMkLst>
        </pc:cxnChg>
        <pc:cxnChg chg="del mod">
          <ac:chgData name="Lorenzo Caccianiga" userId="b821b510-984a-49e1-b920-c900710e3693" providerId="ADAL" clId="{94E98BE6-A4F8-40C1-BC40-C18310880641}" dt="2024-09-25T13:31:56.859" v="4369" actId="478"/>
          <ac:cxnSpMkLst>
            <pc:docMk/>
            <pc:sldMk cId="1973689509" sldId="300"/>
            <ac:cxnSpMk id="33" creationId="{369409AB-AB13-4A80-27C4-C0B52C5432F9}"/>
          </ac:cxnSpMkLst>
        </pc:cxnChg>
      </pc:sldChg>
      <pc:sldChg chg="add del">
        <pc:chgData name="Lorenzo Caccianiga" userId="b821b510-984a-49e1-b920-c900710e3693" providerId="ADAL" clId="{94E98BE6-A4F8-40C1-BC40-C18310880641}" dt="2024-09-26T09:50:10.698" v="6698" actId="47"/>
        <pc:sldMkLst>
          <pc:docMk/>
          <pc:sldMk cId="1580194105" sldId="301"/>
        </pc:sldMkLst>
      </pc:sldChg>
      <pc:sldChg chg="addSp delSp modSp add mod delAnim modAnim">
        <pc:chgData name="Lorenzo Caccianiga" userId="b821b510-984a-49e1-b920-c900710e3693" providerId="ADAL" clId="{94E98BE6-A4F8-40C1-BC40-C18310880641}" dt="2024-09-26T11:01:17.419" v="8951"/>
        <pc:sldMkLst>
          <pc:docMk/>
          <pc:sldMk cId="1621841963" sldId="301"/>
        </pc:sldMkLst>
        <pc:spChg chg="del">
          <ac:chgData name="Lorenzo Caccianiga" userId="b821b510-984a-49e1-b920-c900710e3693" providerId="ADAL" clId="{94E98BE6-A4F8-40C1-BC40-C18310880641}" dt="2024-09-26T10:58:30.727" v="8521" actId="478"/>
          <ac:spMkLst>
            <pc:docMk/>
            <pc:sldMk cId="1621841963" sldId="301"/>
            <ac:spMk id="3" creationId="{5B93D859-5A73-8A70-4A2A-70E3FA897A2A}"/>
          </ac:spMkLst>
        </pc:spChg>
        <pc:spChg chg="mod">
          <ac:chgData name="Lorenzo Caccianiga" userId="b821b510-984a-49e1-b920-c900710e3693" providerId="ADAL" clId="{94E98BE6-A4F8-40C1-BC40-C18310880641}" dt="2024-09-26T10:58:27.554" v="8520" actId="20577"/>
          <ac:spMkLst>
            <pc:docMk/>
            <pc:sldMk cId="1621841963" sldId="301"/>
            <ac:spMk id="248" creationId="{00000000-0000-0000-0000-000000000000}"/>
          </ac:spMkLst>
        </pc:spChg>
        <pc:spChg chg="mod">
          <ac:chgData name="Lorenzo Caccianiga" userId="b821b510-984a-49e1-b920-c900710e3693" providerId="ADAL" clId="{94E98BE6-A4F8-40C1-BC40-C18310880641}" dt="2024-09-26T11:00:32.878" v="8941" actId="20577"/>
          <ac:spMkLst>
            <pc:docMk/>
            <pc:sldMk cId="1621841963" sldId="301"/>
            <ac:spMk id="249" creationId="{00000000-0000-0000-0000-000000000000}"/>
          </ac:spMkLst>
        </pc:spChg>
        <pc:graphicFrameChg chg="add mod">
          <ac:chgData name="Lorenzo Caccianiga" userId="b821b510-984a-49e1-b920-c900710e3693" providerId="ADAL" clId="{94E98BE6-A4F8-40C1-BC40-C18310880641}" dt="2024-09-26T11:01:17.419" v="8951"/>
          <ac:graphicFrameMkLst>
            <pc:docMk/>
            <pc:sldMk cId="1621841963" sldId="301"/>
            <ac:graphicFrameMk id="4" creationId="{50722FCE-98B1-A013-D25E-34A2546AB610}"/>
          </ac:graphicFrameMkLst>
        </pc:graphicFrameChg>
        <pc:picChg chg="add mod">
          <ac:chgData name="Lorenzo Caccianiga" userId="b821b510-984a-49e1-b920-c900710e3693" providerId="ADAL" clId="{94E98BE6-A4F8-40C1-BC40-C18310880641}" dt="2024-09-26T11:00:42.652" v="8943" actId="1076"/>
          <ac:picMkLst>
            <pc:docMk/>
            <pc:sldMk cId="1621841963" sldId="301"/>
            <ac:picMk id="11266" creationId="{35F343AA-86E5-2BF3-C6F4-EFA61F85DC37}"/>
          </ac:picMkLst>
        </pc:picChg>
      </pc:sldChg>
    </pc:docChg>
  </pc:docChgLst>
  <pc:docChgLst>
    <pc:chgData name="Lorenzo Caccianiga" userId="b821b510-984a-49e1-b920-c900710e3693" providerId="ADAL" clId="{E322F5A8-EA62-4D8D-BEE3-3260D678C866}"/>
    <pc:docChg chg="custSel addSld delSld modSld">
      <pc:chgData name="Lorenzo Caccianiga" userId="b821b510-984a-49e1-b920-c900710e3693" providerId="ADAL" clId="{E322F5A8-EA62-4D8D-BEE3-3260D678C866}" dt="2024-12-02T12:19:15.166" v="3753" actId="20577"/>
      <pc:docMkLst>
        <pc:docMk/>
      </pc:docMkLst>
      <pc:sldChg chg="modSp mod">
        <pc:chgData name="Lorenzo Caccianiga" userId="b821b510-984a-49e1-b920-c900710e3693" providerId="ADAL" clId="{E322F5A8-EA62-4D8D-BEE3-3260D678C866}" dt="2024-12-02T12:09:25.861" v="1898" actId="790"/>
        <pc:sldMkLst>
          <pc:docMk/>
          <pc:sldMk cId="0" sldId="256"/>
        </pc:sldMkLst>
        <pc:spChg chg="mod">
          <ac:chgData name="Lorenzo Caccianiga" userId="b821b510-984a-49e1-b920-c900710e3693" providerId="ADAL" clId="{E322F5A8-EA62-4D8D-BEE3-3260D678C866}" dt="2024-12-02T12:09:25.861" v="1898" actId="790"/>
          <ac:spMkLst>
            <pc:docMk/>
            <pc:sldMk cId="0" sldId="256"/>
            <ac:spMk id="66" creationId="{00000000-0000-0000-0000-000000000000}"/>
          </ac:spMkLst>
        </pc:spChg>
        <pc:spChg chg="mod">
          <ac:chgData name="Lorenzo Caccianiga" userId="b821b510-984a-49e1-b920-c900710e3693" providerId="ADAL" clId="{E322F5A8-EA62-4D8D-BEE3-3260D678C866}" dt="2024-12-02T12:09:25.861" v="1898" actId="790"/>
          <ac:spMkLst>
            <pc:docMk/>
            <pc:sldMk cId="0" sldId="256"/>
            <ac:spMk id="67" creationId="{00000000-0000-0000-0000-000000000000}"/>
          </ac:spMkLst>
        </pc:spChg>
      </pc:sldChg>
      <pc:sldChg chg="delSp modSp mod">
        <pc:chgData name="Lorenzo Caccianiga" userId="b821b510-984a-49e1-b920-c900710e3693" providerId="ADAL" clId="{E322F5A8-EA62-4D8D-BEE3-3260D678C866}" dt="2024-12-02T12:09:25.861" v="1898" actId="790"/>
        <pc:sldMkLst>
          <pc:docMk/>
          <pc:sldMk cId="0" sldId="261"/>
        </pc:sldMkLst>
        <pc:spChg chg="del mod">
          <ac:chgData name="Lorenzo Caccianiga" userId="b821b510-984a-49e1-b920-c900710e3693" providerId="ADAL" clId="{E322F5A8-EA62-4D8D-BEE3-3260D678C866}" dt="2024-12-02T11:54:18.155" v="45" actId="478"/>
          <ac:spMkLst>
            <pc:docMk/>
            <pc:sldMk cId="0" sldId="261"/>
            <ac:spMk id="6" creationId="{3C0DFBF1-CB27-3803-8280-170040E1E9C5}"/>
          </ac:spMkLst>
        </pc:spChg>
        <pc:spChg chg="mod">
          <ac:chgData name="Lorenzo Caccianiga" userId="b821b510-984a-49e1-b920-c900710e3693" providerId="ADAL" clId="{E322F5A8-EA62-4D8D-BEE3-3260D678C866}" dt="2024-12-02T12:09:25.861" v="1898" actId="790"/>
          <ac:spMkLst>
            <pc:docMk/>
            <pc:sldMk cId="0" sldId="261"/>
            <ac:spMk id="102" creationId="{00000000-0000-0000-0000-000000000000}"/>
          </ac:spMkLst>
        </pc:spChg>
        <pc:spChg chg="mod">
          <ac:chgData name="Lorenzo Caccianiga" userId="b821b510-984a-49e1-b920-c900710e3693" providerId="ADAL" clId="{E322F5A8-EA62-4D8D-BEE3-3260D678C866}" dt="2024-12-02T12:09:25.861" v="1898" actId="790"/>
          <ac:spMkLst>
            <pc:docMk/>
            <pc:sldMk cId="0" sldId="261"/>
            <ac:spMk id="103" creationId="{00000000-0000-0000-0000-000000000000}"/>
          </ac:spMkLst>
        </pc:spChg>
        <pc:spChg chg="mod">
          <ac:chgData name="Lorenzo Caccianiga" userId="b821b510-984a-49e1-b920-c900710e3693" providerId="ADAL" clId="{E322F5A8-EA62-4D8D-BEE3-3260D678C866}" dt="2024-12-02T12:09:25.861" v="1898" actId="790"/>
          <ac:spMkLst>
            <pc:docMk/>
            <pc:sldMk cId="0" sldId="261"/>
            <ac:spMk id="107" creationId="{00000000-0000-0000-0000-000000000000}"/>
          </ac:spMkLst>
        </pc:spChg>
      </pc:sldChg>
      <pc:sldChg chg="addSp delSp modSp mod modAnim">
        <pc:chgData name="Lorenzo Caccianiga" userId="b821b510-984a-49e1-b920-c900710e3693" providerId="ADAL" clId="{E322F5A8-EA62-4D8D-BEE3-3260D678C866}" dt="2024-12-02T12:09:25.861" v="1898" actId="790"/>
        <pc:sldMkLst>
          <pc:docMk/>
          <pc:sldMk cId="1809833735" sldId="262"/>
        </pc:sldMkLst>
        <pc:spChg chg="add mod">
          <ac:chgData name="Lorenzo Caccianiga" userId="b821b510-984a-49e1-b920-c900710e3693" providerId="ADAL" clId="{E322F5A8-EA62-4D8D-BEE3-3260D678C866}" dt="2024-12-02T12:09:25.861" v="1898" actId="790"/>
          <ac:spMkLst>
            <pc:docMk/>
            <pc:sldMk cId="1809833735" sldId="262"/>
            <ac:spMk id="3" creationId="{C2DD2D63-9BCE-A7FB-AAA4-C9FA1E4DA3C8}"/>
          </ac:spMkLst>
        </pc:spChg>
        <pc:spChg chg="add del">
          <ac:chgData name="Lorenzo Caccianiga" userId="b821b510-984a-49e1-b920-c900710e3693" providerId="ADAL" clId="{E322F5A8-EA62-4D8D-BEE3-3260D678C866}" dt="2024-12-02T12:02:15.104" v="1204" actId="478"/>
          <ac:spMkLst>
            <pc:docMk/>
            <pc:sldMk cId="1809833735" sldId="262"/>
            <ac:spMk id="6" creationId="{A62FA57C-7AFC-EFA8-F54E-E539D29523CF}"/>
          </ac:spMkLst>
        </pc:spChg>
        <pc:spChg chg="add del">
          <ac:chgData name="Lorenzo Caccianiga" userId="b821b510-984a-49e1-b920-c900710e3693" providerId="ADAL" clId="{E322F5A8-EA62-4D8D-BEE3-3260D678C866}" dt="2024-12-02T12:02:21.371" v="1206" actId="478"/>
          <ac:spMkLst>
            <pc:docMk/>
            <pc:sldMk cId="1809833735" sldId="262"/>
            <ac:spMk id="7" creationId="{91015A4F-B1C0-1492-798F-F69AEE71244E}"/>
          </ac:spMkLst>
        </pc:spChg>
        <pc:spChg chg="mod">
          <ac:chgData name="Lorenzo Caccianiga" userId="b821b510-984a-49e1-b920-c900710e3693" providerId="ADAL" clId="{E322F5A8-EA62-4D8D-BEE3-3260D678C866}" dt="2024-12-02T12:09:25.861" v="1898" actId="790"/>
          <ac:spMkLst>
            <pc:docMk/>
            <pc:sldMk cId="1809833735" sldId="262"/>
            <ac:spMk id="102" creationId="{00000000-0000-0000-0000-000000000000}"/>
          </ac:spMkLst>
        </pc:spChg>
        <pc:spChg chg="mod">
          <ac:chgData name="Lorenzo Caccianiga" userId="b821b510-984a-49e1-b920-c900710e3693" providerId="ADAL" clId="{E322F5A8-EA62-4D8D-BEE3-3260D678C866}" dt="2024-12-02T12:09:25.861" v="1898" actId="790"/>
          <ac:spMkLst>
            <pc:docMk/>
            <pc:sldMk cId="1809833735" sldId="262"/>
            <ac:spMk id="103" creationId="{00000000-0000-0000-0000-000000000000}"/>
          </ac:spMkLst>
        </pc:spChg>
        <pc:graphicFrameChg chg="del">
          <ac:chgData name="Lorenzo Caccianiga" userId="b821b510-984a-49e1-b920-c900710e3693" providerId="ADAL" clId="{E322F5A8-EA62-4D8D-BEE3-3260D678C866}" dt="2024-12-02T11:57:46.968" v="911" actId="478"/>
          <ac:graphicFrameMkLst>
            <pc:docMk/>
            <pc:sldMk cId="1809833735" sldId="262"/>
            <ac:graphicFrameMk id="2" creationId="{AEFA428D-375A-2FDB-999A-2DFEEF3E0341}"/>
          </ac:graphicFrameMkLst>
        </pc:graphicFrameChg>
        <pc:picChg chg="add mod">
          <ac:chgData name="Lorenzo Caccianiga" userId="b821b510-984a-49e1-b920-c900710e3693" providerId="ADAL" clId="{E322F5A8-EA62-4D8D-BEE3-3260D678C866}" dt="2024-12-02T12:03:55.902" v="1214" actId="1076"/>
          <ac:picMkLst>
            <pc:docMk/>
            <pc:sldMk cId="1809833735" sldId="262"/>
            <ac:picMk id="5" creationId="{7D06CA3F-CC66-BA74-D546-98AB3D805E9B}"/>
          </ac:picMkLst>
        </pc:picChg>
        <pc:picChg chg="add mod modCrop">
          <ac:chgData name="Lorenzo Caccianiga" userId="b821b510-984a-49e1-b920-c900710e3693" providerId="ADAL" clId="{E322F5A8-EA62-4D8D-BEE3-3260D678C866}" dt="2024-12-02T12:04:14.278" v="1222" actId="1076"/>
          <ac:picMkLst>
            <pc:docMk/>
            <pc:sldMk cId="1809833735" sldId="262"/>
            <ac:picMk id="9" creationId="{F7BCE6AE-B02B-95E7-2D4A-F7A1574F5DAE}"/>
          </ac:picMkLst>
        </pc:picChg>
        <pc:picChg chg="add mod">
          <ac:chgData name="Lorenzo Caccianiga" userId="b821b510-984a-49e1-b920-c900710e3693" providerId="ADAL" clId="{E322F5A8-EA62-4D8D-BEE3-3260D678C866}" dt="2024-12-02T12:04:18.053" v="1225" actId="1076"/>
          <ac:picMkLst>
            <pc:docMk/>
            <pc:sldMk cId="1809833735" sldId="262"/>
            <ac:picMk id="11" creationId="{DA42718B-2E08-BD65-80A6-F892160FE6D6}"/>
          </ac:picMkLst>
        </pc:picChg>
        <pc:picChg chg="add mod">
          <ac:chgData name="Lorenzo Caccianiga" userId="b821b510-984a-49e1-b920-c900710e3693" providerId="ADAL" clId="{E322F5A8-EA62-4D8D-BEE3-3260D678C866}" dt="2024-12-02T12:04:21.013" v="1227"/>
          <ac:picMkLst>
            <pc:docMk/>
            <pc:sldMk cId="1809833735" sldId="262"/>
            <ac:picMk id="12" creationId="{57CBCF4F-5D48-E87C-FAF9-8956E66D90E0}"/>
          </ac:picMkLst>
        </pc:picChg>
      </pc:sldChg>
      <pc:sldChg chg="del">
        <pc:chgData name="Lorenzo Caccianiga" userId="b821b510-984a-49e1-b920-c900710e3693" providerId="ADAL" clId="{E322F5A8-EA62-4D8D-BEE3-3260D678C866}" dt="2024-12-02T12:04:26.007" v="1229" actId="47"/>
        <pc:sldMkLst>
          <pc:docMk/>
          <pc:sldMk cId="4113965252" sldId="263"/>
        </pc:sldMkLst>
      </pc:sldChg>
      <pc:sldChg chg="addSp delSp modSp add mod modAnim">
        <pc:chgData name="Lorenzo Caccianiga" userId="b821b510-984a-49e1-b920-c900710e3693" providerId="ADAL" clId="{E322F5A8-EA62-4D8D-BEE3-3260D678C866}" dt="2024-12-02T12:13:13.146" v="2536" actId="14100"/>
        <pc:sldMkLst>
          <pc:docMk/>
          <pc:sldMk cId="1322440293" sldId="264"/>
        </pc:sldMkLst>
        <pc:spChg chg="add mod">
          <ac:chgData name="Lorenzo Caccianiga" userId="b821b510-984a-49e1-b920-c900710e3693" providerId="ADAL" clId="{E322F5A8-EA62-4D8D-BEE3-3260D678C866}" dt="2024-12-02T12:10:01.034" v="1958" actId="115"/>
          <ac:spMkLst>
            <pc:docMk/>
            <pc:sldMk cId="1322440293" sldId="264"/>
            <ac:spMk id="2" creationId="{8DF998E6-FCAD-3290-7B50-AD04589CA9AF}"/>
          </ac:spMkLst>
        </pc:spChg>
        <pc:spChg chg="mod">
          <ac:chgData name="Lorenzo Caccianiga" userId="b821b510-984a-49e1-b920-c900710e3693" providerId="ADAL" clId="{E322F5A8-EA62-4D8D-BEE3-3260D678C866}" dt="2024-12-02T12:09:25.861" v="1898" actId="790"/>
          <ac:spMkLst>
            <pc:docMk/>
            <pc:sldMk cId="1322440293" sldId="264"/>
            <ac:spMk id="3" creationId="{0872AD1F-542A-C81B-5A1C-D6922D955F42}"/>
          </ac:spMkLst>
        </pc:spChg>
        <pc:spChg chg="add mod">
          <ac:chgData name="Lorenzo Caccianiga" userId="b821b510-984a-49e1-b920-c900710e3693" providerId="ADAL" clId="{E322F5A8-EA62-4D8D-BEE3-3260D678C866}" dt="2024-12-02T12:13:13.146" v="2536" actId="14100"/>
          <ac:spMkLst>
            <pc:docMk/>
            <pc:sldMk cId="1322440293" sldId="264"/>
            <ac:spMk id="4" creationId="{B892BA6C-07D5-EE33-8A74-7FFC2340DAA3}"/>
          </ac:spMkLst>
        </pc:spChg>
        <pc:spChg chg="mod">
          <ac:chgData name="Lorenzo Caccianiga" userId="b821b510-984a-49e1-b920-c900710e3693" providerId="ADAL" clId="{E322F5A8-EA62-4D8D-BEE3-3260D678C866}" dt="2024-12-02T12:09:25.861" v="1898" actId="790"/>
          <ac:spMkLst>
            <pc:docMk/>
            <pc:sldMk cId="1322440293" sldId="264"/>
            <ac:spMk id="102" creationId="{1C59C944-D127-D32C-4553-3CB39B964B0A}"/>
          </ac:spMkLst>
        </pc:spChg>
        <pc:spChg chg="mod">
          <ac:chgData name="Lorenzo Caccianiga" userId="b821b510-984a-49e1-b920-c900710e3693" providerId="ADAL" clId="{E322F5A8-EA62-4D8D-BEE3-3260D678C866}" dt="2024-12-02T12:09:25.861" v="1898" actId="790"/>
          <ac:spMkLst>
            <pc:docMk/>
            <pc:sldMk cId="1322440293" sldId="264"/>
            <ac:spMk id="103" creationId="{8DA39FFD-33CC-F96C-6DA3-FACF53388B06}"/>
          </ac:spMkLst>
        </pc:spChg>
        <pc:picChg chg="del">
          <ac:chgData name="Lorenzo Caccianiga" userId="b821b510-984a-49e1-b920-c900710e3693" providerId="ADAL" clId="{E322F5A8-EA62-4D8D-BEE3-3260D678C866}" dt="2024-12-02T12:04:31.560" v="1230" actId="478"/>
          <ac:picMkLst>
            <pc:docMk/>
            <pc:sldMk cId="1322440293" sldId="264"/>
            <ac:picMk id="5" creationId="{7F3F3DBA-6CD4-102E-600D-E80AF3D65BC8}"/>
          </ac:picMkLst>
        </pc:picChg>
        <pc:picChg chg="del">
          <ac:chgData name="Lorenzo Caccianiga" userId="b821b510-984a-49e1-b920-c900710e3693" providerId="ADAL" clId="{E322F5A8-EA62-4D8D-BEE3-3260D678C866}" dt="2024-12-02T12:04:31.560" v="1230" actId="478"/>
          <ac:picMkLst>
            <pc:docMk/>
            <pc:sldMk cId="1322440293" sldId="264"/>
            <ac:picMk id="9" creationId="{432D87CB-957A-0CCA-F524-F3A0A2DB3C53}"/>
          </ac:picMkLst>
        </pc:picChg>
        <pc:picChg chg="del">
          <ac:chgData name="Lorenzo Caccianiga" userId="b821b510-984a-49e1-b920-c900710e3693" providerId="ADAL" clId="{E322F5A8-EA62-4D8D-BEE3-3260D678C866}" dt="2024-12-02T12:04:31.560" v="1230" actId="478"/>
          <ac:picMkLst>
            <pc:docMk/>
            <pc:sldMk cId="1322440293" sldId="264"/>
            <ac:picMk id="11" creationId="{88D84F03-D420-F04E-FD8A-2E3F9265A3FF}"/>
          </ac:picMkLst>
        </pc:picChg>
      </pc:sldChg>
      <pc:sldChg chg="delSp modSp add mod delAnim">
        <pc:chgData name="Lorenzo Caccianiga" userId="b821b510-984a-49e1-b920-c900710e3693" providerId="ADAL" clId="{E322F5A8-EA62-4D8D-BEE3-3260D678C866}" dt="2024-12-02T12:19:15.166" v="3753" actId="20577"/>
        <pc:sldMkLst>
          <pc:docMk/>
          <pc:sldMk cId="2155527140" sldId="265"/>
        </pc:sldMkLst>
        <pc:spChg chg="del">
          <ac:chgData name="Lorenzo Caccianiga" userId="b821b510-984a-49e1-b920-c900710e3693" providerId="ADAL" clId="{E322F5A8-EA62-4D8D-BEE3-3260D678C866}" dt="2024-12-02T12:12:24.805" v="2377" actId="478"/>
          <ac:spMkLst>
            <pc:docMk/>
            <pc:sldMk cId="2155527140" sldId="265"/>
            <ac:spMk id="2" creationId="{6FFBF071-3568-F73B-26CE-0FD33C0F67F5}"/>
          </ac:spMkLst>
        </pc:spChg>
        <pc:spChg chg="mod">
          <ac:chgData name="Lorenzo Caccianiga" userId="b821b510-984a-49e1-b920-c900710e3693" providerId="ADAL" clId="{E322F5A8-EA62-4D8D-BEE3-3260D678C866}" dt="2024-12-02T12:19:15.166" v="3753" actId="20577"/>
          <ac:spMkLst>
            <pc:docMk/>
            <pc:sldMk cId="2155527140" sldId="265"/>
            <ac:spMk id="3" creationId="{DEED3CEC-C8AB-F920-6ACD-DFCBB705173D}"/>
          </ac:spMkLst>
        </pc:spChg>
        <pc:spChg chg="del">
          <ac:chgData name="Lorenzo Caccianiga" userId="b821b510-984a-49e1-b920-c900710e3693" providerId="ADAL" clId="{E322F5A8-EA62-4D8D-BEE3-3260D678C866}" dt="2024-12-02T12:12:26.424" v="2378" actId="478"/>
          <ac:spMkLst>
            <pc:docMk/>
            <pc:sldMk cId="2155527140" sldId="265"/>
            <ac:spMk id="4" creationId="{1C369627-AB2B-263F-03D8-345D1D6F10F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17143dd656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117143dd656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17143dd656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117143dd656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5979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E4D4A5F1-E032-0535-CFE3-EC7208E57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17143dd656_0_64:notes">
            <a:extLst>
              <a:ext uri="{FF2B5EF4-FFF2-40B4-BE49-F238E27FC236}">
                <a16:creationId xmlns:a16="http://schemas.microsoft.com/office/drawing/2014/main" id="{6C8801FA-C8E7-0F97-0F6D-DEDEB5005F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117143dd656_0_64:notes">
            <a:extLst>
              <a:ext uri="{FF2B5EF4-FFF2-40B4-BE49-F238E27FC236}">
                <a16:creationId xmlns:a16="http://schemas.microsoft.com/office/drawing/2014/main" id="{FF69607C-78B4-5EF6-2116-15886FC276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3273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A59641BD-DE16-383E-E74F-016F44CA7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17143dd656_0_64:notes">
            <a:extLst>
              <a:ext uri="{FF2B5EF4-FFF2-40B4-BE49-F238E27FC236}">
                <a16:creationId xmlns:a16="http://schemas.microsoft.com/office/drawing/2014/main" id="{879761F7-B04D-F7D4-956E-A5C071BAC7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117143dd656_0_64:notes">
            <a:extLst>
              <a:ext uri="{FF2B5EF4-FFF2-40B4-BE49-F238E27FC236}">
                <a16:creationId xmlns:a16="http://schemas.microsoft.com/office/drawing/2014/main" id="{CF844E7D-D333-9751-AA01-D631A19E81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5729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Oswald"/>
              <a:buNone/>
              <a:defRPr sz="52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 sz="28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cxnSp>
        <p:nvCxnSpPr>
          <p:cNvPr id="13" name="Google Shape;13;p2"/>
          <p:cNvCxnSpPr/>
          <p:nvPr/>
        </p:nvCxnSpPr>
        <p:spPr>
          <a:xfrm>
            <a:off x="493233" y="3602233"/>
            <a:ext cx="10201600" cy="0"/>
          </a:xfrm>
          <a:prstGeom prst="straightConnector1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" name="Google Shape;14;p2"/>
          <p:cNvCxnSpPr/>
          <p:nvPr/>
        </p:nvCxnSpPr>
        <p:spPr>
          <a:xfrm>
            <a:off x="1204433" y="3703833"/>
            <a:ext cx="10201600" cy="0"/>
          </a:xfrm>
          <a:prstGeom prst="straightConnector1">
            <a:avLst/>
          </a:prstGeom>
          <a:noFill/>
          <a:ln w="38100" cap="flat" cmpd="sng">
            <a:solidFill>
              <a:srgbClr val="C9DAF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cxnSp>
        <p:nvCxnSpPr>
          <p:cNvPr id="19" name="Google Shape;19;p3"/>
          <p:cNvCxnSpPr/>
          <p:nvPr/>
        </p:nvCxnSpPr>
        <p:spPr>
          <a:xfrm>
            <a:off x="415600" y="1309233"/>
            <a:ext cx="10201600" cy="0"/>
          </a:xfrm>
          <a:prstGeom prst="straightConnector1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" name="Google Shape;20;p3"/>
          <p:cNvCxnSpPr/>
          <p:nvPr/>
        </p:nvCxnSpPr>
        <p:spPr>
          <a:xfrm>
            <a:off x="1126800" y="1410833"/>
            <a:ext cx="10201600" cy="0"/>
          </a:xfrm>
          <a:prstGeom prst="straightConnector1">
            <a:avLst/>
          </a:prstGeom>
          <a:noFill/>
          <a:ln w="38100" cap="flat" cmpd="sng">
            <a:solidFill>
              <a:srgbClr val="C9DAF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cxnSp>
        <p:nvCxnSpPr>
          <p:cNvPr id="24" name="Google Shape;24;p4"/>
          <p:cNvCxnSpPr/>
          <p:nvPr/>
        </p:nvCxnSpPr>
        <p:spPr>
          <a:xfrm>
            <a:off x="639600" y="4300800"/>
            <a:ext cx="10201600" cy="0"/>
          </a:xfrm>
          <a:prstGeom prst="straightConnector1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" name="Google Shape;25;p4"/>
          <p:cNvCxnSpPr/>
          <p:nvPr/>
        </p:nvCxnSpPr>
        <p:spPr>
          <a:xfrm>
            <a:off x="1350800" y="4402400"/>
            <a:ext cx="10201600" cy="0"/>
          </a:xfrm>
          <a:prstGeom prst="straightConnector1">
            <a:avLst/>
          </a:prstGeom>
          <a:noFill/>
          <a:ln w="38100" cap="flat" cmpd="sng">
            <a:solidFill>
              <a:srgbClr val="C9DAF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" name="Google Shape;26;p4"/>
          <p:cNvCxnSpPr/>
          <p:nvPr/>
        </p:nvCxnSpPr>
        <p:spPr>
          <a:xfrm>
            <a:off x="639600" y="2354000"/>
            <a:ext cx="10201600" cy="0"/>
          </a:xfrm>
          <a:prstGeom prst="straightConnector1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" name="Google Shape;27;p4"/>
          <p:cNvCxnSpPr/>
          <p:nvPr/>
        </p:nvCxnSpPr>
        <p:spPr>
          <a:xfrm>
            <a:off x="1350800" y="2455600"/>
            <a:ext cx="10201600" cy="0"/>
          </a:xfrm>
          <a:prstGeom prst="straightConnector1">
            <a:avLst/>
          </a:prstGeom>
          <a:noFill/>
          <a:ln w="38100" cap="flat" cmpd="sng">
            <a:solidFill>
              <a:srgbClr val="C9DAF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cxnSp>
        <p:nvCxnSpPr>
          <p:cNvPr id="33" name="Google Shape;33;p5"/>
          <p:cNvCxnSpPr/>
          <p:nvPr/>
        </p:nvCxnSpPr>
        <p:spPr>
          <a:xfrm>
            <a:off x="415600" y="1309233"/>
            <a:ext cx="10201600" cy="0"/>
          </a:xfrm>
          <a:prstGeom prst="straightConnector1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" name="Google Shape;34;p5"/>
          <p:cNvCxnSpPr/>
          <p:nvPr/>
        </p:nvCxnSpPr>
        <p:spPr>
          <a:xfrm>
            <a:off x="1126800" y="1410833"/>
            <a:ext cx="10201600" cy="0"/>
          </a:xfrm>
          <a:prstGeom prst="straightConnector1">
            <a:avLst/>
          </a:prstGeom>
          <a:noFill/>
          <a:ln w="38100" cap="flat" cmpd="sng">
            <a:solidFill>
              <a:srgbClr val="C9DAF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cxnSp>
        <p:nvCxnSpPr>
          <p:cNvPr id="38" name="Google Shape;38;p6"/>
          <p:cNvCxnSpPr/>
          <p:nvPr/>
        </p:nvCxnSpPr>
        <p:spPr>
          <a:xfrm>
            <a:off x="415600" y="1309233"/>
            <a:ext cx="10201600" cy="0"/>
          </a:xfrm>
          <a:prstGeom prst="straightConnector1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" name="Google Shape;39;p6"/>
          <p:cNvCxnSpPr/>
          <p:nvPr/>
        </p:nvCxnSpPr>
        <p:spPr>
          <a:xfrm>
            <a:off x="1126800" y="1410833"/>
            <a:ext cx="10201600" cy="0"/>
          </a:xfrm>
          <a:prstGeom prst="straightConnector1">
            <a:avLst/>
          </a:prstGeom>
          <a:noFill/>
          <a:ln w="38100" cap="flat" cmpd="sng">
            <a:solidFill>
              <a:srgbClr val="C9DAF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Char char="●"/>
              <a:defRPr sz="18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Char char="○"/>
              <a:defRPr sz="14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Char char="■"/>
              <a:defRPr sz="14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Char char="●"/>
              <a:defRPr sz="14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Char char="○"/>
              <a:defRPr sz="14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Char char="■"/>
              <a:defRPr sz="14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Char char="●"/>
              <a:defRPr sz="14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Char char="○"/>
              <a:defRPr sz="14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swald"/>
              <a:buChar char="■"/>
              <a:defRPr sz="14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27600" y="1447975"/>
            <a:ext cx="11688900" cy="20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Oswald"/>
              <a:buNone/>
            </a:pPr>
            <a:r>
              <a:rPr lang="it-IT" sz="4100" noProof="0" dirty="0"/>
              <a:t>GDL Presenze festival</a:t>
            </a:r>
            <a:endParaRPr lang="it-IT" sz="3600" noProof="0" dirty="0"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1835700" y="3854902"/>
            <a:ext cx="85206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-IT" noProof="0" dirty="0"/>
              <a:t>Lorenzo Caccianiga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-IT" noProof="0" dirty="0"/>
              <a:t>Stefano della Torre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-IT" noProof="0" dirty="0"/>
              <a:t>Luigi Cimmino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it-IT" noProof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it-IT" noProof="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949050" y="593375"/>
            <a:ext cx="10165066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-IT" b="1" noProof="0" dirty="0"/>
              <a:t>Su cosa ci stiamo concentrando</a:t>
            </a:r>
          </a:p>
        </p:txBody>
      </p:sp>
      <p:sp>
        <p:nvSpPr>
          <p:cNvPr id="103" name="Google Shape;103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it-IT" noProof="0" smtClean="0"/>
              <a:t>2</a:t>
            </a:fld>
            <a:endParaRPr lang="it-IT" noProof="0" dirty="0"/>
          </a:p>
        </p:txBody>
      </p:sp>
      <p:sp>
        <p:nvSpPr>
          <p:cNvPr id="107" name="Google Shape;107;p18"/>
          <p:cNvSpPr txBox="1"/>
          <p:nvPr/>
        </p:nvSpPr>
        <p:spPr>
          <a:xfrm>
            <a:off x="437799" y="1648007"/>
            <a:ext cx="11266521" cy="418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it-IT" sz="2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Anche dopo la passata riunione C3M, ci stiamo focalizzando sulle seguenti opzioni:</a:t>
            </a:r>
          </a:p>
          <a:p>
            <a:pPr lvl="0"/>
            <a:endParaRPr lang="it-IT" sz="2000" noProof="0" dirty="0">
              <a:solidFill>
                <a:schemeClr val="tx1">
                  <a:lumMod val="75000"/>
                  <a:lumOff val="25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342900" lvl="0" indent="-342900">
              <a:buFontTx/>
              <a:buChar char="-"/>
            </a:pPr>
            <a:r>
              <a:rPr lang="it-IT" sz="2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Opzione primaria: Una pulsantiera di gradimento </a:t>
            </a:r>
            <a:r>
              <a:rPr lang="it-IT" sz="2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che si possa installare facilmente ovunque, I cui conteggi vengono poi “calibrati” da un conteggio a mano preciso fatto per un tempo limitato da una persona dedicate.</a:t>
            </a:r>
          </a:p>
          <a:p>
            <a:pPr marL="342900" lvl="0" indent="-342900">
              <a:buFontTx/>
              <a:buChar char="-"/>
            </a:pPr>
            <a:r>
              <a:rPr lang="it-IT" sz="2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Opzione secondaria</a:t>
            </a:r>
            <a:r>
              <a:rPr lang="it-IT" sz="2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: Luigi sta sviluppando un prototipo di </a:t>
            </a:r>
            <a:r>
              <a:rPr lang="it-IT" sz="2000" b="1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wifi</a:t>
            </a:r>
            <a:r>
              <a:rPr lang="it-IT" sz="2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 sniffer</a:t>
            </a:r>
            <a:r>
              <a:rPr lang="it-IT" sz="2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, ma ancora in una fase preliminare</a:t>
            </a:r>
          </a:p>
          <a:p>
            <a:pPr lvl="0"/>
            <a:endParaRPr lang="it-IT" sz="2000" noProof="0" dirty="0">
              <a:solidFill>
                <a:schemeClr val="tx1">
                  <a:lumMod val="75000"/>
                  <a:lumOff val="25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/>
            <a:r>
              <a:rPr lang="it-IT" sz="2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Altre opzioni complementari:</a:t>
            </a:r>
          </a:p>
          <a:p>
            <a:pPr marL="342900" lvl="0" indent="-342900">
              <a:buFontTx/>
              <a:buChar char="-"/>
            </a:pPr>
            <a:r>
              <a:rPr lang="it-IT" sz="2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Conteggio a mano </a:t>
            </a:r>
            <a:r>
              <a:rPr lang="it-IT" sz="2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per chi lo voglia fare (in particolare in situazioni con classi intere e simili)</a:t>
            </a:r>
          </a:p>
          <a:p>
            <a:pPr marL="342900" lvl="0" indent="-342900">
              <a:buFontTx/>
              <a:buChar char="-"/>
            </a:pPr>
            <a:r>
              <a:rPr lang="it-IT" sz="2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Fotocellula per conteggio passaggi </a:t>
            </a:r>
            <a:r>
              <a:rPr lang="it-IT" sz="2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dove la conformazione dello stand lo permetta (non applicabile ovunque)</a:t>
            </a:r>
          </a:p>
          <a:p>
            <a:pPr marL="342900" lvl="0" indent="-342900">
              <a:buFontTx/>
              <a:buChar char="-"/>
            </a:pPr>
            <a:endParaRPr lang="it-IT" sz="2000" noProof="0" dirty="0">
              <a:solidFill>
                <a:schemeClr val="tx1">
                  <a:lumMod val="75000"/>
                  <a:lumOff val="25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/>
            <a:endParaRPr lang="it-IT" sz="2000" noProof="0" dirty="0">
              <a:solidFill>
                <a:schemeClr val="tx1">
                  <a:lumMod val="75000"/>
                  <a:lumOff val="25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/>
            <a:r>
              <a:rPr lang="it-IT" sz="2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Per il momento stiamo escludendo l’opzione videocamere che sembra complessa sia dal punto di vista pratico che da quello legale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949050" y="593375"/>
            <a:ext cx="10165066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-IT" b="1" noProof="0" dirty="0"/>
              <a:t>La pulsantiera di gradimento</a:t>
            </a:r>
          </a:p>
        </p:txBody>
      </p:sp>
      <p:sp>
        <p:nvSpPr>
          <p:cNvPr id="103" name="Google Shape;103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it-IT" noProof="0" smtClean="0"/>
              <a:t>3</a:t>
            </a:fld>
            <a:endParaRPr lang="it-IT" noProof="0" dirty="0"/>
          </a:p>
        </p:txBody>
      </p:sp>
      <p:sp>
        <p:nvSpPr>
          <p:cNvPr id="3" name="Google Shape;107;p18">
            <a:extLst>
              <a:ext uri="{FF2B5EF4-FFF2-40B4-BE49-F238E27FC236}">
                <a16:creationId xmlns:a16="http://schemas.microsoft.com/office/drawing/2014/main" id="{C2DD2D63-9BCE-A7FB-AAA4-C9FA1E4DA3C8}"/>
              </a:ext>
            </a:extLst>
          </p:cNvPr>
          <p:cNvSpPr txBox="1"/>
          <p:nvPr/>
        </p:nvSpPr>
        <p:spPr>
          <a:xfrm>
            <a:off x="259077" y="1356875"/>
            <a:ext cx="11673845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it-IT" sz="2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Più che pulsantiera, ormai quasi tutti propongono un “tablet” (anche l’azienda che originalmente si era inventata la pulsantiera)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D06CA3F-CC66-BA74-D546-98AB3D805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04" y="2079597"/>
            <a:ext cx="4738730" cy="4662725"/>
          </a:xfrm>
          <a:prstGeom prst="rect">
            <a:avLst/>
          </a:prstGeom>
        </p:spPr>
      </p:pic>
      <p:pic>
        <p:nvPicPr>
          <p:cNvPr id="9" name="Immagine 8" descr="Immagine che contiene computer, interno, vestiti, calzature&#10;&#10;Descrizione generata automaticamente">
            <a:extLst>
              <a:ext uri="{FF2B5EF4-FFF2-40B4-BE49-F238E27FC236}">
                <a16:creationId xmlns:a16="http://schemas.microsoft.com/office/drawing/2014/main" id="{F7BCE6AE-B02B-95E7-2D4A-F7A1574F5DA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106"/>
          <a:stretch/>
        </p:blipFill>
        <p:spPr>
          <a:xfrm>
            <a:off x="4023360" y="2058893"/>
            <a:ext cx="2658730" cy="442107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A42718B-2E08-BD65-80A6-F892160FE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7025" y="2801390"/>
            <a:ext cx="5441186" cy="284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3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>
          <a:extLst>
            <a:ext uri="{FF2B5EF4-FFF2-40B4-BE49-F238E27FC236}">
              <a16:creationId xmlns:a16="http://schemas.microsoft.com/office/drawing/2014/main" id="{4A781AEE-F150-DB7A-E046-E683A2810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>
            <a:extLst>
              <a:ext uri="{FF2B5EF4-FFF2-40B4-BE49-F238E27FC236}">
                <a16:creationId xmlns:a16="http://schemas.microsoft.com/office/drawing/2014/main" id="{1C59C944-D127-D32C-4553-3CB39B964B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9050" y="593375"/>
            <a:ext cx="10165066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-IT" b="1" noProof="0" dirty="0"/>
              <a:t>La pulsantiera di gradimento</a:t>
            </a:r>
          </a:p>
        </p:txBody>
      </p:sp>
      <p:sp>
        <p:nvSpPr>
          <p:cNvPr id="103" name="Google Shape;103;p18">
            <a:extLst>
              <a:ext uri="{FF2B5EF4-FFF2-40B4-BE49-F238E27FC236}">
                <a16:creationId xmlns:a16="http://schemas.microsoft.com/office/drawing/2014/main" id="{8DA39FFD-33CC-F96C-6DA3-FACF53388B0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it-IT" noProof="0" smtClean="0"/>
              <a:t>4</a:t>
            </a:fld>
            <a:endParaRPr lang="it-IT" noProof="0" dirty="0"/>
          </a:p>
        </p:txBody>
      </p:sp>
      <p:sp>
        <p:nvSpPr>
          <p:cNvPr id="3" name="Google Shape;107;p18">
            <a:extLst>
              <a:ext uri="{FF2B5EF4-FFF2-40B4-BE49-F238E27FC236}">
                <a16:creationId xmlns:a16="http://schemas.microsoft.com/office/drawing/2014/main" id="{0872AD1F-542A-C81B-5A1C-D6922D955F42}"/>
              </a:ext>
            </a:extLst>
          </p:cNvPr>
          <p:cNvSpPr txBox="1"/>
          <p:nvPr/>
        </p:nvSpPr>
        <p:spPr>
          <a:xfrm>
            <a:off x="259077" y="1469097"/>
            <a:ext cx="116738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it-IT" sz="2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Proviamo ad implementarla in tutti I festival 2025, come?</a:t>
            </a:r>
          </a:p>
        </p:txBody>
      </p:sp>
      <p:sp>
        <p:nvSpPr>
          <p:cNvPr id="2" name="Google Shape;107;p18">
            <a:extLst>
              <a:ext uri="{FF2B5EF4-FFF2-40B4-BE49-F238E27FC236}">
                <a16:creationId xmlns:a16="http://schemas.microsoft.com/office/drawing/2014/main" id="{8DF998E6-FCAD-3290-7B50-AD04589CA9AF}"/>
              </a:ext>
            </a:extLst>
          </p:cNvPr>
          <p:cNvSpPr txBox="1"/>
          <p:nvPr/>
        </p:nvSpPr>
        <p:spPr>
          <a:xfrm>
            <a:off x="341897" y="2073731"/>
            <a:ext cx="4545987" cy="418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it-IT" sz="2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Con una soluzione </a:t>
            </a:r>
            <a:r>
              <a:rPr lang="it-IT" sz="2000" b="1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homemade</a:t>
            </a:r>
            <a:endParaRPr lang="it-IT" sz="2000" b="1" noProof="0" dirty="0">
              <a:solidFill>
                <a:schemeClr val="tx1">
                  <a:lumMod val="75000"/>
                  <a:lumOff val="25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/>
            <a:br>
              <a:rPr lang="it-IT" sz="2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it-IT" sz="2000" u="sng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Vantaggi</a:t>
            </a:r>
            <a:r>
              <a:rPr lang="it-IT" sz="2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: </a:t>
            </a:r>
            <a:br>
              <a:rPr lang="it-IT" sz="2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it-IT" sz="2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- minor costo, facilmente acquistabile per ogni sezione o quasi (100€ tablet + 50 € supporto antifurto)</a:t>
            </a:r>
          </a:p>
          <a:p>
            <a:pPr marL="342900" lvl="0" indent="-342900">
              <a:buFontTx/>
              <a:buChar char="-"/>
            </a:pPr>
            <a:r>
              <a:rPr lang="it-IT" sz="2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Funzioni adattate a quello che serve a noi e grafica completamente nostra</a:t>
            </a:r>
          </a:p>
          <a:p>
            <a:pPr marL="342900" lvl="0" indent="-342900">
              <a:buFontTx/>
              <a:buChar char="-"/>
            </a:pPr>
            <a:endParaRPr lang="it-IT" sz="2000" noProof="0" dirty="0">
              <a:solidFill>
                <a:schemeClr val="tx1">
                  <a:lumMod val="75000"/>
                  <a:lumOff val="25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/>
            <a:r>
              <a:rPr lang="it-IT" sz="2000" u="sng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Svantaggi:</a:t>
            </a:r>
          </a:p>
          <a:p>
            <a:pPr marL="342900" lvl="0" indent="-342900">
              <a:buFontTx/>
              <a:buChar char="-"/>
            </a:pPr>
            <a:r>
              <a:rPr lang="it-IT" sz="2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No funzioni aggiuntive</a:t>
            </a:r>
          </a:p>
          <a:p>
            <a:pPr marL="342900" lvl="0" indent="-342900">
              <a:buFontTx/>
              <a:buChar char="-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Richiede lavoro (ma non troppo, sembra)</a:t>
            </a:r>
            <a:endParaRPr lang="it-IT" sz="2000" noProof="0" dirty="0">
              <a:solidFill>
                <a:schemeClr val="tx1">
                  <a:lumMod val="75000"/>
                  <a:lumOff val="25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342900" lvl="0" indent="-342900">
              <a:buFontTx/>
              <a:buChar char="-"/>
            </a:pPr>
            <a:r>
              <a:rPr lang="it-IT" sz="2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Estetica va curata per bene</a:t>
            </a:r>
          </a:p>
        </p:txBody>
      </p:sp>
      <p:sp>
        <p:nvSpPr>
          <p:cNvPr id="4" name="Google Shape;107;p18">
            <a:extLst>
              <a:ext uri="{FF2B5EF4-FFF2-40B4-BE49-F238E27FC236}">
                <a16:creationId xmlns:a16="http://schemas.microsoft.com/office/drawing/2014/main" id="{B892BA6C-07D5-EE33-8A74-7FFC2340DAA3}"/>
              </a:ext>
            </a:extLst>
          </p:cNvPr>
          <p:cNvSpPr txBox="1"/>
          <p:nvPr/>
        </p:nvSpPr>
        <p:spPr>
          <a:xfrm>
            <a:off x="5973462" y="2073731"/>
            <a:ext cx="5531353" cy="480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it-IT" sz="2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Con una soluzione commerciale</a:t>
            </a:r>
          </a:p>
          <a:p>
            <a:pPr lvl="0"/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/>
            <a:r>
              <a:rPr lang="it-IT" sz="20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Vantaggi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: </a:t>
            </a:r>
            <a:b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- Aspetto più professionale</a:t>
            </a:r>
          </a:p>
          <a:p>
            <a:pPr marL="342900" lvl="0" indent="-342900">
              <a:buFontTx/>
              <a:buChar char="-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Funzioni aggiuntive come comunicazioni dati in diretta via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sim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 dedicata (ci serve?) e analisi del campione statistico raccolto (ci serve? Fattibile con i nostri pochi dati?)</a:t>
            </a:r>
          </a:p>
          <a:p>
            <a:pPr marL="342900" lvl="0" indent="-342900">
              <a:buFontTx/>
              <a:buChar char="-"/>
            </a:pP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/>
            <a:r>
              <a:rPr lang="it-IT" sz="20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Svantaggi:</a:t>
            </a:r>
          </a:p>
          <a:p>
            <a:pPr marL="342900" lvl="0" indent="-342900">
              <a:buFontTx/>
              <a:buChar char="-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Costo maggiore</a:t>
            </a:r>
          </a:p>
          <a:p>
            <a:pPr marL="342900" lvl="0" indent="-342900">
              <a:buFontTx/>
              <a:buChar char="-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Situazione anomala (e.g. A noi interessa soprattutto contare, previsto un costo di installazione: nel nostro caso come funziona? Non può uscire un tecnico per ogni festival!)</a:t>
            </a:r>
          </a:p>
        </p:txBody>
      </p:sp>
    </p:spTree>
    <p:extLst>
      <p:ext uri="{BB962C8B-B14F-4D97-AF65-F5344CB8AC3E}">
        <p14:creationId xmlns:p14="http://schemas.microsoft.com/office/powerpoint/2010/main" val="132244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>
          <a:extLst>
            <a:ext uri="{FF2B5EF4-FFF2-40B4-BE49-F238E27FC236}">
              <a16:creationId xmlns:a16="http://schemas.microsoft.com/office/drawing/2014/main" id="{EE5219B9-F936-04FB-40F8-2FFC58478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>
            <a:extLst>
              <a:ext uri="{FF2B5EF4-FFF2-40B4-BE49-F238E27FC236}">
                <a16:creationId xmlns:a16="http://schemas.microsoft.com/office/drawing/2014/main" id="{9C155ECE-DB9E-9D1C-D24A-1B3FB6839E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9050" y="593375"/>
            <a:ext cx="10165066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-IT" b="1" noProof="0" dirty="0"/>
              <a:t>La pulsantiera di gradimento</a:t>
            </a:r>
          </a:p>
        </p:txBody>
      </p:sp>
      <p:sp>
        <p:nvSpPr>
          <p:cNvPr id="103" name="Google Shape;103;p18">
            <a:extLst>
              <a:ext uri="{FF2B5EF4-FFF2-40B4-BE49-F238E27FC236}">
                <a16:creationId xmlns:a16="http://schemas.microsoft.com/office/drawing/2014/main" id="{97DF909A-8505-3235-82C4-F4D48DF6265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it-IT" noProof="0" smtClean="0"/>
              <a:t>5</a:t>
            </a:fld>
            <a:endParaRPr lang="it-IT" noProof="0" dirty="0"/>
          </a:p>
        </p:txBody>
      </p:sp>
      <p:sp>
        <p:nvSpPr>
          <p:cNvPr id="3" name="Google Shape;107;p18">
            <a:extLst>
              <a:ext uri="{FF2B5EF4-FFF2-40B4-BE49-F238E27FC236}">
                <a16:creationId xmlns:a16="http://schemas.microsoft.com/office/drawing/2014/main" id="{DEED3CEC-C8AB-F920-6ACD-DFCBB705173D}"/>
              </a:ext>
            </a:extLst>
          </p:cNvPr>
          <p:cNvSpPr txBox="1"/>
          <p:nvPr/>
        </p:nvSpPr>
        <p:spPr>
          <a:xfrm>
            <a:off x="259077" y="1469097"/>
            <a:ext cx="11673845" cy="572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it-IT" sz="2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Prossimi step:</a:t>
            </a:r>
          </a:p>
          <a:p>
            <a:pPr lvl="0"/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/>
            <a:r>
              <a:rPr lang="it-IT" sz="2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Contattare una ditta per chiedere un preventivo spiegando la situazione.</a:t>
            </a:r>
          </a:p>
          <a:p>
            <a:pPr lvl="0"/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/>
            <a:r>
              <a:rPr lang="it-IT" sz="2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Acquistare in una sede (Milano?) un tablet dedicato + sistema antifurto per testare la funzionalità</a:t>
            </a:r>
          </a:p>
          <a:p>
            <a:pPr lvl="0"/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/>
            <a:r>
              <a:rPr lang="it-IT" sz="2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Possibilità di una soluzione intermedia con appalto a una ditta esterna per fare una app professionale con le nostre caratteristiche da far girare su tablet comprati dalle singole sezioni</a:t>
            </a:r>
          </a:p>
          <a:p>
            <a:pPr lvl="0"/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/>
            <a:r>
              <a:rPr lang="it-IT" sz="2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Raccogliere dalla C3M richieste specifiche, ad es:</a:t>
            </a:r>
          </a:p>
          <a:p>
            <a:pPr lvl="0"/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- Serve un’informazione live delle presenze o va bene un’analisi ex post?</a:t>
            </a:r>
          </a:p>
          <a:p>
            <a:pPr marL="342900" lvl="0" indent="-342900">
              <a:buFontTx/>
              <a:buChar char="-"/>
            </a:pPr>
            <a:r>
              <a:rPr lang="it-IT" sz="2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Per quanti e quali festival può essere utile avere una pulsantiera dedicata ai bambini (ad altezza consona e con grafica dedicata)? Ne vale la pena?</a:t>
            </a:r>
          </a:p>
          <a:p>
            <a:pPr marL="342900" lvl="0" indent="-342900">
              <a:buFontTx/>
              <a:buChar char="-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Vogliamo proporre un breve sondaggio a chi risponde (e.g. IKEA)? Dopo il tocco sulla faccina appare un pop-up di pochi secondi che propone il sondaggio, solo una piccola percentuale lo farà. Ovviamente la pulsantiera viene in questo modo occupata per più tempo e si perderanno click «semplici» (possibile effetto di dead time che rende non lineare </a:t>
            </a:r>
            <a:r>
              <a:rPr lang="it-IT" sz="200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la calibrazione?)</a:t>
            </a:r>
            <a:endParaRPr lang="it-IT" sz="2000" noProof="0" dirty="0">
              <a:solidFill>
                <a:schemeClr val="tx1">
                  <a:lumMod val="75000"/>
                  <a:lumOff val="25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/>
            <a:endParaRPr lang="it-IT" sz="2000" noProof="0" dirty="0">
              <a:solidFill>
                <a:schemeClr val="tx1">
                  <a:lumMod val="75000"/>
                  <a:lumOff val="25000"/>
                </a:schemeClr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215552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ccia">
  <a:themeElements>
    <a:clrScheme name="Caccia">
      <a:dk1>
        <a:sysClr val="windowText" lastClr="000000"/>
      </a:dk1>
      <a:lt1>
        <a:sysClr val="window" lastClr="FFFFFF"/>
      </a:lt1>
      <a:dk2>
        <a:srgbClr val="344D6C"/>
      </a:dk2>
      <a:lt2>
        <a:srgbClr val="CCD8E6"/>
      </a:lt2>
      <a:accent1>
        <a:srgbClr val="7C9263"/>
      </a:accent1>
      <a:accent2>
        <a:srgbClr val="4E74A3"/>
      </a:accent2>
      <a:accent3>
        <a:srgbClr val="DD7E0E"/>
      </a:accent3>
      <a:accent4>
        <a:srgbClr val="B79214"/>
      </a:accent4>
      <a:accent5>
        <a:srgbClr val="5F5353"/>
      </a:accent5>
      <a:accent6>
        <a:srgbClr val="809EC2"/>
      </a:accent6>
      <a:hlink>
        <a:srgbClr val="00B0F0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8264</TotalTime>
  <Words>513</Words>
  <Application>Microsoft Office PowerPoint</Application>
  <PresentationFormat>Widescreen</PresentationFormat>
  <Paragraphs>53</Paragraphs>
  <Slides>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8" baseType="lpstr">
      <vt:lpstr>Arial</vt:lpstr>
      <vt:lpstr>Oswald</vt:lpstr>
      <vt:lpstr>Caccia</vt:lpstr>
      <vt:lpstr>GDL Presenze festival</vt:lpstr>
      <vt:lpstr>Su cosa ci stiamo concentrando</vt:lpstr>
      <vt:lpstr>La pulsantiera di gradimento</vt:lpstr>
      <vt:lpstr>La pulsantiera di gradimento</vt:lpstr>
      <vt:lpstr>La pulsantiera di gradimento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cosmic-ray harvest in the dried-out Mediterranean basin</dc:title>
  <cp:lastModifiedBy>Lorenzo Caccianiga</cp:lastModifiedBy>
  <cp:revision>1</cp:revision>
  <dcterms:modified xsi:type="dcterms:W3CDTF">2024-12-02T12:19:23Z</dcterms:modified>
</cp:coreProperties>
</file>