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99" r:id="rId3"/>
  </p:sldIdLst>
  <p:sldSz cx="12192000" cy="6858000"/>
  <p:notesSz cx="7315200" cy="12344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326"/>
    <a:srgbClr val="111224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r">
              <a:defRPr sz="1300"/>
            </a:lvl1pPr>
          </a:lstStyle>
          <a:p>
            <a:fld id="{99718BD2-738A-42CC-90BF-48F77C2F2B49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21" tIns="56160" rIns="112321" bIns="5616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2" y="5940742"/>
            <a:ext cx="5852160" cy="4860608"/>
          </a:xfrm>
          <a:prstGeom prst="rect">
            <a:avLst/>
          </a:prstGeom>
        </p:spPr>
        <p:txBody>
          <a:bodyPr vert="horz" lIns="112321" tIns="56160" rIns="112321" bIns="5616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r">
              <a:defRPr sz="1300"/>
            </a:lvl1pPr>
          </a:lstStyle>
          <a:p>
            <a:fld id="{D8223E6C-98FD-404B-A49E-A3AE3DDA87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81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46B11-99D6-0512-7284-C9732D21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5FF242-50E0-CEC1-E574-F341E2AC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8C6925-7DF4-3056-A76B-811529E4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5C76-397E-4571-80F7-162893C3FB80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0E4818-7DF1-A7E8-C4E5-F3D53492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3FCCB-EFCF-C78D-BB6F-A9DD870C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DED22-48C5-4FDE-8F56-49DFF53D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A86124-6B60-D143-5225-4908589E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6930A-4B90-6492-3087-0D569A65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9C2A-0F61-45AE-8F07-43CD31767C17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2E39EC-8480-9B39-5250-7301C162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5399F0-6F8C-6676-2D4E-024619D4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3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0F8C19-81BA-E4F5-614B-A31A5638E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39C9D1-76E1-E1BD-B859-B69559298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748400-64ED-02EF-0FAA-BC5228BA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AE09-9F52-4E46-AB79-9E2D04F35EA9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F5CF2-0020-1206-35F2-E37A79E5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1CBD79-C5B5-9E44-53FD-D3226B3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4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93340-A76A-2366-E439-DEC2F0A8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45BB9-A515-D650-608D-3B49BFD3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4EB3F1-7828-D017-1177-FB65DAF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3015-8258-4E7A-976E-453965997450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7F086-55BE-4A3A-E2FF-C440AC0A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1693BE-9DAB-A7BC-5673-CB609122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E1CB8-8C4A-FAB8-8F48-793663AC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D98C75-52FD-640C-C11A-5080A215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49DC4-1A83-ED19-83C1-A04F0BD1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3FA2-1570-49A8-813D-7EF66AFD81BC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29E09F-4BA9-D002-1E83-64797198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540A34-1A2B-F65E-3E4D-DA831687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6E7C7-6078-380F-385C-E81DF791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D99D9-5796-5760-5073-243A1D7CD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4BB17A-BBC2-897D-90B0-699693F97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00868-C5B2-7310-078B-FA8B9438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3E0C-8425-4D59-9556-FF53DE6F47BB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BEABC-7B3C-3AC3-AABC-549B17B0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51B5B-18C7-473F-D1B5-FF48D494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28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BA82E-E907-ED5F-1F9C-57A27595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24402-9169-43F3-B96C-EB4C6CE5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575841-B689-2DFC-31C3-DB0BAADB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5B8FDF-1A16-DDE6-490C-E024A3358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B2D66C-347D-0144-9302-4623BB3BE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CD00C7-9B75-C29A-4C2A-9C2E70F7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E7FB-5844-4E75-BE33-642F2B80FFB1}" type="datetime1">
              <a:rPr lang="it-IT" smtClean="0"/>
              <a:t>11/12/2024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589CD6-07AB-7D9A-F6E5-63A8F960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676F77-4835-9888-D8F0-290A7C7D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BC8F1-46B5-C6EA-3B61-54C5AFF6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993BD0-A28A-27A4-A671-C80F63CB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7FDB-F307-4673-8188-55F5FC47CFF9}" type="datetime1">
              <a:rPr lang="it-IT" smtClean="0"/>
              <a:t>11/12/2024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983C0C-FAF1-3B03-5F1D-86843A50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B98E66-C5C3-324D-6117-18CC0C9D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25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E68B51-C63E-8010-CE44-4B628A44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E595-F886-4161-A091-E94C2CD7FE06}" type="datetime1">
              <a:rPr lang="it-IT" smtClean="0"/>
              <a:t>11/12/2024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19434-8407-7E6A-3ADE-1878E2F1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90E457-5F8F-32E4-2D47-82A07B1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0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D3768-F1B4-CF5F-9A10-82D2123B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8B06D9-8693-5E3B-5581-4BA14125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D15639-BB2D-3F64-B048-9F8A185A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BD8834-4068-9A81-0ADF-985EAA0C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C9FD-832A-43FA-93A6-85EC2E5BF859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99E54-15A6-3C3A-7C17-C754C249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6BB3-5636-C349-6D26-6312B611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0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F6EE9-1149-49D4-12E4-7869E76A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0E7A40-0A1C-9453-C995-F544AE1F3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C8CE0-BAE9-1769-6524-33450C080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7261E5-6FF0-EA6A-F391-D8536BF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2A63-E181-4A74-9A48-EF458CA7B48D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5B7F6D-F47C-2F15-510D-D9DDB666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479DA-657C-4C82-7336-1C3AEF36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70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65E751-5F90-9786-382B-02960721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99C624-A320-6DB6-990C-B04D34D70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57EFBD-DD22-E6B4-BAB6-AFD6E341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F3F2-5693-4B12-AEB0-0AD6B1FE602F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178DA6-C6D3-D0C6-7FC0-040791507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993AE-CB2B-7096-1E50-A13355D2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2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618D72-EDE2-8F36-123E-F0955333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AD398A-2BEB-A830-93A5-562ACC1C7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6"/>
            <a:ext cx="12191999" cy="138766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asellaDiTesto 2">
            <a:extLst>
              <a:ext uri="{FF2B5EF4-FFF2-40B4-BE49-F238E27FC236}">
                <a16:creationId xmlns:a16="http://schemas.microsoft.com/office/drawing/2014/main" id="{ACAAF65C-8BFB-42B2-B1A4-F3B11D800BCB}"/>
              </a:ext>
            </a:extLst>
          </p:cNvPr>
          <p:cNvSpPr txBox="1"/>
          <p:nvPr/>
        </p:nvSpPr>
        <p:spPr>
          <a:xfrm>
            <a:off x="6712747" y="645495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880E7-A8CC-4722-6D17-E27D1F8718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92" t="8791" r="6045" b="25603"/>
          <a:stretch/>
        </p:blipFill>
        <p:spPr>
          <a:xfrm>
            <a:off x="0" y="1367104"/>
            <a:ext cx="12192001" cy="4995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F51FC-A0D3-0013-BCAB-67D666CA2C2D}"/>
              </a:ext>
            </a:extLst>
          </p:cNvPr>
          <p:cNvSpPr/>
          <p:nvPr/>
        </p:nvSpPr>
        <p:spPr>
          <a:xfrm>
            <a:off x="663193" y="5908430"/>
            <a:ext cx="4489832" cy="361741"/>
          </a:xfrm>
          <a:prstGeom prst="rect">
            <a:avLst/>
          </a:prstGeom>
          <a:solidFill>
            <a:srgbClr val="111224"/>
          </a:solidFill>
          <a:ln>
            <a:solidFill>
              <a:srgbClr val="1013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A logo of a number four&#10;&#10;Description automatically generated">
            <a:extLst>
              <a:ext uri="{FF2B5EF4-FFF2-40B4-BE49-F238E27FC236}">
                <a16:creationId xmlns:a16="http://schemas.microsoft.com/office/drawing/2014/main" id="{DFFA35B2-51FF-232F-2E49-3B84A03E94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3" y="6396983"/>
            <a:ext cx="434830" cy="420821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02F5D-CA6D-5FEF-9C45-1DF500062ECF}"/>
              </a:ext>
            </a:extLst>
          </p:cNvPr>
          <p:cNvSpPr txBox="1"/>
          <p:nvPr/>
        </p:nvSpPr>
        <p:spPr>
          <a:xfrm>
            <a:off x="462224" y="1416823"/>
            <a:ext cx="681278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h="25400" prst="softRound"/>
              <a:contourClr>
                <a:schemeClr val="tx2"/>
              </a:contourClr>
            </a:sp3d>
          </a:bodyPr>
          <a:lstStyle>
            <a:defPPr>
              <a:defRPr lang="it-IT"/>
            </a:defPPr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7200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KM3NeT4RR</a:t>
            </a:r>
          </a:p>
        </p:txBody>
      </p:sp>
    </p:spTree>
    <p:extLst>
      <p:ext uri="{BB962C8B-B14F-4D97-AF65-F5344CB8AC3E}">
        <p14:creationId xmlns:p14="http://schemas.microsoft.com/office/powerpoint/2010/main" val="175807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C17AB1C-73D4-3935-3E10-8B2A7D41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0D0F0-E14F-92CD-CED4-07673542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9B75C0FD-D8E2-49D6-0EF2-224F0BC9258A}"/>
              </a:ext>
            </a:extLst>
          </p:cNvPr>
          <p:cNvSpPr txBox="1"/>
          <p:nvPr/>
        </p:nvSpPr>
        <p:spPr>
          <a:xfrm>
            <a:off x="2203476" y="1280329"/>
            <a:ext cx="78067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KM3NeT4RR: UN PROGETTO FATTO DI PERSONE</a:t>
            </a:r>
            <a:endParaRPr lang="it-IT" sz="3000" b="1" i="1" dirty="0"/>
          </a:p>
        </p:txBody>
      </p:sp>
      <p:pic>
        <p:nvPicPr>
          <p:cNvPr id="6" name="Picture 5" descr="A logo of a number four&#10;&#10;Description automatically generated">
            <a:extLst>
              <a:ext uri="{FF2B5EF4-FFF2-40B4-BE49-F238E27FC236}">
                <a16:creationId xmlns:a16="http://schemas.microsoft.com/office/drawing/2014/main" id="{38B91807-20BB-6FB8-BC93-B87192AC3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pic>
        <p:nvPicPr>
          <p:cNvPr id="8" name="Picture 7" descr="A pair of gold rings next to flowers&#10;&#10;Description automatically generated">
            <a:extLst>
              <a:ext uri="{FF2B5EF4-FFF2-40B4-BE49-F238E27FC236}">
                <a16:creationId xmlns:a16="http://schemas.microsoft.com/office/drawing/2014/main" id="{A83B5413-D056-D9F6-1743-CF1CA314C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" y="2360997"/>
            <a:ext cx="3493954" cy="29298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hands holding a baby's feet&#10;&#10;Description automatically generated">
            <a:extLst>
              <a:ext uri="{FF2B5EF4-FFF2-40B4-BE49-F238E27FC236}">
                <a16:creationId xmlns:a16="http://schemas.microsoft.com/office/drawing/2014/main" id="{1C48F5A5-9074-B9E2-2DFB-C28678926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r="15592"/>
          <a:stretch/>
        </p:blipFill>
        <p:spPr>
          <a:xfrm>
            <a:off x="4376672" y="2360997"/>
            <a:ext cx="3478896" cy="291486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close-up of a plane&#10;&#10;Description automatically generated">
            <a:extLst>
              <a:ext uri="{FF2B5EF4-FFF2-40B4-BE49-F238E27FC236}">
                <a16:creationId xmlns:a16="http://schemas.microsoft.com/office/drawing/2014/main" id="{4113A872-79A4-A17C-59FA-CF7A9C5DD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21538" r="-521" b="30404"/>
          <a:stretch/>
        </p:blipFill>
        <p:spPr>
          <a:xfrm>
            <a:off x="8235869" y="2360997"/>
            <a:ext cx="3481412" cy="297443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5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Titillium</vt:lpstr>
      <vt:lpstr>Tema di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KM3NeT4RR – personale a tempo determinato</dc:title>
  <dc:creator>Veronica Valsecchi</dc:creator>
  <cp:lastModifiedBy>Sebastiano Ciancio</cp:lastModifiedBy>
  <cp:revision>56</cp:revision>
  <cp:lastPrinted>2023-10-31T11:44:40Z</cp:lastPrinted>
  <dcterms:created xsi:type="dcterms:W3CDTF">2023-08-28T09:36:45Z</dcterms:created>
  <dcterms:modified xsi:type="dcterms:W3CDTF">2024-12-11T22:54:24Z</dcterms:modified>
</cp:coreProperties>
</file>