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307" r:id="rId3"/>
  </p:sldIdLst>
  <p:sldSz cx="12192000" cy="6858000"/>
  <p:notesSz cx="7315200" cy="123444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1326"/>
    <a:srgbClr val="111224"/>
    <a:srgbClr val="2A65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86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619363"/>
          </a:xfrm>
          <a:prstGeom prst="rect">
            <a:avLst/>
          </a:prstGeom>
        </p:spPr>
        <p:txBody>
          <a:bodyPr vert="horz" lIns="112321" tIns="56160" rIns="112321" bIns="56160" rtlCol="0"/>
          <a:lstStyle>
            <a:lvl1pPr algn="l">
              <a:defRPr sz="1300"/>
            </a:lvl1pPr>
          </a:lstStyle>
          <a:p>
            <a:endParaRPr lang="it-IT"/>
          </a:p>
        </p:txBody>
      </p:sp>
      <p:sp>
        <p:nvSpPr>
          <p:cNvPr id="3" name="Segnaposto data 2"/>
          <p:cNvSpPr>
            <a:spLocks noGrp="1"/>
          </p:cNvSpPr>
          <p:nvPr>
            <p:ph type="dt" idx="1"/>
          </p:nvPr>
        </p:nvSpPr>
        <p:spPr>
          <a:xfrm>
            <a:off x="4143587" y="0"/>
            <a:ext cx="3169920" cy="619363"/>
          </a:xfrm>
          <a:prstGeom prst="rect">
            <a:avLst/>
          </a:prstGeom>
        </p:spPr>
        <p:txBody>
          <a:bodyPr vert="horz" lIns="112321" tIns="56160" rIns="112321" bIns="56160" rtlCol="0"/>
          <a:lstStyle>
            <a:lvl1pPr algn="r">
              <a:defRPr sz="1300"/>
            </a:lvl1pPr>
          </a:lstStyle>
          <a:p>
            <a:fld id="{99718BD2-738A-42CC-90BF-48F77C2F2B49}" type="datetimeFigureOut">
              <a:rPr lang="it-IT" smtClean="0"/>
              <a:t>12/12/2024</a:t>
            </a:fld>
            <a:endParaRPr lang="it-IT"/>
          </a:p>
        </p:txBody>
      </p:sp>
      <p:sp>
        <p:nvSpPr>
          <p:cNvPr id="4" name="Segnaposto immagine diapositiva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321" tIns="56160" rIns="112321" bIns="56160" rtlCol="0" anchor="ctr"/>
          <a:lstStyle/>
          <a:p>
            <a:endParaRPr lang="it-IT"/>
          </a:p>
        </p:txBody>
      </p:sp>
      <p:sp>
        <p:nvSpPr>
          <p:cNvPr id="5" name="Segnaposto note 4"/>
          <p:cNvSpPr>
            <a:spLocks noGrp="1"/>
          </p:cNvSpPr>
          <p:nvPr>
            <p:ph type="body" sz="quarter" idx="3"/>
          </p:nvPr>
        </p:nvSpPr>
        <p:spPr>
          <a:xfrm>
            <a:off x="731522" y="5940742"/>
            <a:ext cx="5852160" cy="4860608"/>
          </a:xfrm>
          <a:prstGeom prst="rect">
            <a:avLst/>
          </a:prstGeom>
        </p:spPr>
        <p:txBody>
          <a:bodyPr vert="horz" lIns="112321" tIns="56160" rIns="112321" bIns="5616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11725040"/>
            <a:ext cx="3169920" cy="619361"/>
          </a:xfrm>
          <a:prstGeom prst="rect">
            <a:avLst/>
          </a:prstGeom>
        </p:spPr>
        <p:txBody>
          <a:bodyPr vert="horz" lIns="112321" tIns="56160" rIns="112321" bIns="56160"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7" y="11725040"/>
            <a:ext cx="3169920" cy="619361"/>
          </a:xfrm>
          <a:prstGeom prst="rect">
            <a:avLst/>
          </a:prstGeom>
        </p:spPr>
        <p:txBody>
          <a:bodyPr vert="horz" lIns="112321" tIns="56160" rIns="112321" bIns="56160" rtlCol="0" anchor="b"/>
          <a:lstStyle>
            <a:lvl1pPr algn="r">
              <a:defRPr sz="1300"/>
            </a:lvl1pPr>
          </a:lstStyle>
          <a:p>
            <a:fld id="{D8223E6C-98FD-404B-A49E-A3AE3DDA8714}" type="slidenum">
              <a:rPr lang="it-IT" smtClean="0"/>
              <a:t>‹#›</a:t>
            </a:fld>
            <a:endParaRPr lang="it-IT"/>
          </a:p>
        </p:txBody>
      </p:sp>
    </p:spTree>
    <p:extLst>
      <p:ext uri="{BB962C8B-B14F-4D97-AF65-F5344CB8AC3E}">
        <p14:creationId xmlns:p14="http://schemas.microsoft.com/office/powerpoint/2010/main" val="200110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226CBCC-82A7-8447-B085-90867D4B2887}" type="slidenum">
              <a:rPr lang="it-IT" smtClean="0"/>
              <a:t>1</a:t>
            </a:fld>
            <a:endParaRPr lang="it-IT"/>
          </a:p>
        </p:txBody>
      </p:sp>
    </p:spTree>
    <p:extLst>
      <p:ext uri="{BB962C8B-B14F-4D97-AF65-F5344CB8AC3E}">
        <p14:creationId xmlns:p14="http://schemas.microsoft.com/office/powerpoint/2010/main" val="365381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046B11-99D6-0512-7284-C9732D21DCB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E5FF242-50E0-CEC1-E574-F341E2AC1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C8C6925-7DF4-3056-A76B-811529E40685}"/>
              </a:ext>
            </a:extLst>
          </p:cNvPr>
          <p:cNvSpPr>
            <a:spLocks noGrp="1"/>
          </p:cNvSpPr>
          <p:nvPr>
            <p:ph type="dt" sz="half" idx="10"/>
          </p:nvPr>
        </p:nvSpPr>
        <p:spPr/>
        <p:txBody>
          <a:bodyPr/>
          <a:lstStyle/>
          <a:p>
            <a:fld id="{86F95C76-397E-4571-80F7-162893C3FB80}" type="datetime1">
              <a:rPr lang="it-IT" smtClean="0"/>
              <a:t>12/12/2024</a:t>
            </a:fld>
            <a:endParaRPr lang="it-IT"/>
          </a:p>
        </p:txBody>
      </p:sp>
      <p:sp>
        <p:nvSpPr>
          <p:cNvPr id="5" name="Segnaposto piè di pagina 4">
            <a:extLst>
              <a:ext uri="{FF2B5EF4-FFF2-40B4-BE49-F238E27FC236}">
                <a16:creationId xmlns:a16="http://schemas.microsoft.com/office/drawing/2014/main" id="{F60E4818-7DF1-A7E8-C4E5-F3D534923F9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123FCCB-EFCF-C78D-BB6F-A9DD870C3FB8}"/>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238599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3DED22-48C5-4FDE-8F56-49DFF53DD3A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DA86124-6B60-D143-5225-4908589E020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86930A-4B90-6492-3087-0D569A65A728}"/>
              </a:ext>
            </a:extLst>
          </p:cNvPr>
          <p:cNvSpPr>
            <a:spLocks noGrp="1"/>
          </p:cNvSpPr>
          <p:nvPr>
            <p:ph type="dt" sz="half" idx="10"/>
          </p:nvPr>
        </p:nvSpPr>
        <p:spPr/>
        <p:txBody>
          <a:bodyPr/>
          <a:lstStyle/>
          <a:p>
            <a:fld id="{2E719C2A-0F61-45AE-8F07-43CD31767C17}" type="datetime1">
              <a:rPr lang="it-IT" smtClean="0"/>
              <a:t>12/12/2024</a:t>
            </a:fld>
            <a:endParaRPr lang="it-IT"/>
          </a:p>
        </p:txBody>
      </p:sp>
      <p:sp>
        <p:nvSpPr>
          <p:cNvPr id="5" name="Segnaposto piè di pagina 4">
            <a:extLst>
              <a:ext uri="{FF2B5EF4-FFF2-40B4-BE49-F238E27FC236}">
                <a16:creationId xmlns:a16="http://schemas.microsoft.com/office/drawing/2014/main" id="{8B2E39EC-8480-9B39-5250-7301C162013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05399F0-6F8C-6676-2D4E-024619D4C2A1}"/>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88939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90F8C19-81BA-E4F5-614B-A31A5638E1F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139C9D1-76E1-E1BD-B859-B695592985D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6748400-64ED-02EF-0FAA-BC5228BA49BD}"/>
              </a:ext>
            </a:extLst>
          </p:cNvPr>
          <p:cNvSpPr>
            <a:spLocks noGrp="1"/>
          </p:cNvSpPr>
          <p:nvPr>
            <p:ph type="dt" sz="half" idx="10"/>
          </p:nvPr>
        </p:nvSpPr>
        <p:spPr/>
        <p:txBody>
          <a:bodyPr/>
          <a:lstStyle/>
          <a:p>
            <a:fld id="{BA30AE09-9F52-4E46-AB79-9E2D04F35EA9}" type="datetime1">
              <a:rPr lang="it-IT" smtClean="0"/>
              <a:t>12/12/2024</a:t>
            </a:fld>
            <a:endParaRPr lang="it-IT"/>
          </a:p>
        </p:txBody>
      </p:sp>
      <p:sp>
        <p:nvSpPr>
          <p:cNvPr id="5" name="Segnaposto piè di pagina 4">
            <a:extLst>
              <a:ext uri="{FF2B5EF4-FFF2-40B4-BE49-F238E27FC236}">
                <a16:creationId xmlns:a16="http://schemas.microsoft.com/office/drawing/2014/main" id="{AE6F5CF2-0020-1206-35F2-E37A79E57EA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1CBD79-C5B5-9E44-53FD-D3226B336D4D}"/>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371843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93340-A76A-2366-E439-DEC2F0A81E1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C45BB9-A515-D650-608D-3B49BFD38D1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64EB3F1-7828-D017-1177-FB65DAFCE636}"/>
              </a:ext>
            </a:extLst>
          </p:cNvPr>
          <p:cNvSpPr>
            <a:spLocks noGrp="1"/>
          </p:cNvSpPr>
          <p:nvPr>
            <p:ph type="dt" sz="half" idx="10"/>
          </p:nvPr>
        </p:nvSpPr>
        <p:spPr/>
        <p:txBody>
          <a:bodyPr/>
          <a:lstStyle/>
          <a:p>
            <a:fld id="{9C413015-8258-4E7A-976E-453965997450}" type="datetime1">
              <a:rPr lang="it-IT" smtClean="0"/>
              <a:t>12/12/2024</a:t>
            </a:fld>
            <a:endParaRPr lang="it-IT"/>
          </a:p>
        </p:txBody>
      </p:sp>
      <p:sp>
        <p:nvSpPr>
          <p:cNvPr id="5" name="Segnaposto piè di pagina 4">
            <a:extLst>
              <a:ext uri="{FF2B5EF4-FFF2-40B4-BE49-F238E27FC236}">
                <a16:creationId xmlns:a16="http://schemas.microsoft.com/office/drawing/2014/main" id="{CE97F086-55BE-4A3A-E2FF-C440AC0AE0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E1693BE-9DAB-A7BC-5673-CB6091227180}"/>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77425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8E1CB8-8C4A-FAB8-8F48-793663AC8A6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9D98C75-52FD-640C-C11A-5080A215F1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3349DC4-1A83-ED19-83C1-A04F0BD1E780}"/>
              </a:ext>
            </a:extLst>
          </p:cNvPr>
          <p:cNvSpPr>
            <a:spLocks noGrp="1"/>
          </p:cNvSpPr>
          <p:nvPr>
            <p:ph type="dt" sz="half" idx="10"/>
          </p:nvPr>
        </p:nvSpPr>
        <p:spPr/>
        <p:txBody>
          <a:bodyPr/>
          <a:lstStyle/>
          <a:p>
            <a:fld id="{4AAF3FA2-1570-49A8-813D-7EF66AFD81BC}" type="datetime1">
              <a:rPr lang="it-IT" smtClean="0"/>
              <a:t>12/12/2024</a:t>
            </a:fld>
            <a:endParaRPr lang="it-IT"/>
          </a:p>
        </p:txBody>
      </p:sp>
      <p:sp>
        <p:nvSpPr>
          <p:cNvPr id="5" name="Segnaposto piè di pagina 4">
            <a:extLst>
              <a:ext uri="{FF2B5EF4-FFF2-40B4-BE49-F238E27FC236}">
                <a16:creationId xmlns:a16="http://schemas.microsoft.com/office/drawing/2014/main" id="{FF29E09F-4BA9-D002-1E83-64797198FDA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0540A34-1A2B-F65E-3E4D-DA8316870CBD}"/>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294659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E6E7C7-6078-380F-385C-E81DF791F8B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FD99D9-5796-5760-5073-243A1D7CD8D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A4BB17A-BBC2-897D-90B0-699693F97B1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C500868-C5B2-7310-078B-FA8B9438E42B}"/>
              </a:ext>
            </a:extLst>
          </p:cNvPr>
          <p:cNvSpPr>
            <a:spLocks noGrp="1"/>
          </p:cNvSpPr>
          <p:nvPr>
            <p:ph type="dt" sz="half" idx="10"/>
          </p:nvPr>
        </p:nvSpPr>
        <p:spPr/>
        <p:txBody>
          <a:bodyPr/>
          <a:lstStyle/>
          <a:p>
            <a:fld id="{AE5B3E0C-8425-4D59-9556-FF53DE6F47BB}" type="datetime1">
              <a:rPr lang="it-IT" smtClean="0"/>
              <a:t>12/12/2024</a:t>
            </a:fld>
            <a:endParaRPr lang="it-IT"/>
          </a:p>
        </p:txBody>
      </p:sp>
      <p:sp>
        <p:nvSpPr>
          <p:cNvPr id="6" name="Segnaposto piè di pagina 5">
            <a:extLst>
              <a:ext uri="{FF2B5EF4-FFF2-40B4-BE49-F238E27FC236}">
                <a16:creationId xmlns:a16="http://schemas.microsoft.com/office/drawing/2014/main" id="{4DABEABC-7B3C-3AC3-AABC-549B17B04B6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3C51B5B-18C7-473F-D1B5-FF48D4942DC9}"/>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3623286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FBA82E-E907-ED5F-1F9C-57A275958A9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E824402-9169-43F3-B96C-EB4C6CE57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7575841-B689-2DFC-31C3-DB0BAADBAC9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F5B8FDF-1A16-DDE6-490C-E024A33585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2B2D66C-347D-0144-9302-4623BB3BEE9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2CD00C7-9B75-C29A-4C2A-9C2E70F7BE55}"/>
              </a:ext>
            </a:extLst>
          </p:cNvPr>
          <p:cNvSpPr>
            <a:spLocks noGrp="1"/>
          </p:cNvSpPr>
          <p:nvPr>
            <p:ph type="dt" sz="half" idx="10"/>
          </p:nvPr>
        </p:nvSpPr>
        <p:spPr/>
        <p:txBody>
          <a:bodyPr/>
          <a:lstStyle/>
          <a:p>
            <a:fld id="{3FB7E7FB-5844-4E75-BE33-642F2B80FFB1}" type="datetime1">
              <a:rPr lang="it-IT" smtClean="0"/>
              <a:t>12/12/2024</a:t>
            </a:fld>
            <a:endParaRPr lang="it-IT"/>
          </a:p>
        </p:txBody>
      </p:sp>
      <p:sp>
        <p:nvSpPr>
          <p:cNvPr id="8" name="Segnaposto piè di pagina 7">
            <a:extLst>
              <a:ext uri="{FF2B5EF4-FFF2-40B4-BE49-F238E27FC236}">
                <a16:creationId xmlns:a16="http://schemas.microsoft.com/office/drawing/2014/main" id="{80589CD6-07AB-7D9A-F6E5-63A8F960518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2676F77-4835-9888-D8F0-290A7C7D77C3}"/>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222105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BBC8F1-46B5-C6EA-3B61-54C5AFF69B3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2993BD0-A28A-27A4-A671-C80F63CB7EE5}"/>
              </a:ext>
            </a:extLst>
          </p:cNvPr>
          <p:cNvSpPr>
            <a:spLocks noGrp="1"/>
          </p:cNvSpPr>
          <p:nvPr>
            <p:ph type="dt" sz="half" idx="10"/>
          </p:nvPr>
        </p:nvSpPr>
        <p:spPr/>
        <p:txBody>
          <a:bodyPr/>
          <a:lstStyle/>
          <a:p>
            <a:fld id="{0E947FDB-F307-4673-8188-55F5FC47CFF9}" type="datetime1">
              <a:rPr lang="it-IT" smtClean="0"/>
              <a:t>12/12/2024</a:t>
            </a:fld>
            <a:endParaRPr lang="it-IT"/>
          </a:p>
        </p:txBody>
      </p:sp>
      <p:sp>
        <p:nvSpPr>
          <p:cNvPr id="4" name="Segnaposto piè di pagina 3">
            <a:extLst>
              <a:ext uri="{FF2B5EF4-FFF2-40B4-BE49-F238E27FC236}">
                <a16:creationId xmlns:a16="http://schemas.microsoft.com/office/drawing/2014/main" id="{8D983C0C-FAF1-3B03-5F1D-86843A50D03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EB98E66-C5C3-324D-6117-18CC0C9DFB7A}"/>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157125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7E68B51-C63E-8010-CE44-4B628A449A63}"/>
              </a:ext>
            </a:extLst>
          </p:cNvPr>
          <p:cNvSpPr>
            <a:spLocks noGrp="1"/>
          </p:cNvSpPr>
          <p:nvPr>
            <p:ph type="dt" sz="half" idx="10"/>
          </p:nvPr>
        </p:nvSpPr>
        <p:spPr/>
        <p:txBody>
          <a:bodyPr/>
          <a:lstStyle/>
          <a:p>
            <a:fld id="{17F5E595-F886-4161-A091-E94C2CD7FE06}" type="datetime1">
              <a:rPr lang="it-IT" smtClean="0"/>
              <a:t>12/12/2024</a:t>
            </a:fld>
            <a:endParaRPr lang="it-IT"/>
          </a:p>
        </p:txBody>
      </p:sp>
      <p:sp>
        <p:nvSpPr>
          <p:cNvPr id="3" name="Segnaposto piè di pagina 2">
            <a:extLst>
              <a:ext uri="{FF2B5EF4-FFF2-40B4-BE49-F238E27FC236}">
                <a16:creationId xmlns:a16="http://schemas.microsoft.com/office/drawing/2014/main" id="{F0819434-8407-7E6A-3ADE-1878E2F1D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C90E457-5F8F-32E4-2D47-82A07B17E574}"/>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212680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DD3768-F1B4-CF5F-9A10-82D2123B56D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8B06D9-8693-5E3B-5581-4BA141259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CD15639-BB2D-3F64-B048-9F8A185A47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ABD8834-4068-9A81-0ADF-985EAA0CCC0A}"/>
              </a:ext>
            </a:extLst>
          </p:cNvPr>
          <p:cNvSpPr>
            <a:spLocks noGrp="1"/>
          </p:cNvSpPr>
          <p:nvPr>
            <p:ph type="dt" sz="half" idx="10"/>
          </p:nvPr>
        </p:nvSpPr>
        <p:spPr/>
        <p:txBody>
          <a:bodyPr/>
          <a:lstStyle/>
          <a:p>
            <a:fld id="{1C77C9FD-832A-43FA-93A6-85EC2E5BF859}" type="datetime1">
              <a:rPr lang="it-IT" smtClean="0"/>
              <a:t>12/12/2024</a:t>
            </a:fld>
            <a:endParaRPr lang="it-IT"/>
          </a:p>
        </p:txBody>
      </p:sp>
      <p:sp>
        <p:nvSpPr>
          <p:cNvPr id="6" name="Segnaposto piè di pagina 5">
            <a:extLst>
              <a:ext uri="{FF2B5EF4-FFF2-40B4-BE49-F238E27FC236}">
                <a16:creationId xmlns:a16="http://schemas.microsoft.com/office/drawing/2014/main" id="{BA399E54-15A6-3C3A-7C17-C754C2495B8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2756BB3-5636-C349-6D26-6312B61116A1}"/>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306703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DF6EE9-1149-49D4-12E4-7869E76A167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10E7A40-0A1C-9453-C995-F544AE1F3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44C8CE0-BAE9-1769-6524-33450C080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F7261E5-6FF0-EA6A-F391-D8536BF2BF0E}"/>
              </a:ext>
            </a:extLst>
          </p:cNvPr>
          <p:cNvSpPr>
            <a:spLocks noGrp="1"/>
          </p:cNvSpPr>
          <p:nvPr>
            <p:ph type="dt" sz="half" idx="10"/>
          </p:nvPr>
        </p:nvSpPr>
        <p:spPr/>
        <p:txBody>
          <a:bodyPr/>
          <a:lstStyle/>
          <a:p>
            <a:fld id="{9AD42A63-E181-4A74-9A48-EF458CA7B48D}" type="datetime1">
              <a:rPr lang="it-IT" smtClean="0"/>
              <a:t>12/12/2024</a:t>
            </a:fld>
            <a:endParaRPr lang="it-IT"/>
          </a:p>
        </p:txBody>
      </p:sp>
      <p:sp>
        <p:nvSpPr>
          <p:cNvPr id="6" name="Segnaposto piè di pagina 5">
            <a:extLst>
              <a:ext uri="{FF2B5EF4-FFF2-40B4-BE49-F238E27FC236}">
                <a16:creationId xmlns:a16="http://schemas.microsoft.com/office/drawing/2014/main" id="{7B5B7F6D-F47C-2F15-510D-D9DDB666C1F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EF479DA-657C-4C82-7336-1C3AEF36ABE3}"/>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331770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B65E751-5F90-9786-382B-029607210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099C624-A320-6DB6-990C-B04D34D701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57EFBD-DD22-E6B4-BAB6-AFD6E3413C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3F3F2-5693-4B12-AEB0-0AD6B1FE602F}" type="datetime1">
              <a:rPr lang="it-IT" smtClean="0"/>
              <a:t>12/12/2024</a:t>
            </a:fld>
            <a:endParaRPr lang="it-IT"/>
          </a:p>
        </p:txBody>
      </p:sp>
      <p:sp>
        <p:nvSpPr>
          <p:cNvPr id="5" name="Segnaposto piè di pagina 4">
            <a:extLst>
              <a:ext uri="{FF2B5EF4-FFF2-40B4-BE49-F238E27FC236}">
                <a16:creationId xmlns:a16="http://schemas.microsoft.com/office/drawing/2014/main" id="{BB178DA6-C6D3-D0C6-7FC0-0407915078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C8993AE-CB2B-7096-1E50-A13355D290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00754-C4B4-4D36-BD95-6D6C1016ED1E}" type="slidenum">
              <a:rPr lang="it-IT" smtClean="0"/>
              <a:t>‹#›</a:t>
            </a:fld>
            <a:endParaRPr lang="it-IT"/>
          </a:p>
        </p:txBody>
      </p:sp>
    </p:spTree>
    <p:extLst>
      <p:ext uri="{BB962C8B-B14F-4D97-AF65-F5344CB8AC3E}">
        <p14:creationId xmlns:p14="http://schemas.microsoft.com/office/powerpoint/2010/main" val="1680257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F618D72-EDE2-8F36-123E-F0955333634B}"/>
              </a:ext>
            </a:extLst>
          </p:cNvPr>
          <p:cNvPicPr>
            <a:picLocks noChangeAspect="1"/>
          </p:cNvPicPr>
          <p:nvPr/>
        </p:nvPicPr>
        <p:blipFill>
          <a:blip r:embed="rId3"/>
          <a:stretch>
            <a:fillRect/>
          </a:stretch>
        </p:blipFill>
        <p:spPr>
          <a:xfrm>
            <a:off x="0" y="6352350"/>
            <a:ext cx="12192000" cy="520700"/>
          </a:xfrm>
          <a:prstGeom prst="rect">
            <a:avLst/>
          </a:prstGeom>
        </p:spPr>
      </p:pic>
      <p:pic>
        <p:nvPicPr>
          <p:cNvPr id="2" name="Picture 1">
            <a:extLst>
              <a:ext uri="{FF2B5EF4-FFF2-40B4-BE49-F238E27FC236}">
                <a16:creationId xmlns:a16="http://schemas.microsoft.com/office/drawing/2014/main" id="{54AD398A-2BEB-A830-93A5-562ACC1C76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1596"/>
            <a:ext cx="12191999" cy="1387666"/>
          </a:xfrm>
          <a:prstGeom prst="rect">
            <a:avLst/>
          </a:prstGeom>
          <a:noFill/>
          <a:ln>
            <a:noFill/>
          </a:ln>
        </p:spPr>
      </p:pic>
      <p:sp>
        <p:nvSpPr>
          <p:cNvPr id="28" name="CasellaDiTesto 2">
            <a:extLst>
              <a:ext uri="{FF2B5EF4-FFF2-40B4-BE49-F238E27FC236}">
                <a16:creationId xmlns:a16="http://schemas.microsoft.com/office/drawing/2014/main" id="{ACAAF65C-8BFB-42B2-B1A4-F3B11D800BCB}"/>
              </a:ext>
            </a:extLst>
          </p:cNvPr>
          <p:cNvSpPr txBox="1"/>
          <p:nvPr/>
        </p:nvSpPr>
        <p:spPr>
          <a:xfrm>
            <a:off x="6712747" y="6454957"/>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4" name="Picture 3">
            <a:extLst>
              <a:ext uri="{FF2B5EF4-FFF2-40B4-BE49-F238E27FC236}">
                <a16:creationId xmlns:a16="http://schemas.microsoft.com/office/drawing/2014/main" id="{A8F880E7-A8CC-4722-6D17-E27D1F871869}"/>
              </a:ext>
            </a:extLst>
          </p:cNvPr>
          <p:cNvPicPr>
            <a:picLocks noChangeAspect="1"/>
          </p:cNvPicPr>
          <p:nvPr/>
        </p:nvPicPr>
        <p:blipFill>
          <a:blip r:embed="rId5"/>
          <a:srcRect l="3892" t="8791" r="6045" b="25603"/>
          <a:stretch/>
        </p:blipFill>
        <p:spPr>
          <a:xfrm>
            <a:off x="0" y="1367104"/>
            <a:ext cx="12192001" cy="4995596"/>
          </a:xfrm>
          <a:prstGeom prst="rect">
            <a:avLst/>
          </a:prstGeom>
        </p:spPr>
      </p:pic>
      <p:sp>
        <p:nvSpPr>
          <p:cNvPr id="7" name="Rectangle 6">
            <a:extLst>
              <a:ext uri="{FF2B5EF4-FFF2-40B4-BE49-F238E27FC236}">
                <a16:creationId xmlns:a16="http://schemas.microsoft.com/office/drawing/2014/main" id="{D19F51FC-A0D3-0013-BCAB-67D666CA2C2D}"/>
              </a:ext>
            </a:extLst>
          </p:cNvPr>
          <p:cNvSpPr/>
          <p:nvPr/>
        </p:nvSpPr>
        <p:spPr>
          <a:xfrm>
            <a:off x="663193" y="5908430"/>
            <a:ext cx="4489832" cy="361741"/>
          </a:xfrm>
          <a:prstGeom prst="rect">
            <a:avLst/>
          </a:prstGeom>
          <a:solidFill>
            <a:srgbClr val="111224"/>
          </a:solidFill>
          <a:ln>
            <a:solidFill>
              <a:srgbClr val="1013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A logo of a number four&#10;&#10;Description automatically generated">
            <a:extLst>
              <a:ext uri="{FF2B5EF4-FFF2-40B4-BE49-F238E27FC236}">
                <a16:creationId xmlns:a16="http://schemas.microsoft.com/office/drawing/2014/main" id="{DFFA35B2-51FF-232F-2E49-3B84A03E9408}"/>
              </a:ext>
            </a:extLst>
          </p:cNvPr>
          <p:cNvPicPr>
            <a:picLocks noChangeAspect="1"/>
          </p:cNvPicPr>
          <p:nvPr/>
        </p:nvPicPr>
        <p:blipFill>
          <a:blip r:embed="rId6">
            <a:clrChange>
              <a:clrFrom>
                <a:srgbClr val="E3E3E3"/>
              </a:clrFrom>
              <a:clrTo>
                <a:srgbClr val="E3E3E3">
                  <a:alpha val="0"/>
                </a:srgbClr>
              </a:clrTo>
            </a:clrChange>
            <a:extLst>
              <a:ext uri="{28A0092B-C50C-407E-A947-70E740481C1C}">
                <a14:useLocalDpi xmlns:a14="http://schemas.microsoft.com/office/drawing/2010/main" val="0"/>
              </a:ext>
            </a:extLst>
          </a:blip>
          <a:stretch>
            <a:fillRect/>
          </a:stretch>
        </p:blipFill>
        <p:spPr>
          <a:xfrm>
            <a:off x="271303" y="6396983"/>
            <a:ext cx="434830" cy="420821"/>
          </a:xfrm>
          <a:prstGeom prst="rect">
            <a:avLst/>
          </a:prstGeom>
          <a:effectLst>
            <a:outerShdw blurRad="241300" dist="101600" dir="960000" algn="tl" rotWithShape="0">
              <a:prstClr val="black">
                <a:alpha val="56000"/>
              </a:prstClr>
            </a:outerShdw>
          </a:effectLst>
        </p:spPr>
      </p:pic>
      <p:sp>
        <p:nvSpPr>
          <p:cNvPr id="6" name="TextBox 5">
            <a:extLst>
              <a:ext uri="{FF2B5EF4-FFF2-40B4-BE49-F238E27FC236}">
                <a16:creationId xmlns:a16="http://schemas.microsoft.com/office/drawing/2014/main" id="{2A302F5D-CA6D-5FEF-9C45-1DF500062ECF}"/>
              </a:ext>
            </a:extLst>
          </p:cNvPr>
          <p:cNvSpPr txBox="1"/>
          <p:nvPr/>
        </p:nvSpPr>
        <p:spPr>
          <a:xfrm>
            <a:off x="462224" y="1416823"/>
            <a:ext cx="6812783" cy="1200329"/>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threePt" dir="t"/>
            </a:scene3d>
            <a:sp3d contourW="12700">
              <a:bevelB h="25400" prst="softRound"/>
              <a:contourClr>
                <a:schemeClr val="tx2"/>
              </a:contourClr>
            </a:sp3d>
          </a:bodyPr>
          <a:lstStyle>
            <a:defPPr>
              <a:defRPr lang="it-IT"/>
            </a:defPPr>
            <a:lvl1pPr>
              <a:defRPr sz="5400" b="1">
                <a:solidFill>
                  <a:schemeClr val="bg1"/>
                </a:solidFill>
                <a:latin typeface="Verdana" panose="020B0604030504040204" pitchFamily="34" charset="0"/>
                <a:ea typeface="Verdana" panose="020B0604030504040204" pitchFamily="34" charset="0"/>
                <a:cs typeface="Times New Roman" panose="02020603050405020304" pitchFamily="18" charset="0"/>
              </a:defRPr>
            </a:lvl1pPr>
          </a:lstStyle>
          <a:p>
            <a:r>
              <a:rPr lang="it-IT" sz="7200" dirty="0">
                <a:effectLst>
                  <a:glow rad="241300">
                    <a:schemeClr val="tx2">
                      <a:alpha val="49000"/>
                    </a:schemeClr>
                  </a:glow>
                  <a:outerShdw blurRad="101600" dist="304800" dir="900000" sx="105000" sy="105000" algn="tl" rotWithShape="0">
                    <a:prstClr val="black">
                      <a:alpha val="46000"/>
                    </a:prstClr>
                  </a:outerShdw>
                </a:effectLst>
              </a:rPr>
              <a:t>KM3NeT4RR</a:t>
            </a:r>
          </a:p>
        </p:txBody>
      </p:sp>
    </p:spTree>
    <p:extLst>
      <p:ext uri="{BB962C8B-B14F-4D97-AF65-F5344CB8AC3E}">
        <p14:creationId xmlns:p14="http://schemas.microsoft.com/office/powerpoint/2010/main" val="1758077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1EFF4-64FB-3F91-D1AD-BD85A0994264}"/>
            </a:ext>
          </a:extLst>
        </p:cNvPr>
        <p:cNvGrpSpPr/>
        <p:nvPr/>
      </p:nvGrpSpPr>
      <p:grpSpPr>
        <a:xfrm>
          <a:off x="0" y="0"/>
          <a:ext cx="0" cy="0"/>
          <a:chOff x="0" y="0"/>
          <a:chExt cx="0" cy="0"/>
        </a:xfrm>
      </p:grpSpPr>
      <p:sp>
        <p:nvSpPr>
          <p:cNvPr id="13" name="CasellaDiTesto 12">
            <a:extLst>
              <a:ext uri="{FF2B5EF4-FFF2-40B4-BE49-F238E27FC236}">
                <a16:creationId xmlns:a16="http://schemas.microsoft.com/office/drawing/2014/main" id="{09E5E163-25FD-E05B-F727-0D2A16E4DC0E}"/>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2" name="Immagine 1">
            <a:extLst>
              <a:ext uri="{FF2B5EF4-FFF2-40B4-BE49-F238E27FC236}">
                <a16:creationId xmlns:a16="http://schemas.microsoft.com/office/drawing/2014/main" id="{705EE69E-09D9-64EE-BDFA-A865D931A08E}"/>
              </a:ext>
            </a:extLst>
          </p:cNvPr>
          <p:cNvPicPr>
            <a:picLocks noChangeAspect="1"/>
          </p:cNvPicPr>
          <p:nvPr/>
        </p:nvPicPr>
        <p:blipFill>
          <a:blip r:embed="rId2"/>
          <a:stretch>
            <a:fillRect/>
          </a:stretch>
        </p:blipFill>
        <p:spPr>
          <a:xfrm>
            <a:off x="0" y="6481186"/>
            <a:ext cx="12192000" cy="391863"/>
          </a:xfrm>
          <a:prstGeom prst="rect">
            <a:avLst/>
          </a:prstGeom>
        </p:spPr>
      </p:pic>
      <p:sp>
        <p:nvSpPr>
          <p:cNvPr id="3" name="CasellaDiTesto 2">
            <a:extLst>
              <a:ext uri="{FF2B5EF4-FFF2-40B4-BE49-F238E27FC236}">
                <a16:creationId xmlns:a16="http://schemas.microsoft.com/office/drawing/2014/main" id="{30E955B0-2038-17A2-1587-D173E71E2D41}"/>
              </a:ext>
            </a:extLst>
          </p:cNvPr>
          <p:cNvSpPr txBox="1"/>
          <p:nvPr/>
        </p:nvSpPr>
        <p:spPr>
          <a:xfrm>
            <a:off x="6712747" y="6506766"/>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4" name="Picture 3">
            <a:extLst>
              <a:ext uri="{FF2B5EF4-FFF2-40B4-BE49-F238E27FC236}">
                <a16:creationId xmlns:a16="http://schemas.microsoft.com/office/drawing/2014/main" id="{9F215F0B-579C-F95C-1F09-A9B819ADB5FD}"/>
              </a:ext>
            </a:extLst>
          </p:cNvPr>
          <p:cNvPicPr>
            <a:picLocks noChangeAspect="1"/>
          </p:cNvPicPr>
          <p:nvPr/>
        </p:nvPicPr>
        <p:blipFill>
          <a:blip r:embed="rId3">
            <a:extLst>
              <a:ext uri="{28A0092B-C50C-407E-A947-70E740481C1C}">
                <a14:useLocalDpi xmlns:a14="http://schemas.microsoft.com/office/drawing/2010/main" val="0"/>
              </a:ext>
            </a:extLst>
          </a:blip>
          <a:srcRect t="22906" b="22906"/>
          <a:stretch/>
        </p:blipFill>
        <p:spPr bwMode="auto">
          <a:xfrm>
            <a:off x="1" y="0"/>
            <a:ext cx="12191999" cy="751948"/>
          </a:xfrm>
          <a:prstGeom prst="rect">
            <a:avLst/>
          </a:prstGeom>
          <a:noFill/>
          <a:ln>
            <a:noFill/>
          </a:ln>
        </p:spPr>
      </p:pic>
      <p:sp>
        <p:nvSpPr>
          <p:cNvPr id="134" name="TextBox 133">
            <a:extLst>
              <a:ext uri="{FF2B5EF4-FFF2-40B4-BE49-F238E27FC236}">
                <a16:creationId xmlns:a16="http://schemas.microsoft.com/office/drawing/2014/main" id="{F823D8CB-45C7-731A-6CAD-1FA869B89FFD}"/>
              </a:ext>
            </a:extLst>
          </p:cNvPr>
          <p:cNvSpPr txBox="1"/>
          <p:nvPr/>
        </p:nvSpPr>
        <p:spPr>
          <a:xfrm>
            <a:off x="3554763" y="837051"/>
            <a:ext cx="5104154" cy="553998"/>
          </a:xfrm>
          <a:prstGeom prst="rect">
            <a:avLst/>
          </a:prstGeom>
          <a:noFill/>
        </p:spPr>
        <p:txBody>
          <a:bodyPr wrap="none" rtlCol="0">
            <a:spAutoFit/>
          </a:bodyPr>
          <a:lstStyle/>
          <a:p>
            <a:pPr algn="ctr"/>
            <a:r>
              <a:rPr lang="it-IT" sz="3000" b="1" dirty="0"/>
              <a:t>PROGETTI PNRR A GUIDA INFN</a:t>
            </a:r>
            <a:endParaRPr lang="it-IT" sz="3000" b="1" i="1" dirty="0"/>
          </a:p>
        </p:txBody>
      </p:sp>
      <p:graphicFrame>
        <p:nvGraphicFramePr>
          <p:cNvPr id="6" name="Table 5">
            <a:extLst>
              <a:ext uri="{FF2B5EF4-FFF2-40B4-BE49-F238E27FC236}">
                <a16:creationId xmlns:a16="http://schemas.microsoft.com/office/drawing/2014/main" id="{A63292F3-B7E5-3D24-3356-AFEA1AA336CC}"/>
              </a:ext>
            </a:extLst>
          </p:cNvPr>
          <p:cNvGraphicFramePr>
            <a:graphicFrameLocks noGrp="1"/>
          </p:cNvGraphicFramePr>
          <p:nvPr>
            <p:extLst>
              <p:ext uri="{D42A27DB-BD31-4B8C-83A1-F6EECF244321}">
                <p14:modId xmlns:p14="http://schemas.microsoft.com/office/powerpoint/2010/main" val="3156540241"/>
              </p:ext>
            </p:extLst>
          </p:nvPr>
        </p:nvGraphicFramePr>
        <p:xfrm>
          <a:off x="381001" y="1414991"/>
          <a:ext cx="11363324" cy="4917295"/>
        </p:xfrm>
        <a:graphic>
          <a:graphicData uri="http://schemas.openxmlformats.org/drawingml/2006/table">
            <a:tbl>
              <a:tblPr firstRow="1" bandRow="1">
                <a:tableStyleId>{5940675A-B579-460E-94D1-54222C63F5DA}</a:tableStyleId>
              </a:tblPr>
              <a:tblGrid>
                <a:gridCol w="1095374">
                  <a:extLst>
                    <a:ext uri="{9D8B030D-6E8A-4147-A177-3AD203B41FA5}">
                      <a16:colId xmlns:a16="http://schemas.microsoft.com/office/drawing/2014/main" val="1972434168"/>
                    </a:ext>
                  </a:extLst>
                </a:gridCol>
                <a:gridCol w="2124075">
                  <a:extLst>
                    <a:ext uri="{9D8B030D-6E8A-4147-A177-3AD203B41FA5}">
                      <a16:colId xmlns:a16="http://schemas.microsoft.com/office/drawing/2014/main" val="2975105296"/>
                    </a:ext>
                  </a:extLst>
                </a:gridCol>
                <a:gridCol w="1937106">
                  <a:extLst>
                    <a:ext uri="{9D8B030D-6E8A-4147-A177-3AD203B41FA5}">
                      <a16:colId xmlns:a16="http://schemas.microsoft.com/office/drawing/2014/main" val="2032690812"/>
                    </a:ext>
                  </a:extLst>
                </a:gridCol>
                <a:gridCol w="2068923">
                  <a:extLst>
                    <a:ext uri="{9D8B030D-6E8A-4147-A177-3AD203B41FA5}">
                      <a16:colId xmlns:a16="http://schemas.microsoft.com/office/drawing/2014/main" val="653321907"/>
                    </a:ext>
                  </a:extLst>
                </a:gridCol>
                <a:gridCol w="2068923">
                  <a:extLst>
                    <a:ext uri="{9D8B030D-6E8A-4147-A177-3AD203B41FA5}">
                      <a16:colId xmlns:a16="http://schemas.microsoft.com/office/drawing/2014/main" val="2287410950"/>
                    </a:ext>
                  </a:extLst>
                </a:gridCol>
                <a:gridCol w="2068923">
                  <a:extLst>
                    <a:ext uri="{9D8B030D-6E8A-4147-A177-3AD203B41FA5}">
                      <a16:colId xmlns:a16="http://schemas.microsoft.com/office/drawing/2014/main" val="430942344"/>
                    </a:ext>
                  </a:extLst>
                </a:gridCol>
              </a:tblGrid>
              <a:tr h="588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rPr>
                        <a:t>PROGETTO</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rPr>
                        <a:t>ETIC – Einstein Telescope Infrastructure Consortium</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rPr>
                        <a:t>EUAPS – (EUPRAXIA ADVANCED PHOTON SOURCES)</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rPr>
                        <a:t>IRIS – Innovative Research Infrastructure on applied Superconductivity</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rPr>
                        <a:t>LNGS-FUTURE – LNGS Facilities Upgrade To Unveil Rare Events </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chemeClr val="bg1"/>
                          </a:solidFill>
                          <a:effectLst/>
                        </a:rPr>
                        <a:t>TeRABIT</a:t>
                      </a:r>
                      <a:r>
                        <a:rPr lang="en-US" sz="1200" b="1" dirty="0">
                          <a:solidFill>
                            <a:schemeClr val="bg1"/>
                          </a:solidFill>
                          <a:effectLst/>
                        </a:rPr>
                        <a:t> – Terabit Network for Research and Academic Big data in Italy</a:t>
                      </a:r>
                    </a:p>
                  </a:txBody>
                  <a:tcPr anchor="ctr">
                    <a:solidFill>
                      <a:schemeClr val="tx2"/>
                    </a:solidFill>
                  </a:tcPr>
                </a:tc>
                <a:extLst>
                  <a:ext uri="{0D108BD9-81ED-4DB2-BD59-A6C34878D82A}">
                    <a16:rowId xmlns:a16="http://schemas.microsoft.com/office/drawing/2014/main" val="90250215"/>
                  </a:ext>
                </a:extLst>
              </a:tr>
              <a:tr h="270906">
                <a:tc>
                  <a:txBody>
                    <a:bodyPr/>
                    <a:lstStyle/>
                    <a:p>
                      <a:r>
                        <a:rPr lang="en-US" sz="1200" b="1" dirty="0"/>
                        <a:t>€ TOT</a:t>
                      </a:r>
                      <a:endParaRPr lang="it-IT" sz="1200" b="1" dirty="0"/>
                    </a:p>
                  </a:txBody>
                  <a:tcPr anchor="ctr">
                    <a:solidFill>
                      <a:schemeClr val="bg1">
                        <a:lumMod val="85000"/>
                      </a:schemeClr>
                    </a:solidFill>
                  </a:tcPr>
                </a:tc>
                <a:tc>
                  <a:txBody>
                    <a:bodyPr/>
                    <a:lstStyle/>
                    <a:p>
                      <a:pPr algn="ctr"/>
                      <a:r>
                        <a:rPr lang="en-US" sz="1200" b="1" dirty="0"/>
                        <a:t>49.998.931,39</a:t>
                      </a:r>
                      <a:endParaRPr lang="it-IT" sz="1200" dirty="0"/>
                    </a:p>
                  </a:txBody>
                  <a:tcPr anchor="ctr"/>
                </a:tc>
                <a:tc>
                  <a:txBody>
                    <a:bodyPr/>
                    <a:lstStyle/>
                    <a:p>
                      <a:pPr algn="ctr"/>
                      <a:r>
                        <a:rPr lang="en-US" sz="1200" b="1" dirty="0"/>
                        <a:t>22.350.588,00</a:t>
                      </a:r>
                      <a:endParaRPr lang="it-IT" sz="1200" dirty="0"/>
                    </a:p>
                  </a:txBody>
                  <a:tcPr anchor="ctr"/>
                </a:tc>
                <a:tc>
                  <a:txBody>
                    <a:bodyPr/>
                    <a:lstStyle/>
                    <a:p>
                      <a:pPr algn="ctr"/>
                      <a:r>
                        <a:rPr lang="en-US" sz="1200" b="1" dirty="0"/>
                        <a:t>59.996.968,15</a:t>
                      </a:r>
                      <a:endParaRPr lang="it-IT" sz="1200" dirty="0"/>
                    </a:p>
                  </a:txBody>
                  <a:tcPr anchor="ctr"/>
                </a:tc>
                <a:tc>
                  <a:txBody>
                    <a:bodyPr/>
                    <a:lstStyle/>
                    <a:p>
                      <a:pPr algn="ctr"/>
                      <a:r>
                        <a:rPr lang="en-US" sz="1200" b="1" dirty="0"/>
                        <a:t>20.058.826.53</a:t>
                      </a:r>
                      <a:endParaRPr lang="it-IT" sz="1200" dirty="0"/>
                    </a:p>
                  </a:txBody>
                  <a:tcPr anchor="ctr"/>
                </a:tc>
                <a:tc>
                  <a:txBody>
                    <a:bodyPr/>
                    <a:lstStyle/>
                    <a:p>
                      <a:pPr algn="ctr"/>
                      <a:r>
                        <a:rPr lang="en-US" sz="1200" b="1" dirty="0"/>
                        <a:t>41.000.000,00</a:t>
                      </a:r>
                      <a:endParaRPr lang="it-IT" sz="1200" dirty="0"/>
                    </a:p>
                  </a:txBody>
                  <a:tcPr anchor="ctr"/>
                </a:tc>
                <a:extLst>
                  <a:ext uri="{0D108BD9-81ED-4DB2-BD59-A6C34878D82A}">
                    <a16:rowId xmlns:a16="http://schemas.microsoft.com/office/drawing/2014/main" val="988485146"/>
                  </a:ext>
                </a:extLst>
              </a:tr>
              <a:tr h="270906">
                <a:tc>
                  <a:txBody>
                    <a:bodyPr/>
                    <a:lstStyle/>
                    <a:p>
                      <a:r>
                        <a:rPr lang="en-US" sz="1200" b="1" dirty="0"/>
                        <a:t>€ INFN</a:t>
                      </a:r>
                      <a:endParaRPr lang="it-IT" sz="1200" b="1" dirty="0"/>
                    </a:p>
                  </a:txBody>
                  <a:tcPr anchor="ctr">
                    <a:solidFill>
                      <a:schemeClr val="bg1">
                        <a:lumMod val="85000"/>
                      </a:schemeClr>
                    </a:solidFill>
                  </a:tcPr>
                </a:tc>
                <a:tc>
                  <a:txBody>
                    <a:bodyPr/>
                    <a:lstStyle/>
                    <a:p>
                      <a:pPr algn="ctr"/>
                      <a:r>
                        <a:rPr lang="en-US" sz="1200" b="1" dirty="0"/>
                        <a:t>33.867.823,21</a:t>
                      </a:r>
                      <a:endParaRPr lang="it-IT" sz="1200" dirty="0"/>
                    </a:p>
                  </a:txBody>
                  <a:tcPr anchor="ctr"/>
                </a:tc>
                <a:tc>
                  <a:txBody>
                    <a:bodyPr/>
                    <a:lstStyle/>
                    <a:p>
                      <a:pPr algn="ctr"/>
                      <a:r>
                        <a:rPr lang="en-US" sz="1200" b="1" dirty="0"/>
                        <a:t>14.935.838,00</a:t>
                      </a:r>
                      <a:endParaRPr lang="it-IT" sz="1200" dirty="0"/>
                    </a:p>
                  </a:txBody>
                  <a:tcPr anchor="ctr"/>
                </a:tc>
                <a:tc>
                  <a:txBody>
                    <a:bodyPr/>
                    <a:lstStyle/>
                    <a:p>
                      <a:pPr algn="ctr"/>
                      <a:r>
                        <a:rPr lang="en-US" sz="1200" b="1" dirty="0"/>
                        <a:t>39.572.238,35</a:t>
                      </a:r>
                      <a:endParaRPr lang="it-IT" sz="1200" dirty="0"/>
                    </a:p>
                  </a:txBody>
                  <a:tcPr anchor="ctr"/>
                </a:tc>
                <a:tc>
                  <a:txBody>
                    <a:bodyPr/>
                    <a:lstStyle/>
                    <a:p>
                      <a:pPr algn="ctr"/>
                      <a:r>
                        <a:rPr lang="en-US" sz="1200" b="1" dirty="0"/>
                        <a:t>19.645.377,17</a:t>
                      </a:r>
                      <a:endParaRPr lang="it-IT" sz="1200" dirty="0"/>
                    </a:p>
                  </a:txBody>
                  <a:tcPr anchor="ctr"/>
                </a:tc>
                <a:tc>
                  <a:txBody>
                    <a:bodyPr/>
                    <a:lstStyle/>
                    <a:p>
                      <a:pPr algn="ctr"/>
                      <a:r>
                        <a:rPr lang="en-US" sz="1200" b="1" dirty="0"/>
                        <a:t>31.334.000,80</a:t>
                      </a:r>
                      <a:endParaRPr lang="it-IT" sz="1200" dirty="0"/>
                    </a:p>
                  </a:txBody>
                  <a:tcPr anchor="ctr"/>
                </a:tc>
                <a:extLst>
                  <a:ext uri="{0D108BD9-81ED-4DB2-BD59-A6C34878D82A}">
                    <a16:rowId xmlns:a16="http://schemas.microsoft.com/office/drawing/2014/main" val="1040120160"/>
                  </a:ext>
                </a:extLst>
              </a:tr>
              <a:tr h="924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UO INFN</a:t>
                      </a:r>
                      <a:endParaRPr lang="it-IT" sz="1200" b="1" dirty="0"/>
                    </a:p>
                  </a:txBody>
                  <a:tcPr anchor="ctr">
                    <a:solidFill>
                      <a:schemeClr val="bg1">
                        <a:lumMod val="85000"/>
                      </a:schemeClr>
                    </a:solidFill>
                  </a:tcPr>
                </a:tc>
                <a:tc>
                  <a:txBody>
                    <a:bodyPr/>
                    <a:lstStyle/>
                    <a:p>
                      <a:pPr algn="ctr"/>
                      <a:r>
                        <a:rPr lang="it-IT" sz="1000" dirty="0"/>
                        <a:t>Sezioni di Bologna, Cagliari, Genova, Napoli, Padova, Perugia, Pisa, Roma, Roma Tor Vergata, Torino, Laboratori Nazionali del Gran Sasso e Laboratori Nazionali del Sud</a:t>
                      </a:r>
                    </a:p>
                  </a:txBody>
                  <a:tcPr anchor="ctr"/>
                </a:tc>
                <a:tc>
                  <a:txBody>
                    <a:bodyPr/>
                    <a:lstStyle/>
                    <a:p>
                      <a:pPr algn="ctr"/>
                      <a:r>
                        <a:rPr lang="it-IT" sz="1000" dirty="0"/>
                        <a:t>Sezione di Milano, Laboratori Nazionali dei Frascati, Laboratori Nazionali del Sud</a:t>
                      </a:r>
                    </a:p>
                  </a:txBody>
                  <a:tcPr anchor="ctr"/>
                </a:tc>
                <a:tc>
                  <a:txBody>
                    <a:bodyPr/>
                    <a:lstStyle/>
                    <a:p>
                      <a:pPr algn="ctr"/>
                      <a:r>
                        <a:rPr lang="it-IT" sz="1000" dirty="0"/>
                        <a:t>Sezioni di Genova, Milano (Laboratorio LASA) e Napoli, Laboratori Nazionali di Frascati</a:t>
                      </a:r>
                    </a:p>
                  </a:txBody>
                  <a:tcPr anchor="ctr"/>
                </a:tc>
                <a:tc>
                  <a:txBody>
                    <a:bodyPr/>
                    <a:lstStyle/>
                    <a:p>
                      <a:pPr algn="ctr"/>
                      <a:r>
                        <a:rPr lang="it-IT" sz="1000" dirty="0"/>
                        <a:t>Laboratori Nazionali del Gran Sasso</a:t>
                      </a:r>
                    </a:p>
                  </a:txBody>
                  <a:tcPr anchor="ctr"/>
                </a:tc>
                <a:tc>
                  <a:txBody>
                    <a:bodyPr/>
                    <a:lstStyle/>
                    <a:p>
                      <a:pPr algn="ctr"/>
                      <a:r>
                        <a:rPr lang="it-IT" sz="1000" dirty="0"/>
                        <a:t>CNAF, sezioni di Bari, Cagliari</a:t>
                      </a:r>
                    </a:p>
                  </a:txBody>
                  <a:tcPr anchor="ctr"/>
                </a:tc>
                <a:extLst>
                  <a:ext uri="{0D108BD9-81ED-4DB2-BD59-A6C34878D82A}">
                    <a16:rowId xmlns:a16="http://schemas.microsoft.com/office/drawing/2014/main" val="3804977961"/>
                  </a:ext>
                </a:extLst>
              </a:tr>
              <a:tr h="1291524">
                <a:tc>
                  <a:txBody>
                    <a:bodyPr/>
                    <a:lstStyle/>
                    <a:p>
                      <a:r>
                        <a:rPr lang="en-US" sz="1200" b="1" dirty="0"/>
                        <a:t>PARTNER</a:t>
                      </a:r>
                      <a:endParaRPr lang="it-IT" sz="1200" b="1" dirty="0"/>
                    </a:p>
                  </a:txBody>
                  <a:tcPr anchor="ctr">
                    <a:solidFill>
                      <a:schemeClr val="bg1">
                        <a:lumMod val="85000"/>
                      </a:schemeClr>
                    </a:solidFill>
                  </a:tcPr>
                </a:tc>
                <a:tc>
                  <a:txBody>
                    <a:bodyPr/>
                    <a:lstStyle/>
                    <a:p>
                      <a:pPr algn="ctr"/>
                      <a:r>
                        <a:rPr lang="it-IT" sz="800" dirty="0"/>
                        <a:t>INFN, Alma Mater </a:t>
                      </a:r>
                      <a:r>
                        <a:rPr lang="it-IT" sz="800" dirty="0" err="1"/>
                        <a:t>Studiorum</a:t>
                      </a:r>
                      <a:r>
                        <a:rPr lang="it-IT" sz="800" dirty="0"/>
                        <a:t> - Università di Bologna, Università degli Studi di Cagliari, Università degli Studi di Padova, Università degli Studi di Perugia, Università degli Studi di Roma Tor Vergata, Università degli Studi di Napoli Federico II, Istituto Nazionale di Astrofisica, Sapienza Università di Roma, Università degli Studi di Genova, Gran Sasso Science Institute, Università degli Studi della Campania Luigi Vanvitelli, Agenzia Spaziale Italiana, Università di Pisa</a:t>
                      </a:r>
                    </a:p>
                  </a:txBody>
                  <a:tcPr anchor="ctr"/>
                </a:tc>
                <a:tc>
                  <a:txBody>
                    <a:bodyPr/>
                    <a:lstStyle/>
                    <a:p>
                      <a:pPr algn="ctr"/>
                      <a:r>
                        <a:rPr lang="it-IT" sz="1200" dirty="0"/>
                        <a:t>CNR-INO, CNR-ISM, INFN, Università degli Studi di Roma Tor Vergata</a:t>
                      </a:r>
                    </a:p>
                  </a:txBody>
                  <a:tcPr anchor="ctr"/>
                </a:tc>
                <a:tc>
                  <a:txBody>
                    <a:bodyPr/>
                    <a:lstStyle/>
                    <a:p>
                      <a:pPr algn="ctr"/>
                      <a:r>
                        <a:rPr lang="it-IT" sz="1200" dirty="0"/>
                        <a:t>CNR-SPIN, INFN, Università degli Studi di Genova, Università degli Studi di Milano, Università Federico II di Napoli, del Salento e di Salerno</a:t>
                      </a:r>
                    </a:p>
                  </a:txBody>
                  <a:tcPr anchor="ctr"/>
                </a:tc>
                <a:tc>
                  <a:txBody>
                    <a:bodyPr/>
                    <a:lstStyle/>
                    <a:p>
                      <a:pPr algn="ctr"/>
                      <a:r>
                        <a:rPr lang="it-IT" sz="1200" dirty="0"/>
                        <a:t>GSSI, INFN</a:t>
                      </a:r>
                    </a:p>
                  </a:txBody>
                  <a:tcPr anchor="ctr"/>
                </a:tc>
                <a:tc>
                  <a:txBody>
                    <a:bodyPr/>
                    <a:lstStyle/>
                    <a:p>
                      <a:pPr algn="ctr"/>
                      <a:r>
                        <a:rPr lang="it-IT" sz="1200" dirty="0"/>
                        <a:t>CINECA, GARR, INFN, OGS</a:t>
                      </a:r>
                    </a:p>
                  </a:txBody>
                  <a:tcPr anchor="ctr"/>
                </a:tc>
                <a:extLst>
                  <a:ext uri="{0D108BD9-81ED-4DB2-BD59-A6C34878D82A}">
                    <a16:rowId xmlns:a16="http://schemas.microsoft.com/office/drawing/2014/main" val="3408765542"/>
                  </a:ext>
                </a:extLst>
              </a:tr>
              <a:tr h="420189">
                <a:tc>
                  <a:txBody>
                    <a:bodyPr/>
                    <a:lstStyle/>
                    <a:p>
                      <a:r>
                        <a:rPr lang="en-US" sz="1200" b="1" dirty="0"/>
                        <a:t>Principal Investigator</a:t>
                      </a:r>
                      <a:endParaRPr lang="it-IT" sz="1200" b="1" dirty="0"/>
                    </a:p>
                  </a:txBody>
                  <a:tcPr anchor="ctr">
                    <a:solidFill>
                      <a:schemeClr val="bg1">
                        <a:lumMod val="85000"/>
                      </a:schemeClr>
                    </a:solidFill>
                  </a:tcPr>
                </a:tc>
                <a:tc>
                  <a:txBody>
                    <a:bodyPr/>
                    <a:lstStyle/>
                    <a:p>
                      <a:pPr algn="ctr"/>
                      <a:r>
                        <a:rPr lang="it-IT" sz="1200" dirty="0"/>
                        <a:t>Michele </a:t>
                      </a:r>
                      <a:r>
                        <a:rPr lang="it-IT" sz="1200" dirty="0" err="1"/>
                        <a:t>Punturo</a:t>
                      </a:r>
                      <a:endParaRPr lang="it-IT" sz="1200" dirty="0"/>
                    </a:p>
                  </a:txBody>
                  <a:tcPr anchor="ctr"/>
                </a:tc>
                <a:tc>
                  <a:txBody>
                    <a:bodyPr/>
                    <a:lstStyle/>
                    <a:p>
                      <a:pPr algn="ctr"/>
                      <a:r>
                        <a:rPr lang="it-IT" sz="1200" dirty="0"/>
                        <a:t>Massimo Ferrario</a:t>
                      </a:r>
                    </a:p>
                  </a:txBody>
                  <a:tcPr anchor="ctr"/>
                </a:tc>
                <a:tc>
                  <a:txBody>
                    <a:bodyPr/>
                    <a:lstStyle/>
                    <a:p>
                      <a:pPr algn="ctr"/>
                      <a:r>
                        <a:rPr lang="it-IT" sz="1200" dirty="0"/>
                        <a:t>Pierluigi Campana </a:t>
                      </a:r>
                      <a:br>
                        <a:rPr lang="it-IT" sz="1200" dirty="0"/>
                      </a:br>
                      <a:r>
                        <a:rPr lang="it-IT" sz="1200" dirty="0"/>
                        <a:t>Lucio Rossi</a:t>
                      </a:r>
                    </a:p>
                  </a:txBody>
                  <a:tcPr anchor="ctr"/>
                </a:tc>
                <a:tc>
                  <a:txBody>
                    <a:bodyPr/>
                    <a:lstStyle/>
                    <a:p>
                      <a:pPr algn="ctr"/>
                      <a:r>
                        <a:rPr lang="it-IT" sz="1200" dirty="0"/>
                        <a:t>Carlo Bucci</a:t>
                      </a:r>
                    </a:p>
                  </a:txBody>
                  <a:tcPr anchor="ctr"/>
                </a:tc>
                <a:tc>
                  <a:txBody>
                    <a:bodyPr/>
                    <a:lstStyle/>
                    <a:p>
                      <a:pPr algn="ctr"/>
                      <a:r>
                        <a:rPr lang="it-IT" sz="1200" dirty="0"/>
                        <a:t>Mauro Campanella</a:t>
                      </a:r>
                    </a:p>
                  </a:txBody>
                  <a:tcPr anchor="ctr"/>
                </a:tc>
                <a:extLst>
                  <a:ext uri="{0D108BD9-81ED-4DB2-BD59-A6C34878D82A}">
                    <a16:rowId xmlns:a16="http://schemas.microsoft.com/office/drawing/2014/main" val="4275075686"/>
                  </a:ext>
                </a:extLst>
              </a:tr>
              <a:tr h="270906">
                <a:tc>
                  <a:txBody>
                    <a:bodyPr/>
                    <a:lstStyle/>
                    <a:p>
                      <a:r>
                        <a:rPr lang="en-US" sz="1200" b="1" dirty="0"/>
                        <a:t>Infrastructure Manager</a:t>
                      </a:r>
                      <a:endParaRPr lang="it-IT" sz="1200" b="1" dirty="0"/>
                    </a:p>
                  </a:txBody>
                  <a:tcPr anchor="ctr">
                    <a:solidFill>
                      <a:schemeClr val="bg1">
                        <a:lumMod val="85000"/>
                      </a:schemeClr>
                    </a:solidFill>
                  </a:tcPr>
                </a:tc>
                <a:tc>
                  <a:txBody>
                    <a:bodyPr/>
                    <a:lstStyle/>
                    <a:p>
                      <a:pPr algn="ctr"/>
                      <a:r>
                        <a:rPr lang="en-US" sz="1200" dirty="0"/>
                        <a:t>Monique Bossi</a:t>
                      </a:r>
                      <a:endParaRPr lang="it-IT" sz="1200" dirty="0"/>
                    </a:p>
                  </a:txBody>
                  <a:tcPr anchor="ctr"/>
                </a:tc>
                <a:tc>
                  <a:txBody>
                    <a:bodyPr/>
                    <a:lstStyle/>
                    <a:p>
                      <a:pPr algn="ctr"/>
                      <a:r>
                        <a:rPr lang="en-US" sz="1200" dirty="0"/>
                        <a:t>Claudio Bortolin</a:t>
                      </a:r>
                      <a:endParaRPr lang="it-IT" sz="1200" dirty="0"/>
                    </a:p>
                  </a:txBody>
                  <a:tcPr anchor="ctr"/>
                </a:tc>
                <a:tc>
                  <a:txBody>
                    <a:bodyPr/>
                    <a:lstStyle/>
                    <a:p>
                      <a:pPr algn="ctr"/>
                      <a:r>
                        <a:rPr lang="it-IT" sz="1200" dirty="0"/>
                        <a:t>Marta Della Torre</a:t>
                      </a:r>
                    </a:p>
                  </a:txBody>
                  <a:tcPr anchor="ctr"/>
                </a:tc>
                <a:tc>
                  <a:txBody>
                    <a:bodyPr/>
                    <a:lstStyle/>
                    <a:p>
                      <a:pPr algn="ctr"/>
                      <a:r>
                        <a:rPr lang="it-IT" sz="1200" dirty="0"/>
                        <a:t>Antonio Di Ludovico</a:t>
                      </a:r>
                    </a:p>
                  </a:txBody>
                  <a:tcPr anchor="ctr"/>
                </a:tc>
                <a:tc>
                  <a:txBody>
                    <a:bodyPr/>
                    <a:lstStyle/>
                    <a:p>
                      <a:pPr algn="ctr"/>
                      <a:r>
                        <a:rPr lang="it-IT" sz="1200" dirty="0"/>
                        <a:t>Silvia Calegari</a:t>
                      </a:r>
                    </a:p>
                  </a:txBody>
                  <a:tcPr anchor="ctr"/>
                </a:tc>
                <a:extLst>
                  <a:ext uri="{0D108BD9-81ED-4DB2-BD59-A6C34878D82A}">
                    <a16:rowId xmlns:a16="http://schemas.microsoft.com/office/drawing/2014/main" val="1671252920"/>
                  </a:ext>
                </a:extLst>
              </a:tr>
              <a:tr h="270906">
                <a:tc>
                  <a:txBody>
                    <a:bodyPr/>
                    <a:lstStyle/>
                    <a:p>
                      <a:r>
                        <a:rPr lang="en-US" sz="1200" b="1" dirty="0"/>
                        <a:t>Financial Officer</a:t>
                      </a:r>
                      <a:endParaRPr lang="it-IT" sz="1200" b="1" dirty="0"/>
                    </a:p>
                  </a:txBody>
                  <a:tcPr anchor="ctr">
                    <a:solidFill>
                      <a:schemeClr val="bg1">
                        <a:lumMod val="85000"/>
                      </a:schemeClr>
                    </a:solidFill>
                  </a:tcPr>
                </a:tc>
                <a:tc>
                  <a:txBody>
                    <a:bodyPr/>
                    <a:lstStyle/>
                    <a:p>
                      <a:pPr algn="ctr"/>
                      <a:r>
                        <a:rPr lang="it-IT" sz="1200" dirty="0"/>
                        <a:t>Michela Giovagnoli</a:t>
                      </a:r>
                    </a:p>
                  </a:txBody>
                  <a:tcPr anchor="ctr"/>
                </a:tc>
                <a:tc>
                  <a:txBody>
                    <a:bodyPr/>
                    <a:lstStyle/>
                    <a:p>
                      <a:pPr algn="ctr"/>
                      <a:r>
                        <a:rPr lang="it-IT" sz="1200" dirty="0"/>
                        <a:t>Tiziano Ferro</a:t>
                      </a:r>
                    </a:p>
                  </a:txBody>
                  <a:tcPr anchor="ctr"/>
                </a:tc>
                <a:tc>
                  <a:txBody>
                    <a:bodyPr/>
                    <a:lstStyle/>
                    <a:p>
                      <a:pPr algn="ctr"/>
                      <a:r>
                        <a:rPr lang="it-IT" sz="1200" dirty="0"/>
                        <a:t>Mariassunta Canale Parola</a:t>
                      </a:r>
                    </a:p>
                  </a:txBody>
                  <a:tcPr anchor="ctr"/>
                </a:tc>
                <a:tc>
                  <a:txBody>
                    <a:bodyPr/>
                    <a:lstStyle/>
                    <a:p>
                      <a:pPr algn="ctr"/>
                      <a:r>
                        <a:rPr lang="it-IT" sz="1200" dirty="0"/>
                        <a:t>Franca Masciulli</a:t>
                      </a:r>
                    </a:p>
                  </a:txBody>
                  <a:tcPr anchor="ctr"/>
                </a:tc>
                <a:tc>
                  <a:txBody>
                    <a:bodyPr/>
                    <a:lstStyle/>
                    <a:p>
                      <a:pPr algn="ctr"/>
                      <a:r>
                        <a:rPr lang="it-IT" sz="1200" dirty="0"/>
                        <a:t>Martina Allegro</a:t>
                      </a:r>
                    </a:p>
                  </a:txBody>
                  <a:tcPr anchor="ctr"/>
                </a:tc>
                <a:extLst>
                  <a:ext uri="{0D108BD9-81ED-4DB2-BD59-A6C34878D82A}">
                    <a16:rowId xmlns:a16="http://schemas.microsoft.com/office/drawing/2014/main" val="880831554"/>
                  </a:ext>
                </a:extLst>
              </a:tr>
            </a:tbl>
          </a:graphicData>
        </a:graphic>
      </p:graphicFrame>
      <p:pic>
        <p:nvPicPr>
          <p:cNvPr id="7" name="Picture 6" descr="A logo of a number four&#10;&#10;Description automatically generated">
            <a:extLst>
              <a:ext uri="{FF2B5EF4-FFF2-40B4-BE49-F238E27FC236}">
                <a16:creationId xmlns:a16="http://schemas.microsoft.com/office/drawing/2014/main" id="{B5D596AF-EDB0-4366-1F16-26B7BA19F1AD}"/>
              </a:ext>
            </a:extLst>
          </p:cNvPr>
          <p:cNvPicPr>
            <a:picLocks noChangeAspect="1"/>
          </p:cNvPicPr>
          <p:nvPr/>
        </p:nvPicPr>
        <p:blipFill>
          <a:blip r:embed="rId4">
            <a:clrChange>
              <a:clrFrom>
                <a:srgbClr val="E3E3E3"/>
              </a:clrFrom>
              <a:clrTo>
                <a:srgbClr val="E3E3E3">
                  <a:alpha val="0"/>
                </a:srgbClr>
              </a:clrTo>
            </a:clrChange>
            <a:extLst>
              <a:ext uri="{28A0092B-C50C-407E-A947-70E740481C1C}">
                <a14:useLocalDpi xmlns:a14="http://schemas.microsoft.com/office/drawing/2010/main" val="0"/>
              </a:ext>
            </a:extLst>
          </a:blip>
          <a:stretch>
            <a:fillRect/>
          </a:stretch>
        </p:blipFill>
        <p:spPr>
          <a:xfrm>
            <a:off x="109378" y="6539858"/>
            <a:ext cx="274320" cy="265482"/>
          </a:xfrm>
          <a:prstGeom prst="rect">
            <a:avLst/>
          </a:prstGeom>
          <a:effectLst>
            <a:outerShdw blurRad="241300" dist="101600" dir="960000" algn="tl" rotWithShape="0">
              <a:prstClr val="black">
                <a:alpha val="56000"/>
              </a:prstClr>
            </a:outerShdw>
          </a:effectLst>
        </p:spPr>
      </p:pic>
    </p:spTree>
    <p:extLst>
      <p:ext uri="{BB962C8B-B14F-4D97-AF65-F5344CB8AC3E}">
        <p14:creationId xmlns:p14="http://schemas.microsoft.com/office/powerpoint/2010/main" val="23777061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Words>
  <Application>Microsoft Office PowerPoint</Application>
  <PresentationFormat>Widescreen</PresentationFormat>
  <Paragraphs>54</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Titillium</vt:lpstr>
      <vt:lpstr>Tema di Office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KM3NeT4RR – personale a tempo determinato</dc:title>
  <dc:creator>Veronica Valsecchi</dc:creator>
  <cp:lastModifiedBy>Sebastiano Ciancio</cp:lastModifiedBy>
  <cp:revision>57</cp:revision>
  <cp:lastPrinted>2023-10-31T11:44:40Z</cp:lastPrinted>
  <dcterms:created xsi:type="dcterms:W3CDTF">2023-08-28T09:36:45Z</dcterms:created>
  <dcterms:modified xsi:type="dcterms:W3CDTF">2024-12-12T13:29:35Z</dcterms:modified>
</cp:coreProperties>
</file>