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2"/>
  </p:sldMasterIdLst>
  <p:notesMasterIdLst>
    <p:notesMasterId r:id="rId23"/>
  </p:notesMasterIdLst>
  <p:handoutMasterIdLst>
    <p:handoutMasterId r:id="rId24"/>
  </p:handoutMasterIdLst>
  <p:sldIdLst>
    <p:sldId id="257" r:id="rId13"/>
    <p:sldId id="258" r:id="rId14"/>
    <p:sldId id="291" r:id="rId15"/>
    <p:sldId id="297" r:id="rId16"/>
    <p:sldId id="294" r:id="rId17"/>
    <p:sldId id="266" r:id="rId18"/>
    <p:sldId id="273" r:id="rId19"/>
    <p:sldId id="274" r:id="rId20"/>
    <p:sldId id="296" r:id="rId21"/>
    <p:sldId id="292" r:id="rId22"/>
  </p:sldIdLst>
  <p:sldSz cx="12190413" cy="6858000"/>
  <p:notesSz cx="6858000" cy="9144000"/>
  <p:custDataLst>
    <p:tags r:id="rId25"/>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80000"/>
    <a:srgbClr val="C40000"/>
    <a:srgbClr val="006CA8"/>
    <a:srgbClr val="1D85B3"/>
    <a:srgbClr val="252525"/>
    <a:srgbClr val="156082"/>
    <a:srgbClr val="FF21FF"/>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3183B-9D5C-43C9-BB0A-769DDE219981}" v="516" dt="2025-08-27T11:07:58.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61" autoAdjust="0"/>
  </p:normalViewPr>
  <p:slideViewPr>
    <p:cSldViewPr snapToObjects="1" showGuides="1">
      <p:cViewPr varScale="1">
        <p:scale>
          <a:sx n="64" d="100"/>
          <a:sy n="64" d="100"/>
        </p:scale>
        <p:origin x="188" y="48"/>
      </p:cViewPr>
      <p:guideLst/>
    </p:cSldViewPr>
  </p:slideViewPr>
  <p:notesTextViewPr>
    <p:cViewPr>
      <p:scale>
        <a:sx n="3" d="2"/>
        <a:sy n="3" d="2"/>
      </p:scale>
      <p:origin x="0" y="0"/>
    </p:cViewPr>
  </p:notesTextViewPr>
  <p:notesViewPr>
    <p:cSldViewPr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Lars Flocken" userId="1e2cf7ed-d281-4a0d-b396-7741285a75d3" providerId="ADAL" clId="{43EC238F-5356-4BCE-8AD9-6B134ECBD2BB}"/>
    <pc:docChg chg="undo custSel delSld modSld sldOrd">
      <pc:chgData name="Jonathan Lars Flocken" userId="1e2cf7ed-d281-4a0d-b396-7741285a75d3" providerId="ADAL" clId="{43EC238F-5356-4BCE-8AD9-6B134ECBD2BB}" dt="2025-07-30T13:17:33.685" v="1022" actId="478"/>
      <pc:docMkLst>
        <pc:docMk/>
      </pc:docMkLst>
      <pc:sldChg chg="modSp mod">
        <pc:chgData name="Jonathan Lars Flocken" userId="1e2cf7ed-d281-4a0d-b396-7741285a75d3" providerId="ADAL" clId="{43EC238F-5356-4BCE-8AD9-6B134ECBD2BB}" dt="2025-07-28T07:30:23.319" v="88"/>
        <pc:sldMkLst>
          <pc:docMk/>
          <pc:sldMk cId="3990924103" sldId="258"/>
        </pc:sldMkLst>
        <pc:spChg chg="mod">
          <ac:chgData name="Jonathan Lars Flocken" userId="1e2cf7ed-d281-4a0d-b396-7741285a75d3" providerId="ADAL" clId="{43EC238F-5356-4BCE-8AD9-6B134ECBD2BB}" dt="2025-07-28T07:26:39.838" v="4" actId="20577"/>
          <ac:spMkLst>
            <pc:docMk/>
            <pc:sldMk cId="3990924103" sldId="258"/>
            <ac:spMk id="2" creationId="{A9BED518-95B1-58C9-0C7E-36445A2E48D5}"/>
          </ac:spMkLst>
        </pc:spChg>
        <pc:spChg chg="mod">
          <ac:chgData name="Jonathan Lars Flocken" userId="1e2cf7ed-d281-4a0d-b396-7741285a75d3" providerId="ADAL" clId="{43EC238F-5356-4BCE-8AD9-6B134ECBD2BB}" dt="2025-07-28T07:30:23.319" v="88"/>
          <ac:spMkLst>
            <pc:docMk/>
            <pc:sldMk cId="3990924103" sldId="258"/>
            <ac:spMk id="3" creationId="{B670EC7E-F763-A4CE-8814-6DDCAD0305BF}"/>
          </ac:spMkLst>
        </pc:spChg>
      </pc:sldChg>
      <pc:sldChg chg="modSp mod modAnim">
        <pc:chgData name="Jonathan Lars Flocken" userId="1e2cf7ed-d281-4a0d-b396-7741285a75d3" providerId="ADAL" clId="{43EC238F-5356-4BCE-8AD9-6B134ECBD2BB}" dt="2025-07-30T07:43:51.559" v="721"/>
        <pc:sldMkLst>
          <pc:docMk/>
          <pc:sldMk cId="680578698" sldId="266"/>
        </pc:sldMkLst>
        <pc:spChg chg="mod">
          <ac:chgData name="Jonathan Lars Flocken" userId="1e2cf7ed-d281-4a0d-b396-7741285a75d3" providerId="ADAL" clId="{43EC238F-5356-4BCE-8AD9-6B134ECBD2BB}" dt="2025-07-30T07:43:43.613" v="719" actId="14100"/>
          <ac:spMkLst>
            <pc:docMk/>
            <pc:sldMk cId="680578698" sldId="266"/>
            <ac:spMk id="3" creationId="{91C2E3EF-9366-1056-695B-1399A3119265}"/>
          </ac:spMkLst>
        </pc:spChg>
      </pc:sldChg>
      <pc:sldChg chg="modSp modAnim modNotesTx">
        <pc:chgData name="Jonathan Lars Flocken" userId="1e2cf7ed-d281-4a0d-b396-7741285a75d3" providerId="ADAL" clId="{43EC238F-5356-4BCE-8AD9-6B134ECBD2BB}" dt="2025-07-29T09:29:44.956" v="157" actId="20577"/>
        <pc:sldMkLst>
          <pc:docMk/>
          <pc:sldMk cId="2329459278" sldId="291"/>
        </pc:sldMkLst>
        <pc:spChg chg="mod">
          <ac:chgData name="Jonathan Lars Flocken" userId="1e2cf7ed-d281-4a0d-b396-7741285a75d3" providerId="ADAL" clId="{43EC238F-5356-4BCE-8AD9-6B134ECBD2BB}" dt="2025-07-29T09:26:06.094" v="128" actId="20578"/>
          <ac:spMkLst>
            <pc:docMk/>
            <pc:sldMk cId="2329459278" sldId="291"/>
            <ac:spMk id="3" creationId="{2EF4A5F9-DA27-1CFC-652E-4FF93FA00180}"/>
          </ac:spMkLst>
        </pc:spChg>
      </pc:sldChg>
      <pc:sldChg chg="ord">
        <pc:chgData name="Jonathan Lars Flocken" userId="1e2cf7ed-d281-4a0d-b396-7741285a75d3" providerId="ADAL" clId="{43EC238F-5356-4BCE-8AD9-6B134ECBD2BB}" dt="2025-07-27T15:31:52.295" v="1"/>
        <pc:sldMkLst>
          <pc:docMk/>
          <pc:sldMk cId="3077775030" sldId="292"/>
        </pc:sldMkLst>
      </pc:sldChg>
      <pc:sldChg chg="addSp delSp modSp mod modAnim modNotesTx">
        <pc:chgData name="Jonathan Lars Flocken" userId="1e2cf7ed-d281-4a0d-b396-7741285a75d3" providerId="ADAL" clId="{43EC238F-5356-4BCE-8AD9-6B134ECBD2BB}" dt="2025-07-30T13:17:08.230" v="1020"/>
        <pc:sldMkLst>
          <pc:docMk/>
          <pc:sldMk cId="1083359063" sldId="294"/>
        </pc:sldMkLst>
        <pc:spChg chg="add mod">
          <ac:chgData name="Jonathan Lars Flocken" userId="1e2cf7ed-d281-4a0d-b396-7741285a75d3" providerId="ADAL" clId="{43EC238F-5356-4BCE-8AD9-6B134ECBD2BB}" dt="2025-07-30T13:16:25.392" v="1018" actId="207"/>
          <ac:spMkLst>
            <pc:docMk/>
            <pc:sldMk cId="1083359063" sldId="294"/>
            <ac:spMk id="11" creationId="{07AA1BB0-CB2E-E0BD-46E4-73B24949D220}"/>
          </ac:spMkLst>
        </pc:spChg>
        <pc:picChg chg="mod">
          <ac:chgData name="Jonathan Lars Flocken" userId="1e2cf7ed-d281-4a0d-b396-7741285a75d3" providerId="ADAL" clId="{43EC238F-5356-4BCE-8AD9-6B134ECBD2BB}" dt="2025-07-29T14:57:09.212" v="343" actId="14826"/>
          <ac:picMkLst>
            <pc:docMk/>
            <pc:sldMk cId="1083359063" sldId="294"/>
            <ac:picMk id="12" creationId="{DA47485E-117E-0291-702C-449B92A25CEF}"/>
          </ac:picMkLst>
        </pc:picChg>
      </pc:sldChg>
      <pc:sldChg chg="del ord">
        <pc:chgData name="Jonathan Lars Flocken" userId="1e2cf7ed-d281-4a0d-b396-7741285a75d3" providerId="ADAL" clId="{43EC238F-5356-4BCE-8AD9-6B134ECBD2BB}" dt="2025-07-30T13:17:28.648" v="1021" actId="47"/>
        <pc:sldMkLst>
          <pc:docMk/>
          <pc:sldMk cId="795540141" sldId="295"/>
        </pc:sldMkLst>
      </pc:sldChg>
      <pc:sldChg chg="delSp mod">
        <pc:chgData name="Jonathan Lars Flocken" userId="1e2cf7ed-d281-4a0d-b396-7741285a75d3" providerId="ADAL" clId="{43EC238F-5356-4BCE-8AD9-6B134ECBD2BB}" dt="2025-07-30T13:17:33.685" v="1022" actId="478"/>
        <pc:sldMkLst>
          <pc:docMk/>
          <pc:sldMk cId="2110795884" sldId="296"/>
        </pc:sldMkLst>
      </pc:sldChg>
      <pc:sldChg chg="addSp modSp mod modAnim modNotesTx">
        <pc:chgData name="Jonathan Lars Flocken" userId="1e2cf7ed-d281-4a0d-b396-7741285a75d3" providerId="ADAL" clId="{43EC238F-5356-4BCE-8AD9-6B134ECBD2BB}" dt="2025-07-30T13:15:09.757" v="1014"/>
        <pc:sldMkLst>
          <pc:docMk/>
          <pc:sldMk cId="3063478425" sldId="297"/>
        </pc:sldMkLst>
        <pc:spChg chg="mod">
          <ac:chgData name="Jonathan Lars Flocken" userId="1e2cf7ed-d281-4a0d-b396-7741285a75d3" providerId="ADAL" clId="{43EC238F-5356-4BCE-8AD9-6B134ECBD2BB}" dt="2025-07-29T13:55:25.889" v="275" actId="1076"/>
          <ac:spMkLst>
            <pc:docMk/>
            <pc:sldMk cId="3063478425" sldId="297"/>
            <ac:spMk id="44" creationId="{E39E3126-F388-28A1-5447-E6D393740D9E}"/>
          </ac:spMkLst>
        </pc:spChg>
        <pc:picChg chg="add mod ord">
          <ac:chgData name="Jonathan Lars Flocken" userId="1e2cf7ed-d281-4a0d-b396-7741285a75d3" providerId="ADAL" clId="{43EC238F-5356-4BCE-8AD9-6B134ECBD2BB}" dt="2025-07-29T13:56:06.564" v="283" actId="1076"/>
          <ac:picMkLst>
            <pc:docMk/>
            <pc:sldMk cId="3063478425" sldId="297"/>
            <ac:picMk id="7" creationId="{7D70BF14-0078-A290-AA8B-F7569F21BB18}"/>
          </ac:picMkLst>
        </pc:picChg>
        <pc:picChg chg="add mod ord">
          <ac:chgData name="Jonathan Lars Flocken" userId="1e2cf7ed-d281-4a0d-b396-7741285a75d3" providerId="ADAL" clId="{43EC238F-5356-4BCE-8AD9-6B134ECBD2BB}" dt="2025-07-29T13:55:49.084" v="282" actId="167"/>
          <ac:picMkLst>
            <pc:docMk/>
            <pc:sldMk cId="3063478425" sldId="297"/>
            <ac:picMk id="9" creationId="{A136E0A4-A982-9E69-4BBF-FBF4E559F70E}"/>
          </ac:picMkLst>
        </pc:picChg>
      </pc:sldChg>
    </pc:docChg>
  </pc:docChgLst>
  <pc:docChgLst>
    <pc:chgData name="Jonathan Lars Flocken" userId="1e2cf7ed-d281-4a0d-b396-7741285a75d3" providerId="ADAL" clId="{AC6355A0-D3E5-4160-BFB1-0CDC246FE2B5}"/>
    <pc:docChg chg="undo redo custSel addSld delSld modSld sldOrd">
      <pc:chgData name="Jonathan Lars Flocken" userId="1e2cf7ed-d281-4a0d-b396-7741285a75d3" providerId="ADAL" clId="{AC6355A0-D3E5-4160-BFB1-0CDC246FE2B5}" dt="2024-11-15T08:55:26.075" v="6752" actId="20577"/>
      <pc:docMkLst>
        <pc:docMk/>
      </pc:docMkLst>
      <pc:sldChg chg="addSp delSp modSp mod modAnim modNotesTx">
        <pc:chgData name="Jonathan Lars Flocken" userId="1e2cf7ed-d281-4a0d-b396-7741285a75d3" providerId="ADAL" clId="{AC6355A0-D3E5-4160-BFB1-0CDC246FE2B5}" dt="2024-11-15T07:47:41.212" v="6253" actId="20577"/>
        <pc:sldMkLst>
          <pc:docMk/>
          <pc:sldMk cId="3990924103" sldId="258"/>
        </pc:sldMkLst>
      </pc:sldChg>
      <pc:sldChg chg="del">
        <pc:chgData name="Jonathan Lars Flocken" userId="1e2cf7ed-d281-4a0d-b396-7741285a75d3" providerId="ADAL" clId="{AC6355A0-D3E5-4160-BFB1-0CDC246FE2B5}" dt="2024-11-13T14:14:23.265" v="148" actId="47"/>
        <pc:sldMkLst>
          <pc:docMk/>
          <pc:sldMk cId="4191919265" sldId="261"/>
        </pc:sldMkLst>
      </pc:sldChg>
      <pc:sldChg chg="del">
        <pc:chgData name="Jonathan Lars Flocken" userId="1e2cf7ed-d281-4a0d-b396-7741285a75d3" providerId="ADAL" clId="{AC6355A0-D3E5-4160-BFB1-0CDC246FE2B5}" dt="2024-11-13T14:14:32.741" v="152" actId="47"/>
        <pc:sldMkLst>
          <pc:docMk/>
          <pc:sldMk cId="1871867101" sldId="262"/>
        </pc:sldMkLst>
      </pc:sldChg>
      <pc:sldChg chg="del">
        <pc:chgData name="Jonathan Lars Flocken" userId="1e2cf7ed-d281-4a0d-b396-7741285a75d3" providerId="ADAL" clId="{AC6355A0-D3E5-4160-BFB1-0CDC246FE2B5}" dt="2024-11-13T14:14:54.250" v="162" actId="47"/>
        <pc:sldMkLst>
          <pc:docMk/>
          <pc:sldMk cId="2136755387" sldId="263"/>
        </pc:sldMkLst>
      </pc:sldChg>
      <pc:sldChg chg="del">
        <pc:chgData name="Jonathan Lars Flocken" userId="1e2cf7ed-d281-4a0d-b396-7741285a75d3" providerId="ADAL" clId="{AC6355A0-D3E5-4160-BFB1-0CDC246FE2B5}" dt="2024-11-13T14:14:35.181" v="155" actId="47"/>
        <pc:sldMkLst>
          <pc:docMk/>
          <pc:sldMk cId="2308917923" sldId="264"/>
        </pc:sldMkLst>
      </pc:sldChg>
      <pc:sldChg chg="modSp mod modAnim">
        <pc:chgData name="Jonathan Lars Flocken" userId="1e2cf7ed-d281-4a0d-b396-7741285a75d3" providerId="ADAL" clId="{AC6355A0-D3E5-4160-BFB1-0CDC246FE2B5}" dt="2024-11-14T19:59:25.821" v="5974" actId="20577"/>
        <pc:sldMkLst>
          <pc:docMk/>
          <pc:sldMk cId="680578698" sldId="266"/>
        </pc:sldMkLst>
      </pc:sldChg>
      <pc:sldChg chg="del">
        <pc:chgData name="Jonathan Lars Flocken" userId="1e2cf7ed-d281-4a0d-b396-7741285a75d3" providerId="ADAL" clId="{AC6355A0-D3E5-4160-BFB1-0CDC246FE2B5}" dt="2024-11-13T14:14:53.158" v="161" actId="47"/>
        <pc:sldMkLst>
          <pc:docMk/>
          <pc:sldMk cId="5718746" sldId="267"/>
        </pc:sldMkLst>
      </pc:sldChg>
      <pc:sldChg chg="modSp mod">
        <pc:chgData name="Jonathan Lars Flocken" userId="1e2cf7ed-d281-4a0d-b396-7741285a75d3" providerId="ADAL" clId="{AC6355A0-D3E5-4160-BFB1-0CDC246FE2B5}" dt="2024-11-14T19:25:23.376" v="5030" actId="790"/>
        <pc:sldMkLst>
          <pc:docMk/>
          <pc:sldMk cId="331900684" sldId="274"/>
        </pc:sldMkLst>
      </pc:sldChg>
      <pc:sldChg chg="del">
        <pc:chgData name="Jonathan Lars Flocken" userId="1e2cf7ed-d281-4a0d-b396-7741285a75d3" providerId="ADAL" clId="{AC6355A0-D3E5-4160-BFB1-0CDC246FE2B5}" dt="2024-11-13T14:14:31.567" v="151" actId="47"/>
        <pc:sldMkLst>
          <pc:docMk/>
          <pc:sldMk cId="2263289027" sldId="276"/>
        </pc:sldMkLst>
      </pc:sldChg>
      <pc:sldChg chg="del">
        <pc:chgData name="Jonathan Lars Flocken" userId="1e2cf7ed-d281-4a0d-b396-7741285a75d3" providerId="ADAL" clId="{AC6355A0-D3E5-4160-BFB1-0CDC246FE2B5}" dt="2024-11-13T14:14:33.564" v="153" actId="47"/>
        <pc:sldMkLst>
          <pc:docMk/>
          <pc:sldMk cId="2412899158" sldId="277"/>
        </pc:sldMkLst>
      </pc:sldChg>
      <pc:sldChg chg="del">
        <pc:chgData name="Jonathan Lars Flocken" userId="1e2cf7ed-d281-4a0d-b396-7741285a75d3" providerId="ADAL" clId="{AC6355A0-D3E5-4160-BFB1-0CDC246FE2B5}" dt="2024-11-13T14:14:34.151" v="154" actId="47"/>
        <pc:sldMkLst>
          <pc:docMk/>
          <pc:sldMk cId="3726655556" sldId="278"/>
        </pc:sldMkLst>
      </pc:sldChg>
      <pc:sldChg chg="addSp modSp mod modAnim">
        <pc:chgData name="Jonathan Lars Flocken" userId="1e2cf7ed-d281-4a0d-b396-7741285a75d3" providerId="ADAL" clId="{AC6355A0-D3E5-4160-BFB1-0CDC246FE2B5}" dt="2024-11-15T07:57:29.277" v="6694" actId="20577"/>
        <pc:sldMkLst>
          <pc:docMk/>
          <pc:sldMk cId="1830090613" sldId="279"/>
        </pc:sldMkLst>
      </pc:sldChg>
      <pc:sldChg chg="addSp delSp modSp add mod modAnim">
        <pc:chgData name="Jonathan Lars Flocken" userId="1e2cf7ed-d281-4a0d-b396-7741285a75d3" providerId="ADAL" clId="{AC6355A0-D3E5-4160-BFB1-0CDC246FE2B5}" dt="2024-11-14T20:30:50.526" v="6001"/>
        <pc:sldMkLst>
          <pc:docMk/>
          <pc:sldMk cId="567237972" sldId="280"/>
        </pc:sldMkLst>
      </pc:sldChg>
      <pc:sldChg chg="del">
        <pc:chgData name="Jonathan Lars Flocken" userId="1e2cf7ed-d281-4a0d-b396-7741285a75d3" providerId="ADAL" clId="{AC6355A0-D3E5-4160-BFB1-0CDC246FE2B5}" dt="2024-11-13T14:14:35.614" v="156" actId="47"/>
        <pc:sldMkLst>
          <pc:docMk/>
          <pc:sldMk cId="678236256" sldId="280"/>
        </pc:sldMkLst>
      </pc:sldChg>
      <pc:sldChg chg="addSp delSp modSp add mod ord delAnim modAnim">
        <pc:chgData name="Jonathan Lars Flocken" userId="1e2cf7ed-d281-4a0d-b396-7741285a75d3" providerId="ADAL" clId="{AC6355A0-D3E5-4160-BFB1-0CDC246FE2B5}" dt="2024-11-14T20:40:24.910" v="6052"/>
        <pc:sldMkLst>
          <pc:docMk/>
          <pc:sldMk cId="689814964" sldId="281"/>
        </pc:sldMkLst>
      </pc:sldChg>
      <pc:sldChg chg="addSp delSp modSp add del mod delAnim">
        <pc:chgData name="Jonathan Lars Flocken" userId="1e2cf7ed-d281-4a0d-b396-7741285a75d3" providerId="ADAL" clId="{AC6355A0-D3E5-4160-BFB1-0CDC246FE2B5}" dt="2024-11-14T15:25:13.347" v="2279" actId="2696"/>
        <pc:sldMkLst>
          <pc:docMk/>
          <pc:sldMk cId="772064739" sldId="282"/>
        </pc:sldMkLst>
      </pc:sldChg>
      <pc:sldChg chg="del">
        <pc:chgData name="Jonathan Lars Flocken" userId="1e2cf7ed-d281-4a0d-b396-7741285a75d3" providerId="ADAL" clId="{AC6355A0-D3E5-4160-BFB1-0CDC246FE2B5}" dt="2024-11-13T14:14:36.167" v="157" actId="47"/>
        <pc:sldMkLst>
          <pc:docMk/>
          <pc:sldMk cId="3826613532" sldId="282"/>
        </pc:sldMkLst>
      </pc:sldChg>
      <pc:sldChg chg="addSp delSp modSp add mod ord modClrScheme delAnim chgLayout">
        <pc:chgData name="Jonathan Lars Flocken" userId="1e2cf7ed-d281-4a0d-b396-7741285a75d3" providerId="ADAL" clId="{AC6355A0-D3E5-4160-BFB1-0CDC246FE2B5}" dt="2024-11-14T15:14:18.465" v="1988" actId="1076"/>
        <pc:sldMkLst>
          <pc:docMk/>
          <pc:sldMk cId="464867942" sldId="283"/>
        </pc:sldMkLst>
      </pc:sldChg>
      <pc:sldChg chg="del">
        <pc:chgData name="Jonathan Lars Flocken" userId="1e2cf7ed-d281-4a0d-b396-7741285a75d3" providerId="ADAL" clId="{AC6355A0-D3E5-4160-BFB1-0CDC246FE2B5}" dt="2024-11-13T14:14:36.809" v="158" actId="47"/>
        <pc:sldMkLst>
          <pc:docMk/>
          <pc:sldMk cId="3571542817" sldId="283"/>
        </pc:sldMkLst>
      </pc:sldChg>
      <pc:sldChg chg="addSp modSp add mod">
        <pc:chgData name="Jonathan Lars Flocken" userId="1e2cf7ed-d281-4a0d-b396-7741285a75d3" providerId="ADAL" clId="{AC6355A0-D3E5-4160-BFB1-0CDC246FE2B5}" dt="2024-11-14T19:25:29.302" v="5031" actId="790"/>
        <pc:sldMkLst>
          <pc:docMk/>
          <pc:sldMk cId="3957372999" sldId="284"/>
        </pc:sldMkLst>
      </pc:sldChg>
      <pc:sldChg chg="addSp delSp modSp add del mod">
        <pc:chgData name="Jonathan Lars Flocken" userId="1e2cf7ed-d281-4a0d-b396-7741285a75d3" providerId="ADAL" clId="{AC6355A0-D3E5-4160-BFB1-0CDC246FE2B5}" dt="2024-11-14T16:42:56.534" v="4201" actId="2696"/>
        <pc:sldMkLst>
          <pc:docMk/>
          <pc:sldMk cId="2167787364" sldId="285"/>
        </pc:sldMkLst>
      </pc:sldChg>
      <pc:sldChg chg="addSp delSp modSp add mod ord">
        <pc:chgData name="Jonathan Lars Flocken" userId="1e2cf7ed-d281-4a0d-b396-7741285a75d3" providerId="ADAL" clId="{AC6355A0-D3E5-4160-BFB1-0CDC246FE2B5}" dt="2024-11-14T19:25:35.871" v="5032" actId="790"/>
        <pc:sldMkLst>
          <pc:docMk/>
          <pc:sldMk cId="1112817199" sldId="286"/>
        </pc:sldMkLst>
      </pc:sldChg>
      <pc:sldChg chg="addSp delSp modSp add del mod">
        <pc:chgData name="Jonathan Lars Flocken" userId="1e2cf7ed-d281-4a0d-b396-7741285a75d3" providerId="ADAL" clId="{AC6355A0-D3E5-4160-BFB1-0CDC246FE2B5}" dt="2024-11-14T16:42:58.699" v="4202" actId="2696"/>
        <pc:sldMkLst>
          <pc:docMk/>
          <pc:sldMk cId="3144551410" sldId="287"/>
        </pc:sldMkLst>
      </pc:sldChg>
      <pc:sldChg chg="addSp modSp add mod ord">
        <pc:chgData name="Jonathan Lars Flocken" userId="1e2cf7ed-d281-4a0d-b396-7741285a75d3" providerId="ADAL" clId="{AC6355A0-D3E5-4160-BFB1-0CDC246FE2B5}" dt="2024-11-14T19:25:41.462" v="5033" actId="790"/>
        <pc:sldMkLst>
          <pc:docMk/>
          <pc:sldMk cId="310818544" sldId="288"/>
        </pc:sldMkLst>
      </pc:sldChg>
      <pc:sldChg chg="add del">
        <pc:chgData name="Jonathan Lars Flocken" userId="1e2cf7ed-d281-4a0d-b396-7741285a75d3" providerId="ADAL" clId="{AC6355A0-D3E5-4160-BFB1-0CDC246FE2B5}" dt="2024-11-14T20:48:04.631" v="6079" actId="2696"/>
        <pc:sldMkLst>
          <pc:docMk/>
          <pc:sldMk cId="2902773859" sldId="289"/>
        </pc:sldMkLst>
      </pc:sldChg>
      <pc:sldChg chg="modSp add mod ord modAnim modNotesTx">
        <pc:chgData name="Jonathan Lars Flocken" userId="1e2cf7ed-d281-4a0d-b396-7741285a75d3" providerId="ADAL" clId="{AC6355A0-D3E5-4160-BFB1-0CDC246FE2B5}" dt="2024-11-14T20:57:19.574" v="6117" actId="790"/>
        <pc:sldMkLst>
          <pc:docMk/>
          <pc:sldMk cId="619920497" sldId="290"/>
        </pc:sldMkLst>
      </pc:sldChg>
      <pc:sldChg chg="modSp add mod modAnim">
        <pc:chgData name="Jonathan Lars Flocken" userId="1e2cf7ed-d281-4a0d-b396-7741285a75d3" providerId="ADAL" clId="{AC6355A0-D3E5-4160-BFB1-0CDC246FE2B5}" dt="2024-11-15T07:58:59.050" v="6709" actId="20577"/>
        <pc:sldMkLst>
          <pc:docMk/>
          <pc:sldMk cId="2329459278" sldId="291"/>
        </pc:sldMkLst>
      </pc:sldChg>
      <pc:sldChg chg="addSp modSp add mod ord modAnim">
        <pc:chgData name="Jonathan Lars Flocken" userId="1e2cf7ed-d281-4a0d-b396-7741285a75d3" providerId="ADAL" clId="{AC6355A0-D3E5-4160-BFB1-0CDC246FE2B5}" dt="2024-11-14T20:33:05.042" v="6016"/>
        <pc:sldMkLst>
          <pc:docMk/>
          <pc:sldMk cId="2541630472" sldId="292"/>
        </pc:sldMkLst>
      </pc:sldChg>
      <pc:sldChg chg="modSp add mod ord modAnim modNotesTx">
        <pc:chgData name="Jonathan Lars Flocken" userId="1e2cf7ed-d281-4a0d-b396-7741285a75d3" providerId="ADAL" clId="{AC6355A0-D3E5-4160-BFB1-0CDC246FE2B5}" dt="2024-11-14T21:01:51.419" v="6148" actId="20577"/>
        <pc:sldMkLst>
          <pc:docMk/>
          <pc:sldMk cId="3441405521" sldId="293"/>
        </pc:sldMkLst>
      </pc:sldChg>
      <pc:sldChg chg="addSp modSp add mod modAnim modNotesTx">
        <pc:chgData name="Jonathan Lars Flocken" userId="1e2cf7ed-d281-4a0d-b396-7741285a75d3" providerId="ADAL" clId="{AC6355A0-D3E5-4160-BFB1-0CDC246FE2B5}" dt="2024-11-15T08:55:26.075" v="6752" actId="20577"/>
        <pc:sldMkLst>
          <pc:docMk/>
          <pc:sldMk cId="1715905408" sldId="294"/>
        </pc:sldMkLst>
      </pc:sldChg>
      <pc:sldChg chg="addSp delSp modSp add mod modAnim modNotesTx">
        <pc:chgData name="Jonathan Lars Flocken" userId="1e2cf7ed-d281-4a0d-b396-7741285a75d3" providerId="ADAL" clId="{AC6355A0-D3E5-4160-BFB1-0CDC246FE2B5}" dt="2024-11-14T20:35:36.097" v="6037" actId="20577"/>
        <pc:sldMkLst>
          <pc:docMk/>
          <pc:sldMk cId="4091833695" sldId="295"/>
        </pc:sldMkLst>
      </pc:sldChg>
      <pc:sldChg chg="modSp add mod modAnim">
        <pc:chgData name="Jonathan Lars Flocken" userId="1e2cf7ed-d281-4a0d-b396-7741285a75d3" providerId="ADAL" clId="{AC6355A0-D3E5-4160-BFB1-0CDC246FE2B5}" dt="2024-11-14T20:40:47.545" v="6053"/>
        <pc:sldMkLst>
          <pc:docMk/>
          <pc:sldMk cId="400822646" sldId="296"/>
        </pc:sldMkLst>
      </pc:sldChg>
      <pc:sldChg chg="add del">
        <pc:chgData name="Jonathan Lars Flocken" userId="1e2cf7ed-d281-4a0d-b396-7741285a75d3" providerId="ADAL" clId="{AC6355A0-D3E5-4160-BFB1-0CDC246FE2B5}" dt="2024-11-14T16:21:09.738" v="3676" actId="2696"/>
        <pc:sldMkLst>
          <pc:docMk/>
          <pc:sldMk cId="1712723124" sldId="296"/>
        </pc:sldMkLst>
      </pc:sldChg>
      <pc:sldChg chg="modSp add mod addAnim delAnim modAnim">
        <pc:chgData name="Jonathan Lars Flocken" userId="1e2cf7ed-d281-4a0d-b396-7741285a75d3" providerId="ADAL" clId="{AC6355A0-D3E5-4160-BFB1-0CDC246FE2B5}" dt="2024-11-14T19:36:32.432" v="5284" actId="20577"/>
        <pc:sldMkLst>
          <pc:docMk/>
          <pc:sldMk cId="2159402662" sldId="297"/>
        </pc:sldMkLst>
      </pc:sldChg>
      <pc:sldChg chg="addSp modSp add mod modAnim">
        <pc:chgData name="Jonathan Lars Flocken" userId="1e2cf7ed-d281-4a0d-b396-7741285a75d3" providerId="ADAL" clId="{AC6355A0-D3E5-4160-BFB1-0CDC246FE2B5}" dt="2024-11-14T21:09:26.306" v="6235"/>
        <pc:sldMkLst>
          <pc:docMk/>
          <pc:sldMk cId="2711478270" sldId="298"/>
        </pc:sldMkLst>
      </pc:sldChg>
      <pc:sldChg chg="addSp modSp add mod ord">
        <pc:chgData name="Jonathan Lars Flocken" userId="1e2cf7ed-d281-4a0d-b396-7741285a75d3" providerId="ADAL" clId="{AC6355A0-D3E5-4160-BFB1-0CDC246FE2B5}" dt="2024-11-14T20:38:47.733" v="6046" actId="1076"/>
        <pc:sldMkLst>
          <pc:docMk/>
          <pc:sldMk cId="1785166080" sldId="299"/>
        </pc:sldMkLst>
      </pc:sldChg>
      <pc:sldChg chg="modSp add ord modAnim">
        <pc:chgData name="Jonathan Lars Flocken" userId="1e2cf7ed-d281-4a0d-b396-7741285a75d3" providerId="ADAL" clId="{AC6355A0-D3E5-4160-BFB1-0CDC246FE2B5}" dt="2024-11-15T07:56:29.609" v="6692" actId="20577"/>
        <pc:sldMkLst>
          <pc:docMk/>
          <pc:sldMk cId="3098930502" sldId="300"/>
        </pc:sldMkLst>
      </pc:sldChg>
    </pc:docChg>
  </pc:docChgLst>
  <pc:docChgLst>
    <pc:chgData name="Jonathan Lars Flocken" userId="1e2cf7ed-d281-4a0d-b396-7741285a75d3" providerId="ADAL" clId="{AF243A9A-1AD6-4E94-8201-BBF670539F75}"/>
    <pc:docChg chg="undo custSel addSld delSld modSld sldOrd">
      <pc:chgData name="Jonathan Lars Flocken" userId="1e2cf7ed-d281-4a0d-b396-7741285a75d3" providerId="ADAL" clId="{AF243A9A-1AD6-4E94-8201-BBF670539F75}" dt="2025-06-23T13:49:47.360" v="3480" actId="20577"/>
      <pc:docMkLst>
        <pc:docMk/>
      </pc:docMkLst>
      <pc:sldChg chg="addSp delSp modSp mod modNotesTx">
        <pc:chgData name="Jonathan Lars Flocken" userId="1e2cf7ed-d281-4a0d-b396-7741285a75d3" providerId="ADAL" clId="{AF243A9A-1AD6-4E94-8201-BBF670539F75}" dt="2025-06-23T13:49:47.360" v="3480" actId="20577"/>
        <pc:sldMkLst>
          <pc:docMk/>
          <pc:sldMk cId="3990924103" sldId="258"/>
        </pc:sldMkLst>
      </pc:sldChg>
      <pc:sldChg chg="modSp modAnim">
        <pc:chgData name="Jonathan Lars Flocken" userId="1e2cf7ed-d281-4a0d-b396-7741285a75d3" providerId="ADAL" clId="{AF243A9A-1AD6-4E94-8201-BBF670539F75}" dt="2025-06-16T08:28:27.096" v="3105"/>
        <pc:sldMkLst>
          <pc:docMk/>
          <pc:sldMk cId="680578698" sldId="266"/>
        </pc:sldMkLst>
      </pc:sldChg>
      <pc:sldChg chg="delSp modAnim">
        <pc:chgData name="Jonathan Lars Flocken" userId="1e2cf7ed-d281-4a0d-b396-7741285a75d3" providerId="ADAL" clId="{AF243A9A-1AD6-4E94-8201-BBF670539F75}" dt="2025-06-15T17:01:08.716" v="2266" actId="478"/>
        <pc:sldMkLst>
          <pc:docMk/>
          <pc:sldMk cId="702219198" sldId="273"/>
        </pc:sldMkLst>
      </pc:sldChg>
      <pc:sldChg chg="delSp modSp del mod delAnim modAnim">
        <pc:chgData name="Jonathan Lars Flocken" userId="1e2cf7ed-d281-4a0d-b396-7741285a75d3" providerId="ADAL" clId="{AF243A9A-1AD6-4E94-8201-BBF670539F75}" dt="2025-06-13T08:29:39.121" v="1204" actId="47"/>
        <pc:sldMkLst>
          <pc:docMk/>
          <pc:sldMk cId="1830090613" sldId="279"/>
        </pc:sldMkLst>
      </pc:sldChg>
      <pc:sldChg chg="del">
        <pc:chgData name="Jonathan Lars Flocken" userId="1e2cf7ed-d281-4a0d-b396-7741285a75d3" providerId="ADAL" clId="{AF243A9A-1AD6-4E94-8201-BBF670539F75}" dt="2025-06-11T07:28:42.862" v="64" actId="47"/>
        <pc:sldMkLst>
          <pc:docMk/>
          <pc:sldMk cId="567237972" sldId="280"/>
        </pc:sldMkLst>
      </pc:sldChg>
      <pc:sldChg chg="del">
        <pc:chgData name="Jonathan Lars Flocken" userId="1e2cf7ed-d281-4a0d-b396-7741285a75d3" providerId="ADAL" clId="{AF243A9A-1AD6-4E94-8201-BBF670539F75}" dt="2025-06-11T07:29:10.346" v="73" actId="47"/>
        <pc:sldMkLst>
          <pc:docMk/>
          <pc:sldMk cId="689814964" sldId="281"/>
        </pc:sldMkLst>
      </pc:sldChg>
      <pc:sldChg chg="del">
        <pc:chgData name="Jonathan Lars Flocken" userId="1e2cf7ed-d281-4a0d-b396-7741285a75d3" providerId="ADAL" clId="{AF243A9A-1AD6-4E94-8201-BBF670539F75}" dt="2025-06-11T07:28:46.132" v="65" actId="47"/>
        <pc:sldMkLst>
          <pc:docMk/>
          <pc:sldMk cId="464867942" sldId="283"/>
        </pc:sldMkLst>
      </pc:sldChg>
      <pc:sldChg chg="del">
        <pc:chgData name="Jonathan Lars Flocken" userId="1e2cf7ed-d281-4a0d-b396-7741285a75d3" providerId="ADAL" clId="{AF243A9A-1AD6-4E94-8201-BBF670539F75}" dt="2025-06-11T07:29:27.542" v="79" actId="47"/>
        <pc:sldMkLst>
          <pc:docMk/>
          <pc:sldMk cId="3957372999" sldId="284"/>
        </pc:sldMkLst>
      </pc:sldChg>
      <pc:sldChg chg="del">
        <pc:chgData name="Jonathan Lars Flocken" userId="1e2cf7ed-d281-4a0d-b396-7741285a75d3" providerId="ADAL" clId="{AF243A9A-1AD6-4E94-8201-BBF670539F75}" dt="2025-06-11T07:29:31.417" v="80" actId="47"/>
        <pc:sldMkLst>
          <pc:docMk/>
          <pc:sldMk cId="1112817199" sldId="286"/>
        </pc:sldMkLst>
      </pc:sldChg>
      <pc:sldChg chg="del">
        <pc:chgData name="Jonathan Lars Flocken" userId="1e2cf7ed-d281-4a0d-b396-7741285a75d3" providerId="ADAL" clId="{AF243A9A-1AD6-4E94-8201-BBF670539F75}" dt="2025-06-11T07:29:32.184" v="81" actId="47"/>
        <pc:sldMkLst>
          <pc:docMk/>
          <pc:sldMk cId="310818544" sldId="288"/>
        </pc:sldMkLst>
      </pc:sldChg>
      <pc:sldChg chg="del">
        <pc:chgData name="Jonathan Lars Flocken" userId="1e2cf7ed-d281-4a0d-b396-7741285a75d3" providerId="ADAL" clId="{AF243A9A-1AD6-4E94-8201-BBF670539F75}" dt="2025-06-11T07:29:04.740" v="69" actId="47"/>
        <pc:sldMkLst>
          <pc:docMk/>
          <pc:sldMk cId="619920497" sldId="290"/>
        </pc:sldMkLst>
      </pc:sldChg>
      <pc:sldChg chg="addSp delSp modSp mod modAnim modNotesTx">
        <pc:chgData name="Jonathan Lars Flocken" userId="1e2cf7ed-d281-4a0d-b396-7741285a75d3" providerId="ADAL" clId="{AF243A9A-1AD6-4E94-8201-BBF670539F75}" dt="2025-06-17T15:05:02.388" v="3230" actId="20577"/>
        <pc:sldMkLst>
          <pc:docMk/>
          <pc:sldMk cId="2329459278" sldId="291"/>
        </pc:sldMkLst>
      </pc:sldChg>
      <pc:sldChg chg="del">
        <pc:chgData name="Jonathan Lars Flocken" userId="1e2cf7ed-d281-4a0d-b396-7741285a75d3" providerId="ADAL" clId="{AF243A9A-1AD6-4E94-8201-BBF670539F75}" dt="2025-06-11T07:29:01.953" v="68" actId="47"/>
        <pc:sldMkLst>
          <pc:docMk/>
          <pc:sldMk cId="2541630472" sldId="292"/>
        </pc:sldMkLst>
      </pc:sldChg>
      <pc:sldChg chg="addSp modSp add mod modAnim modNotesTx">
        <pc:chgData name="Jonathan Lars Flocken" userId="1e2cf7ed-d281-4a0d-b396-7741285a75d3" providerId="ADAL" clId="{AF243A9A-1AD6-4E94-8201-BBF670539F75}" dt="2025-06-18T08:58:29.432" v="3425" actId="20577"/>
        <pc:sldMkLst>
          <pc:docMk/>
          <pc:sldMk cId="3077775030" sldId="292"/>
        </pc:sldMkLst>
      </pc:sldChg>
      <pc:sldChg chg="addSp delSp modSp add del mod modAnim modNotesTx">
        <pc:chgData name="Jonathan Lars Flocken" userId="1e2cf7ed-d281-4a0d-b396-7741285a75d3" providerId="ADAL" clId="{AF243A9A-1AD6-4E94-8201-BBF670539F75}" dt="2025-06-16T08:39:41.043" v="3207" actId="47"/>
        <pc:sldMkLst>
          <pc:docMk/>
          <pc:sldMk cId="2013999346" sldId="293"/>
        </pc:sldMkLst>
      </pc:sldChg>
      <pc:sldChg chg="del">
        <pc:chgData name="Jonathan Lars Flocken" userId="1e2cf7ed-d281-4a0d-b396-7741285a75d3" providerId="ADAL" clId="{AF243A9A-1AD6-4E94-8201-BBF670539F75}" dt="2025-06-11T07:29:06.541" v="70" actId="47"/>
        <pc:sldMkLst>
          <pc:docMk/>
          <pc:sldMk cId="3441405521" sldId="293"/>
        </pc:sldMkLst>
      </pc:sldChg>
      <pc:sldChg chg="addSp delSp modSp add mod ord modAnim modNotesTx">
        <pc:chgData name="Jonathan Lars Flocken" userId="1e2cf7ed-d281-4a0d-b396-7741285a75d3" providerId="ADAL" clId="{AF243A9A-1AD6-4E94-8201-BBF670539F75}" dt="2025-06-17T15:19:33.819" v="3398" actId="20577"/>
        <pc:sldMkLst>
          <pc:docMk/>
          <pc:sldMk cId="1083359063" sldId="294"/>
        </pc:sldMkLst>
      </pc:sldChg>
      <pc:sldChg chg="del">
        <pc:chgData name="Jonathan Lars Flocken" userId="1e2cf7ed-d281-4a0d-b396-7741285a75d3" providerId="ADAL" clId="{AF243A9A-1AD6-4E94-8201-BBF670539F75}" dt="2025-06-11T07:29:09.317" v="72" actId="47"/>
        <pc:sldMkLst>
          <pc:docMk/>
          <pc:sldMk cId="1715905408" sldId="294"/>
        </pc:sldMkLst>
      </pc:sldChg>
      <pc:sldChg chg="addSp delSp modSp add mod modAnim modNotesTx">
        <pc:chgData name="Jonathan Lars Flocken" userId="1e2cf7ed-d281-4a0d-b396-7741285a75d3" providerId="ADAL" clId="{AF243A9A-1AD6-4E94-8201-BBF670539F75}" dt="2025-06-18T10:04:34.786" v="3454" actId="20577"/>
        <pc:sldMkLst>
          <pc:docMk/>
          <pc:sldMk cId="795540141" sldId="295"/>
        </pc:sldMkLst>
      </pc:sldChg>
      <pc:sldChg chg="del">
        <pc:chgData name="Jonathan Lars Flocken" userId="1e2cf7ed-d281-4a0d-b396-7741285a75d3" providerId="ADAL" clId="{AF243A9A-1AD6-4E94-8201-BBF670539F75}" dt="2025-06-11T07:29:08.101" v="71" actId="47"/>
        <pc:sldMkLst>
          <pc:docMk/>
          <pc:sldMk cId="4091833695" sldId="295"/>
        </pc:sldMkLst>
      </pc:sldChg>
      <pc:sldChg chg="add del">
        <pc:chgData name="Jonathan Lars Flocken" userId="1e2cf7ed-d281-4a0d-b396-7741285a75d3" providerId="ADAL" clId="{AF243A9A-1AD6-4E94-8201-BBF670539F75}" dt="2025-06-11T09:15:15.570" v="260" actId="47"/>
        <pc:sldMkLst>
          <pc:docMk/>
          <pc:sldMk cId="4183187438" sldId="295"/>
        </pc:sldMkLst>
      </pc:sldChg>
      <pc:sldChg chg="del">
        <pc:chgData name="Jonathan Lars Flocken" userId="1e2cf7ed-d281-4a0d-b396-7741285a75d3" providerId="ADAL" clId="{AF243A9A-1AD6-4E94-8201-BBF670539F75}" dt="2025-06-11T07:29:11.378" v="74" actId="47"/>
        <pc:sldMkLst>
          <pc:docMk/>
          <pc:sldMk cId="400822646" sldId="296"/>
        </pc:sldMkLst>
      </pc:sldChg>
      <pc:sldChg chg="addSp modSp add mod">
        <pc:chgData name="Jonathan Lars Flocken" userId="1e2cf7ed-d281-4a0d-b396-7741285a75d3" providerId="ADAL" clId="{AF243A9A-1AD6-4E94-8201-BBF670539F75}" dt="2025-06-16T07:01:20.159" v="3101" actId="27614"/>
        <pc:sldMkLst>
          <pc:docMk/>
          <pc:sldMk cId="2110795884" sldId="296"/>
        </pc:sldMkLst>
      </pc:sldChg>
      <pc:sldChg chg="del">
        <pc:chgData name="Jonathan Lars Flocken" userId="1e2cf7ed-d281-4a0d-b396-7741285a75d3" providerId="ADAL" clId="{AF243A9A-1AD6-4E94-8201-BBF670539F75}" dt="2025-06-11T07:29:12.169" v="75" actId="47"/>
        <pc:sldMkLst>
          <pc:docMk/>
          <pc:sldMk cId="2159402662" sldId="297"/>
        </pc:sldMkLst>
      </pc:sldChg>
      <pc:sldChg chg="modSp add mod modNotesTx">
        <pc:chgData name="Jonathan Lars Flocken" userId="1e2cf7ed-d281-4a0d-b396-7741285a75d3" providerId="ADAL" clId="{AF243A9A-1AD6-4E94-8201-BBF670539F75}" dt="2025-06-17T15:11:47.819" v="3371" actId="20577"/>
        <pc:sldMkLst>
          <pc:docMk/>
          <pc:sldMk cId="3063478425" sldId="297"/>
        </pc:sldMkLst>
      </pc:sldChg>
      <pc:sldChg chg="del">
        <pc:chgData name="Jonathan Lars Flocken" userId="1e2cf7ed-d281-4a0d-b396-7741285a75d3" providerId="ADAL" clId="{AF243A9A-1AD6-4E94-8201-BBF670539F75}" dt="2025-06-11T07:29:13.672" v="76" actId="47"/>
        <pc:sldMkLst>
          <pc:docMk/>
          <pc:sldMk cId="2711478270" sldId="298"/>
        </pc:sldMkLst>
      </pc:sldChg>
      <pc:sldChg chg="del">
        <pc:chgData name="Jonathan Lars Flocken" userId="1e2cf7ed-d281-4a0d-b396-7741285a75d3" providerId="ADAL" clId="{AF243A9A-1AD6-4E94-8201-BBF670539F75}" dt="2025-06-11T07:29:33.136" v="82" actId="47"/>
        <pc:sldMkLst>
          <pc:docMk/>
          <pc:sldMk cId="1785166080" sldId="299"/>
        </pc:sldMkLst>
      </pc:sldChg>
      <pc:sldChg chg="del">
        <pc:chgData name="Jonathan Lars Flocken" userId="1e2cf7ed-d281-4a0d-b396-7741285a75d3" providerId="ADAL" clId="{AF243A9A-1AD6-4E94-8201-BBF670539F75}" dt="2025-06-11T07:29:15.293" v="77" actId="47"/>
        <pc:sldMkLst>
          <pc:docMk/>
          <pc:sldMk cId="3098930502" sldId="300"/>
        </pc:sldMkLst>
      </pc:sldChg>
    </pc:docChg>
  </pc:docChgLst>
  <pc:docChgLst>
    <pc:chgData name="Jonathan Lars Flocken" userId="1e2cf7ed-d281-4a0d-b396-7741285a75d3" providerId="ADAL" clId="{8913183B-9D5C-43C9-BB0A-769DDE219981}"/>
    <pc:docChg chg="undo custSel modSld">
      <pc:chgData name="Jonathan Lars Flocken" userId="1e2cf7ed-d281-4a0d-b396-7741285a75d3" providerId="ADAL" clId="{8913183B-9D5C-43C9-BB0A-769DDE219981}" dt="2025-08-27T11:07:58.629" v="696"/>
      <pc:docMkLst>
        <pc:docMk/>
      </pc:docMkLst>
      <pc:sldChg chg="addSp delSp modSp mod">
        <pc:chgData name="Jonathan Lars Flocken" userId="1e2cf7ed-d281-4a0d-b396-7741285a75d3" providerId="ADAL" clId="{8913183B-9D5C-43C9-BB0A-769DDE219981}" dt="2025-08-21T15:09:17.300" v="70" actId="20577"/>
        <pc:sldMkLst>
          <pc:docMk/>
          <pc:sldMk cId="3990924103" sldId="258"/>
        </pc:sldMkLst>
        <pc:spChg chg="mod">
          <ac:chgData name="Jonathan Lars Flocken" userId="1e2cf7ed-d281-4a0d-b396-7741285a75d3" providerId="ADAL" clId="{8913183B-9D5C-43C9-BB0A-769DDE219981}" dt="2025-08-21T15:09:17.300" v="70" actId="20577"/>
          <ac:spMkLst>
            <pc:docMk/>
            <pc:sldMk cId="3990924103" sldId="258"/>
            <ac:spMk id="2" creationId="{A9BED518-95B1-58C9-0C7E-36445A2E48D5}"/>
          </ac:spMkLst>
        </pc:spChg>
        <pc:picChg chg="add del mod">
          <ac:chgData name="Jonathan Lars Flocken" userId="1e2cf7ed-d281-4a0d-b396-7741285a75d3" providerId="ADAL" clId="{8913183B-9D5C-43C9-BB0A-769DDE219981}" dt="2025-08-21T08:39:26.797" v="56" actId="14826"/>
          <ac:picMkLst>
            <pc:docMk/>
            <pc:sldMk cId="3990924103" sldId="258"/>
            <ac:picMk id="8" creationId="{B70B2297-FA6B-6016-A3C5-E4E0D662520F}"/>
          </ac:picMkLst>
        </pc:picChg>
      </pc:sldChg>
      <pc:sldChg chg="modSp mod modAnim">
        <pc:chgData name="Jonathan Lars Flocken" userId="1e2cf7ed-d281-4a0d-b396-7741285a75d3" providerId="ADAL" clId="{8913183B-9D5C-43C9-BB0A-769DDE219981}" dt="2025-08-27T11:07:58.629" v="696"/>
        <pc:sldMkLst>
          <pc:docMk/>
          <pc:sldMk cId="680578698" sldId="266"/>
        </pc:sldMkLst>
        <pc:spChg chg="mod">
          <ac:chgData name="Jonathan Lars Flocken" userId="1e2cf7ed-d281-4a0d-b396-7741285a75d3" providerId="ADAL" clId="{8913183B-9D5C-43C9-BB0A-769DDE219981}" dt="2025-08-26T08:23:49.323" v="533" actId="14100"/>
          <ac:spMkLst>
            <pc:docMk/>
            <pc:sldMk cId="680578698" sldId="266"/>
            <ac:spMk id="3" creationId="{91C2E3EF-9366-1056-695B-1399A3119265}"/>
          </ac:spMkLst>
        </pc:spChg>
      </pc:sldChg>
      <pc:sldChg chg="addSp delSp modSp mod">
        <pc:chgData name="Jonathan Lars Flocken" userId="1e2cf7ed-d281-4a0d-b396-7741285a75d3" providerId="ADAL" clId="{8913183B-9D5C-43C9-BB0A-769DDE219981}" dt="2025-08-21T08:39:19.432" v="55" actId="14826"/>
        <pc:sldMkLst>
          <pc:docMk/>
          <pc:sldMk cId="702219198" sldId="273"/>
        </pc:sldMkLst>
        <pc:spChg chg="mod">
          <ac:chgData name="Jonathan Lars Flocken" userId="1e2cf7ed-d281-4a0d-b396-7741285a75d3" providerId="ADAL" clId="{8913183B-9D5C-43C9-BB0A-769DDE219981}" dt="2025-08-21T08:28:11.428" v="45" actId="207"/>
          <ac:spMkLst>
            <pc:docMk/>
            <pc:sldMk cId="702219198" sldId="273"/>
            <ac:spMk id="14" creationId="{46C8E474-D33C-62C1-BFA9-785D484E6289}"/>
          </ac:spMkLst>
        </pc:spChg>
        <pc:grpChg chg="add mod">
          <ac:chgData name="Jonathan Lars Flocken" userId="1e2cf7ed-d281-4a0d-b396-7741285a75d3" providerId="ADAL" clId="{8913183B-9D5C-43C9-BB0A-769DDE219981}" dt="2025-08-21T08:28:17.742" v="46" actId="1076"/>
          <ac:grpSpMkLst>
            <pc:docMk/>
            <pc:sldMk cId="702219198" sldId="273"/>
            <ac:grpSpMk id="12" creationId="{E11EC8A3-E116-1C72-150B-BA392AC0A4BD}"/>
          </ac:grpSpMkLst>
        </pc:grpChg>
        <pc:picChg chg="mod">
          <ac:chgData name="Jonathan Lars Flocken" userId="1e2cf7ed-d281-4a0d-b396-7741285a75d3" providerId="ADAL" clId="{8913183B-9D5C-43C9-BB0A-769DDE219981}" dt="2025-08-21T08:27:59.795" v="44"/>
          <ac:picMkLst>
            <pc:docMk/>
            <pc:sldMk cId="702219198" sldId="273"/>
            <ac:picMk id="13" creationId="{7413035C-4EDB-6FCB-2212-5B1C47E232E1}"/>
          </ac:picMkLst>
        </pc:picChg>
        <pc:picChg chg="add mod">
          <ac:chgData name="Jonathan Lars Flocken" userId="1e2cf7ed-d281-4a0d-b396-7741285a75d3" providerId="ADAL" clId="{8913183B-9D5C-43C9-BB0A-769DDE219981}" dt="2025-08-21T08:39:19.432" v="55" actId="14826"/>
          <ac:picMkLst>
            <pc:docMk/>
            <pc:sldMk cId="702219198" sldId="273"/>
            <ac:picMk id="15" creationId="{D327AFE4-FD3B-9033-D185-8906EE66E220}"/>
          </ac:picMkLst>
        </pc:picChg>
      </pc:sldChg>
      <pc:sldChg chg="addSp delSp modSp mod modAnim">
        <pc:chgData name="Jonathan Lars Flocken" userId="1e2cf7ed-d281-4a0d-b396-7741285a75d3" providerId="ADAL" clId="{8913183B-9D5C-43C9-BB0A-769DDE219981}" dt="2025-08-26T09:10:50.391" v="694"/>
        <pc:sldMkLst>
          <pc:docMk/>
          <pc:sldMk cId="1083359063" sldId="294"/>
        </pc:sldMkLst>
        <pc:spChg chg="mod">
          <ac:chgData name="Jonathan Lars Flocken" userId="1e2cf7ed-d281-4a0d-b396-7741285a75d3" providerId="ADAL" clId="{8913183B-9D5C-43C9-BB0A-769DDE219981}" dt="2025-08-26T09:09:19.594" v="688" actId="114"/>
          <ac:spMkLst>
            <pc:docMk/>
            <pc:sldMk cId="1083359063" sldId="294"/>
            <ac:spMk id="11" creationId="{07AA1BB0-CB2E-E0BD-46E4-73B24949D220}"/>
          </ac:spMkLst>
        </pc:spChg>
        <pc:picChg chg="add mod ord">
          <ac:chgData name="Jonathan Lars Flocken" userId="1e2cf7ed-d281-4a0d-b396-7741285a75d3" providerId="ADAL" clId="{8913183B-9D5C-43C9-BB0A-769DDE219981}" dt="2025-08-21T15:30:43.956" v="202" actId="167"/>
          <ac:picMkLst>
            <pc:docMk/>
            <pc:sldMk cId="1083359063" sldId="294"/>
            <ac:picMk id="10" creationId="{B844F3A6-7558-B785-6221-ED7811EDC386}"/>
          </ac:picMkLst>
        </pc:picChg>
        <pc:picChg chg="add del mod">
          <ac:chgData name="Jonathan Lars Flocken" userId="1e2cf7ed-d281-4a0d-b396-7741285a75d3" providerId="ADAL" clId="{8913183B-9D5C-43C9-BB0A-769DDE219981}" dt="2025-08-21T15:30:49.300" v="203" actId="167"/>
          <ac:picMkLst>
            <pc:docMk/>
            <pc:sldMk cId="1083359063" sldId="294"/>
            <ac:picMk id="12" creationId="{DA47485E-117E-0291-702C-449B92A25CEF}"/>
          </ac:picMkLst>
        </pc:picChg>
      </pc:sldChg>
      <pc:sldChg chg="addSp delSp modSp mod delAnim modAnim">
        <pc:chgData name="Jonathan Lars Flocken" userId="1e2cf7ed-d281-4a0d-b396-7741285a75d3" providerId="ADAL" clId="{8913183B-9D5C-43C9-BB0A-769DDE219981}" dt="2025-08-21T15:20:41.560" v="149" actId="1076"/>
        <pc:sldMkLst>
          <pc:docMk/>
          <pc:sldMk cId="3063478425" sldId="297"/>
        </pc:sldMkLst>
        <pc:picChg chg="mod">
          <ac:chgData name="Jonathan Lars Flocken" userId="1e2cf7ed-d281-4a0d-b396-7741285a75d3" providerId="ADAL" clId="{8913183B-9D5C-43C9-BB0A-769DDE219981}" dt="2025-08-21T15:11:36.378" v="107" actId="1035"/>
          <ac:picMkLst>
            <pc:docMk/>
            <pc:sldMk cId="3063478425" sldId="297"/>
            <ac:picMk id="7" creationId="{7D70BF14-0078-A290-AA8B-F7569F21BB18}"/>
          </ac:picMkLst>
        </pc:picChg>
        <pc:picChg chg="add mod">
          <ac:chgData name="Jonathan Lars Flocken" userId="1e2cf7ed-d281-4a0d-b396-7741285a75d3" providerId="ADAL" clId="{8913183B-9D5C-43C9-BB0A-769DDE219981}" dt="2025-08-21T15:13:50.920" v="120" actId="1037"/>
          <ac:picMkLst>
            <pc:docMk/>
            <pc:sldMk cId="3063478425" sldId="297"/>
            <ac:picMk id="8" creationId="{AF981189-E6B5-49DF-E701-239C5AFB859B}"/>
          </ac:picMkLst>
        </pc:picChg>
        <pc:picChg chg="mod">
          <ac:chgData name="Jonathan Lars Flocken" userId="1e2cf7ed-d281-4a0d-b396-7741285a75d3" providerId="ADAL" clId="{8913183B-9D5C-43C9-BB0A-769DDE219981}" dt="2025-08-21T15:11:05.114" v="86" actId="1036"/>
          <ac:picMkLst>
            <pc:docMk/>
            <pc:sldMk cId="3063478425" sldId="297"/>
            <ac:picMk id="9" creationId="{A136E0A4-A982-9E69-4BBF-FBF4E559F70E}"/>
          </ac:picMkLst>
        </pc:picChg>
        <pc:picChg chg="add mod">
          <ac:chgData name="Jonathan Lars Flocken" userId="1e2cf7ed-d281-4a0d-b396-7741285a75d3" providerId="ADAL" clId="{8913183B-9D5C-43C9-BB0A-769DDE219981}" dt="2025-08-21T15:20:41.560" v="149" actId="1076"/>
          <ac:picMkLst>
            <pc:docMk/>
            <pc:sldMk cId="3063478425" sldId="297"/>
            <ac:picMk id="12" creationId="{DE4B4037-4DFA-D015-41AD-1A37DFD41677}"/>
          </ac:picMkLst>
        </pc:picChg>
        <pc:picChg chg="mod">
          <ac:chgData name="Jonathan Lars Flocken" userId="1e2cf7ed-d281-4a0d-b396-7741285a75d3" providerId="ADAL" clId="{8913183B-9D5C-43C9-BB0A-769DDE219981}" dt="2025-08-21T15:10:48.635" v="79" actId="1076"/>
          <ac:picMkLst>
            <pc:docMk/>
            <pc:sldMk cId="3063478425" sldId="297"/>
            <ac:picMk id="43" creationId="{AEED2D25-2100-5656-A7EF-0EC830B30734}"/>
          </ac:picMkLst>
        </pc:picChg>
      </pc:sldChg>
    </pc:docChg>
  </pc:docChgLst>
  <pc:docChgLst>
    <pc:chgData name="Jonathan Lars Flocken" userId="1e2cf7ed-d281-4a0d-b396-7741285a75d3" providerId="ADAL" clId="{5F759C20-D245-4CE3-B316-1812E28CE7E1}"/>
    <pc:docChg chg="undo redo custSel addSld delSld modSld sldOrd">
      <pc:chgData name="Jonathan Lars Flocken" userId="1e2cf7ed-d281-4a0d-b396-7741285a75d3" providerId="ADAL" clId="{5F759C20-D245-4CE3-B316-1812E28CE7E1}" dt="2024-09-27T07:08:56.338" v="6048" actId="20577"/>
      <pc:docMkLst>
        <pc:docMk/>
      </pc:docMkLst>
      <pc:sldChg chg="modSp mod modAnim modNotesTx">
        <pc:chgData name="Jonathan Lars Flocken" userId="1e2cf7ed-d281-4a0d-b396-7741285a75d3" providerId="ADAL" clId="{5F759C20-D245-4CE3-B316-1812E28CE7E1}" dt="2024-09-25T13:28:23.806" v="1487" actId="20577"/>
        <pc:sldMkLst>
          <pc:docMk/>
          <pc:sldMk cId="3990924103" sldId="258"/>
        </pc:sldMkLst>
      </pc:sldChg>
      <pc:sldChg chg="addSp delSp modSp mod addAnim delAnim modAnim">
        <pc:chgData name="Jonathan Lars Flocken" userId="1e2cf7ed-d281-4a0d-b396-7741285a75d3" providerId="ADAL" clId="{5F759C20-D245-4CE3-B316-1812E28CE7E1}" dt="2024-09-26T09:06:02.402" v="3769" actId="20577"/>
        <pc:sldMkLst>
          <pc:docMk/>
          <pc:sldMk cId="4191919265" sldId="261"/>
        </pc:sldMkLst>
      </pc:sldChg>
      <pc:sldChg chg="addSp delSp modSp mod">
        <pc:chgData name="Jonathan Lars Flocken" userId="1e2cf7ed-d281-4a0d-b396-7741285a75d3" providerId="ADAL" clId="{5F759C20-D245-4CE3-B316-1812E28CE7E1}" dt="2024-09-26T13:30:59.579" v="4599" actId="20577"/>
        <pc:sldMkLst>
          <pc:docMk/>
          <pc:sldMk cId="1871867101" sldId="262"/>
        </pc:sldMkLst>
      </pc:sldChg>
      <pc:sldChg chg="addSp delSp modSp mod">
        <pc:chgData name="Jonathan Lars Flocken" userId="1e2cf7ed-d281-4a0d-b396-7741285a75d3" providerId="ADAL" clId="{5F759C20-D245-4CE3-B316-1812E28CE7E1}" dt="2024-09-26T14:10:25.928" v="4990" actId="1037"/>
        <pc:sldMkLst>
          <pc:docMk/>
          <pc:sldMk cId="2136755387" sldId="263"/>
        </pc:sldMkLst>
      </pc:sldChg>
      <pc:sldChg chg="addSp delSp modSp mod modAnim modNotesTx">
        <pc:chgData name="Jonathan Lars Flocken" userId="1e2cf7ed-d281-4a0d-b396-7741285a75d3" providerId="ADAL" clId="{5F759C20-D245-4CE3-B316-1812E28CE7E1}" dt="2024-09-27T07:06:22.660" v="6046" actId="207"/>
        <pc:sldMkLst>
          <pc:docMk/>
          <pc:sldMk cId="2308917923" sldId="264"/>
        </pc:sldMkLst>
      </pc:sldChg>
      <pc:sldChg chg="del">
        <pc:chgData name="Jonathan Lars Flocken" userId="1e2cf7ed-d281-4a0d-b396-7741285a75d3" providerId="ADAL" clId="{5F759C20-D245-4CE3-B316-1812E28CE7E1}" dt="2024-09-26T09:04:07.113" v="3661" actId="47"/>
        <pc:sldMkLst>
          <pc:docMk/>
          <pc:sldMk cId="1964142896" sldId="265"/>
        </pc:sldMkLst>
      </pc:sldChg>
      <pc:sldChg chg="modSp mod modAnim">
        <pc:chgData name="Jonathan Lars Flocken" userId="1e2cf7ed-d281-4a0d-b396-7741285a75d3" providerId="ADAL" clId="{5F759C20-D245-4CE3-B316-1812E28CE7E1}" dt="2024-09-26T14:54:09.068" v="5997"/>
        <pc:sldMkLst>
          <pc:docMk/>
          <pc:sldMk cId="680578698" sldId="266"/>
        </pc:sldMkLst>
      </pc:sldChg>
      <pc:sldChg chg="delSp modSp mod ord modAnim modNotesTx">
        <pc:chgData name="Jonathan Lars Flocken" userId="1e2cf7ed-d281-4a0d-b396-7741285a75d3" providerId="ADAL" clId="{5F759C20-D245-4CE3-B316-1812E28CE7E1}" dt="2024-09-26T14:53:52.846" v="5994"/>
        <pc:sldMkLst>
          <pc:docMk/>
          <pc:sldMk cId="5718746" sldId="267"/>
        </pc:sldMkLst>
      </pc:sldChg>
      <pc:sldChg chg="del">
        <pc:chgData name="Jonathan Lars Flocken" userId="1e2cf7ed-d281-4a0d-b396-7741285a75d3" providerId="ADAL" clId="{5F759C20-D245-4CE3-B316-1812E28CE7E1}" dt="2024-09-26T09:04:09.423" v="3662" actId="47"/>
        <pc:sldMkLst>
          <pc:docMk/>
          <pc:sldMk cId="4198975187" sldId="268"/>
        </pc:sldMkLst>
      </pc:sldChg>
      <pc:sldChg chg="del">
        <pc:chgData name="Jonathan Lars Flocken" userId="1e2cf7ed-d281-4a0d-b396-7741285a75d3" providerId="ADAL" clId="{5F759C20-D245-4CE3-B316-1812E28CE7E1}" dt="2024-09-26T09:04:12.629" v="3663" actId="47"/>
        <pc:sldMkLst>
          <pc:docMk/>
          <pc:sldMk cId="3314011010" sldId="269"/>
        </pc:sldMkLst>
      </pc:sldChg>
      <pc:sldChg chg="delSp del mod">
        <pc:chgData name="Jonathan Lars Flocken" userId="1e2cf7ed-d281-4a0d-b396-7741285a75d3" providerId="ADAL" clId="{5F759C20-D245-4CE3-B316-1812E28CE7E1}" dt="2024-09-26T14:10:38.893" v="4992" actId="47"/>
        <pc:sldMkLst>
          <pc:docMk/>
          <pc:sldMk cId="30018877" sldId="275"/>
        </pc:sldMkLst>
      </pc:sldChg>
      <pc:sldChg chg="delSp modSp add mod delAnim modNotesTx">
        <pc:chgData name="Jonathan Lars Flocken" userId="1e2cf7ed-d281-4a0d-b396-7741285a75d3" providerId="ADAL" clId="{5F759C20-D245-4CE3-B316-1812E28CE7E1}" dt="2024-09-27T06:55:55.219" v="6045" actId="20577"/>
        <pc:sldMkLst>
          <pc:docMk/>
          <pc:sldMk cId="2263289027" sldId="276"/>
        </pc:sldMkLst>
      </pc:sldChg>
      <pc:sldChg chg="addSp modSp add mod modAnim">
        <pc:chgData name="Jonathan Lars Flocken" userId="1e2cf7ed-d281-4a0d-b396-7741285a75d3" providerId="ADAL" clId="{5F759C20-D245-4CE3-B316-1812E28CE7E1}" dt="2024-09-26T14:31:03.570" v="5785"/>
        <pc:sldMkLst>
          <pc:docMk/>
          <pc:sldMk cId="2412899158" sldId="277"/>
        </pc:sldMkLst>
      </pc:sldChg>
      <pc:sldChg chg="addSp delSp modSp add mod modAnim">
        <pc:chgData name="Jonathan Lars Flocken" userId="1e2cf7ed-d281-4a0d-b396-7741285a75d3" providerId="ADAL" clId="{5F759C20-D245-4CE3-B316-1812E28CE7E1}" dt="2024-09-26T14:32:08.556" v="5794"/>
        <pc:sldMkLst>
          <pc:docMk/>
          <pc:sldMk cId="3726655556" sldId="278"/>
        </pc:sldMkLst>
      </pc:sldChg>
      <pc:sldChg chg="addSp modSp add mod ord modAnim modNotesTx">
        <pc:chgData name="Jonathan Lars Flocken" userId="1e2cf7ed-d281-4a0d-b396-7741285a75d3" providerId="ADAL" clId="{5F759C20-D245-4CE3-B316-1812E28CE7E1}" dt="2024-09-26T14:30:22.633" v="5783" actId="20577"/>
        <pc:sldMkLst>
          <pc:docMk/>
          <pc:sldMk cId="1830090613" sldId="279"/>
        </pc:sldMkLst>
      </pc:sldChg>
      <pc:sldChg chg="addSp delSp modSp add mod modAnim modNotesTx">
        <pc:chgData name="Jonathan Lars Flocken" userId="1e2cf7ed-d281-4a0d-b396-7741285a75d3" providerId="ADAL" clId="{5F759C20-D245-4CE3-B316-1812E28CE7E1}" dt="2024-09-26T14:50:59.128" v="5993" actId="20577"/>
        <pc:sldMkLst>
          <pc:docMk/>
          <pc:sldMk cId="678236256" sldId="280"/>
        </pc:sldMkLst>
      </pc:sldChg>
      <pc:sldChg chg="add del modNotesTx">
        <pc:chgData name="Jonathan Lars Flocken" userId="1e2cf7ed-d281-4a0d-b396-7741285a75d3" providerId="ADAL" clId="{5F759C20-D245-4CE3-B316-1812E28CE7E1}" dt="2024-09-26T14:29:21.537" v="5777" actId="2696"/>
        <pc:sldMkLst>
          <pc:docMk/>
          <pc:sldMk cId="139097876" sldId="281"/>
        </pc:sldMkLst>
      </pc:sldChg>
      <pc:sldChg chg="addSp delSp modSp add mod modAnim modNotesTx">
        <pc:chgData name="Jonathan Lars Flocken" userId="1e2cf7ed-d281-4a0d-b396-7741285a75d3" providerId="ADAL" clId="{5F759C20-D245-4CE3-B316-1812E28CE7E1}" dt="2024-09-26T14:29:10.455" v="5776" actId="20577"/>
        <pc:sldMkLst>
          <pc:docMk/>
          <pc:sldMk cId="3826613532" sldId="282"/>
        </pc:sldMkLst>
      </pc:sldChg>
      <pc:sldChg chg="modSp add mod modAnim">
        <pc:chgData name="Jonathan Lars Flocken" userId="1e2cf7ed-d281-4a0d-b396-7741285a75d3" providerId="ADAL" clId="{5F759C20-D245-4CE3-B316-1812E28CE7E1}" dt="2024-09-27T07:08:56.338" v="6048" actId="20577"/>
        <pc:sldMkLst>
          <pc:docMk/>
          <pc:sldMk cId="3571542817" sldId="283"/>
        </pc:sldMkLst>
      </pc:sldChg>
    </pc:docChg>
  </pc:docChgLst>
  <pc:docChgLst>
    <pc:chgData name="Jonathan Lars Flocken" userId="1e2cf7ed-d281-4a0d-b396-7741285a75d3" providerId="ADAL" clId="{6455161C-5618-4315-A69A-ADF7E2AF5888}"/>
    <pc:docChg chg="undo redo custSel addSld delSld modSld sldOrd">
      <pc:chgData name="Jonathan Lars Flocken" userId="1e2cf7ed-d281-4a0d-b396-7741285a75d3" providerId="ADAL" clId="{6455161C-5618-4315-A69A-ADF7E2AF5888}" dt="2024-04-26T08:55:22.180" v="3999"/>
      <pc:docMkLst>
        <pc:docMk/>
      </pc:docMkLst>
      <pc:sldChg chg="addSp delSp modSp add del mod modAnim modNotesTx">
        <pc:chgData name="Jonathan Lars Flocken" userId="1e2cf7ed-d281-4a0d-b396-7741285a75d3" providerId="ADAL" clId="{6455161C-5618-4315-A69A-ADF7E2AF5888}" dt="2024-04-26T08:55:22.180" v="3999"/>
        <pc:sldMkLst>
          <pc:docMk/>
          <pc:sldMk cId="3990924103" sldId="258"/>
        </pc:sldMkLst>
      </pc:sldChg>
      <pc:sldChg chg="addSp modSp del mod modAnim">
        <pc:chgData name="Jonathan Lars Flocken" userId="1e2cf7ed-d281-4a0d-b396-7741285a75d3" providerId="ADAL" clId="{6455161C-5618-4315-A69A-ADF7E2AF5888}" dt="2024-04-24T09:48:19.126" v="138" actId="2696"/>
        <pc:sldMkLst>
          <pc:docMk/>
          <pc:sldMk cId="1143006236" sldId="259"/>
        </pc:sldMkLst>
      </pc:sldChg>
      <pc:sldChg chg="modSp new add del mod">
        <pc:chgData name="Jonathan Lars Flocken" userId="1e2cf7ed-d281-4a0d-b396-7741285a75d3" providerId="ADAL" clId="{6455161C-5618-4315-A69A-ADF7E2AF5888}" dt="2024-04-24T10:07:57.649" v="519" actId="2696"/>
        <pc:sldMkLst>
          <pc:docMk/>
          <pc:sldMk cId="3100296690" sldId="260"/>
        </pc:sldMkLst>
      </pc:sldChg>
      <pc:sldChg chg="addSp modSp new mod modAnim">
        <pc:chgData name="Jonathan Lars Flocken" userId="1e2cf7ed-d281-4a0d-b396-7741285a75d3" providerId="ADAL" clId="{6455161C-5618-4315-A69A-ADF7E2AF5888}" dt="2024-04-25T10:00:44.159" v="3672" actId="20577"/>
        <pc:sldMkLst>
          <pc:docMk/>
          <pc:sldMk cId="4191919265" sldId="261"/>
        </pc:sldMkLst>
      </pc:sldChg>
      <pc:sldChg chg="addSp modSp new mod">
        <pc:chgData name="Jonathan Lars Flocken" userId="1e2cf7ed-d281-4a0d-b396-7741285a75d3" providerId="ADAL" clId="{6455161C-5618-4315-A69A-ADF7E2AF5888}" dt="2024-04-25T10:02:12.534" v="3679" actId="20577"/>
        <pc:sldMkLst>
          <pc:docMk/>
          <pc:sldMk cId="1871867101" sldId="262"/>
        </pc:sldMkLst>
      </pc:sldChg>
      <pc:sldChg chg="modSp new mod">
        <pc:chgData name="Jonathan Lars Flocken" userId="1e2cf7ed-d281-4a0d-b396-7741285a75d3" providerId="ADAL" clId="{6455161C-5618-4315-A69A-ADF7E2AF5888}" dt="2024-04-25T09:56:07.300" v="3590" actId="20577"/>
        <pc:sldMkLst>
          <pc:docMk/>
          <pc:sldMk cId="2136755387" sldId="263"/>
        </pc:sldMkLst>
      </pc:sldChg>
      <pc:sldChg chg="addSp modSp new mod modAnim modNotesTx">
        <pc:chgData name="Jonathan Lars Flocken" userId="1e2cf7ed-d281-4a0d-b396-7741285a75d3" providerId="ADAL" clId="{6455161C-5618-4315-A69A-ADF7E2AF5888}" dt="2024-04-25T13:28:31.243" v="3759" actId="20577"/>
        <pc:sldMkLst>
          <pc:docMk/>
          <pc:sldMk cId="2308917923" sldId="264"/>
        </pc:sldMkLst>
      </pc:sldChg>
      <pc:sldChg chg="addSp modSp new mod modAnim">
        <pc:chgData name="Jonathan Lars Flocken" userId="1e2cf7ed-d281-4a0d-b396-7741285a75d3" providerId="ADAL" clId="{6455161C-5618-4315-A69A-ADF7E2AF5888}" dt="2024-04-25T13:34:09.244" v="3838"/>
        <pc:sldMkLst>
          <pc:docMk/>
          <pc:sldMk cId="1964142896" sldId="265"/>
        </pc:sldMkLst>
      </pc:sldChg>
      <pc:sldChg chg="modSp new mod modAnim">
        <pc:chgData name="Jonathan Lars Flocken" userId="1e2cf7ed-d281-4a0d-b396-7741285a75d3" providerId="ADAL" clId="{6455161C-5618-4315-A69A-ADF7E2AF5888}" dt="2024-04-25T09:55:15.891" v="3582"/>
        <pc:sldMkLst>
          <pc:docMk/>
          <pc:sldMk cId="680578698" sldId="266"/>
        </pc:sldMkLst>
      </pc:sldChg>
      <pc:sldChg chg="addSp modSp add mod ord modAnim modNotesTx">
        <pc:chgData name="Jonathan Lars Flocken" userId="1e2cf7ed-d281-4a0d-b396-7741285a75d3" providerId="ADAL" clId="{6455161C-5618-4315-A69A-ADF7E2AF5888}" dt="2024-04-26T06:32:39.355" v="3927" actId="20577"/>
        <pc:sldMkLst>
          <pc:docMk/>
          <pc:sldMk cId="5718746" sldId="267"/>
        </pc:sldMkLst>
      </pc:sldChg>
      <pc:sldChg chg="addSp modSp add mod modAnim modNotesTx">
        <pc:chgData name="Jonathan Lars Flocken" userId="1e2cf7ed-d281-4a0d-b396-7741285a75d3" providerId="ADAL" clId="{6455161C-5618-4315-A69A-ADF7E2AF5888}" dt="2024-04-26T06:33:33.548" v="3941" actId="20577"/>
        <pc:sldMkLst>
          <pc:docMk/>
          <pc:sldMk cId="4198975187" sldId="268"/>
        </pc:sldMkLst>
      </pc:sldChg>
      <pc:sldChg chg="addSp modSp add mod modAnim">
        <pc:chgData name="Jonathan Lars Flocken" userId="1e2cf7ed-d281-4a0d-b396-7741285a75d3" providerId="ADAL" clId="{6455161C-5618-4315-A69A-ADF7E2AF5888}" dt="2024-04-25T09:54:35.720" v="3577"/>
        <pc:sldMkLst>
          <pc:docMk/>
          <pc:sldMk cId="3314011010" sldId="269"/>
        </pc:sldMkLst>
      </pc:sldChg>
      <pc:sldChg chg="add del">
        <pc:chgData name="Jonathan Lars Flocken" userId="1e2cf7ed-d281-4a0d-b396-7741285a75d3" providerId="ADAL" clId="{6455161C-5618-4315-A69A-ADF7E2AF5888}" dt="2024-04-25T09:23:09.296" v="3111" actId="2696"/>
        <pc:sldMkLst>
          <pc:docMk/>
          <pc:sldMk cId="861624972" sldId="270"/>
        </pc:sldMkLst>
      </pc:sldChg>
      <pc:sldChg chg="new del">
        <pc:chgData name="Jonathan Lars Flocken" userId="1e2cf7ed-d281-4a0d-b396-7741285a75d3" providerId="ADAL" clId="{6455161C-5618-4315-A69A-ADF7E2AF5888}" dt="2024-04-25T09:41:00.633" v="3488" actId="2696"/>
        <pc:sldMkLst>
          <pc:docMk/>
          <pc:sldMk cId="3294722581" sldId="271"/>
        </pc:sldMkLst>
      </pc:sldChg>
      <pc:sldChg chg="add del">
        <pc:chgData name="Jonathan Lars Flocken" userId="1e2cf7ed-d281-4a0d-b396-7741285a75d3" providerId="ADAL" clId="{6455161C-5618-4315-A69A-ADF7E2AF5888}" dt="2024-04-25T09:44:37.529" v="3551" actId="2696"/>
        <pc:sldMkLst>
          <pc:docMk/>
          <pc:sldMk cId="1170443" sldId="272"/>
        </pc:sldMkLst>
      </pc:sldChg>
      <pc:sldChg chg="addSp modSp new mod modAnim">
        <pc:chgData name="Jonathan Lars Flocken" userId="1e2cf7ed-d281-4a0d-b396-7741285a75d3" providerId="ADAL" clId="{6455161C-5618-4315-A69A-ADF7E2AF5888}" dt="2024-04-25T09:42:58.561" v="3549"/>
        <pc:sldMkLst>
          <pc:docMk/>
          <pc:sldMk cId="702219198" sldId="273"/>
        </pc:sldMkLst>
      </pc:sldChg>
      <pc:sldChg chg="new">
        <pc:chgData name="Jonathan Lars Flocken" userId="1e2cf7ed-d281-4a0d-b396-7741285a75d3" providerId="ADAL" clId="{6455161C-5618-4315-A69A-ADF7E2AF5888}" dt="2024-04-25T09:44:33.514" v="3550" actId="680"/>
        <pc:sldMkLst>
          <pc:docMk/>
          <pc:sldMk cId="331900684" sldId="274"/>
        </pc:sldMkLst>
      </pc:sldChg>
      <pc:sldChg chg="addSp modSp new mod">
        <pc:chgData name="Jonathan Lars Flocken" userId="1e2cf7ed-d281-4a0d-b396-7741285a75d3" providerId="ADAL" clId="{6455161C-5618-4315-A69A-ADF7E2AF5888}" dt="2024-04-25T13:10:16.038" v="3687" actId="1076"/>
        <pc:sldMkLst>
          <pc:docMk/>
          <pc:sldMk cId="30018877" sldId="275"/>
        </pc:sldMkLst>
      </pc:sldChg>
      <pc:sldChg chg="addSp delSp new del mod">
        <pc:chgData name="Jonathan Lars Flocken" userId="1e2cf7ed-d281-4a0d-b396-7741285a75d3" providerId="ADAL" clId="{6455161C-5618-4315-A69A-ADF7E2AF5888}" dt="2024-04-25T13:09:54.201" v="3683" actId="680"/>
        <pc:sldMkLst>
          <pc:docMk/>
          <pc:sldMk cId="1140368696"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Few words about yourself</a:t>
            </a:r>
          </a:p>
        </p:txBody>
      </p:sp>
      <p:sp>
        <p:nvSpPr>
          <p:cNvPr id="4" name="Slide Number Placeholder 3"/>
          <p:cNvSpPr>
            <a:spLocks noGrp="1"/>
          </p:cNvSpPr>
          <p:nvPr>
            <p:ph type="sldNum" sz="quarter" idx="5"/>
          </p:nvPr>
        </p:nvSpPr>
        <p:spPr/>
        <p:txBody>
          <a:bodyPr/>
          <a:lstStyle/>
          <a:p>
            <a:fld id="{C734BB09-483B-4C4B-A5A4-C02A22055B01}" type="slidenum">
              <a:rPr lang="da-DK" smtClean="0"/>
              <a:pPr/>
              <a:t>2</a:t>
            </a:fld>
            <a:endParaRPr lang="da-DK" dirty="0"/>
          </a:p>
        </p:txBody>
      </p:sp>
    </p:spTree>
    <p:extLst>
      <p:ext uri="{BB962C8B-B14F-4D97-AF65-F5344CB8AC3E}">
        <p14:creationId xmlns:p14="http://schemas.microsoft.com/office/powerpoint/2010/main" val="192969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102CB-AE80-55C1-A403-3447138AF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19D92-6792-D15C-DD77-3CA3C3B2552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8384627C-0A4B-A771-A53C-4ED312EA62C5}"/>
                  </a:ext>
                </a:extLst>
              </p:cNvPr>
              <p:cNvSpPr>
                <a:spLocks noGrp="1"/>
              </p:cNvSpPr>
              <p:nvPr>
                <p:ph type="body" idx="1"/>
              </p:nvPr>
            </p:nvSpPr>
            <p:spPr/>
            <p:txBody>
              <a:bodyPr/>
              <a:lstStyle/>
              <a:p>
                <a:pPr marL="0" indent="0">
                  <a:buFontTx/>
                  <a:buNone/>
                </a:pPr>
                <a:r>
                  <a:rPr lang="da-DK" b="0" dirty="0" err="1"/>
                  <a:t>current</a:t>
                </a:r>
                <a:r>
                  <a:rPr lang="da-DK" b="0" dirty="0"/>
                  <a:t> </a:t>
                </a:r>
                <a:r>
                  <a:rPr lang="da-DK" b="0" dirty="0" err="1"/>
                  <a:t>study</a:t>
                </a:r>
                <a:r>
                  <a:rPr lang="da-DK" b="0" dirty="0"/>
                  <a:t>:</a:t>
                </a:r>
              </a:p>
              <a:p>
                <a:pPr marL="0" indent="0">
                  <a:buFontTx/>
                  <a:buNone/>
                </a:pPr>
                <a:r>
                  <a:rPr lang="da-DK" b="0" dirty="0"/>
                  <a:t>P ~ 1MW</a:t>
                </a:r>
              </a:p>
              <a:p>
                <a:pPr marL="0" indent="0">
                  <a:buFontTx/>
                  <a:buNone/>
                </a:pPr>
                <a:r>
                  <a:rPr lang="da-DK" b="0" dirty="0"/>
                  <a:t>X-mode, sub-</a:t>
                </a:r>
                <a:r>
                  <a:rPr lang="da-DK" b="0" dirty="0" err="1"/>
                  <a:t>harmonic</a:t>
                </a:r>
                <a:br>
                  <a:rPr lang="da-DK" b="0" dirty="0"/>
                </a:b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𝑇</m:t>
                        </m:r>
                      </m:e>
                      <m:sub>
                        <m:r>
                          <a:rPr lang="da-DK" b="0" i="1" smtClean="0">
                            <a:latin typeface="Cambria Math" panose="02040503050406030204" pitchFamily="18" charset="0"/>
                          </a:rPr>
                          <m:t>𝑖</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𝑣</m:t>
                        </m:r>
                      </m:e>
                      <m:sub>
                        <m:r>
                          <a:rPr lang="da-DK" b="0" i="1" smtClean="0">
                            <a:latin typeface="Cambria Math" panose="02040503050406030204" pitchFamily="18" charset="0"/>
                          </a:rPr>
                          <m:t>𝑖</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𝑛</m:t>
                        </m:r>
                      </m:e>
                      <m:sub>
                        <m:r>
                          <a:rPr lang="da-DK" b="0" i="1" smtClean="0">
                            <a:latin typeface="Cambria Math" panose="02040503050406030204" pitchFamily="18" charset="0"/>
                          </a:rPr>
                          <m:t>𝛼</m:t>
                        </m:r>
                      </m:sub>
                    </m:sSub>
                  </m:oMath>
                </a14:m>
                <a:endParaRPr lang="da-DK" b="0" dirty="0"/>
              </a:p>
              <a:p>
                <a:pPr marL="0" indent="0">
                  <a:buFontTx/>
                  <a:buNone/>
                </a:pP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𝑓</m:t>
                        </m:r>
                      </m:e>
                      <m:sub>
                        <m:r>
                          <a:rPr lang="da-DK" b="0" i="1" smtClean="0">
                            <a:latin typeface="Cambria Math" panose="02040503050406030204" pitchFamily="18" charset="0"/>
                          </a:rPr>
                          <m:t>𝑃</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𝛽</m:t>
                        </m:r>
                      </m:e>
                      <m:sub>
                        <m:r>
                          <a:rPr lang="da-DK" b="0" i="1" smtClean="0">
                            <a:latin typeface="Cambria Math" panose="02040503050406030204" pitchFamily="18" charset="0"/>
                          </a:rPr>
                          <m:t>𝑅</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1" i="1" smtClean="0">
                            <a:latin typeface="Cambria Math" panose="02040503050406030204" pitchFamily="18" charset="0"/>
                          </a:rPr>
                          <m:t>𝒓</m:t>
                        </m:r>
                      </m:e>
                      <m:sub>
                        <m:r>
                          <a:rPr lang="da-DK" b="0" i="1" smtClean="0">
                            <a:latin typeface="Cambria Math" panose="02040503050406030204" pitchFamily="18" charset="0"/>
                          </a:rPr>
                          <m:t>𝑀</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𝑁</m:t>
                        </m:r>
                      </m:e>
                      <m:sub>
                        <m:r>
                          <m:rPr>
                            <m:sty m:val="p"/>
                          </m:rPr>
                          <a:rPr lang="da-DK" b="0" i="0" smtClean="0">
                            <a:latin typeface="Cambria Math" panose="02040503050406030204" pitchFamily="18" charset="0"/>
                          </a:rPr>
                          <m:t>frq</m:t>
                        </m:r>
                      </m:sub>
                    </m:sSub>
                  </m:oMath>
                </a14:m>
                <a:endParaRPr lang="da-DK" b="0" dirty="0"/>
              </a:p>
            </p:txBody>
          </p:sp>
        </mc:Choice>
        <mc:Fallback xmlns="">
          <p:sp>
            <p:nvSpPr>
              <p:cNvPr id="3" name="Notes Placeholder 2">
                <a:extLst>
                  <a:ext uri="{FF2B5EF4-FFF2-40B4-BE49-F238E27FC236}">
                    <a16:creationId xmlns:a16="http://schemas.microsoft.com/office/drawing/2014/main" id="{8384627C-0A4B-A771-A53C-4ED312EA62C5}"/>
                  </a:ext>
                </a:extLst>
              </p:cNvPr>
              <p:cNvSpPr>
                <a:spLocks noGrp="1"/>
              </p:cNvSpPr>
              <p:nvPr>
                <p:ph type="body" idx="1"/>
              </p:nvPr>
            </p:nvSpPr>
            <p:spPr/>
            <p:txBody>
              <a:bodyPr/>
              <a:lstStyle/>
              <a:p>
                <a:pPr marL="0" indent="0">
                  <a:buFontTx/>
                  <a:buNone/>
                </a:pPr>
                <a:r>
                  <a:rPr lang="da-DK" b="0" dirty="0" err="1"/>
                  <a:t>current</a:t>
                </a:r>
                <a:r>
                  <a:rPr lang="da-DK" b="0" dirty="0"/>
                  <a:t> </a:t>
                </a:r>
                <a:r>
                  <a:rPr lang="da-DK" b="0" dirty="0" err="1"/>
                  <a:t>study</a:t>
                </a:r>
                <a:r>
                  <a:rPr lang="da-DK" b="0" dirty="0"/>
                  <a:t>:</a:t>
                </a:r>
              </a:p>
              <a:p>
                <a:pPr marL="0" indent="0">
                  <a:buFontTx/>
                  <a:buNone/>
                </a:pPr>
                <a:r>
                  <a:rPr lang="da-DK" b="0" dirty="0"/>
                  <a:t>P ~ 1MW</a:t>
                </a:r>
                <a:br>
                  <a:rPr lang="da-DK" b="0" dirty="0"/>
                </a:br>
                <a:r>
                  <a:rPr lang="da-DK" b="0" i="0">
                    <a:latin typeface="Cambria Math" panose="02040503050406030204" pitchFamily="18" charset="0"/>
                  </a:rPr>
                  <a:t>𝑇_𝑖</a:t>
                </a:r>
                <a:r>
                  <a:rPr lang="da-DK" b="0" dirty="0"/>
                  <a:t>, </a:t>
                </a:r>
                <a:r>
                  <a:rPr lang="da-DK" b="0" i="0">
                    <a:latin typeface="Cambria Math" panose="02040503050406030204" pitchFamily="18" charset="0"/>
                  </a:rPr>
                  <a:t>𝑣_𝑖</a:t>
                </a:r>
                <a:r>
                  <a:rPr lang="da-DK" b="0" dirty="0"/>
                  <a:t>, </a:t>
                </a:r>
                <a:r>
                  <a:rPr lang="da-DK" b="0" i="0">
                    <a:latin typeface="Cambria Math" panose="02040503050406030204" pitchFamily="18" charset="0"/>
                  </a:rPr>
                  <a:t>𝑛_𝛼</a:t>
                </a:r>
                <a:endParaRPr lang="da-DK" b="0" dirty="0"/>
              </a:p>
              <a:p>
                <a:pPr marL="0" indent="0">
                  <a:buFontTx/>
                  <a:buNone/>
                </a:pPr>
                <a:r>
                  <a:rPr lang="da-DK" b="0" i="0">
                    <a:latin typeface="Cambria Math" panose="02040503050406030204" pitchFamily="18" charset="0"/>
                  </a:rPr>
                  <a:t>𝑓_𝑃</a:t>
                </a:r>
                <a:r>
                  <a:rPr lang="da-DK" b="0" dirty="0"/>
                  <a:t>, </a:t>
                </a:r>
                <a:r>
                  <a:rPr lang="da-DK" b="0" i="0">
                    <a:latin typeface="Cambria Math" panose="02040503050406030204" pitchFamily="18" charset="0"/>
                  </a:rPr>
                  <a:t>𝛽_𝑅</a:t>
                </a:r>
                <a:r>
                  <a:rPr lang="da-DK" b="0" dirty="0"/>
                  <a:t>, </a:t>
                </a:r>
                <a:r>
                  <a:rPr lang="da-DK" b="1" i="0">
                    <a:latin typeface="Cambria Math" panose="02040503050406030204" pitchFamily="18" charset="0"/>
                  </a:rPr>
                  <a:t>𝒓</a:t>
                </a:r>
                <a:r>
                  <a:rPr lang="da-DK" b="0" i="0">
                    <a:latin typeface="Cambria Math" panose="02040503050406030204" pitchFamily="18" charset="0"/>
                  </a:rPr>
                  <a:t>_𝑀</a:t>
                </a:r>
                <a:r>
                  <a:rPr lang="da-DK" b="0" dirty="0"/>
                  <a:t>, </a:t>
                </a:r>
                <a:r>
                  <a:rPr lang="da-DK" b="0" i="0">
                    <a:latin typeface="Cambria Math" panose="02040503050406030204" pitchFamily="18" charset="0"/>
                  </a:rPr>
                  <a:t>𝑁_frq</a:t>
                </a:r>
                <a:endParaRPr lang="da-DK" b="0" dirty="0"/>
              </a:p>
            </p:txBody>
          </p:sp>
        </mc:Fallback>
      </mc:AlternateContent>
      <p:sp>
        <p:nvSpPr>
          <p:cNvPr id="4" name="Slide Number Placeholder 3">
            <a:extLst>
              <a:ext uri="{FF2B5EF4-FFF2-40B4-BE49-F238E27FC236}">
                <a16:creationId xmlns:a16="http://schemas.microsoft.com/office/drawing/2014/main" id="{88BD52B6-10BD-1C8B-1B31-5F3DFAF08E0A}"/>
              </a:ext>
            </a:extLst>
          </p:cNvPr>
          <p:cNvSpPr>
            <a:spLocks noGrp="1"/>
          </p:cNvSpPr>
          <p:nvPr>
            <p:ph type="sldNum" sz="quarter" idx="5"/>
          </p:nvPr>
        </p:nvSpPr>
        <p:spPr/>
        <p:txBody>
          <a:bodyPr/>
          <a:lstStyle/>
          <a:p>
            <a:fld id="{C734BB09-483B-4C4B-A5A4-C02A22055B01}" type="slidenum">
              <a:rPr lang="da-DK" smtClean="0"/>
              <a:pPr/>
              <a:t>3</a:t>
            </a:fld>
            <a:endParaRPr lang="da-DK"/>
          </a:p>
        </p:txBody>
      </p:sp>
    </p:spTree>
    <p:extLst>
      <p:ext uri="{BB962C8B-B14F-4D97-AF65-F5344CB8AC3E}">
        <p14:creationId xmlns:p14="http://schemas.microsoft.com/office/powerpoint/2010/main" val="33261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C60D-06AF-5637-DE5C-EEFE8C71C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5445E-8BC5-901E-FA91-5E46170CFF6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8DE7C051-A250-FF26-3C72-BB4FC0608C1B}"/>
                  </a:ext>
                </a:extLst>
              </p:cNvPr>
              <p:cNvSpPr>
                <a:spLocks noGrp="1"/>
              </p:cNvSpPr>
              <p:nvPr>
                <p:ph type="body" idx="1"/>
              </p:nvPr>
            </p:nvSpPr>
            <p:spPr/>
            <p:txBody>
              <a:bodyPr/>
              <a:lstStyle/>
              <a:p>
                <a:pPr marL="0" indent="0">
                  <a:buFontTx/>
                  <a:buNone/>
                </a:pPr>
                <a:r>
                  <a:rPr lang="da-DK" b="0" dirty="0"/>
                  <a:t>Parameters of </a:t>
                </a:r>
                <a:r>
                  <a:rPr lang="da-DK" b="0" dirty="0" err="1"/>
                  <a:t>interest</a:t>
                </a:r>
                <a:r>
                  <a:rPr lang="da-DK" b="0" dirty="0"/>
                  <a:t>:</a:t>
                </a:r>
              </a:p>
              <a:p>
                <a:pPr marL="0" indent="0">
                  <a:buFontTx/>
                  <a:buNone/>
                </a:pP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𝑓</m:t>
                        </m:r>
                      </m:e>
                      <m:sub>
                        <m:r>
                          <a:rPr lang="da-DK" b="0" i="1" smtClean="0">
                            <a:latin typeface="Cambria Math" panose="02040503050406030204" pitchFamily="18" charset="0"/>
                          </a:rPr>
                          <m:t>𝑃</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𝛽</m:t>
                        </m:r>
                      </m:e>
                      <m:sub>
                        <m:r>
                          <a:rPr lang="da-DK" b="0" i="1" smtClean="0">
                            <a:latin typeface="Cambria Math" panose="02040503050406030204" pitchFamily="18" charset="0"/>
                          </a:rPr>
                          <m:t>𝑅</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1" i="1" smtClean="0">
                            <a:latin typeface="Cambria Math" panose="02040503050406030204" pitchFamily="18" charset="0"/>
                          </a:rPr>
                          <m:t>𝒓</m:t>
                        </m:r>
                      </m:e>
                      <m:sub>
                        <m:r>
                          <a:rPr lang="da-DK" b="0" i="1" smtClean="0">
                            <a:latin typeface="Cambria Math" panose="02040503050406030204" pitchFamily="18" charset="0"/>
                          </a:rPr>
                          <m:t>𝑀</m:t>
                        </m:r>
                      </m:sub>
                    </m:sSub>
                  </m:oMath>
                </a14:m>
                <a:r>
                  <a:rPr lang="da-DK" b="0" dirty="0"/>
                  <a:t>, </a:t>
                </a:r>
                <a14:m>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rPr>
                          <m:t>𝑁</m:t>
                        </m:r>
                      </m:e>
                      <m:sub>
                        <m:r>
                          <m:rPr>
                            <m:sty m:val="p"/>
                          </m:rPr>
                          <a:rPr lang="da-DK" b="0" i="0" smtClean="0">
                            <a:latin typeface="Cambria Math" panose="02040503050406030204" pitchFamily="18" charset="0"/>
                          </a:rPr>
                          <m:t>frq</m:t>
                        </m:r>
                      </m:sub>
                    </m:sSub>
                  </m:oMath>
                </a14:m>
                <a:endParaRPr lang="da-DK" b="0" dirty="0"/>
              </a:p>
            </p:txBody>
          </p:sp>
        </mc:Choice>
        <mc:Fallback xmlns="">
          <p:sp>
            <p:nvSpPr>
              <p:cNvPr id="3" name="Notes Placeholder 2">
                <a:extLst>
                  <a:ext uri="{FF2B5EF4-FFF2-40B4-BE49-F238E27FC236}">
                    <a16:creationId xmlns:a16="http://schemas.microsoft.com/office/drawing/2014/main" id="{8DE7C051-A250-FF26-3C72-BB4FC0608C1B}"/>
                  </a:ext>
                </a:extLst>
              </p:cNvPr>
              <p:cNvSpPr>
                <a:spLocks noGrp="1"/>
              </p:cNvSpPr>
              <p:nvPr>
                <p:ph type="body" idx="1"/>
              </p:nvPr>
            </p:nvSpPr>
            <p:spPr/>
            <p:txBody>
              <a:bodyPr/>
              <a:lstStyle/>
              <a:p>
                <a:pPr marL="0" indent="0">
                  <a:buFontTx/>
                  <a:buNone/>
                </a:pPr>
                <a:r>
                  <a:rPr lang="da-DK" b="0" dirty="0"/>
                  <a:t>Parameters of </a:t>
                </a:r>
                <a:r>
                  <a:rPr lang="da-DK" b="0" dirty="0" err="1"/>
                  <a:t>interest</a:t>
                </a:r>
                <a:r>
                  <a:rPr lang="da-DK" b="0" dirty="0"/>
                  <a:t>:</a:t>
                </a:r>
              </a:p>
              <a:p>
                <a:pPr marL="0" indent="0">
                  <a:buFontTx/>
                  <a:buNone/>
                </a:pPr>
                <a:r>
                  <a:rPr lang="da-DK" b="0" i="0">
                    <a:latin typeface="Cambria Math" panose="02040503050406030204" pitchFamily="18" charset="0"/>
                  </a:rPr>
                  <a:t>𝑓_𝑃</a:t>
                </a:r>
                <a:r>
                  <a:rPr lang="da-DK" b="0" dirty="0"/>
                  <a:t>, </a:t>
                </a:r>
                <a:r>
                  <a:rPr lang="da-DK" b="0" i="0">
                    <a:latin typeface="Cambria Math" panose="02040503050406030204" pitchFamily="18" charset="0"/>
                  </a:rPr>
                  <a:t>𝛽_𝑅</a:t>
                </a:r>
                <a:r>
                  <a:rPr lang="da-DK" b="0" dirty="0"/>
                  <a:t>, </a:t>
                </a:r>
                <a:r>
                  <a:rPr lang="da-DK" b="1" i="0">
                    <a:latin typeface="Cambria Math" panose="02040503050406030204" pitchFamily="18" charset="0"/>
                  </a:rPr>
                  <a:t>𝒓</a:t>
                </a:r>
                <a:r>
                  <a:rPr lang="da-DK" b="0" i="0">
                    <a:latin typeface="Cambria Math" panose="02040503050406030204" pitchFamily="18" charset="0"/>
                  </a:rPr>
                  <a:t>_𝑀</a:t>
                </a:r>
                <a:r>
                  <a:rPr lang="da-DK" b="0" dirty="0"/>
                  <a:t>, </a:t>
                </a:r>
                <a:r>
                  <a:rPr lang="da-DK" b="0" i="0">
                    <a:latin typeface="Cambria Math" panose="02040503050406030204" pitchFamily="18" charset="0"/>
                  </a:rPr>
                  <a:t>𝑁_frq</a:t>
                </a:r>
                <a:endParaRPr lang="da-DK" b="0" dirty="0"/>
              </a:p>
            </p:txBody>
          </p:sp>
        </mc:Fallback>
      </mc:AlternateContent>
      <p:sp>
        <p:nvSpPr>
          <p:cNvPr id="4" name="Slide Number Placeholder 3">
            <a:extLst>
              <a:ext uri="{FF2B5EF4-FFF2-40B4-BE49-F238E27FC236}">
                <a16:creationId xmlns:a16="http://schemas.microsoft.com/office/drawing/2014/main" id="{F28BAE01-08D7-8ADE-36A4-D25ED0428206}"/>
              </a:ext>
            </a:extLst>
          </p:cNvPr>
          <p:cNvSpPr>
            <a:spLocks noGrp="1"/>
          </p:cNvSpPr>
          <p:nvPr>
            <p:ph type="sldNum" sz="quarter" idx="5"/>
          </p:nvPr>
        </p:nvSpPr>
        <p:spPr/>
        <p:txBody>
          <a:bodyPr/>
          <a:lstStyle/>
          <a:p>
            <a:fld id="{C734BB09-483B-4C4B-A5A4-C02A22055B01}" type="slidenum">
              <a:rPr lang="da-DK" smtClean="0"/>
              <a:pPr/>
              <a:t>4</a:t>
            </a:fld>
            <a:endParaRPr lang="da-DK"/>
          </a:p>
        </p:txBody>
      </p:sp>
    </p:spTree>
    <p:extLst>
      <p:ext uri="{BB962C8B-B14F-4D97-AF65-F5344CB8AC3E}">
        <p14:creationId xmlns:p14="http://schemas.microsoft.com/office/powerpoint/2010/main" val="261013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BC945-A19D-B16B-B724-71547FF2D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7D4BF-7CA8-FDDB-7E13-34DB38780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09952-0418-0C1D-E0B1-10309AD416AB}"/>
              </a:ext>
            </a:extLst>
          </p:cNvPr>
          <p:cNvSpPr>
            <a:spLocks noGrp="1"/>
          </p:cNvSpPr>
          <p:nvPr>
            <p:ph type="body" idx="1"/>
          </p:nvPr>
        </p:nvSpPr>
        <p:spPr/>
        <p:txBody>
          <a:bodyPr/>
          <a:lstStyle/>
          <a:p>
            <a:r>
              <a:rPr lang="da-DK" b="0" dirty="0"/>
              <a:t>T</a:t>
            </a:r>
            <a:r>
              <a:rPr lang="da-DK" b="0" baseline="-25000" dirty="0"/>
              <a:t>int</a:t>
            </a:r>
            <a:r>
              <a:rPr lang="da-DK" b="0" baseline="0" dirty="0"/>
              <a:t> = 0.5s</a:t>
            </a:r>
            <a:endParaRPr lang="da-DK" b="0" dirty="0"/>
          </a:p>
        </p:txBody>
      </p:sp>
      <p:sp>
        <p:nvSpPr>
          <p:cNvPr id="4" name="Slide Number Placeholder 3">
            <a:extLst>
              <a:ext uri="{FF2B5EF4-FFF2-40B4-BE49-F238E27FC236}">
                <a16:creationId xmlns:a16="http://schemas.microsoft.com/office/drawing/2014/main" id="{DAD87D78-A025-00E4-5CDD-33059735F50D}"/>
              </a:ext>
            </a:extLst>
          </p:cNvPr>
          <p:cNvSpPr>
            <a:spLocks noGrp="1"/>
          </p:cNvSpPr>
          <p:nvPr>
            <p:ph type="sldNum" sz="quarter" idx="5"/>
          </p:nvPr>
        </p:nvSpPr>
        <p:spPr/>
        <p:txBody>
          <a:bodyPr/>
          <a:lstStyle/>
          <a:p>
            <a:fld id="{C734BB09-483B-4C4B-A5A4-C02A22055B01}" type="slidenum">
              <a:rPr lang="da-DK" smtClean="0"/>
              <a:pPr/>
              <a:t>5</a:t>
            </a:fld>
            <a:endParaRPr lang="da-DK"/>
          </a:p>
        </p:txBody>
      </p:sp>
    </p:spTree>
    <p:extLst>
      <p:ext uri="{BB962C8B-B14F-4D97-AF65-F5344CB8AC3E}">
        <p14:creationId xmlns:p14="http://schemas.microsoft.com/office/powerpoint/2010/main" val="85825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93E9-E8BA-65D3-48CC-A9CC8A7F5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F3A44-35C6-4794-A0A6-EAE984D44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65C32-AA48-8528-3CC6-3428CFBFC678}"/>
              </a:ext>
            </a:extLst>
          </p:cNvPr>
          <p:cNvSpPr>
            <a:spLocks noGrp="1"/>
          </p:cNvSpPr>
          <p:nvPr>
            <p:ph type="body" idx="1"/>
          </p:nvPr>
        </p:nvSpPr>
        <p:spPr/>
        <p:txBody>
          <a:bodyPr/>
          <a:lstStyle/>
          <a:p>
            <a:pPr marL="0" indent="0">
              <a:buFontTx/>
              <a:buNone/>
            </a:pPr>
            <a:r>
              <a:rPr lang="da-DK" b="0" dirty="0" err="1"/>
              <a:t>mention</a:t>
            </a:r>
            <a:r>
              <a:rPr lang="da-DK" b="0" dirty="0"/>
              <a:t> new baseline</a:t>
            </a:r>
          </a:p>
        </p:txBody>
      </p:sp>
      <p:sp>
        <p:nvSpPr>
          <p:cNvPr id="4" name="Slide Number Placeholder 3">
            <a:extLst>
              <a:ext uri="{FF2B5EF4-FFF2-40B4-BE49-F238E27FC236}">
                <a16:creationId xmlns:a16="http://schemas.microsoft.com/office/drawing/2014/main" id="{95A846AE-4AEC-9865-C1B5-0DB484A1FC4B}"/>
              </a:ext>
            </a:extLst>
          </p:cNvPr>
          <p:cNvSpPr>
            <a:spLocks noGrp="1"/>
          </p:cNvSpPr>
          <p:nvPr>
            <p:ph type="sldNum" sz="quarter" idx="5"/>
          </p:nvPr>
        </p:nvSpPr>
        <p:spPr/>
        <p:txBody>
          <a:bodyPr/>
          <a:lstStyle/>
          <a:p>
            <a:fld id="{C734BB09-483B-4C4B-A5A4-C02A22055B01}" type="slidenum">
              <a:rPr lang="da-DK" smtClean="0"/>
              <a:pPr/>
              <a:t>10</a:t>
            </a:fld>
            <a:endParaRPr lang="da-DK"/>
          </a:p>
        </p:txBody>
      </p:sp>
    </p:spTree>
    <p:extLst>
      <p:ext uri="{BB962C8B-B14F-4D97-AF65-F5344CB8AC3E}">
        <p14:creationId xmlns:p14="http://schemas.microsoft.com/office/powerpoint/2010/main" val="144161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a:t>Click to edit Master subtitle style</a:t>
            </a:r>
            <a:endParaRPr lang="en-GB" noProof="0" dirty="0"/>
          </a:p>
        </p:txBody>
      </p:sp>
      <p:sp>
        <p:nvSpPr>
          <p:cNvPr id="6" name="Date Placeholder 5">
            <a:extLst>
              <a:ext uri="{FF2B5EF4-FFF2-40B4-BE49-F238E27FC236}">
                <a16:creationId xmlns:a16="http://schemas.microsoft.com/office/drawing/2014/main" id="{E58E75EC-EF76-589D-0066-5EFD32568BC1}"/>
              </a:ext>
            </a:extLst>
          </p:cNvPr>
          <p:cNvSpPr>
            <a:spLocks noGrp="1"/>
          </p:cNvSpPr>
          <p:nvPr>
            <p:ph type="dt" sz="half" idx="10"/>
          </p:nvPr>
        </p:nvSpPr>
        <p:spPr/>
        <p:txBody>
          <a:bodyPr/>
          <a:lstStyle/>
          <a:p>
            <a:fld id="{FC47DE1D-8A1A-41D1-982F-5F4550F24B05}" type="datetime1">
              <a:rPr lang="da-DK" smtClean="0"/>
              <a:t>26-08-2025</a:t>
            </a:fld>
            <a:endParaRPr lang="en-GB"/>
          </a:p>
        </p:txBody>
      </p:sp>
      <p:sp>
        <p:nvSpPr>
          <p:cNvPr id="7" name="Footer Placeholder 6">
            <a:extLst>
              <a:ext uri="{FF2B5EF4-FFF2-40B4-BE49-F238E27FC236}">
                <a16:creationId xmlns:a16="http://schemas.microsoft.com/office/drawing/2014/main" id="{6763D84D-6ED3-F4CB-D6ED-4CFB218D023A}"/>
              </a:ext>
            </a:extLst>
          </p:cNvPr>
          <p:cNvSpPr>
            <a:spLocks noGrp="1"/>
          </p:cNvSpPr>
          <p:nvPr>
            <p:ph type="ftr" sz="quarter" idx="11"/>
          </p:nvPr>
        </p:nvSpPr>
        <p:spPr>
          <a:xfrm>
            <a:off x="5590800" y="6541200"/>
            <a:ext cx="5497200" cy="316800"/>
          </a:xfrm>
          <a:prstGeom prst="rect">
            <a:avLst/>
          </a:prstGeom>
        </p:spPr>
        <p:txBody>
          <a:bodyPr/>
          <a:lstStyle>
            <a:lvl1pPr>
              <a:defRPr>
                <a:solidFill>
                  <a:schemeClr val="tx1"/>
                </a:solidFill>
              </a:defRPr>
            </a:lvl1pPr>
          </a:lstStyle>
          <a:p>
            <a:r>
              <a:rPr lang="en-US"/>
              <a:t>J. Flocken | Measuring Ion Dynamics in the Core of European DEMO: A Design Space Exploration for Collective Thomson Scattering</a:t>
            </a:r>
            <a:endParaRPr lang="da-DK"/>
          </a:p>
        </p:txBody>
      </p:sp>
      <p:sp>
        <p:nvSpPr>
          <p:cNvPr id="8" name="Slide Number Placeholder 7">
            <a:extLst>
              <a:ext uri="{FF2B5EF4-FFF2-40B4-BE49-F238E27FC236}">
                <a16:creationId xmlns:a16="http://schemas.microsoft.com/office/drawing/2014/main" id="{4CB2228E-DECD-A1FF-31EB-394A357969E2}"/>
              </a:ext>
            </a:extLst>
          </p:cNvPr>
          <p:cNvSpPr>
            <a:spLocks noGrp="1"/>
          </p:cNvSpPr>
          <p:nvPr>
            <p:ph type="sldNum" sz="quarter" idx="12"/>
          </p:nvPr>
        </p:nvSpPr>
        <p:spPr/>
        <p:txBody>
          <a:bodyPr/>
          <a:lstStyle/>
          <a:p>
            <a:fld id="{103EA872-A674-449B-A120-B97244F8E91D}" type="slidenum">
              <a:rPr lang="da-DK" smtClean="0"/>
              <a:pPr/>
              <a:t>‹#›</a:t>
            </a:fld>
            <a:endParaRPr lang="da-DK"/>
          </a:p>
        </p:txBody>
      </p:sp>
    </p:spTree>
    <p:extLst>
      <p:ext uri="{BB962C8B-B14F-4D97-AF65-F5344CB8AC3E}">
        <p14:creationId xmlns:p14="http://schemas.microsoft.com/office/powerpoint/2010/main" val="322721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B">
    <p:spTree>
      <p:nvGrpSpPr>
        <p:cNvPr id="1" name=""/>
        <p:cNvGrpSpPr/>
        <p:nvPr/>
      </p:nvGrpSpPr>
      <p:grpSpPr>
        <a:xfrm>
          <a:off x="0" y="0"/>
          <a:ext cx="0" cy="0"/>
          <a:chOff x="0" y="0"/>
          <a:chExt cx="0" cy="0"/>
        </a:xfrm>
      </p:grpSpPr>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fld id="{2CCFF810-ABD5-4A4A-AEEE-BD10E6237427}" type="datetime1">
              <a:rPr lang="da-DK" smtClean="0"/>
              <a:t>26-08-2025</a:t>
            </a:fld>
            <a:endParaRPr lang="en-GB"/>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US"/>
              <a:t>J. Flocken | Measuring Ion Dynamics in the Core of European DEMO: A Design Space Exploration for Collective Thomson Scattering</a:t>
            </a:r>
            <a:endParaRPr lang="en-GB"/>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774800" y="1706400"/>
            <a:ext cx="9312374"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209954EC-B8D9-8075-FC9F-D3764E46CED4}"/>
              </a:ext>
            </a:extLst>
          </p:cNvPr>
          <p:cNvSpPr>
            <a:spLocks noGrp="1"/>
          </p:cNvSpPr>
          <p:nvPr>
            <p:ph type="dt" sz="half" idx="10"/>
          </p:nvPr>
        </p:nvSpPr>
        <p:spPr/>
        <p:txBody>
          <a:bodyPr/>
          <a:lstStyle/>
          <a:p>
            <a:fld id="{7B35A105-4608-4F7F-AFDB-BF64264F3B7B}" type="datetime1">
              <a:rPr lang="da-DK" smtClean="0"/>
              <a:t>26-08-2025</a:t>
            </a:fld>
            <a:endParaRPr lang="en-GB"/>
          </a:p>
        </p:txBody>
      </p:sp>
      <p:sp>
        <p:nvSpPr>
          <p:cNvPr id="11" name="Footer Placeholder 10">
            <a:extLst>
              <a:ext uri="{FF2B5EF4-FFF2-40B4-BE49-F238E27FC236}">
                <a16:creationId xmlns:a16="http://schemas.microsoft.com/office/drawing/2014/main" id="{CCFBBF02-CCAC-D246-2188-663E067FE9ED}"/>
              </a:ext>
            </a:extLst>
          </p:cNvPr>
          <p:cNvSpPr>
            <a:spLocks noGrp="1"/>
          </p:cNvSpPr>
          <p:nvPr>
            <p:ph type="ftr" sz="quarter" idx="11"/>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da-DK"/>
          </a:p>
        </p:txBody>
      </p:sp>
      <p:sp>
        <p:nvSpPr>
          <p:cNvPr id="12" name="Slide Number Placeholder 11">
            <a:extLst>
              <a:ext uri="{FF2B5EF4-FFF2-40B4-BE49-F238E27FC236}">
                <a16:creationId xmlns:a16="http://schemas.microsoft.com/office/drawing/2014/main" id="{48AD440C-0797-9C1A-F3D9-3529DA26E350}"/>
              </a:ext>
            </a:extLst>
          </p:cNvPr>
          <p:cNvSpPr>
            <a:spLocks noGrp="1"/>
          </p:cNvSpPr>
          <p:nvPr>
            <p:ph type="sldNum" sz="quarter" idx="12"/>
          </p:nvPr>
        </p:nvSpPr>
        <p:spPr/>
        <p:txBody>
          <a:bodyPr/>
          <a:lstStyle/>
          <a:p>
            <a:fld id="{103EA872-A674-449B-A120-B97244F8E91D}" type="slidenum">
              <a:rPr lang="da-DK" smtClean="0"/>
              <a:pPr/>
              <a:t>‹#›</a:t>
            </a:fld>
            <a:endParaRPr lang="da-DK"/>
          </a:p>
        </p:txBody>
      </p:sp>
    </p:spTree>
    <p:extLst>
      <p:ext uri="{BB962C8B-B14F-4D97-AF65-F5344CB8AC3E}">
        <p14:creationId xmlns:p14="http://schemas.microsoft.com/office/powerpoint/2010/main" val="118777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a:p>
        </p:txBody>
      </p:sp>
      <p:sp>
        <p:nvSpPr>
          <p:cNvPr id="2" name="Date Placeholder 1">
            <a:extLst>
              <a:ext uri="{FF2B5EF4-FFF2-40B4-BE49-F238E27FC236}">
                <a16:creationId xmlns:a16="http://schemas.microsoft.com/office/drawing/2014/main" id="{13775E03-BE23-9277-8686-60549E4E73BE}"/>
              </a:ext>
            </a:extLst>
          </p:cNvPr>
          <p:cNvSpPr>
            <a:spLocks noGrp="1"/>
          </p:cNvSpPr>
          <p:nvPr>
            <p:ph type="dt" sz="half" idx="12"/>
          </p:nvPr>
        </p:nvSpPr>
        <p:spPr/>
        <p:txBody>
          <a:bodyPr/>
          <a:lstStyle/>
          <a:p>
            <a:fld id="{2319E623-6296-42F6-9032-E841F0FFA2FE}" type="datetime1">
              <a:rPr lang="da-DK" smtClean="0"/>
              <a:t>26-08-2025</a:t>
            </a:fld>
            <a:endParaRPr lang="en-GB"/>
          </a:p>
        </p:txBody>
      </p:sp>
    </p:spTree>
    <p:extLst>
      <p:ext uri="{BB962C8B-B14F-4D97-AF65-F5344CB8AC3E}">
        <p14:creationId xmlns:p14="http://schemas.microsoft.com/office/powerpoint/2010/main" val="2945711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118" userDrawn="1">
          <p15:clr>
            <a:srgbClr val="F26B43"/>
          </p15:clr>
        </p15:guide>
        <p15:guide id="2" pos="3896" userDrawn="1">
          <p15:clr>
            <a:srgbClr val="F26B43"/>
          </p15:clr>
        </p15:guide>
        <p15:guide id="3" pos="4205" userDrawn="1">
          <p15:clr>
            <a:srgbClr val="F26B43"/>
          </p15:clr>
        </p15:guide>
        <p15:guide id="4" pos="698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a:p>
        </p:txBody>
      </p:sp>
      <p:sp>
        <p:nvSpPr>
          <p:cNvPr id="4" name="Date Placeholder 3">
            <a:extLst>
              <a:ext uri="{FF2B5EF4-FFF2-40B4-BE49-F238E27FC236}">
                <a16:creationId xmlns:a16="http://schemas.microsoft.com/office/drawing/2014/main" id="{8906AB93-5959-29D5-C0C8-6B37FCF5F141}"/>
              </a:ext>
            </a:extLst>
          </p:cNvPr>
          <p:cNvSpPr>
            <a:spLocks noGrp="1"/>
          </p:cNvSpPr>
          <p:nvPr>
            <p:ph type="dt" sz="half" idx="17"/>
          </p:nvPr>
        </p:nvSpPr>
        <p:spPr/>
        <p:txBody>
          <a:bodyPr/>
          <a:lstStyle/>
          <a:p>
            <a:fld id="{6DD49D32-DF21-4ECA-9455-80E170798DBB}" type="datetime1">
              <a:rPr lang="da-DK" smtClean="0"/>
              <a:t>26-08-2025</a:t>
            </a:fld>
            <a:endParaRPr lang="en-GB"/>
          </a:p>
        </p:txBody>
      </p:sp>
    </p:spTree>
    <p:extLst>
      <p:ext uri="{BB962C8B-B14F-4D97-AF65-F5344CB8AC3E}">
        <p14:creationId xmlns:p14="http://schemas.microsoft.com/office/powerpoint/2010/main" val="3922670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a:p>
        </p:txBody>
      </p:sp>
      <p:sp>
        <p:nvSpPr>
          <p:cNvPr id="4" name="Date Placeholder 3">
            <a:extLst>
              <a:ext uri="{FF2B5EF4-FFF2-40B4-BE49-F238E27FC236}">
                <a16:creationId xmlns:a16="http://schemas.microsoft.com/office/drawing/2014/main" id="{77445D79-EFF9-98D6-B066-40CEED6C2E2A}"/>
              </a:ext>
            </a:extLst>
          </p:cNvPr>
          <p:cNvSpPr>
            <a:spLocks noGrp="1"/>
          </p:cNvSpPr>
          <p:nvPr>
            <p:ph type="dt" sz="half" idx="17"/>
          </p:nvPr>
        </p:nvSpPr>
        <p:spPr/>
        <p:txBody>
          <a:bodyPr/>
          <a:lstStyle/>
          <a:p>
            <a:fld id="{D3143B70-1CFD-4C1E-9C85-4EE6BCC4B420}" type="datetime1">
              <a:rPr lang="da-DK" smtClean="0"/>
              <a:t>26-08-2025</a:t>
            </a:fld>
            <a:endParaRPr lang="en-GB"/>
          </a:p>
        </p:txBody>
      </p:sp>
    </p:spTree>
    <p:extLst>
      <p:ext uri="{BB962C8B-B14F-4D97-AF65-F5344CB8AC3E}">
        <p14:creationId xmlns:p14="http://schemas.microsoft.com/office/powerpoint/2010/main" val="1283562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a:t>Click to add title one line</a:t>
            </a:r>
            <a:endParaRPr lang="en-GB" dirty="0"/>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tx1"/>
                </a:solidFill>
              </a:defRPr>
            </a:lvl1pPr>
          </a:lstStyle>
          <a:p>
            <a:fld id="{103EA872-A674-449B-A120-B97244F8E91D}" type="slidenum">
              <a:rPr lang="en-GB" smtClean="0"/>
              <a:pPr/>
              <a:t>‹#›</a:t>
            </a:fld>
            <a:endParaRPr lang="en-GB"/>
          </a:p>
        </p:txBody>
      </p:sp>
      <p:sp>
        <p:nvSpPr>
          <p:cNvPr id="5" name="Date Placeholder 4">
            <a:extLst>
              <a:ext uri="{FF2B5EF4-FFF2-40B4-BE49-F238E27FC236}">
                <a16:creationId xmlns:a16="http://schemas.microsoft.com/office/drawing/2014/main" id="{68CDBA22-AE55-C68A-132F-A826D0B0C740}"/>
              </a:ext>
            </a:extLst>
          </p:cNvPr>
          <p:cNvSpPr>
            <a:spLocks noGrp="1"/>
          </p:cNvSpPr>
          <p:nvPr>
            <p:ph type="dt" sz="half" idx="25"/>
          </p:nvPr>
        </p:nvSpPr>
        <p:spPr/>
        <p:txBody>
          <a:bodyPr/>
          <a:lstStyle/>
          <a:p>
            <a:fld id="{C6C03A65-8F5B-4E83-986A-7DF4B12A4B13}" type="datetime1">
              <a:rPr lang="da-DK" smtClean="0"/>
              <a:t>26-08-2025</a:t>
            </a:fld>
            <a:endParaRPr lang="en-GB"/>
          </a:p>
        </p:txBody>
      </p:sp>
    </p:spTree>
    <p:extLst>
      <p:ext uri="{BB962C8B-B14F-4D97-AF65-F5344CB8AC3E}">
        <p14:creationId xmlns:p14="http://schemas.microsoft.com/office/powerpoint/2010/main" val="1886374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a:p>
        </p:txBody>
      </p:sp>
      <p:sp>
        <p:nvSpPr>
          <p:cNvPr id="3" name="Date Placeholder 2">
            <a:extLst>
              <a:ext uri="{FF2B5EF4-FFF2-40B4-BE49-F238E27FC236}">
                <a16:creationId xmlns:a16="http://schemas.microsoft.com/office/drawing/2014/main" id="{A2A33A1D-DD6A-46E6-9477-D1471332CB16}"/>
              </a:ext>
            </a:extLst>
          </p:cNvPr>
          <p:cNvSpPr>
            <a:spLocks noGrp="1"/>
          </p:cNvSpPr>
          <p:nvPr>
            <p:ph type="dt" sz="half" idx="12"/>
          </p:nvPr>
        </p:nvSpPr>
        <p:spPr/>
        <p:txBody>
          <a:bodyPr/>
          <a:lstStyle/>
          <a:p>
            <a:fld id="{49B164C0-63C0-4A7A-A3E6-ABB9AB9B4ED0}" type="datetime1">
              <a:rPr lang="da-DK" smtClean="0"/>
              <a:t>26-08-2025</a:t>
            </a:fld>
            <a:endParaRPr lang="en-GB"/>
          </a:p>
        </p:txBody>
      </p:sp>
    </p:spTree>
    <p:extLst>
      <p:ext uri="{BB962C8B-B14F-4D97-AF65-F5344CB8AC3E}">
        <p14:creationId xmlns:p14="http://schemas.microsoft.com/office/powerpoint/2010/main" val="120845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a:xfrm>
            <a:off x="5590800" y="6541200"/>
            <a:ext cx="5497200" cy="316800"/>
          </a:xfrm>
          <a:prstGeom prst="rect">
            <a:avLst/>
          </a:prstGeom>
        </p:spPr>
        <p:txBody>
          <a:bodyPr/>
          <a:lstStyle/>
          <a:p>
            <a:r>
              <a:rPr lang="en-US"/>
              <a:t>J. Flocken | Measuring Ion Dynamics in the Core of European DEMO: A Design Space Exploration for Collective Thomson Scattering</a:t>
            </a:r>
            <a:endParaRPr lang="en-GB"/>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a:p>
        </p:txBody>
      </p:sp>
      <p:sp>
        <p:nvSpPr>
          <p:cNvPr id="2" name="Date Placeholder 1">
            <a:extLst>
              <a:ext uri="{FF2B5EF4-FFF2-40B4-BE49-F238E27FC236}">
                <a16:creationId xmlns:a16="http://schemas.microsoft.com/office/drawing/2014/main" id="{46E183DE-20D3-DB32-ED9D-43A02E676CAC}"/>
              </a:ext>
            </a:extLst>
          </p:cNvPr>
          <p:cNvSpPr>
            <a:spLocks noGrp="1"/>
          </p:cNvSpPr>
          <p:nvPr>
            <p:ph type="dt" sz="half" idx="12"/>
          </p:nvPr>
        </p:nvSpPr>
        <p:spPr/>
        <p:txBody>
          <a:bodyPr/>
          <a:lstStyle/>
          <a:p>
            <a:fld id="{80B5D732-7A7E-45FB-BFE9-FFEE8FCDAC49}" type="datetime1">
              <a:rPr lang="da-DK" smtClean="0"/>
              <a:t>26-08-2025</a:t>
            </a:fld>
            <a:endParaRPr lang="en-GB"/>
          </a:p>
        </p:txBody>
      </p:sp>
    </p:spTree>
    <p:extLst>
      <p:ext uri="{BB962C8B-B14F-4D97-AF65-F5344CB8AC3E}">
        <p14:creationId xmlns:p14="http://schemas.microsoft.com/office/powerpoint/2010/main" val="2669264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fld id="{594AC255-8D75-4328-AC30-24F5EF03881A}" type="datetime1">
              <a:rPr lang="da-DK" smtClean="0"/>
              <a:t>26-08-2025</a:t>
            </a:fld>
            <a:endParaRPr lang="en-GB"/>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US"/>
              <a:t>J. Flocken | Measuring Ion Dynamics in the Core of European DEMO: A Design Space Exploration for Collective Thomson Scattering</a:t>
            </a:r>
            <a:endParaRPr lang="en-GB"/>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321786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a:ln>
                <a:noFill/>
              </a:ln>
              <a:solidFill>
                <a:schemeClr val="bg1"/>
              </a:solidFill>
              <a:effectLst/>
              <a:latin typeface="+mn-lt"/>
              <a:ea typeface="ＭＳ Ｐゴシック" pitchFamily="-80" charset="-128"/>
            </a:endParaRPr>
          </a:p>
        </p:txBody>
      </p:sp>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2"/>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 name="FLD_Presentation Title"/>
          <p:cNvSpPr>
            <a:spLocks noGrp="1"/>
          </p:cNvSpPr>
          <p:nvPr>
            <p:ph type="ftr" sz="quarter" idx="3"/>
          </p:nvPr>
        </p:nvSpPr>
        <p:spPr>
          <a:xfrm>
            <a:off x="5590800" y="6541200"/>
            <a:ext cx="5497200" cy="316800"/>
          </a:xfrm>
          <a:prstGeom prst="rect">
            <a:avLst/>
          </a:prstGeom>
        </p:spPr>
        <p:txBody>
          <a:bodyPr vert="horz" lIns="0" tIns="0" rIns="0" bIns="0" rtlCol="0" anchor="ctr" anchorCtr="0"/>
          <a:lstStyle>
            <a:lvl1pPr algn="r">
              <a:spcBef>
                <a:spcPts val="0"/>
              </a:spcBef>
              <a:defRPr sz="700" b="0">
                <a:solidFill>
                  <a:schemeClr val="tx1"/>
                </a:solidFill>
                <a:latin typeface="+mn-lt"/>
              </a:defRPr>
            </a:lvl1pPr>
          </a:lstStyle>
          <a:p>
            <a:r>
              <a:rPr lang="en-US"/>
              <a:t>J. Flocken | Measuring Ion Dynamics in the Core of European DEMO: A Design Space Exploration for Collective Thomson Scattering</a:t>
            </a:r>
            <a:endParaRPr lang="da-DK"/>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tx1"/>
                </a:solidFill>
                <a:latin typeface="+mn-lt"/>
              </a:defRPr>
            </a:lvl1pPr>
          </a:lstStyle>
          <a:p>
            <a:fld id="{103EA872-A674-449B-A120-B97244F8E91D}" type="slidenum">
              <a:rPr lang="da-DK" smtClean="0"/>
              <a:pPr/>
              <a:t>‹#›</a:t>
            </a:fld>
            <a:endParaRPr lang="da-DK"/>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da-DK"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676" name="text" descr="{&quot;templafy&quot;:{&quot;type&quot;:&quot;text&quot;,&quot;binding&quot;:&quot;UserProfile.Offices.Workarea_{{DocumentLanguage}}&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da-DK" sz="700" b="1">
                <a:solidFill>
                  <a:schemeClr val="tx1"/>
                </a:solidFill>
                <a:latin typeface="+mn-lt"/>
              </a:rPr>
              <a:t>Technical University of Denmark</a:t>
            </a:r>
          </a:p>
        </p:txBody>
      </p:sp>
      <p:sp>
        <p:nvSpPr>
          <p:cNvPr id="5" name="date" descr="{&quot;templafy&quot;:{&quot;type&quot;:&quot;date&quot;,&quot;binding&quot;:&quot;Form.Date&quot;,&quot;format&quot;:&quot;{{DateFormats.GeneralDate}}&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da-DK" sz="700" b="1" i="0" u="none" strike="noStrike" cap="none" normalizeH="0" baseline="0">
              <a:ln>
                <a:noFill/>
              </a:ln>
              <a:solidFill>
                <a:schemeClr val="bg1"/>
              </a:solidFill>
              <a:effectLst/>
              <a:latin typeface="+mj-lt"/>
              <a:ea typeface="ＭＳ Ｐゴシック" pitchFamily="-80" charset="-128"/>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 name="Date Placeholder 5">
            <a:extLst>
              <a:ext uri="{FF2B5EF4-FFF2-40B4-BE49-F238E27FC236}">
                <a16:creationId xmlns:a16="http://schemas.microsoft.com/office/drawing/2014/main" id="{514E9AE0-170F-0C2B-DFF5-DC7F65F4B1FF}"/>
              </a:ext>
            </a:extLst>
          </p:cNvPr>
          <p:cNvSpPr>
            <a:spLocks noGrp="1"/>
          </p:cNvSpPr>
          <p:nvPr>
            <p:ph type="dt" sz="half" idx="2"/>
          </p:nvPr>
        </p:nvSpPr>
        <p:spPr>
          <a:xfrm>
            <a:off x="252000" y="6541200"/>
            <a:ext cx="1105200" cy="316800"/>
          </a:xfrm>
          <a:prstGeom prst="rect">
            <a:avLst/>
          </a:prstGeom>
        </p:spPr>
        <p:txBody>
          <a:bodyPr vert="horz" lIns="0" tIns="0" rIns="0" bIns="0" rtlCol="0" anchor="ctr"/>
          <a:lstStyle>
            <a:lvl1pPr algn="r">
              <a:defRPr sz="700" b="1">
                <a:solidFill>
                  <a:schemeClr val="tx1"/>
                </a:solidFill>
                <a:latin typeface="+mj-lt"/>
              </a:defRPr>
            </a:lvl1pPr>
          </a:lstStyle>
          <a:p>
            <a:fld id="{C5A1ECAE-3172-4011-A496-35BA03315AFD}" type="datetime1">
              <a:rPr lang="da-DK" smtClean="0"/>
              <a:t>26-08-2025</a:t>
            </a:fld>
            <a:endParaRPr lang="en-GB"/>
          </a:p>
        </p:txBody>
      </p:sp>
    </p:spTree>
    <p:extLst>
      <p:ext uri="{BB962C8B-B14F-4D97-AF65-F5344CB8AC3E}">
        <p14:creationId xmlns:p14="http://schemas.microsoft.com/office/powerpoint/2010/main" val="2454702602"/>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77" r:id="rId3"/>
    <p:sldLayoutId id="2147483672" r:id="rId4"/>
    <p:sldLayoutId id="2147483673" r:id="rId5"/>
    <p:sldLayoutId id="2147483676"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rtl="0" eaLnBrk="1" fontAlgn="base" hangingPunct="1">
        <a:spcBef>
          <a:spcPct val="0"/>
        </a:spcBef>
        <a:spcAft>
          <a:spcPct val="0"/>
        </a:spcAft>
        <a:defRPr sz="30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F95A0-65C6-8DEF-25B5-7F6F262F87D9}"/>
              </a:ext>
            </a:extLst>
          </p:cNvPr>
          <p:cNvSpPr>
            <a:spLocks noGrp="1"/>
          </p:cNvSpPr>
          <p:nvPr>
            <p:ph type="dt" sz="half" idx="10"/>
          </p:nvPr>
        </p:nvSpPr>
        <p:spPr/>
        <p:txBody>
          <a:bodyPr/>
          <a:lstStyle/>
          <a:p>
            <a:fld id="{0D35E191-73F7-4644-A01C-AFAC5825F5B8}" type="datetime1">
              <a:rPr lang="da-DK" smtClean="0"/>
              <a:t>26-08-2025</a:t>
            </a:fld>
            <a:endParaRPr lang="en-GB" dirty="0"/>
          </a:p>
        </p:txBody>
      </p:sp>
      <p:sp>
        <p:nvSpPr>
          <p:cNvPr id="3" name="Footer Placeholder 2">
            <a:extLst>
              <a:ext uri="{FF2B5EF4-FFF2-40B4-BE49-F238E27FC236}">
                <a16:creationId xmlns:a16="http://schemas.microsoft.com/office/drawing/2014/main" id="{D62AA53A-F522-0B3D-70F1-C21B84D5C9DC}"/>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4" name="Slide Number Placeholder 3">
            <a:extLst>
              <a:ext uri="{FF2B5EF4-FFF2-40B4-BE49-F238E27FC236}">
                <a16:creationId xmlns:a16="http://schemas.microsoft.com/office/drawing/2014/main" id="{51B8EE4E-443E-7C6E-4410-CB6ADA261BA0}"/>
              </a:ext>
            </a:extLst>
          </p:cNvPr>
          <p:cNvSpPr>
            <a:spLocks noGrp="1"/>
          </p:cNvSpPr>
          <p:nvPr>
            <p:ph type="sldNum" sz="quarter" idx="12"/>
          </p:nvPr>
        </p:nvSpPr>
        <p:spPr/>
        <p:txBody>
          <a:bodyPr/>
          <a:lstStyle/>
          <a:p>
            <a:fld id="{24C8C45C-947F-4981-8B3F-4F32E973C901}" type="slidenum">
              <a:rPr lang="en-GB" smtClean="0"/>
              <a:pPr/>
              <a:t>1</a:t>
            </a:fld>
            <a:endParaRPr lang="en-GB" dirty="0"/>
          </a:p>
        </p:txBody>
      </p:sp>
    </p:spTree>
    <p:extLst>
      <p:ext uri="{BB962C8B-B14F-4D97-AF65-F5344CB8AC3E}">
        <p14:creationId xmlns:p14="http://schemas.microsoft.com/office/powerpoint/2010/main" val="96881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4388-A70E-63C1-212B-3A3CA7423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EAD77-179D-6D3D-C442-3AD529074A2C}"/>
              </a:ext>
            </a:extLst>
          </p:cNvPr>
          <p:cNvSpPr>
            <a:spLocks noGrp="1"/>
          </p:cNvSpPr>
          <p:nvPr>
            <p:ph type="title"/>
          </p:nvPr>
        </p:nvSpPr>
        <p:spPr/>
        <p:txBody>
          <a:bodyPr/>
          <a:lstStyle/>
          <a:p>
            <a:r>
              <a:rPr lang="en-GB" dirty="0"/>
              <a:t>EU DEMO: Fusion Reactor Conditions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969C8B-8FC8-7CBA-D86E-D69692090149}"/>
                  </a:ext>
                </a:extLst>
              </p:cNvPr>
              <p:cNvSpPr>
                <a:spLocks noGrp="1"/>
              </p:cNvSpPr>
              <p:nvPr>
                <p:ph idx="1"/>
              </p:nvPr>
            </p:nvSpPr>
            <p:spPr>
              <a:xfrm>
                <a:off x="1774800" y="1706400"/>
                <a:ext cx="4792506" cy="4545578"/>
              </a:xfrm>
            </p:spPr>
            <p:txBody>
              <a:bodyPr/>
              <a:lstStyle/>
              <a:p>
                <a:pPr>
                  <a:lnSpc>
                    <a:spcPct val="150000"/>
                  </a:lnSpc>
                </a:pPr>
                <a:r>
                  <a:rPr lang="en-GB" sz="2000" dirty="0"/>
                  <a:t>Large tokamak, ITER-like</a:t>
                </a:r>
              </a:p>
              <a:p>
                <a:pPr>
                  <a:lnSpc>
                    <a:spcPct val="150000"/>
                  </a:lnSpc>
                </a:pPr>
                <a:r>
                  <a:rPr lang="en-GB" sz="2000" dirty="0"/>
                  <a:t>4.4 T magnetic field on axis</a:t>
                </a:r>
              </a:p>
              <a:p>
                <a:pPr>
                  <a:lnSpc>
                    <a:spcPct val="150000"/>
                  </a:lnSpc>
                </a:pPr>
                <a14:m>
                  <m:oMath xmlns:m="http://schemas.openxmlformats.org/officeDocument/2006/math">
                    <m:r>
                      <a:rPr lang="da-DK" sz="2000" b="0" i="1" smtClean="0">
                        <a:latin typeface="Cambria Math" panose="02040503050406030204" pitchFamily="18" charset="0"/>
                      </a:rPr>
                      <m:t>~</m:t>
                    </m:r>
                  </m:oMath>
                </a14:m>
                <a:r>
                  <a:rPr lang="en-GB" sz="2000" dirty="0"/>
                  <a:t> 30 keV core temperature</a:t>
                </a:r>
              </a:p>
              <a:p>
                <a:pPr>
                  <a:lnSpc>
                    <a:spcPct val="150000"/>
                  </a:lnSpc>
                </a:pPr>
                <a:r>
                  <a:rPr lang="en-GB" sz="2000" dirty="0"/>
                  <a:t>Designed for single operational scenario</a:t>
                </a:r>
                <a:br>
                  <a:rPr lang="en-GB" sz="2000" dirty="0"/>
                </a:br>
                <a14:m>
                  <m:oMath xmlns:m="http://schemas.openxmlformats.org/officeDocument/2006/math">
                    <m:r>
                      <a:rPr lang="en-GB" sz="2000" i="1" smtClean="0">
                        <a:latin typeface="Cambria Math" panose="02040503050406030204" pitchFamily="18" charset="0"/>
                        <a:ea typeface="Cambria Math" panose="02040503050406030204" pitchFamily="18" charset="0"/>
                      </a:rPr>
                      <m:t>↪</m:t>
                    </m:r>
                  </m:oMath>
                </a14:m>
                <a:r>
                  <a:rPr lang="en-GB" sz="2000" dirty="0"/>
                  <a:t> little variation between discharges</a:t>
                </a:r>
              </a:p>
              <a:p>
                <a:pPr>
                  <a:lnSpc>
                    <a:spcPct val="150000"/>
                  </a:lnSpc>
                </a:pPr>
                <a:r>
                  <a:rPr lang="en-GB" sz="2000" dirty="0"/>
                  <a:t>Extreme neutron irradiation</a:t>
                </a:r>
              </a:p>
              <a:p>
                <a:pPr>
                  <a:lnSpc>
                    <a:spcPct val="150000"/>
                  </a:lnSpc>
                </a:pPr>
                <a:r>
                  <a:rPr lang="en-GB" sz="2000" dirty="0"/>
                  <a:t>Limited diagnostics access</a:t>
                </a:r>
                <a:br>
                  <a:rPr lang="en-GB" sz="2000" dirty="0"/>
                </a:br>
                <a:r>
                  <a:rPr lang="en-GB" sz="2000" dirty="0"/>
                  <a:t>(breeding blanket)</a:t>
                </a:r>
              </a:p>
              <a:p>
                <a:pPr>
                  <a:lnSpc>
                    <a:spcPct val="150000"/>
                  </a:lnSpc>
                </a:pPr>
                <a:endParaRPr lang="en-GB" sz="2000" dirty="0"/>
              </a:p>
            </p:txBody>
          </p:sp>
        </mc:Choice>
        <mc:Fallback xmlns="">
          <p:sp>
            <p:nvSpPr>
              <p:cNvPr id="3" name="Content Placeholder 2">
                <a:extLst>
                  <a:ext uri="{FF2B5EF4-FFF2-40B4-BE49-F238E27FC236}">
                    <a16:creationId xmlns:a16="http://schemas.microsoft.com/office/drawing/2014/main" id="{11969C8B-8FC8-7CBA-D86E-D69692090149}"/>
                  </a:ext>
                </a:extLst>
              </p:cNvPr>
              <p:cNvSpPr>
                <a:spLocks noGrp="1" noRot="1" noChangeAspect="1" noMove="1" noResize="1" noEditPoints="1" noAdjustHandles="1" noChangeArrowheads="1" noChangeShapeType="1" noTextEdit="1"/>
              </p:cNvSpPr>
              <p:nvPr>
                <p:ph idx="1"/>
              </p:nvPr>
            </p:nvSpPr>
            <p:spPr>
              <a:xfrm>
                <a:off x="1774800" y="1706400"/>
                <a:ext cx="4792506" cy="4545578"/>
              </a:xfrm>
              <a:blipFill>
                <a:blip r:embed="rId3"/>
                <a:stretch>
                  <a:fillRect l="-3181" r="-2036"/>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00855FB-C7FA-BC1B-8EA7-99D84A596947}"/>
              </a:ext>
            </a:extLst>
          </p:cNvPr>
          <p:cNvSpPr>
            <a:spLocks noGrp="1"/>
          </p:cNvSpPr>
          <p:nvPr>
            <p:ph type="dt" sz="half" idx="10"/>
          </p:nvPr>
        </p:nvSpPr>
        <p:spPr/>
        <p:txBody>
          <a:bodyPr/>
          <a:lstStyle/>
          <a:p>
            <a:fld id="{0B777BEF-B433-44AE-81DF-CF3E03C3F61E}" type="datetime1">
              <a:rPr lang="da-DK" smtClean="0"/>
              <a:t>26-08-2025</a:t>
            </a:fld>
            <a:endParaRPr lang="en-GB" dirty="0"/>
          </a:p>
        </p:txBody>
      </p:sp>
      <p:sp>
        <p:nvSpPr>
          <p:cNvPr id="5" name="Footer Placeholder 4">
            <a:extLst>
              <a:ext uri="{FF2B5EF4-FFF2-40B4-BE49-F238E27FC236}">
                <a16:creationId xmlns:a16="http://schemas.microsoft.com/office/drawing/2014/main" id="{AFB620F1-CB0C-26FD-52E7-D523445081B3}"/>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EB40E146-D866-93B2-0899-A0F914D700FF}"/>
              </a:ext>
            </a:extLst>
          </p:cNvPr>
          <p:cNvSpPr>
            <a:spLocks noGrp="1"/>
          </p:cNvSpPr>
          <p:nvPr>
            <p:ph type="sldNum" sz="quarter" idx="12"/>
          </p:nvPr>
        </p:nvSpPr>
        <p:spPr/>
        <p:txBody>
          <a:bodyPr/>
          <a:lstStyle/>
          <a:p>
            <a:fld id="{103EA872-A674-449B-A120-B97244F8E91D}" type="slidenum">
              <a:rPr lang="en-GB" smtClean="0"/>
              <a:pPr/>
              <a:t>10</a:t>
            </a:fld>
            <a:endParaRPr lang="en-GB" dirty="0"/>
          </a:p>
        </p:txBody>
      </p:sp>
      <p:pic>
        <p:nvPicPr>
          <p:cNvPr id="7" name="Picture 6">
            <a:extLst>
              <a:ext uri="{FF2B5EF4-FFF2-40B4-BE49-F238E27FC236}">
                <a16:creationId xmlns:a16="http://schemas.microsoft.com/office/drawing/2014/main" id="{612E6591-9435-8152-2409-870F37C45346}"/>
              </a:ext>
            </a:extLst>
          </p:cNvPr>
          <p:cNvPicPr>
            <a:picLocks noChangeAspect="1"/>
          </p:cNvPicPr>
          <p:nvPr/>
        </p:nvPicPr>
        <p:blipFill>
          <a:blip r:embed="rId4">
            <a:clrChange>
              <a:clrFrom>
                <a:srgbClr val="333366"/>
              </a:clrFrom>
              <a:clrTo>
                <a:srgbClr val="333366">
                  <a:alpha val="0"/>
                </a:srgbClr>
              </a:clrTo>
            </a:clrChange>
          </a:blip>
          <a:stretch>
            <a:fillRect/>
          </a:stretch>
        </p:blipFill>
        <p:spPr>
          <a:xfrm>
            <a:off x="6567306" y="1205182"/>
            <a:ext cx="5623107" cy="4630315"/>
          </a:xfrm>
          <a:prstGeom prst="rect">
            <a:avLst/>
          </a:prstGeom>
        </p:spPr>
      </p:pic>
      <p:sp>
        <p:nvSpPr>
          <p:cNvPr id="8" name="TextBox 7">
            <a:extLst>
              <a:ext uri="{FF2B5EF4-FFF2-40B4-BE49-F238E27FC236}">
                <a16:creationId xmlns:a16="http://schemas.microsoft.com/office/drawing/2014/main" id="{556A365D-1A38-F229-2FA5-E6E800778E20}"/>
              </a:ext>
            </a:extLst>
          </p:cNvPr>
          <p:cNvSpPr txBox="1"/>
          <p:nvPr/>
        </p:nvSpPr>
        <p:spPr>
          <a:xfrm>
            <a:off x="7907165" y="5769795"/>
            <a:ext cx="4265078" cy="482183"/>
          </a:xfrm>
          <a:prstGeom prst="rect">
            <a:avLst/>
          </a:prstGeom>
          <a:noFill/>
        </p:spPr>
        <p:txBody>
          <a:bodyPr wrap="none" lIns="0" tIns="0" rIns="0" bIns="0" rtlCol="0">
            <a:spAutoFit/>
          </a:bodyPr>
          <a:lstStyle/>
          <a:p>
            <a:pPr algn="l">
              <a:spcBef>
                <a:spcPts val="432"/>
              </a:spcBef>
            </a:pPr>
            <a:r>
              <a:rPr lang="en-US" sz="1400" dirty="0">
                <a:solidFill>
                  <a:schemeClr val="tx1">
                    <a:lumMod val="65000"/>
                  </a:schemeClr>
                </a:solidFill>
                <a:latin typeface="+mn-lt"/>
              </a:rPr>
              <a:t>M. </a:t>
            </a:r>
            <a:r>
              <a:rPr lang="en-US" sz="1400" dirty="0" err="1">
                <a:solidFill>
                  <a:schemeClr val="tx1">
                    <a:lumMod val="65000"/>
                  </a:schemeClr>
                </a:solidFill>
                <a:latin typeface="+mn-lt"/>
              </a:rPr>
              <a:t>Kannamüller</a:t>
            </a:r>
            <a:r>
              <a:rPr lang="en-US" sz="1400" dirty="0">
                <a:solidFill>
                  <a:schemeClr val="tx1">
                    <a:lumMod val="65000"/>
                  </a:schemeClr>
                </a:solidFill>
                <a:latin typeface="+mn-lt"/>
              </a:rPr>
              <a:t> et al., </a:t>
            </a:r>
            <a:r>
              <a:rPr lang="en-US" sz="1400" i="1" dirty="0">
                <a:solidFill>
                  <a:schemeClr val="tx1">
                    <a:lumMod val="65000"/>
                  </a:schemeClr>
                </a:solidFill>
                <a:latin typeface="+mn-lt"/>
              </a:rPr>
              <a:t>DEMO LAR – Transforming the</a:t>
            </a:r>
          </a:p>
          <a:p>
            <a:pPr algn="l">
              <a:spcBef>
                <a:spcPts val="432"/>
              </a:spcBef>
            </a:pPr>
            <a:r>
              <a:rPr lang="en-US" sz="1400" i="1" dirty="0">
                <a:solidFill>
                  <a:schemeClr val="tx1">
                    <a:lumMod val="65000"/>
                  </a:schemeClr>
                </a:solidFill>
                <a:latin typeface="+mn-lt"/>
              </a:rPr>
              <a:t>2D design point in 3D CAD models</a:t>
            </a:r>
            <a:r>
              <a:rPr lang="en-US" sz="1400" dirty="0">
                <a:solidFill>
                  <a:schemeClr val="tx1">
                    <a:lumMod val="65000"/>
                  </a:schemeClr>
                </a:solidFill>
                <a:latin typeface="+mn-lt"/>
              </a:rPr>
              <a:t> (12/11/2024)</a:t>
            </a:r>
            <a:endParaRPr lang="en-GB" sz="1400" i="1" dirty="0" err="1">
              <a:solidFill>
                <a:schemeClr val="tx1">
                  <a:lumMod val="65000"/>
                </a:schemeClr>
              </a:solidFill>
              <a:latin typeface="+mn-lt"/>
            </a:endParaRPr>
          </a:p>
        </p:txBody>
      </p:sp>
    </p:spTree>
    <p:extLst>
      <p:ext uri="{BB962C8B-B14F-4D97-AF65-F5344CB8AC3E}">
        <p14:creationId xmlns:p14="http://schemas.microsoft.com/office/powerpoint/2010/main" val="3077775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D518-95B1-58C9-0C7E-36445A2E48D5}"/>
              </a:ext>
            </a:extLst>
          </p:cNvPr>
          <p:cNvSpPr>
            <a:spLocks noGrp="1"/>
          </p:cNvSpPr>
          <p:nvPr>
            <p:ph type="ctrTitle"/>
          </p:nvPr>
        </p:nvSpPr>
        <p:spPr>
          <a:xfrm>
            <a:off x="675192" y="1115773"/>
            <a:ext cx="10840028" cy="2706458"/>
          </a:xfrm>
          <a:ln>
            <a:noFill/>
          </a:ln>
        </p:spPr>
        <p:txBody>
          <a:bodyPr anchor="b">
            <a:noAutofit/>
          </a:bodyPr>
          <a:lstStyle/>
          <a:p>
            <a:r>
              <a:rPr lang="en-US" sz="4800" dirty="0"/>
              <a:t>Measuring Ion Dynamics in the</a:t>
            </a:r>
            <a:br>
              <a:rPr lang="en-US" sz="4800" dirty="0"/>
            </a:br>
            <a:r>
              <a:rPr lang="en-US" sz="4800" dirty="0"/>
              <a:t>Core of European DEMO:</a:t>
            </a:r>
            <a:br>
              <a:rPr lang="en-US" sz="4800" dirty="0"/>
            </a:br>
            <a:r>
              <a:rPr lang="en-US" sz="4800" dirty="0"/>
              <a:t>A Design Space Exploration for Collective Thomson Scattering</a:t>
            </a:r>
            <a:endParaRPr lang="en-GB" sz="4800" dirty="0"/>
          </a:p>
        </p:txBody>
      </p:sp>
      <p:sp>
        <p:nvSpPr>
          <p:cNvPr id="3" name="Subtitle 2">
            <a:extLst>
              <a:ext uri="{FF2B5EF4-FFF2-40B4-BE49-F238E27FC236}">
                <a16:creationId xmlns:a16="http://schemas.microsoft.com/office/drawing/2014/main" id="{B670EC7E-F763-A4CE-8814-6DDCAD0305BF}"/>
              </a:ext>
            </a:extLst>
          </p:cNvPr>
          <p:cNvSpPr>
            <a:spLocks noGrp="1"/>
          </p:cNvSpPr>
          <p:nvPr>
            <p:ph type="subTitle" idx="1"/>
          </p:nvPr>
        </p:nvSpPr>
        <p:spPr>
          <a:xfrm>
            <a:off x="675192" y="4111650"/>
            <a:ext cx="10840028" cy="2125661"/>
          </a:xfrm>
        </p:spPr>
        <p:txBody>
          <a:bodyPr anchor="t"/>
          <a:lstStyle/>
          <a:p>
            <a:r>
              <a:rPr lang="en-GB" sz="2400" b="1" dirty="0">
                <a:solidFill>
                  <a:schemeClr val="accent4">
                    <a:lumMod val="25000"/>
                    <a:lumOff val="75000"/>
                  </a:schemeClr>
                </a:solidFill>
              </a:rPr>
              <a:t>J. Flocken, S. B. Korsholm, J. Rasmussen</a:t>
            </a:r>
          </a:p>
          <a:p>
            <a:r>
              <a:rPr lang="en-GB" sz="2400" i="1" dirty="0">
                <a:solidFill>
                  <a:schemeClr val="accent4">
                    <a:lumMod val="25000"/>
                    <a:lumOff val="75000"/>
                  </a:schemeClr>
                </a:solidFill>
              </a:rPr>
              <a:t>Technical University of Denmark, </a:t>
            </a:r>
            <a:r>
              <a:rPr lang="en-US" sz="2400" i="1" dirty="0">
                <a:solidFill>
                  <a:schemeClr val="accent4">
                    <a:lumMod val="25000"/>
                    <a:lumOff val="75000"/>
                  </a:schemeClr>
                </a:solidFill>
              </a:rPr>
              <a:t>Dept. of Physics, Lyngby, Denmark</a:t>
            </a:r>
            <a:endParaRPr lang="en-GB" sz="2400" i="1" dirty="0">
              <a:solidFill>
                <a:schemeClr val="accent4">
                  <a:lumMod val="25000"/>
                  <a:lumOff val="75000"/>
                </a:schemeClr>
              </a:solidFill>
            </a:endParaRPr>
          </a:p>
          <a:p>
            <a:endParaRPr lang="en-GB" sz="2400" i="1" dirty="0">
              <a:solidFill>
                <a:schemeClr val="accent4">
                  <a:lumMod val="25000"/>
                  <a:lumOff val="75000"/>
                </a:schemeClr>
              </a:solidFill>
            </a:endParaRPr>
          </a:p>
          <a:p>
            <a:endParaRPr lang="en-GB" sz="2400" i="1" dirty="0">
              <a:solidFill>
                <a:schemeClr val="accent4">
                  <a:lumMod val="25000"/>
                  <a:lumOff val="75000"/>
                </a:schemeClr>
              </a:solidFill>
            </a:endParaRPr>
          </a:p>
          <a:p>
            <a:r>
              <a:rPr lang="en-GB" sz="1800" dirty="0">
                <a:solidFill>
                  <a:schemeClr val="accent4">
                    <a:lumMod val="25000"/>
                    <a:lumOff val="75000"/>
                  </a:schemeClr>
                </a:solidFill>
              </a:rPr>
              <a:t>e-mail: jlafl@dtu.dk</a:t>
            </a:r>
          </a:p>
        </p:txBody>
      </p:sp>
      <p:sp>
        <p:nvSpPr>
          <p:cNvPr id="4" name="Date Placeholder 3">
            <a:extLst>
              <a:ext uri="{FF2B5EF4-FFF2-40B4-BE49-F238E27FC236}">
                <a16:creationId xmlns:a16="http://schemas.microsoft.com/office/drawing/2014/main" id="{68604E10-0EA4-6392-5ADD-4A625F510AAF}"/>
              </a:ext>
            </a:extLst>
          </p:cNvPr>
          <p:cNvSpPr>
            <a:spLocks noGrp="1"/>
          </p:cNvSpPr>
          <p:nvPr>
            <p:ph type="dt" sz="half" idx="10"/>
          </p:nvPr>
        </p:nvSpPr>
        <p:spPr/>
        <p:txBody>
          <a:bodyPr/>
          <a:lstStyle/>
          <a:p>
            <a:fld id="{A3729F22-F794-4B29-9EED-B69D694AD89D}" type="datetime1">
              <a:rPr lang="da-DK" smtClean="0"/>
              <a:t>26-08-2025</a:t>
            </a:fld>
            <a:endParaRPr lang="en-GB" dirty="0"/>
          </a:p>
        </p:txBody>
      </p:sp>
      <p:sp>
        <p:nvSpPr>
          <p:cNvPr id="5" name="Footer Placeholder 4">
            <a:extLst>
              <a:ext uri="{FF2B5EF4-FFF2-40B4-BE49-F238E27FC236}">
                <a16:creationId xmlns:a16="http://schemas.microsoft.com/office/drawing/2014/main" id="{94F427A6-48D2-8B1E-88A7-ECAE21D07BD9}"/>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84DF5BC8-BF65-830D-C6FC-47A8C2445F0D}"/>
              </a:ext>
            </a:extLst>
          </p:cNvPr>
          <p:cNvSpPr>
            <a:spLocks noGrp="1"/>
          </p:cNvSpPr>
          <p:nvPr>
            <p:ph type="sldNum" sz="quarter" idx="12"/>
          </p:nvPr>
        </p:nvSpPr>
        <p:spPr/>
        <p:txBody>
          <a:bodyPr/>
          <a:lstStyle/>
          <a:p>
            <a:fld id="{103EA872-A674-449B-A120-B97244F8E91D}" type="slidenum">
              <a:rPr lang="en-GB" smtClean="0"/>
              <a:pPr/>
              <a:t>2</a:t>
            </a:fld>
            <a:endParaRPr lang="en-GB" dirty="0"/>
          </a:p>
        </p:txBody>
      </p:sp>
      <p:cxnSp>
        <p:nvCxnSpPr>
          <p:cNvPr id="9" name="Straight Connector 8">
            <a:extLst>
              <a:ext uri="{FF2B5EF4-FFF2-40B4-BE49-F238E27FC236}">
                <a16:creationId xmlns:a16="http://schemas.microsoft.com/office/drawing/2014/main" id="{3AD14A97-CEA8-2E8D-9923-C4D0C85A9B77}"/>
              </a:ext>
            </a:extLst>
          </p:cNvPr>
          <p:cNvCxnSpPr/>
          <p:nvPr/>
        </p:nvCxnSpPr>
        <p:spPr bwMode="auto">
          <a:xfrm>
            <a:off x="675192" y="3933056"/>
            <a:ext cx="7508246" cy="0"/>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a16="http://schemas.microsoft.com/office/drawing/2014/main" id="{B70B2297-FA6B-6016-A3C5-E4E0D66252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9501" y="104422"/>
            <a:ext cx="3430911" cy="975958"/>
          </a:xfrm>
          <a:prstGeom prst="rect">
            <a:avLst/>
          </a:prstGeom>
        </p:spPr>
      </p:pic>
    </p:spTree>
    <p:extLst>
      <p:ext uri="{BB962C8B-B14F-4D97-AF65-F5344CB8AC3E}">
        <p14:creationId xmlns:p14="http://schemas.microsoft.com/office/powerpoint/2010/main" val="3990924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73EA-9522-E066-75E6-A754C0177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9A2B0-93AA-ADF2-F2D0-585332A1EFC2}"/>
              </a:ext>
            </a:extLst>
          </p:cNvPr>
          <p:cNvSpPr>
            <a:spLocks noGrp="1"/>
          </p:cNvSpPr>
          <p:nvPr>
            <p:ph type="title"/>
          </p:nvPr>
        </p:nvSpPr>
        <p:spPr/>
        <p:txBody>
          <a:bodyPr/>
          <a:lstStyle/>
          <a:p>
            <a:r>
              <a:rPr lang="en-GB" dirty="0"/>
              <a:t>Collective Thomson Scattering (CTS)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F4A5F9-DA27-1CFC-652E-4FF93FA00180}"/>
                  </a:ext>
                </a:extLst>
              </p:cNvPr>
              <p:cNvSpPr>
                <a:spLocks noGrp="1"/>
              </p:cNvSpPr>
              <p:nvPr>
                <p:ph idx="1"/>
              </p:nvPr>
            </p:nvSpPr>
            <p:spPr>
              <a:xfrm>
                <a:off x="1774800" y="1706400"/>
                <a:ext cx="9312300" cy="4545578"/>
              </a:xfrm>
            </p:spPr>
            <p:txBody>
              <a:bodyPr/>
              <a:lstStyle/>
              <a:p>
                <a:pPr>
                  <a:lnSpc>
                    <a:spcPct val="120000"/>
                  </a:lnSpc>
                </a:pPr>
                <a:r>
                  <a:rPr lang="en-GB" sz="2000" dirty="0"/>
                  <a:t>Probe radiation scatters off electron fluctuations</a:t>
                </a:r>
              </a:p>
              <a:p>
                <a:pPr>
                  <a:lnSpc>
                    <a:spcPct val="120000"/>
                  </a:lnSpc>
                </a:pPr>
                <a:r>
                  <a:rPr lang="en-GB" sz="2000" dirty="0"/>
                  <a:t>Collective effects for </a:t>
                </a:r>
                <a14:m>
                  <m:oMath xmlns:m="http://schemas.openxmlformats.org/officeDocument/2006/math">
                    <m:sSub>
                      <m:sSubPr>
                        <m:ctrlPr>
                          <a:rPr lang="da-DK" sz="2000" b="0" i="1" smtClean="0">
                            <a:latin typeface="Cambria Math" panose="02040503050406030204" pitchFamily="18" charset="0"/>
                          </a:rPr>
                        </m:ctrlPr>
                      </m:sSubPr>
                      <m:e>
                        <m:r>
                          <a:rPr lang="da-DK" sz="2000" b="0" i="1" smtClean="0">
                            <a:latin typeface="Cambria Math" panose="02040503050406030204" pitchFamily="18" charset="0"/>
                          </a:rPr>
                          <m:t>𝛼</m:t>
                        </m:r>
                      </m:e>
                      <m:sub>
                        <m:r>
                          <a:rPr lang="da-DK" sz="2000" b="0" i="1" smtClean="0">
                            <a:latin typeface="Cambria Math" panose="02040503050406030204" pitchFamily="18" charset="0"/>
                          </a:rPr>
                          <m:t>𝑆</m:t>
                        </m:r>
                      </m:sub>
                    </m:sSub>
                    <m:r>
                      <a:rPr lang="da-DK" sz="2000" b="0" i="1" smtClean="0">
                        <a:latin typeface="Cambria Math" panose="02040503050406030204" pitchFamily="18" charset="0"/>
                      </a:rPr>
                      <m:t>≔</m:t>
                    </m:r>
                    <m:f>
                      <m:fPr>
                        <m:ctrlPr>
                          <a:rPr lang="da-DK" sz="2000" b="0" i="1" smtClean="0">
                            <a:latin typeface="Cambria Math" panose="02040503050406030204" pitchFamily="18" charset="0"/>
                          </a:rPr>
                        </m:ctrlPr>
                      </m:fPr>
                      <m:num>
                        <m:r>
                          <a:rPr lang="da-DK" sz="2000" b="0" i="1" smtClean="0">
                            <a:latin typeface="Cambria Math" panose="02040503050406030204" pitchFamily="18" charset="0"/>
                          </a:rPr>
                          <m:t>1</m:t>
                        </m:r>
                      </m:num>
                      <m:den>
                        <m:d>
                          <m:dPr>
                            <m:begChr m:val="|"/>
                            <m:endChr m:val="|"/>
                            <m:ctrlPr>
                              <a:rPr lang="da-DK" sz="2000" b="0" i="1" smtClean="0">
                                <a:latin typeface="Cambria Math" panose="02040503050406030204" pitchFamily="18" charset="0"/>
                              </a:rPr>
                            </m:ctrlPr>
                          </m:dPr>
                          <m:e>
                            <m:sSub>
                              <m:sSubPr>
                                <m:ctrlPr>
                                  <a:rPr lang="da-DK" sz="2000" b="0" i="1" smtClean="0">
                                    <a:latin typeface="Cambria Math" panose="02040503050406030204" pitchFamily="18" charset="0"/>
                                  </a:rPr>
                                </m:ctrlPr>
                              </m:sSubPr>
                              <m:e>
                                <m:acc>
                                  <m:accPr>
                                    <m:chr m:val="⃑"/>
                                    <m:ctrlPr>
                                      <a:rPr lang="da-DK" sz="2000" b="0" i="1" smtClean="0">
                                        <a:latin typeface="Cambria Math" panose="02040503050406030204" pitchFamily="18" charset="0"/>
                                      </a:rPr>
                                    </m:ctrlPr>
                                  </m:accPr>
                                  <m:e>
                                    <m:r>
                                      <a:rPr lang="da-DK" sz="2000" b="0" i="1" smtClean="0">
                                        <a:latin typeface="Cambria Math" panose="02040503050406030204" pitchFamily="18" charset="0"/>
                                      </a:rPr>
                                      <m:t>𝑘</m:t>
                                    </m:r>
                                  </m:e>
                                </m:acc>
                              </m:e>
                              <m:sub>
                                <m:r>
                                  <a:rPr lang="da-DK" sz="2000" b="0" i="1" smtClean="0">
                                    <a:latin typeface="Cambria Math" panose="02040503050406030204" pitchFamily="18" charset="0"/>
                                  </a:rPr>
                                  <m:t>𝑠</m:t>
                                </m:r>
                              </m:sub>
                            </m:sSub>
                            <m:r>
                              <a:rPr lang="da-DK" sz="2000" b="0" i="1" smtClean="0">
                                <a:latin typeface="Cambria Math" panose="02040503050406030204" pitchFamily="18" charset="0"/>
                              </a:rPr>
                              <m:t>−</m:t>
                            </m:r>
                            <m:sSub>
                              <m:sSubPr>
                                <m:ctrlPr>
                                  <a:rPr lang="da-DK" sz="2000" b="0" i="1" smtClean="0">
                                    <a:latin typeface="Cambria Math" panose="02040503050406030204" pitchFamily="18" charset="0"/>
                                  </a:rPr>
                                </m:ctrlPr>
                              </m:sSubPr>
                              <m:e>
                                <m:acc>
                                  <m:accPr>
                                    <m:chr m:val="⃑"/>
                                    <m:ctrlPr>
                                      <a:rPr lang="da-DK" sz="2000" b="0" i="1" smtClean="0">
                                        <a:latin typeface="Cambria Math" panose="02040503050406030204" pitchFamily="18" charset="0"/>
                                      </a:rPr>
                                    </m:ctrlPr>
                                  </m:accPr>
                                  <m:e>
                                    <m:r>
                                      <a:rPr lang="da-DK" sz="2000" b="0" i="1" smtClean="0">
                                        <a:latin typeface="Cambria Math" panose="02040503050406030204" pitchFamily="18" charset="0"/>
                                      </a:rPr>
                                      <m:t>𝑘</m:t>
                                    </m:r>
                                  </m:e>
                                </m:acc>
                              </m:e>
                              <m:sub>
                                <m:r>
                                  <a:rPr lang="da-DK" sz="2000" b="0" i="1" smtClean="0">
                                    <a:latin typeface="Cambria Math" panose="02040503050406030204" pitchFamily="18" charset="0"/>
                                  </a:rPr>
                                  <m:t>𝑖</m:t>
                                </m:r>
                              </m:sub>
                            </m:sSub>
                          </m:e>
                        </m:d>
                        <m:sSub>
                          <m:sSubPr>
                            <m:ctrlPr>
                              <a:rPr lang="da-DK" sz="2000" b="0" i="1" smtClean="0">
                                <a:latin typeface="Cambria Math" panose="02040503050406030204" pitchFamily="18" charset="0"/>
                              </a:rPr>
                            </m:ctrlPr>
                          </m:sSubPr>
                          <m:e>
                            <m:r>
                              <a:rPr lang="da-DK" sz="2000" b="0" i="1" smtClean="0">
                                <a:latin typeface="Cambria Math" panose="02040503050406030204" pitchFamily="18" charset="0"/>
                              </a:rPr>
                              <m:t>𝜆</m:t>
                            </m:r>
                          </m:e>
                          <m:sub>
                            <m:r>
                              <a:rPr lang="da-DK" sz="2000" b="0" i="1" smtClean="0">
                                <a:latin typeface="Cambria Math" panose="02040503050406030204" pitchFamily="18" charset="0"/>
                              </a:rPr>
                              <m:t>𝐷</m:t>
                            </m:r>
                          </m:sub>
                        </m:sSub>
                      </m:den>
                    </m:f>
                    <m:r>
                      <a:rPr lang="da-DK" sz="2000" i="1">
                        <a:latin typeface="Cambria Math" panose="02040503050406030204" pitchFamily="18" charset="0"/>
                        <a:ea typeface="Cambria Math" panose="02040503050406030204" pitchFamily="18" charset="0"/>
                      </a:rPr>
                      <m:t>≫</m:t>
                    </m:r>
                    <m:r>
                      <a:rPr lang="da-DK" sz="2000" b="0" i="1" smtClean="0">
                        <a:latin typeface="Cambria Math" panose="02040503050406030204" pitchFamily="18" charset="0"/>
                        <a:ea typeface="Cambria Math" panose="02040503050406030204" pitchFamily="18" charset="0"/>
                      </a:rPr>
                      <m:t>1</m:t>
                    </m:r>
                  </m:oMath>
                </a14:m>
                <a:br>
                  <a:rPr lang="da-DK" sz="2000" dirty="0"/>
                </a:br>
                <a:r>
                  <a:rPr lang="da-DK" sz="2000" dirty="0"/>
                  <a:t> </a:t>
                </a:r>
                <a14:m>
                  <m:oMath xmlns:m="http://schemas.openxmlformats.org/officeDocument/2006/math">
                    <m:r>
                      <a:rPr lang="da-DK" sz="2000" i="1" smtClean="0">
                        <a:latin typeface="Cambria Math" panose="02040503050406030204" pitchFamily="18" charset="0"/>
                        <a:ea typeface="Cambria Math" panose="02040503050406030204" pitchFamily="18" charset="0"/>
                      </a:rPr>
                      <m:t>↪</m:t>
                    </m:r>
                  </m:oMath>
                </a14:m>
                <a:r>
                  <a:rPr lang="en-GB" sz="2000" dirty="0"/>
                  <a:t> ion properties define scattered spectrum</a:t>
                </a:r>
              </a:p>
              <a:p>
                <a:pPr>
                  <a:lnSpc>
                    <a:spcPct val="120000"/>
                  </a:lnSpc>
                </a:pPr>
                <a:r>
                  <a:rPr lang="en-GB" sz="2000" dirty="0"/>
                  <a:t>Sensitive to:</a:t>
                </a:r>
              </a:p>
              <a:p>
                <a:pPr lvl="1">
                  <a:lnSpc>
                    <a:spcPct val="120000"/>
                  </a:lnSpc>
                </a:pPr>
                <a:r>
                  <a:rPr lang="en-GB" sz="2000" dirty="0"/>
                  <a:t>ion temperature</a:t>
                </a:r>
              </a:p>
              <a:p>
                <a:pPr lvl="1">
                  <a:lnSpc>
                    <a:spcPct val="120000"/>
                  </a:lnSpc>
                </a:pPr>
                <a:r>
                  <a:rPr lang="en-GB" sz="2000" dirty="0"/>
                  <a:t>(projected) bulk velocity</a:t>
                </a:r>
              </a:p>
              <a:p>
                <a:pPr lvl="1">
                  <a:lnSpc>
                    <a:spcPct val="120000"/>
                  </a:lnSpc>
                </a:pPr>
                <a:r>
                  <a:rPr lang="en-GB" sz="2000" dirty="0"/>
                  <a:t>relative ion abundance</a:t>
                </a:r>
              </a:p>
              <a:p>
                <a:pPr lvl="1">
                  <a:lnSpc>
                    <a:spcPct val="120000"/>
                  </a:lnSpc>
                </a:pPr>
                <a:r>
                  <a:rPr lang="en-GB" sz="2000" dirty="0"/>
                  <a:t>fast ion velocity distribution</a:t>
                </a:r>
              </a:p>
              <a:p>
                <a:pPr>
                  <a:lnSpc>
                    <a:spcPct val="120000"/>
                  </a:lnSpc>
                </a:pPr>
                <a:r>
                  <a:rPr lang="en-GB" sz="2000" dirty="0"/>
                  <a:t>Local measurement</a:t>
                </a:r>
              </a:p>
            </p:txBody>
          </p:sp>
        </mc:Choice>
        <mc:Fallback xmlns="">
          <p:sp>
            <p:nvSpPr>
              <p:cNvPr id="3" name="Content Placeholder 2">
                <a:extLst>
                  <a:ext uri="{FF2B5EF4-FFF2-40B4-BE49-F238E27FC236}">
                    <a16:creationId xmlns:a16="http://schemas.microsoft.com/office/drawing/2014/main" id="{2EF4A5F9-DA27-1CFC-652E-4FF93FA00180}"/>
                  </a:ext>
                </a:extLst>
              </p:cNvPr>
              <p:cNvSpPr>
                <a:spLocks noGrp="1" noRot="1" noChangeAspect="1" noMove="1" noResize="1" noEditPoints="1" noAdjustHandles="1" noChangeArrowheads="1" noChangeShapeType="1" noTextEdit="1"/>
              </p:cNvSpPr>
              <p:nvPr>
                <p:ph idx="1"/>
              </p:nvPr>
            </p:nvSpPr>
            <p:spPr>
              <a:xfrm>
                <a:off x="1774800" y="1706400"/>
                <a:ext cx="9312300" cy="4545578"/>
              </a:xfrm>
              <a:blipFill>
                <a:blip r:embed="rId3"/>
                <a:stretch>
                  <a:fillRect l="-1571" t="-107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86CB3765-686D-3880-FF30-5CEBFB2E6868}"/>
              </a:ext>
            </a:extLst>
          </p:cNvPr>
          <p:cNvSpPr>
            <a:spLocks noGrp="1"/>
          </p:cNvSpPr>
          <p:nvPr>
            <p:ph type="dt" sz="half" idx="10"/>
          </p:nvPr>
        </p:nvSpPr>
        <p:spPr/>
        <p:txBody>
          <a:bodyPr/>
          <a:lstStyle/>
          <a:p>
            <a:fld id="{304FD9A7-6769-4041-93B8-8EFCE939D77A}" type="datetime1">
              <a:rPr lang="da-DK" smtClean="0"/>
              <a:t>26-08-2025</a:t>
            </a:fld>
            <a:endParaRPr lang="en-GB" dirty="0"/>
          </a:p>
        </p:txBody>
      </p:sp>
      <p:sp>
        <p:nvSpPr>
          <p:cNvPr id="5" name="Footer Placeholder 4">
            <a:extLst>
              <a:ext uri="{FF2B5EF4-FFF2-40B4-BE49-F238E27FC236}">
                <a16:creationId xmlns:a16="http://schemas.microsoft.com/office/drawing/2014/main" id="{B42DC0F2-B0BB-2E97-4B86-BAF002B2B55B}"/>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44517770-6B22-2EDB-F474-A8615EF83078}"/>
              </a:ext>
            </a:extLst>
          </p:cNvPr>
          <p:cNvSpPr>
            <a:spLocks noGrp="1"/>
          </p:cNvSpPr>
          <p:nvPr>
            <p:ph type="sldNum" sz="quarter" idx="12"/>
          </p:nvPr>
        </p:nvSpPr>
        <p:spPr/>
        <p:txBody>
          <a:bodyPr/>
          <a:lstStyle/>
          <a:p>
            <a:fld id="{103EA872-A674-449B-A120-B97244F8E91D}" type="slidenum">
              <a:rPr lang="en-GB" smtClean="0"/>
              <a:pPr/>
              <a:t>3</a:t>
            </a:fld>
            <a:endParaRPr lang="en-GB" dirty="0"/>
          </a:p>
        </p:txBody>
      </p:sp>
      <p:grpSp>
        <p:nvGrpSpPr>
          <p:cNvPr id="18" name="Group 17">
            <a:extLst>
              <a:ext uri="{FF2B5EF4-FFF2-40B4-BE49-F238E27FC236}">
                <a16:creationId xmlns:a16="http://schemas.microsoft.com/office/drawing/2014/main" id="{2CC6D70D-D4EB-C452-D750-8C59283556EF}"/>
              </a:ext>
            </a:extLst>
          </p:cNvPr>
          <p:cNvGrpSpPr/>
          <p:nvPr/>
        </p:nvGrpSpPr>
        <p:grpSpPr>
          <a:xfrm>
            <a:off x="6455340" y="-1208280"/>
            <a:ext cx="5832648" cy="9733956"/>
            <a:chOff x="6455340" y="-1208280"/>
            <a:chExt cx="5832648" cy="9733956"/>
          </a:xfrm>
        </p:grpSpPr>
        <p:pic>
          <p:nvPicPr>
            <p:cNvPr id="10" name="Picture 9" descr="A red and white line in a circle&#10;&#10;AI-generated content may be incorrect.">
              <a:extLst>
                <a:ext uri="{FF2B5EF4-FFF2-40B4-BE49-F238E27FC236}">
                  <a16:creationId xmlns:a16="http://schemas.microsoft.com/office/drawing/2014/main" id="{9BD280A4-470C-F4D8-B777-9AEC1442D29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30000"/>
                      </a14:imgEffect>
                    </a14:imgLayer>
                  </a14:imgProps>
                </a:ext>
                <a:ext uri="{28A0092B-C50C-407E-A947-70E740481C1C}">
                  <a14:useLocalDpi xmlns:a14="http://schemas.microsoft.com/office/drawing/2010/main" val="0"/>
                </a:ext>
              </a:extLst>
            </a:blip>
            <a:stretch>
              <a:fillRect/>
            </a:stretch>
          </p:blipFill>
          <p:spPr>
            <a:xfrm>
              <a:off x="6455340" y="-1208280"/>
              <a:ext cx="5832648" cy="9733956"/>
            </a:xfrm>
            <a:prstGeom prst="rect">
              <a:avLst/>
            </a:prstGeom>
          </p:spPr>
        </p:pic>
        <p:cxnSp>
          <p:nvCxnSpPr>
            <p:cNvPr id="8" name="Straight Arrow Connector 7">
              <a:extLst>
                <a:ext uri="{FF2B5EF4-FFF2-40B4-BE49-F238E27FC236}">
                  <a16:creationId xmlns:a16="http://schemas.microsoft.com/office/drawing/2014/main" id="{0F309CD9-D501-F921-6C31-1B1ACAE2281D}"/>
                </a:ext>
              </a:extLst>
            </p:cNvPr>
            <p:cNvCxnSpPr/>
            <p:nvPr/>
          </p:nvCxnSpPr>
          <p:spPr bwMode="auto">
            <a:xfrm flipH="1">
              <a:off x="7928356" y="3170410"/>
              <a:ext cx="1584176" cy="432048"/>
            </a:xfrm>
            <a:prstGeom prst="straightConnector1">
              <a:avLst/>
            </a:prstGeom>
            <a:solidFill>
              <a:schemeClr val="accent1"/>
            </a:solidFill>
            <a:ln w="25400" cap="flat" cmpd="sng" algn="ctr">
              <a:solidFill>
                <a:schemeClr val="bg2">
                  <a:lumMod val="75000"/>
                </a:schemeClr>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F9EEE82A-E423-9C23-4953-95709A54CE3C}"/>
                </a:ext>
              </a:extLst>
            </p:cNvPr>
            <p:cNvCxnSpPr/>
            <p:nvPr/>
          </p:nvCxnSpPr>
          <p:spPr bwMode="auto">
            <a:xfrm>
              <a:off x="9512532" y="3170410"/>
              <a:ext cx="1450108" cy="385590"/>
            </a:xfrm>
            <a:prstGeom prst="straightConnector1">
              <a:avLst/>
            </a:prstGeom>
            <a:solidFill>
              <a:schemeClr val="accent1"/>
            </a:solidFill>
            <a:ln w="25400" cap="flat" cmpd="sng" algn="ctr">
              <a:solidFill>
                <a:schemeClr val="bg1">
                  <a:lumMod val="75000"/>
                  <a:lumOff val="25000"/>
                </a:schemeClr>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5BA2C29-340C-EF86-B884-91AD2204FD0C}"/>
                    </a:ext>
                  </a:extLst>
                </p:cNvPr>
                <p:cNvSpPr txBox="1"/>
                <p:nvPr/>
              </p:nvSpPr>
              <p:spPr>
                <a:xfrm>
                  <a:off x="10452983" y="3566298"/>
                  <a:ext cx="381258" cy="423899"/>
                </a:xfrm>
                <a:prstGeom prst="rect">
                  <a:avLst/>
                </a:prstGeom>
                <a:noFill/>
              </p:spPr>
              <p:txBody>
                <a:bodyPr wrap="none" lIns="0" tIns="0" rIns="0" bIns="0" rtlCol="0">
                  <a:spAutoFit/>
                </a:bodyPr>
                <a:lstStyle/>
                <a:p>
                  <a:pPr algn="l">
                    <a:spcBef>
                      <a:spcPts val="432"/>
                    </a:spcBef>
                  </a:pPr>
                  <a14:m>
                    <m:oMathPara xmlns:m="http://schemas.openxmlformats.org/officeDocument/2006/math">
                      <m:oMathParaPr>
                        <m:jc m:val="centerGroup"/>
                      </m:oMathParaPr>
                      <m:oMath xmlns:m="http://schemas.openxmlformats.org/officeDocument/2006/math">
                        <m:sSub>
                          <m:sSubPr>
                            <m:ctrlPr>
                              <a:rPr lang="da-DK" sz="2400" b="0" i="1" smtClean="0">
                                <a:solidFill>
                                  <a:schemeClr val="tx1">
                                    <a:lumMod val="65000"/>
                                  </a:schemeClr>
                                </a:solidFill>
                                <a:latin typeface="Cambria Math" panose="02040503050406030204" pitchFamily="18" charset="0"/>
                              </a:rPr>
                            </m:ctrlPr>
                          </m:sSubPr>
                          <m:e>
                            <m:acc>
                              <m:accPr>
                                <m:chr m:val="⃑"/>
                                <m:ctrlPr>
                                  <a:rPr lang="en-GB" sz="2400" i="1" smtClean="0">
                                    <a:solidFill>
                                      <a:schemeClr val="tx1">
                                        <a:lumMod val="65000"/>
                                      </a:schemeClr>
                                    </a:solidFill>
                                    <a:latin typeface="Cambria Math" panose="02040503050406030204" pitchFamily="18" charset="0"/>
                                  </a:rPr>
                                </m:ctrlPr>
                              </m:accPr>
                              <m:e>
                                <m:r>
                                  <a:rPr lang="da-DK" sz="2400" b="0" i="1" smtClean="0">
                                    <a:solidFill>
                                      <a:schemeClr val="tx1">
                                        <a:lumMod val="65000"/>
                                      </a:schemeClr>
                                    </a:solidFill>
                                    <a:latin typeface="Cambria Math" panose="02040503050406030204" pitchFamily="18" charset="0"/>
                                  </a:rPr>
                                  <m:t>𝑘</m:t>
                                </m:r>
                              </m:e>
                            </m:acc>
                          </m:e>
                          <m:sub>
                            <m:r>
                              <a:rPr lang="da-DK" sz="2400" b="0" i="1" smtClean="0">
                                <a:solidFill>
                                  <a:schemeClr val="tx1">
                                    <a:lumMod val="65000"/>
                                  </a:schemeClr>
                                </a:solidFill>
                                <a:latin typeface="Cambria Math" panose="02040503050406030204" pitchFamily="18" charset="0"/>
                              </a:rPr>
                              <m:t>𝑠</m:t>
                            </m:r>
                          </m:sub>
                        </m:sSub>
                      </m:oMath>
                    </m:oMathPara>
                  </a14:m>
                  <a:endParaRPr lang="en-GB" sz="2400" dirty="0" err="1">
                    <a:solidFill>
                      <a:schemeClr val="tx1">
                        <a:lumMod val="65000"/>
                      </a:schemeClr>
                    </a:solidFill>
                    <a:latin typeface="+mn-lt"/>
                  </a:endParaRPr>
                </a:p>
              </p:txBody>
            </p:sp>
          </mc:Choice>
          <mc:Fallback xmlns="">
            <p:sp>
              <p:nvSpPr>
                <p:cNvPr id="16" name="TextBox 15">
                  <a:extLst>
                    <a:ext uri="{FF2B5EF4-FFF2-40B4-BE49-F238E27FC236}">
                      <a16:creationId xmlns:a16="http://schemas.microsoft.com/office/drawing/2014/main" id="{15BA2C29-340C-EF86-B884-91AD2204FD0C}"/>
                    </a:ext>
                  </a:extLst>
                </p:cNvPr>
                <p:cNvSpPr txBox="1">
                  <a:spLocks noRot="1" noChangeAspect="1" noMove="1" noResize="1" noEditPoints="1" noAdjustHandles="1" noChangeArrowheads="1" noChangeShapeType="1" noTextEdit="1"/>
                </p:cNvSpPr>
                <p:nvPr/>
              </p:nvSpPr>
              <p:spPr>
                <a:xfrm>
                  <a:off x="10452983" y="3566298"/>
                  <a:ext cx="381258" cy="4238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1D34CD5-21E5-25A2-25B7-4D4E950D5CC0}"/>
                    </a:ext>
                  </a:extLst>
                </p:cNvPr>
                <p:cNvSpPr txBox="1"/>
                <p:nvPr/>
              </p:nvSpPr>
              <p:spPr>
                <a:xfrm>
                  <a:off x="8162461" y="3658698"/>
                  <a:ext cx="353878" cy="423899"/>
                </a:xfrm>
                <a:prstGeom prst="rect">
                  <a:avLst/>
                </a:prstGeom>
                <a:noFill/>
              </p:spPr>
              <p:txBody>
                <a:bodyPr wrap="none" lIns="0" tIns="0" rIns="0" bIns="0" rtlCol="0">
                  <a:spAutoFit/>
                </a:bodyPr>
                <a:lstStyle/>
                <a:p>
                  <a:pPr algn="l">
                    <a:spcBef>
                      <a:spcPts val="432"/>
                    </a:spcBef>
                  </a:pPr>
                  <a14:m>
                    <m:oMathPara xmlns:m="http://schemas.openxmlformats.org/officeDocument/2006/math">
                      <m:oMathParaPr>
                        <m:jc m:val="centerGroup"/>
                      </m:oMathParaPr>
                      <m:oMath xmlns:m="http://schemas.openxmlformats.org/officeDocument/2006/math">
                        <m:sSub>
                          <m:sSubPr>
                            <m:ctrlPr>
                              <a:rPr lang="da-DK" sz="2400" b="0" i="1" smtClean="0">
                                <a:solidFill>
                                  <a:schemeClr val="bg2"/>
                                </a:solidFill>
                                <a:latin typeface="Cambria Math" panose="02040503050406030204" pitchFamily="18" charset="0"/>
                              </a:rPr>
                            </m:ctrlPr>
                          </m:sSubPr>
                          <m:e>
                            <m:acc>
                              <m:accPr>
                                <m:chr m:val="⃑"/>
                                <m:ctrlPr>
                                  <a:rPr lang="en-GB" sz="2400" i="1" smtClean="0">
                                    <a:solidFill>
                                      <a:schemeClr val="bg2"/>
                                    </a:solidFill>
                                    <a:latin typeface="Cambria Math" panose="02040503050406030204" pitchFamily="18" charset="0"/>
                                  </a:rPr>
                                </m:ctrlPr>
                              </m:accPr>
                              <m:e>
                                <m:r>
                                  <a:rPr lang="da-DK" sz="2400" b="0" i="1" smtClean="0">
                                    <a:solidFill>
                                      <a:schemeClr val="bg2"/>
                                    </a:solidFill>
                                    <a:latin typeface="Cambria Math" panose="02040503050406030204" pitchFamily="18" charset="0"/>
                                  </a:rPr>
                                  <m:t>𝑘</m:t>
                                </m:r>
                              </m:e>
                            </m:acc>
                          </m:e>
                          <m:sub>
                            <m:r>
                              <a:rPr lang="da-DK" sz="2400" b="0" i="1" smtClean="0">
                                <a:solidFill>
                                  <a:schemeClr val="bg2"/>
                                </a:solidFill>
                                <a:latin typeface="Cambria Math" panose="02040503050406030204" pitchFamily="18" charset="0"/>
                              </a:rPr>
                              <m:t>𝑖</m:t>
                            </m:r>
                          </m:sub>
                        </m:sSub>
                      </m:oMath>
                    </m:oMathPara>
                  </a14:m>
                  <a:endParaRPr lang="en-GB" sz="2400" dirty="0" err="1">
                    <a:solidFill>
                      <a:schemeClr val="bg2"/>
                    </a:solidFill>
                    <a:latin typeface="+mn-lt"/>
                  </a:endParaRPr>
                </a:p>
              </p:txBody>
            </p:sp>
          </mc:Choice>
          <mc:Fallback xmlns="">
            <p:sp>
              <p:nvSpPr>
                <p:cNvPr id="17" name="TextBox 16">
                  <a:extLst>
                    <a:ext uri="{FF2B5EF4-FFF2-40B4-BE49-F238E27FC236}">
                      <a16:creationId xmlns:a16="http://schemas.microsoft.com/office/drawing/2014/main" id="{71D34CD5-21E5-25A2-25B7-4D4E950D5CC0}"/>
                    </a:ext>
                  </a:extLst>
                </p:cNvPr>
                <p:cNvSpPr txBox="1">
                  <a:spLocks noRot="1" noChangeAspect="1" noMove="1" noResize="1" noEditPoints="1" noAdjustHandles="1" noChangeArrowheads="1" noChangeShapeType="1" noTextEdit="1"/>
                </p:cNvSpPr>
                <p:nvPr/>
              </p:nvSpPr>
              <p:spPr>
                <a:xfrm>
                  <a:off x="8162461" y="3658698"/>
                  <a:ext cx="353878" cy="423899"/>
                </a:xfrm>
                <a:prstGeom prst="rect">
                  <a:avLst/>
                </a:prstGeom>
                <a:blipFill>
                  <a:blip r:embed="rId7"/>
                  <a:stretch>
                    <a:fillRect/>
                  </a:stretch>
                </a:blipFill>
              </p:spPr>
              <p:txBody>
                <a:bodyPr/>
                <a:lstStyle/>
                <a:p>
                  <a:r>
                    <a:rPr lang="en-GB">
                      <a:noFill/>
                    </a:rPr>
                    <a:t> </a:t>
                  </a:r>
                </a:p>
              </p:txBody>
            </p:sp>
          </mc:Fallback>
        </mc:AlternateContent>
      </p:grpSp>
      <p:sp>
        <p:nvSpPr>
          <p:cNvPr id="19" name="TextBox 18">
            <a:extLst>
              <a:ext uri="{FF2B5EF4-FFF2-40B4-BE49-F238E27FC236}">
                <a16:creationId xmlns:a16="http://schemas.microsoft.com/office/drawing/2014/main" id="{32E48DCF-592D-F2D2-60E6-F24A8CF4A897}"/>
              </a:ext>
            </a:extLst>
          </p:cNvPr>
          <p:cNvSpPr txBox="1"/>
          <p:nvPr/>
        </p:nvSpPr>
        <p:spPr>
          <a:xfrm rot="20773572">
            <a:off x="11164208" y="2128139"/>
            <a:ext cx="684483" cy="307777"/>
          </a:xfrm>
          <a:prstGeom prst="rect">
            <a:avLst/>
          </a:prstGeom>
          <a:noFill/>
        </p:spPr>
        <p:txBody>
          <a:bodyPr wrap="none" lIns="0" tIns="0" rIns="0" bIns="0" rtlCol="0">
            <a:spAutoFit/>
          </a:bodyPr>
          <a:lstStyle/>
          <a:p>
            <a:pPr algn="l">
              <a:spcBef>
                <a:spcPts val="432"/>
              </a:spcBef>
            </a:pPr>
            <a:r>
              <a:rPr lang="en-GB" sz="2000" dirty="0">
                <a:solidFill>
                  <a:srgbClr val="C00000"/>
                </a:solidFill>
                <a:latin typeface="+mn-lt"/>
              </a:rPr>
              <a:t>Probe</a:t>
            </a:r>
          </a:p>
        </p:txBody>
      </p:sp>
      <p:sp>
        <p:nvSpPr>
          <p:cNvPr id="20" name="TextBox 19">
            <a:extLst>
              <a:ext uri="{FF2B5EF4-FFF2-40B4-BE49-F238E27FC236}">
                <a16:creationId xmlns:a16="http://schemas.microsoft.com/office/drawing/2014/main" id="{81B4FC95-C6A2-27F0-F7A8-C013887D9266}"/>
              </a:ext>
            </a:extLst>
          </p:cNvPr>
          <p:cNvSpPr txBox="1"/>
          <p:nvPr/>
        </p:nvSpPr>
        <p:spPr>
          <a:xfrm rot="921689">
            <a:off x="11038519" y="3949704"/>
            <a:ext cx="1013098" cy="307777"/>
          </a:xfrm>
          <a:prstGeom prst="rect">
            <a:avLst/>
          </a:prstGeom>
          <a:noFill/>
        </p:spPr>
        <p:txBody>
          <a:bodyPr wrap="none" lIns="0" tIns="0" rIns="0" bIns="0" rtlCol="0">
            <a:spAutoFit/>
          </a:bodyPr>
          <a:lstStyle/>
          <a:p>
            <a:pPr algn="l">
              <a:spcBef>
                <a:spcPts val="432"/>
              </a:spcBef>
            </a:pPr>
            <a:r>
              <a:rPr lang="en-GB" sz="2000" dirty="0">
                <a:solidFill>
                  <a:schemeClr val="tx1">
                    <a:lumMod val="65000"/>
                  </a:schemeClr>
                </a:solidFill>
                <a:latin typeface="+mn-lt"/>
              </a:rPr>
              <a:t>Receiver</a:t>
            </a:r>
          </a:p>
        </p:txBody>
      </p:sp>
    </p:spTree>
    <p:extLst>
      <p:ext uri="{BB962C8B-B14F-4D97-AF65-F5344CB8AC3E}">
        <p14:creationId xmlns:p14="http://schemas.microsoft.com/office/powerpoint/2010/main" val="2329459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
                                        <p:tgtEl>
                                          <p:spTgt spid="3">
                                            <p:txEl>
                                              <p:pRg st="3" end="3"/>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5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50"/>
                                        <p:tgtEl>
                                          <p:spTgt spid="3">
                                            <p:txEl>
                                              <p:pRg st="5" end="5"/>
                                            </p:txEl>
                                          </p:spTgt>
                                        </p:tgtEl>
                                      </p:cBhvr>
                                    </p:animEffect>
                                  </p:childTnLst>
                                </p:cTn>
                              </p:par>
                              <p:par>
                                <p:cTn id="17" presetID="10" presetClass="entr" presetSubtype="0" fill="hold" nodeType="withEffect">
                                  <p:stCondLst>
                                    <p:cond delay="0"/>
                                  </p:stCondLst>
                                  <p:iterate type="lt">
                                    <p:tmPct val="0"/>
                                  </p:iterate>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5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5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p:cTn id="26" dur="indefinite"/>
                                        <p:tgtEl>
                                          <p:spTgt spid="3">
                                            <p:txEl>
                                              <p:pRg st="5" end="5"/>
                                            </p:txEl>
                                          </p:spTgt>
                                        </p:tgtEl>
                                        <p:attrNameLst>
                                          <p:attrName>style.opacity</p:attrName>
                                        </p:attrNameLst>
                                      </p:cBhvr>
                                      <p:to>
                                        <p:strVal val="0.25"/>
                                      </p:to>
                                    </p:set>
                                    <p:animEffect filter="image" prLst="opacity: 0.25">
                                      <p:cBhvr rctx="IE">
                                        <p:cTn id="27"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7B7D-F6B4-1FC2-4095-5F20B1E742B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136E0A4-A982-9E69-4BBF-FBF4E559F7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5152" y="1647462"/>
            <a:ext cx="3720097" cy="4877882"/>
          </a:xfrm>
          <a:prstGeom prst="rect">
            <a:avLst/>
          </a:prstGeom>
        </p:spPr>
      </p:pic>
      <p:pic>
        <p:nvPicPr>
          <p:cNvPr id="7" name="Picture 6">
            <a:extLst>
              <a:ext uri="{FF2B5EF4-FFF2-40B4-BE49-F238E27FC236}">
                <a16:creationId xmlns:a16="http://schemas.microsoft.com/office/drawing/2014/main" id="{7D70BF14-0078-A290-AA8B-F7569F21BB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42693" y="3717032"/>
            <a:ext cx="5172793" cy="2528554"/>
          </a:xfrm>
          <a:prstGeom prst="rect">
            <a:avLst/>
          </a:prstGeom>
        </p:spPr>
      </p:pic>
      <p:pic>
        <p:nvPicPr>
          <p:cNvPr id="43" name="Picture 42" descr="A black background with a black square&#10;&#10;AI-generated content may be incorrect.">
            <a:extLst>
              <a:ext uri="{FF2B5EF4-FFF2-40B4-BE49-F238E27FC236}">
                <a16:creationId xmlns:a16="http://schemas.microsoft.com/office/drawing/2014/main" id="{AEED2D25-2100-5656-A7EF-0EC830B307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1335" y="162767"/>
            <a:ext cx="6233822" cy="6233822"/>
          </a:xfrm>
          <a:prstGeom prst="rect">
            <a:avLst/>
          </a:prstGeom>
        </p:spPr>
      </p:pic>
      <p:sp>
        <p:nvSpPr>
          <p:cNvPr id="44" name="TextBox 43">
            <a:extLst>
              <a:ext uri="{FF2B5EF4-FFF2-40B4-BE49-F238E27FC236}">
                <a16:creationId xmlns:a16="http://schemas.microsoft.com/office/drawing/2014/main" id="{E39E3126-F388-28A1-5447-E6D393740D9E}"/>
              </a:ext>
            </a:extLst>
          </p:cNvPr>
          <p:cNvSpPr txBox="1"/>
          <p:nvPr/>
        </p:nvSpPr>
        <p:spPr>
          <a:xfrm>
            <a:off x="5826060" y="2086164"/>
            <a:ext cx="5364372" cy="4294196"/>
          </a:xfrm>
          <a:prstGeom prst="rect">
            <a:avLst/>
          </a:prstGeom>
          <a:noFill/>
        </p:spPr>
        <p:txBody>
          <a:bodyPr wrap="none" rtlCol="0">
            <a:prstTxWarp prst="textArchDown">
              <a:avLst/>
            </a:prstTxWarp>
            <a:spAutoFit/>
          </a:bodyPr>
          <a:lstStyle/>
          <a:p>
            <a:pPr algn="ctr" defTabSz="457200" fontAlgn="auto">
              <a:spcBef>
                <a:spcPts val="0"/>
              </a:spcBef>
              <a:spcAft>
                <a:spcPts val="0"/>
              </a:spcAft>
            </a:pPr>
            <a:r>
              <a:rPr lang="en-US" sz="1800" dirty="0">
                <a:latin typeface="Aptos" panose="02110004020202020204"/>
                <a:ea typeface="+mn-ea"/>
              </a:rPr>
              <a:t>Repeat for different values of parameter of interest</a:t>
            </a:r>
          </a:p>
        </p:txBody>
      </p:sp>
      <p:cxnSp>
        <p:nvCxnSpPr>
          <p:cNvPr id="49" name="Straight Arrow Connector 48">
            <a:extLst>
              <a:ext uri="{FF2B5EF4-FFF2-40B4-BE49-F238E27FC236}">
                <a16:creationId xmlns:a16="http://schemas.microsoft.com/office/drawing/2014/main" id="{F0C225F6-8518-F231-360E-86A094D9A7AD}"/>
              </a:ext>
            </a:extLst>
          </p:cNvPr>
          <p:cNvCxnSpPr>
            <a:cxnSpLocks/>
            <a:stCxn id="45" idx="0"/>
            <a:endCxn id="47" idx="1"/>
          </p:cNvCxnSpPr>
          <p:nvPr/>
        </p:nvCxnSpPr>
        <p:spPr>
          <a:xfrm flipV="1">
            <a:off x="6993561" y="1728987"/>
            <a:ext cx="737223" cy="547885"/>
          </a:xfrm>
          <a:prstGeom prst="straightConnector1">
            <a:avLst/>
          </a:prstGeom>
          <a:noFill/>
          <a:ln w="25400" cap="flat" cmpd="sng" algn="ctr">
            <a:solidFill>
              <a:srgbClr val="006CA8"/>
            </a:solidFill>
            <a:prstDash val="solid"/>
            <a:miter lim="800000"/>
            <a:tailEnd type="stealth" w="lg" len="lg"/>
          </a:ln>
          <a:effectLst/>
        </p:spPr>
      </p:cxnSp>
      <p:cxnSp>
        <p:nvCxnSpPr>
          <p:cNvPr id="50" name="Straight Arrow Connector 49">
            <a:extLst>
              <a:ext uri="{FF2B5EF4-FFF2-40B4-BE49-F238E27FC236}">
                <a16:creationId xmlns:a16="http://schemas.microsoft.com/office/drawing/2014/main" id="{706B095C-CBC4-1BD9-F058-194A98A5D4FC}"/>
              </a:ext>
            </a:extLst>
          </p:cNvPr>
          <p:cNvCxnSpPr>
            <a:cxnSpLocks/>
          </p:cNvCxnSpPr>
          <p:nvPr/>
        </p:nvCxnSpPr>
        <p:spPr>
          <a:xfrm>
            <a:off x="9245469" y="2143692"/>
            <a:ext cx="463200" cy="684688"/>
          </a:xfrm>
          <a:prstGeom prst="straightConnector1">
            <a:avLst/>
          </a:prstGeom>
          <a:noFill/>
          <a:ln w="25400" cap="flat" cmpd="sng" algn="ctr">
            <a:solidFill>
              <a:srgbClr val="006CA8"/>
            </a:solidFill>
            <a:prstDash val="solid"/>
            <a:miter lim="800000"/>
            <a:tailEnd type="stealth" w="lg" len="lg"/>
          </a:ln>
          <a:effectLst/>
        </p:spPr>
      </p:cxnSp>
      <p:cxnSp>
        <p:nvCxnSpPr>
          <p:cNvPr id="51" name="Straight Arrow Connector 50">
            <a:extLst>
              <a:ext uri="{FF2B5EF4-FFF2-40B4-BE49-F238E27FC236}">
                <a16:creationId xmlns:a16="http://schemas.microsoft.com/office/drawing/2014/main" id="{F9D88B1A-9BA2-13DB-C51D-1AE9DA851E7F}"/>
              </a:ext>
            </a:extLst>
          </p:cNvPr>
          <p:cNvCxnSpPr>
            <a:cxnSpLocks/>
            <a:stCxn id="48" idx="1"/>
            <a:endCxn id="46" idx="4"/>
          </p:cNvCxnSpPr>
          <p:nvPr/>
        </p:nvCxnSpPr>
        <p:spPr>
          <a:xfrm flipH="1" flipV="1">
            <a:off x="7005419" y="4318078"/>
            <a:ext cx="725365" cy="517060"/>
          </a:xfrm>
          <a:prstGeom prst="straightConnector1">
            <a:avLst/>
          </a:prstGeom>
          <a:noFill/>
          <a:ln w="25400" cap="flat" cmpd="sng" algn="ctr">
            <a:solidFill>
              <a:srgbClr val="006CA8"/>
            </a:solidFill>
            <a:prstDash val="solid"/>
            <a:miter lim="800000"/>
            <a:tailEnd type="stealth" w="lg" len="lg"/>
          </a:ln>
          <a:effectLst/>
        </p:spPr>
      </p:cxnSp>
      <p:sp>
        <p:nvSpPr>
          <p:cNvPr id="2" name="Title 1">
            <a:extLst>
              <a:ext uri="{FF2B5EF4-FFF2-40B4-BE49-F238E27FC236}">
                <a16:creationId xmlns:a16="http://schemas.microsoft.com/office/drawing/2014/main" id="{367D0979-9EA8-EB7C-9CF0-44065FFA13D4}"/>
              </a:ext>
            </a:extLst>
          </p:cNvPr>
          <p:cNvSpPr>
            <a:spLocks noGrp="1"/>
          </p:cNvSpPr>
          <p:nvPr>
            <p:ph type="title"/>
          </p:nvPr>
        </p:nvSpPr>
        <p:spPr/>
        <p:txBody>
          <a:bodyPr/>
          <a:lstStyle/>
          <a:p>
            <a:r>
              <a:rPr lang="en-GB" dirty="0"/>
              <a:t>Optimisation framework</a:t>
            </a:r>
          </a:p>
        </p:txBody>
      </p:sp>
      <p:sp>
        <p:nvSpPr>
          <p:cNvPr id="4" name="Date Placeholder 3">
            <a:extLst>
              <a:ext uri="{FF2B5EF4-FFF2-40B4-BE49-F238E27FC236}">
                <a16:creationId xmlns:a16="http://schemas.microsoft.com/office/drawing/2014/main" id="{E9D9843A-76C3-0A9D-4297-06FFE83017FB}"/>
              </a:ext>
            </a:extLst>
          </p:cNvPr>
          <p:cNvSpPr>
            <a:spLocks noGrp="1"/>
          </p:cNvSpPr>
          <p:nvPr>
            <p:ph type="dt" sz="half" idx="10"/>
          </p:nvPr>
        </p:nvSpPr>
        <p:spPr/>
        <p:txBody>
          <a:bodyPr/>
          <a:lstStyle/>
          <a:p>
            <a:fld id="{D61DFDF2-0087-478F-A4D0-0173274E2E7F}" type="datetime1">
              <a:rPr lang="da-DK" smtClean="0"/>
              <a:t>26-08-2025</a:t>
            </a:fld>
            <a:endParaRPr lang="en-GB" dirty="0"/>
          </a:p>
        </p:txBody>
      </p:sp>
      <p:sp>
        <p:nvSpPr>
          <p:cNvPr id="5" name="Footer Placeholder 4">
            <a:extLst>
              <a:ext uri="{FF2B5EF4-FFF2-40B4-BE49-F238E27FC236}">
                <a16:creationId xmlns:a16="http://schemas.microsoft.com/office/drawing/2014/main" id="{7625C670-DE05-2CA9-8F82-6C342F660A43}"/>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126F44F6-5E6C-8AAA-E774-44244DD3E142}"/>
              </a:ext>
            </a:extLst>
          </p:cNvPr>
          <p:cNvSpPr>
            <a:spLocks noGrp="1"/>
          </p:cNvSpPr>
          <p:nvPr>
            <p:ph type="sldNum" sz="quarter" idx="12"/>
          </p:nvPr>
        </p:nvSpPr>
        <p:spPr/>
        <p:txBody>
          <a:bodyPr/>
          <a:lstStyle/>
          <a:p>
            <a:fld id="{103EA872-A674-449B-A120-B97244F8E91D}" type="slidenum">
              <a:rPr lang="en-GB" smtClean="0"/>
              <a:pPr/>
              <a:t>4</a:t>
            </a:fld>
            <a:endParaRPr lang="en-GB" dirty="0"/>
          </a:p>
        </p:txBody>
      </p:sp>
      <p:sp>
        <p:nvSpPr>
          <p:cNvPr id="45" name="Oval 44">
            <a:extLst>
              <a:ext uri="{FF2B5EF4-FFF2-40B4-BE49-F238E27FC236}">
                <a16:creationId xmlns:a16="http://schemas.microsoft.com/office/drawing/2014/main" id="{71969AAE-31E8-3170-F024-C854FD3F15A9}"/>
              </a:ext>
            </a:extLst>
          </p:cNvPr>
          <p:cNvSpPr/>
          <p:nvPr/>
        </p:nvSpPr>
        <p:spPr>
          <a:xfrm>
            <a:off x="5880679" y="2276872"/>
            <a:ext cx="2225764" cy="902590"/>
          </a:xfrm>
          <a:prstGeom prst="ellipse">
            <a:avLst/>
          </a:prstGeom>
          <a:solidFill>
            <a:srgbClr val="E9713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Input parameters</a:t>
            </a:r>
          </a:p>
        </p:txBody>
      </p:sp>
      <p:sp>
        <p:nvSpPr>
          <p:cNvPr id="46" name="Oval 45">
            <a:extLst>
              <a:ext uri="{FF2B5EF4-FFF2-40B4-BE49-F238E27FC236}">
                <a16:creationId xmlns:a16="http://schemas.microsoft.com/office/drawing/2014/main" id="{42AE4A2B-1A52-ADE7-F286-DA53088564D4}"/>
              </a:ext>
            </a:extLst>
          </p:cNvPr>
          <p:cNvSpPr/>
          <p:nvPr/>
        </p:nvSpPr>
        <p:spPr>
          <a:xfrm>
            <a:off x="5892537" y="3415487"/>
            <a:ext cx="2225764" cy="902591"/>
          </a:xfrm>
          <a:prstGeom prst="ellipse">
            <a:avLst/>
          </a:prstGeom>
          <a:solidFill>
            <a:srgbClr val="E9713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Measurement quality</a:t>
            </a:r>
          </a:p>
        </p:txBody>
      </p:sp>
      <p:sp>
        <p:nvSpPr>
          <p:cNvPr id="47" name="Rectangle: Rounded Corners 46">
            <a:extLst>
              <a:ext uri="{FF2B5EF4-FFF2-40B4-BE49-F238E27FC236}">
                <a16:creationId xmlns:a16="http://schemas.microsoft.com/office/drawing/2014/main" id="{54A6B892-C5CA-C1DE-8B9C-54188146F10A}"/>
              </a:ext>
            </a:extLst>
          </p:cNvPr>
          <p:cNvSpPr/>
          <p:nvPr/>
        </p:nvSpPr>
        <p:spPr>
          <a:xfrm>
            <a:off x="7730784" y="1277691"/>
            <a:ext cx="2225764" cy="90259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Ray tracing:</a:t>
            </a:r>
            <a:b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b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Find scattering geometry</a:t>
            </a:r>
          </a:p>
        </p:txBody>
      </p:sp>
      <p:sp>
        <p:nvSpPr>
          <p:cNvPr id="48" name="Rectangle: Rounded Corners 47">
            <a:extLst>
              <a:ext uri="{FF2B5EF4-FFF2-40B4-BE49-F238E27FC236}">
                <a16:creationId xmlns:a16="http://schemas.microsoft.com/office/drawing/2014/main" id="{FA161AA5-CD14-6350-36C3-489B1621990E}"/>
              </a:ext>
            </a:extLst>
          </p:cNvPr>
          <p:cNvSpPr/>
          <p:nvPr/>
        </p:nvSpPr>
        <p:spPr>
          <a:xfrm>
            <a:off x="7730784" y="4383842"/>
            <a:ext cx="2225765" cy="90259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Adding noise &amp; Inverting synthetic data</a:t>
            </a:r>
          </a:p>
        </p:txBody>
      </p:sp>
      <p:sp>
        <p:nvSpPr>
          <p:cNvPr id="52" name="TextBox 51">
            <a:extLst>
              <a:ext uri="{FF2B5EF4-FFF2-40B4-BE49-F238E27FC236}">
                <a16:creationId xmlns:a16="http://schemas.microsoft.com/office/drawing/2014/main" id="{83A9F401-7FFE-90E0-29CB-2825B0C18D76}"/>
              </a:ext>
            </a:extLst>
          </p:cNvPr>
          <p:cNvSpPr txBox="1"/>
          <p:nvPr/>
        </p:nvSpPr>
        <p:spPr>
          <a:xfrm>
            <a:off x="7950529" y="5286434"/>
            <a:ext cx="1250269" cy="646331"/>
          </a:xfrm>
          <a:prstGeom prst="rect">
            <a:avLst/>
          </a:prstGeom>
          <a:solidFill>
            <a:sysClr val="window" lastClr="FFFFFF">
              <a:lumMod val="85000"/>
            </a:sysClr>
          </a:solidFill>
          <a:effectLst>
            <a:softEdge rad="63500"/>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ptos" panose="02110004020202020204"/>
                <a:ea typeface="+mn-ea"/>
              </a:rPr>
              <a:t>Repeat N</a:t>
            </a:r>
            <a:r>
              <a:rPr kumimoji="0" lang="en-GB" sz="1800" b="0" i="0" u="none" strike="noStrike" kern="0" cap="none" spc="0" normalizeH="0" baseline="-25000" noProof="0" dirty="0">
                <a:ln>
                  <a:noFill/>
                </a:ln>
                <a:solidFill>
                  <a:prstClr val="black"/>
                </a:solidFill>
                <a:effectLst/>
                <a:uLnTx/>
                <a:uFillTx/>
                <a:latin typeface="Aptos" panose="02110004020202020204"/>
                <a:ea typeface="+mn-ea"/>
              </a:rPr>
              <a:t>fit</a:t>
            </a:r>
            <a:r>
              <a:rPr kumimoji="0" lang="en-GB" sz="1800" b="0" i="0" u="none" strike="noStrike" kern="0" cap="none" spc="0" normalizeH="0" baseline="0" noProof="0" dirty="0">
                <a:ln>
                  <a:noFill/>
                </a:ln>
                <a:solidFill>
                  <a:prstClr val="black"/>
                </a:solidFill>
                <a:effectLst/>
                <a:uLnTx/>
                <a:uFillTx/>
                <a:latin typeface="Aptos" panose="02110004020202020204"/>
                <a:ea typeface="+mn-ea"/>
              </a:rPr>
              <a:t> times</a:t>
            </a:r>
          </a:p>
        </p:txBody>
      </p:sp>
      <p:cxnSp>
        <p:nvCxnSpPr>
          <p:cNvPr id="53" name="Straight Arrow Connector 52">
            <a:extLst>
              <a:ext uri="{FF2B5EF4-FFF2-40B4-BE49-F238E27FC236}">
                <a16:creationId xmlns:a16="http://schemas.microsoft.com/office/drawing/2014/main" id="{ACBCC827-60AB-A4A9-D6ED-1EAEB35C302F}"/>
              </a:ext>
            </a:extLst>
          </p:cNvPr>
          <p:cNvCxnSpPr>
            <a:cxnSpLocks/>
          </p:cNvCxnSpPr>
          <p:nvPr/>
        </p:nvCxnSpPr>
        <p:spPr>
          <a:xfrm flipH="1">
            <a:off x="9200798" y="3737511"/>
            <a:ext cx="507871" cy="641559"/>
          </a:xfrm>
          <a:prstGeom prst="straightConnector1">
            <a:avLst/>
          </a:prstGeom>
          <a:noFill/>
          <a:ln w="25400" cap="flat" cmpd="sng" algn="ctr">
            <a:solidFill>
              <a:srgbClr val="006CA8"/>
            </a:solidFill>
            <a:prstDash val="solid"/>
            <a:miter lim="800000"/>
            <a:tailEnd type="stealth" w="lg" len="lg"/>
          </a:ln>
          <a:effectLst/>
        </p:spPr>
      </p:cxnSp>
      <p:sp>
        <p:nvSpPr>
          <p:cNvPr id="54" name="Rectangle: Rounded Corners 53">
            <a:extLst>
              <a:ext uri="{FF2B5EF4-FFF2-40B4-BE49-F238E27FC236}">
                <a16:creationId xmlns:a16="http://schemas.microsoft.com/office/drawing/2014/main" id="{4F14ED29-45A0-D904-2060-CC651EB8708C}"/>
              </a:ext>
            </a:extLst>
          </p:cNvPr>
          <p:cNvSpPr/>
          <p:nvPr/>
        </p:nvSpPr>
        <p:spPr>
          <a:xfrm>
            <a:off x="8877598" y="2828380"/>
            <a:ext cx="2225765" cy="902593"/>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Forward modelling: Calculate scattered spectrum</a:t>
            </a:r>
          </a:p>
        </p:txBody>
      </p:sp>
      <p:sp>
        <p:nvSpPr>
          <p:cNvPr id="56" name="TextBox 55">
            <a:extLst>
              <a:ext uri="{FF2B5EF4-FFF2-40B4-BE49-F238E27FC236}">
                <a16:creationId xmlns:a16="http://schemas.microsoft.com/office/drawing/2014/main" id="{2D5A9852-F626-1822-B85F-B946A3DFA9E4}"/>
              </a:ext>
            </a:extLst>
          </p:cNvPr>
          <p:cNvSpPr txBox="1"/>
          <p:nvPr/>
        </p:nvSpPr>
        <p:spPr>
          <a:xfrm>
            <a:off x="3946254" y="2117887"/>
            <a:ext cx="1350146" cy="923330"/>
          </a:xfrm>
          <a:prstGeom prst="rect">
            <a:avLst/>
          </a:prstGeom>
          <a:noFill/>
        </p:spPr>
        <p:txBody>
          <a:bodyPr wrap="square" rtlCol="0">
            <a:spAutoFit/>
          </a:bodyPr>
          <a:lstStyle/>
          <a:p>
            <a:pPr algn="ctr" defTabSz="457200" fontAlgn="auto">
              <a:spcBef>
                <a:spcPts val="0"/>
              </a:spcBef>
              <a:spcAft>
                <a:spcPts val="0"/>
              </a:spcAft>
            </a:pPr>
            <a:r>
              <a:rPr lang="en-GB" sz="1800" dirty="0">
                <a:latin typeface="Aptos" panose="02110004020202020204"/>
                <a:ea typeface="+mn-ea"/>
              </a:rPr>
              <a:t>New parameter of interest</a:t>
            </a:r>
          </a:p>
        </p:txBody>
      </p:sp>
      <p:sp>
        <p:nvSpPr>
          <p:cNvPr id="57" name="TextBox 56">
            <a:extLst>
              <a:ext uri="{FF2B5EF4-FFF2-40B4-BE49-F238E27FC236}">
                <a16:creationId xmlns:a16="http://schemas.microsoft.com/office/drawing/2014/main" id="{9DFB3679-7707-1809-8B9F-863AE274BFCA}"/>
              </a:ext>
            </a:extLst>
          </p:cNvPr>
          <p:cNvSpPr txBox="1"/>
          <p:nvPr/>
        </p:nvSpPr>
        <p:spPr>
          <a:xfrm>
            <a:off x="3668882" y="3496254"/>
            <a:ext cx="1916737" cy="1754326"/>
          </a:xfrm>
          <a:prstGeom prst="rect">
            <a:avLst/>
          </a:prstGeom>
          <a:noFill/>
        </p:spPr>
        <p:txBody>
          <a:bodyPr wrap="square" rtlCol="0">
            <a:spAutoFit/>
          </a:bodyPr>
          <a:lstStyle/>
          <a:p>
            <a:pPr algn="ctr" defTabSz="457200" fontAlgn="auto">
              <a:spcBef>
                <a:spcPts val="0"/>
              </a:spcBef>
              <a:spcAft>
                <a:spcPts val="0"/>
              </a:spcAft>
            </a:pPr>
            <a:r>
              <a:rPr lang="en-US" sz="1800" dirty="0">
                <a:latin typeface="Aptos" panose="02110004020202020204"/>
                <a:ea typeface="+mn-ea"/>
              </a:rPr>
              <a:t>Update value of parameter of interest to the one with best measurement quality</a:t>
            </a:r>
          </a:p>
        </p:txBody>
      </p:sp>
      <p:cxnSp>
        <p:nvCxnSpPr>
          <p:cNvPr id="59" name="Straight Arrow Connector 58">
            <a:extLst>
              <a:ext uri="{FF2B5EF4-FFF2-40B4-BE49-F238E27FC236}">
                <a16:creationId xmlns:a16="http://schemas.microsoft.com/office/drawing/2014/main" id="{B09FB3BC-2FC8-1D80-80DF-2BEE980248EF}"/>
              </a:ext>
            </a:extLst>
          </p:cNvPr>
          <p:cNvCxnSpPr/>
          <p:nvPr/>
        </p:nvCxnSpPr>
        <p:spPr bwMode="auto">
          <a:xfrm>
            <a:off x="3520307" y="3055951"/>
            <a:ext cx="2065312" cy="0"/>
          </a:xfrm>
          <a:prstGeom prst="straightConnector1">
            <a:avLst/>
          </a:prstGeom>
          <a:solidFill>
            <a:schemeClr val="accent1"/>
          </a:solidFill>
          <a:ln w="38100" cap="flat" cmpd="sng" algn="ctr">
            <a:solidFill>
              <a:srgbClr val="006CA8"/>
            </a:solidFill>
            <a:prstDash val="solid"/>
            <a:miter lim="800000"/>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17297FAA-99C1-3A63-5ACB-3CEBCF3F526C}"/>
              </a:ext>
            </a:extLst>
          </p:cNvPr>
          <p:cNvCxnSpPr/>
          <p:nvPr/>
        </p:nvCxnSpPr>
        <p:spPr bwMode="auto">
          <a:xfrm flipH="1">
            <a:off x="3544168" y="3466784"/>
            <a:ext cx="2041451" cy="0"/>
          </a:xfrm>
          <a:prstGeom prst="straightConnector1">
            <a:avLst/>
          </a:prstGeom>
          <a:solidFill>
            <a:schemeClr val="accent1"/>
          </a:solidFill>
          <a:ln w="38100" cap="flat" cmpd="sng" algn="ctr">
            <a:solidFill>
              <a:srgbClr val="006CA8"/>
            </a:solidFill>
            <a:prstDash val="solid"/>
            <a:miter lim="800000"/>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Hexagon 54">
            <a:extLst>
              <a:ext uri="{FF2B5EF4-FFF2-40B4-BE49-F238E27FC236}">
                <a16:creationId xmlns:a16="http://schemas.microsoft.com/office/drawing/2014/main" id="{FED021A7-937F-23C2-F460-F886528E5A04}"/>
              </a:ext>
            </a:extLst>
          </p:cNvPr>
          <p:cNvSpPr/>
          <p:nvPr/>
        </p:nvSpPr>
        <p:spPr>
          <a:xfrm>
            <a:off x="1421170" y="2920198"/>
            <a:ext cx="2225764" cy="718959"/>
          </a:xfrm>
          <a:prstGeom prst="hexagon">
            <a:avLst/>
          </a:prstGeom>
          <a:solidFill>
            <a:srgbClr val="A02B93"/>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rPr>
              <a:t>Reference configuration</a:t>
            </a:r>
          </a:p>
        </p:txBody>
      </p:sp>
      <p:pic>
        <p:nvPicPr>
          <p:cNvPr id="8" name="Picture 7">
            <a:extLst>
              <a:ext uri="{FF2B5EF4-FFF2-40B4-BE49-F238E27FC236}">
                <a16:creationId xmlns:a16="http://schemas.microsoft.com/office/drawing/2014/main" id="{AF981189-E6B5-49DF-E701-239C5AFB859B}"/>
              </a:ext>
            </a:extLst>
          </p:cNvPr>
          <p:cNvPicPr>
            <a:picLocks noChangeAspect="1"/>
          </p:cNvPicPr>
          <p:nvPr/>
        </p:nvPicPr>
        <p:blipFill>
          <a:blip r:embed="rId6"/>
          <a:stretch>
            <a:fillRect/>
          </a:stretch>
        </p:blipFill>
        <p:spPr>
          <a:xfrm>
            <a:off x="622598" y="1498547"/>
            <a:ext cx="5155572" cy="5041379"/>
          </a:xfrm>
          <a:prstGeom prst="rect">
            <a:avLst/>
          </a:prstGeom>
        </p:spPr>
      </p:pic>
      <p:pic>
        <p:nvPicPr>
          <p:cNvPr id="12" name="Picture 11">
            <a:extLst>
              <a:ext uri="{FF2B5EF4-FFF2-40B4-BE49-F238E27FC236}">
                <a16:creationId xmlns:a16="http://schemas.microsoft.com/office/drawing/2014/main" id="{DE4B4037-4DFA-D015-41AD-1A37DFD41677}"/>
              </a:ext>
            </a:extLst>
          </p:cNvPr>
          <p:cNvPicPr>
            <a:picLocks noChangeAspect="1"/>
          </p:cNvPicPr>
          <p:nvPr/>
        </p:nvPicPr>
        <p:blipFill>
          <a:blip r:embed="rId7"/>
          <a:stretch>
            <a:fillRect/>
          </a:stretch>
        </p:blipFill>
        <p:spPr>
          <a:xfrm>
            <a:off x="632537" y="1507673"/>
            <a:ext cx="5137079" cy="4997439"/>
          </a:xfrm>
          <a:prstGeom prst="rect">
            <a:avLst/>
          </a:prstGeom>
        </p:spPr>
      </p:pic>
    </p:spTree>
    <p:extLst>
      <p:ext uri="{BB962C8B-B14F-4D97-AF65-F5344CB8AC3E}">
        <p14:creationId xmlns:p14="http://schemas.microsoft.com/office/powerpoint/2010/main" val="3063478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5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25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5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250"/>
                                        <p:tgtEl>
                                          <p:spTgt spid="47"/>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50"/>
                                        <p:tgtEl>
                                          <p:spTgt spid="9"/>
                                        </p:tgtEl>
                                      </p:cBhvr>
                                    </p:animEffect>
                                    <p:set>
                                      <p:cBhvr>
                                        <p:cTn id="33" dur="1" fill="hold">
                                          <p:stCondLst>
                                            <p:cond delay="24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50"/>
                                        <p:tgtEl>
                                          <p:spTgt spid="7"/>
                                        </p:tgtEl>
                                      </p:cBhvr>
                                    </p:animEffect>
                                    <p:set>
                                      <p:cBhvr>
                                        <p:cTn id="36" dur="1" fill="hold">
                                          <p:stCondLst>
                                            <p:cond delay="249"/>
                                          </p:stCondLst>
                                        </p:cTn>
                                        <p:tgtEl>
                                          <p:spTgt spid="7"/>
                                        </p:tgtEl>
                                        <p:attrNameLst>
                                          <p:attrName>style.visibility</p:attrName>
                                        </p:attrNameLst>
                                      </p:cBhvr>
                                      <p:to>
                                        <p:strVal val="hidden"/>
                                      </p:to>
                                    </p:set>
                                  </p:childTnLst>
                                </p:cTn>
                              </p:par>
                            </p:childTnLst>
                          </p:cTn>
                        </p:par>
                        <p:par>
                          <p:cTn id="37" fill="hold">
                            <p:stCondLst>
                              <p:cond delay="25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5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250"/>
                                        <p:tgtEl>
                                          <p:spTgt spid="54"/>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5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50"/>
                                        <p:tgtEl>
                                          <p:spTgt spid="12"/>
                                        </p:tgtEl>
                                      </p:cBhvr>
                                    </p:animEffect>
                                  </p:childTnLst>
                                </p:cTn>
                              </p:par>
                            </p:childTnLst>
                          </p:cTn>
                        </p:par>
                        <p:par>
                          <p:cTn id="52" fill="hold">
                            <p:stCondLst>
                              <p:cond delay="250"/>
                            </p:stCondLst>
                            <p:childTnLst>
                              <p:par>
                                <p:cTn id="53" presetID="10" presetClass="exit" presetSubtype="0" fill="hold" nodeType="afterEffect">
                                  <p:stCondLst>
                                    <p:cond delay="0"/>
                                  </p:stCondLst>
                                  <p:childTnLst>
                                    <p:animEffect transition="out" filter="fade">
                                      <p:cBhvr>
                                        <p:cTn id="54" dur="250"/>
                                        <p:tgtEl>
                                          <p:spTgt spid="8"/>
                                        </p:tgtEl>
                                      </p:cBhvr>
                                    </p:animEffect>
                                    <p:set>
                                      <p:cBhvr>
                                        <p:cTn id="55" dur="1" fill="hold">
                                          <p:stCondLst>
                                            <p:cond delay="249"/>
                                          </p:stCondLst>
                                        </p:cTn>
                                        <p:tgtEl>
                                          <p:spTgt spid="8"/>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25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25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250"/>
                                        <p:tgtEl>
                                          <p:spTgt spid="12"/>
                                        </p:tgtEl>
                                      </p:cBhvr>
                                    </p:animEffect>
                                    <p:set>
                                      <p:cBhvr>
                                        <p:cTn id="66" dur="1" fill="hold">
                                          <p:stCondLst>
                                            <p:cond delay="249"/>
                                          </p:stCondLst>
                                        </p:cTn>
                                        <p:tgtEl>
                                          <p:spTgt spid="12"/>
                                        </p:tgtEl>
                                        <p:attrNameLst>
                                          <p:attrName>style.visibility</p:attrName>
                                        </p:attrNameLst>
                                      </p:cBhvr>
                                      <p:to>
                                        <p:strVal val="hidden"/>
                                      </p:to>
                                    </p:set>
                                  </p:childTnLst>
                                </p:cTn>
                              </p:par>
                            </p:childTnLst>
                          </p:cTn>
                        </p:par>
                        <p:par>
                          <p:cTn id="67" fill="hold">
                            <p:stCondLst>
                              <p:cond delay="250"/>
                            </p:stCondLst>
                            <p:childTnLst>
                              <p:par>
                                <p:cTn id="68" presetID="10" presetClass="entr" presetSubtype="0"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250"/>
                                        <p:tgtEl>
                                          <p:spTgt spid="52"/>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25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5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25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25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250"/>
                                        <p:tgtEl>
                                          <p:spTgt spid="57"/>
                                        </p:tgtEl>
                                      </p:cBhvr>
                                    </p:animEffect>
                                  </p:childTnLst>
                                </p:cTn>
                              </p:par>
                              <p:par>
                                <p:cTn id="90" presetID="10" presetClass="entr" presetSubtype="0"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52" grpId="0" animBg="1"/>
      <p:bldP spid="54" grpId="0" animBg="1"/>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F779A-7DA4-2156-8108-045F0C4B0F97}"/>
            </a:ext>
          </a:extLst>
        </p:cNvPr>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DA47485E-117E-0291-702C-449B92A25C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9515" y="1470118"/>
            <a:ext cx="7320336" cy="4767194"/>
          </a:xfrm>
        </p:spPr>
      </p:pic>
      <p:pic>
        <p:nvPicPr>
          <p:cNvPr id="10" name="Picture 9">
            <a:extLst>
              <a:ext uri="{FF2B5EF4-FFF2-40B4-BE49-F238E27FC236}">
                <a16:creationId xmlns:a16="http://schemas.microsoft.com/office/drawing/2014/main" id="{B844F3A6-7558-B785-6221-ED7811EDC386}"/>
              </a:ext>
            </a:extLst>
          </p:cNvPr>
          <p:cNvPicPr>
            <a:picLocks noChangeAspect="1"/>
          </p:cNvPicPr>
          <p:nvPr/>
        </p:nvPicPr>
        <p:blipFill>
          <a:blip r:embed="rId4"/>
          <a:stretch>
            <a:fillRect/>
          </a:stretch>
        </p:blipFill>
        <p:spPr>
          <a:xfrm>
            <a:off x="379150" y="1443382"/>
            <a:ext cx="7398120" cy="4791163"/>
          </a:xfrm>
          <a:prstGeom prst="rect">
            <a:avLst/>
          </a:prstGeom>
        </p:spPr>
      </p:pic>
      <p:sp>
        <p:nvSpPr>
          <p:cNvPr id="2" name="Title 1">
            <a:extLst>
              <a:ext uri="{FF2B5EF4-FFF2-40B4-BE49-F238E27FC236}">
                <a16:creationId xmlns:a16="http://schemas.microsoft.com/office/drawing/2014/main" id="{ED061D07-B09B-AEA4-C0A8-E8420B22A701}"/>
              </a:ext>
            </a:extLst>
          </p:cNvPr>
          <p:cNvSpPr>
            <a:spLocks noGrp="1"/>
          </p:cNvSpPr>
          <p:nvPr>
            <p:ph type="title"/>
          </p:nvPr>
        </p:nvSpPr>
        <p:spPr/>
        <p:txBody>
          <a:bodyPr/>
          <a:lstStyle/>
          <a:p>
            <a:r>
              <a:rPr lang="en-GB"/>
              <a:t>Preliminary results</a:t>
            </a:r>
            <a:endParaRPr lang="en-GB" dirty="0"/>
          </a:p>
        </p:txBody>
      </p:sp>
      <p:sp>
        <p:nvSpPr>
          <p:cNvPr id="4" name="Date Placeholder 3">
            <a:extLst>
              <a:ext uri="{FF2B5EF4-FFF2-40B4-BE49-F238E27FC236}">
                <a16:creationId xmlns:a16="http://schemas.microsoft.com/office/drawing/2014/main" id="{9C32F794-9833-701D-7473-D6FC649F10DD}"/>
              </a:ext>
            </a:extLst>
          </p:cNvPr>
          <p:cNvSpPr>
            <a:spLocks noGrp="1"/>
          </p:cNvSpPr>
          <p:nvPr>
            <p:ph type="dt" sz="half" idx="10"/>
          </p:nvPr>
        </p:nvSpPr>
        <p:spPr/>
        <p:txBody>
          <a:bodyPr/>
          <a:lstStyle/>
          <a:p>
            <a:fld id="{3A47C3C4-4128-408C-A2B1-70BA872373CB}" type="datetime1">
              <a:rPr lang="da-DK" smtClean="0"/>
              <a:t>26-08-2025</a:t>
            </a:fld>
            <a:endParaRPr lang="en-GB" dirty="0"/>
          </a:p>
        </p:txBody>
      </p:sp>
      <p:sp>
        <p:nvSpPr>
          <p:cNvPr id="5" name="Footer Placeholder 4">
            <a:extLst>
              <a:ext uri="{FF2B5EF4-FFF2-40B4-BE49-F238E27FC236}">
                <a16:creationId xmlns:a16="http://schemas.microsoft.com/office/drawing/2014/main" id="{32033F6E-B170-6E73-0B3E-9095C88F80CC}"/>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AF9E0F41-F15F-DAEE-2035-7EC1AF9BB24F}"/>
              </a:ext>
            </a:extLst>
          </p:cNvPr>
          <p:cNvSpPr>
            <a:spLocks noGrp="1"/>
          </p:cNvSpPr>
          <p:nvPr>
            <p:ph type="sldNum" sz="quarter" idx="12"/>
          </p:nvPr>
        </p:nvSpPr>
        <p:spPr/>
        <p:txBody>
          <a:bodyPr/>
          <a:lstStyle/>
          <a:p>
            <a:fld id="{103EA872-A674-449B-A120-B97244F8E91D}" type="slidenum">
              <a:rPr lang="en-GB" smtClean="0"/>
              <a:pPr/>
              <a:t>5</a:t>
            </a:fld>
            <a:endParaRPr lang="en-GB" dirty="0"/>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07AA1BB0-CB2E-E0BD-46E4-73B24949D220}"/>
                  </a:ext>
                </a:extLst>
              </p:cNvPr>
              <p:cNvSpPr txBox="1">
                <a:spLocks/>
              </p:cNvSpPr>
              <p:nvPr/>
            </p:nvSpPr>
            <p:spPr bwMode="auto">
              <a:xfrm>
                <a:off x="7769850" y="1706400"/>
                <a:ext cx="3736600" cy="454557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nSpc>
                    <a:spcPct val="120000"/>
                  </a:lnSpc>
                  <a:buNone/>
                </a:pPr>
                <a:r>
                  <a:rPr lang="en-GB" sz="2000" kern="0" dirty="0"/>
                  <a:t>Relative measurement errors </a:t>
                </a:r>
                <a14:m>
                  <m:oMath xmlns:m="http://schemas.openxmlformats.org/officeDocument/2006/math">
                    <m:sSub>
                      <m:sSubPr>
                        <m:ctrlPr>
                          <a:rPr lang="da-DK" sz="2000" b="0" i="1" kern="0" dirty="0" smtClean="0">
                            <a:latin typeface="Cambria Math" panose="02040503050406030204" pitchFamily="18" charset="0"/>
                          </a:rPr>
                        </m:ctrlPr>
                      </m:sSubPr>
                      <m:e>
                        <m:acc>
                          <m:accPr>
                            <m:chr m:val="̂"/>
                            <m:ctrlPr>
                              <a:rPr lang="da-DK" sz="2000" b="0" i="1" kern="0" smtClean="0">
                                <a:latin typeface="Cambria Math" panose="02040503050406030204" pitchFamily="18" charset="0"/>
                              </a:rPr>
                            </m:ctrlPr>
                          </m:accPr>
                          <m:e>
                            <m:r>
                              <m:rPr>
                                <m:sty m:val="p"/>
                              </m:rPr>
                              <a:rPr lang="da-DK" sz="2000" b="0" i="0" kern="0" smtClean="0">
                                <a:latin typeface="Cambria Math" panose="02040503050406030204" pitchFamily="18" charset="0"/>
                              </a:rPr>
                              <m:t>Δ</m:t>
                            </m:r>
                          </m:e>
                        </m:acc>
                      </m:e>
                      <m:sub>
                        <m:r>
                          <a:rPr lang="da-DK" sz="2000" b="0" i="1" kern="0" dirty="0" smtClean="0">
                            <a:latin typeface="Cambria Math" panose="02040503050406030204" pitchFamily="18" charset="0"/>
                          </a:rPr>
                          <m:t>𝑋</m:t>
                        </m:r>
                      </m:sub>
                    </m:sSub>
                  </m:oMath>
                </a14:m>
                <a:r>
                  <a:rPr lang="en-GB" sz="2000" kern="0" dirty="0"/>
                  <a:t> weighted by prior uncertainties to get </a:t>
                </a:r>
                <a14:m>
                  <m:oMath xmlns:m="http://schemas.openxmlformats.org/officeDocument/2006/math">
                    <m:sSub>
                      <m:sSubPr>
                        <m:ctrlPr>
                          <a:rPr lang="da-DK" sz="2000" b="0" i="1" kern="0" dirty="0" smtClean="0">
                            <a:latin typeface="Cambria Math" panose="02040503050406030204" pitchFamily="18" charset="0"/>
                          </a:rPr>
                        </m:ctrlPr>
                      </m:sSubPr>
                      <m:e>
                        <m:acc>
                          <m:accPr>
                            <m:chr m:val="̂"/>
                            <m:ctrlPr>
                              <a:rPr lang="da-DK" sz="2000" b="0" i="1" kern="0" smtClean="0">
                                <a:latin typeface="Cambria Math" panose="02040503050406030204" pitchFamily="18" charset="0"/>
                              </a:rPr>
                            </m:ctrlPr>
                          </m:accPr>
                          <m:e>
                            <m:r>
                              <m:rPr>
                                <m:sty m:val="p"/>
                              </m:rPr>
                              <a:rPr lang="da-DK" sz="2000" b="0" i="0" kern="0" smtClean="0">
                                <a:latin typeface="Cambria Math" panose="02040503050406030204" pitchFamily="18" charset="0"/>
                              </a:rPr>
                              <m:t>Δ</m:t>
                            </m:r>
                          </m:e>
                        </m:acc>
                      </m:e>
                      <m:sub>
                        <m:r>
                          <m:rPr>
                            <m:sty m:val="p"/>
                          </m:rPr>
                          <a:rPr lang="da-DK" sz="2000" b="0" i="0" kern="0" dirty="0" smtClean="0">
                            <a:latin typeface="Cambria Math" panose="02040503050406030204" pitchFamily="18" charset="0"/>
                          </a:rPr>
                          <m:t>wgh</m:t>
                        </m:r>
                      </m:sub>
                    </m:sSub>
                  </m:oMath>
                </a14:m>
                <a:endParaRPr lang="en-GB" sz="2000" kern="0" dirty="0"/>
              </a:p>
              <a:p>
                <a:pPr marL="0" indent="0">
                  <a:lnSpc>
                    <a:spcPct val="120000"/>
                  </a:lnSpc>
                  <a:buNone/>
                </a:pPr>
                <a:endParaRPr lang="en-GB" sz="2000" kern="0" dirty="0"/>
              </a:p>
              <a:p>
                <a:pPr marL="0" indent="0">
                  <a:lnSpc>
                    <a:spcPct val="120000"/>
                  </a:lnSpc>
                  <a:buNone/>
                </a:pPr>
                <a:r>
                  <a:rPr lang="en-GB" sz="2000" kern="0" dirty="0"/>
                  <a:t>Key trade-offs:</a:t>
                </a:r>
              </a:p>
              <a:p>
                <a:pPr>
                  <a:lnSpc>
                    <a:spcPct val="120000"/>
                  </a:lnSpc>
                </a:pPr>
                <a:r>
                  <a:rPr lang="en-GB" sz="2000" kern="0" dirty="0"/>
                  <a:t>Lower frequencies mean</a:t>
                </a:r>
                <a:br>
                  <a:rPr lang="en-GB" sz="2000" kern="0" dirty="0"/>
                </a:br>
                <a:r>
                  <a:rPr lang="en-GB" sz="2000" kern="0" dirty="0">
                    <a:solidFill>
                      <a:srgbClr val="00B050"/>
                    </a:solidFill>
                  </a:rPr>
                  <a:t>less ECE noise</a:t>
                </a:r>
                <a:r>
                  <a:rPr lang="en-GB" sz="2000" kern="0" dirty="0"/>
                  <a:t>, but also</a:t>
                </a:r>
                <a:br>
                  <a:rPr lang="en-GB" sz="2000" kern="0" dirty="0"/>
                </a:br>
                <a:r>
                  <a:rPr lang="en-GB" sz="2000" kern="0" dirty="0">
                    <a:solidFill>
                      <a:srgbClr val="FF0000"/>
                    </a:solidFill>
                  </a:rPr>
                  <a:t>more refraction</a:t>
                </a:r>
              </a:p>
              <a:p>
                <a:pPr>
                  <a:lnSpc>
                    <a:spcPct val="120000"/>
                  </a:lnSpc>
                </a:pPr>
                <a:r>
                  <a:rPr lang="en-GB" sz="2000" kern="0" dirty="0"/>
                  <a:t>More parallel view means</a:t>
                </a:r>
                <a:br>
                  <a:rPr lang="en-GB" sz="2000" kern="0" dirty="0"/>
                </a:br>
                <a:r>
                  <a:rPr lang="en-GB" sz="2000" kern="0" dirty="0">
                    <a:solidFill>
                      <a:srgbClr val="00B050"/>
                    </a:solidFill>
                  </a:rPr>
                  <a:t>better </a:t>
                </a:r>
                <a14:m>
                  <m:oMath xmlns:m="http://schemas.openxmlformats.org/officeDocument/2006/math">
                    <m:sSub>
                      <m:sSubPr>
                        <m:ctrlPr>
                          <a:rPr lang="da-DK" sz="2000" b="0" i="1" kern="0" smtClean="0">
                            <a:solidFill>
                              <a:srgbClr val="00B050"/>
                            </a:solidFill>
                            <a:latin typeface="Cambria Math" panose="02040503050406030204" pitchFamily="18" charset="0"/>
                          </a:rPr>
                        </m:ctrlPr>
                      </m:sSubPr>
                      <m:e>
                        <m:r>
                          <a:rPr lang="da-DK" sz="2000" b="0" i="1" kern="0" smtClean="0">
                            <a:solidFill>
                              <a:srgbClr val="00B050"/>
                            </a:solidFill>
                            <a:latin typeface="Cambria Math" panose="02040503050406030204" pitchFamily="18" charset="0"/>
                          </a:rPr>
                          <m:t>𝑉</m:t>
                        </m:r>
                      </m:e>
                      <m:sub>
                        <m:r>
                          <a:rPr lang="da-DK" sz="2000" b="0" i="1" kern="0" smtClean="0">
                            <a:solidFill>
                              <a:srgbClr val="00B050"/>
                            </a:solidFill>
                            <a:latin typeface="Cambria Math" panose="02040503050406030204" pitchFamily="18" charset="0"/>
                          </a:rPr>
                          <m:t>𝑖</m:t>
                        </m:r>
                      </m:sub>
                    </m:sSub>
                  </m:oMath>
                </a14:m>
                <a:r>
                  <a:rPr lang="en-GB" sz="2000" kern="0" dirty="0">
                    <a:solidFill>
                      <a:srgbClr val="00B050"/>
                    </a:solidFill>
                  </a:rPr>
                  <a:t> sensitivity</a:t>
                </a:r>
                <a:r>
                  <a:rPr lang="en-GB" sz="2000" kern="0" dirty="0"/>
                  <a:t>, but also</a:t>
                </a:r>
                <a:br>
                  <a:rPr lang="en-GB" sz="2000" kern="0" dirty="0"/>
                </a:br>
                <a:r>
                  <a:rPr lang="en-GB" sz="2000" kern="0" dirty="0">
                    <a:solidFill>
                      <a:srgbClr val="FF0000"/>
                    </a:solidFill>
                  </a:rPr>
                  <a:t>more ECE noise</a:t>
                </a:r>
              </a:p>
            </p:txBody>
          </p:sp>
        </mc:Choice>
        <mc:Fallback>
          <p:sp>
            <p:nvSpPr>
              <p:cNvPr id="11" name="Content Placeholder 2">
                <a:extLst>
                  <a:ext uri="{FF2B5EF4-FFF2-40B4-BE49-F238E27FC236}">
                    <a16:creationId xmlns:a16="http://schemas.microsoft.com/office/drawing/2014/main" id="{07AA1BB0-CB2E-E0BD-46E4-73B24949D220}"/>
                  </a:ext>
                </a:extLst>
              </p:cNvPr>
              <p:cNvSpPr txBox="1">
                <a:spLocks noRot="1" noChangeAspect="1" noMove="1" noResize="1" noEditPoints="1" noAdjustHandles="1" noChangeArrowheads="1" noChangeShapeType="1" noTextEdit="1"/>
              </p:cNvSpPr>
              <p:nvPr/>
            </p:nvSpPr>
            <p:spPr bwMode="auto">
              <a:xfrm>
                <a:off x="7769850" y="1706400"/>
                <a:ext cx="3736600" cy="4545578"/>
              </a:xfrm>
              <a:prstGeom prst="rect">
                <a:avLst/>
              </a:prstGeom>
              <a:blipFill>
                <a:blip r:embed="rId5"/>
                <a:stretch>
                  <a:fillRect l="-4241" t="-1072" r="-750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08335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25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250"/>
                                        <p:tgtEl>
                                          <p:spTgt spid="1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25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par>
                          <p:cTn id="19" fill="hold">
                            <p:stCondLst>
                              <p:cond delay="250"/>
                            </p:stCondLst>
                            <p:childTnLst>
                              <p:par>
                                <p:cTn id="20" presetID="10" presetClass="exit" presetSubtype="0" fill="hold" nodeType="afterEffect">
                                  <p:stCondLst>
                                    <p:cond delay="0"/>
                                  </p:stCondLst>
                                  <p:childTnLst>
                                    <p:animEffect transition="out" filter="fade">
                                      <p:cBhvr>
                                        <p:cTn id="21" dur="250"/>
                                        <p:tgtEl>
                                          <p:spTgt spid="12"/>
                                        </p:tgtEl>
                                      </p:cBhvr>
                                    </p:animEffect>
                                    <p:set>
                                      <p:cBhvr>
                                        <p:cTn id="22"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D7BD-8D63-928F-25B4-CACAC41DE81F}"/>
              </a:ext>
            </a:extLst>
          </p:cNvPr>
          <p:cNvSpPr>
            <a:spLocks noGrp="1"/>
          </p:cNvSpPr>
          <p:nvPr>
            <p:ph type="title"/>
          </p:nvPr>
        </p:nvSpPr>
        <p:spPr/>
        <p:txBody>
          <a:bodyPr/>
          <a:lstStyle/>
          <a:p>
            <a:r>
              <a:rPr lang="en-GB" dirty="0"/>
              <a:t>Conclusions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C2E3EF-9366-1056-695B-1399A3119265}"/>
                  </a:ext>
                </a:extLst>
              </p:cNvPr>
              <p:cNvSpPr>
                <a:spLocks noGrp="1"/>
              </p:cNvSpPr>
              <p:nvPr>
                <p:ph idx="1"/>
              </p:nvPr>
            </p:nvSpPr>
            <p:spPr>
              <a:xfrm>
                <a:off x="1774800" y="1706400"/>
                <a:ext cx="7848798" cy="4545578"/>
              </a:xfrm>
            </p:spPr>
            <p:txBody>
              <a:bodyPr/>
              <a:lstStyle/>
              <a:p>
                <a:pPr>
                  <a:buFont typeface="Wingdings" panose="05000000000000000000" pitchFamily="2" charset="2"/>
                  <a:buChar char="v"/>
                </a:pPr>
                <a:r>
                  <a:rPr lang="en-GB" sz="2000" dirty="0"/>
                  <a:t>CTS is viable as a core diagnostic for DEMO</a:t>
                </a:r>
              </a:p>
              <a:p>
                <a:pPr>
                  <a:buFont typeface="Wingdings" panose="05000000000000000000" pitchFamily="2" charset="2"/>
                  <a:buChar char="v"/>
                </a:pPr>
                <a:endParaRPr lang="en-GB" sz="2000" dirty="0"/>
              </a:p>
              <a:p>
                <a:pPr>
                  <a:buFont typeface="Wingdings" panose="05000000000000000000" pitchFamily="2" charset="2"/>
                  <a:buChar char="v"/>
                </a:pPr>
                <a:r>
                  <a:rPr lang="en-GB" sz="2000" dirty="0"/>
                  <a:t>Proof of principle for optimisation procedure</a:t>
                </a:r>
              </a:p>
              <a:p>
                <a:pPr>
                  <a:buFont typeface="Wingdings" panose="05000000000000000000" pitchFamily="2" charset="2"/>
                  <a:buChar char="v"/>
                </a:pPr>
                <a:endParaRPr lang="en-GB" sz="2000" dirty="0"/>
              </a:p>
              <a:p>
                <a:pPr>
                  <a:buFont typeface="Wingdings" panose="05000000000000000000" pitchFamily="2" charset="2"/>
                  <a:buChar char="v"/>
                </a:pPr>
                <a:r>
                  <a:rPr lang="en-GB" sz="2000" dirty="0"/>
                  <a:t>Current optimal setup uses probe frequency of ~58.5 GHz</a:t>
                </a:r>
                <a:br>
                  <a:rPr lang="en-GB" sz="2000" dirty="0"/>
                </a:br>
                <a:r>
                  <a:rPr lang="en-GB" sz="2000" dirty="0"/>
                  <a:t>and slightly oblique receiver</a:t>
                </a:r>
                <a:br>
                  <a:rPr lang="en-GB" sz="2000" dirty="0"/>
                </a:br>
                <a14:m>
                  <m:oMath xmlns:m="http://schemas.openxmlformats.org/officeDocument/2006/math">
                    <m:r>
                      <a:rPr lang="en-GB" sz="2000" i="1" smtClean="0">
                        <a:latin typeface="Cambria Math" panose="02040503050406030204" pitchFamily="18" charset="0"/>
                        <a:ea typeface="Cambria Math" panose="02040503050406030204" pitchFamily="18" charset="0"/>
                      </a:rPr>
                      <m:t>⇒</m:t>
                    </m:r>
                  </m:oMath>
                </a14:m>
                <a:r>
                  <a:rPr lang="en-GB" sz="2000" dirty="0"/>
                  <a:t> achieves accuracies of </a:t>
                </a:r>
                <a14:m>
                  <m:oMath xmlns:m="http://schemas.openxmlformats.org/officeDocument/2006/math">
                    <m:sSub>
                      <m:sSubPr>
                        <m:ctrlPr>
                          <a:rPr lang="da-DK" sz="2000" b="0" i="1" dirty="0" smtClean="0">
                            <a:latin typeface="Cambria Math" panose="02040503050406030204" pitchFamily="18" charset="0"/>
                          </a:rPr>
                        </m:ctrlPr>
                      </m:sSubPr>
                      <m:e>
                        <m:acc>
                          <m:accPr>
                            <m:chr m:val="̂"/>
                            <m:ctrlPr>
                              <a:rPr lang="da-DK" sz="2000" b="0" i="1" smtClean="0">
                                <a:latin typeface="Cambria Math" panose="02040503050406030204" pitchFamily="18" charset="0"/>
                              </a:rPr>
                            </m:ctrlPr>
                          </m:accPr>
                          <m:e>
                            <m:r>
                              <m:rPr>
                                <m:sty m:val="p"/>
                              </m:rPr>
                              <a:rPr lang="da-DK" sz="2000" b="0" i="0" smtClean="0">
                                <a:latin typeface="Cambria Math" panose="02040503050406030204" pitchFamily="18" charset="0"/>
                              </a:rPr>
                              <m:t>Δ</m:t>
                            </m:r>
                          </m:e>
                        </m:acc>
                      </m:e>
                      <m:sub>
                        <m:sSub>
                          <m:sSubPr>
                            <m:ctrlPr>
                              <a:rPr lang="da-DK" sz="2000" b="0" i="1" dirty="0" smtClean="0">
                                <a:latin typeface="Cambria Math" panose="02040503050406030204" pitchFamily="18" charset="0"/>
                              </a:rPr>
                            </m:ctrlPr>
                          </m:sSubPr>
                          <m:e>
                            <m:r>
                              <a:rPr lang="da-DK" sz="2000" b="0" i="1" dirty="0" smtClean="0">
                                <a:latin typeface="Cambria Math" panose="02040503050406030204" pitchFamily="18" charset="0"/>
                              </a:rPr>
                              <m:t>𝑇</m:t>
                            </m:r>
                          </m:e>
                          <m:sub>
                            <m:r>
                              <a:rPr lang="da-DK" sz="2000" b="0" i="1" dirty="0" smtClean="0">
                                <a:latin typeface="Cambria Math" panose="02040503050406030204" pitchFamily="18" charset="0"/>
                              </a:rPr>
                              <m:t>𝑖</m:t>
                            </m:r>
                          </m:sub>
                        </m:sSub>
                      </m:sub>
                    </m:sSub>
                    <m:r>
                      <a:rPr lang="da-DK" sz="2000" b="0" i="1" dirty="0" smtClean="0">
                        <a:latin typeface="Cambria Math" panose="02040503050406030204" pitchFamily="18" charset="0"/>
                      </a:rPr>
                      <m:t>~5%</m:t>
                    </m:r>
                  </m:oMath>
                </a14:m>
                <a:r>
                  <a:rPr lang="en-GB" sz="2000" dirty="0"/>
                  <a:t>, </a:t>
                </a:r>
                <a14:m>
                  <m:oMath xmlns:m="http://schemas.openxmlformats.org/officeDocument/2006/math">
                    <m:sSub>
                      <m:sSubPr>
                        <m:ctrlPr>
                          <a:rPr lang="da-DK" sz="2000" b="0" i="1" smtClean="0">
                            <a:latin typeface="Cambria Math" panose="02040503050406030204" pitchFamily="18" charset="0"/>
                          </a:rPr>
                        </m:ctrlPr>
                      </m:sSubPr>
                      <m:e>
                        <m:acc>
                          <m:accPr>
                            <m:chr m:val="̂"/>
                            <m:ctrlPr>
                              <a:rPr lang="en-GB" sz="2000" i="1" smtClean="0">
                                <a:latin typeface="Cambria Math" panose="02040503050406030204" pitchFamily="18" charset="0"/>
                              </a:rPr>
                            </m:ctrlPr>
                          </m:accPr>
                          <m:e>
                            <m:r>
                              <m:rPr>
                                <m:sty m:val="p"/>
                              </m:rPr>
                              <a:rPr lang="da-DK" sz="2000" b="0" i="0" smtClean="0">
                                <a:latin typeface="Cambria Math" panose="02040503050406030204" pitchFamily="18" charset="0"/>
                              </a:rPr>
                              <m:t>Δ</m:t>
                            </m:r>
                          </m:e>
                        </m:acc>
                      </m:e>
                      <m:sub>
                        <m:sSub>
                          <m:sSubPr>
                            <m:ctrlPr>
                              <a:rPr lang="da-DK" sz="2000" b="0" i="1" smtClean="0">
                                <a:latin typeface="Cambria Math" panose="02040503050406030204" pitchFamily="18" charset="0"/>
                              </a:rPr>
                            </m:ctrlPr>
                          </m:sSubPr>
                          <m:e>
                            <m:r>
                              <a:rPr lang="da-DK" sz="2000" b="0" i="1" smtClean="0">
                                <a:latin typeface="Cambria Math" panose="02040503050406030204" pitchFamily="18" charset="0"/>
                              </a:rPr>
                              <m:t>𝑉</m:t>
                            </m:r>
                          </m:e>
                          <m:sub>
                            <m:r>
                              <a:rPr lang="da-DK" sz="2000" b="0" i="1" smtClean="0">
                                <a:latin typeface="Cambria Math" panose="02040503050406030204" pitchFamily="18" charset="0"/>
                              </a:rPr>
                              <m:t>𝑖</m:t>
                            </m:r>
                          </m:sub>
                        </m:sSub>
                      </m:sub>
                    </m:sSub>
                    <m:r>
                      <a:rPr lang="da-DK" sz="2000" b="0" i="1" smtClean="0">
                        <a:latin typeface="Cambria Math" panose="02040503050406030204" pitchFamily="18" charset="0"/>
                      </a:rPr>
                      <m:t>~30%</m:t>
                    </m:r>
                  </m:oMath>
                </a14:m>
                <a:r>
                  <a:rPr lang="en-GB" sz="2000" dirty="0"/>
                  <a:t> and </a:t>
                </a:r>
                <a14:m>
                  <m:oMath xmlns:m="http://schemas.openxmlformats.org/officeDocument/2006/math">
                    <m:sSub>
                      <m:sSubPr>
                        <m:ctrlPr>
                          <a:rPr lang="da-DK" sz="2000" b="0" i="1" smtClean="0">
                            <a:latin typeface="Cambria Math" panose="02040503050406030204" pitchFamily="18" charset="0"/>
                          </a:rPr>
                        </m:ctrlPr>
                      </m:sSubPr>
                      <m:e>
                        <m:acc>
                          <m:accPr>
                            <m:chr m:val="̂"/>
                            <m:ctrlPr>
                              <a:rPr lang="en-GB" sz="2000" i="1" smtClean="0">
                                <a:latin typeface="Cambria Math" panose="02040503050406030204" pitchFamily="18" charset="0"/>
                              </a:rPr>
                            </m:ctrlPr>
                          </m:accPr>
                          <m:e>
                            <m:r>
                              <m:rPr>
                                <m:sty m:val="p"/>
                              </m:rPr>
                              <a:rPr lang="da-DK" sz="2000" b="0" i="0" smtClean="0">
                                <a:latin typeface="Cambria Math" panose="02040503050406030204" pitchFamily="18" charset="0"/>
                              </a:rPr>
                              <m:t>Δ</m:t>
                            </m:r>
                          </m:e>
                        </m:acc>
                      </m:e>
                      <m:sub>
                        <m:sSub>
                          <m:sSubPr>
                            <m:ctrlPr>
                              <a:rPr lang="da-DK" sz="2000" b="0" i="1" smtClean="0">
                                <a:latin typeface="Cambria Math" panose="02040503050406030204" pitchFamily="18" charset="0"/>
                              </a:rPr>
                            </m:ctrlPr>
                          </m:sSubPr>
                          <m:e>
                            <m:r>
                              <a:rPr lang="da-DK" sz="2000" b="0" i="1" smtClean="0">
                                <a:latin typeface="Cambria Math" panose="02040503050406030204" pitchFamily="18" charset="0"/>
                              </a:rPr>
                              <m:t>𝑛</m:t>
                            </m:r>
                          </m:e>
                          <m:sub>
                            <m:r>
                              <a:rPr lang="da-DK" sz="2000" b="0" i="1" smtClean="0">
                                <a:latin typeface="Cambria Math" panose="02040503050406030204" pitchFamily="18" charset="0"/>
                              </a:rPr>
                              <m:t>𝛼</m:t>
                            </m:r>
                          </m:sub>
                        </m:sSub>
                      </m:sub>
                    </m:sSub>
                    <m:r>
                      <a:rPr lang="da-DK" sz="2000" b="0" i="1" smtClean="0">
                        <a:latin typeface="Cambria Math" panose="02040503050406030204" pitchFamily="18" charset="0"/>
                      </a:rPr>
                      <m:t>~8%</m:t>
                    </m:r>
                  </m:oMath>
                </a14:m>
                <a:endParaRPr lang="en-GB" sz="2000" dirty="0"/>
              </a:p>
              <a:p>
                <a:pPr>
                  <a:buFont typeface="Wingdings" panose="05000000000000000000" pitchFamily="2" charset="2"/>
                  <a:buChar char="v"/>
                </a:pPr>
                <a:endParaRPr lang="en-GB" sz="2000" dirty="0"/>
              </a:p>
              <a:p>
                <a:pPr>
                  <a:buFont typeface="Wingdings" panose="05000000000000000000" pitchFamily="2" charset="2"/>
                  <a:buChar char="v"/>
                </a:pPr>
                <a:r>
                  <a:rPr lang="en-GB" sz="2000" dirty="0"/>
                  <a:t>Next steps:</a:t>
                </a:r>
              </a:p>
              <a:p>
                <a:pPr lvl="1">
                  <a:buFont typeface="Wingdings" panose="05000000000000000000" pitchFamily="2" charset="2"/>
                  <a:buChar char="§"/>
                </a:pPr>
                <a:r>
                  <a:rPr lang="en-GB" sz="2000" dirty="0"/>
                  <a:t>Improve realism (edge turbulence, variable scenario, ...)</a:t>
                </a:r>
              </a:p>
              <a:p>
                <a:pPr lvl="1">
                  <a:buFont typeface="Wingdings" panose="05000000000000000000" pitchFamily="2" charset="2"/>
                  <a:buChar char="§"/>
                </a:pPr>
                <a:r>
                  <a:rPr lang="en-GB" sz="2000" dirty="0"/>
                  <a:t>Consider machine integration</a:t>
                </a:r>
              </a:p>
              <a:p>
                <a:pPr lvl="1">
                  <a:buFont typeface="Wingdings" panose="05000000000000000000" pitchFamily="2" charset="2"/>
                  <a:buChar char="§"/>
                </a:pPr>
                <a:r>
                  <a:rPr lang="en-GB" sz="2000" dirty="0"/>
                  <a:t>Beyond DEMO: Apply optimisation procedure to other machines</a:t>
                </a:r>
              </a:p>
            </p:txBody>
          </p:sp>
        </mc:Choice>
        <mc:Fallback>
          <p:sp>
            <p:nvSpPr>
              <p:cNvPr id="3" name="Content Placeholder 2">
                <a:extLst>
                  <a:ext uri="{FF2B5EF4-FFF2-40B4-BE49-F238E27FC236}">
                    <a16:creationId xmlns:a16="http://schemas.microsoft.com/office/drawing/2014/main" id="{91C2E3EF-9366-1056-695B-1399A3119265}"/>
                  </a:ext>
                </a:extLst>
              </p:cNvPr>
              <p:cNvSpPr>
                <a:spLocks noGrp="1" noRot="1" noChangeAspect="1" noMove="1" noResize="1" noEditPoints="1" noAdjustHandles="1" noChangeArrowheads="1" noChangeShapeType="1" noTextEdit="1"/>
              </p:cNvSpPr>
              <p:nvPr>
                <p:ph idx="1"/>
              </p:nvPr>
            </p:nvSpPr>
            <p:spPr>
              <a:xfrm>
                <a:off x="1774800" y="1706400"/>
                <a:ext cx="7848798" cy="4545578"/>
              </a:xfrm>
              <a:blipFill>
                <a:blip r:embed="rId2"/>
                <a:stretch>
                  <a:fillRect l="-1863" t="-160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FE41146F-1EC5-D929-7111-8D03A829381C}"/>
              </a:ext>
            </a:extLst>
          </p:cNvPr>
          <p:cNvSpPr>
            <a:spLocks noGrp="1"/>
          </p:cNvSpPr>
          <p:nvPr>
            <p:ph type="dt" sz="half" idx="10"/>
          </p:nvPr>
        </p:nvSpPr>
        <p:spPr/>
        <p:txBody>
          <a:bodyPr/>
          <a:lstStyle/>
          <a:p>
            <a:fld id="{8393ECD0-4B51-4652-A7CD-13D46776CC99}" type="datetime1">
              <a:rPr lang="da-DK" smtClean="0"/>
              <a:t>26-08-2025</a:t>
            </a:fld>
            <a:endParaRPr lang="en-GB" dirty="0"/>
          </a:p>
        </p:txBody>
      </p:sp>
      <p:sp>
        <p:nvSpPr>
          <p:cNvPr id="5" name="Footer Placeholder 4">
            <a:extLst>
              <a:ext uri="{FF2B5EF4-FFF2-40B4-BE49-F238E27FC236}">
                <a16:creationId xmlns:a16="http://schemas.microsoft.com/office/drawing/2014/main" id="{4EE8387B-164B-2A45-5616-6AFD7B6461EA}"/>
              </a:ext>
            </a:extLst>
          </p:cNvPr>
          <p:cNvSpPr>
            <a:spLocks noGrp="1"/>
          </p:cNvSpPr>
          <p:nvPr>
            <p:ph type="ftr" sz="quarter" idx="11"/>
          </p:nvPr>
        </p:nvSpPr>
        <p:spPr/>
        <p:txBody>
          <a:bodyPr/>
          <a:lstStyle/>
          <a:p>
            <a:r>
              <a:rPr lang="en-US"/>
              <a:t>J. Flocken | Measuring Ion Dynamics in the Core of European DEMO: A Design Space Exploration for Collective Thomson Scattering</a:t>
            </a:r>
            <a:endParaRPr lang="en-GB" dirty="0"/>
          </a:p>
        </p:txBody>
      </p:sp>
      <p:sp>
        <p:nvSpPr>
          <p:cNvPr id="6" name="Slide Number Placeholder 5">
            <a:extLst>
              <a:ext uri="{FF2B5EF4-FFF2-40B4-BE49-F238E27FC236}">
                <a16:creationId xmlns:a16="http://schemas.microsoft.com/office/drawing/2014/main" id="{5703C35C-A0FC-F224-5690-A08B1A217ABA}"/>
              </a:ext>
            </a:extLst>
          </p:cNvPr>
          <p:cNvSpPr>
            <a:spLocks noGrp="1"/>
          </p:cNvSpPr>
          <p:nvPr>
            <p:ph type="sldNum" sz="quarter" idx="12"/>
          </p:nvPr>
        </p:nvSpPr>
        <p:spPr/>
        <p:txBody>
          <a:bodyPr/>
          <a:lstStyle/>
          <a:p>
            <a:fld id="{103EA872-A674-449B-A120-B97244F8E91D}" type="slidenum">
              <a:rPr lang="en-GB" smtClean="0"/>
              <a:pPr/>
              <a:t>6</a:t>
            </a:fld>
            <a:endParaRPr lang="en-GB" dirty="0"/>
          </a:p>
        </p:txBody>
      </p:sp>
    </p:spTree>
    <p:extLst>
      <p:ext uri="{BB962C8B-B14F-4D97-AF65-F5344CB8AC3E}">
        <p14:creationId xmlns:p14="http://schemas.microsoft.com/office/powerpoint/2010/main" val="68057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5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5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5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3CD2-5D3C-01B8-E5A9-317C12A77905}"/>
              </a:ext>
            </a:extLst>
          </p:cNvPr>
          <p:cNvSpPr>
            <a:spLocks noGrp="1"/>
          </p:cNvSpPr>
          <p:nvPr>
            <p:ph type="title"/>
          </p:nvPr>
        </p:nvSpPr>
        <p:spPr>
          <a:xfrm>
            <a:off x="4498936" y="2942642"/>
            <a:ext cx="2183727" cy="972716"/>
          </a:xfrm>
        </p:spPr>
        <p:txBody>
          <a:bodyPr anchor="ctr"/>
          <a:lstStyle/>
          <a:p>
            <a:pPr algn="ctr"/>
            <a:r>
              <a:rPr lang="en-GB" dirty="0"/>
              <a:t>Questions?</a:t>
            </a:r>
          </a:p>
        </p:txBody>
      </p:sp>
      <p:sp>
        <p:nvSpPr>
          <p:cNvPr id="3" name="Footer Placeholder 2">
            <a:extLst>
              <a:ext uri="{FF2B5EF4-FFF2-40B4-BE49-F238E27FC236}">
                <a16:creationId xmlns:a16="http://schemas.microsoft.com/office/drawing/2014/main" id="{496E158B-5127-B92E-6F83-905254285CA1}"/>
              </a:ext>
            </a:extLst>
          </p:cNvPr>
          <p:cNvSpPr>
            <a:spLocks noGrp="1"/>
          </p:cNvSpPr>
          <p:nvPr>
            <p:ph type="ftr" sz="quarter" idx="10"/>
          </p:nvPr>
        </p:nvSpPr>
        <p:spPr/>
        <p:txBody>
          <a:bodyPr/>
          <a:lstStyle/>
          <a:p>
            <a:r>
              <a:rPr lang="en-US"/>
              <a:t>J. Flocken | Measuring Ion Dynamics in the Core of European DEMO: A Design Space Exploration for Collective Thomson Scattering</a:t>
            </a:r>
            <a:endParaRPr lang="en-GB" dirty="0"/>
          </a:p>
        </p:txBody>
      </p:sp>
      <p:sp>
        <p:nvSpPr>
          <p:cNvPr id="4" name="Slide Number Placeholder 3">
            <a:extLst>
              <a:ext uri="{FF2B5EF4-FFF2-40B4-BE49-F238E27FC236}">
                <a16:creationId xmlns:a16="http://schemas.microsoft.com/office/drawing/2014/main" id="{6B7C6FF6-C235-324C-CECA-4957B280AB11}"/>
              </a:ext>
            </a:extLst>
          </p:cNvPr>
          <p:cNvSpPr>
            <a:spLocks noGrp="1"/>
          </p:cNvSpPr>
          <p:nvPr>
            <p:ph type="sldNum" sz="quarter" idx="11"/>
          </p:nvPr>
        </p:nvSpPr>
        <p:spPr/>
        <p:txBody>
          <a:bodyPr/>
          <a:lstStyle/>
          <a:p>
            <a:fld id="{103EA872-A674-449B-A120-B97244F8E91D}" type="slidenum">
              <a:rPr lang="en-GB" smtClean="0"/>
              <a:pPr/>
              <a:t>7</a:t>
            </a:fld>
            <a:endParaRPr lang="en-GB" dirty="0"/>
          </a:p>
        </p:txBody>
      </p:sp>
      <p:sp>
        <p:nvSpPr>
          <p:cNvPr id="5" name="Date Placeholder 4">
            <a:extLst>
              <a:ext uri="{FF2B5EF4-FFF2-40B4-BE49-F238E27FC236}">
                <a16:creationId xmlns:a16="http://schemas.microsoft.com/office/drawing/2014/main" id="{90C6FE0D-9F34-84F3-E744-ABFC872C3747}"/>
              </a:ext>
            </a:extLst>
          </p:cNvPr>
          <p:cNvSpPr>
            <a:spLocks noGrp="1"/>
          </p:cNvSpPr>
          <p:nvPr>
            <p:ph type="dt" sz="half" idx="12"/>
          </p:nvPr>
        </p:nvSpPr>
        <p:spPr/>
        <p:txBody>
          <a:bodyPr/>
          <a:lstStyle/>
          <a:p>
            <a:fld id="{83F43A6D-715D-49DB-9745-31BBFEE8E5D9}" type="datetime1">
              <a:rPr lang="da-DK" smtClean="0"/>
              <a:t>26-08-2025</a:t>
            </a:fld>
            <a:endParaRPr lang="en-GB" dirty="0"/>
          </a:p>
        </p:txBody>
      </p:sp>
      <p:grpSp>
        <p:nvGrpSpPr>
          <p:cNvPr id="12" name="Gruppieren 3">
            <a:extLst>
              <a:ext uri="{FF2B5EF4-FFF2-40B4-BE49-F238E27FC236}">
                <a16:creationId xmlns:a16="http://schemas.microsoft.com/office/drawing/2014/main" id="{E11EC8A3-E116-1C72-150B-BA392AC0A4BD}"/>
              </a:ext>
            </a:extLst>
          </p:cNvPr>
          <p:cNvGrpSpPr/>
          <p:nvPr/>
        </p:nvGrpSpPr>
        <p:grpSpPr>
          <a:xfrm>
            <a:off x="106448" y="5955774"/>
            <a:ext cx="4392488" cy="577081"/>
            <a:chOff x="5735960" y="5717361"/>
            <a:chExt cx="6120680" cy="827462"/>
          </a:xfrm>
        </p:grpSpPr>
        <p:pic>
          <p:nvPicPr>
            <p:cNvPr id="13" name="Grafik 24">
              <a:extLst>
                <a:ext uri="{FF2B5EF4-FFF2-40B4-BE49-F238E27FC236}">
                  <a16:creationId xmlns:a16="http://schemas.microsoft.com/office/drawing/2014/main" id="{7413035C-4EDB-6FCB-2212-5B1C47E232E1}"/>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14" name="Rechteck 2">
              <a:extLst>
                <a:ext uri="{FF2B5EF4-FFF2-40B4-BE49-F238E27FC236}">
                  <a16:creationId xmlns:a16="http://schemas.microsoft.com/office/drawing/2014/main" id="{46C8E474-D33C-62C1-BFA9-785D484E6289}"/>
                </a:ext>
              </a:extLst>
            </p:cNvPr>
            <p:cNvSpPr/>
            <p:nvPr userDrawn="1"/>
          </p:nvSpPr>
          <p:spPr>
            <a:xfrm>
              <a:off x="6744073" y="5717361"/>
              <a:ext cx="5112567" cy="827462"/>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lumMod val="65000"/>
                    </a:schemeClr>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15" name="Picture 14">
            <a:extLst>
              <a:ext uri="{FF2B5EF4-FFF2-40B4-BE49-F238E27FC236}">
                <a16:creationId xmlns:a16="http://schemas.microsoft.com/office/drawing/2014/main" id="{D327AFE4-FD3B-9033-D185-8906EE66E2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9502" y="5589959"/>
            <a:ext cx="3430911" cy="975958"/>
          </a:xfrm>
          <a:prstGeom prst="rect">
            <a:avLst/>
          </a:prstGeom>
        </p:spPr>
      </p:pic>
    </p:spTree>
    <p:extLst>
      <p:ext uri="{BB962C8B-B14F-4D97-AF65-F5344CB8AC3E}">
        <p14:creationId xmlns:p14="http://schemas.microsoft.com/office/powerpoint/2010/main" val="702219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01DFAB-9426-5F42-A308-E05438DC21E2}"/>
              </a:ext>
            </a:extLst>
          </p:cNvPr>
          <p:cNvSpPr>
            <a:spLocks noGrp="1"/>
          </p:cNvSpPr>
          <p:nvPr>
            <p:ph type="ftr" sz="quarter" idx="10"/>
          </p:nvPr>
        </p:nvSpPr>
        <p:spPr/>
        <p:txBody>
          <a:bodyPr/>
          <a:lstStyle/>
          <a:p>
            <a:r>
              <a:rPr lang="en-US"/>
              <a:t>J. Flocken | Measuring Ion Dynamics in the Core of European DEMO: A Design Space Exploration for Collective Thomson Scattering</a:t>
            </a:r>
            <a:endParaRPr lang="en-GB" dirty="0"/>
          </a:p>
        </p:txBody>
      </p:sp>
      <p:sp>
        <p:nvSpPr>
          <p:cNvPr id="3" name="Slide Number Placeholder 2">
            <a:extLst>
              <a:ext uri="{FF2B5EF4-FFF2-40B4-BE49-F238E27FC236}">
                <a16:creationId xmlns:a16="http://schemas.microsoft.com/office/drawing/2014/main" id="{A9EA3126-404F-4DA9-7D73-9E2F0266C180}"/>
              </a:ext>
            </a:extLst>
          </p:cNvPr>
          <p:cNvSpPr>
            <a:spLocks noGrp="1"/>
          </p:cNvSpPr>
          <p:nvPr>
            <p:ph type="sldNum" sz="quarter" idx="11"/>
          </p:nvPr>
        </p:nvSpPr>
        <p:spPr/>
        <p:txBody>
          <a:bodyPr/>
          <a:lstStyle/>
          <a:p>
            <a:fld id="{103EA872-A674-449B-A120-B97244F8E91D}" type="slidenum">
              <a:rPr lang="en-GB" smtClean="0"/>
              <a:pPr/>
              <a:t>8</a:t>
            </a:fld>
            <a:endParaRPr lang="en-GB" dirty="0"/>
          </a:p>
        </p:txBody>
      </p:sp>
      <p:sp>
        <p:nvSpPr>
          <p:cNvPr id="4" name="Date Placeholder 3">
            <a:extLst>
              <a:ext uri="{FF2B5EF4-FFF2-40B4-BE49-F238E27FC236}">
                <a16:creationId xmlns:a16="http://schemas.microsoft.com/office/drawing/2014/main" id="{E2309CA1-29DD-1ED3-3496-CDE396468D2B}"/>
              </a:ext>
            </a:extLst>
          </p:cNvPr>
          <p:cNvSpPr>
            <a:spLocks noGrp="1"/>
          </p:cNvSpPr>
          <p:nvPr>
            <p:ph type="dt" sz="half" idx="12"/>
          </p:nvPr>
        </p:nvSpPr>
        <p:spPr/>
        <p:txBody>
          <a:bodyPr/>
          <a:lstStyle/>
          <a:p>
            <a:fld id="{72B6692A-7ABF-4E40-B4A2-717E03798914}" type="datetime1">
              <a:rPr lang="da-DK" smtClean="0"/>
              <a:t>26-08-2025</a:t>
            </a:fld>
            <a:endParaRPr lang="en-GB" dirty="0"/>
          </a:p>
        </p:txBody>
      </p:sp>
    </p:spTree>
    <p:extLst>
      <p:ext uri="{BB962C8B-B14F-4D97-AF65-F5344CB8AC3E}">
        <p14:creationId xmlns:p14="http://schemas.microsoft.com/office/powerpoint/2010/main" val="33190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8F87-4894-B78E-FAEB-85AEA370918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92BF10-8CF3-84F6-8A60-D821689449CF}"/>
              </a:ext>
            </a:extLst>
          </p:cNvPr>
          <p:cNvSpPr>
            <a:spLocks noGrp="1"/>
          </p:cNvSpPr>
          <p:nvPr>
            <p:ph type="ftr" sz="quarter" idx="10"/>
          </p:nvPr>
        </p:nvSpPr>
        <p:spPr/>
        <p:txBody>
          <a:bodyPr/>
          <a:lstStyle/>
          <a:p>
            <a:r>
              <a:rPr lang="en-US"/>
              <a:t>J. Flocken | Measuring Ion Dynamics in the Core of European DEMO: A Design Space Exploration for Collective Thomson Scattering</a:t>
            </a:r>
            <a:endParaRPr lang="en-GB" dirty="0"/>
          </a:p>
        </p:txBody>
      </p:sp>
      <p:sp>
        <p:nvSpPr>
          <p:cNvPr id="3" name="Slide Number Placeholder 2">
            <a:extLst>
              <a:ext uri="{FF2B5EF4-FFF2-40B4-BE49-F238E27FC236}">
                <a16:creationId xmlns:a16="http://schemas.microsoft.com/office/drawing/2014/main" id="{0B446B17-11CC-8EEC-BDB0-3D5DAB577026}"/>
              </a:ext>
            </a:extLst>
          </p:cNvPr>
          <p:cNvSpPr>
            <a:spLocks noGrp="1"/>
          </p:cNvSpPr>
          <p:nvPr>
            <p:ph type="sldNum" sz="quarter" idx="11"/>
          </p:nvPr>
        </p:nvSpPr>
        <p:spPr/>
        <p:txBody>
          <a:bodyPr/>
          <a:lstStyle/>
          <a:p>
            <a:fld id="{103EA872-A674-449B-A120-B97244F8E91D}" type="slidenum">
              <a:rPr lang="en-GB" smtClean="0"/>
              <a:pPr/>
              <a:t>9</a:t>
            </a:fld>
            <a:endParaRPr lang="en-GB" dirty="0"/>
          </a:p>
        </p:txBody>
      </p:sp>
      <p:sp>
        <p:nvSpPr>
          <p:cNvPr id="4" name="Date Placeholder 3">
            <a:extLst>
              <a:ext uri="{FF2B5EF4-FFF2-40B4-BE49-F238E27FC236}">
                <a16:creationId xmlns:a16="http://schemas.microsoft.com/office/drawing/2014/main" id="{82AF5515-90E1-B3F1-548E-337D24129002}"/>
              </a:ext>
            </a:extLst>
          </p:cNvPr>
          <p:cNvSpPr>
            <a:spLocks noGrp="1"/>
          </p:cNvSpPr>
          <p:nvPr>
            <p:ph type="dt" sz="half" idx="12"/>
          </p:nvPr>
        </p:nvSpPr>
        <p:spPr/>
        <p:txBody>
          <a:bodyPr/>
          <a:lstStyle/>
          <a:p>
            <a:fld id="{5699668F-30B2-4F8D-8B9D-341D765A2365}" type="datetime1">
              <a:rPr lang="da-DK" smtClean="0"/>
              <a:t>26-08-2025</a:t>
            </a:fld>
            <a:endParaRPr lang="en-GB" dirty="0"/>
          </a:p>
        </p:txBody>
      </p:sp>
    </p:spTree>
    <p:extLst>
      <p:ext uri="{BB962C8B-B14F-4D97-AF65-F5344CB8AC3E}">
        <p14:creationId xmlns:p14="http://schemas.microsoft.com/office/powerpoint/2010/main" val="2110795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jlafl - Template.potx" id="{1D5D61B6-B063-44C4-9674-020B05805F69}" vid="{8A1D3B38-CF03-4DBE-B341-EF63BE138A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TemplafySlideFormConfiguration><![CDATA[{"formFields":[],"formDataEntries":[]}]]></TemplafySlideFormConfiguration>
</file>

<file path=customXml/item1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ransformationConfigurations":[{"language":"{{DocumentLanguage}}","disableUpdates":false,"type":"proofingLanguage"}],"templateName":"DTU Template 16_9 - Corporate red","templateDescription":"","enableDocumentContentUpdater":true,"version":"1.2"}]]></TemplafyTemplateConfiguration>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9ADA1FD2B40FDA458284BB6FCA763489" ma:contentTypeVersion="5" ma:contentTypeDescription="Create a new document." ma:contentTypeScope="" ma:versionID="72b2569ebc96083092f6d8e76413cd52">
  <xsd:schema xmlns:xsd="http://www.w3.org/2001/XMLSchema" xmlns:xs="http://www.w3.org/2001/XMLSchema" xmlns:p="http://schemas.microsoft.com/office/2006/metadata/properties" xmlns:ns2="683dcda1-f8c3-442f-ae64-e236c052732d" xmlns:ns3="715bde23-c48d-41ea-a697-dffaa8fbae8d" targetNamespace="http://schemas.microsoft.com/office/2006/metadata/properties" ma:root="true" ma:fieldsID="df14c340b530a7b5c38005fefa6a5693" ns2:_="" ns3:_="">
    <xsd:import namespace="683dcda1-f8c3-442f-ae64-e236c052732d"/>
    <xsd:import namespace="715bde23-c48d-41ea-a697-dffaa8fbae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cda1-f8c3-442f-ae64-e236c0527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5bde23-c48d-41ea-a697-dffaa8fbae8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TemplafyFormConfiguration>
</file>

<file path=customXml/item6.xml><?xml version="1.0" encoding="utf-8"?>
<TemplafySlideTemplateConfiguration><![CDATA[{"elementsMetadata":[],"documentContentValidatorConfiguration":{"enableDocumentContentValidator":false,"documentContentValidatorVersion":0},"slideId":"636957680393408390","enableDocumentContentUpdater":true,"version":"1.2"}]]></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elementsMetadata":[],"documentContentValidatorConfiguration":{"enableDocumentContentValidator":false,"documentContentValidatorVersion":0},"slideId":"636957680393236694","enableDocumentContentUpdater":true,"version":"1.2"}]]></TemplafySlideTemplateConfiguration>
</file>

<file path=customXml/item9.xml><?xml version="1.0" encoding="utf-8"?>
<TemplafySlideTemplateConfiguration><![CDATA[{"elementsMetadata":[],"documentContentValidatorConfiguration":{"enableDocumentContentValidator":false,"documentContentValidatorVersion":0},"slideId":"636957680393408391","enableDocumentContentUpdater":true,"version":"1.2"}]]></TemplafySlideTemplateConfiguration>
</file>

<file path=customXml/itemProps1.xml><?xml version="1.0" encoding="utf-8"?>
<ds:datastoreItem xmlns:ds="http://schemas.openxmlformats.org/officeDocument/2006/customXml" ds:itemID="{CD7A73E0-5E80-4908-B0DB-9E20244FD024}">
  <ds:schemaRef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715bde23-c48d-41ea-a697-dffaa8fbae8d"/>
    <ds:schemaRef ds:uri="683dcda1-f8c3-442f-ae64-e236c052732d"/>
  </ds:schemaRefs>
</ds:datastoreItem>
</file>

<file path=customXml/itemProps10.xml><?xml version="1.0" encoding="utf-8"?>
<ds:datastoreItem xmlns:ds="http://schemas.openxmlformats.org/officeDocument/2006/customXml" ds:itemID="{1680B9DC-2D51-4402-BB2C-B8DE0C5AC522}">
  <ds:schemaRefs/>
</ds:datastoreItem>
</file>

<file path=customXml/itemProps11.xml><?xml version="1.0" encoding="utf-8"?>
<ds:datastoreItem xmlns:ds="http://schemas.openxmlformats.org/officeDocument/2006/customXml" ds:itemID="{49765D68-68C5-4CFA-97ED-A38AD8E70B7F}">
  <ds:schemaRefs>
    <ds:schemaRef ds:uri="http://schemas.microsoft.com/sharepoint/v3/contenttype/forms"/>
  </ds:schemaRefs>
</ds:datastoreItem>
</file>

<file path=customXml/itemProps2.xml><?xml version="1.0" encoding="utf-8"?>
<ds:datastoreItem xmlns:ds="http://schemas.openxmlformats.org/officeDocument/2006/customXml" ds:itemID="{1334258C-C3E7-4029-A615-C886A240FB15}">
  <ds:schemaRefs/>
</ds:datastoreItem>
</file>

<file path=customXml/itemProps3.xml><?xml version="1.0" encoding="utf-8"?>
<ds:datastoreItem xmlns:ds="http://schemas.openxmlformats.org/officeDocument/2006/customXml" ds:itemID="{9587AFF5-BFB0-40A3-85CA-ADEED7540807}">
  <ds:schemaRefs/>
</ds:datastoreItem>
</file>

<file path=customXml/itemProps4.xml><?xml version="1.0" encoding="utf-8"?>
<ds:datastoreItem xmlns:ds="http://schemas.openxmlformats.org/officeDocument/2006/customXml" ds:itemID="{14AB1340-5A73-4AE5-9657-061F0D169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cda1-f8c3-442f-ae64-e236c052732d"/>
    <ds:schemaRef ds:uri="715bde23-c48d-41ea-a697-dffaa8fba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3763224-B85A-4B53-A86A-261D26A71C30}">
  <ds:schemaRefs/>
</ds:datastoreItem>
</file>

<file path=customXml/itemProps6.xml><?xml version="1.0" encoding="utf-8"?>
<ds:datastoreItem xmlns:ds="http://schemas.openxmlformats.org/officeDocument/2006/customXml" ds:itemID="{6B8AD017-B053-4E30-93B9-B28A44CEC3A4}">
  <ds:schemaRefs/>
</ds:datastoreItem>
</file>

<file path=customXml/itemProps7.xml><?xml version="1.0" encoding="utf-8"?>
<ds:datastoreItem xmlns:ds="http://schemas.openxmlformats.org/officeDocument/2006/customXml" ds:itemID="{5DEE4BEE-00BA-4E32-BD26-AF535B50AC95}">
  <ds:schemaRefs/>
</ds:datastoreItem>
</file>

<file path=customXml/itemProps8.xml><?xml version="1.0" encoding="utf-8"?>
<ds:datastoreItem xmlns:ds="http://schemas.openxmlformats.org/officeDocument/2006/customXml" ds:itemID="{D27AE696-61B6-4B19-9CED-6F2A3F244FE3}">
  <ds:schemaRefs/>
</ds:datastoreItem>
</file>

<file path=customXml/itemProps9.xml><?xml version="1.0" encoding="utf-8"?>
<ds:datastoreItem xmlns:ds="http://schemas.openxmlformats.org/officeDocument/2006/customXml" ds:itemID="{CA9FC985-930B-40D4-827F-9FAC5D35EA8C}">
  <ds:schemaRefs/>
</ds:datastoreItem>
</file>

<file path=docProps/app.xml><?xml version="1.0" encoding="utf-8"?>
<Properties xmlns="http://schemas.openxmlformats.org/officeDocument/2006/extended-properties" xmlns:vt="http://schemas.openxmlformats.org/officeDocument/2006/docPropsVTypes">
  <Template>jlafl - Template</Template>
  <TotalTime>35694</TotalTime>
  <Words>710</Words>
  <Application>Microsoft Office PowerPoint</Application>
  <PresentationFormat>Custom</PresentationFormat>
  <Paragraphs>102</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Cambria Math</vt:lpstr>
      <vt:lpstr>Verdana</vt:lpstr>
      <vt:lpstr>Wingdings</vt:lpstr>
      <vt:lpstr>Blank</vt:lpstr>
      <vt:lpstr>PowerPoint Presentation</vt:lpstr>
      <vt:lpstr>Measuring Ion Dynamics in the Core of European DEMO: A Design Space Exploration for Collective Thomson Scattering</vt:lpstr>
      <vt:lpstr>Collective Thomson Scattering (CTS)</vt:lpstr>
      <vt:lpstr>Optimisation framework</vt:lpstr>
      <vt:lpstr>Preliminary results</vt:lpstr>
      <vt:lpstr>Conclusions</vt:lpstr>
      <vt:lpstr>Questions?</vt:lpstr>
      <vt:lpstr>PowerPoint Presentation</vt:lpstr>
      <vt:lpstr>PowerPoint Presentation</vt:lpstr>
      <vt:lpstr>EU DEMO: Fusion Reactor Conditions</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Lars Flocken</dc:creator>
  <cp:lastModifiedBy>Jonathan Lars Flocken</cp:lastModifiedBy>
  <cp:revision>1</cp:revision>
  <dcterms:created xsi:type="dcterms:W3CDTF">2024-04-19T14:30:49Z</dcterms:created>
  <dcterms:modified xsi:type="dcterms:W3CDTF">2025-08-27T11:08:07Z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imeStamp">
    <vt:lpwstr>2019-06-10T12:53:59.0527961Z</vt:lpwstr>
  </property>
  <property fmtid="{D5CDD505-2E9C-101B-9397-08002B2CF9AE}" pid="4" name="ContentTypeId">
    <vt:lpwstr>0x0101009ADA1FD2B40FDA458284BB6FCA763489</vt:lpwstr>
  </property>
</Properties>
</file>