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2" r:id="rId2"/>
  </p:sldMasterIdLst>
  <p:notesMasterIdLst>
    <p:notesMasterId r:id="rId47"/>
  </p:notesMasterIdLst>
  <p:sldIdLst>
    <p:sldId id="718" r:id="rId3"/>
    <p:sldId id="775" r:id="rId4"/>
    <p:sldId id="462" r:id="rId5"/>
    <p:sldId id="906" r:id="rId6"/>
    <p:sldId id="931" r:id="rId7"/>
    <p:sldId id="932" r:id="rId8"/>
    <p:sldId id="910" r:id="rId9"/>
    <p:sldId id="894" r:id="rId10"/>
    <p:sldId id="923" r:id="rId11"/>
    <p:sldId id="875" r:id="rId12"/>
    <p:sldId id="877" r:id="rId13"/>
    <p:sldId id="446" r:id="rId14"/>
    <p:sldId id="836" r:id="rId15"/>
    <p:sldId id="863" r:id="rId16"/>
    <p:sldId id="944" r:id="rId17"/>
    <p:sldId id="873" r:id="rId18"/>
    <p:sldId id="916" r:id="rId19"/>
    <p:sldId id="925" r:id="rId20"/>
    <p:sldId id="927" r:id="rId21"/>
    <p:sldId id="930" r:id="rId22"/>
    <p:sldId id="929" r:id="rId23"/>
    <p:sldId id="614" r:id="rId24"/>
    <p:sldId id="622" r:id="rId25"/>
    <p:sldId id="864" r:id="rId26"/>
    <p:sldId id="856" r:id="rId27"/>
    <p:sldId id="858" r:id="rId28"/>
    <p:sldId id="843" r:id="rId29"/>
    <p:sldId id="844" r:id="rId30"/>
    <p:sldId id="504" r:id="rId31"/>
    <p:sldId id="862" r:id="rId32"/>
    <p:sldId id="860" r:id="rId33"/>
    <p:sldId id="498" r:id="rId34"/>
    <p:sldId id="934" r:id="rId35"/>
    <p:sldId id="935" r:id="rId36"/>
    <p:sldId id="850" r:id="rId37"/>
    <p:sldId id="942" r:id="rId38"/>
    <p:sldId id="936" r:id="rId39"/>
    <p:sldId id="937" r:id="rId40"/>
    <p:sldId id="939" r:id="rId41"/>
    <p:sldId id="941" r:id="rId42"/>
    <p:sldId id="865" r:id="rId43"/>
    <p:sldId id="743" r:id="rId44"/>
    <p:sldId id="841" r:id="rId45"/>
    <p:sldId id="281" r:id="rId4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58A6D7"/>
    <a:srgbClr val="5B9BD5"/>
    <a:srgbClr val="7137C8"/>
    <a:srgbClr val="AB37C8"/>
    <a:srgbClr val="D35FBC"/>
    <a:srgbClr val="8E34B3"/>
    <a:srgbClr val="9537BB"/>
    <a:srgbClr val="802F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1" autoAdjust="0"/>
    <p:restoredTop sz="87937" autoAdjust="0"/>
  </p:normalViewPr>
  <p:slideViewPr>
    <p:cSldViewPr snapToGrid="0" showGuides="1">
      <p:cViewPr varScale="1">
        <p:scale>
          <a:sx n="82" d="100"/>
          <a:sy n="82" d="100"/>
        </p:scale>
        <p:origin x="670" y="43"/>
      </p:cViewPr>
      <p:guideLst>
        <p:guide orient="horz" pos="1972"/>
        <p:guide pos="2880"/>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1T14:59:12.290"/>
    </inkml:context>
    <inkml:brush xml:id="br0">
      <inkml:brushProperty name="width" value="0.07938" units="cm"/>
      <inkml:brushProperty name="height" value="0.07938" units="cm"/>
    </inkml:brush>
  </inkml:definitions>
  <inkml:trace contextRef="#ctx0" brushRef="#br0">1889 491 1944,'4'1'5786,"-4"-3"-4868,0 2-890,0 0 1,0 0-1,0 0 1,0 0-1,0 0 0,0 0 1,0 0-1,0 0 0,0 0 1,0 0-1,0 0 0,0-1 1,0 1-1,0 0 0,0 0 1,0 0-1,0 0 0,0 0 1,0 0-1,0 0 1,0 0-1,0 0 0,0 0 1,0 0-1,0 0 0,0 0 1,0 0-1,0 0 0,0 0 1,0 0-1,0 0 0,0 0 1,0 0-1,0 0 0,0-1 1,0 1-1,0 0 1,0 0-1,0 0 0,0 0 1,0 0-1,0 0 0,0 0 1,0 0-1,0 0 0,0 0 1,-1 0-1,1 0 0,0 0 1,0 0-1,0 0 0,0 0 1,0 0 266,-1-2 1451,-3-2-154,4 2-1417,-1 0 576,1 2-747,0 0 1,0 0 0,0 0 0,0 0 0,0 0 0,0 0 0,0 0-1,0 0 1,0 0 0,0-1 0,0 1 0,0 0 0,0 0-1,0 0 1,0 0 0,0 0 0,0 0 0,0 0 0,0 0-1,0 0 1,0 0 0,0 0 0,0 0 0,0 0 0,0 0-1,0 0 1,0 0 0,-1 0 0,1 0 0,0 0 0,0 0-1,0 0 1,0 0 0,0 0 0,0 0 0,0 1 0,0-1-1,0 0 1,0 0 0,0 0 0,0 0 0,0 0 0,0 0 0,0 0-1,0 0 1,0 0 0,0 0 149,-4-2 153,-6 1-119,5 0-149,5 1-37,0 0 0,0 0-1,-1 0 1,1-1 0,0 1 0,0 0-1,-1 0 1,1 0 0,0 0 0,0 0-1,-1 0 1,1 0 0,0 0 0,-1 0 0,1 0-1,0 1 1,0-1 0,0 0 0,-1 0-1,1 0 1,0 0 0,0 0 0,-1 1-1,1-1 0,0 0-1,0 0 1,0 0 0,0 0-1,0 0 1,-1 0-1,1 0 1,0 0-1,0 0 1,0 0-1,0 0 1,0 0 0,0 0-1,0 0 1,0 0-1,0 0 1,-1 0-1,1 0 1,0 0-1,0 0 1,-2 0 3,1 0-3,0 1-1,0-1 0,0 0 0,1 1 0,-2 0 1,2-1-1,-1 0 0,1 0 1,0 0-1,0 0 1,0 0-1,0 1 0,0-1 1,0 0-1,0 0 1,0 0-1,0 0 0,0 0 1,-1 0-1,1 0 1,0 0-1,0 0 0,0 0 1,0 0-1,0 0 0,0 0 1,0 0-1,0 0 1,0 0-1,0 0 0,-1 0 1,1-1-1,0 1 1,0 0 0,0 0 0,0 0 0,0 0 0,0 0 0,-1 0 0,1 0 0,0 0 0,0 0 0,0 0 0,0 0 0,0 0 0,-1 0 0,1 0 0,0 0 0,0 0 0,0 0 0,-3 1 3,1-1 0,3-1 8,-5 1 13,4 0-24,0 0-1,0 0 1,0 0-1,-1 0 1,1 0 0,0 0-1,0 0 1,0 0-1,0 0 1,0 0-1,0 0 1,0 0 0,0 0-1,0 0 1,0 0-1,0 0 1,0 0 0,0 0-1,0 0 1,0 0-1,0 0 1,0 0-1,0 0 1,0 0 0,0 0-1,-1 0 1,1 0-1,0 0 1,0-1 0,0 1 1,-5 1-7,-7-1 34,12 0-29,-1 0 0,1 0 0,0 0 0,0 0 1,-1 0-1,1 0 0,0 0 0,0 0 0,0 0 0,-1-1 0,1 1 0,0 0 0,0 0 1,0 0-1,0 0 0,0 0 0,0 0 0,0 0 0,-1 0 0,1 0 0,0 0 1,0 0-1,0 0 0,0 0 0,0 0 0,0 0 0,0 0 0,0 0 1,0 0-1,0 0 0,0 0 0,0 0 0,0 0 0,0 0 0,0 0 0,0 0 1,0 0-1,0 0 0,0 0 0,0 0 0,0 0 0,0-1 0,0 1 1,0 0-1,0 0 0,0 0 0,0 0 0,0 0 0,0 0 0,0 0 0,0 0 1,0 0-1,0 0 0,0 0 0,0 0 0,0 0 0,0 0 0,0 0 1,0 0-1,0 0 0,0 0 0,0 0 0,-11 1 20,5-2 65,-2 2 5,7-1-87,0 0 0,1 0 0,-1 0 0,0 0 0,0 0 0,1 0 1,-1 0-1,0 1 0,0-1 0,1 0 0,-2 1 0,1-1 0,0 1-1,1-1 1,-1 0-1,0 0 1,1 0 0,-1 0-1,0 0 1,0 0-1,0 0 1,0 0 0,0 0 3,0 0 0,0-1 0,-1 1 0,1 0 0,-1 1 0,-12 1 52,13-2-56,1 0 1,-1 0-1,0 0 1,1 0-1,-1 0 1,0 0 0,0 0-1,0-1 1,-6-1 36,-25 4 403,22-1-307,-2-1 189,-25 3 397,33-3-647,-1 0-10,2 1-4,0 0 0,-1-1 1,-4 0-1,1-1 41,3 1-74,-13 1 76,5 2-71,-8 0 40,15-2-50,-7 3 1,5-2-19,7-2-2,-1 1 1,0-1-1,0 0 0,1 0 1,-1 0-1,-2-1 0,-2 0 13,3 1-15,-1 0 1,-6 0-1,8-1 0,-1 1 0,1 0 0,0 0 0,0 0 0,-2 1 0,-2 0 1,-9-1 15,-15-2-1,25 1-11,1 1 0,-1 0 0,-4 1 0,-1 1 19,3 0-16,5-2-6,1 1 1,-1-1 0,0 1-1,0-1 1,0 0 0,-1 0-1,-2 1 15,-5-1 15,-8 0 2,13 0-24,-1 0 2,4 0-12,0 1 1,0-1-1,0 0 0,-2-1 0,-4 1 1,-4 2 8,7-1-1,-5-1-1,6-1 0,0 1 0,-5 1 0,0 0 0,7-2-4,-1 1 0,1 0-1,-1 1 1,1-1-1,-3 1 1,3-1 1,-1 0 0,1 1-1,-1-1 1,-1 0 0,1 0 3,0 0 1,-4 1-1,1 0 12,0 0 0,-7 0 0,0-1 31,5-1-27,6 1-18,-1 0 0,0 0 1,-2-1-1,1 1 0,0-1 1,-8 0 0,5 1-2,-3 0 2,-10 1 1,14 0 1,1-1 1,-1 0 0,-7-2-1,3 1-3,-13-1 0,13 4 2,-10-4 11,13 0-9,3 2-10,-1 0 7,-6-1 0,7 1-6,0 0-1,-5 0 1,1 0-2,0 1 2,3 0 1,4-1-1,-1 0 0,1 1 0,-1-1 0,0 0 0,1 0 0,-1 0 0,-1 0 0,-12-3 1,2 1-1,9 2 1,1 0 0,0-1 1,0 0-1,-3-1 0,0 0 0,2 1 0,0 0 15,-2-1-22,1 1 9,2 1 2,1 0-1,0 0 1,-3-1-1,-2-1-3,6 1 1,-1 1 0,0 0 0,0 0 0,0-1 0,1 1 0,-2-1 0,-5-2-1,3 0 0,2 1 2,2 2-5,-1 0 1,1-1-1,0 1 1,-1 0-1,1 0 0,0-1 1,-1 1-1,1-1 0,-6-5 17,-6-12-5,8 14-17,4 4 8,-3-4-9,-5-8-157,3 10 141,5 2 25,0 0 0,0 0 0,0 0 0,0 0 0,0-1 0,-1 1 0,1 0 0,0 0 0,0 0 0,0 0 0,0 0 0,0 0 0,0-1 0,0 1 0,0 0 0,0 0 0,-1 0 0,1 0 0,0 0 0,0-1 0,0 1 0,0 0 0,0 0 0,0-1 0,-1 0 0,1 0-14,-1 0 1,0 0-1,0 0 0,0 0 0,0 0 1,-1-2-1,0 0 10,2 3 3,-1 0 1,1 0 0,0 0 0,0 0-1,0-1 1,0 1 0,0 0 0,-1 0-1,1 0 1,0 0 0,0 0 0,0-1-1,0 1 1,0 0 0,0 0 0,0 0-1,-1-1 1,1 1 0,0 0 0,0-2-5,-1 1 0,0-1 1,0 1-1,0-1 0,-2-2 1,3 4 2,-6-7 1,5 7 1,1 0 0,0 0 0,0 0 0,0 0 0,0 0 0,0 0 0,0 0 0,0 0 0,0 0 0,0 0 0,0 0 0,0 0 0,0 0 0,0 0 0,0 0 0,0 0 0,0 0 0,0 0 0,0 0 0,0 0 0,-1 0 0,1 0 0,0 0 0,0 0 0,0 0 0,0 0 0,0 0 0,0 0 0,0 0 0,0 0 0,0 0 0,0 0 0,0 0 0,0 0 0,0 0 0,0 0 0,0 0 0,0 0 0,0 0 0,0 0 0,0 0 0,0 0 0,0 0 0,0 0 0,0 0 0,0 0 0,0 0 0,0 0 0,0 0 0,0 0 0,0 0 0,0 0 0,0 0 0,0 0 0,0 0 0,0 0 0,0 0 0,0 0 0,0 0 0,0 0 0,0 0 0,0 0 0,0 0 0,0 0 0,0-1 0,0 1 0,0 0 0,0 0 0,0 0 0,0-1 4,-1 1-3,0 1-3,0-1 1,1-1 1,0 1 0,0 0 0,0 0-1,-1 0 1,1-1 0,0 1-1,0 0 1,0-1 0,0 1 0,0 0-1,-1 0 1,1-1 0,0 0 0,0 0 0,0 1 0,0-1-1,0 1 1,-1 0 0,1-1-1,0 1 1,0 0 0,0-1-1,0 1 1,0 0 0,0-1-1,-1 1 1,1 0 0,0 0-1,0-1 1,0 1 0,-1 0-1,0-1 2,1 1 0,-1-1 0,0 1 0,1 0 0,-1-1 0,0 0 0,1 0-1,-1 1-1,1 0 1,0-1-1,0 1 1,0 0-1,0-1 1,-1 1-1,1-1 1,0 1-1,0 0 1,0-1-1,0 1 1,0-1-1,0 1 1,0-1-1,0 1 1,0 0-1,0-1 1,0 1 0,0 0 0,0 0-1,0 0 1,0 0 0,0 0 0,0 0-1,-1 0 1,1 0 0,0 0-1,0 0 1,0 0 0,0 0 0,0 0-1,0-1 1,0 1 0,0 0-1,0 0 1,0 0 0,0 0 0,0 0-1,0 0 1,0 0 0,0 0 0,-1 0-1,1 0 1,0 0 0,0 0 0,0 0 0,0 0 0,0 0 0,0 0 0,0 0 0,0 0 0,0 0 0,0 0 0,0 0 0,0 0 0,0 0 0,-1 0 0,1 0 0,0 0 0,0 0 0,0 0 0,0 0 0,0 0 0,0 0 0,0 0 0,0 0 0,0 0 0,0 0 0,0 0 0,0 0 0,0-1 0,0 1 0,0 0 0,0 0 0,0 0 0,0 0 0,0 0 0,0 0 0,0 0 0,0 0 0,0 0 0,0 0 0,0-1 0,0 1 0,0 0 1,0 0-1,0 0 0,0-1 0,0 1 0,0 0 0,-1 0 1,1 0-1,0-1 0,0 1 0,0 0 0,0 0 0,0 0 0,0 0 1,0-1-1,0 1 0,0 0 0,0 0 0,-1 0 0,1 0 0,0 0 1,0 0-1,0-1 0,0 1 0,0 0 0,0 0 0,-1 0 1,1 0-1,0 0 0,0 0 0,0 0 0,0 0 0,0 0 0,-1 0 1,1 0-1,0 0 0,-1 0-5,1 0 5,0 0 0,0 0 0,0 0 0,0 0 0,0 0 0,0 0 0,0 0 0,0 0 0,0 0 0,0 0 0,0 0 0,0 0 0,0 0 0,0 0 0,0 0 0,0 0 0,0 0 0,0 0 0,0 0 0,0 0 0,0 0 0,0 0 0,0 0 0,0 0 0,0 0 0,0-1 0,0 1 0,0 0 0,0 0 0,0 0 0,0 0 0,0 0 0,0 0 0,0 0 0,0 0 0,0 0-1,0 0 1,0 0 0,0 0 0,0 0 0,0 0 0,0 0 0,0 0 0,0 0 0,0 0 0,0 0 0,0 0 0,0 0 0,0 0 0,0 0 0,0 0 0,0 0 0,0 0 0,0 0 0,0 0 0,0 0 0,0 0 0,0 0 0,0 0 0,0 0 0,0 0 0,0 0 0,0-1 0,-2 0 2,2 1-2,0 0 0,0-1 1,0 1-1,0 0 0,-1 0 0,1 0 0,0 0 1,0 0-1,0 0 0,0 0 0,0 0 0,0 0 1,0 0-1,0 0 0,0 0 0,0 0 0,0 0 0,0 0 1,-1 0-1,1 0 0,0 0 0,0 0 0,0 0 1,0-6 5,-1 3-9,1 3 3,-1 0 0,1 0 0,0 0 1,0 0-1,0-1 0,0 1 0,0 0 0,0 0 1,0 0-1,0 0 0,0 0 0,0 0 0,0-1 0,0 1 1,-1 0-1,1 0 0,0 0 0,0 0 0,0-1 0,0 1-1,0 0 0,0 0 1,0-1-1,0 1 1,0 0-1,0 0 0,0 0 1,0-1-1,0 1 0,-1 0 1,1 0-1,0 0 1,0-1-1,0 1 0,0 0 1,0 0-1,0 0 0,-1 0 1,1 0-1,0 0 1,0-1-1,0 1 0,0 0 1,-1 0-1,1 0 0,0 0 1,0 0-1,-1 0 1,1 0-1,0 0 1,0 0 0,0 0 0,-1 0 0,1 0 0,0-1 0,0 1 0,0 0-1,-1 0 1,1 0 0,0 0 0,0 0 0,0-1 0,0 1 0,-1 0 0,1 0-1,0 0 1,0-1 0,0 1 0,0 0 0,-2-6 0,0 3 1,3 2-2,-2 0 2,1 1-2,0 0 0,-1 0 1,1 0-1,0 0 0,0 0 1,0 0-1,-1 0 1,1-1-1,0 1 0,0 0 1,0 0-1,0 0 0,0 0 1,0 0-1,-1-1 0,1 1 1,0 0-1,0 0 1,0 0-1,0-1 0,0 1 1,0 0-1,0-1 0,0 1 1,0 0 0,0 0-1,0 0 1,-1 0 0,1-1-1,0 1 1,0 0-1,0 0 1,0 0 0,0 0-1,0 0 1,0 0 0,0 0-1,0 0 1,0-1 0,0 1-1,0 0 1,0 0-1,0 0 1,0 0 0,0 0-1,0 0 1,-1 0 0,1 0-1,0 0 1,0 0 0,0 0-1,0 0 1,0 0 0,0 0-1,0 0 1,0 0 0,0 0 0,0 0-1,0 0 1,0 0 0,0 0-1,0-1 1,0 1 0,-1 0 0,1 0-1,0 0 1,0 0 0,0 0-1,0 0 1,0 0 0,0 0 0,0 0-1,0 0 1,0 0 0,0 0-1,0 0 1,0 0 0,0 0 0,0 0-1,0 0 1,0-1 0,0 1 0,0 0-1,0 0 1,0 0 0,0 0-1,0 0 1,0 0 0,0 0 0,0 0-1,0 0 1,0 0 0,0 0-1,0 0 1,0 0 0,0 0 0,0-1-1,0 1 1,0 0 0,0 0-1,0-1-2,-3-1-18,1 1 20,0 1 1,2-1 0,1 1 0,-8-3 1,4 1-2,2 2 1,-1-1 0,1 1 0,0 0 0,-2 0 0,2 0 0,0 0 0,0-1 0,-3 0 0,-5-1-1,-5 2 15,13 0-15,-1 0 0,1 0 0,0 0 0,0 0-1,0 1 1,-1-1 0,-1 2 0,-5 0 4,5 0-9,3-2 7,0 0-1,-1 0 0,1 1 0,0-1 1,0 0-1,-1 0 0,1 0 0,0 0 0,0 0 1,-1 0-1,1 0 0,0 0 0,0 0 1,-1 0-1,1 0 0,-1 0 0,1 0-1,-1 0 0,1 0 0,-1 1 0,0-1-1,1 0 1,-1 0 0,0 0 0,1 1-1,-1-1 1,1 0 0,-2 1 0,-2 2 17,-3 0-24,7-3 8,-1 0 0,1 0 0,0 0 0,-1 0 0,1 0 0,0 1 0,0-1 0,-1 0 0,1 0 0,0 1 0,0-1 0,-1 0 0,-1 3 1,-5 2-9,4-4 8,3-1 0,0 0 0,0 0 0,0 0 1,0 0-1,0 0 0,0 1 0,0-1 0,-1 0 1,1 0-1,0 0 0,0 0 0,0 0 1,0 0-1,0 0 0,0 0 0,0 0 1,0 0-1,0 0 0,0 1 0,0-1 0,0 0 1,0 0-1,0 0 0,0 0 0,0 0 1,0 0-1,0 0 0,0 0 0,0 1 0,0-1 1,0 0-1,0 0-1,0 0 1,0 0 0,0 0 0,0 0 0,0 1 0,0-1 0,0 0 0,0 0 0,0 0 0,0 0-1,0 0 1,0 0 0,0 0 0,0 0 0,0 1 0,0-1 0,0 0 0,0 0 0,0 0 0,0 0-1,0 0 1,0 0 0,-1 0 0,1 0 0,0 0 0,0 0 0,0 0 0,0 1 0,0-1-1,0 0 1,0 0 0,0 0 0,0 0 0,0 0 0,-1 0 0,1 0 0,0 0-1,0 1 1,-1-1 0,1 0 0,0 0 0,0 1 0,-1-1-1,1 0 1,0 1 0,0-1 0,0 0 0,0 1 0,-1-1 0,1 1-1,0-1 1,0 1 0,0-1 0,0 1 0,-1 0 0,1-1 0,0 1 0,-1-1 0,1 1 0,0 0 0,-1-1 0,1 1 0,0-1 0,-1 0 0,1 1 0,-1-1 0,0 1 0,-2 3 7,3-4-7,0 0 0,-1 0 0,1 0 0,0 1 0,0-1 0,0 0 0,0 0 0,0 0 1,0 0-1,0 1 0,0-1 0,0 0 0,0 0 0,0 0 0,0 0 0,0 1 0,0-1 0,0 0 0,0 0 0,0 0 0,0 1 0,0-1 0,0 0 0,0 0 0,0 0 0,0 0 0,0 0 0,0 1 0,0-1 0,0 0 0,0 0 0,0 0 0,0 0 0,0 0 0,0 0 0,0 0 0,-1 1 0,1-1 0,0 0 0,0 0 0,0 0 0,0 0 0,0 0 0,0 0 0,0 0 0,0 0 0,0 0 0,-1 0 0,-1 1 0,2 0 0,-1 0 0,-1 1 1,2-2 0,0 0-1,0 1 1,-1-1-1,1 0 0,0 1 1,0-1-1,-1 0 0,1 1 1,0-1-1,0 0 1,0 1-1,-1-1 0,1 1 1,0 0-1,0-1-1,0 1 1,-1-1 0,1 0 0,0 1 0,0-1 0,0 1 0,-1-1 0,1 0 0,-1 1 0,1 0 2,0-1-2,0 1 0,-1-1 0,1 0 0,0 0 0,0 1 0,0-1 0,0 0 0,0 0 0,0 1 0,0-1 0,0 0 0,0 0 0,-1 1 0,0 2 0,1-3 8,0 0-8,0 0 0,0 0 0,0 0 0,0 0 0,0 0 0,0 0 0,0 0 0,0 0 0,0 1 0,0-1 0,0 0 0,0 0 0,0 0 0,0 0 0,0 0-1,0 0 1,0 0 0,0 0 0,0 0 0,0 0 0,0 0 0,0 0 0,0 0 0,0 0 0,0 0 0,0 0 0,0 0 0,0 0 0,0 0 0,0 0 0,0 0 0,0 0 0,0 0 0,0 1 0,0-1 0,0 0 0,0 0 0,0 0 0,0 0 0,0 0 0,0 0 0,0 0 0,0 0 0,0 0 0,0 0-1,0 0 1,0 0 0,-1 0 0,-1 0-5,0 1 11,2 2-8,0-3 1,0 1 1,0-1 0,0 0 0,0 0 0,1 0 0,-1 0 0,0 0 0,0 0 0,0 0 0,0 0 0,0 0 0,0 1 0,0-1 0,0 0 0,0 0 0,0 0 0,0 0 0,0 0 0,0 0 0,0 0-1,0 0 1,0 1 0,0-1 0,0 0 0,0 0 0,0 0 0,0 0 0,0 0 0,0 0 0,0 0 0,-1 0 0,1 1 0,0-1 0,0 0 0,0 0 0,0 0 0,0 0 0,0 0 0,0 0-1,0 0 1,0 0 0,0 0 0,0 0 0,0 0 0,0 0 0,0 0 0,0 0 0,-1 0 0,1 0 0,0 0 0,0 0 0,0 0 0,0 1 0,0-1 0,0-1 0,0 1 0,0 0 0,0 0 0,0 0-1,0 0 1,-1 0 0,-1 2 7,0-1-7,2 0 0,0-1 0,0 0 0,0 0 1,0 0-1,0 0 0,0 0 0,0 0 0,0 0 0,0 1 0,0-1 0,0 0 1,0 0-1,0 0 0,0 0 0,0 0 0,0 0 0,0 0 0,0 0 1,0 0-1,0 0 0,0 0 0,0 0 0,0 0 0,0 1 0,0-1 0,0 0 1,0 0-1,0 0 0,0 0 0,0 0 0,0 0 0,0 0 0,0 0 1,0 0-1,0 0 0,0 0 0,0 0 0,0 0 0,-1 0 0,1 0 0,0 0 1,0 0-1,0 0 0,0 0 0,0 0 0,0 0 0,0 0 0,0 0 1,0 0-1,0 1-1,0-1 1,-1 0 0,1 0 0,0 0 0,0 1-1,0-1 1,0 0 0,0 0 0,-1 0-1,1 1 1,0-1 0,0 0 0,0 0 0,0 1-1,0-1 1,0 0 0,0 0 0,0 1-1,0-1 1,0 0 0,0 1 0,0-1 0,0 0-1,0 0 1,0 1 0,0-1 0,0 0-1,0 0 1,0 1 0,0-1 0,0 0 0,0 0 0,0 0 0,0 0 0,0 0 1,0 0-1,0 1 0,0-1 0,0 0 0,0 0 0,0 0 0,0 0 0,0 0 0,0 0 0,0 0 0,0 0 0,0 0 0,0 0 1,0 0-1,0 0 0,0 0 0,0 0 0,0 0 0,0 0 0,0 0 0,-1 0 0,1 0 0,0 0 0,0 0 0,0 0 1,0 0-1,0 0 0,0 0 0,0 0 0,0 0 0,0 0 0,0 0 0,0 0 0,0 0 0,0 0 0,0 0 0,0 0 1,0 0-1,0 0 0,0 0 0,0 0 0,-1 0 0,1 0 0,0 0 0,0 0 0,0 0 1,0 0-1,0 0 0,0 0 0,0 0 0,0 0 0,0 0 0,0 0 0,0 0 0,0 0 1,0 0-1,0 0 0,0 0 0,0 1 0,0-1 0,-1 0 0,1 0 0,0 0 0,0 0 0,0 0 1,0 0-1,0 0 0,0 0 0,0 0 0,0 0 0,0 0 0,0 0 0,0 0 0,0 1 1,0-1-1,0 0 0,0 0 0,0 0 0,0 0 0,0 0 0,0 0 0,0 0 0,0 0 0,0 0 0,0 1 0,0-1 0,0 0 0,0 0 0,0 0 0,0 0 0,0 0 0,0 0 0,0 0 0,0 0 0,0 0 0,0 0 0,-1 0 0,1 0 0,0 0 0,0 0 0,0 0 0,0 0 0,0 0 0,0 0 0,0 0 0,0 0 0,0 1 0,0-1 0,0 0 0,0 0 0,0 0 0,-1 0 0,1 0 0,0 0 0,0 0 0,0 0 0,0 0 0,0 0 0,0 0 0,0 0 0,0 0 0,0 0 0,0 0 0,0 0 0,0 0 0,0 0 0,-1 0 0,1 0 0,0 0 0,0 0 0,0 0 0,0 0 0,0 0 0,0 1 0,0-1 0,0 0 0,0 0 0,0 0 0,0 0 0,0 0 0,0 0 0,0 0 0,0 0 0,0 0 0,0 1 0,0-1 0,0 0 0,0 0 0,0 0 0,0 0 0,0 0 0,0 0 0,0 0 0,0 0 0,0 1 0,0-1 0,0 0 0,-1 0 2,-2 0 2,3 0-4,0 0 0,0 0 0,0 0 0,0 0 0,0 0 0,0 0 0,0 0 0,0 0 0,-1 0 1,1 0-1,0 0 0,0 0 0,0 1 0,0-1 0,0 0 0,0 0 0,0 0 0,0 0 0,0 0 0,0 0 0,0 0 0,0 0 0,0 0 0,0 0 0,0 0 1,0 0-1,0 1 0,0-1 0,0 0 0,0 0 0,0 0 0,0 0 0,-1 2-2,1-2-1,-3 1 0,3-1 3,0 0 0,0 0 0,0 0 1,0 0-1,-1 0 0,1 0 0,0 0 0,0 1 0,0-1 0,0 0 0,0 0 1,0 0-1,0 0 0,0 0 0,0 0 0,0 0 0,0 1 0,0-1 1,0 0-1,0 0 0,0 0 0,0 0 0,0 0 0,0 0 0,0 0 0,0 1 1,0-1-1,0 0 0,0 0 0,0 0 0,0 0 0,0 0 0,0 1 0,0-1 1,0 0-1,0 0 0,0 0 0,0 0 0,0 0 0,0 0 0,0 0 0,0 1 1,0-1-1,0 0 0,0 0 0,0 0 0,0 0 0,0 0 0,0 0 0,0 0 1,0 0-1,0 0 0,-1 1 0,1-1 0,0 0 0,0 0 0,0 0 1,0 0-1,0 0 0,0 0 0,0 0 0,-3 0 0,2 0 0,1 0 0,0 0 0,0 0 0,-1 0 0,1 0 0,0 0 0,0 0 0,-1 0 0,1 0 0,0 0 0,0 1 0,-1-1 0,1 0 0,0 0 0,0 0 0,0 0 0,-1 0 0,1 1 0,-2 1 0,2-2 0,0 0 0,0 0 0,-1 0 0,1 0 0,0 0 0,0 0 0,0 0 0,0 0 0,0 0 0,0 1 0,0-1 0,0 0 0,0 0 0,0 0 0,0 0 0,-1 0 0,1 0 0,0 1 0,0-1 0,0 0 0,0 0 0,0 0 0,0 0 0,0 1 0,0-1 0,0 0 0,0 0 0,0 0 0,0 0 0,0 0 0,0 0 0,0 0 0,0 0 0,0 0 0,0 0 0,0 0 0,0 0 0,-1 1 0,1-1 0,0 0 0,0 0 0,0 0 0,0 0 0,0 0 0,0 0 0,0 0 0,0 0 0,0 0 0,0 0 0,0 0 0,0 0 0,-1 0 0,1 0 0,0 0 0,0 0 0,0 0 0,0 0 0,0 0 0,0 0 0,0 0 0,0 0 0,0 0 0,0 0 0,0 0 0,-1 0 0,1 0 0,0 0 0,0 0 0,0 0 0,0 0 0,0 0 0,0 0 0,0 0 0,0 0 0,0 0 0,0 0 0,0 0 0,0 0 0,0 0 0,0 0 0,-1 0 0,1 0 0,0 0 0,0 0 0,0 1 0,0-1 0,0 0 0,0 0 0,0 0 0,0 0 0,0 0 0,0 0 0,0 0 0,0 0 0,0 1 0,0-1 0,0 0 0,0 0 0,0 0 0,0 0 0,0 0 0,0 0 0,0 0 0,0 1 0,0-1 0,0 0 0,0 0 0,0 0 0,-1 0 0,1 0 0,0 0 0,0 0 0,0 0 0,0 0 0,0 0 0,0 0 0,0 0 0,0 1 0,0-1 0,0 0 0,0 0 0,-1 0 0,1 0 0,0 0 0,0 0 0,0 0 0,0 0 0,0 0 0,0 0 0,0 0 0,0 0 0,0 0 0,0 0 0,-1 0 0,1-1 0,-1 1 0,0 0 0,1 1 0,0-1 1,-1 0-1,1 0 0,0 0 0,0 0 1,-1 1-1,1-1 0,0 0 0,0 0 1,-1 1-1,1-1 0,-1 1 0,1 0 1,-1-1-1,1 1 1,-1-1-1,0 1 0,1-1 1,-1 1-1,0-1 1,1 1-1,-1-1 1,-1 1-1,0 0 2,-1 0 3,3-1-5,0 0 0,0 0-1,0 0 1,0 0 0,0 0 0,0 0 0,-1 0 0,1 0 0,0 0 0,0 0 0,0 0 0,0 0 0,0 0 0,0 0-1,0 0 1,0 0 0,0 1 0,-1-1 0,1 0 0,0 0 0,0 0 0,0 0 0,0 0-1,0 0 1,0 0 0,0 0 0,0 0 0,0 1 0,0-1 0,0 0 0,0 0-1,0 0 1,0 0 0,0 0 0,-1 0 0,1 0 0,0 0 0,0 0 0,0 0-1,0 0 1,0 0 0,0 0 0,0 0 0,0 0 0,0 0 0,0 0 0,0 0-1,0 0 1,0 0 0,0 0 0,-1 0 0,1 0 0,0 0 0,0 0 0,0 0-1,0 0 1,0 0 0,0-1 0,0 1 0,0 0 0,0 0 0,-1 0 0,1 0 0,0 0 0,0 0 0,0 0 0,-1 0 0,1 0 0,0 0 0,0 0 0,0 0 0,-1 0 0,1 0 0,0 0 0,0 0 0,0 0 0,-1 0 0,1 0 0,0 0 0,0 0 0,0 0 0,-1 0 0,1 0 0,0 1 0,0-1 0,0 0 0,-1 0 0,1 1 0,0-1 0,0 0 0,0 0 0,-1 0 0,1 0 0,0 1 0,0-1 0,0 0 0,0 0 0,-1 0 0,1 0 0,0 0 0,0 0 0,0 0 0,-1 0 0,1 0 0,0 0 0,-1 0 0,-9-2-8,10 2 8,0 0 0,0 0 0,-1 0 1,1 0-1,0 0 0,0 0 0,0 0 0,0 0 0,0 0 0,0 0 1,0 0-1,0 0 0,0 0 0,0 0 0,0 0 0,0 0 0,0 0 0,0 0 1,-1 0-1,1 0 0,0 0 0,0 0 0,0 0 0,0 0 0,0 0 1,0 0-1,0 1 0,0-1 0,0 0 0,0 0 0,0 0 0,0 0 1,0 0-1,0 0 0,0 0 0,0 0 0,-1 1 0,1-1 1,0 0-1,0 0 0,0 0 0,0 0 0,0 0 0,0 0 1,0 0-1,0 0 0,0 0 0,0 0 0,-1 0 1,1 0-1,0 0 0,0 0 0,-2 0 0,1 0 0,-1 0 0,1 0 0,0 0 0,0 0 0,-1 1 0,-5-1 0,3-1 0,1 1 0,3 0 0,0 0 0,0 0 0,0 0 0,0 0 0,-1 0 0,1 0 0,0 0 0,0 0 0,0 0 0,0 0 0,0 1 0,-1-1 0,1 0 0,0 0 0,0 0 0,0 0 0,0 0 0,0 0 0,0 0 0,-1 0 0,-2 1 0,3-1 0,-1 1 0,1-1 0,0 0 0,0 0 0,0 0 0,0 0 0,0 0 0,0 0 0,0 0 0,0 0 0,0 0 0,0 0 0,-1 0 0,1 0 0,0 0 0,0 0 0,0 0 0,0 0 0,0 0 0,0 0 0,0 0 0,0 0 0,0 0 0,-1 0 0,1 0 0,0 0 0,0-1 0,-1 1 0,-6-2 9,7 2-8,0-1 0,0 1-1,0 0 1,0 0-1,-1 0 1,1 0 0,0 0-1,0 0 1,0 0 0,0 0-1,0 0 1,0 0 0,0 0-1,0 0 1,0-1-1,0 1 1,0 0 0,0 0-1,0 0 1,0 0 0,0 0-1,0 0 1,0-1-1,-1 1 23,1 0-22,1-1 6,-3 0-6,2 0-2,0 1 1,0 0 1,0 0-1,0 0 1,-1 0-1,1 0 1,0 0-1,0 0 0,0 0 1,0 0-1,0 0 1,0 0-1,0-1 1,0 1-1,0 0 1,0 0-1,0 0 0,0 0 1,-1 0-1,1 0 1,0 0-1,0 0 1,0-1-1,0 1 0,0 0 1,0 0-1,0 0 1,0 0-1,0 0 1,0 0-1,0 0 0,0-1 1,0 1-1,0 0 1,0 0-1,0 0 1,0 0-1,0 0 0,0-1 0,0 1 0,0 0 0,0 0 0,0 0 0,0 0 0,0 0 0,0 0 0,0 0 0,0 0 0,0 0 0,0 0 0,0-1 0,0 1 0,0 0 0,-1 0 1,1 0-1,0 0 0,0 0 0,0 0 0,0 0 0,0 0 0,0 0 0,0 0 0,0 0 0,0 0 0,0 0 0,0 0 0,0 0 0,-1 0 0,1 0 0,0 0 0,0 0 0,0 0 0,0 0 0,0 0 0,0 0 0,-2 0 7,2 0-7,0 0 0,0 0 0,0 0 0,0 0 0,0 0 0,0 0 0,0 0 0,0 0 0,0-1 0,0 1 0,0 0 0,0 0 0,0 0 0,0 0 0,0 0 0,0 0 0,0 0 0,1 0 0,-1 0 0,0 0 0,0 0 0,0 0 0,0 0 0,0 0 0,0 0 0,0 0 0,0 0 0,0 0 0,0 0 0,0 0 0,0 0 0,0 0 0,0 0 0,0 0 0,0 0 0,0 0 0,0 0 0,0 0 0,0 0 0,0 0 0,0 0 0,0 0 0,0 0 0,0 0 0,0 0 0,0 0 0,0 0 0,0 0 0,0 0 0,0 0 0,0 0 1,0 0-1,0 0 0,0 0 0,0 0 0,0 0 0,0 0 0,0 0 0,0 0 0,0 0 0,0 0 0,0 0 0,0 0 0,0 0 0,0 0 0,-1-2 3,1 1 2,0 1-5,0 0 0,0 0 0,-1 0 0,1 0 0,0 0 0,0 0 0,0 0 0,0 0 0,0-1 0,-1 1 0,1 0 0,0 0 0,0 0 0,0 0 0,0 0 0,0-1 0,0 1 0,-1 0 0,1 0 0,0 0 0,0 0 0,0-1 0,0 1 0,0 0 0,-1-3 0,1 3 0,0 0 0,0 0 0,0 0 0,0 0 0,0 0 0,0 0 0,0-1 0,0 1 0,0 0 0,0 0 0,0 0 0,0 0 0,0 0 0,0 0 0,0 0 0,0 0 0,0 0 0,0 0-1,0 0 1,0 0 0,0 0 0,0 0 0,0 0 0,0 0 0,0 0 0,0 0 0,0 0 0,0 0 0,0 0 0,0 0 0,0 0 0,0 0 0,0 0 0,0 0 0,0 0 0,0 0 0,0 0 0,0 0 0,0 0 0,0 0 0,0 0 0,0 0 0,0 0 0,0 0 0,0 0 0,0 0 0,0 0 0,0-1 0,0 1-1,0 0 1,-1 0-1,1 0 1,0-1-1,-1 1 1,1 0-1,0-1 1,-1 1-1,1 0 1,0-1 0,0 1-1,-1-1 1,1 1-1,0 0 1,0-1-1,0 1 1,-1-1-1,0-2 0,1 3 1,0 0 0,0 0 0,0 0 0,0 0 0,0 0 0,0 0 0,0 0 0,0 0 0,0 0 0,0 0 0,0 0 0,0 0 0,0 0 0,0 0 0,0 0 0,0 0 0,0 0 0,0 0 0,0 0 0,0 0 0,0 0 0,0 0 0,0 0 0,0 0 0,0 0 0,0 0 0,0 0 0,0 0 0,0 0 0,0 0 0,0 0 0,0 0 0,0 0 0,0 0 0,0 0 0,0 0 0,0 0 0,0 0 0,0 0 0,0-3-2,0 3 2,0 0 0,0 0-1,0 0 1,0-1 0,0 1 0,-1 0 0,1 0 0,0 0 0,0 0 0,0-1 0,0 1 0,0 0 0,0 0-1,0 0 1,0 0 0,0 0 0,0 0 0,0 0 0,-1-1 0,1 1 0,0 0 0,0 0 0,0 0 0,0 0 0,0 0-1,0 0 1,0 0 0,-1 0 0,1 0 0,0 0 0,0 0 0,0-1-1,0 1 1,-1 0-1,1 0 1,0 0-1,0-1 1,0 1-1,0 0 1,0 0-1,-1 0 1,1 0-1,0 0 1,0 0-1,0-1 1,-1 1-1,1 0 1,0 0 0,0 0 0,0 0 0,0 0 0,0 0 0,0-1 0,0 1 0,0 0 0,0 0 0,0 0 0,0 0 0,0 0 0,0 0 0,0-1 0,0 1 0,0 0 1,0 0-1,0 0 0,0 0 0,0 0 0,0-1 0,0 1 0,0 0 0,0 0 0,0 0 0,0 0 0,0 0 0,0 0 0,0 0 0,0-1 0,0 1 0,0 0 0,0 0 0,-1 0 0,1 0 0,0 0 0,0 0 0,0 0 0,0 0 0,0 0 0,0 0 0,0 0 0,-1-1 1,1 1 0,0 0-1,0 0 0,0 0 0,0 0 1,-1 0-1,1 0 0,0 0 1,0 0-1,0 0 0,0 0 1,0 0-1,0 0 0,-1 0 1,1-1-1,0 1 0,0 0 0,0 0 1,0 0-1,0 0 0,0 0 0,0 0 0,0 0 0,0 0 0,0 0 0,0 0-1,0-1 1,0 1 0,1 0 0,-1 0 0,0 0 0,0 0 0,0 0 0,0 0 0,0 0 0,0 0 0,0 0 0,0 0 0,0-1-1,0 1 1,0 0 0,0 0 0,0 0 0,0 0 0,0 0 0,0 0 0,0 0 0,0 0 0,0-1 0,0 1 0,0 0 0,0 0-1,0 0 1,0 0 0,0 0 0,0 0 0,0 0 0,0-1 0,0 1 0,0 0 0,0 0 0,0 0 0,-2-3-5,2 3 6,-2-1 2,-2-1 1,4 2-4,0 0 0,0 0 0,0 0 0,0 0 0,0-1 0,-1 1 0,1 0 0,0 0 0,0 0 0,0 0-1,0 0 1,0 0 0,0 0 0,0-1 0,0 1 0,0 0 0,0 0 0,0 0 0,0 0 0,0 0 0,0-1 0,0 1 0,0 0 0,0 0 0,0 0 0,0 0 0,0 0 0,0-1 0,0 1 0,0 0 0,0 0 0,0 0 0,0 0 0,0 0 0,0-1 0,0 1-1,0 0 0,0 0 1,0-1-1,0 1 1,0 0-1,-1 0 0,1 0 1,0-1-1,0 1 1,0 0-1,0 0 0,-1-1 1,1 0-5,-1 1 5,1-1-1,0 1 0,0 0 1,-1-1-1,1 1 1,0 0-1,0-1 0,0 1 1,0-1-1,-1 1 0,1 0 1,0-1-1,0 0 0,0 1 1,0-1 0,0 1-1,0 0 1,0-1-1,0 1 1,-1 0-1,1-1 1,0 1 0,0 0-1,0-1 1,0 1-1,0 0 1,-1 0 0,1-1-1,0 1 1,0 0-1,0 0 1,-1-1 0,1 1-2,-1-1-3,1 0-12,0 1 15,0 0 0,0 0 1,0 0-1,0 0 0,0 0 1,0-1-1,0 1 0,0 0 1,0 0-1,0 0 0,0 0 1,0 0-1,0-1 0,0 1 1,0 0-1,0 0 0,0 0 1,0 0-1,0-1 0,0 1 1,0 0-3,0-1 0,0 1 0,0-1 0,0 1 0,-1-1 0,1 1 0,0-1 0,0 1 0,0-1 0,-1 1 1,1 0-1,0-1 0,0 1 0,-1 0 0,1-1 0,-1 0 5,1 1 0,-1-1 0,1 1 0,0-1-1,-1 1 1,1-1 0,0 0 0,-1 0 0,0-2-23,0-1 1,0 1-1,-3-6 0,1 4-28,2 1-3,1 3 52,-1 1 1,1-1 0,0 1-1,0 0 1,0-1 0,0 1 0,0-1-1,-1 1 1,1-1 0,-2-2-1,0-1 0,-2-6 0,2 7 2,0-3-5,-4-3 20,1 0-16,4 7 0,1 0 0,-1 0 0,1 0 0,-1-3 0,-2-5-1,-4-7 1,6 16 0,1 0 0,0 0 1,0 0-1,-1 0 0,1 0 0,0 0 1,0-1-1,0 1 0,0 0 1,0 0-1,0 1 0,-1-1 1,1 0-1,0 0 0,0 1 1,0-1-1,-1 0 1,1 0-1,0 1 0,-1-2 1,-5-5 0,6 6-1,-1 0-1,0 1 0,0-1 0,0 0 0,1 0 0,-1 0 1,1 0-1,-1-1 0,0 1 0,1 0 0,-1-2 1,0 1 0,1 0 1,-1 1-1,1-1 1,-1 1-1,0 0 1,0-1-1,0-1 1,-3-2-11,1-3 6,-4-9 0,7 16 7,0 0 0,-1 0-1,1 0 1,0 0-1,0-1 1,0-1-5,0-7 4,-3 7 5,1-1-5,2 3-4,-1 0 0,1-1 1,-1 1-1,1 0 1,-1-2-1,0 2 9,1 1-7,0 0 0,0 0 0,0 0 0,0 0 0,0 0 0,-1 0 0,1 0 0,0 0 0,0 0 0,0 0 0,0 0 0,0 0 0,0 0 0,0 0 0,-1 0 0,1-1 0,0 1 0,0 0 1,0 0-1,0 0 0,0 0 0,0 0 0,0 0 0,0-1 0,0 1 0,0 0 0,0 0 0,-1 0 0,1 0 0,0 0 0,0-1 0,0 1 0,0 0 0,0 0 0,0 0 0,0-1 0,0 1 0,0 0 0,0 0 0,0 0 1,0-1-1,-1 1 0,1 0 0,0 0 0,0 0 0,0 0 1,0-1-1,-1 1 0,1 0 0,0 0 0,0 0 0,-1 0 1,1 0 1,-1-1 0,1 1 1,-1 0-1,1-1 0,-1 1 1,1-1-1,0 1 1,-1-1-1,-1-1-2,1 0 0,1 2 0,1-2 0,-1 2 0,0 0 0,0-1 0,0 1 0,0 0 0,0-1 0,0 1 0,-1 0 0,1-1 0,0 1 0,0 0 0,0-1 0,-1 1 0,1 0 0,0 0 0,0 0 0,0 0 0,0-1 0,0 1 0,0 0 0,0 0 0,0 0 0,0 0 0,0 0 0,0 0 0,0-1 0,0 1 0,0 0 0,0 0 0,0 0 0,0 0 0,0 0 0,0-1 0,0 1 0,0 0 0,0 0 0,0 0 0,0 0 0,0-1 0,1 1 0,-1 0 0,0 0 0,0 0 0,0 0 0,0 0 0,0-1 0,0 1 0,0 0 0,0 0 0,0 0 0,0 0 0,0 0 0,0 0 0,0-1 0,0 1 0,-1 0 0,1 0 0,0 0 0,0 0 0,0 0 0,0-1 0,0 1 0,0 0 0,0 0 0,0 0 0,0 0 0,0 0 0,0 0 0,-7-9-7,7 9 8,0 0-1,0 0 0,0 0 0,0-1 0,0 1 1,0 0-1,0 0 0,0 0 0,0 0 1,0-1-1,0 1 0,0 0 0,0 0 1,0 0-1,0 0 0,0-1 0,0 1 0,0 0 1,0 0-1,0 0 0,0 0 0,0-1 1,0 1-1,0 0 0,0 0 0,0 0 1,1-1-1,-1-1 0,0 1 0,-1 1-1,1 0 1,0 0 0,0 0-1,0 0 1,0 0 0,0 0 0,0 0-1,0 0 1,0-1 0,0 1-1,0 0 1,0 0 0,0 0 0,0 0-1,0 0 1,0 0 0,0 0-1,0-1 1,0 1 0,0 0 0,0 0-1,0-3 5,0 3-4,-1-1 0,1 1 1,0 0-1,0 0 0,0-1 0,0 1 1,0 0-1,0-1 0,0 1 1,0 0-1,0 0 0,0-1 0,1 1 1,-1 0-1,0-1 0,0 1 1,0-1-1,0 1 0,0-1 0,0 1 1,0 0-1,0-1 0,0 1 1,0-1-1,-1 1 0,1-1 0,0 1 1,0-1-1,0 1 0,0 0 1,0-1-1,-1 1 0,1-1 0,-1 0-1,1 0 1,0 1-1,-1-1 0,1 0 0,0 0 0,-1-1 0,1 2 1,0 0 0,0 0 0,0-1 0,0 1 0,0 0 0,0 0 0,0-1 0,0 1 0,0 0 0,-1 0 0,1 0 0,0-1 0,0 1 0,0 0 0,0 0 0,0 0 0,-1-1 0,1 1 0,0 0 0,-1-1 0,1 0 0,0 1 0,1-3-4,-1 3 5,0 0-1,0 0 0,0 0 0,0 0 0,0 0 0,0 0 0,0 0 0,0-1 0,0 1 0,0 0 0,0 0 0,0 0 0,0 0 0,0 0 0,0 0 0,0 0 0,0 0 0,0-1 0,0 1 1,0 0-1,0 0 0,0 0 0,0 0 0,0 0 0,0 0 0,0 0 0,0 0 0,0-1 0,0 1 0,0 0 0,0 0 0,0 0 0,0 0 0,0 0 0,0 0 0,0 0 0,0 0 0,0 0 0,0-1 1,0 1-1,0 0 0,-1-1-6,0-1 12,1 2-7,0-1 1,0 1 0,0 0-1,0 0 1,0 0 0,0 0-1,0 0 1,0 0 0,0 0-1,0 0 1,0 0 0,0-1-1,-1 1 1,1 0 0,0 0-1,0 0 1,0 0 0,0 0 0,0 0-1,0 0 1,0 0 0,0 0-1,0 0 1,0 0 0,0 0-1,0 0 1,0 0 0,0 0-1,0-1 1,0 1 0,-1 0-1,1 0 1,0 0 0,-2-1 11,0-2-10,2 2-1,0 1 0,0 0 0,0 0 0,0 0 0,0 0 0,0 0 0,0 0 0,0 0 0,0 0 0,0 0 0,0 0 0,0 0 0,1 0 0,-1 0 0,0 0 0,0 0 0,0 0 0,0 0 0,0 0 0,0 0 0,0 0 0,0 0 0,0 0 0,0 0 0,0 0 0,0 0 0,0 0 0,0 0 0,0 0 0,0 0 0,0 0 0,0 0 0,0 0 0,0 0 0,0 0 0,0 0 0,0 0 0,0 0 0,0 0 0,0 0 0,0 0 0,0-1 0,0 1 0,0 0 0,0 0 0,0 0 0,0 0 0,0 0 0,0 0 0,0 0 0,0 0 0,0 0 0,0 0 0,0 0 0,0 0 0,0 0 0,0 0 0,0 0 0,0 0 0,-3-2-8,3 2 8,-1-1 0,1 1 1,0 0-1,0 0 0,0 0 1,-1 0-1,1 0 0,0 0 1,0 0-1,0-1 0,0 1 0,0 0 1,-1 0-1,1 0 0,0 0 1,0-1-1,0 1 0,0 0 1,0 0-1,0 0 0,0-1 0,0 1 1,0 0-1,-1 0 0,1-1 1,0 1-1,-1-2-3,1 2 3,0 0-1,0 0 1,0 0 0,0 0 0,0-1 0,0 1-1,0 0 1,0 0 0,-1 0 0,1 0-1,0 0 1,0 0 0,0-1 0,0 1-1,0 0 1,0 0 0,0 0 0,0 0-1,0 0 1,0-1 0,0 1 0,0 0-1,0-1 1,0 1 0,-1 0 0,1-1-1,0 1 1,0 0 0,0 0 0,0-1-1,0 1 1,-1 0 0,1 0-1,0-1 1,0 1 0,0 0 0,-1 0-1,1-1 1,-2 0-2,2 1 2,0 0 0,0 0 0,0 0 0,0 0 0,0 0 0,0 0 0,0 0 0,1 0 0,-1 0 0,0 0 0,0 0 0,0 0 0,0 0 0,0 0 0,0 0 0,0 0 0,0 0 0,0 0 0,0 0 0,0 0 0,0 0 0,0 0 0,0 0 0,0 0 0,0 0-1,0 0 1,0 0 0,0 0 0,0 0 0,0 0 0,0 0 0,0 0 0,0 0 0,0 0 0,0 0 0,0 0 0,0 0 0,0 0 0,0 0 0,0 0 0,0 0 0,0 0 0,0 0 0,0 0 0,0 0 0,0 0 0,0 0 0,0 0 0,0 0 0,0 0 0,0 0 0,0 0 0,0 0 0,0 0 0,0 0 0,0 0 0,0 0 0,0 0 0,0 0 0,-4-1-12,2 0 1,1 1 11,0 0 1,1-1 0,-1 1-1,0 0 1,0 0 0,0 0 0,0 0 0,-1 0 0,1 0 0,0 0 2,-1-1 0,2 1-3,-1-1-1,1 1 1,-1 0 0,1 0 0,-1 0 0,0 0 0,1 0 0,-1 0 0,1 0 0,-1 0 0,1 1 0,-1-1-1,0 1 1,-4 0 3,3-1-6,1 0 5,1 0 0,-1 0 0,1 0 0,-1 0 0,1 0 0,-1 0 0,1 0 0,-1 1 0,1-1 0,-1 0 0,1 0 0,-1 1 0,1-1 0,-1 0 0,1 1 0,-1 0 0,0-1 0,0 1 0,1-1 1,-1 0-1,0 1 0,0-1 1,1 0-1,-1 1 0,0-1 1,0 0-1,0 0 0,-1 0-1,0 0 0,1 1 0,0-1-1,0 0 1,0 1-1,0-1 1,-1 1 0,1-1-1,0 1 1,0 0-1,-1 1 1,1-2-1,1 1-1,-1-1 0,1 0 1,0 1-1,-1-1 0,1 1 1,-1-1-1,1 0 0,-1 2 0,-3 3 4,3-4-3,1-1 1,-1 1-1,1-1 0,0 1 0,-1-1 0,1 1 1,-1 0-1,1-1 0,0 1 0,-1 1 1,-1 2-2,1-3 1,1-1 0,0 0 0,0 1 1,-1-1-1,1 0 0,0 1 0,0-1 0,0 1 0,0-1 1,0 1-1,-1-1 0,1 1 0,-1 5 0,0-2 0,-2 3 0,3-6 0,0-1 0,-1 1 0,1 0 0,0 0 0,0 0 0,-1-1 0,1 1 0,0 0 0,0 0 0,0 0 0,0 0 0,0 1 0,0-1 0,0 0 1,0 0-1,-1-1 1,1 1-1,0 0 0,0 0 1,0-1-1,0 1 1,-1 0-1,1-1 0,-1 2 1,-1 5 3,2-4 1,0-2-4,0-1 0,0 1 0,0 0 0,-1 0-1,1-1 1,0 1 0,0 0 0,0-1 0,-1 2 0,1-1 0,-1 0 1,1 0 0,0 0-1,-1 0 1,1 2-1,0-2 0,-1 0 0,1 0 0,0 0-1,0 0 1,-1 0 0,1 0 0,-1 1 0,1-1-1,0-1 0,0 0 0,0 0 0,-1 0 0,1 0 0,0 1 0,0-1 0,0 0 0,0 0 0,0 0 0,0 1 0,0-1 0,0 0 0,0 0 0,0 0 0,0 0 0,0 1 0,0-1 0,0 0 0,0 1 0,0-1 1,0 0-1,0 0 1,0 0-1,0 1 1,0-1-1,0 0 0,0 0 1,0 0-1,0 1 1,0-1-1,0 0 1,0 0-1,0 0 0,0 1 1,0-1-1,0 0 1,0 0-1,0 0 1,0 1-1,-2 6 16,1-6 1,1 1 1,-1 0-1,0 4 0,0-2-14,0-1-3,0-1 7,0 3 9,1-4-17,0-1 1,0 0 0,0 0-1,0 0 1,0 1 0,-1-1 0,1 0-1,0 0 1,0 1 0,0-1-1,0 0 1,0 0 0,0 1-1,0-1 1,0 0 0,0 1 0,0-1 0,0 0 0,0 0 1,0 1-1,0-1 1,0 0-1,0 0 1,0 1-1,0-1 0,0 0 1,0 0-1,0 1 1,0-1-1,0 0 1,-1 1-1,1 0 1,0 0-1,-1 0 1,1 0 0,-1 0 0,1 0-1,0 0 1,0 0 0,-1 1 0,1-1-1,0 1 1,-2 6-1,0-4 1,2-4 0,0 0-1,0 0 0,0 0 0,0 0 0,0 0 1,0 0-1,0 1 0,0-1 0,0 0 0,0 0 1,0 0-1,0 0 0,0 0 0,0 0 0,-1 0 1,1 0-1,0 0 0,0 0 0,0 0 1,0 0-1,0 0 0,0 1 0,0-1 0,0 0 1,-1 0 0,-1 7 6,-1-3-1,2-2-5,1-1 0,-1 0 1,0 0-1,1 0 1,-1 0-1,-1 1 1,0 3-9,3-2 8,-1-3-1,0 0 1,0 0-1,0 1 0,0-1 0,0 0 1,0 0-1,0 0 0,0 0 0,0 1 1,0-1-1,0 0 0,0 0 1,0 0-1,0 0 0,0 1 0,0-1 1,0 0-1,0 0 0,0 0 0,0 1 1,-1-1-4,-2 2-1,3-2 5,0 1-1,0-1 0,0 0 0,0 0 0,0 0 0,0 0 1,0 0-1,0 0 0,0 0 0,0 0 0,0 0 1,0 0-1,0 1 0,0-1 0,0 0 0,0 0 1,0 0-1,0 0 0,0 0 0,0 0 0,0 0 0,0 0 1,0 1-1,0-1 0,0 0 0,0 0 0,0 0 1,0 0-1,0 0 0,0 0 0,0 0 0,0 0 0,0 0 1,0 1-1,0-1 0,0 0 0,0 0 0,1 0 1,-1 0-1,0 0 0,0 0 0,0 0 0,0 0 1,0 1-1,0-1 0,0 0 0,0 0 0,0 0 1,0 0-1,0 0 0,0 0 0,0 0 0,0 1 0,0-1 1,0 0-1,0 0 0,0 0 0,0 0 0,0 0 1,-1 0-1,1 0 0,0 0 0,0 1 0,0-1 1,0 0-1,0 0 0,0 0 0,0 0 0,0 0 0,0 0 1,0 0-1,0 0 0,0 0 0,0 0 0,0 0 1,-1 0-1,1 0 0,0 1 0,0-1 0,0 0 0,0 0 0,0 0 0,0 0 0,0 0 0,0 0 0,0 0 0,0 0 0,-1 0 0,1 0 0,0 0 0,0 0 0,0 1 0,0-1 1,0 0-1,0 0 0,0 0 0,0 0 0,0 0 0,0 0 0,0 0 0,0 1 0,0-1 0,0 0 0,0 0 0,0 0 0,0 0 0,0 1 0,0-1 0,0 0 0,0 0 0,0 0 0,0 1 0,0-1 0,0 0 0,0 0 0,0 0 0,0 1 0,0-1 0,0 0 0,0 0 0,0 0 0,0 1 0,-1-1 0,1 0 0,0 0 0,0 0 0,0 0 0,0 1 0,0-1 0,0 0 0,-1 0 0,1 1 0,0-1 0,0 0 0,0 0 0,0 1 0,0-1 0,0 0 0,0 0 0,0 1 0,0-1 0,0 1 0,0 0 0,0-1 0,0 0 0,0 0 0,0 0 0,0 0 0,0 0 0,0 0 0,0 0 0,0 0 0,0 0 0,0 0 0,0 0 0,0 0 0,0 0 0,0 1 0,0-1 0,0 0 0,0 0 0,0 0 0,0 0 0,0 0 0,0 0 0,0 0 0,0 0 0,0 0 0,0 0 0,0 0 0,0 0 0,0 0 0,0 0 0,0 0 0,0 0 0,0 1 0,0-1 0,0 0 0,0 0 0,0 0 0,0 0 0,0 0 0,0 0 0,0 0 0,0 0 0,0 0 0,0 0 0,0 0 0,0 0 0,0 0 0,0 0 0,0 0 0,0 0 0,0 0 0,0 0 0,-1 0 0,1 0 0,0 0 0,0 0 0,-3 2 0,3-2 0,0 0 0,0 0 0,0 1 0,0-1 0,0 0 0,0 0 0,0 0 0,0 0 0,0 1 0,0-1 0,0 0 0,0 0 0,0 0 0,0 0 0,0 0 0,0 1 0,0-1 0,0 0 0,0 0 0,0 0 0,0 0 0,0 1 0,0-1 0,0 0 0,0 0 0,0 0 0,0 0 0,0 1 0,0-1 0,0 0 0,0 0 0,0 0 0,0 0 0,1 0 0,-1 1 0,0-1 0,0 0 0,0 0 0,0 0 0,0 0 0,0 0 0,0 0-1,0 0 1,0 0 0,0 0 0,0 0 0,0 0 0,0 0 0,0 0 0,0 0 0,0 0 0,0 0 0,0 0 0,0 0 0,0 0-1,0 0 1,0 0 0,0 0 0,0 0 0,0 0 0,0 0 0,0 1 0,0-1 0,0 0 0,0 0 0,0 0 0,0 0 0,0 0-1,0 0 1,0 0 0,0 0 0,0 0 0,0 0 0,0 0 0,0 0 0,0 0 0,0 0 0,-2 1 5,-1 2 7,3-3-12,0 0 0,0 0 0,-1 0 0,1 0 0,0 0 0,0 1 0,0-1 0,0 0 0,0 0 0,0 0 1,0 0-1,0 0 0,0 1 0,0-1 0,0 0 0,0 0 0,0 0 0,0 0 0,0 0 0,0 1 0,0-1 0,0 0 0,0 0 0,0 0 0,0 0 1,0 0-1,1 1 0,-1-1 0,0 0 0,0 0 0,0 0 0,0 0 0,0 0 0,0 0 0,0 1 0,0-1 0,1 0 0,-1 0 0,0 0 0,0 1 0,0-1 0,0 0 0,0 0 0,0 0-1,0 1 1,0-1 0,0 0 0,1 0 0,-1 0 0,0 1 0,0-1 0,0 0 0,0 0 0,0 1 0,0-1 0,0 0 0,0 0 0,0 1 0,0-1 0,-1 0 0,1 0 0,0 0 0,0 1 0,0-1 0,0 0 0,0 0 0,0 0 0,0 0 0,0 0 0,0 0 0,0 0 0,0 0 0,0 0 0,0 0 0,0 0 0,0 1 0,0-1 0,0 0 0,0 0 0,0 0 0,0 0 0,0 0 0,0 0 0,0 0 0,0 0 1,0 0-1,0 0 0,0 1 0,0-1 0,0 0 0,0 0 0,0 0 0,0 0 0,0 0 0,0 0 0,0 0 0,0 0 0,0 0 0,0 0 0,1 0 0,-1 0 0,0 1 0,0-1 0,0 0 0,0 0 0,0 0 0,0 0 0,0 0 0,0 0 0,0 0 0,0 0 0,0 0 0,0 1 0,0-1 0,0 0 1,0 0-1,0 0 0,0 0 0,0 0 0,0 0 0,0 1 0,0-1 0,0 0 0,0 0 0,0 0 0,0 0 0,0 0 0,0 0 0,0 0 0,0 1 0,0-1 0,0 0 0,0 0 0,0 0 0,0 0 0,0 0 0,0 0 0,0 0 0,0 1 0,0-1 0,0 0 0,0 0 0,0 0 0,-4 8 7,2-4-9,0 2-1,2-5 4,0-1-1,0 0 1,0 1-1,0-1 0,-1 1 1,1-1-1,0 0 0,1 1 1,-1-1-1,0 1 0,0-1 1,0 1-1,0-1 0,0 1 0,0-1 0,0 1 0,0-1 0,0 0 0,0 1 0,0-1 0,0 0 0,0 1 0,0-1 0,0 0 0,0 1 0,0-1 0,0 1 0,-1 3 0,1-4 0,0 0 0,0 0 0,0 0 0,0 1 0,0-1 0,0 0 0,0 0 0,-1 1 0,1-1 0,0 0 0,0 0 0,0 0 0,0 0 0,0 1 0,0-1 0,-1 0 0,1 0 0,0 0 0,0 0 0,0 0 0,0 1 0,-1-1 0,1 0 0,0 0 0,0 0 0,0 0 0,0 0 0,0 0 0,0 0 0,0 0 0,0 0 0,-1 0 0,1 0 0,0 1 0,0-1 0,0 0 0,0 0 0,0 0 0,0 0 0,0 0 0,0 0 0,0 0 0,0 0 0,0 1 0,0-1 0,0 0 0,0 0 0,0 0 0,0 0 0,0 0 0,0 0 0,0 1 0,0-1 0,0 0 0,0 0 0,0 0 0,0 0 0,0 0 0,0 0 0,0 1 0,0-1 0,0 0 0,0 0 0,0 0 0,0 0 0,0 0 0,0 0 0,0 1 0,0-1 0,0 0 0,0 0 0,0 0 0,0 0 0,0 0 0,1 0 0,-1 1 1,0-1 0,0 0-1,0 0 1,0 1 0,0-1 0,0 0 0,0 1-1,0-1 1,0 0 0,0 0 0,0 1 0,0-1-1,0 0 1,0 1 0,0-1 0,0 0 0,0 1-1,0-1 1,-1 1 0,1-1-1,0 0 0,0 0-1,0 0 1,-1 0 0,1 0 0,0 0 0,0 0 0,0 0-1,0 0 1,-1 0 0,1 1 0,0-1 0,0 0-1,0 0 1,0 0 0,0 0 0,-1 1 0,1-1 0,0 0-1,0 0 1,0 0 0,0 1 0,0-1 0,0 0-1,0 0 1,0 0 0,0 1 0,0-1 0,-1 0-1,1 0 1,0 1 0,0-1 0,0 0 0,0 0 0,0 1-1,1-1 1,-1 1 0,0 0-1,0 0 1,0 0 0,0 0-1,1 0 1,-1 2 0,0-3-1,0 0 1,0 0 0,0 0 0,0 0 0,0 0-1,0 0 1,0 0 0,0 0 0,0 0-1,0 0 1,0 0 0,0 0 0,0 0 0,0 1-1,0-1 1,0 0 0,0 0 0,0 0-1,0 0 1,0 0 0,0 0 0,0 0 0,0 0-1,0 0 1,0 0 0,0 0 0,0 0-1,-1 0 1,1 1 0,-1 3 0,1-4 0,0 0 0,0 1 0,0-1 0,0 0 0,0 1 0,0-1 1,0 0-1,0 1 0,0-1 0,0 0 0,0 0 0,0 1 0,-1-1 0,1 0 0,0 1 0,0-1 0,-1 1 2,1-1-2,0 0 0,0 0 1,0 0-1,0 0 0,-1 0 0,1 0 0,0 0 0,0 0 0,0 0 1,0 1-1,0-1 0,0 0 0,0 0 0,0 0 0,0 0 0,0 0 0,0 0 1,0 0-1,0 0 0,0 0 0,0 1 0,0-1 0,0 0 0,0 0 1,0 0-1,-1 0 0,1 0 0,0 0 0,0 0 0,0 1 0,0-1 0,0 0 1,0 0-1,0 0 0,1 0 0,-1 1 0,0-1 0,0 1 0,0-1 0,0 1 0,0-1 0,0 1 0,0-1 0,0 1 0,0-1 0,0 0 0,0 1 0,0-1 0,0 1 0,0-1 0,0 1 0,-1-1 0,1 1 0,0-1 0,0 1 0,0-1 0,0 0 0,-1 1 0,1-1 0,0 0 0,0 1 0,-1-1 0,1 1 0,0-1 0,-1 0 0,1 0 0,0 1 0,0-1 0,0 0 0,-1 0 0,1 1 0,0-1 0,0 0 0,0 0 0,0 1 0,0-1 0,0 0 0,0 0 0,-1 1 0,1-1 0,0 0 0,0 1 0,0-1 0,0 0 0,0 1 0,0-1 0,0 0 0,0 0 0,0 1 0,0-1 0,0 0 0,0 1 0,0-1 0,0 0 0,1 1 0,-1-1 0,0 1 0,0-1 0,0 0 0,0 0 0,0 1 0,0-1 0,0 0 0,0 0 0,0 1 0,0-1 0,0 0 0,0 1 0,0-1 0,0 0 0,-1 0 0,1 1 0,0-1 0,0 0 0,0 0 0,0 0 0,0 1 0,0-1 0,0 0 0,-1 1 0,-1 3 0,2-4 0,0 1 1,0-1-1,0 1 0,0-1 0,0 1 1,0-1-1,0 1 0,0-1 1,0 1-1,0-1 0,0 1 0,-1-1 1,1 0-1,0 1 0,0-1 1,-1 1-1,1-1 0,0 0 1,0 1-1,-1-1 0,1 0 0,0 1 1,-2 3-5,1-4 5,1 0-1,0 0 1,0 1-1,0-1 1,0 0 0,0 0-1,0 0 1,0 0-1,0 1 1,0-1-1,0 0 1,-1 0 0,1 0-1,0 0 1,0 1-1,0-1 1,0 0 0,0 0-1,0 0 1,-1 0-1,1 0 1,0 0-1,0 0 0,0 0 1,0 0-1,0 0 0,0 0 0,0 0 0,0 0 0,0 0 1,0 0-1,0 0 0,0 0 0,0 0 0,0 0 0,0 0 1,0 0-1,-1 0 0,1 0 0,0 0 0,0 1 0,0-1 1,0 0-1,0 0 0,0 0 0,0 0 0,0 0 0,0 0 1,0 0-1,0 0 0,0 0 0,0 0 0,0 0 0,0 0 1,0 0-1,0 0 0,0 0 0,0 0 0,0 0 0,0 0 1,0 0-1,0 0 0,0 1 0,0-1 0,0 0 0,0 0 1,0 0-1,0 0 0,0 0 0,0 0 0,0 0 0,0 0 0,0 0 0,0 0 0,0 0 0,0 0 0,0 0 0,0 0 0,0 0 0,0 0 0,0 0 0,0 0 0,0 0 0,0 0 0,0 0 0,0 1 0,0-1 0,0 0 0,0 0 0,0 0 0,0 0 0,0 0 0,0 0 0,0 0 0,0 0 0,0 0 0,0 0 0,0 0 0,0 0 0,0 0 0,0 0 0,0 0 0,0 0 0,0 0 0,0 0 0,0 0 0,0 0 0,0 0 0,0 0 0,0 0 0,0 0 0,0 0 0,0 0 0,0 0 0,0 0 0,-1 1-1,0-1-1,0 1 1,1-1 0,-1 1-1,-1 1 1,2-2 1,1 4 7,-1-4-7,0 0 0,0 1 0,0-1 0,0 0 0,0 0 0,0 0 0,0 0 0,0 0 0,0 0 0,0 0 0,0 1 0,0-1 0,0 0 0,0 0 0,0 0 0,0 0 0,0 0 1,0 0-1,0 0 0,0 0 0,0 0 0,0 0 0,0 1 0,0-1 0,-1 0 0,1 0 0,0 0 0,0 0 0,0 0 0,0 0 0,0 0 0,0 0 0,0 0 0,0 0 0,0 0 0,0 0 0,0 0 0,0 0 0,0 0 0,0 0 0,0 0 0,-1 0 0,1 0 0,0 0 0,0 1 0,0-1 0,0 0 0,0 0 0,0 0 0,0 0 0,0 0 0,0 0 0,0 0 0,0 0 0,0 0 0,0 0 0,0 0 0,0 0 0,0 0 0,0 0 0,0 1 0,0-1 0,0 0 0,0 0 0,0 0 0,0 0 0,0 0 0,0 0 0,0 0 0,0 0 0,0 0 0,0 0 0,0 0 0,0 0 0,0 0 0,0 1 0,1-1 0,-1 0 0,0 0 0,0 0 0,0 0 1,0 0-1,0 0 0,0 1 0,0-1 0,0 0 0,0 0 0,0 0 1,0 0-1,0 0 0,0 1 0,0-1 0,0 0 0,0 0 0,-1 0 1,1 0-1,0 0 0,0 0 0,0 1 0,0-1 0,0 0 0,0 0 1,0 0-1,0 0 0,0 0 0,0 0 0,0 0 0,0 0 0,0 0 0,-1 1 1,1-1-1,0 0 0,0 0 0,0 0 0,0 0 0,0 0 0,0 0 1,0 0-1,0 0 0,-1 0 0,1 0 0,0 0 0,0 0 0,-2 1 2,2-1-2,0 0 0,0 0 0,0 0 0,0 0 0,0 0 0,0 0 0,0 1 0,-1-1 0,1 0 0,0 0 0,0 0 0,0 0 0,0 0 0,0 1 0,0-1 0,0 0 0,0 0 0,0 0 0,0 0 0,0 1 0,0-1 0,0 0 0,0 0 0,0 0 0,0 0 0,0 1 0,0-1 0,0 0 0,0 0 0,0 0 0,0 1 0,0-1 0,0 0 0,0 0 0,0 0 0,0 0 0,0 0 0,0 0 0,0 0 0,0 0 0,0 0 0,0 0 0,0 0 0,0 0 0,0 0 0,0 0 0,0 1 0,0-1 0,0 0 0,0 0 0,0 0 0,0 0 0,0 0 0,0 0 0,0 0 0,0 0 0,0 0 0,0 0 0,0 0 0,0 0 0,0 0 0,0 0 0,0 0 0,0 0 0,0 0 0,0 0 0,0 1 0,0-1 0,-1 0 0,1 0 0,0 0 0,0 0 0,0 0 0,0 0 0,0 0 0,0 0 0,0 0 0,0 0 0,0 0 0,0 0 0,0 0 0,0 0 0,0 0 0,0 0 0,0 0 0,0 0 0,0 0 0,0 0 0,0 0 0,0 0 0,0 0 0,0 0 1,0-1-1,0 1 0,-1 0 0,1 0 0,0 0 0,0 0 0,0 0 0,0 0 0,0 0 0,0 0 0,0 0 0,0 0 0,0 0 0,0 0 0,0 0 0,0 0 0,0 0 0,0 0 1,0 0-1,0 0 0,0 0 0,0 0 0,0 1 0,0-1 0,0 0 0,0 0 0,0 0 0,0 0 0,0 0 0,0 0 0,0 0 0,0 0 0,0 0 0,0 0 0,0 0 1,0 0-1,0 0 0,0 0 0,0 0 0,0 0 0,0 0 0,0 0 0,0 0 0,0 0 0,0 0 0,0 0 0,0 0 0,0 0 0,0 0 0,0 0 0,0 0 0,0 0 1,0 0-1,0 0 0,0 0 0,0 1 0,0-1 0,0 0 0,0 0 1,0 0-1,0 0 0,0 0 0,0 0 1,0 0-1,0 0 0,0 0 1,0 0-1,0 0 0,0 0 0,0 0 1,0 0-1,0 0 0,0 0 1,0 0-1,0 0 0,0 0 0,0 0 1,0 0-1,0 0 0,0 0 1,0 1-1,0-1 0,0 0 0,0 0 1,0 0-1,0 0 0,0 0 1,0 0-1,0 0 0,-1 0 0,1 0 1,0 0-1,0 0 0,0 0 1,0 0-1,0 0 0,0 0 0,0 0 1,0 0-1,-1 0 3,1 0-2,0 0-1,0 0 0,0 0 0,0 0 0,0 0 0,0 0 0,0 0 1,0 0-1,-1 0 0,1 0 0,0 1 0,0-1 0,0 0 0,0 0 1,0 0-1,0 0 0,0 0 0,0 0 0,0 0 0,0 0 0,0 0 1,0 0-1,0 0 0,0 0 0,0 1 0,0-1 0,0 0 0,0 0 1,0 0-1,0 0 0,0 0 0,0 0 0,0 0 0,0 1 1,0-1-1,0 0 0,-1 0 0,1 0 0,0 0 0,0 0 0,0 0 1,0 0-1,0 0 0,0 0 0,0 0 0,0 0 0,0 0 1,0 0-1,0 1 0,0-1 0,0 0 0,0 0 0,0 0 0,0 0 1,0 0-1,0 0 0,0 0 0,0 0 0,0 0 0,0 0 1,0 0-1,-1 0 0,1 0 0,0 0 0,0 0 0,0 0 1,0 0-1,0 0 0,-3 1 2,2 0 3,1-1-5,0 0 0,0 0 0,0 0 0,0 0 0,0 0 0,0 0 0,0 0 0,0 0 0,0 0 0,0 0 1,0 1-1,0-1 0,0 0 0,0 0 0,0 0 0,0 0 0,0 0 0,0 0 0,0 0 0,0 0 0,0 0 0,0 0 0,0 0 0,0 0 1,-1 0-1,1 0 0,0 0 0,0 0 0,0 0 0,0 0 0,0 0 0,0 0 0,0 0 0,0 0 0,0 0 0,0 0 0,0 0 0,0 0 0,0 0 1,0 0-1,0 0 0,0 0 0,0 0 0,0 0 0,0 0 0,0-1 0,-4 1 17,3 0-16,1 0-1,0 0 0,0 0 0,0 0 1,0 0-1,0 0 0,0 0 1,0 0-1,0 0 0,0 0 0,0 0 1,0 0-1,0 0 0,-1 0 0,1 0 1,0 0-1,0 0 0,0 0 1,0 0-1,0 0 0,0 0 0,0 0 1,0 0-1,0 0 0,0 0 0,0 1 1,0-1-1,0 0 0,-1 0 0,1 0 1,0 0-1,0 0 0,0 0 1,0 0-1,0 0 0,0 0 0,0 0 1,0 1-1,0-1 0,0 0 0,0 0 1,0 0-1,0 0 0,0 0 0,0 0 1,0 0-1,0 0 0,-1 0 0,1 0 1,0 0-1,0 0 0,0 0 0,0 0 1,0 0-1,0 0 0,0 0 0,0 0 1,0 0-1,0 0 0,0 0 0,-8-4 24,6 4-11,0-1 5,-3-4-26,5 5 3,-1 0 9,1 0-4,0-1 1,0 1-1,0 0 0,0 0 1,0 0-1,0 0 0,0 0 1,0-1-1,0 1 1,0 0-1,0 0 0,0 0 1,0 0-1,-1 0 1,1 0-1,0 0 0,0 0 1,0-1-1,0 1 1,0 0-1,0 0 0,0 0 1,-1 0-1,-2-2 8,3 1-8,-1 0 0,0-1 0,0 1 2,0 0-1,0 0 1,0 0-1,1 0 1,-2-1-1,0 0-2,2 2 1,0 0 0,-1 0 0,1 0 0,0 0 0,0 0 0,0 0 0,0 0 0,0 0 0,0-1 0,0 1 0,0 0 0,0 0 0,0 0 0,0 0 0,0 0 0,0 0 0,0-1 0,0 1 0,0 0 0,0 0 0,-1 0 0,1 0 0,0-1 0,0 0 1,0 1 0,0-1-1,0 1 0,-1 0 0,1 0 1,0 0-1,0 0 0,0 0 0,0 0 1,0 0-1,0 0 0,0 0 1,0 0-1,0-1 0,0 1 0,0 0 1,0 0-1,0 0 0,-1 0 0,1 0 1,0 0-1,0 0 0,0 0 0,0 0 1,0 0-1,0 0 0,-1 0 0,1 0 0,0-1 1,-1 1-1,1 0 0,-1 0 0,1-1 0,0 1 1,-1 0-1,1-1 0,-1 1 0,1 0 0,0 0 0,0-1 0,0 1-1,-1 0 1,1 0 0,0-1 0,0 1 0,0 0 0,0 0 0,0-1 0,-1 1 0,1 0-1,0 0 1,0-1 0,0 0 0,0 1-2,0 0-1,-2-6 5,-3 0-7,5 6 6,0 0-1,0-1 0,0 1 1,-1 0-1,1 0 1,0-1-1,0 1 1,0 0-1,0-1 1,0 1-1,0 0 1,0 0-1,0-1 0,0 1 1,0 0-1,0-1 1,0-1-14,0 1 13,0 1-1,0-1 1,0 0 0,0 1 0,0-1 0,0 0 0,0 1 0,0-1 0,-1 1-1,1-1 1,0 0 0,0 1 0,0-1 0,-1 1 0,1-1 0,0 1 0,-1-1-1,1 0 1,-2-1 0,2 2 0,0 0 0,0-1 0,0 1 0,0 0 0,0 0 0,0 0 0,0 0 0,0 0 0,0 0 0,0 0 0,0 0 0,0 0 0,0 0 0,-1 0 0,1 0 0,0 0 0,0 0 0,0 0 0,0 0 0,0 0 0,0 0 0,0 0 0,0 0 0,0 0 0,0 0 0,0 0 0,0 0 0,0 0 0,0 0 0,0 0 0,0 0 0,0 0 0,0 0 0,0 0 0,0 0 0,-1 0 0,1 0 0,0 0 0,0 0 0,0 0 0,0 0 0,0 0 0,0 0 0,0 0 0,0 0 0,0 0 0,0 0 0,0 0 0,0 0 0,0 0 0,0 0 0,0 0 0,0 0 0,0 0 0,0 0 0,0-1 0,0 1 0,0 0 0,0 0 0,0 0 0,0 0 0,-1 0 0,1 0 0,0 0 0,0 0 0,0 0 0,0 0 0,0 0 0,0 0 0,0 0 0,0 0 0,0 0 0,0 0 0,0-1 0,0 1 0,0 0 0,0 0 0,-6-14 1,5 12 7,1 2-8,0 0 0,0 0 0,0 0 0,0 0 0,0 0 0,0-1 0,0 1 0,0 0 0,0 0 0,0 0 0,0 0 0,0 0 0,0 0 0,0 0 0,0 0 0,0 0 0,0 0 0,0 0 0,0 0 0,0 0 0,0 0 0,0 0 0,0-1 0,0 1 0,0 0 0,0 0 0,0 0 0,0 0 0,0 0 0,0 0 0,0 0 0,0 0 0,0 0 0,0 0 0,0 0 0,0 0 0,0 0 0,0 0 0,0-1 0,0 1 0,0 0 1,0 0-1,0 0 0,0 0 0,0 0 0,0 0 0,0-1 0,0 1 0,0 0 0,0 0 0,0 0 1,0 0-1,0 0 0,0 0 0,0-1 0,0 1 0,0 0 0,0 0 0,0 0 0,0 0 0,0 0 0,0 0 1,0 0-1,0-1 0,0 1 0,-3-3 2,2 3-2,1 0 0,0-1 1,-1 1-1,1 0 0,0-1 0,-1 1 0,1-1 0,0 1 1,-1-1-1,1 1 0,0-1 0,-1-2 0,1 3 0,0 0 0,0-1 0,0 1 0,0 0 0,0 0 0,0 0 0,0 0 0,0 0 0,0-1 0,0 1 0,0 0 0,0 0 0,0 0 0,0 0 0,-1 0 0,1 0 0,0 0 0,0-1 0,0 1 0,0 0 0,0 0 0,0 0 0,0 0 0,0 0 0,0 0 0,-1 0 0,1 0 0,0 0 0,0 0 0,0 0 0,0 0 0,0 0 0,0 0 0,0 0 0,0 0 0,-1 0 0,1 0 0,0-1 0,0 1 0,-1 0-1,1 0 1,0 0 0,0-1 0,-1 1 0,1 0 0,0 0-1,0-1 1,0 1 0,-1 0 0,1-1 0,0 1 0,0 0-1,0-1 1,0 1 0,-1-1 0,-1-3-4,2 4 4,0 0 0,0 0 0,0 0 0,0-1 0,0 1 0,0 0 0,0 0 0,0 0 0,0 0 0,0 0 0,0 0 0,0-1 0,0 1 0,0 0 0,-1 0 0,1 0 0,0 0 0,0 0 0,0-1 0,0 1 0,0 0 0,0 0 0,1 0 0,-1 0 0,0 0 0,0-1 0,0 1 0,0 0 0,0 0 0,0 0 0,0 0 0,0-1 1,0 1-1,0 0 1,0 0-1,0 0 1,0 0-1,0-1 0,0 1 1,0 0-1,0 0 1,0 0-1,0 0 1,0-1-1,0 1 0,0 0 1,0 0-1,0 0 1,0 0-1,0-1 1,0 1-1,0 0 0,0 0 1,0 0-1,0 0 1,0-1-1,0 1 1,0 0-1,0 0 0,0 0 1,0 0-1,-1-1 1,1 1-1,-1-1 0,1 0 0,-1 0 0,1 0 0,-1 0 0,1 0 0,0 1 0,-1-1 1,1 0-1,0 0 0,-1-1 0,1 1 0,0-1 0,-1 0 0,1 2 0,0-1 0,0 1 0,0 0 0,0 0 0,0 0 0,0-1 0,-1 1-1,1 0 1,0 0 0,0 0 0,0-1 0,0 1 0,0 0 0,0-1 0,1 0-3,-1 1 3,0 0 0,0 0 0,0 0 0,0 0-1,0 0 1,0 0 0,0 0 0,0 0-1,0 0 1,1-1 0,-1 1 0,0 0-1,0 0 1,0 0 0,0 0 0,0 0-1,0 0 1,0 0 0,0 0 0,0-1 0,0 1-1,0 0 1,0 0 0,0 0 0,0 0-1,0 0 1,0 0 0,0 0 0,0-1-1,0 1 1,0 0 0,0 0 0,0 0-1,0 0 1,0 0 0,0 0 0,0 0 0,-1 0-1,1-1 1,0 1 0,0 0 0,0 0-1,0 0 1,0 0 0,0 0 0,0 0-1,-1-1 1,-2-1-1,3 2 1,0 0 0,0 0 0,0 0 0,0 0 0,0 0 0,0 0 0,0 0 0,0 0 0,0 0 0,0 0 0,0-1 0,0 1 0,0 0 0,0 0 0,0 0 0,0 0 0,-1 0 0,1 0 0,0 0 0,0 0 0,0-1 0,0 1 0,0 0 0,0 0 0,0 0 0,0 0 0,0 0 0,0-1 0,1-1 0,-1 2 0,1 0 0,-1 0 1,0 0-1,0 0 0,0-1 0,0 1 0,0 0 1,0 0-1,0 0 0,0-1 0,0 1 0,0 0 1,0 0-1,0 0 0,0-1 0,0 1 0,0 0 1,0 0-1,0 0 0,0-1 0,0 1 0,0 0 1,0 0-1,0 0 0,0-1 0,0 1 0,0 0 1,0 0-1,0 0 0,0 0 0,0-1 0,0 1 1,-1 0-1,1 0 0,0 0 0,0 0 0,0-1 1,0 1-1,0 0 0,-1-1 5,-2-2-8,3 3 3,0 0 0,0 0 0,0 0 1,0 0-1,0 0 0,0 0 0,0 0 0,0-1 0,0 1 1,0 0-1,0 0 0,0 0 0,0 0 0,0 0 0,0 0 1,0-1-1,0 1 0,0 0 0,0 0 0,0 0 0,0 0 0,0 0 1,0 0-1,0-1 0,0 1 0,0 0 0,0 0 0,0 0 1,0 0-1,1 0-1,-1-1 1,0 1 0,0 0-1,0 0 1,0 0 0,0-1-1,0 1 1,0 0 0,0 0-1,0 0 1,0-1 0,0 1-1,0 0 1,0 0 0,0-1-1,0 1 1,0 0 0,0 0-1,0 0 1,0-1 0,0 1-1,0 0 1,0 0 0,0 0-1,-1-1 1,1 1 0,0 0-1,0 0 1,0 0 0,0-1-1,0 1 1,0 0 0,0 0-1,-1 0 1,1 0 0,0 0-1,0-1 2,0 1-1,0 0 0,-1 0 1,1 0-1,0 0 0,0 0 1,0 0-1,0 0 0,0-1 1,0 1-1,0 0 0,0 0 1,0 0-1,-1 0 0,1-1 1,0 1-1,0 0 1,0 0-1,0 0 0,0 0 1,0-1-1,0 1 0,0 0 1,0 0-1,0 0 0,0-1 1,0 1-1,0 0 0,0 0 1,0 0-1,0 0 0,0-1 1,0 1-1,0 0 0,0 0 1,0 0-1,1 0 0,-1-1 1,0 1-1,0 0 0,0-1-1,0 1 1,0-1-1,0 1 1,0-1-1,0 1 1,0-1-1,0 1 1,0 0-1,0-1 1,0 1 0,0-1-1,0 1 1,0-1-1,-1 1 1,1-1-1,-1-3 8,1 3-7,0 0 0,0 1 0,-1-1 0,1 0 0,0 1 0,0-1 0,-1 0 1,1 1-1,0-1 0,-1 1 0,1-1 0,-1 1 0,0-1 0,0-1 0,1 2 0,0 0 0,0-1-1,0 1 1,0 0 0,0 0 0,0 0 0,0 0-1,0-1 1,0 1 0,0 0 0,0 0-1,0 0 1,0-1 0,0 1 0,0 0 0,0 0-1,0 0 1,0 0 0,0-1 0,0 1 0,0 0-1,0 0 1,0 0 0,0 0 0,0-1-1,1 1 1,-1 0 0,0 0 0,1-3-2,-1 3 2,0 0 0,0 0 0,0 0 0,0 0 0,0 0 0,0 0 1,0 0-1,0 0 0,0-1 0,0 1 0,0 0 0,0 0 0,0 0 0,0 0 0,0 0 0,0 0 0,0 0 0,0 0 0,0 0 0,0 0 0,0 0 0,0 0 1,0 0-1,0-1 0,0 1 0,-1 0 0,1 0 0,0 0 0,0 0 0,0 0 0,0 0 0,0 0 0,0 0 0,0 0 0,0 0 0,0 0 1,0 0-1,0 0 0,0 0 0,0 0 0,0 0 0,0 0 0,0 0 0,0 0 0,0 0 0,0 0 0,0 0 0,0 0 1,0 0-1,0-1 0,-1 1 0,1 0 0,0 0 0,0 0 0,0 0 0,0 0 0,0 0 0,0 0 0,0 0 1,0 0-1,0 0 0,0 0 0,0 0 0,0 0 0,0 0 0,0 0 0,0 0 0,0 0 0,0-1 0,0 1 0,0 0 1,0 0-1,0 0 0,0 0 0,0 0 0,0 0 0,1 0 0,-1 0 0,0 0 0,0 0 0,0 0 0,0 0 1,0 0-1,0 0 0,0-1 1,0 1-1,0 0 0,0 0 0,0 0 0,1 0 0,-1 0 0,0 0 0,0 0 0,0 0 0,0 0 0,0 0 0,0 0 0,0 0 0,0 0 0,0 0 0,0 0 0,0 0 0,0 0 0,0 0 0,0 0 0,0-1 0,0 1 0,0 0 0,0 0 0,0 0 0,1 0 0,-1 0 0,0 0 0,0 0 0,0 0 0,0 0 0,0-1 0,0 1 0,0 0 0,0 0 0,0 0 0,0 0 0,0 0 0,0 0 0,0 0 0,0 0 0,-1 0 0,1-1 0,0 1 0,0 0 0,-2-3 1,2 3 0,0 0-1,0-1 0,0 1 0,-1 0 1,1 0-1,0 0 0,0 0 0,0-1 1,0 1-1,0 0 0,0 0 0,0 0 1,0 0-1,0-1 0,0 1 0,0-3-4,0 3 4,1 0-1,-1-1 1,0 1-1,0 0 1,0-1-1,0 1 1,0 0-1,0 0 1,0-1-1,0 1 1,0 0-1,0-1 1,0 1-1,0 0 1,-1-1-1,1 0 2,0 1-1,0 0 0,0 0 0,0 0 0,0 0 0,0 0 0,0 0 0,0-1 0,0 1 0,0 0 0,0 0 0,0 0 0,0 0-1,0 0 1,0 0 0,0 0 0,0-1 0,0 1 0,0 0 0,0 0 0,0 0 0,0 0 0,0 0 0,0 0 0,0 0 0,0 0 0,0 0 0,0-1 0,0 1 0,0 0 0,0 0-1,0 0 1,0 0 0,1 0 0,-1 0 0,0 0 0,0 0 0,0 0 0,0 0 0,0-1 0,0 1 0,0 0-1,0 0 1,0 0 0,0 0 0,0 0 0,0 0 0,0 0 0,1 0-1,-1 0 1,0-1 0,0 1 0,0 0 0,0 0 0,0 0-1,0 0 1,0 0 0,0 0 0,0-1 0,0 1 0,0 0 0,0 0-1,0 0 1,0 0 0,0 0 0,0 0 0,0 0 0,0-1 0,0 1-1,0 0 1,-1 0 0,1 0 0,0 0 0,0 0 0,0 0-1,0 0 1,0-1 0,0 1 0,0 0 0,0 0 0,0 0 0,0 0-1,0 0 1,0 0 0,0 0 0,-1 0 0,0-1-6,1 1 5,0 0 1,0 0 0,0 0 0,0 0 0,0 0 0,0 0 0,0 0 0,0 0 0,0 0 0,0 0 0,0 0 0,0 0-1,-1 0 1,1 0 0,0 0 0,0 0 0,0 0 0,0 0 0,0 0 0,0 0 0,0 0 0,0 0 0,0 0 0,0 0-1,0 0 1,0 0 0,0 0 0,0 0 0,0 0 0,0 0 0,0 0 0,0 1 0,0-1 0,0 0 0,0 0 0,0 0-1,0 0 1,0 0 0,0 0 0,0 0 0,0 0 0,1 0 0,-1 0 0,0 0 0,0 0 0,0 0 0,0 0 0,0 0-1,0 0 1,0 0 0,0 0 0,0 0 0,0 0 0,0 0 0,0 0 0,0 0 0,0 0 0,0 0 0,0 0 0,0 0-1,0 0 0,0 0 0,0 0-1,0 0 1,0 0-1,0 0 1,0 0 0,0 0-1,0 0 1,0 0 0,0 0-1,0 0 1,0 0-1,0 0 1,0 0 0,0 0-1,0 0 1,0 0 0,0 0-1,0 0 1,0 0-1,0 0 1,0 0 0,0 0-1,0 0 1,0 0-1,0 0 1,0 0 0,0 0-1,0 0 1,0 0 0,0 0-1,0 0 1,0 0-1,0 0 1,0 0 0,0 0-1,0 0 1,0 0 0,0 0-1,0 0 1,0 0-1,0 0 1,0 0 0,0 0-1,0 0 1,0 0-1,0 0 1,0 0 0,0 0-1,0 0 1,0 0 0,0 0-1,0 0 1,0 0-1,0 0 1,0 0 0,0 0-1,0 0 1,0 0 0,2 1 101,-1 0-293,-1-1 169,0 0-1,0 0 0,0 0 1,0 0-1,0 0 0,0 0 0,0 0 1,0 1-1,0-1 0,0 0 1,0 0-1,0 0 0,0 0 0,0 0 1,0 0-1,0 0 0,0 0 1,0 0-1,0 0 0,0 0 0,0 0 1,-1 0-1,1 0 0,0 0 1,0 0-1,0 0 0,0 0 0,0 0 1,0 0-1,0 0 0,0 0 1,0 0-1,0 0 0,0 0 0,0 0 1,0 0-1,0 0 0,0 0 0,-3-1-1367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1T14:59:12.291"/>
    </inkml:context>
    <inkml:brush xml:id="br0">
      <inkml:brushProperty name="width" value="0.07938" units="cm"/>
      <inkml:brushProperty name="height" value="0.07938" units="cm"/>
    </inkml:brush>
  </inkml:definitions>
  <inkml:trace contextRef="#ctx0" brushRef="#br0">1074 2132 640,'-5'-4'1172,"8"4"-962,-3 0-84,-1-2-27,5 6 275,-3-3 237,-3-1-154,3 0-448,-1 0-8,0 0-1,0 0 1,0 0 0,0 0-1,0 0 1,0 0-1,0 0 1,0 0 0,1 0-1,-1 0 1,0 0-1,0 0 1,0 0 0,0 1-1,0-1 1,0 0-1,0 0 1,0 0 0,0 0-1,0 0 1,0 0-1,1 0 1,-1 0 0,0 0-1,0 0 1,0 0-1,0 1 1,0-1 0,0 0-1,0 0 1,0 0-1,0 0 1,0 0 0,0 0-1,0 0 1,0 1-1,0-1 1,0 0 0,0 0-1,0 0 0,0 0 0,0 0 1,0 0-1,0 0 0,0 0 0,0 0 0,0 0 0,0 0 0,0 0 0,0 0 1,0 0-1,0 0 0,0 0 0,0 0 0,0-1 0,0 1 0,0 0 0,0 0 1,0 0-1,0 0 0,0 0 0,0 0 0,0 0 0,0 0 0,0 0 0,0 0 1,0 0-1,0 0 0,0 0 0,0 0 0,0 0 0,-1 0 0,1 0 0,0 0 1,0 0-1,0 0 0,0 0 0,0 0 0,0 0 0,0 0 0,0 0 0,0 0 1,0 0-1,0 0 0,0 0 0,0 0 0,0 0 0,0 0 0,0 0 1,0 0-1,0 0 0,0 1 0,0-1 0,0 0 0,0 0 0,0 0 0,0 0 1,0 0-1,0 0 0,0 0 0,-1-2 20,-1 1-17,2 4-3,1-2 0,-1-1 0,0 0 0,0 0 0,0 0 0,0 1 0,0-1 0,0 0 0,0 0 0,1 0 0,-1 0 0,0 0 0,0 0 0,0 0 0,0 0 1,0 0-1,0 0 0,0 0 0,1 0 0,-1 0 0,0 0 0,0 0 0,0 0 0,0 0 0,0 0 0,0 0 0,1 0 0,3-1 4,-4 1 2,0 0 7,-2 2 19,2-3 283,-1 0-3,1 2 111,-1-3-23,1 1-66,2 2-110,-2 0-65,0-1 32,-1-2 146,1 2-333,0 0 0,0 0 1,0 0-1,0 0 0,0 0 1,0 0-1,0 0 0,0 0 0,0 0 1,0 0-1,0 0 0,0 0 1,0 0-1,0 0 0,0 0 1,0-1-1,0 1 0,0 0 0,0 0 1,0 0-1,0 0 0,0 0 1,0 0-1,0 0 0,0 0 1,0 0-1,0 0 0,0 0 0,0 0 1,0 0-1,0 0 0,0 0 1,0 0-1,0 0 0,0 0 1,0 0-1,0 0 0,0 0 1,0 0-1,0 0 0,0 0 0,0 0 1,0 0-1,0 0 0,0 0 1,0 0-1,0 0 0,0 0 1,0 0-1,0 0 0,0 0 0,0 0 1,0 0-1,0 0 0,0 0 1,0 0-1,0 0 0,0-1 1,0 1-1,0 0 0,0 0 0,0 0 1,1 0 88,-1 0-21,-1-1 50,-1 0 108,2 1-190,0-1 0,0 1 0,0 0-1,0 0 1,0 0 0,0 0 0,0-1 0,1 1 0,-1 0-1,0 0 1,0 0 0,0 0 0,0 0 0,0 0-1,0-1 1,0 1 0,0 0 0,0 0 0,1 0-1,-2-1 104,-3-4 108,4 5-237,0 0-1,-1-1 1,1 1-1,0 0 0,0 0 1,0 0-1,0 0 1,0 0-1,0 0 0,0-1 1,0 1-1,0 0 1,0 0-1,0 0 0,0 0 1,0-1-1,0 1 1,0 0-1,0 0 0,0 0 1,0 0-1,0-1 1,0 1-1,0 0 0,0 0 1,0 0-1,0 0 1,0-1-1,0 1 0,0 0 1,0 0-1,0-1 23,1 0 138,-3-2-42,-1 0 1,4-3 184,-2 5-258,1 1-55,0 0 0,0 0-1,0 0 1,0-1 0,0 1 0,-1 0 0,1 0-1,0 0 1,0 0 0,0 0 0,0 0 0,0 0-1,0-1 1,0 1 0,0 0 0,0 0-1,0 0 1,0 0 0,0 0 0,0 0 0,0-1-1,0 1 1,0 0 0,0 0 0,0 0 0,0 0-1,0 0 1,0-1 0,0 1 0,0 0-1,1-1 13,-1 1-14,0 0 1,0 0-1,0 0 0,0 0 0,0 0 0,0 0 0,0 0 0,1 0 0,-1 0 0,0 0 0,0 0 0,0 0 0,0 0 0,0 0 0,0 0 1,0 0-1,0 0 0,0 0 0,0 0 0,0-1 0,0 1 0,0 0 0,0 0 0,0 0 0,0 0 0,0 0 0,0 0 0,0 0 0,0 0 1,0 0-1,0-1 0,0 1 0,0 0 0,0 0 0,0 0 0,0 0 0,0 0 0,0 0 0,0 0 0,0 0 0,0 0 0,0-1 1,0 1-1,0 0 0,0 0 0,0 0 0,0 0 0,0 0 0,0 0 0,0 0 0,0 0 0,0 0 0,0 0 0,0 0 0,0-1 0,-4-1 94,4 2-93,0 0 0,0 0 0,0 0 0,0 0 0,0 0 0,0 0 0,0-1 0,0 1-1,0 0 1,0 0 0,0 0 0,0 0 0,0 0 0,0 0 0,0 0 0,0 0 0,0 0-1,0 0 1,-1 0 0,1 0 0,0 0 0,0 0 0,0 0 0,0-1 0,0 1 0,0 0-1,0 0 1,0 0 0,0 0 0,0 0 0,0 0 0,0 0 0,0 0 0,0 0 0,0 0-1,0 0 1,0 0 0,0-1 0,0 1 0,0 0 0,0 0 0,0 0 0,0 0 0,1 0-1,-1 0 1,0 0 0,0 0 0,0 0 0,0 0 0,0 0 0,0 0 0,0 0 0,0 0-1,0 0 1,0 0 0,0-1 0,0 1 0,0 0 0,0 0-1,0 0 1,0 0-1,0 0 1,0 0-1,1 0 1,-1 0-1,0 0 1,0 0-1,0 0 1,0 0-1,0 0 1,0 0-1,0 0 1,0 0 0,0 0-1,0 0 1,0 0-1,0-1 1,0 1-1,0 0 1,0 0-1,0 0 1,0 0-1,0 0 1,0 0-1,0 0 1,0 0-1,0 0 1,0 0-1,0 0 1,0 0-1,0 0 1,0-1-1,0 1 1,0 0-1,0 0 1,0 0-1,0 0 1,0 0-1,0 0 1,0 0-1,0 0 1,0 0-1,0 0 1,0 0-1,0 0 1,0 0-1,0 0 1,0 0-1,0-1 1,-1 1-1,1 0 1,0 0-1,0 0 1,0 0-1,0 0 1,0 0-1,0 0 1,0 0-1,0 0 1,0 0-1,0 0 1,0 0-1,0 0 1,-1 0 30,-1-2 57,2 2-89,0 0 1,0 0-1,0 0 0,0 0 0,0 0 1,0 0-1,0 0 0,0 0 1,0 0-1,0 0 0,0 0 1,0 0-1,0-1 0,0 1 0,0 0 1,0 0-1,0 0 0,0 0 1,0 0-1,0 0 0,0 0 1,0 0-1,0 0 0,0 0 0,0 0 1,0 0-1,0 0 0,0 0 1,0 0-1,0 0 0,0 0 1,0 0-1,0 0 0,0 0 0,0 0 1,0 0-1,0 0 0,1 0 1,-1 0-1,0 0 0,0 0 1,0 0-1,0 0 0,0 0 0,0 0 1,0 0-1,0 0 0,0 0 1,0 0-1,0 0 1,0 0 0,0 0-1,0 0 1,0 0 0,0 0 0,0 0-1,0 0 1,0 0 0,0 0 0,0-1 0,0 1-1,0 0 1,0 0 0,0 0 0,0 0-1,0 0 1,0 0 0,0 0 0,0 0 0,0 0-1,0 0 1,0 0 0,0 0 0,-1 0 0,1 0-1,0 0 1,0 0 0,0 0 0,0 0-1,0 0 1,0 0 0,0 0 0,0 0 0,1 0-1,-1 0 1,0-1 0,0 1 0,0 0-1,0 0 1,0 0 0,0 0 0,0 0 0,0 0-1,0 0 1,0 0 0,0 0 0,0 0 0,0 0-1,0 0 1,0 0 0,0 0 0,0 0-1,0 0 1,0 0 0,0 0 0,0 0 0,0 0-1,0 0 1,0 0 0,0 0 0,0 0-1,0 0 1,0 0 0,0 0 0,0 0 0,0-1 13,2 1 7,-2 0-21,0 0-1,0 0 1,0 0-1,0 0 1,0 0 0,0 0-1,0 0 1,0 0 0,0 0-1,0 0 1,0-1-1,0 1 1,0 0 0,0 0-1,0 0 1,0 0-1,0 0 1,0 0 0,0 0-1,0 0 1,0 0-1,0 0 1,0 0 0,0 0-1,0 0 1,1 0-1,-1 0 1,0 0 0,0 0-1,0 0 1,0 0 0,0 0-1,0-1 1,0 1-1,0 0 1,0 0 0,0 0-1,0 0 1,0 0-1,0 0 1,-4-2 8,4 2-8,0 0-1,0 0 0,0 0 1,0 0-1,0 0 0,0 0 1,0 0-1,0 0 1,0 0-1,0 0 0,0 0 1,0 0-1,0 0 0,0 0 1,0 0-1,0 0 0,0 0 1,0 0-1,0-1 0,0 1 1,0 0-1,0 0 1,0 0-1,0 0 0,0 0 1,0 0-1,0 0 0,0 0 1,0 0-1,0 0 0,0 0 1,0 0-1,0 0 0,0 0 1,0 0-1,0 0 1,0 0-1,0-1 0,0 1 1,0 0-1,0 0 0,0 0 1,0 0-1,0 0 0,0 0 1,0 0-1,0 0 0,0 0 1,1 0 4,-2-1-4,1 1 0,0 0 0,0 0 0,0 0 0,0-1 1,-1 1-1,1 0 0,0 0 0,0 0 0,0 0 0,-1 0 0,1 0 0,0-1 0,-2 1 12,2 0-13,0 0 1,0 0-1,0-1 0,0 1 0,0 0 1,0 0-1,0 0 0,0 0 0,0 0 0,0 0 1,0 0-1,0 0 0,0 0 0,0 0 1,0 0-1,0 0 0,0 0 0,0 0 1,0 0-1,0 0 0,0 0 0,0 0 1,0 0-1,0 0 0,0 0 0,0 0 1,0 0-1,0 0 0,0 0 0,0 0 1,0 0-1,0 0 0,0 0 0,0 0 1,0 0-1,0 0 0,0 0 0,0 0 0,0 0 1,0 0-1,0 0 0,0 0 0,0 0 1,0 0-1,0 0 0,0 0 0,0 0 1,0 0-1,1 0 0,-1 0 0,0 0 1,0 0-1,0 0 0,0 0 0,0 0 1,0 0-1,0 0 0,0-1 1,0 1-1,0 0 0,0 0 1,0 0-1,0 0 0,0 0 1,0 0-1,0 0 0,0 0 1,0 0-1,0 0 0,0 0 1,0 0-1,0 0 0,0 0 1,0 0-1,0 0 0,0 0 1,0 0-1,0 0 0,0 0 1,0 0-1,0 0 0,0 0 1,0 0-1,0 0 0,0-1 1,0 1-1,0 0 0,0 0 1,0 0-1,0 0 0,0 0 1,0 0-1,0 0 0,0 0 1,0 0-1,0 0 0,0 0 1,0 0-1,0 0 0,0 0 1,0 0-1,0 0 0,0 0 1,0 0-1,0 0 0,0 0 0,0 0 1,0 0-1,0-1 0,0 1 0,0 0 0,0 0 1,0 0-1,0 0 0,0 0 0,0 0 0,0 0 0,0 0 1,0 0-1,0 0 0,0 0 0,0 0 0,0 0 1,0 0-1,0 0 0,0 0 0,0 0 0,0 0 1,0 0-1,0 0 0,0 0 0,0 0 0,0 0 0,0 0 1,0 0-1,0 0 0,0 0 0,0 0 0,0 0 1,0-1-1,0 1 0,0 0 0,0 0 0,0 0 1,0 0-1,0 0 0,0 0 0,0 0 0,0 0 1,0 0-1,0 0 0,0 0 0,0 0 0,0 0 0,0 0 1,0 0-1,0 0 0,0 0 0,0 0 0,0 0 1,0 0-1,0 0 0,0 0 0,1 0 0,-1 0 1,0 0 0,0 0 0,0 0 0,0 0 0,0 0 0,0 0 0,0 0 0,0 0 0,0 0 0,0 0 0,0 0 0,0 0 0,0 0 0,0 0 0,0 0 0,0 0 0,0 0 0,0 0 0,0 0 0,0 0 0,0 0 0,0-1 0,0 1 0,0 0 0,0 0 0,0 0 0,0 0 0,0 0 0,0 0 0,0 0 0,0 0 0,0 0 0,0 0 0,0 0 0,0 0 0,0 0 0,0 0 0,0 0 0,0 0 0,0 0 0,-1-3 32,0-2 64,1 5-95,0 0 0,0 0-1,0 0 1,0 0 0,0 0 0,0 0-1,0-1 1,0 1 0,0 0 0,0 0-1,0 0 1,0 0 0,0 0 0,0 0-1,0 0 1,0 0 0,1-1 0,-1 1-1,0 0 1,0 0 0,0 0 0,0 0-1,0 0 1,0 0 0,0 0 0,0 0 0,0 0-1,0 0 1,1 0 0,-1-1 31,-1 0 9,-4-5 62,5 6-103,0 0-1,0 0 0,0 0 1,0 0-1,-1 0 1,1-1-1,0 1 1,0 0-1,0 0 0,0 0 1,0 0-1,0 0 1,0 0-1,0 0 1,0 0-1,0 0 0,0 0 1,0 0-1,0 0 1,0 0-1,0 0 1,0 0-1,0 0 0,0 0 1,0 0-1,0 0 1,0 0-1,0 0 1,0 0-1,0 0 0,0 0 1,0 0-1,0-1 1,0 1-1,0 0 1,0 0-1,0 0 0,0 0 1,0 0-1,0 0 1,2-1 8,-1 0 0,-1 0-8,0 1 0,0 0-1,0 0 1,0 0-1,0 0 1,0 0-1,0 0 1,1 0-1,-1 0 1,0 0-1,0 0 1,0 0 0,0 0-1,0 0 1,0 0-1,0 0 1,0-1-1,0 1 1,0 0-1,-1 0 1,1 0-1,0 0 1,0 0 0,0 0-1,0 0 1,0 0-1,0 0 1,0 0-1,0 0 1,0 0-1,0 0 1,0 0-1,0 0 1,0 0 0,0-1-1,-1 0 8,1 1-4,0 0 1,-1 0-1,1 0 0,0 0 0,0 0 0,0-1 0,0 1 0,0 0 0,-1 0 0,1 0 0,0 0 0,0-1 0,0 1 0,0 0 0,0 0 0,0 0 0,0-1 0,0 1 0,0 0 0,0 0 0,0 0 0,0-1 0,0 1 0,0 0 0,0 0 0,0-1 0,0-5 317,-1 2-216,-1 3-68,2 1 11,2-1 20,-2 1-65,0 0-1,0 0 0,0 0 1,0 0-1,0 0 0,0 0 1,0 0-1,0 0 0,0 0 1,0-1-1,0 1 0,1 0 1,-1 0-1,0 0 0,0 0 1,0 0-1,0 0 0,0 0 1,0 0-1,0 0 0,0 0 1,0 0-1,0 0 0,0 0 1,0 0-1,0 0 0,0-1 1,0 1-1,0 0 0,0 0 1,0 0-1,0 0 0,1 0 1,-1 0-1,0-1 0,-2-1 68,1 2-54,0-3 129,1 3-144,0 0 0,0 0 0,-1 0 1,1 0-1,0 0 0,0 0 0,0 0 0,0 0 0,0 0 1,0 0-1,0-1 0,0 1 0,0 0 0,0 0 1,0 0-1,0 0 0,0 0 0,0 0 0,0 0 0,-1 0 1,1 0-1,0-1 0,0 1 0,0 0 0,0 0 0,0 0 1,0 0-1,0 0 0,0 0 0,0 0 0,0 0 0,0-1 1,0 1-1,0 0 0,0 0 0,0 0 0,0 0 0,0 0 1,1 0-1,-1 0 0,0-1 0,0 1 0,0 0 0,0 0 1,0 0-1,0 0 0,0 0 0,0 0 0,0 0 0,2-5 69,-3 4-14,1 1-55,0 0 0,0 0 0,0 0 0,0 0 0,0 0 0,0 0 0,0 0 0,0 0 0,0 0 1,0 0-1,0 0 0,0 0 0,-1 0 0,1 0 0,0 0 0,0 0 0,0 0 0,0-1 0,0 1 0,0 0 0,0 0 0,0 0 0,0 0 0,0 0 0,0 0 0,0 0 0,0 0 0,0 0 0,0 0 0,0 0 0,0 0 0,0-1 0,0 1 0,0 0 0,0 0 0,1-3 18,0 1 2,-1 2-20,0 0 0,0 0 0,0-1 0,0 1 0,0 0 0,0 0 0,0 0 0,0 0 0,0 0 0,0 0 0,0 0 0,0 0 0,0 0 0,0 0 0,0 0 0,0 0 0,0 0 0,0 0 0,0 0 0,0 0 0,0 0 0,0 0 0,0 0 0,0 0 0,-1 0 0,1 0 0,0 0 0,0 0 0,0 0 0,0 0 0,0 0 0,0 0 0,0 0 0,0 0 0,0 0 0,0 0 0,0 0 0,0 0 0,0 0 0,0 0 0,0 0 0,0 0 0,0 0 0,0 0 0,0 0 0,0 0 0,0 0 0,0-2 18,-1 0 0,0 2-17,1 0 0,0-1 0,0 1 0,0 0 0,0 0 0,0 0 0,0 0 0,0 0 0,0 0 0,0 0 0,0 0 0,0-1-1,0 1 1,-1 0 0,1 0 0,0 0 0,0 0 0,0 0 0,0-1 0,0 1 0,0 0 0,0 0 0,0 0 0,0 0 0,0 0 0,0-1 0,0 1 0,0 0 0,0 0 0,0 0 0,0 0 0,0 0 0,0-1 0,1 1 0,-1 0 0,0 0 0,0 0 0,0 0 0,0 0 0,0 0 0,0 0 0,0-1 0,0 1 0,0 0 0,2-3 20,-3 3 7,-1-2-4,2 2-24,0 0 0,0 0 0,0 0 0,0 0 0,0 0 0,0-1 0,0 1 0,0 0 0,0 0 0,0 0 0,0 0 0,0 0 0,0 0 0,0 0 0,0 0 0,0 0 0,0-1 0,0 1-1,0 0 1,0 0 0,0 0 0,0 0 0,0 0 0,0 0 0,0 0 0,0 0 0,0-1 0,0 1 0,0 0 0,0 0 0,0 0 0,0 0 0,0 0 0,0 0 0,0 0 0,0 0 0,0 0 0,0 0 0,0-1 0,1 0 20,-2-1 3,1 2-24,0 0 1,0 0 0,0 0 0,0 0 0,0-1-1,0 1 1,0 0 0,0 0 0,0 0 0,0 0-1,0-1 1,0 1 0,0 0 0,0 0 0,0 0-1,0 0 1,0-1 0,0 1 0,0 0 0,0 0-1,0 0 1,0 0 0,1-1 0,-1 1 0,0 0-1,0 0 1,0 0 0,0 0 0,0-1-1,0 1 1,0 0 0,0 0 0,0 0-1,0 0 1,0-1 0,1 1 0,-1 0-1,0 0 1,0 0 0,0-1 0,0 1 0,0 0-1,-2-1 10,2 1-9,-1 0 0,1 0 0,0 0 0,0 0 0,0 0 0,-1 0 0,1 0 0,0 0 0,0-1 0,0 1 0,-1 0-1,1 0 1,0 0 0,0 0 0,0-1 0,-1 1 0,1 0 0,0 0 0,0 0 0,0-1 0,0 1 0,0 0 0,-1-1-1,1 1 1,0 0 0,0 0 0,0 0 0,0 0 0,0 0 0,0 0 0,0 0 0,0 0-1,0-1 1,0 1 0,0 0 0,0 0 0,1 0 0,-1 0 0,0 0 0,0 0 0,0 0-1,0 0 1,0 0 0,0 0 0,0-1 0,0 1 0,0 0 0,0 0 0,0 0 0,0 0-1,0 0 1,0 0 0,1 0 0,0-2 12,-1 2-11,0 0-1,0-1 0,0 1 1,0-1-1,1 1 0,-1-1 0,0 1 1,0-1-1,0 1 0,0-1 1,0 1-1,0-1 0,0 1 0,0-1 1,-1 1-1,1-1 0,0 1 1,0-1-1,0 1 0,0-1 0,0 1 1,0 0-1,-1-1 0,1 1 1,0-1-1,0 1 0,-1-1 0,1 1 0,0 0 0,0 0 0,0 0 0,0 0 0,0-1-1,-1 1 1,1 0 0,0 0 0,0 0 0,0 0-1,0 0 1,0 0 0,0-1 0,0 1 0,0 0 0,0 0-1,0 0 1,0 0 0,0 0 0,0-1 0,0 1-1,0 0 1,0 0 0,0 0 0,0 0 0,0 0 0,0-1-1,0 1 1,0 0 0,0 0 0,0 0 0,0 0-1,0 0 1,1-1 0,-1 1 0,0 0 0,0 0-1,0 0 1,0 0 0,0 0 0,0-1 0,0 1 0,0 0 0,1 0 0,-1-1 0,0 1 0,0 0 0,0 0 0,0 0 0,0-1 0,0 1 0,0 0 0,0-1 0,0 1 2,0-1 0,0 0 0,0 0-1,0 1 1,0-1 0,1 0 0,-1 1 0,0-1 0,0 0-1,0 1 1,1-1 0,-1 0 0,0 1 0,0-1 0,1 0-1,-1 1-1,1-1-1,-1 1 0,0 0 0,0 0 0,0 0 0,0 0 0,0 0 1,0-1-1,0 1 0,0 0 0,0 0 0,0 0 0,1 0 0,-1-1 0,0 1 1,0 0-1,0 0 0,0 0 0,0 0 0,0-1 0,0 1 0,0 0 0,0 0 1,0 0-1,0-1 0,0 1 0,0 0 0,0 0 0,-3-6 6,3 6-5,0-1-1,0 1 1,-1-1 0,1 1 0,0 0-1,0-1 1,0 1 0,0-1-1,0 1 1,-1-2 0,1 2 0,0 0 0,0 0 0,0-1 0,0 1 0,0 0 0,0-1 0,0 1 0,0 0 0,0 0 0,0-1 0,0 1 1,0 0-1,0 0 0,0 0 0,0-1 0,0 1 0,-1-2 3,1 2-3,0 0-1,0 0 1,0 0-1,0-1 0,0 1 1,0 0-1,0 0 1,0 0-1,0 0 0,0 0 1,0 0-1,0-1 1,0 1-1,0 0 0,1 0 1,-1 0-1,0 0 1,0 0-1,0 0 0,0 0 1,0-1-1,0 1 0,0 0 1,0 0-1,0 0 1,0 0-1,0 0 0,0 0 1,1 0-1,-1 0 1,0 0-1,0 0 0,1-2 5,-2 0-1,1 2-3,0 0-1,0 0 0,0-1 0,0 1 0,0 0 0,0 0 0,0 0 1,0-1-1,0 1 0,0 0 0,0 0 0,0 0 0,0-1 1,0 1-1,0 0 0,0 0 0,0 0 0,0-1 0,0 1 1,0 0-1,0-1 0,0 1 0,0 0 0,0 0 0,0-1 1,0 1-1,0 0 0,0 0 0,0 0 0,0-1 1,0 1-1,0 0 0,0 0 0,0-1 0,0 1 0,0 0 1,0 0-1,-1 0 0,1-1 0,0 1 0,0 0 1,0-1-1,-1 0 4,2-7 11,-2 1-13,1 4 6,0 2-7,0 1 0,0 0 0,0-1 0,0 1 0,0 0-1,0-1 1,0 1 0,0 0 0,0-1 0,0 1 0,0 0 0,0-1 0,0 1 0,0 0 0,0-1 0,1 1-1,-1-1 1,0 1 0,0 0-1,0-1 1,0 1 0,1 0-1,-1 0 1,0-1 0,0 1-1,0 0 1,0-1-1,0 1 1,0-1-1,0 1 0,0 0 0,0 0 0,0 0 0,0 0 1,0-1-1,0 1 0,-1 0 0,1 0 0,0 0 0,0 0 0,0-1 1,0 1-1,0 0 0,0 0 0,-1 0 0,1 0 0,0 0 1,0 0-1,0 0 0,0 0 0,0 0 1,0 0-1,0 0 0,0 0 1,-1 0-1,1-1 0,0 1 1,0 0-1,0 0 0,0 0 1,0 0-1,0 0 0,0 0 1,0 0-1,0 0 0,0 0 1,0 0-1,0 0 0,0 0 0,0 0 1,0 0-1,0 0 0,0-1 1,0 1-1,0 0 0,0 0 1,0 0-1,0 0 0,0 0 1,0 0-1,0 0 0,0 0 1,0 0-1,0 0 0,0-1 1,0 1-1,0 0 0,0 0 0,0 0 1,0 0-1,0 0 0,3-2 8,-1 1-2,-2 1-6,0 0 0,0 0 1,0 0-1,0 0 0,0 0 0,0 0 0,0 0 1,0 0-1,0 0 0,0 0 0,0-1 0,0 1 1,0 0-1,0 0 0,0 0 0,0 0 0,0 0 0,0 0 1,0 0-1,0 0 0,0 0 0,0 0 0,0 0 1,0 0-1,0 0 0,0 0 0,0 0 0,0 0 1,0 0-1,0 0 0,0 0 0,0 0 0,0 0 1,0 0-1,0-1 0,0 1 0,0 0 0,0 0 1,0 0-1,0 0 0,0 0 0,0 0 0,0 0 0,0 0 1,0 0-1,0 0 0,0 0 0,0 0 0,0 0 1,-1 0-1,0-1 3,-2-2 5,3 3-8,0 0 1,0 0-1,0 0 1,0 0-1,0 0 0,0-1 1,0 1-1,0 0 0,0 0 1,0 0-1,0 0 1,0 0-1,-1 0 0,1-1 1,0 1-1,0 0 0,0 0 1,0 0-1,0 0 1,0 0-1,0 0 0,0-1 1,0 1-1,0 0 0,0 0 1,0 0-1,1 0 1,-1 0-1,0-1 0,0 1 1,0 0-1,0 0 0,0 0 1,0 0-1,0-1 1,0 1 0,0 0-1,0 0 1,0 0 0,0-1-1,0 1 1,0 0-1,0 0 1,0-1 0,0 1-1,0 0 1,0 0-1,0 0 1,0-1 0,0 1-1,0 0 1,0 0 0,0-1-1,0 1 1,0 0-1,0 0 1,0 0 0,0-1-1,0 1 1,0 0 0,-1 0-1,1 0 1,0 0-1,0-1 1,0 1 1,-1-1-1,1 1 1,0 0-1,0-1 1,0 1 0,0-1-1,0 1 1,-1 0-1,1-1 1,0 1 0,0-1-1,0 0 1,0 1-1,0 0-1,0 0 1,0 0-1,0 0 1,0-1 0,0 1-1,0 0 1,0 0 0,1 0-1,-1 0 1,0 0-1,0 0 1,0-1 0,0 1-1,0 0 1,0 0 0,0 0-1,0 0 1,0 0-1,1 0 1,-1 0 0,0 0-1,0 0 1,0 0 0,0 0-1,0 0 1,1-1-1,-1 1 8,-3-6 23,3 3-23,0 3-6,0 0-1,0-1 1,0 1 0,0 0-1,0-1 1,0 1-1,0 0 1,0-1-1,0 1 1,-1 0 0,1-1-1,0 1 1,0 0-1,0-1 1,0 1-1,0 0 1,0 0 0,0-1-1,-1 1 1,1-1-1,0 1 0,0 0-1,0 0 1,0 0-1,0 0 0,0 0 1,-1 0-1,1 0 1,0 0-1,0 0 1,0 0-1,0-1 1,0 1-1,0 0 0,0 0 1,0 0-1,0 0 1,0 0-1,0 0 1,0 0-1,0 0 1,0 0-1,0-1 0,0 1 1,0 0-1,0 0 1,0 0-1,0 0 1,0 0-1,0 0 1,0 0-1,0 0 0,0 0 1,0-1-1,0 1 1,1 0-1,-1 0 1,0 0-1,0 0 1,0 0-1,0 0 0,0 0 1,0 0-1,0 0 1,0 0-1,0 0 1,0 0-1,0 0 1,0 0-1,0 0 0,0 0 1,0-1-1,1 1 1,-1 0-1,0 0 1,0 0-1,0 0 0,0 0 0,0 0 0,0 0 0,1 0 1,-1 0-1,0 0 0,0 0 0,0 0 0,0 0 0,0 0 0,0 0 1,0-1-1,0 1 0,0 0 0,1 0 0,-1 0 0,0 0 0,0 0 1,0-1-1,0 1 0,0 0 0,0 0 0,0 0 0,0 0 0,0 0 1,0-1-1,0 1 0,0 0 0,0 0 0,0 0 0,0 0 0,0-1 1,0 1-1,0 0 0,0 0 0,0 0 0,0 0 0,0 0 0,0-1 0,0 1 1,0 0-1,0 0 0,0-1 0,-1 1 0,1 0 0,0 0 0,0 0 0,0-1 0,0 1 0,0 0 0,0 0 0,0-1 0,0 1 0,0 0 0,0 0 0,0-1 0,0 1 0,0 0 0,0 0 0,0-1 0,0 1 0,0 0 0,0 0 0,0-1 0,0 1 0,0 0 0,0 0 0,0 0 0,0-1 0,0 1 0,1 0 0,-1 0 0,0-1 0,0 1 0,0 0 0,0 0 0,0-1 0,1 1 0,-1 0 0,0-1 0,0 1 0,0 0 0,0-1 0,0 1 0,0 0 0,0-1 0,0 1 0,0 0 0,-1-1 0,1 1 0,0 0 0,0-1 0,0 1 0,0 0 0,0 0 0,0-1 0,0 1 0,-1 0 0,1-1 0,0 1 0,0 0 0,0-1 0,-1 0 1,1 1-1,0 0 1,0 0-1,0 0 0,0 0 0,0 0 0,0 0 0,0 0 0,0 0 0,0 0 1,0-1-1,0 1 0,0 0 0,0 0 0,0 0 0,0 0 0,0 0 1,0 0-1,0 0 0,0 0 0,0 0 0,0 0 0,0 0 0,0 0 0,0 0 1,0 0-1,0 0 0,0-1 0,0 1 0,0 0 0,0 0 0,0 0 1,0 0-1,0 0 0,0 0 0,0 0 0,0 0 0,0 0 0,0 0 1,0 0-1,0 0 0,0 0 0,0 0 0,0 0 0,3-1 1,-3 1-1,-1-1 3,-1 1 4,2-1 3,0 1-8,0 0-1,0 0 0,0-1 0,0 1 0,0 0 0,0 0 0,0 0 0,0 0 0,0-1 0,0 1 0,0 0 0,0 0 1,0 0-1,0 0 0,0-1 0,0 1 0,0 0 0,0 0-1,0-1 1,0 1-1,0 0 1,0 0-1,0 0 1,0 0-1,0-1 0,0 1 1,0 0-1,0 0 1,0 0-1,0-1 1,0 1-1,0 0 1,0 0-1,1 0 0,-1 0 1,0 0-1,0-1 1,0 1-1,0 0 1,0 0-1,0 0 0,0 0 1,0 0-1,1-1 1,-1 1-1,1-1 10,-3-1 16,0 0-1,2 2-24,0 0 0,-1 0 0,1 0 1,0 0-1,0 0 0,0 0 1,0 0-1,0 0 0,0-1 1,0 1-1,0 0 0,0 0 1,0 0-1,0 0 0,0 0 1,0 0-1,0 0 0,0 0 1,0 0-1,0 0 0,0-1 1,0 1-1,0 0 0,0 0 0,0 0 1,0 0-1,0 0 0,0 0 1,0 0-1,0 0 0,0 0 1,0-1-1,0 1 0,0 0 1,0 0-1,0 0 0,0 0 1,0 0-1,0 0 0,0-1 0,0 1 1,0 0-1,0-1 0,0 1 0,0 0 0,0-1 1,0 1-1,0 0 0,0-1 0,0 1 0,0 0 0,0-1 1,0 0 1,0 0-2,-1 0-1,1 1 1,0-1-1,0 1 1,0-1 0,0 0-1,0 1 1,0-1-1,-1 1 1,1-1 0,0 1-1,-1-2 1,1 2-1,0-1 1,0 1 0,0-1-1,0 1 1,0-1-1,0 1 1,-1-1-1,1 1 1,0-1-1,0 1 1,0-1-1,0 1 1,1-1-1,-1 1 1,0-1-1,0 0 1,0 1-1,0-1 1,0 1 0,0-1-1,0 1 1,0-1-1,0 1 1,0-1-1,0 1 1,0-1-1,0 1 1,0-1-1,-1 0 1,0 0-1,1 1 0,0 0 0,0-1 0,0 1 0,-1 0 0,1 0 0,0 0 0,0 0 0,0-1 0,0 1 0,0 0 0,-1 0 0,1-1 0,0 1 0,0 0 0,0 0 0,0-1 0,0 1 0,0 0 0,0-1 0,0 1 0,0 0 0,0 0 0,0-1 0,-1 1 0,1 0 0,1-1 0,-1 1 0,0 0 0,0-1 0,0 1 0,0 0 0,0 0 0,0-1 0,0 1 0,0 0 0,0-1 0,0 1 1,0-1 1,0 0-1,0 0 1,0 1-1,0-1 1,0 0-1,0 1 1,0-1-1,0 0 0,-1 0 1,1-1 1,1 1 1,-2-4-4,0 4-2,1 1 0,0-1 1,0 0-1,0 0 0,0 0 1,0 0-1,-1-1 0,1 2 2,0-1-1,0 1 1,0-1 0,0 1-1,0 0 1,0-1-1,0 1 1,0-1 0,0 1-1,-1 0 1,1-1-1,0 1 1,0-1-1,0 1 1,-1 0 0,1-1-1,-2-3-1,2-1 3,-2 3 1,2 2-2,0 0 0,0 0 0,0 0 0,0 0 0,0 0 0,0 0 0,0-1 0,0 1 0,0 0 0,0 0 0,0 0 0,-1 0 0,1 0 0,0 0 0,0 0 0,0 0 0,0 0 0,0 0 0,0 0 0,0 0 0,0 0 0,0 0 0,0-1 0,0 1 0,0 0 0,0 0 0,0 0 0,0 0 0,0 0 0,0 0 0,0 0 0,0 0 0,0 0 0,0 0 0,0 0 0,0 0 0,0-1 0,0 1 0,0 0 0,0 0 0,0 0 0,0 0 0,0 0 0,0 0 0,1 0 0,-1 0 0,0 0 0,0 0 0,0 0 0,0 0 0,0-1 0,0 1 0,0 0 0,0 0 1,0-1-1,0 1 0,0 0 0,0 0 1,0 0-1,0-1 0,0 1 0,0 0 0,0 0 1,0-1-1,0 1 0,-1 0 0,1 0 1,0 0-1,0-1 0,0 1 0,0 0 1,0-1-1,-1 1 1,1-1 0,0 0-1,0 0 1,-1 0 0,1 1 0,0-1-1,0 0 1,0 0 0,0 0 0,0 1 0,0-3-1,0 3 1,0 0-1,0-1 0,0 1 1,0 0-1,0-1 1,0 1-1,0 0 0,0-1 1,0 1-1,0 0 1,0-1-1,0 1 0,-1 0 1,1 0-1,0-1 1,0 1-1,0-1 0,-1 1 0,1 0 0,0-1 0,0 1 0,0 0 0,-1-1 0,1 1 0,0-1 0,0 1 0,0-1 0,0 1 0,0-1 0,0 0 0,0-1-1,-1 1 1,1-1-1,0 0 0,0 0 1,-1 1-1,1-1 0,-1 0 1,1 1-1,-2-3 0,2 3 1,0 1 0,0-1 0,0 1 0,-1 0 0,1-1-1,0 1 1,0-1 0,0 1 0,0-1 0,0 0 0,0 0 0,0 1 0,0-1 0,0 1 0,0-1 0,0 0 0,0 1 0,0-2 0,-3-11 0,3 8-1,0-1 0,0 5 1,0 1 0,0-1 1,0 1-1,0-1 0,0 0 0,0 1 0,0-1 0,0 1 1,0-1-1,-1 0 0,0-2-1,1 3 1,-1-1-1,1 0 1,0 0-1,0 0 1,-1 1-1,1-1 1,0 0-1,0 0 1,0 0-1,-1 0 1,1-1-1,0 1 1,0 1 0,0-1 0,0 0 0,0 1 0,0-1 0,0 0 0,-1 1 0,1-1 0,0 0 0,-1 0 0,0-4-5,0 2 4,1 2 2,0 0 1,0 0-1,-1 0 1,1 0-1,0 0 1,0 0 0,0 0-1,0 0 1,0-1-1,-1-13 6,0 13-7,1-1 0,-1 0-1,0 1 1,-1-5 0,1 7 1,1-1-1,0 0 1,0 0 0,0 1 0,-1-1-1,1 0 1,0 0 0,0 0 0,0 0-1,0-1 1,0-3 7,0 5-8,0 0 0,0 0 0,0 0 0,0 0 0,0-1 0,0 1 0,0 0 0,0 0 0,0 0 0,0 0 0,0 0 0,0 0 0,0-1 0,0 1 0,0 0 1,0 0-1,0 0 0,0 0 0,0 0 0,0-1 0,0 1 0,0 0 0,0 0 0,0 0 0,0 0 0,0 0 0,0 0 0,0-1 0,0 1 0,0 0 0,0 0 0,0 0 0,0 0 0,0 0 0,0 0 0,0 0 0,-1-1 0,1 1 1,0 0-1,0 0 0,0 0 0,0-1 0,0 1 1,-1 0-1,1 0 0,0-1 0,0 1 1,0 0-1,0 0 0,0-1 0,0 1 0,0 0 1,0 0-1,0-1 0,0 1 0,0 0 1,0 0-1,0-1 0,0 1 0,0-1 1,0-4-6,0-1 0,-2-10 0,0 1 14,2 13-8,0 0-1,0 0 0,0 0 1,0 0-1,0 0 1,-1 0-1,1 1 0,-1-4 1,0 3 0,1-1 0,-1-5 0,0 6 0,1-1 1,0 1-1,-1-1 0,0-2 1,0 1-1,-1-1 0,2 3 0,0 0 0,-1 0 0,1 0 1,-2-3-1,1 3-1,1 0 1,-2-6-1,2 7 0,-1-1 0,1 0 0,0 0 0,-1 0 0,-1-3 0,1 4 0,1 0-1,-1-1 1,1 1-1,-1-1 1,1 1 0,0-1-1,-1 1 1,1-3 0,-1-2 10,0 4-10,1 0 0,-1 1 0,1-1 0,-1 1 0,0-3 0,-2-4-7,1 3 7,1 1 4,1 4-2,0-1 1,0 1-1,0 0 1,0-1-1,0 1 0,0-1 1,0 1-1,0 0 1,-1-1-1,1 1 0,0-1 1,0 1-1,0 0 1,-1-1-1,-5-8 157,6 9-159,0-1 1,0 1 0,-1-1 0,1 1 0,0-1 0,0 1-1,-1-1 1,1 0 0,0 1 0,0-2 0,-2-2 12,2 3-10,0 1-3,0 1 0,0-2 1,0 1 0,0 0-1,0-1 0,0 1 0,0 0 0,0 0 0,0 0 1,0 0-1,0 0 0,0 0 0,0 0 0,0 0 1,0 0-1,0-1 0,0 1 0,-1 0 0,1 0 1,0 0-1,0 0 0,0 0 0,0 0 0,0 0 0,0 0 1,0 0-1,0 0 0,0 0 0,0 0 0,0 0 1,0 0-1,0 0 0,-1 0 0,1 0 0,0 0 0,0 0 1,0 0-1,0 0 0,0 0 0,0 0 0,0 0 1,0 0-1,0 0 0,0 0 0,0 0 0,0 0 1,-1 0-1,1 0 0,0-1 0,0 1 0,0 0 1,0 0-1,0 0 0,0 0 0,0 0 0,0 0 0,0 0 1,0 0-1,0 0 0,0 0 0,0 0 0,0 0 1,0 0-1,0-1 0,0 1 0,0 0 0,0 0 1,0 0-1,0 0 0,0 0 0,0 0 0,0 0 1,0 0-1,0-1 0,0 1 0,0 0 0,0 0 0,0 0 0,0-1 1,0 1-1,0 0 0,0 0 0,0 0 0,0 0 0,0 0 0,0 0 0,0 0 0,0-1 0,0 1 0,0 0 0,0 0 0,0 0 0,0 0 0,0 0 0,0 0 0,0 0 0,0-1 0,0 1 0,0 0 0,0 0 0,0 0 0,-1 0 0,1 0 0,0 0 0,0 0 0,0 0 0,0 0 0,0 0 0,0 0 0,0 0 0,0-1 0,0 1 0,0 0 0,0 0 0,0 0 0,-1 0 0,1 0 0,0 0 0,-1 0 3,0-1 0,0 1 0,1-1 0,-2-1-1,2 2-1,0 0-1,0 0 0,0 0 0,0 0 0,0 0 0,0 0 0,0 0 0,0 0 0,0 0 0,0 0 0,0 0 0,-1 0 0,1 0 0,0 0 0,0 0 0,0 0 0,0 0 0,0 0 0,0 0 0,0 0 0,0 0 0,0 0 0,0 0 0,0 0 0,0 0 0,0 0 0,0 0 0,0 0 0,0 0 0,0 0 0,0 0 0,0-1 0,0 1 0,0 0 0,0 0 0,0 0 0,0 0 0,0 0 0,0 0 1,0 0-1,0 0 0,0 0 0,0 0 0,0 0 0,0 0 0,0 0 0,0 0 0,0 0 0,0 0 0,0 0 0,0 0 0,1 0 0,-1 0 0,0 0 0,0 0 0,0 0 0,0 0 0,0 0 0,0 0 0,0 0 0,0 0 0,0 0 0,0 0 0,0 0 0,0 0 0,0 0 0,1 0 0,-1-1 0,0 1 0,0 0 0,-1-1 0,1 1 0,0 0 0,0-1 0,0 1 0,0 0 0,-1-1 0,1 1 0,0 0 0,0 0 0,0 0 0,-1-1 0,1 1 0,0 0 0,-1 0 0,-1-1 0,1-1 0,1-1-1,0 3 0,0 0 1,0 0 0,0 0-1,0 0 1,0 0 0,0-1-1,0 1 1,0 0 0,0 0-1,0 0 1,0 0 0,0 0-1,0-1 1,-1 1 0,1 0-1,0 0 1,0 0 0,-1-2 0,0-1 1,2 3-2,0-1 0,-1 1 1,0 0 0,0 0 0,0 0 0,0 0 0,0 0 0,0 0 0,0 0 0,0 0 0,0 0-1,1 0 1,-1-1 0,0 1 0,0 0 0,0 0 0,0 0 0,0 0 0,0 0 0,0 0 0,0 0 0,0 0 0,0 0 0,0 0 0,0 0 0,0-1 0,0 1 0,0 0 0,0 0 0,0 0 0,0 0-1,0 0 1,0 0 0,0 0 0,0 0 0,0 0 0,0 0 0,0 0 0,0-1 0,0 1 0,-1 0 0,1 0 0,0 0 0,0 0 0,0-1 1,0 1-1,0 0 0,0 0 0,-1 0 0,1 0 0,0-1 0,0 1 0,0 0 0,0 0 1,0 0-1,-1 0 0,1 0 0,0 0 0,-7-2 8,1-4-1,3 3-5,3 3-2,0 0 0,0 0 0,0 0 1,0 0-1,0 0 0,0 0 0,0 0 0,0 0 0,0 0 0,0 0 0,0 0 0,0 0 0,0 0 0,0 0 0,0 0 0,0 0 1,0 0-1,0 0 0,0 0 0,0 0 0,0 0 0,0 0 0,0-1 0,0 1 0,0 0 0,0 0 0,0 0 0,0 0 0,0 0 1,0 0-1,0 0 0,0 0 0,0 0 0,0 0 0,0 0 0,0 0 0,0 0 0,0 0 0,0 0 0,0 0 0,0 0 0,0 0 1,0 0-1,0 0 0,0 0 0,0 0 0,0 0 0,0 0 0,0 0 0,0 0 0,0 0 0,0 0 0,0 0 0,0 0 0,0 0 1,0 0-1,0 0 0,0 0 0,0 0 0,3 1 10,-1 0-6,-2-2-6,-3-2 1,1 3 4,3 1 5,1 1 13,-2-2-5,-2 0 4,-1-1 4,0 0-10,1 1-10,2 0-4,0 0 0,0 0 0,0 0 0,0 0 0,0 0 0,0 0 0,0 0 0,0 0 0,0 0 0,0 0 0,0 0 0,0 0 0,0 0 0,0 0 0,0 0 0,0 0 0,0 1 0,0-1 0,0 0 0,0 0 0,0 0 0,0 0 0,0 0 0,0 0 0,0 0 0,0 0 0,0 0 1,0 0-1,0 0 0,0 0 0,0 0 0,0 0 0,0 0 0,0 0 0,0 0 0,0 0 0,0 0 0,0 0 0,0 0 0,0 0 0,0 0 0,0 0 0,0 1 0,0-1 0,0 0 0,0 0 0,0 0 0,0 0 0,0 0 1,0 0-1,0 0 0,0 0 0,0 1 0,0-1 0,0 0 0,0 0 0,0 0 0,0 0 0,-1 0 0,1 0 1,0 0-1,0 0 0,0 0 0,0 0 0,0 0 0,0 0 0,0 1 0,0-1 0,0 0 0,0 0 0,0 0 0,0 0 1,-1 0-1,1 0 0,0 0 0,0 0 0,0 0 0,0 0 0,0 0 0,-3 1 3,3-1-3,0 0 1,0 0-1,0 0 0,0 0 0,0 0 0,0 0 0,0 1 0,0-1 0,0 0 0,0 0 0,0 0 0,0 0 0,0 0 0,0 0 0,0 0 0,0 0 0,0 0 0,0 0 0,0 1 0,0-1 0,0 0 0,0 0 1,0 0-1,0 0 0,0 0 0,0 0 0,0 0 0,0 0 0,0 0 0,0 1 0,0-1 0,0 0 0,0 0 0,0 0 0,0 0 0,0 0 0,0 0 0,0 0 0,0 0 0,0 0 0,0 0 0,0 1 0,0-1-1,0 0 1,0 0 0,0 0 0,0 0 0,0 0 0,0 0 0,0 0 0,0 0 0,0 0 0,0 0 0,0 0 0,0 1 0,0-1 0,0 0 0,0 0 0,0 0 0,0 0-1,0 0 1,0 0 0,0 0 0,0 0 0,0 0 0,0 0 0,0 0 0,0 1 0,0-1 0,0 0 0,0 0 0,0 0 0,0 0 0,0 0 0,0 0 0,0 0-1,0 0 1,-1 0 0,1 0 0,0 0 0,0 0 0,0 0 0,0 0 0,0 0 0,0 0 0,0 0 0,-4 0-5,3 0 5,1 0 0,0 0 0,0 0 0,0 0 0,0 0 0,0 0 0,0 0 0,0 0 0,0 0 0,0 0 0,0 0 0,0 0 0,0 0 0,0 0 0,-1 0 0,1 0 1,0 0-1,0 0 0,0 0 0,0 0 0,0 0 0,0 0 0,0 0 0,0 0 0,0 0 0,0 0 0,0 0 0,0 0 0,0 0 0,0 0 0,0 2 2,0-2-2,0 0 0,0 0 0,0 0 0,0 0 1,0 0-1,1 0 0,-1 0 0,0 0 0,0 0 0,0 0 0,0 0 0,0 0 0,0 0 0,0 1 1,0-1-1,0 0 0,0 0 0,0 0 0,0 0 0,0 0 0,0 0 0,0 0 0,0 0 0,0 0 1,0 0-1,0 0 0,0 0 0,0 0 0,0 0 0,0 1 0,0-1 0,0 0 0,0 0 0,0 0 1,0 0-1,0 0 0,0 0 1,0 1-1,0-1 1,0 1 0,1-1 0,-1 1 0,0-1 0,0 0 0,1 1 0,-1-1-1,0 0 0,0 0 0,0 0 0,0 0 0,0 1 0,0-1 1,0 0-1,0 0 0,0 0 0,0 0 0,0 0 0,0 0 0,0 0 1,-1 0-1,1 0 0,0 0 0,0 0 0,0 0 0,0 0 0,0 0 0,0 0 1,0 0-1,0 0 0,0 0 0,0 0 0,0 0 0,0 0 0,0 0 1,-2 0 4,2 2-1,0 0-1,-3-1-2,1 0-1,2-1 0,0 1 0,-1-1 0,1 0 0,0 0 0,0 0 0,0 0 0,0 0 0,0 0 0,0 1 0,0-1 0,0 0 0,0 0 1,0 0-1,0 0 0,1 0 0,-1 0 0,0 0 0,0 1 0,0-1 0,0 0 0,0 0 0,0 0 0,0 0 0,0 0 0,0 0 0,0 1 0,2 1 4,-2-2-2,-2 1-1,2-1-1,0 0 0,0 0 0,0 0 1,0 0-1,0 1 0,0-1 0,0 0 0,0 0 0,0 0 0,0 0 0,0 0 0,0 0 1,0 0-1,0 0 0,0 1 0,0-1 0,0 0 0,0 0 0,0 0 0,0 0 0,0 2 6,-2-2 2,1 1 0,3 1-8,-2-1 5,-1-1-4,1 0 0,0 0-1,0 1 1,0-1 0,0 0 0,0 0-1,0 0 1,0 0 0,0 0-1,0 0 1,0 1 0,0-1 0,0 0-1,-1 0 1,1 0 0,0 0 0,0 1-1,0-1 1,0 0 0,0 0 0,0 0-1,0 0 1,0 1 0,-5 4 25,6-3-18,-1-2-7,0 0 0,0 1-1,0-1 1,0 0-1,0 0 1,0 0 0,0 0-1,0 1 1,0-1 0,0 0-1,0 0 1,0 0 0,0 1-1,0-1 1,0 0 0,0 0-1,0 0 1,0 0-1,0 1 1,0-1 0,0 2 0,-1-2 0,1 1 1,0 0-1,-1-1 0,1 1 1,0 0-1,0 1 0,0-2 0,-1 0 0,1 1 0,0-1 0,0 0 0,0 1 0,0-1-1,-1 0 1,1 1 0,0-1 0,0 0 0,0 1 0,-1-1-1,1 0 1,0 0 0,0 0 0,-1 1 0,0 0 6,1-1-8,0 0 1,0 1 0,0-1-1,0 0 1,0 0 0,0 0-1,-1 0 1,1 0 0,0 1 0,0-1-1,0 0 1,0 0 0,0 0-1,0 0 1,0 0 0,0 0-1,-1 1 1,1-1 1,0 0-1,-1 0 1,1 1-1,0-1 1,0 0-1,-1 1 1,1-1 0,0 0-1,0 2 1,-2 3 0,2-5-1,0 0 0,0 0 0,0 0 0,0 0 0,0 0 0,0 0 0,0 0 0,0 1 0,0-1 0,0 0 0,0 0 0,0 0 0,0 0 0,0 0 0,0 0 0,0 0 0,0 0 0,0 0 0,0 0 0,-1 1 0,1-1-1,0 0 1,0 0 0,0 0 0,0 0 0,0 0 0,0 0 0,0 0 0,0 0 0,0 0 0,0 0 0,-1 0 1,1 0-1,0 0 0,0 0 1,0 0-1,0 0 0,0 0 1,0 0-1,0 0 0,0 0 1,0 0-1,0 0 0,0 0 1,-1 0-1,1 0 0,0 1 1,0-1-1,0 0 1,0 0-1,0 0 0,0 0 1,0 0-1,0 0 0,0 0 1,0 0-1,0 0 0,0 0 1,0 1-1,0-1 0,-1 2 12,1 0-5,-1 0-1,1 0 0,-2 2 1,1 2-5,-1-1 4,2-2-1,-1 0-1,0 0 1,1-1 0,-1 5 0,1-3-2,-1 0 11,0-2-9,1 2 4,-1 0-1,-1 4 1,1-5-4,1-3-4,0 0-1,0 0 0,0 0 0,0 0 0,0 0 1,0 0-1,-1 0 0,1 1 0,0-1 0,0 0 1,0 0-1,0 0 0,0 0 0,0 1 0,0-1 1,0 0-1,0 0 0,0 0 0,0 0 0,0 0 1,0 1-1,0-1 0,0 0 0,0 0 0,0 13 33,0-7-26,-1 4 16,1-9-22,0 0-1,0 0 1,0 0-1,0-1 1,0 1-1,0 0 1,-1 0-1,1 0 1,0-1-1,0 1 1,0 0-1,-1 0 1,1 0-1,0-1 1,-1 1-1,1 0 1,-1 0-1,1 1 4,-1-1-1,1 1 1,0-1-1,0 0 1,0 1-1,-1 2 0,1 4 20,1 4 1,-2-9-9,0-1-13,1 34 36,-1-33-36,1-1 4,0-1-1,0 1 1,0 0-1,0 2 1,0 7-3,0-10-2,0-1-1,0 1 0,0-1 1,1 1-1,-1-1 1,0 0-1,-1 1 1,1-1-1,0 1 1,0-1-1,0 0 0,0 1 1,0-1-1,0 1 1,0-1-1,0 0 0,-1 0 0,1 1 1,0-1-1,0 0 0,0 0 0,0 0 1,0 0-1,0 0 0,0 1 0,0-1 0,0 0 1,0 0-1,-1 0 0,1 0 0,0 1 0,0-1 1,0 0-1,0 0 0,0 1 0,0 3 13,0 1-5,0-5-8,0 1 0,0 0 0,0-1 0,0 1 0,0 0 0,0-1 0,0 1 0,0 0 0,0-1 0,0 1 0,-1 0 0,1 0 0,0 0 1,0-1-1,0 1 1,-1-1-1,1 1 1,0-1-1,0 1 1,0 0 0,0-1-1,0 1 1,0-1-1,0 1 1,0 0-1,0 0 1,1 2-1,-1-3 0,0 1 0,0 0 0,0 0 0,0 0 0,0 0 0,0 0 0,0 0 0,-1 0 0,1 0 0,0-1 0,0 1 0,0 0 0,-1 1 0,1-1 1,-1-1 0,1 1 0,0 0 0,0 0 0,-1 0 0,1-1 0,0 1 0,0 0 0,0 0 0,-1 0 0,1 0 0,0 0 0,0-1 0,0 3 0,0-2 0,0 0 0,0 0 1,0 0-1,0 0 0,0 0 1,0 1-1,-1 0 1,1-1-2,0-1 1,0 1 0,0 0 0,0 0 0,0 0 0,0 0-1,0 1 1,-1 5 6,0 0-6,1-6-1,0 0 0,0 0 0,0 0 0,0 0 0,0 0 0,0 0 0,-1 2 0,1-2 1,-1 0-1,1 1 0,0-1 1,0 0-1,0 1 0,0-1 1,0 2-1,-1 6 5,-1 15 3,2-24-8,0 1 0,0-1 0,0 1 0,0-1 0,0 1 0,0-1 0,0 1 0,-1-1 0,1 1 0,0-1 0,0 1 0,0-1 0,-1 1 0,0 1 2,1 5 4,0-6-5,0 0-1,0 1 0,0-1 1,0 1-1,-1 1 1,1-1 2,-1-1 1,1 1-1,0-1 0,0 3 1,-1 4 0,-1-7 3,2 1-7,0-1 0,0 0 0,-1 0 1,1 0-1,0 0 0,0 1 0,0-1 0,1 2 1,-1-2 0,-1 1 4,0-2-4,0 1-1,2 2 2,-1-1 0,0 1 1,0-1 0,0 0 0,0 4 0,-2-3-4,1-2-3,-1 16 19,2-16 3,0 0 1,0 0 0,-1 0 0,1 0 0,0 0 0,0 0 0,0 0 0,0 1-1,0-1 1,1 0 0,-1 0 0,0 1 0,0-2-5,0 1 1,0-1-1,0 0 1,0 0-1,0 1 1,0-1-1,0 0 1,0 1-1,0-1 1,0 0-1,0 0 1,0 1-1,0-1 1,0 0-1,0 1 1,0-1-1,0 0 1,-1 1-1,1-1-10,0 0 0,0 0 0,0 0 0,0 1-1,0-1 1,0 0 0,0 0 0,0 1 0,0-1 0,0 0-1,0 0 1,0 0 0,0 1 0,0-1 0,0 0-1,0 0 1,0 1 0,0-1-1,0 0 0,0 1 0,0-1 1,0 0-1,0 0 0,0 1 0,0-1 0,0 0 0,0 0 0,0 1 0,0-1 1,0 0-1,0 0 0,0 1 0,-1-1 0,1 0 0,0 0 0,0 0 0,0 1 1,0-1-1,0 0 0,0 0 0,0 0 0,-1 1 0,0 1 23,1-1-25,0-1 1,0 0-1,0 1 0,0-1 1,-1 0-1,1 1 1,0-1-1,0 1 0,0-1 1,0 0-1,0 1 0,0-1 1,0 1-1,1-1 1,-1 1 0,0-1 0,0 1 0,0-1 0,0 0 0,0 1 0,0-1 0,-1 1 0,1-1 0,0 1 0,0 1 6,0-1-8,0-1 0,0 0 0,0 0 0,0 0 0,0 0 0,0 1 0,0-1 0,0 0 0,0 0 1,0 0-1,0 0 0,0 0 0,-1 1 0,1-1 0,0 0 0,0 0 0,0 0 0,0 0 0,0 0 0,0 0 1,0 0-1,0 1 0,-1-1 2,1 1 0,-1-1 0,1 1 0,0 0 0,-1-1 0,1 1 0,0 0 0,-1-1 0,1 1 1,-1 1-1,-1 9 21,2-9-21,0 0 0,-1 0-1,1 0 1,0 2-1,0-3 0,0 0 0,0 0 0,0 0-1,0-1 1,0 1 0,0 0 0,-1 1-1,1 1 2,-1-2-1,1 0 0,0 1 0,0-1 0,-1 0 0,1 0 0,-1 0-1,1-1 1,-1 1 0,0 1 0,1-1-2,0-1 1,0 1 0,0-1 0,-1 0 0,1 0 0,0 0 0,0 0 0,0 0 0,0 0 0,0 1 0,0-1 0,0 0 0,0 0 0,0 0 0,0 0 0,0 0 0,0 1 0,0-1 0,0 0 0,0 0 0,0 0 0,0 0 0,0 0 0,0 1 0,0-1 0,0 0 0,0 0 0,0 0 0,0 0 0,0 0 0,0 1 0,0-1 0,0 0 0,0 0 0,0 0 0,0 0 0,0 0 0,1 0 0,-1 1 0,0-1 0,0 0 0,0 0 0,0 0 0,0 0 0,0 1 1,1-1-1,-1 0 0,0 0 0,0 0 0,0 1 0,0-1 0,0 0 1,0 0-1,0 0 0,0 1 0,1-1 0,-1 0 0,0 0 1,0 1-1,0-1 0,0 0 0,0 1 1,0 0 1,-1 0-1,1 0 1,0-1-1,0 1 1,0 0-1,-1 0 1,1-1-1,0 1 0,-1 0 1,1-1-1,0 1 1,-1 0-1,0 0 1,1-1-3,0 1 1,0-1 0,0 0 0,-1 0 0,1 1 0,0-1 0,0 0 0,0 0 0,0 1 0,0-1 0,0 0 0,0 1 0,0-1 0,0 0 0,0 0 0,0 1 0,0-1 0,0 1 0,0-1 0,0 0 0,0 1 1,0-1-1,0 0 0,0 0 0,0 1 0,0-1 0,0 0 0,0 1 0,0-1 0,0 0 1,-1 0-1,1 1 0,0 1 2,-1-1 1,1 1 0,0 0-1,-1-1 1,1 4 0,0-5-3,0 0 1,0 1 0,0-1-1,-1 0 1,1 0-1,0 0 1,0 1 0,0-1-1,0 0 1,0 0-1,0 1 1,1-1 0,-1 0-1,0 0 1,0 0 0,0 1-1,0-1 1,0 0-1,0 0 1,0 0 0,0 1-1,0-1 1,0 0-1,0 0 1,1 1 0,-1 0 25,0-1-26,0 0 0,0 0 0,0 0 1,0 0-1,0 0 0,0 0 0,0 0 0,0 0 0,0 0 1,0 0-1,0 0 0,0 0 0,0 0 0,0 0 1,0 0-1,0 1 0,0-1 0,0 0 0,0 0 0,0 0 1,0 0-1,0 0 0,0 0 0,0 0 0,0 0 1,0 0-1,0 0 0,0 0 0,0 0 0,0 0 1,0 0-1,0 0 1,0 1 0,0-1 0,1 0 0,-1 0 0,0 0 0,0 1 0,0-1 0,0 0 1,0 0-1,0 0 0,0 1 0,0-1 0,0 0 0,0 0 0,0 1 0,0-1 0,0 0 0,0 0 1,0 0-1,0 1 0,0-1 0,0 0 0,0 0 0,0 1 0,0-1 0,0 0 0,0 0 0,0 0 0,0 1 1,0-1-1,0 0 0,-1 1 0,1-1-1,0 0 0,0 0 0,0 0 0,0 0 1,0 0-1,0 0 0,0 1 0,0-1 0,0 0 0,0 0 0,0 0 1,0 0-1,0 1 0,0-1 0,0 0 0,0 0 0,0 0 0,0 0 0,0 1 1,0-1-1,0 0 0,0 0 0,0 0 0,0 0 0,0 1 0,0-1 1,0 0-1,0 0 1,0 1 0,0-1-1,0 1 1,1-1 0,-1 0 0,0 1 0,0-1 0,0 1 0,0-1 0,0 0 0,0 1 0,0 0 0,0 0 1,0-1-1,0 0-1,0 0 0,0 1 0,0-1 0,0 0 0,0 0 1,0 0-1,0 0 0,0 0 0,0 0 0,0 0 1,0 0-1,0 0 0,0 0 0,0 0 0,0 0 0,0 0 1,0 0-1,0 0 0,0 0 0,0 0 0,0 0 0,0 0 1,0 1-1,0-1 0,0 0 0,0 0 0,0 0 0,0 0 1,0 0-1,0 0 0,0 0 0,0 0 0,0 0 1,0 0-1,0 0 0,0 0 0,0 0 0,0 0 0,0 0 1,0 0-1,0 0 0,0 0 0,0 0 0,0 0 0,0 0 1,0 1-2,0 0 1,0-1 0,0 0 0,0 0 0,0 0 0,0 0 0,0 0 0,0 0 0,0 1 0,0-1 0,0 0 0,0 0 0,0 0 0,0 0 0,0 0 0,0 0 0,0 1 0,0-1 0,0 0 0,0 0 0,0 0 0,0 0 0,0 0 0,0 1 0,0-1 0,0 0 0,0 0 0,0 0 0,0 0 0,0 0 0,0 0 0,0 0 0,0 1 0,0-1 0,-1 0 0,1 0 0,0 0 0,0 0 0,0 1 0,0-1 0,0 0 0,0 0 0,0 0 0,0 1 0,0-1 0,0 0 0,0 0 0,0 1 0,0-1 0,0 0 0,0 0 0,0 1 0,-1-1 1,1 2 5,0 0-5,1 3 3,-1-5-4,0 0 0,0 0 1,0 0-1,0 0 0,0 0 0,0 0 0,0 0 0,0 0 0,0 0 0,0 0 0,0 0 0,0 0 0,0 0 0,0 0 1,0 0-1,0 0 0,0 0 0,0 1 0,0-1 0,0 0 0,0 0 0,0 0 0,0 0 0,0 0 0,0 0 0,0 0 1,0 0-1,0 0 0,0 0 0,0 0 0,0 0 0,0 0 0,0 0 0,-1 0 0,1 0 0,0 0 0,0 0 0,0 0 0,0 0 1,0 0-1,0 0 0,0 0 0,0 0 0,0 0 0,0 0 0,0 0 0,0 0 0,0 0 0,0 0 0,0 0 0,0 0 1,0 0-1,0 0 0,0 0 0,0 0 0,0 0 0,0 0 0,0 0 0,0 0 0,0 0 0,0 0 0,0 0 0,0 0 1,0 0-1,0 0 0,-1 0 0,1 0 0,0 0 0,0 0 1,0 0-1,0 0 0,0 0 0,0 0 0,0 0 1,0 0-1,0 0 0,0 0 0,0 0 0,0 0 1,0 0-1,0 0 0,0 0 0,0 0 0,0 0 1,0 0-1,0 0 0,0 0 0,0 0 1,0-1-1,0 1 0,0 0 0,0 0 0,0 0 1,0 0-1,0 0 0,0 0 0,0 0 0,0 0 1,0 0-1,0 0 0,0 1 0,0-1 0,0 0 1,0 0-1,0 0 0,0 0 0,0 0 0,0 0 1,0 0-1,0 0 0,0 0 0,0 0 1,0 0-1,0 0 0,0 0 0,0 0 0,0 0 1,0 0-1,0 0 0,0 0 0,0 0 0,0 0 1,0 0-1,0 0 0,0 0 0,0 0 0,0 0 1,0 0-1,0 0 0,0 0 0,0 0 0,0 0 1,0 0-1,0 0 0,0 0 0,0 3 15,1-2-14,-1-1 1,0 0 0,0 1-1,0-1 1,0 0-1,0 1 1,0-1 0,0 0-1,0 1 1,0-1-1,0 0 1,0 1-1,0-1 1,0 0 0,0 1-1,0-1 1,0 0-2,0 0 1,0 1-1,0-1 1,0 0-1,0 0 0,0 0 1,0 0-1,0 0 1,0 0-1,0 0 1,0 0-1,0 0 1,0 0-1,0 0 1,0 0-1,0 0 0,0 0 1,0 0-1,0 0 1,0 0-1,0 0 1,0 0-1,0 0 1,0 0-1,0 0 1,-1 0-1,1 0 0,0 0 1,0-1-1,0 1 1,0 0-1,0 0 1,0 0-1,0 0 1,0 0-1,0 0 1,0 0-1,0 0 0,0 0 1,0 0-1,0 0 1,0 0-1,0 0 1,0 0-1,0 0 1,0 0-1,0-1 18,-1 3-4,1 1 0,0-3-13,0 0 1,0 0-1,0 0 0,0 1 0,0-1 1,0 0-1,0 0 0,0 0 0,0 1 1,0-1-1,0 0 0,0 0 0,0 0 1,0 1-1,0-1 0,0 0 0,0 0 1,0 0-1,0 0 0,0 1 0,0-1 1,-1 0-1,1 0 4,0 1-1,0-1 1,0 1 0,0-1 0,0 1 0,0-1-1,1 1 1,-1-1 0,0 0 0,0 1-1,1 2 8,-2 1-4,0 1 13,1-2-14,0-3-6,0 0 0,0 1 0,0-1-1,0 1 1,0-1 0,0 0 0,0 1 0,0-1-1,0 0 1,0 1 0,0-1 0,1 1-1,-1 0 1,0 0 0,0 0-1,1 0 1,-1 1 0,0 0-1,0-1 1,0-1-1,0 0 0,0 0 0,0 1 0,0-1 0,0 0 0,0 0 1,0 1-1,0-1 0,0 0 0,0 0 0,0 1 0,0-1 0,0 0 1,0 0-1,0 0 0,-1 1 0,1-1 0,0 0 0,0 0 0,0 0 1,0 1-1,0-1 0,0 0 0,0 0 0,-1 0 0,1 1 0,0-1 1,0 0-1,0 0 0,-1 0 0,1 0 0,0 0 0,0 0 1,0 0-1,0 0 0,0 0 0,-1 1 0,1-1 0,0 0 0,0 0 1,0 0-1,0 0 0,0 0 0,0 0 0,0 1 0,-1-1 0,1 0 1,0 0-1,0 0 0,0 1 0,0-1 0,0 0 0,0 0 1,0 0-1,0 1 0,0-1 0,0 0 0,0 0 0,0 0 0,0 1 1,0-1-1,0 0 0,0 0 0,0 0 0,0 1 0,0-1 1,0 0-1,0 0 0,0 0 0,0 1 0,0-1 0,0 0 0,0 0 1,1 0-1,-1 0 0,0 1 0,0-1 0,0 0 0,0 0 0,0 0 0,0 0 0,0 1 0,0-1 0,1 0 0,-1 0 0,0 0 0,0 0 0,0 0 0,0 0 0,0 0 0,0 0 0,0 1 0,0-1 0,0 0 0,0 0-1,0 0 1,0 0 0,0 0 0,0 0 0,0 0 0,0 1 0,0-1 0,0 0 0,0 0 0,0 0 0,0 0 0,0 0 0,0 0 0,-1 0 0,1 0 0,0 1 0,0-1 0,0 0 1,0 0 0,0 0 0,0 0 0,0 1 0,0-1 0,0 0 0,0 0 0,0 0 0,0 1-1,0-1 1,0 0 0,0 0 0,0 0 0,0 1 0,0-1 0,0 1-1,0 0 1,0 0-1,0 0 1,0 0 0,0 0-1,0 1 1,0-1-1,0 1 1,-1 0 3,1-2-4,0 0 0,0 0 1,0 0-1,0 0 0,0 1 0,0-1 0,0 0 0,0 0 0,0 0 1,1 0-1,-1 1 0,0-1 0,0 0 0,0 0 0,0 0 0,0 0 1,0 1-1,0-1 0,0 0 0,0 0 0,0 0 0,0 0 0,0 0 1,0 0-1,0 0 0,0 0 0,0 0 0,0 0 0,0 0 1,0 1-1,0-1 0,0 0 0,0 0 0,0 0 0,0 0 0,0 0 1,0 0-1,0 0 0,0 0 0,0 0 0,0 0 0,0 1 0,0-1 1,0 0-1,0 0 0,0 0 0,0 0 0,0 0 0,0 0 1,0 0-1,0 0 0,0 0 0,0 0 0,0 0 0,0 0 0,0 0 1,0 1-1,0-1 0,0 0 0,0 0 0,0 0 0,-1 0 0,1 0 0,0 0 0,0 0 0,0 0 0,0 0 0,0 0 0,0 0 0,0 0 0,0 0 0,0 0 0,0 0 0,0 0 0,0 0 0,0 0 0,0 1 0,0-1 0,0 0 0,0 0 0,0 0 0,0 0 0,0 0 0,0 0 0,0 0 0,0 0 0,0 0 0,0 0 0,0 0 0,0 0 0,0 0 0,0 0 0,0 1 0,0-1 0,0 0 0,0 0 0,0 0 0,0 0 0,0 0 0,0 0 0,0 0 0,0 0 0,0 0 0,0 0 0,0 0 0,0 0 0,0 0 0,0 0 0,0 0 0,0 0 0,1 0 0,-1 0 0,0 0 0,0 0 0,0 0 0,0 1 0,0-1 0,0 0 0,0 0 0,0 0 0,0 0-1,0 0 1,0 0 0,0 0 0,0 0 0,0 0 0,0 0 0,0 0 0,0 0-1,0 0 1,0 0 0,0 0 0,0 0 0,0 1 0,0-1 0,0 0 0,0 0 0,0 0-1,0 0 1,0 0 0,0 0 0,0 0 0,0 0 0,0 0 0,0 0 0,0 0-1,0 0 1,0 1 0,0-1 0,0 0 0,0 0 0,0 0 0,0 0 0,0 0-1,0 0 1,0 0 0,0 0 0,0 0 1,0 0-1,0 0 1,0 1-1,0-1 1,0 0-1,0 0 1,-1 0 0,1 0-1,0 0 1,0 0-1,0 0 1,0 1-1,0-1 1,0 0-1,0 0 1,0 0 0,0 0-1,0 0 1,0 0-1,0 1 1,0-1-1,0 0 1,0 0-1,0 0 1,0 0 0,0 0-1,0 1 1,0-1-1,0 0 1,0 4 3,-2 0-4,1-1 0,1-3 0,0 0 0,0 0 0,0 0 0,0 0 0,0 0 0,0 0 0,0 0 0,0 1 0,0-1 0,0 0 0,0 0 0,0 0 0,0 0 0,0 0 0,0 0 0,0 0 0,0 0 0,0 0 0,0 0 0,0 1 0,0-1 0,0 0 0,0 0 0,0 0 0,0 0 0,0 0 0,0 0 0,0 0 0,0 0 0,0 0 0,0 0 0,1 1 0,-1-1 0,0 0 1,0 0-1,0 0 0,0 0 0,0 0 0,0 0 0,0 0 0,0 0 0,0 0 0,0 0 1,0 0-1,0 0 0,0 0 0,0 0 0,0 0 0,0 0 0,0 0 0,0 1 0,0-1 0,0 0 1,0 0-1,0 0 0,0 0 0,0 0 0,0 0 0,0 0 0,0 0 0,0 0 0,0 0 1,0 0-1,0 0 0,0 0 0,0 0 0,0 0 0,0 0 0,0 0 0,0 0 0,0 0 0,0 0 1,0 0-1,0 0 0,0 0 0,0 0 0,0 0 0,0 0 0,0 0 0,0 0 0,0 0 0,-1 1 2,1-1-2,0 0 0,0 0 0,0 0 0,0 0 0,0 0 0,0 0 0,0 0 0,-1 0 0,1 0 0,0 0 0,0 0 0,0 0 0,0 0 0,0 0 0,0 0 1,0 0-1,0 0 0,0 0 0,0 0 0,0 0 0,0 1 0,0-1 0,0 0 0,0 0 0,0 0 0,0 0 0,0 0 0,0 0 0,0 0 0,0 0 0,0 0 0,0 0 0,0 0 0,0 0 0,0 0 0,0 0 0,0 1 0,0-1 0,0 0 0,0 0 0,0 0 0,0 0 0,0 0 0,0 0 0,0 0 0,0 0 0,0 0 0,0 0 0,0 0 0,0 0 0,0 0 0,0 0 0,1 0 0,-1 3 2,0-3-2,0 0 1,0 0-1,0 0 0,0 0 1,0 1-1,0-1 0,0 0 1,0 0-1,0 0 0,0 0 1,0 0-1,0 0 0,1 1 1,-1-1-1,0 0 0,0 0 1,0 0-1,0 0 0,0 0 1,0 0-1,0 0 0,0 0 0,0 0 0,0 1 0,0-1 0,0 0 0,0 0 0,0 0 0,0 0 0,0 0 0,1 0 0,-1 0 0,0 0 0,0 0 0,0 0 0,0 0 0,0 0 0,0 0 0,0 1 0,0-1 0,0 0 0,0 0 0,0 0 0,0 0 0,0 0 0,0 0 0,0 0 0,0 0 0,0 0 0,0 0 0,0 1-1,0-1 1,0 0 0,0 0 0,-1 0 0,0 3 8,-4 8 0,5-11-8,0 0 0,0 1 0,0-1-1,0 0 1,0 0 0,0 1 0,0-1-1,1 0 1,-1 0 0,0 1 0,0-1-1,0 0 1,0 0 0,0 1 0,0-1-1,0 0 1,0 0 0,1 1 0,-1-1-1,0 0 1,0 0 0,1 0 0,0 2 11,-1-1-11,0-1 0,0 0 0,0 1 0,0-1 0,0 0 0,0 1 0,0-1 0,0 0 0,-1 1 0,1-1 0,0 0 0,0 1 0,0-1 0,0 0 0,0 0 0,0 1 0,-1-1 0,1 0 0,0 0 0,0 1 0,-5 5 1,3-4 0,3-2 0,-1 0-1,0 0 0,0 0 0,0 0 0,0 0 0,0 0 0,0 0 0,0 0 0,1 1 0,-1-1 0,0 0 0,0 0 0,0 0 0,0 0 0,0 0 0,0 0 0,0 0 0,0 0 0,0 0 0,0 0 0,0 0 0,0 0 0,0 0 0,0 0 0,1 0 0,-1 0 0,0 1 0,0-1 0,0 0 0,0 0 0,0 0 0,0 0 0,0 0 0,0 0 0,0 0 0,0 0 0,0 0 0,0 1 0,0-1 0,0 0 0,0 0 0,0 0 0,0 0 0,0 0 0,0 0 0,0 0 0,0 0 0,0 0 0,0 1-1,0-1 1,0 0 0,0 0 0,0 0 0,0 0 0,-1 0 0,1 0 0,0 0 0,-2 4 1,-1 0-2,3-3 2,0-1-1,0 0 0,0 0 0,0 0 0,0 0 0,0 0 1,0 0-1,0 0 0,0 0 0,0 0 0,0 0 1,0 1-1,0-1 0,0 0 0,0 0 0,0 0 1,0 0-1,0 0 0,0 0 0,0 0 0,0 0 0,0 0 1,0 1-1,0-1 0,0 0 0,0 0 0,0 0 1,0 0-1,0 0 0,0 0 0,0 0 0,0 0 1,0 1-1,0-1 0,0 0 0,0 0 1,1 1 1,-1-1-1,0 1 1,0 0-1,0-1 0,0 1 1,0-1-1,1 1 0,-1 0 1,0 0-1,0 3 3,-1 0 10,0-4-13,1 0 0,0 0-1,0 1 1,0-1-1,0 0 1,0 0 0,0 0-1,0 0 1,0 1-1,0-1 1,-1 0 0,1 0-1,0 1 1,0-1-1,0 0 1,0 0 0,0 0-1,0 1 1,0-1-1,0 0 1,0 0-1,0 0 1,0 1 0,0-1-1,0 0 1,0 0-1,0 1 1,1-1 0,-1 0-1,0 0 1,0 0-1,0 0 1,0 1 0,0-1-1,0 0 1,0 0-1,1 3 2,-1-3-1,0 0-1,0 0 0,0 1 0,0-1 0,0 0 0,0 0 0,0 0 0,0 0 0,0 0 0,0 0 1,0 1-1,0-1 0,0 0 0,0 0 0,0 0 0,0 0 0,0 0 0,0 0 0,-1 0 0,1 0 0,0 0 1,0 1-1,0-1 0,0 0 0,0 0 0,0 0 0,0 0 0,-1 0 0,-2 1 14,3-1-14,0 0 0,0 0 0,0 0 0,-1 0 1,1 0-1,0 0 0,0 0 0,0 0 0,0 0 1,0 0-1,0 0 0,0 0 0,-1 0 1,1 0-1,0 0 0,0 0 0,0 1 0,0-1 1,0 0-1,0 0 0,0 0 0,0 0 1,-1 0-1,1 0 0,0 0 0,0 1 0,0-1 1,0 0-1,0 0 0,0 0 0,0 0 1,0 1-1,0-1 0,0 0-1,0 0 1,0 0 0,0 1 0,0-1-1,0 0 1,0 0 0,0 0 0,0 0-1,0 1 1,0-1 0,0 0 0,1 0 0,-1 0-1,0 0 1,0 0 0,0 1 0,0-1-1,0 0 1,0 0 0,0 0 0,0 0 0,1 0-1,-1 0 1,0 0 0,0 0 0,1 1 0,-1-1 1,0 0-1,0 0 0,1 0 0,-1 1 1,0-1-1,0 0 0,1 0 1,-1 1-1,0-1 0,0 0 0,0 1 1,1-1-1,-1 1 1,0-1-1,0 0 0,0 0 0,0 0 0,0 1 0,0-1 0,0 0 0,0 0 0,0 0 0,0 0 1,0 0-1,0 0 0,0 0 0,0 0 0,0 0 0,0 0 0,0 0 0,0 0 0,0 0 0,0 0 0,0 0 0,0 0 0,0 0 0,0 0 0,0 0 0,0 0 0,0 0 0,0 0 0,0 0 0,0 0 0,0 0 0,0 0 0,0 0 0,0 0 0,0 0 0,0 0 0,0 0 0,0 0 0,0 0 0,0 0 1,0 0-1,0 0 0,0 0 0,0 0 0,0 0 0,0 0 0,0 0 0,0 0 0,0 0 0,-1 0 0,1 0 0,0 0 0,0 0 0,0 0 0,0 1 0,0-1 0,0 0 0,0 0 0,0 0 0,-1 0 0,1 0 0,0 0 0,0 0 0,0 0 0,0 0 0,0 0 0,0 1 0,0-1 0,0 0 0,0 0-1,-1 1 2,1 1 4,-2-3-2,1 1-1,2 1 0,-1-1-1,0 0-1,0 0 0,0 0 0,0 0 0,0 0 0,0 0 1,0 0-1,0 0 0,0 0 0,0 0 0,0 0 0,0 0 1,0 0-1,0 0 0,1 0 0,-1 1 0,0-1 1,0 0-1,0 0 0,0 0 0,0 0 0,0 0 0,0 0 1,0 0-1,0 0 0,0 1 0,0-1 0,0 0 0,0 0 1,0 0-1,0 0 0,0 0 0,0 0 0,0 0 0,0 1 1,0-1-1,0 0 0,0 0 0,0 0 0,0 0 0,0 0 1,0 0-1,0 0 0,0 0 0,-1 0 0,1 1 0,0-1 1,0 0-1,0 0 0,0 0 0,0 0 0,0 0 1,0 0-1,0 0 0,0 0 0,0 0 0,-1 1 1,1-1-1,0 0 0,0 0 0,0 0 0,0 0 0,0 0 0,-1 0 0,1 0 0,0 0 1,0 0-1,0 0 0,0 0 0,0 0 0,0 0 0,0 0 0,0 0 0,0 0 0,0 0 0,0 0 0,0 0 0,0 0 0,0 0 0,-1 0 0,1 0 0,0 0 0,0 0 0,0 1 0,0-1 0,0 0 0,0 0 0,0 0 0,0 0 0,0 0 0,0 0 0,0 0 0,0 0 0,0 0 0,0 1 1,0-1-1,0 0 0,0 0 0,0 0 0,0 0 0,0 0 0,0 0 0,0 0 0,0 0 0,0 1 0,0-1 0,0 0 0,0 0 0,0 0 0,0 0 0,0 0 0,0 0 1,0 0-1,0 0 0,0 0 0,0 0 0,0 0 0,0 0 0,0 0 0,0 0 0,0 0 0,0 0 0,0 0 1,1 0-1,-1 0 0,0 0 0,0 0 0,0 0 0,0 0 0,0 0 0,0 0 0,0 0 0,0 0 1,0 0-1,0 0 0,0 0 0,0 0 0,0 0 0,0 0 0,0 0 0,0 0 0,0 0 0,0 0 0,0 0 1,0 0-1,0 0 0,0 0 0,0 0 0,0 0 0,0 0 0,0 0 0,0 0 0,0 0 0,0 0 1,0-1-1,0 1 0,0 0 0,0 0 0,0 0 0,0 0 0,0 0 0,0 0 0,0 0 0,0 0 0,0 0 1,0 0-1,0 0 0,0 0 0,0 0 0,0 0 2,0 3 3,-1-1-3,1-2-2,0 1 0,0-1 0,0 0 0,0 0 0,0 0 0,0 0 0,0 0 0,0 0 0,0 0 0,0 0 0,0 0 0,0 1 0,0-1 0,0 0 0,0 0 0,0 0 0,0 0 0,0 0 0,0 0 0,0 0 0,0 1 0,0-1 0,0 0 0,0 0 0,0 0 0,0 0 0,0 0 0,0 0 0,0 0 0,0 0 0,0 0 0,0 0 0,1 1-1,-1-1 1,0 0 0,0 0 0,0 0 0,0 0 1,-3 2 0,3-2-1,0 0 0,0 0 1,0 1-1,-1-1 0,1 0 1,0 0-1,0 0 0,0 0 0,0 0 1,0 0-1,0 0 0,0 0 1,0 1-1,0-1 0,0 0 0,0 0 1,0 0-1,0 0 0,0 0 0,0 0 1,0 0-1,0 1 0,0-1 1,0 0-1,0 0 0,0 0 0,0 0 1,0 0-1,0 0 0,1 0 1,-1 1-1,0-1 0,0 0 0,0 1 6,0-1 8,-1 1-4,1-1-9,0 1 1,0 1 1,0-1-1,0 0 1,0 0-1,0 1 1,0-2-3,0 0 0,0 0 0,0 0 0,0 0 0,0 0 0,0 0 0,0 0 1,0 0-1,0 0 0,0 0 0,0 0 0,0 0 0,0 0 0,0 0 0,0 0 1,0 0-1,0 0 0,0 0 0,-1 0 0,1 0 0,0 0 0,0 0 0,0 0 1,0 0-1,0 0 0,0 0 0,0 0 0,0 0 0,0 0 0,0 0 0,0 0 1,0 0-1,0 0 0,0 0 0,0 0 0,0 0 0,0 0 0,0 0 0,0 0 1,0 0-1,0 0 0,0 0 0,0 1 0,0-1 0,0 0 0,0 0 0,0 0 1,0 0-1,0 0 0,0 0 0,0 0 0,0 0 0,0 0 0,0 0 1,0 0-1,0 0 0,0 0 0,0 0 0,0 0 0,0 0 0,0 0 0,0 1 1,0-1-1,0-1 0,0 1 0,0 0 0,0 0 0,-1 0 0,1 0 0,0 0 0,0 0 0,0 0 0,0 0 0,0 0 0,0 0 0,0 0 0,0 0 0,0 0 0,0 0 0,0 0 0,0 0 0,0 0 0,0 0 0,0 0 0,0 0 0,0 0 0,0 0 0,0 0 0,0 0 0,-1 0 0,1 0 0,0 0 0,0 0 0,0 0 1,0 0-1,0 0 0,0 0 0,0 0 0,0 0 0,0 0 0,0 0 0,0 0 0,0 0 0,0 0 0,0 0 0,0 1 0,-1 1 11,0-1-11,1-1 1,0 0-1,0 0 1,0 0-1,0 0 1,0 0-1,0 1 1,0-1-1,0 0 1,0 0-1,0 0 1,0 1-1,0-1 1,0 0-1,0 0 1,-1 0-1,1 1 1,0-1-1,0 0 1,1 0 0,-1 0-1,0 1 1,0-1 0,0 0 1,0 0-1,-1 0 1,1 0-1,0 0 1,0 0 0,0 0-1,0 1 1,0-1-1,0 0 1,0 0-1,0 0 1,0 0 0,0 0-1,0 0 1,0 0-1,0 0 1,0 0-1,0 0 1,0 0 0,0 0-1,0 0 1,-1 0-1,1 0 1,0 0-1,0 0 1,-2 1 2,2-1-3,0 0-1,0 0 0,0 0 0,0 0 1,0 0-1,0 1 0,0-1 0,0 0 0,0 0 1,0 0-1,0 0 0,0 0 0,0 0 1,1 0-1,-1 0 0,0 0 0,0 1 1,0-1-1,0 0 0,0 0 0,0 0 1,0 0-1,0 0 0,0 0 0,0 0 1,0 0-1,0 0 0,0 0 0,0 0 1,0 0-1,0 0 0,1 0 0,0 2 1,-2-1 0,-3-1-1,3 0 1,-2 1 14,-2 0-14,5-1 1,0 0-2,0 0 0,0 0 0,0 0 0,0 0 0,0 0 0,0 0 0,1 0 0,-1 0 1,0 0-1,0 0 0,0 0 0,0 0 0,0 0 0,0 0 0,0 0 0,0 0 0,0 1 0,0-1 1,0 0-1,0 0 0,0 0 0,0 0 0,0 0 0,0 0 0,0 0 0,0 0 0,0 0 0,0 0 1,0 0-1,0 0 0,0 0 0,0 0 0,0 0 0,0 0 0,0 1 0,0-1 0,0 0 0,0 0 1,0 0-1,0 0 0,0 0 0,0 0 0,0 0 0,0 0 0,0 0 0,0 0 0,0 0 0,0 0 1,-2 0-1,1 0 3,0 0 0,0-1 0,0 1 0,0 0 0,-2 0 0,-2-1 9,3 1-9,1 0-2,1 0 0,0 0-1,-1 0 1,1 0 0,0 0 0,0 0 0,-1 0 0,1 0 0,0 0 0,0 0 0,-1-1-1,1 1 1,0 0 0,0 0 0,-1 0 0,1 0 0,-1-1 0,-1-3 6,2 4-7,0 0 0,0 0 0,0 0 0,0 0 1,0 0-1,0 0 0,0 0 0,0 0 0,0 0 0,0 0 1,0 0-1,0 0 0,-1 1 0,1-1 0,0 0 1,0 0-1,0 0 0,0 0 0,0 0 0,0 0 1,0 0-1,0 0 0,0 0 0,0 0 0,0 0 0,0 0 1,0 0-1,0 0 0,0 0 0,0 0 0,0 0 1,0 0-1,0 0 0,0 0 0,-1 0 0,1 0 1,0 0-1,0 0 0,0 0 0,0 0 0,0 0 1,-5-7 37,5 7-37,-1 0 1,1-1-1,0 1 0,0-1 1,-1 1-1,1 0 0,0-1 0,0 1 1,-1-1-1,0-2 4,0 2-1,1-1 0,-1 1 0,1-1 0,-1 1 1,1-3-1,-1 3-1,1-1 0,-1 1 0,1-1 1,-2-2-1,2 4-3,-1-1 8,0-1 10,1 0 0,0 0 0,0-4 0,0 4-7,0-1 0,-1 1-1,1-1 1,-1-2-1,-2-11-8,2 12 14,0 3-14,1 0 0,0 0-1,-1 0 1,1 0 0,0 0 0,0 0 0,0 0 0,-1-2 0,0-5 94,1 6-61,0 0 0,0 0 0,-1 0 0,1 0 0,-2-4-1,1 4-15,1-1 0,-1 0-1,1 1 1,-1-5 0,1 4 14,-1 0 1,0-4 0,0 3-14,0 1 0,1-4 0,-1 0 49,0-1-1,-2-7 0,1 8-54,1 5-6,1 0 1,-1 0-1,1 0 1,0 0-1,-1-3 0,1 3-3,0 0-1,0 0 0,-1-3 0,1 3 4,-1 0 0,1 0 0,0-4-1,-2-23 204,2 27-182,-1 0 0,1 0 0,0-1-1,-2-2 1,1-2 10,-1-2-9,1 3-9,0 1-1,0-1 1,0-9-1,1 12 6,0 1 0,0-1 1,-1-4-1,0 4-2,0 0-1,1-4 1,0 5-15,0 0-4,-1 1 0,1-1 0,0 1 0,0-1 0,0 0 0,-1 1 0,1-1-1,-1-1 1,1 2-3,-1-1-1,1 1 1,-1 0-1,1 0 1,0 0-1,0-1 0,0 1 1,0 0-1,0 0 1,-1-1-1,2 0 1,-1 1-2,0 1 0,-1-1 0,1 1 0,0 0 0,0-1 0,0 1 0,0 0 1,0-1-1,0 1 0,0 0 0,0-1 0,-1 1 0,1 0 0,0-1 0,0 1 1,-1 0-1,1-1 0,0 1 0,0 0 1,0 0-1,0-1 0,0 1 1,0 0-1,0 0 0,-1-1 1,1 1-1,0 0 0,0 0 1,0-1-1,0 1 0,0 0 0,0-1 1,0 1-1,0 0 0,0-1 1,1-2-1,-1 2 1,0 1 0,0-1-1,0 1 1,1-1 0,-1 1 0,0-1 0,0 1 0,0-1 0,0 1-1,0-1 1,0 1 0,0-1 0,0 0 0,0 1 0,-1-1 0,1 1-1,0-1 1,0 1 0,0-2 0,-2 0 1,2 1-1,-1 1 0,1-1 0,0 1 1,0-1-1,-1 1 0,1-1 0,0 1 0,-1-1 0,1 1 0,0-1 1,0 0-1,0 1 0,0-1 0,0 1 0,-1-1 0,1 0 0,0-1 1,0 2-2,0-1 1,0 0 0,0 0 0,0 0 0,0 0-1,0 0 1,0 1 0,0-1 0,0 0 0,-1-1 0,0-2 0,1 0 2,-1 1 0,1 0-1,-1 0 1,1 0 0,0-7-1,0 10 0,0-1-1,0 0 1,0 1-1,0-1 0,0 0 1,0 0-1,0 1 1,0-1-1,0 0 1,0 1-1,0-1 0,-1 0 1,1 1-1,-1-2 1,1 1-1,0 1 1,0-1-1,0 0 1,-1 0 0,1 1-1,0-1 1,0 0-1,0 0 1,0 0 0,0 1-1,0-2 1,0 1 0,1-1-1,-1 1 1,0 0 0,-1 0 0,1 0 0,0-2 0,0 2-2,0 0 0,0 0 1,-1 0-1,1-1 1,0 1-1,1-2 0,-1-7 15,0 5-10,0 4-6,0 0 1,0-1-1,0 1 1,-1 0-1,1 0 1,0-2-1,-1 1 3,1 1-2,0 1 1,-1-1-1,1 1 0,0 0 0,0-1 0,0 1 1,0 0-1,0-1 0,-1 1 0,1-1 0,0 1 1,0-1-1,0 1 0,0 0 0,0-1 0,0 1 1,0-1-1,0 1 0,0-1 0,0 1 0,1 0 1,-1-1-1,0 0 0,0 0 0,1 0-1,-1 0 1,0 0-1,1 0 1,-1 0 0,0 0-1,1 0 1,-1 0-1,0 0 1,0 0 0,0 0-1,0-1 1,0 1-1,0 0 1,0 0 0,0 0-1,0 0 1,-1 0-1,1-3 1,-2 0-4,2 2 2,-1 0 0,1 0 0,-1 0 1,1 0-1,-1-4 0,1 5 2,0-1 0,-1 0-1,1 0 1,-1-2-1,-1-3-5,1 1 5,1 5 2,-1 0-1,1 0 1,0 0 0,0 0 0,-1 0-1,1 0 1,0 0 0,0-1 0,-1-8 1,1 9 0,0 0-1,0 0 0,-1 0 1,1 0-1,0 0 0,0 0 1,0 1-1,-1-1 0,1 0 1,-1-1-1,1 1-1,0 0 1,0 1-1,0-1 1,0 0-1,-1 0 0,1 1 1,0-1-1,0 0 0,0 0 1,0 1-1,0-1 1,1 0-1,-1 0 0,0 1 1,0-1-1,0 0 0,1-1 1,-1 1-1,1 0 0,-1-1 1,0 1-1,0-3 0,1 0 1,-1 4 0,0-1-1,0 1 1,0 0-1,0-1 0,0 1 1,0-1-1,0 1 1,0 0-1,0-1 0,0 1 1,0-1-1,0 0 1,-2-2 0,2 2-1,0 1 0,-1-1 0,1 1 0,0-1 0,0 1 0,-1-1 0,1 1 0,0-1 1,0 1-1,0-1 0,0 1 0,0-1 0,0 1 0,-1-1 0,1 1 0,0-1 0,0 0 0,0 1 0,0-1 0,1 0 0,-1-1 2,0 1-1,1-1 0,-1 1 1,2-3-1,0-1-2,-2 4 0,0 0 1,0 1-1,0-1 1,0 1 0,0-1-1,0 0 1,0 1-1,0-1 1,0 1-1,0-1 1,-1 0 0,1-4-2,-1 2 2,-3-11 0,5 14 0,-1 0 0,0 0 0,0 1 0,0-1 0,0 0 0,0 0 0,1 0 0,-1 0 0,0 0 0,0 0 0,0 0 0,0 0 0,0 0 0,0 0 0,0 0 0,0 0 0,0 0 0,1 0 0,-1 0 0,0 0 0,0 0 0,0 0 1,0 0-1,0 0 0,0 0 0,0-1 0,0 1 0,0 0 0,1 0 0,-1 0 0,0 0 0,0 0 0,0 0 0,0 0 0,0 0 0,0 0 0,0-1 0,0 1 0,0 0 0,0 0 0,0 0 0,0 0 0,0 0 0,0 0 0,0 0 0,0-1 0,0 1 0,1-1 1,-1 0-1,0 0 1,0 1 0,0-1-1,0 0 1,0 0-1,0 0 1,-1 0-1,1 0 1,0 0-1,0-1 1,-2 0-1,2 2 0,0-1 0,0 1 0,0 0 0,0 0 0,-1-1 0,1 1 0,0 0 0,0-1 0,0 1 0,0 0 0,0-1 0,0 1 0,0 0 0,0-1 0,0 1 0,0 0 0,0-1 0,0-1 1,0-2 3,0-7 0,0 9-6,0 1 1,-1-1 0,1 1 0,0-1 0,-1 1 0,1 0 0,-2-4 0,2 4 1,0 1 0,0 0 0,0 0 0,-1 0 0,1-1 0,0 1 0,0 0 0,0 0 0,0-1 0,0 1 0,0 0 0,0 0 0,0 0 0,0-1 0,0 1 0,0 0 0,0-1 0,0 1 0,0 0 0,0 0 0,0-1 0,0 1 0,0 0 0,0 0 0,0-1 0,0 1 0,0 0 0,0 0 0,0-1 0,0 1 0,0 0 0,1 0 0,0-2 0,-1 2 0,0 0 0,0 0 0,0-1 0,0 1 0,0 0 0,1 0 0,-1 0 0,0 0 0,0-1 0,0 1 0,0 0-1,0 0 1,0 0 0,0-1 0,0 1 0,0 0 0,0 0 0,0 0 0,0-1 0,0 1 0,0 0 0,0 0 0,0 0 0,0-1 0,0 1 0,0 0 0,0 0 0,0-1 0,0 1 0,0 0 0,0 0 0,0-1 0,0 1-1,0-1 0,0 1 1,0-1-1,-1 1 0,1-1 1,0 1-1,0-1 1,0 0-1,0 0 2,0 1-1,0-1 1,0 1-1,0-1 1,0 1-1,0-1 1,0 0 0,0 1-1,-1-1 1,-1-4-4,2 4 3,-1 0 1,1 1-1,0-1 0,-1 0 0,1 0 1,-1-1-1,1 1 0,0 1 1,0-1-1,0 1 1,0 0-1,0-1 1,0 1-1,0-1 1,0 1-1,0 0 1,1-1-1,-1 1 1,0-1-1,0 1 1,0 0-1,0-1 1,0 1-1,1-1 1,-1 1-1,0-1 1,0 1-1,0 0 0,1 0 0,-1-1 1,0 1-1,0 0 0,0 0 0,0-1 0,0 1 0,0 0 0,0 0 0,0-1 1,0 1-1,0 0 0,0-1 0,0 1 0,0 0 0,0 0 0,0-1 1,0 1-1,0 0 0,0-1 0,0 1 0,0 0 0,0 0 0,0-1 1,0 1-1,0 0 0,-1 0 0,1-1 0,0 1 0,0 0 0,0 0 1,0-1-1,-1 1 0,0-2-4,1 1 4,0 1 0,0 0 0,0 0 0,0 0 0,0 0 0,0 0 0,0 0 0,0-1 0,0 1 0,0 0 0,0 0 0,0 0 0,0 0 0,0 0 0,0 0 0,0-1-1,0 1 1,0 0 0,0 0 0,0 0 0,0 0 0,0 0 0,0 0 0,0-1 0,0 1 0,0 0 0,0 0 0,1-2-1,-3-1-4,2 3 5,0 0 0,0 0 0,0 0 0,0 0 0,0 0 0,-1-1 0,1 1 0,0 0 0,0 0 0,0 0 0,0 0 0,0 0 0,0-1 0,0 1 0,0 0 0,0 0 0,0 0 0,0 0-1,0-1 1,0 1 0,0 0 0,-1 0 0,1 0 0,0-1 0,0 1 0,0 0 0,0 0 0,1 0 0,-1 0 0,0-1 0,0 1 0,0 0 0,0 0 0,0 0 0,0-1 0,0 1 0,0 0 0,0 0 0,2-2 3,-2 2-3,0 0 0,0-1 0,0 1 0,1 0 0,-1 0 1,0 0-1,0 0 0,0 0 0,0-1 0,0 1 0,0 0 0,1 0 1,-1 0-1,0-1 0,0 1 0,0 0 0,0 0 0,0 0 0,0-1 0,0 1 1,0 0-1,0 0 0,0-1 0,0 1 0,0 0 0,0 0 0,0 0 1,0-1-1,0 1 0,0 0 0,0 0 0,0-1 0,0 1 0,0 0 0,0 0 1,0-1-1,0 1 0,0 0 0,0 0 0,0 0 0,-1-1 0,-2-6-1,3 6 1,0 1 1,0-1-1,0 1 1,-1-1-1,1 1 0,0-1 1,0 1-1,0-1 1,0 1-1,0-1 1,0 1-1,0-1 1,0 1-1,0-2 1,1 1 0,0-5-1,0 4-3,-1 0-2,1 1 4,-1 1 1,0-1-1,0 0 1,0 1-1,-1-1 1,1 1-1,0-1 1,0 1-1,0-1 1,0 1-1,0-1 1,0 1-1,-1-1 1,1 0-1,-2-5 1,2 6 0,0 0 0,0 0 0,0 0 0,0-1 0,0 1 0,0 0 0,0 0 1,0 0-1,0-1 0,0 1 0,0 0 0,0 0 0,0 0 0,1-1 0,-1 1 0,0 0 0,0 0 0,0 0 0,0 0 0,0-1 0,0 1 0,0 0 0,0 0 1,0-1-1,0 1 0,0 0 0,0 0 0,0 0 0,0 0 0,0 0 1,0-1-1,0 1 0,0 0 0,0 0 0,0 0 0,0 0 0,0-1 0,0 1 1,0 0-1,0 0 0,0-1-1,-1 1 1,1-1 0,0 1-1,0-1 1,0 1-1,0-1 1,0 1-1,0-1 1,0-1 0,0 2 0,0-1 0,0 0 0,0 1 0,0-1 0,0 1 0,0-1 0,0 0 0,0 1 0,0-1 0,0 1 0,-1-1 0,1 1 0,0-1 0,0 0 0,-1 0 0,1 1 1,0 0-1,0-1 0,0 1 0,0 0 1,0-1-1,0 1 0,0-1 0,0 1 1,-1 0-1,1-1 0,0 1 1,0-1-1,1 1 0,-1-1 0,0 1 1,0 0-1,0-1 0,0 1 1,0-1-1,0 1 0,0 0 0,0-1 1,1-2-1,-1 3-1,0-1 1,0 1-1,0 0 1,0-1-1,0 1 1,0-1-1,0 1 1,0 0-1,0-1 1,0 1-1,0-1 1,-1 0-1,1 0 1,-1-7 0,1 7 0,0 0 0,0 0 0,0-1-1,0 1 1,0 0 0,0-1 0,0 1 0,0-2 0,0 2-1,0 1 0,0-1 1,0 1-1,0-1 1,-1 1-1,1-1 0,0 1 1,0-1-1,0 1 0,0 0 1,-1-1-1,1 0 1,-2-5-4,2 6 4,0 0 0,0 0-1,0 0 1,0-1 0,0 1 0,0 0 0,0 0 0,0 0 0,0 0 0,0-1-1,0 1 1,0 0 0,0 0 0,0 0 0,0 0 0,0-1 0,0 1 0,0 0-1,0 0 1,0 0 0,0 0 0,1 0 0,-1-1 0,0 1 0,0 0 0,0 0-1,0 0 1,0 0 0,0 0 0,0 0 0,1 0 0,-1 0 0,1-1-3,1 0-2,-2 1 5,0 0-1,0-1 1,0 1 0,0 0-1,0 0 1,0 0-1,0 0 1,0 0 0,0-1-1,0 1 1,0 0 0,0 0-1,0 0 1,0 0 0,0-1-1,0 1 1,0 0 0,0 0-1,0 0 1,-1-1 0,1 0-1,-1-1 1,1 1-1,-1-1 1,1 1-1,0-1 1,-1 1-1,1-1 1,0 0-1,0-2 1,0 0 11,0 3-11,0 1 0,1-1 1,-1 0-1,0 0 0,0 0 0,0 1 1,0-1-1,1-1 0,-1 1 0,1 1-1,-1-1 1,0 0-1,0 1 1,0-1-1,0 0 1,0 1-1,0-1 1,0 0-1,0 1 1,0-1-1,0 0 1,0 1-1,0-1 1,0 0-1,0 0 1,0 0 0,-1 0 0,1 0-1,0 0 1,0 0 0,0 0 0,0 0 0,0 0 0,0 0 0,0 0 0,1-1 0,-1 2-1,0-1 1,0 1 0,0 0-1,0-1 1,0 1 0,0 0-1,0-1 1,0 1 0,0-1-1,0 1 1,0 0 0,-1-1 0,1 1-1,0 0 1,0-1 0,0 1-1,0 0 1,0-1 0,0 1-1,-1 0 1,1-1 0,0 1-1,0 0 1,-1-1 0,1 1-1,0 0 1,0 0-1,0 0 1,-1-1-1,1 1 1,0 0-1,0 0 1,0-1 0,0 1-1,0 0 1,0 0-1,-1-1 1,1 1-1,0 0 1,0-1-1,0 1 1,0 0-1,0-1 1,0 1-1,0 0 1,0 0 0,0-1-1,0 1 1,0 0-1,0-1 1,0 1-1,0 0 1,0-1-1,0 1 1,0 0-1,1-1 1,-1 1-1,0-1 0,0 1 0,0 0 0,0-1 0,0 1 0,0-1 0,0 1 0,0 0 0,0-1 0,0 1 0,0-1 0,0 1 0,0-1 0,0 1 0,0 0 0,0-1 0,0 1 0,0-1 0,0 1 0,-1 0 0,1-1 0,0 0-2,0 1-1,-1-1 1,1 1 0,0-1-1,0 1 1,0 0 0,0-1-1,0 1 1,0-1 0,0 1 0,0-1-1,0 1 1,0-1 0,0 1-1,0-1 1,0 1 0,0-1-1,0 1 1,0-1 0,0 1 0,0-1-1,0 0 3,1 1 0,-1-1-1,0 1 1,0-1-1,0 1 1,0-1 0,0 1-1,0-1 1,0 1-1,0-1 1,0 1 0,0-1-1,0 1 1,0-1 0,-1 1-1,1-1 1,0 1-1,0-1 1,0 1 0,0-1-1,-1 1 1,1-1-1,-2-4-8,2 5 9,0-1 0,0 1 0,0 0 0,0-1 0,0 1 0,0 0 1,0 0-1,0-1 0,0 1 0,0 0 0,0-1 0,0 1 0,0 0 0,0-1 1,1 1-1,-1-1 1,0 1 0,0 0-1,0 0 1,0 0 0,0 0 0,0-1 0,0 1 0,0 0 0,0 0 0,0 0 0,0-1-1,0 1 1,0 0 0,0 0 0,0 0 0,0-1 0,0 1 0,0 0 0,0 0 0,0 0-1,0-1 1,0 1 0,0 0 0,0 0 0,0 0 0,0 0 0,-1-1 0,1 1 0,0 0 0,0 0-1,0 0 1,-2-2-4,2 2 2,0 0 0,0 0 0,0 0 0,-1-1 1,1 1-1,0 0 0,0 0 0,0-1 0,-1 1 1,1 0-1,0 0 0,0-1 0,0 1 0,0 0 1,-1-1-1,1 1 0,0 0 0,0-1 0,0 1 1,0 0-1,0-1 0,0 1 0,0 0 0,0-1 1,0 1-1,0-1 0,0-2-18,0 2 13,0 0 0,0-1 0,0 1 0,0 0 0,0 0 0,0 0 0,0 0 0,0 0 1,1-2-1,-1 3 4,0 0 1,0 0-1,0-1 1,0 1 0,0 0-1,0 0 1,0 0 0,0-1-1,0 1 1,0 0-1,0 0 1,0 0 0,0 0-1,0-1 1,0 1 0,0 0-1,0 0 1,0 0-1,0 0 1,0 0 0,0-1-1,0 1 1,-1 0 0,1 0-1,0 0 1,-1-3-20,1 3 18,0-1 1,0 1 0,0-1-1,0 1 1,0-1 0,0 0 0,0 1-1,0-1 1,0 1 0,0-1-1,1 1 1,-1-2 0,0 2 2,0 0 0,0 0-1,0 0 1,0-1 0,0 1 0,0 0 0,0 0 0,0 0-1,0 0 1,0-1 0,0 1 0,0 0 0,0 0 0,0 0-1,0 0 1,-1-1 0,1 1 0,0 0 0,0 0-1,0 0 1,0 0 0,0 0 0,0 0 0,0-1 0,-1 1-1,1 0 1,0-1 0,0 1-1,-1 0 1,1-1 0,0 1-1,0-1 1,0 1 0,-1-1-1,1 0 1,0-1-20,0-1 1,-1 1-1,2-5 0,-1 6 15,0 1 5,1 0 1,-1 0 0,0 0 0,0 0 0,0-1 0,0 1 0,0 0 0,0 0 0,0 0-1,0 0 1,0 0 0,0 0 0,0 0 0,0 0 0,0 0 0,0 0 0,0 0 0,0 0-1,0-1 1,0 1 0,0 0 0,0 0 0,0 0 0,0 0 0,0 0 0,0 0 0,0 0-1,0 0 1,0 0 0,0 0 0,0-1 0,0 1 0,0 0 0,0 0 0,0 0 0,-1-9-7,1 8 7,-1-1 1,1 1-1,0 0 0,0-1 0,0-2 0,0 2 1,0 0 0,-1 0 0,1-1 0,0 1-1,0 0 1,-1 0 0,0-2 0,1 3-2,0 1 0,0-1 0,0 0 0,0 1 0,0-1 0,0 1 0,0-1 0,0 1 1,0-1-1,0 1 0,0-1 0,0 0 0,0 0 0,0 0 1,1 1 0,-1-1-1,0 1 1,0-1 0,0 1 0,0-1 0,0 0 0,0 1 0,0-1-1,0 0 1,-1-1 1,1 1 1,0-1-1,0 1 0,0-1 0,0 1 1,0-1-1,0 1 0,0-2 0,1 2 2,-1 0-3,0 1 0,0 0 0,0-1 0,0 1 1,0 0-1,0 0 0,0-1 0,-1 1 1,1 0-1,0-1 0,0 1 0,0 0 0,0 0 1,0-1-1,0 1 0,0 0 0,0 0 1,-1-1-1,1 1 0,0 0 0,0 0 1,0-1-1,-1 1 0,1 0 0,0 0 0,0 0 0,0-1 1,0 1-1,0 0 0,0 0 0,-1 0 0,1-1 0,0 1 1,0 0-1,0 0 0,0-1 0,0 1 0,0 0 0,0 0 1,0-1-1,0 1 0,0 0 0,0 0 0,0-1 0,0 1 1,0 0-1,0-1 0,1-2 0,-1 3 0,0-1-1,0 1 1,1 0-1,-1-1 1,0 1 0,0-1-1,0 1 1,0 0-1,0-1 1,0 1 0,0-1-1,0 1 1,0 0-1,0-1 1,0 1 0,0-1-1,-1-1-1,1 1 4,0-1 1,-1 1-1,1 0 1,0 0-1,0 0 1,0 0-1,0 0 1,0-1-1,0 0 1,0 1-3,0 1 1,0 0-1,0 0 1,0 0-1,0-1 1,0 1-1,0 0 0,0 0 1,0 0-1,-1-1 1,1 1-1,0 0 1,0 0-1,0 0 1,0-1-1,0 1 0,0 0 1,0 0-1,0 0 1,0 0-1,0 0 1,-1-1-1,1 1 1,0 0-1,0 0 0,0 0 1,-1-1-1,1 1 0,0 0 1,0 0-1,0 0 0,0-1 1,0 1-1,0 0 0,0 0 1,0-1-1,-1 1 0,1 0 1,0-1-1,1-6-3,-1 6 3,0 0 0,0 0 0,0 0 0,0 0 1,0 0-1,0 0 0,0 0 0,0 0 0,-1-1 1,0-2 0,1 3-1,0 0 0,-1 0 0,1 0 0,0 0 0,0 0 0,0 0 0,-1 0 0,1-1 0,0 0 0,0 1 1,0-1 0,0 1-1,-1-4 1,0-2 11,1 0-15,-1 5 2,1 0 0,0-1 0,0 1 1,1-3-1,-1 4 1,0 1 0,0-1 0,0 1 0,-1-1 1,1 0-1,0 1 0,0-1 0,0 1 0,0-1 0,0 0 0,-1 0 1,0-4 0,1 5-1,0 0 0,0-1 0,0 1 0,0 0 0,0 0 0,0 0 0,0 0 0,0 0 0,0 0 0,0 0 0,0 0 0,0 0 0,0-1 0,0 1 0,0 0 0,0 0 0,0 0 0,0 0 0,0 0 0,0 0 0,-1 0 0,1 0 0,0 0 0,0 0 0,0 0 0,0-1 0,0 1 0,0 0 0,0 0 0,0 0 0,0 0 0,0 0 0,0 0 0,0 0 0,0 0 0,0 0 0,0 0 0,-1 0 0,1 0 0,0 0 0,0 0 0,0 0 0,0 0 0,0 0 0,0 0 0,0 0 0,0 0 0,0 0 0,0 0 0,-1 0 0,1 0 0,0 0 0,0 0 0,0 0 0,0-1 0,0 1 0,0 0 0,0 0 0,0 0 0,0 0 0,0 0 0,0 0 0,0 0 0,0 0 0,0 0 0,0 0 0,0-1 0,-1 1 0,1 0 0,0 0 0,0 0 0,0 0 0,0 0 0,0-6 0,-1-2 1,1 8-1,0-1 1,0 1-1,0-1 0,0 1 0,0 0 1,0-1-1,0 1 0,-1 0 0,1-1 1,0 1-1,0 0 0,0-1 0,0 1 1,-1-1-1,1 1 0,0-1 1,0 1 0,-1 0-1,1-1 1,0 1-1,0-1 1,0 1 0,0 0-1,0-1 1,0 1-1,0-2 1,-1 0 0,1 0-2,0 1 0,-1 0 0,1 0 0,0 0 0,0 0 0,0-1 0,0 1 0,0-2 0,0 2 1,-1 1 0,1-1 1,0 0-1,0 1 0,0-1 0,0 1 1,0-1-1,0 1 0,-1-1 1,1 0-1,-2-4 5,1-1-6,-2-7 1,2 9 0,0 0 1,0 0-1,0-7 1,-2-2-1,2 10-1,1-1 0,-2-6 1,1 6 1,0 2 0,0-2-1,-1-9 1,2 9 3,0 3-4,0 0 0,0 1 1,0-1-1,0 1 0,0-1 1,0 1-1,0-1 1,0-1-1,0 2 0,0 0 0,0-1 1,0 1-1,0 0 0,0-1 0,0 1 1,0 0-1,0 0 0,0-1 0,0 1 1,0 0-1,0-1 0,-1 1 0,1-1 1,0 1-1,0 0 0,0-1 0,0 1 1,0 0-1,0 0 0,0-1 0,0 1 1,0 0-1,0-1 0,0 1 0,0 0 0,0 0 1,0-1-1,0 1 0,0 0 0,0-1 1,0 1-1,0-2-1,1 1 0,-1-1 0,0 1 0,0-1 0,0 1 0,0-1 0,0 1 0,0-1 0,0 1 0,0 0 0,0-1 0,0 1 0,-1-1 0,1 1 0,0-1 0,-1 0 0,-1-7 2,2 9-1,0 0 0,0-1 0,0 1 0,-1 0 0,1 0 0,0 0 0,0 0 0,0 0 0,0-1 0,0 1 0,0 0 0,0 0 0,0 0 0,0 0 0,0 0 0,0-1 0,0 1 0,0 0 0,0 0 0,0 0 0,0 0 0,0-1 0,0 1 0,0 0 0,1 0 0,-1 0 0,0 0 0,0-1 0,-1-8-1,1 5-1,-1 1 0,1 0 1,-1-1-1,-1-2 1,2 3-2,-1 1 1,0-1 0,1 0 0,-1 1 0,1-1 0,0-3 0,0 6 2,0-1-1,0 1 1,0 0 0,0 0-1,0 0 1,0 0 0,0-1-1,0 1 1,0 0 0,0 0-1,0 0 1,0 0 0,0-1 0,0 1-1,-1 0 1,1 0 0,0 0-1,0-1 1,-3-6-11,0 0-4,0 3 15,1 1 0,2 2 0,0 1 0,0 0 0,0 0 0,0 0-1,0 0 1,0-1 0,0 1 0,0 0 0,0 0 0,-1 0 0,1 0 0,0-1 0,0 1 0,0 0 0,-1 0-1,1 0 1,0 0-1,0 0 1,0-1-1,0 1 1,0 0-1,0 0 1,0 0-1,-1-1 1,1 1-1,0 0 1,0 0 0,0 0-1,0-1 1,0 1-1,0 0 0,0 0-1,0-1 1,0 1 0,0 0 0,-1 0 0,1 0 0,0-1 0,0 1 0,0 0 0,0 0 0,0 0 0,0 0 0,0-1 0,-1 1 0,-11-10-46,13 11 47,-2-2 0,1 1-1,0 0 1,0 0 0,-1 0-1,1 0 1,0 0-1,0 0 1,0-1-1,0 1 1,-1 0 0,1 0-1,0 0 1,0 0-1,0 1 1,0-1-1,-1 0 1,1 0 0,0 0-1,0 0 1,0 0-1,0 0 1,-1 0 0,0 1-3,0 0-1,0-1 4,1 0 0,0 0-1,0 0 1,0 0 0,-1 0-1,1 0 1,0 0 0,0 0-1,-1 0 1,1 0-1,0 0 1,0 0 0,-1 0-1,1 0 1,0 0 0,0 0-1,-1 0 1,1 1-1,0-1 1,0 0 0,0 0-1,-1 1 1,1-1 0,0 0 0,0 0 0,0 0 0,0 0 0,-1 1 0,1-1 0,0 0 0,0 0 0,0 0 0,0 0 1,-1 0-1,1 1 0,0-1 0,0 0 0,0 0 0,0 0 0,-1 0 0,1 0 0,0 0 0,0 0 0,0 0 0,-1 0 0,1 0 0,0 0 0,0 0 0,-1 0 1,1 0-1,0 0 1,0 0-1,0 0 0,-1 0 1,1 0-1,0 0 0,0 0 1,-1 0-1,1 0 0,0 0 1,0 0-1,-1 1 1,0 0-2,1-1 1,0 0 0,-1 0 1,1 0-1,0 1 0,0-1 1,0 0-1,0 0 0,0 0 1,0 0-1,0 0 1,0 0-1,0 0 0,0 0 1,-1 0-1,1 1 0,0-1 1,0 0-1,0 0 1,0 0-1,0 0 0,0 0 1,0 1-1,0-1 0,0 0 1,0 0-1,0 0 0,0 1 1,0-1-2,-1 0 1,1 0-1,0 0 0,-1 0 1,1 0-1,0 0 0,-1 0 1,1 1-1,0-1 0,-1 0 1,0-1-1,1 1 1,0 1 0,0-1-1,0 0 1,0 0 0,0 0 0,0 0 0,1 0 0,-1 0-1,0 0 1,0 0 0,0 0 0,0 0 0,0 0 0,0 0-1,-1 0 1,1 0 0,0 1 0,0-1 0,0 0 0,0 0-1,0 0 1,0 0 0,0 0 0,0 0 0,0 0 0,0 0-1,0 0 1,0 0 0,0 0 0,0 0 0,0 0 0,0 0-1,0 0 1,0 0 0,0 0 0,0 0 0,0 0 0,0 1-1,0-1 1,0 0 0,0 0 0,0 0 0,0 0 0,0 0-1,-1 0 1,1 0 0,0 0 0,0 0 0,0 0 0,0 0 0,0 0 0,0 0 0,0 0 0,0 0 0,0 0 0,0 0 0,0 0 0,0 0 0,0 0-1,0 0 1,-1 0 0,1 0 0,0 0 0,0 0 0,0 0 0,0 0 0,0 0 0,0 0 0,0 0 0,0 0 0,0 0 0,0 1 0,0-1 0,0 0 0,0 0 0,0 0 0,0 0 0,0 0 0,0 0 0,0 0 0,0 0 0,0 0 0,0 0 0,0 1 0,0-1 0,0 0 0,0 0 0,0 0 0,0 0 0,0 0 0,0 0 0,0 0 0,0 0 0,0 1 0,0-1-2,0 0 2,0 0-1,0 0 1,0 1 0,1-1 0,-1 0 0,0 0 0,0 0 0,0 0 0,0 0 0,0 0 0,0 0 0,0 0 0,0 0 0,0 0 0,0 1-1,0-1 1,0 0 0,0 0 0,0 0 0,0 0 0,0 0 0,0 0 0,0 0 0,0 0 0,0 1 0,0-1 0,0 0 0,0 0 0,0 0-1,0 0 1,0 0 0,0 0 0,0 0 0,0 1 0,0-1 0,0 0 0,0 0 0,0 0 0,0 0 0,0 0 0,0 0 0,-1 0 0,1 0-1,0 0 1,0 0 0,0 0 0,0 1 0,0-1 0,0 0 0,0 0 1,0 0-1,0 0 0,0 0 0,0 0 0,-1 0 0,1 0 0,0 0 1,0 0-1,0 0 0,0 0 0,0 0 0,0 0 0,0 0 0,0 0 1,0 0-1,0 0 0,0 1 0,0-1 0,0 0 0,0 0 0,0 0 1,0 0-1,-1 0 0,1 0 0,0 0 0,0 0 0,0 0 0,0 1 1,0-1-1,0 0 0,0 0 0,0 0 0,0 0 0,0 0 0,0 0 1,0 0-1,0 1 0,0-1 0,0 0 0,0 0 0,1 0 0,-1 0 1,0 0-1,0 0 0,0 1 0,0-1 0,0 0 0,0 0 0,0 1 0,0-1 0,0 0 0,0 0 0,0 1 0,0-1 0,0 0 0,0 1 0,0-1 0,0 0 0,0 0 0,0 1 0,0-1 0,0 0 0,-1 0 0,1 0 0,0 1 0,0-1 0,0 0 0,0 0 0,0 0 0,0 0 0,0 0 0,0 0 0,0 0 0,0 1 0,-1-1 0,1 0 0,0 0 0,0 0 0,0 0 0,0 0 0,0 0 0,-1 1 0,1 1-1,0-2 0,0 0 1,0 1-1,0-1 1,0 0 0,0 1-1,0-1 1,0 0 0,0 0-1,0 1 1,0-1 0,0 0-1,0 0 1,0 1 0,0-1-1,0 0 1,0 0 0,0 0-1,0 1 1,-1-1-1,1 0 1,0 0 0,0 0-1,0 1 1,0-1 0,0 0-1,0 0 1,-1 0 0,1 1-1,0-1 1,0 0 0,-1 0 0,1 0 0,0 0 0,0 1 0,0-1-1,0 0 1,-1 0 0,1 0 0,0 1 0,0-1 0,0 0 0,0 0-1,0 0 1,0 1 0,0-1 0,-1 0 0,1 0 0,0 1 0,0-1-1,0 0 1,0 0 0,0 1 0,0-1 0,0 0 0,0 1 0,0-1 0,0 0-1,0 0 1,0 1 0,0-1 0,1 0 0,-1 1-1,0-1 1,0 0 0,0 0-1,0 1 1,0-1 0,0 0-1,0 0 1,0 1-1,0-1 1,0 0 0,0 0-1,0 1 1,0-1 0,0 0-1,0 0 1,0 1-1,0-1 1,0 0 0,-1 0-1,1 0 1,0 1-1,0-1 1,0 1 0,0-1-1,0 0 1,0 1-1,-1-1 1,1 0-1,0 0 1,0 1-1,0-1 1,0 0 0,0 1-1,0-1 1,0 0-1,0 1 1,0-1-1,0 1 1,0-1 0,0 1 0,0-1 0,0 0 0,1 1 0,-1-1 0,-1 1 0,1-1 0,0 1 0,0-1 0,0 0 0,0 1 0,0-1 0,0 1 0,0-1 0,0 0 0,0 1 0,-1 0 0,1-1 0,0 1 0,0-1 0,0 0 0,-1 1 0,1-1 0,0 1 0,0-1 0,0 1 0,0 0 0,0-1 0,0 0-1,0 1 1,0-1 0,0 0 0,0 0 0,0 1 0,0-1-1,0 0 1,-1 0 0,1 1 0,0-1 0,0 0-1,0 0 1,0 0 0,0 1 0,0-1 0,0 0-1,-1 0 1,1 0 0,0 0 0,0 0 0,0 1 0,0-1 0,0 0 0,0 0-1,0 0 1,-1 0 0,1 0 0,0 0 0,0 0 0,0 0 0,0 0 0,0 0 0,0 0 0,0 0-1,0 1 1,0-1 0,0 0 0,0 0 0,0 0 0,0 0 0,0 0 0,0 0 0,0 0-1,0 0 1,0 1 0,0-1 0,0 0 0,0 0 0,0 0 0,0 0 0,0 0 0,0 0 0,0 0-1,0 1 1,0-1 0,0 0 0,0 0 0,0 0 0,0 0 0,1 3 0,-1-3 0,-2 3-1,1 1-5,1-4 6,0 0 0,0 0 0,0 0 1,0 1-1,0-1 0,0 0 0,0 0 0,0 0 1,0 1-1,0-1 0,0 0 0,0 0 1,0 0-1,0 0 0,0 1 0,0-1 1,0 0-1,0 0 0,0 0 0,0 0 1,0 0-1,-1 1 0,1-1 0,0 0 0,0 0 1,0 0-1,0 0 0,0 1 0,-1-1 0,1 0 0,0 0 0,0 0 0,0 0 0,0 0 0,0 1 0,0-1 0,-1 0 0,1 0 0,0 0 0,0 1 0,0-1 0,0 0 0,0 0 0,0 0 0,0 1 0,0-1 0,0 0 0,0 0 0,0 1 0,0-1 0,0 0 0,0 0 0,0 0 0,0 1 0,0-1 0,0 0 0,0 0 1,0 1-1,0-1 0,0 0 0,0 0 0,0 0 0,1 1 0,-1-1 0,0 0 0,0 0 0,0 0 0,0 1 0,0-1 0,0 0 0,0 0 0,0 0 0,0 0 0,0 0 0,0 0 0,0 1 0,0-1 0,0 0 0,0 0 0,1 0 0,-2 0 0,1 0 0,0 0 0,0 0 0,0 1 0,0-1 0,0 0 0,0 0 0,0 0 0,0 0 0,0 0 0,0 0 0,0 0 0,0 1 0,0-1 0,0 0 0,0 0 0,0 0 0,0 0 0,0 0 0,0 0 0,0 0 0,-1 0 0,1 1 0,0-1 0,0 0 0,0 0 0,0 0 0,0 0 0,0 0 0,0 0 0,0 0 0,0 0 0,0 0 0,0 0 0,0 1 0,0-1 0,0 0 0,0 0 0,0 0 0,0 0 0,0 0 0,0 0 0,0 1 0,0-1 0,0 0 0,0 0 0,0 0 0,0 0 0,0 0 0,0 0 0,0 0 0,0 1 0,0-1 0,0 0 0,0 0 0,0 0 0,0 0 0,0 0 0,0 0 0,0 0 0,0 0 0,0 1 0,0-1 0,0 0 0,0 0 0,0 0 0,1 0 0,-1 0 0,0 0 0,0 0 0,0 0 0,0 0 0,0 0 0,0 0 0,0 1 0,0-1 0,0 0 0,0 0 0,0 0 0,0 0 0,0 0 0,0 0 0,0 0 0,0 0 0,0 0 0,0 0 0,0 1 0,0-1 0,0 0 0,0 0 0,0 0 0,0 0 0,0 0 0,0 0 0,0 0 0,0 0 0,0 1 0,-2 0 0,2-1 0,0 0 0,0 0 0,-1 0 0,1 0 0,0 0 0,0 0 0,0 0 0,0 0 0,-1 1 0,1-1 0,0 0 0,0 0 0,0 0 0,0 0 0,0 1 0,0-1 0,0 0 0,0 0 0,0 0 0,0 0 0,0 0 0,0 0 0,0 1 0,0-1 0,0 0 0,0 0 0,0 0 0,0 0 0,0 0 0,0 0 0,0 0 0,0 1 0,0-1 0,0 0 0,0 0 0,0 0 0,1 0 0,-1 0 0,0 0 0,0 0 0,0 0 0,0 0 0,0 0 0,0 0 0,0 0 0,0 0 0,0 0 0,1 0 0,1 2 0,-2-2 0,0 0 0,0 0 0,0 0 0,0 0 0,0 0 0,0 0 0,0 0 0,0 0 0,0 1 0,0-1 0,0 0 0,0 0 0,0 0 0,0 0 0,0 0 0,0 0 0,0 0 0,0 0 0,0 0 0,0 0 0,0 0 0,0 0 0,0 0 0,0 0 0,0 0 0,0 0 0,0 1 0,0-1 0,0 0 0,0 0 0,0 0 0,0 0 0,0 0 0,0 0 0,0 0 0,0 0 0,0 0 0,0 0 0,-2 2 0,2-2 0,0 0 0,0 0 0,0 1 0,-1-1-1,1 0 1,0 0 0,0 1 0,0-1 0,0 0 0,0 0 0,0 1 0,-1-1 0,1 0 0,0 0 0,0 1 0,0-1 0,0 0 0,0 1 0,0-1-1,0 0 0,0 1 1,0-1-1,0 0 1,0 0-1,0 1 1,0-1-1,0 0 1,0 0-1,0 0 1,0 1-1,0-1 1,-1 0-1,1 0 1,0 0-1,0 0 0,0 1 1,0-1-1,0 0 1,0 0-1,0 0 1,-1 0-1,1 1 1,0-1 0,0 0 0,0 0-1,0 0 1,0 0 0,0 0 0,0 0 0,-1 0 0,1 0 0,0 0 0,0 0 0,0 1 0,0-1 0,0 0 0,0 0 0,0 0-1,0 0 1,0 0 0,0 0 0,0 0 0,0 1 0,0-1 0,0 0 0,0 0 0,0 0 0,0 0 0,0 0 0,0 1 0,0-1 0,0 0-1,0 0 1,0 0 0,0 0 0,0 0 0,0 0 0,0 1 0,0-1 0,0 0 0,0 0 0,0 0 0,0 0 0,0 0 0,0 1-1,0-1 1,0 0 0,1 0-1,-1 0 1,0 1 0,0-1-1,0 0 1,0 0 0,0 1 0,0-1-1,0 0 1,0 0 0,0 1-1,0-1 1,0 0 0,0 0-1,0 1 1,0-1 0,0 0 0,0 0-1,0 0 1,0 1 0,0-1-1,0 0 1,-1 0 0,1 1-1,0-1 1,0 0 0,0 0 0,0 0-1,0 0 1,0 1 0,-1-1-1,1 0 1,0 0 0,0 0 0,0 1-1,-3 2-2,4 3 3,-1-3 0,0-3 0,0 0 0,0 0 0,0 1 0,0-1 0,0 0 0,0 0 0,0 1 0,0-1 0,0 0 0,0 0 0,0 0 0,0 1 0,0-1 0,-1 0 0,1 0 0,0 1 0,0-1 0,0 0 0,0 0 0,0 1 0,0-1 0,0 0 0,-1 0 0,1 0 0,0 0 0,0 0 0,0 1 0,0-1 0,0 0 0,0 0 0,0 0 0,0 0 0,0 1 0,0-1 0,-1 0 0,1 0 0,0 0 0,0 0 0,0 1 0,0-1 0,0 0 0,0 0 0,0 0 0,0 1 0,0 0 0,0-1 0,0 1 0,0-1 0,0 0 0,0 0 0,0 0 0,0 0 0,0 1 0,0-1 0,0 0 0,0 0 0,0 0 0,0 0 0,0 0 0,-1 1 0,1-1 0,0 0 0,0 0 0,-1 2 0,1-1 0,0-1 0,0 0 0,0 1 0,0-1 0,0 0 0,0 0 0,0 0 0,0 0 0,0 0 0,0 0 0,1 1 0,-1-1 0,0 0 0,-1 0 0,1 0 0,0 0 0,0 0 0,0 1 0,0-1 0,0 0 0,0 0 0,0 0 0,0 1-1,0-1 1,0 0 0,0 0 0,0 0 0,0 1 0,0-1 0,0 0 0,0 0 0,0 0-1,0 0 1,0 1 0,0-1 0,0 0 0,0 0 0,0 0 0,0 1 0,0-1-1,0 0 1,1 0 0,-1 0 0,0 1 0,0-1 0,0 0 0,0 0-1,0 0 1,0 1 0,0-1-1,1 0 1,-1 0 0,0 0 0,0 1-1,0-1 1,0 0 0,0 0 0,0 1-1,0-1 1,-1 2-1,1-1 1,0-1 0,0 0 0,0 0 0,0 0-1,0 0 1,0 1 0,0-1 0,0 0 0,0 0 0,-1 0 0,1 1 0,0-1 0,0 0 0,0 0 0,0 0 0,0 1-1,1 1-3,0 3 9,-1-5-5,1 0 0,-1 0 0,0 0 0,0 0 0,0 1 0,0-1 0,0 0 0,0 0 0,0 0 0,0 0 0,0 0 0,0 0 0,0 0 0,0 0 0,0 0 0,0 0 0,0 0 0,0 0 0,0 1 0,0-1 0,0 0 0,0 0 0,0 0 0,0 0 0,0 0 0,0 0 0,0 0 0,0 0 0,0 0 0,0 0 0,0 0 0,0 0 0,0 1 0,-1-1 0,1 0 0,0 0 1,0 0-1,0 0 0,0 0 0,0 0 0,0 0 0,0 0 0,0 0 0,0 0 0,0 0 0,0 0 0,0 0 0,0 0 0,0 0 0,0 0 0,-1 0 0,1 0 0,0 0 0,0 0 0,0 0 0,0 1 0,0-1 0,0 0 0,0 0 0,0 0 0,-1 0 0,1 0 0,0 0 0,0 0 0,0 0 0,0 1 0,0-1 0,0 0 0,0 0 0,0 0 0,0 0 0,0 0 0,0 0 0,0 1 0,0-1 0,0 0 0,0 1 0,0-1 0,0 0 0,-1 0 0,1 1 0,0-1 0,0 0 0,0 0 0,0 0 0,0 1 0,0-1 0,-1 0 0,1 0 0,0 1-1,0-1 1,0 0-1,0 0 1,0 0 0,0 1-1,0-1 1,0 0-1,-1 0 1,1 1 0,0-1-1,0 0 1,0 0-1,0 1 1,0-1-1,0 0 1,0 0 0,0 1-1,0-1 1,0 0 0,0 1-1,0-1 1,0 0 0,0 0 0,0 0 0,0 1-1,0-1 1,0 0 0,0 0 0,0 1 0,0-1 0,0 0-1,0 0 1,0 0 0,0 0 0,-1 1 0,1-1-1,0 0 1,0 0 0,0 0 0,0 1 0,0-1-1,0 0 1,-1 0 0,1 0 0,0 0 0,0 1-1,0-1 1,0 0 0,0 0 0,0 1 0,0-1 0,0 0-1,0 0 1,0 2-1,0-1 1,0-1 1,0 0-1,0 0 0,0 1 1,0-1-1,0 0 0,0 0 1,0 1-1,0-1 0,0 0 1,0 0-1,0 0 0,0 1 1,0-1-1,0 0 0,0 0 1,0 1-1,0-1 0,0 0 1,0 1-1,0-1 0,-1 0 0,1 1 0,0-1 0,0 0 0,0 0 0,0 1 0,0-1 0,0 0 0,0 1 0,0-1 0,0 0 0,0 1 0,0-1 0,0 0 1,0 0-1,0 1 0,0-1 0,1 0 0,-1 1 0,0-1 0,0 0 0,0 1 0,0-1 0,0 0 0,0 1 0,1-1 0,-1 0 0,0 0 0,0 1 0,0-1 0,0 0 0,0 1 0,0-1 0,0 0 0,0 1 0,0-1 0,0 0 0,0 1 0,0-1 0,0 0 0,0 1 0,-1-1 0,1 1 1,0-1-1,0 1 1,0 0-1,0-1 1,0 1-1,0-1 1,0 1-1,0-1 1,0 1 0,0-1-1,0 1 1,0-1-1,0 2 1,0-2-1,0 1 0,0-1 0,0 1 0,0 0 0,0-1 0,0 1 0,0-1 0,0 1 0,0 0 0,0 0 0,-1 2 0,1-2 0,0 0 0,0-1 0,-1 1 0,1 0 0,0 0 0,0 0 0,0 0 0,0-1 0,0 1 0,0 0 0,0 1 0,0-1 0,0-1 0,0 0 0,0 0 0,0 0 0,0 0 0,0 0 0,0 1 0,0-1 0,0 0 0,0 0 0,0 0 0,0 0 0,0 1 0,0-1 0,0 0 0,-1 0 0,1 0 0,0 0 0,0 0 0,0 1 0,0-1 0,0 0 0,0 0 0,-1 0 0,1 0 0,0 1 0,0-1 0,0 0 0,0 0 0,0 0 0,0 0 0,0 1 0,0-1 0,0 0 0,0 0 0,0 0 0,0 1 0,0-1 0,0 0 0,0 0 0,0 1 0,0 0 0,0 0 0,0 1 0,0-1 0,1 1 0,-1-1 0,0 1 0,-1 2 0,1-1 0,0-3 0,0 1 0,0-1 0,0 0 0,0 0 0,0 0 0,0 1 0,0-1 0,0 0 0,0 0 0,0 1 0,0-1 0,0 0 0,0 0 0,0 0 0,0 1 0,0-1 0,0 0 0,-1 1 0,1-1 0,0 0 0,0 1 0,0-1 0,0 0 0,0 0 0,0 1 0,0-1 0,0 0 0,0 0 0,0 1 0,0-1 0,0 0 0,0 1 0,0-1 0,0 0 0,0 0 0,0 1 0,0-1 0,0 0 0,1 0 0,-1 1 0,0-1 0,0 0 0,0 1 0,0-1 0,0 0 0,0 0 0,0 1 0,0-1 0,0 0 0,0 0 0,0 0 0,0 1 0,0-1 0,0 0 0,0 0 0,0 0 0,0 0 0,0 1 0,0-1 0,0 0 0,-1 0 0,1 0 0,0 0 0,0 1 0,0-1 0,0 1 0,-1-1-1,1 1 1,0 0 0,0-1 0,0 1-1,0 0 1,0-1 0,0 1 0,0-1 0,0 1-1,0 0 1,1 0 0,-1 0-1,0-1 0,0 1 0,0 0 0,0 0 0,0-1 0,0 1 0,0 0 0,0-1 0,0 1 0,0 1 0,0-1 2,-1 0-1,1 0 1,0 0-1,0 0 1,0 0-1,0 0 1,0 0-1,0 0 1,0 0-1,0 1 1,1-2-1,-1 1 0,0-1 0,0 0 0,0 1 0,-1-1 0,1 0 0,0 1 0,0-1 0,0 0 0,0 0 0,0 1 0,0-1 0,0 0 0,0 1 0,0-1 0,0 0 0,-1 0 0,1 1 0,0-1 0,0 0 0,0 0 0,0 0 0,-1 1 0,1-1 0,0 0 0,0 0 0,-1 1 0,1-1-1,0 0 1,0 0 0,0 0 0,0 0-1,0 1 1,-1-1 0,1 0 0,0 0 0,0 0-1,0 1 1,0-1 0,0 0 0,0 0-1,0 0 1,0 1 0,-1-1 0,1 0-1,0 0 1,0 1 0,0-1 0,0 0-1,0 1 1,0-1 0,0 0 0,0 0-1,0 1 1,2 7 6,-2-7-6,0-1 0,0 0 0,0 1 0,0-1 0,0 0 0,0 1 0,0-1 0,0 0 0,0 1 0,0-1 0,0 0 0,0 1 1,0-1-1,0 0 0,-1 1 0,1-1 0,0 0 0,0 1 0,0-1 0,-1 1 0,1-1 0,0 0 0,0 0 0,0 0 0,0 0 0,0 0 0,0 0 0,0 1 0,0-1 0,-1 0 0,1 0 0,0 0 0,0 0 0,0 1 0,0-1 0,0 0 0,0 0 0,0 0 0,0 1 0,0-1 0,0 0 0,0 0 0,0 0 0,0 1 0,2 3-8,-2-4 8,0 1 0,0-1 0,0 0-1,1 0 1,-1 1 0,0-1 0,0 0-1,0 0 1,0 1 0,0-1 0,0 0-1,0 1 1,0-1 0,0 0-1,0 0 1,0 1 0,0-1 0,1 0-1,-2 1 1,1-1 0,0 0 0,0 1-1,0-1 1,0 0 0,0 1-1,0-1 1,-1 1 2,1 0-2,0-1 0,0 0 0,0 0 0,0 0 0,0 0 0,0 0 1,0 1-1,0-1 0,0 0 0,0 0 0,0 0 0,0 0 1,0 1-1,0-1 0,0 0 0,0 0 0,0 0 0,0 1 0,0-1 1,0 0-1,0 0 0,0 0 0,0 0 0,0 1 0,0-1 1,0 0-1,0 0 0,0 0 0,0 0 0,0 1 0,0-1 1,0 0-1,0 0 0,0 0 0,1 1-1,-1-1 1,0 0 0,0 0 0,0 1 0,0-1-1,0 0 1,0 0 0,0 1 0,0-1 0,0 0 0,0 0-1,0 1 1,0-1 0,0 0 0,0 1 0,0-1-1,0 0 1,0 0 0,0 1 0,0-1 0,0 0-1,0 1 1,-1-1 0,1 0 0,0 1-1,0-1 1,0 1 0,0-1 0,0 1-1,0-1 1,0 1 0,0-1-1,0 1 1,0 0 0,0 0 0,0-1 0,0 0 0,1 1 0,-1-1 0,0 1 0,0-1 0,0 0 0,0 1 0,0-1 0,0 0 0,0 1 0,0-1 0,0 1 0,0-1 0,0 0 0,0 1 0,-1-1 0,1 0 0,0 1 0,0-1 0,0 0 0,0 1 0,0-1 0,0 0 0,-1 1 0,1-1 0,0 1 0,0-1 0,0 0 0,0 0 0,0 0 0,0 0 0,0 1 1,-1-1-1,1 0 0,0 0 0,0 0 0,0 1 0,0-1 0,0 0 0,0 0 0,0 0 0,0 1 0,0-1 0,0 0 1,0 0-1,0 0 0,0 1 0,1-1 0,-1 0 0,0 0 0,0 1 0,0-1 0,0 0 1,0 0-1,0 0 0,0 0 0,0 1 0,0-1 0,0 0 0,0 0 1,0 0-1,0 1 0,0-1 0,0 0 0,0 0 0,0 0 0,0 0 1,0 1-1,0-1 0,0 0 0,0 0 0,0 0 0,0 0 0,0 1 1,-1-1-1,1 0 0,0 0 0,0 0 0,0 0 0,0 0 0,0 1 0,0-1 0,-1 0 0,1 0 0,0 1 0,0-1-1,-1 0 1,1 1 0,0-1 0,0 1-1,0-1 1,-1 0 0,1 1 0,0-1-1,0 1 1,0-1 0,0 0 0,0 1 0,0-1-1,0 1 1,0-1 0,0 1 0,0-1-1,0 1 1,0-1 0,0 0 0,0 1-1,0-1 1,0 1 0,0 0 0,0 0 0,0-1 1,0 0-1,1 1 0,-1-1 0,0 0 1,0 0-1,0 0 0,0 1 1,0-1-1,0 0 0,0 0 1,0 1-1,0-1 0,0 0 0,0 0 1,-1 1-1,1-1 0,0 0 1,0 0-1,0 0 0,0 1 1,-1 0-1,1-1 0,0 0 0,0 0 0,0 0 0,0 1-1,0-1 1,0 0 0,-1 0 0,1 0 0,0 0 0,0 0 0,0 0-1,0 1 1,0-1 0,0 0 0,0 0 0,0 0 0,0 0 0,0 0-1,0 1 1,0-1 0,0 0 0,0 0 0,0 0 0,0 0 0,0 1-1,0-1 1,0 0 0,0 0 0,0 0 0,0 0 0,0 1 0,0-1-1,0 1 2,0-1-1,0 1 1,1 0-1,-1 0 0,-1-1 1,1 1-1,0 0 0,0 0 1,0-1-1,0 1 0,0 0 1,-1 1-1,1-2 0,0 1 1,0 0-1,-1 0 0,1 0 0,0 0 0,0 0 1,0 0-1,0 2 0,0-3 0,0 1 0,0-1 0,0 0 1,0 1-1,0-1 0,0 0 0,0 1 1,0-1-1,0 0 0,0 1 0,0-1 1,0 0-1,0 1 0,0-1 0,0 0 0,0 1 1,0-1-1,-1 1 0,1-1 0,0 0 0,0 1 0,0-1-1,0 1 1,0-1 0,0 0 0,0 1 0,0-1 0,0 0-1,0 1 1,0-1 0,0 0 0,0 1 0,0 0 0,0-1-1,1 1 1,-1-1 0,0 0 0,0 1 0,0-1 0,0 0 0,0 1 0,0-1 0,0 0 0,0 1 0,0-1 0,0 1 0,0-1 0,0 0 0,-1 1-1,1-1 1,0 0 0,0 1 0,0-1 0,-1 1 1,1 0 0,0 0 0,-1 0 0,1 0 0,0 0-1,0 0 1,0 0 0,0 0 0,0 0 0,-1 0 0,1 0 0,0 0 0,1 0 0,-1 2-1,0-3 0,0 0 0,0 1 0,0-1 0,0 0-1,0 0 1,0 0 0,0 0 0,0 1-1,0-1 1,0 0 0,0 0 0,0 0-1,0 0 1,0 0 0,-1 1 0,1-1 0,0 0-1,0 0 1,0 0 0,0 0 0,0 0-1,0 0 1,0 0 0,0 1 0,0-1-1,0 0 1,-1 0 0,1 0 0,0 0-1,0 0 2,0 0-1,0 0 0,0 0 0,0 0 0,0 0 0,-1 0 0,1 0 0,0 1 0,0-1 0,0 0 0,0 0 0,0 0 0,0 0 0,0 0 0,0 0 0,0 0 0,0 0 0,0 1 0,0-1 0,0 0 0,0 0 0,-1 0 0,1 0 0,0 0 0,0 0 0,0 1 0,0-1 1,0 0-1,0 0 0,0 0 0,0 0 0,0 0 0,0 1 0,0-1 0,0 0 0,1 0 0,-1 0 0,0 0 0,0 0 0,0 0 0,0 1 0,0-1 0,0 0 0,0 0 0,0 0 1,0 1 0,0-1-1,0 1 1,0-1-1,0 1 1,0-1 0,0 1-1,0-1 1,0 1 0,-1 0-1,1-1 0,0 1 0,0 0 0,-1-1 0,1 1 0,0 0 0,0 0 0,0-1 0,0 1 0,0 1 0,0-1 0,0-1 0,1 1 0,-1-1 0,0 0 0,0 1 0,0-1 0,0 0 0,0 1 0,0-1 0,0 0 0,0 1 0,0-1 0,0 0 0,0 1 0,0-1 0,0 1 0,0-1 0,0 1 0,0-1 0,0 0 0,-1 1 0,1-1 0,0 0 0,0 0 0,0 0 0,0 1 0,0-1 0,0 0 0,0 0 0,-1 1 0,1-1 0,0 0 0,0 0 0,0 1 0,0-1 0,0 0 0,0 0 0,0 1 0,0-1 0,0 0 0,0 0 0,0 1 0,2 6 0,-1-4 0,-1-2 0,0-1 0,0 0 0,0 0 0,0 0 0,0 0 0,0 0 0,0 1 0,0-1 0,0 0 0,0 0 0,0 0 0,0 0 0,0 0 0,0 0 0,0 1 0,0-1 0,0 0 0,0 0 0,-1 0 0,1 0 0,0 0 0,0 0 0,0 1 0,-1 1 0,1-1 0,0 1 0,-1-1 0,1 0 0,0 1 0,1-1 0,-1 1 0,0 1 0,0-2 0,0-1 0,0 1 0,0 0 0,0-1 1,0 1-1,0 0 0,0-1 0,0 1 0,-1-1 0,1 2 0,-1 4-1,1-6 1,0 0 0,0 1 0,0-1 0,0 1 0,0-1 0,-1 0-1,1 1 1,0-1 0,0 1 0,0-1 0,0 1 1,-1-1 0,1 1-1,0-1 1,0 0 0,0 1-1,0-1 1,0 1 0,0-1-1,0 0 1,-1 1-1,1 0 1,0-1-1,0 0 0,0 1 0,0-1 0,0 0 0,0 1 0,0-1 0,0 0 0,0 0 1,0 1-1,-1-1 0,1 0 0,0 1 0,0-1 0,-2 4 0,2-2 0,1-2 0,-1 0 0,0 0 0,0 0 0,0 1 0,0-1 0,0 0 0,0 0 0,0 0 0,0 0 0,0 0 0,0 0 0,0 0 0,0 0 0,0 1 0,0-1 0,0 0 0,0 0 0,0 0 0,0 0 0,0 0 0,0 0 0,0 0 0,0 0 0,0 1 0,0-1 0,0 0 0,0 0 0,0 0 0,0 0 0,0 0 0,0 0 0,0 0 0,0 0 0,-1 0 0,1 0 0,0 1 0,0-1 0,0 0 0,0 0 0,0 0 0,0 0 0,0 0 0,0 1 0,0-1 1,-1 0-1,1 1 0,0-1 0,0 1 0,0-1 1,0 0-1,0 1 0,0-1 0,0 1 1,0-1-1,0 0 0,0 1 0,0-1 0,0 1 1,0-1-1,0 1 0,0-1 0,1 0 1,-1 1-1,0 0 0,0 0 0,0-1 1,1 1-1,-1 0 0,0 0 1,0-1-1,0 1 0,0 1 1,0 0-1,0-2 0,0 0 0,0 0 0,0 0 0,0 0 0,0 0 0,0 0 0,0 0 0,0 1 0,0-1 0,0 0 0,0 0 0,0 0 0,0 0 0,0 0 0,0 0 0,0 0 0,0 0 0,0 0 0,0 1 0,0-1 0,0 0 0,0 0 0,0 0 0,0 0 0,0 0 0,0 0 0,-1 1 0,1-1-1,0 0 1,0 0-1,0 1 1,0-1 0,0 0-1,0 1 1,0-1 0,0 0-1,0 1 1,0-1 0,-1 5-4,1-5 4,0 1 0,0-1 0,0 0 0,0 1 0,-1-1 0,1 1 0,1-1 0,-1 1 0,0-1 0,0 0 0,0 1 0,0-1 0,0 1 0,0-1 0,0 1 0,1 4 0,-2 0-3,1-4 2,0-1 1,0 0 0,0 1-1,0-1 1,0 0 0,0 1-1,0-1 1,0 1 0,0-1-1,0 1 1,0-1 0,0 0-1,0 1 1,0 0 0,-1 10 0,2-9 0,-1-1 0,0 1 0,0 0 0,0 0 0,-1 3 0,0 4 0,1-8 0,0 1 0,-1 0 0,1 0 0,0 0 0,0 0 0,0 2 0,1-4 0,-1 1 0,0-1 0,0 0 0,0 0 0,0 0 0,0 0 0,0 1 0,-1-1 0,1 0 0,0 0 0,0 0 0,0 0 0,0 1 0,0-1 0,0 0 0,0 0 0,0 0 0,-1 3 1,1 1 1,1 2 1,-1-5-2,0-1-1,0 0 0,0 0 0,0 1 0,0-1 0,0 0 0,0 0 0,0 1 0,0-1 0,-1 0 0,1 0 0,0 0 0,0 1 0,0-1 0,0 0 1,0 0-1,0 0 0,0 1 0,0-1 0,-1 0 0,1 0 0,0 1 0,0-1 0,0 0 0,0 0 0,0 1 0,0-1 0,-1 0 0,1 1 0,0-1 0,0 0 0,0 0 0,0 1 0,0-1 0,0 0 0,0 1 0,0-1 0,0 0 0,0 1 0,0-1 0,0 1 0,0-1 0,0 0 0,0 0 0,0 0 0,0 1 0,0-1 0,0 0 0,0 0 0,0 1 0,0-1 0,0 0 0,0 0 0,0 0 0,1 1 0,-1-1 0,0 0 0,0 0 0,0 0 0,0 1 0,0-1 0,0 0 0,0 0 0,0 0 0,0 0 0,0 0 0,0 0 0,0 0 0,0 0 0,0 0 0,0 0 0,0 0 0,0 0 0,0-1 0,0 1 0,0 0 0,0 0 0,1 0 0,-1 0 0,0 0 0,0 0 0,0 0 0,0 0 0,0 0 0,0 0 0,0 0 0,0 0 0,0 0 0,0 0 0,0 0 0,0 0 1,0 0-1,0 0 0,0 0 0,0 0 0,0 0 0,0 0 0,0 0 0,0 0 0,0 0 0,0 0 0,0 1 0,0-1 0,0 0 0,0 0 0,0 0 0,0 0 0,0 0 0,0 0 0,0 0 0,0 0 0,0 0 0,0 0 0,0 0 0,0 0 0,0 0 0,0 0 0,0 0 0,0 3 3,-1 3 1,1-6-4,0 0-1,0 1 1,0-1-1,0 0 1,1 1 0,-1-1-1,0 0 1,0 1-1,0-1 1,0 1-1,0-1 1,-1 0-1,1 1 1,0-1 0,0 0-1,0 1 1,0-1-1,0 1 1,1 1 0,-1-2 0,0 1 0,0-1 1,0 0-1,0 0 0,0 1 1,0-1-1,0 0 0,0 1 1,0-1-1,0 0 0,0 1 1,0-1-1,0 0 0,0 0 1,0 1-1,-1-1 0,1 0 1,0 0-1,0 1 0,0-1 1,0 0-1,0 0 0,0 1 0,0-1 0,0 0 0,0 0 0,0 0 0,-1 0 0,1 0 0,0 0 0,0 0 0,0 1 0,0-1 0,0 0 0,0 0 0,0 0 0,0 0 0,0 0 0,0 0 0,0 0 0,0 1 0,0-1 0,0 0 0,1 0 0,-1 0 0,0 0 0,0 0 0,0 0 0,0 0 0,0 1 0,0-1 0,0 0 1,0 0-1,0 0 0,0 0 0,0 0 0,0 0 0,0 0 0,0 0 0,1 0 0,0 3-7,-2-2 6,1 0 1,0-1 0,0 0 0,0 1 0,0-1 0,0 0 0,0 1 0,0-1 0,0 0 0,-1 1 0,1-1 0,1 1 0,-1 1 0,0 0 0,0 0 0,0 1 1,0-1-1,0 0 0,0 2 0,0-3 0,0 0 0,-1 0 0,1 0 0,0 0 0,0 0 0,0 1 0,0 3-1,-1 8 1,1-13 0,0 0 0,0 0 0,0 0 0,0 1 0,0-1 0,0 0 0,0 0 0,0 0 0,0 1 0,0-1 0,0 0 0,0 0 0,0 0 0,0 1 0,0-1 0,1 3 0,-3 4 0,2-6 0,0-1 0,0 1 0,0 0 0,0 0 0,0 0 0,-1 0 0,1 0 0,0 0 0,0 0 0,1 0 0,-1 0 0,0 0 0,0 0 0,0 0 0,0 0 0,0 0 0,0 0 0,0 0 0,0 0 0,0-1 0,-1 2 0,1-1 0,0 0 0,0 1 0,0-1 0,0 0 0,0 0 0,0 0 0,0 1 0,0 2 1,0 0 1,0 0-1,0 5 0,0 5 1,0-8-6,0 8 1,0-14 3,0 3 1,0-3 0,-1 1-1,1 0 1,0 0-1,0 0 1,0 0-1,0 0 1,0 0-1,0 0 1,1 0-1,-1 1 1,0-1-2,0-1 1,0 1-1,1-1 1,-1 1-1,0-1 1,0 1-1,0-1 1,0 1 0,0 0-1,0-1 1,0 1-1,0-1 1,0 1-1,-1 0 1,1 4 3,0-4-2,0-1-1,0 1 0,0-1 1,0 1-1,0-1 1,0 1-1,0-1 0,0 0 1,0 1-1,0-1 0,0 1 1,-1 0-1,1 0 0,0-1 0,0 1 0,0 0 0,0-1 0,0 1 0,0 0 0,0 0 0,0-1 0,0 1 0,0 1 0,1 3 0,-2 11 0,0-10 0,1-6 0,0 1 0,0-1 0,0 1 1,0-1-1,0 1 0,0-1 0,0 0 0,0 1 1,0-1-1,0 0 0,-1 2 0,0 2 4,1-3-3,0 1-1,0-1 0,0 0 1,-1 0-1,1 0 0,0 1 0,-1-1 1,1 0-1,-1 1 0,0 0-2,0 0 0,1 0-1,-1 1 1,1 1 0,-2 3-4,2-5 7,0 0 1,-1 0-1,1 0 1,0 0-1,0 3 1,0 4 4,0 17 0,0-14-14,0-9 4,0 0 0,0 5 0,-1-1 7,0 11 0,0-5 11,0 9-18,1-17 11,0-3-7,0-1 0,0 0 0,0 0 0,0 0 0,0 1 0,0-1 0,0 0 0,-1 2 0,1-2 0,0 0 0,0-1-1,0 1 1,0-1 0,0 1 0,0-1 0,0 1-1,0-1 1,0 1 0,0 0 0,0 6 2,0-5-2,0-1 0,0 1-1,0 0 1,0 3 0,0-4 1,0 0 0,0 0-1,0 0 1,0-1 0,0 1 0,0 0-1,0 0 1,0 0 0,-1 0-1,1 0 1,0 0 0,0 0-1,0-1 0,0 1 0,-1-1 0,1 0 0,0 1 0,0-1 0,0 1 0,0-1-1,0 1 1,1-1 0,-1 1 0,0-1 0,0 1 0,0-1 0,0 1-1,0-1 1,0 0 0,0 1-1,0-1 1,0 0-1,0 1 1,0-1 0,0 1-1,0-1 1,0 0-1,0 1 1,0-1-1,0 0 1,0 1 0,0-1-1,0 1 1,0-1 1,-1 1-1,1 0 1,0 0 0,0 0-1,0 0 1,0-1 0,0 1-1,0 0 1,0 0 0,0 0 0,0 1-1,0-1 0,0 0 0,0 0 0,0 1 0,0 1 0,-1-1 0,1-1 0,0 0 0,0 0 0,0 0 0,-1 0 0,1-1 0,-1 2 0,1-2 0,0 1 0,0-1 0,0 0 0,0 0 0,0 0 0,0 1 0,0-1 0,0 0 0,0 0 0,0 1 0,0-1 0,0 0 0,0 0 0,0 0 0,0 1 0,0-1 0,0 0 0,0 0 0,0 1 0,0-1-1,0 0 1,0 0 0,0 0 0,0 0-1,0 0 1,0 1 0,0-1 0,0 0 0,0 0-1,0 0 1,0 0 0,0 0 0,0 0-1,0 1 1,0-1 0,0 0 0,0 0-1,0 0 1,0 0 0,0 0 0,0 0 0,0 1-1,0-1 1,0 0 0,0 0 0,0 0-1,-1 0 1,1 0 0,0 0 0,0 0 0,0 1 0,0-1 0,0 0 0,0 0 0,0 0 0,0 0 0,-1 1 0,1-1 0,0 0-1,0 0 1,0 0 0,0 0 0,0 1 0,0-1 0,0 0 0,0 0 0,0 0 0,0 1 0,0-1 0,0 0 0,0 0 0,0 0 0,0 1 0,0-1 0,0 0 0,0 0-1,0 0 1,0 1 0,1-1 1,-1 0-1,0 0 1,0 0-1,0 1 0,0-1 1,0 0-1,0 0 1,0 0-1,0 0 1,0 1-1,0-1 0,0 0 1,0 0-1,0 0 1,0 0-1,0 1 1,-1 0 0,1-1-1,0 0 0,0 1 0,0-1 0,0 0 0,0 0 0,0 0 0,-1 0 0,1 0 0,0 0 0,0 0 0,0 1 0,0-1 0,0 0 0,0 0 0,0 0 0,0 0 0,0 0 0,0 0 0,0 1 0,0-1 0,0 0 0,0 0 0,0 0 0,0 0 0,0 1 0,0-1 0,0 0 0,0 0 0,0 1 0,0-1 0,0 0 0,0 0 0,0 0 0,0 1 0,0-1 0,0 0 0,-1 0 0,1 0 0,0 1 0,0-1 0,0 0 0,-2 3 0,2-3 0,0 0 0,0 0 0,0 0 1,0 0-1,0 0 0,0 0 0,0 0 0,0 0 1,0 0-1,0 1 0,0-1 0,0 0 0,0 0 0,0 0 1,0 0-1,0 0 0,0 0 0,0 0 0,0 0 1,0 0-1,0 0 0,0 0 0,0 0 0,1 1 0,-1-1 1,0 0-1,0 0 0,0 0 0,0 0 0,0 0 1,0 0-1,0 0 0,0 0 0,0 0 0,0 0 1,0 1-2,0-1 1,0 0-1,0 1 1,1-1 0,-1 1-1,0-1 1,0 1-1,0-1 1,0 1 0,0-1-1,0 1 1,0-1-1,-1 0 1,1 1 0,0 0-1,0 2-7,0-1 8,0-1 0,0-1 0,0 1 0,0-1 0,0 1 0,0-1 0,0 1 0,0-1 0,-1 2 0,0 2 1,1-4-1,0 1 0,0-1-1,0 0 1,0 0 0,0 0 0,0 1-1,0-1 1,0 0 0,0 0-1,0 1 1,0-1 0,0 0 0,0 0-1,0 1 1,0-1 0,0 0-1,0 1 1,1-1-1,-1 0 0,0 1 1,0-1-1,0 0 0,0 0 0,0 1 0,0-1 0,0 0 0,0 1 0,0-1 0,0 0 1,0 0-1,0 1 0,-2 8-7,2-9 8,0 0 0,0 0 0,0 1 0,0-1 0,0 0 0,0 0 0,0 0 0,-1 0 0,1 1 0,0-1 0,0 0 0,0 0 0,0 0 0,0 0 0,0 1 0,0-1 0,0 0 0,0 0 0,0 0 0,0 0 0,0 1 0,0-1 0,1 0 0,-1 0 0,0 0 0,0 0 0,0 1 0,0-1 0,0 0 0,0 0 0,0 0 0,0 0 0,0 0 0,0 1 0,1-1 0,-1 0 0,0 0 0,0 0 0,0 0 0,0 0 0,0 0 0,0 1 0,0-1 0,0 0 0,0 0 0,0 0 0,0 0 0,0 0 0,0 0 0,0 0 0,0 0 0,0 0 0,0 1 0,0-1 0,0 0 0,0 0 0,0 0 0,0 0 0,0 0 0,0 0 0,0 0 0,0 0 0,0 1 0,0-1 0,0 0 0,0 0 0,0 0 0,0 0 0,0 0 0,0 0 0,0 0 0,0 0 0,0 0 0,0 0 0,-1 0 0,1 0 0,0 1 0,0-1 0,0 0 0,0 0 0,0 0 0,0 0 0,0 0 0,0 0 0,0 0 0,0 0 0,0 0 0,0 0 0,0 0 0,-1 0 0,1 0 0,0 0 0,0 0 0,0 0 0,0 1 0,0-1 0,0 0 0,0 0 0,0 0 0,0 0 0,0 0 0,0 0 0,0 0 0,0 0 0,0 0 0,0 0 0,0 0 0,0 1 0,0-1 0,0 0 0,0 0 0,0 0 0,0 1-1,0-1 1,0 1-1,1-1 1,-1 0 0,0 0-1,0 1 1,0-1-1,0 0 1,0 0 0,0 1-1,0-1 1,0 0 0,0 0-1,0 1 1,0-1-1,0 0 1,0 0 0,0 1-1,-1-1 1,2 6 1,-1-4 2,0-2-3,0 0 0,0 0 1,0 1-1,0-1 0,0 0 0,0 0 1,0 1-1,0-1 0,0 0 1,0 0-1,0 0 0,0 1 0,0-1 1,0 0-1,0 3-4,0 0 0,0 1 1,0-4 2,-1 0 1,1 1 0,0-1 0,0 0-1,0 1 1,0-1 0,0 0-1,0 1 1,0-1 0,0 0 0,0 1-1,1-1 1,-1 0 0,0 0 0,0 1-1,0-1 1,0 1 0,0-1 0,0 0 0,0 0 0,0 0 0,0 0 0,0 1 0,0-1 0,0 0 0,0 0 0,1 0 0,-1 0 1,0 1-1,0-1 0,-1 0 0,1 0 0,0 0 0,0 0 0,0 1 0,0-1 0,0 0 0,0 0 0,0 0 0,0 0 0,0 1 0,0-1 0,0 0 1,-1 4 4,1-4-6,0 0 0,0 0 0,0 0 0,0 1 1,0-1-1,0 0 0,0 0 0,0 0 1,0 1-1,0-1 0,0 0 0,0 0 0,0 0 1,0 0-1,-1 1 0,1-1 1,0 0 0,0 0 0,0 0-1,0 0 1,0 0 0,0 1 0,0-1 0,0 0 0,0 0 0,0 0-1,0 0 1,0 0 0,0 0 0,0 1 0,0-1 0,0 0-1,0 0 1,0 0 0,0 0 0,0 0 0,0 1 0,0-1-1,0 0 1,0 0 0,0 0-1,0 1 1,0-1 0,0 0-1,0 0 1,0 1-1,0-1 1,0 0 0,0 0-1,1 1 1,-1-1-1,0 0 1,0 0 0,0 1-1,-1-1 1,1 0-1,0 1 1,0-1 0,0 0-1,0 0 1,0 1-1,0-1 1,0 0 0,0 0-1,0 1 1,1 4-68,-2-2 42,1-3 25,0 0 0,0 1 0,0-1 0,0 0 0,0 0 0,0 1 0,0-1 0,0 0 0,0 0 0,0 0 0,0 1 0,0-1 0,0 0 0,0 0 0,0 0 0,0 1 0,0-1 0,0 0 0,1 0 0,-1 0 0,0 1 0,0 3-14,0-4 15,0 1-1,0-1 1,0 0-1,0 1 1,0-1-1,0 1 1,0-1 0,0 1-1,0-1 1,0 1-1,0 0 1,0-1 0,0 0-1,0 0 1,0 0 0,-1 1 0,1-1 0,0 0 0,0 0-1,0 1 1,0-1 0,0 0 0,0 0 0,0 0 0,0 1-1,0-1 1,0 0 0,0 0 0,0 0 0,1 1-1,-1-1 1,0 0 0,0 0 0,0 1 0,0-1-1,0 0 0,0 1 1,0-1-1,0 0 0,0 0 1,0 1-1,0-1 0,0 0 0,0 0 1,0 1-1,0-1 0,0 0 1,0 0-1,-1 1 0,1-1 1,0 0-1,0 0 0,0 1 0,0-1 1,0 0-1,-2 5-10,2-5 10,0 1 1,0-1-1,0 1 1,0 0 0,0-1-1,0 1 1,-1-1-1,1 1 1,0-1 0,0 1-1,-1 1 1,1-2 0,0 0 1,0 0-1,0 0 0,0 0 1,0 0-1,0 1 0,0-1 1,0 0-1,0 0 0,0 0 1,0 0-1,0 0 0,-1 1 1,1-1-1,0 0 0,0 0 1,0 0-1,0 0 0,0 1 1,1-1-1,-1 0 0,0 0 0,0 1 0,0-1 0,0 0 0,0 0 0,0 0 0,0 0 0,0 1 0,0-1 0,-1 0 0,1 0 0,0 0 0,0 0 0,0 0 0,0 1 0,0-1 0,0 0 0,-2 6 1,2-6-1,0 0 0,0 1 1,0-1-1,0 0 0,0 1 0,0-1 0,0 1 1,0-1-1,0 0 0,0 1 0,0-1 0,0 0 0,0 1 1,0-1-1,1 4-4,-1 0 3,0-4 2,0 1-1,0-1 1,0 0-1,0 1 1,0-1-1,0 0 1,0 1-1,0-1 1,0 0-1,0 1 1,0-1-1,-1 0 1,1 0-1,0 1 1,0-1-1,0 1 1,0-1-1,0 0 0,0 0 0,0 0 0,0 0 0,-1 0 0,1 0 0,0 0 0,0 1 0,0-1 0,0 0 0,0 0 0,0 0 0,0 0 0,0 0 0,0 0 0,0 0 0,0 1 0,0-1 0,0 0 0,0 0 0,0 0 0,0 0 0,0 0 0,0 0 0,0 0 0,0 1 0,0-1 0,0 0 0,0 0 0,0 0 0,0 0 0,0 0 0,0 0 0,0 0 0,0 0 0,0 1 0,0-1 0,0 0 0,0 0 0,0 0 0,0 0 0,0 0 0,0 0 0,0 0 0,0 0 0,0 0 0,0 0 0,0 0 0,0 0 0,0 0 0,0 0 0,0 0 0,0 0 0,0 1 0,0-1 0,0 0 0,0 0 0,0 0 0,0 0 0,0 0 0,0 0 0,0 0 0,0 0 0,0 0 0,0 0 0,0 0 0,0 0 0,0 0 0,0 0 0,0 0 1,0 0-1,0 0 0,0 0 0,0 0 0,0 0 0,0 0 0,0 0 0,0 0 0,0 0 0,0 0 0,0 0 1,-1 1-1,1-1 0,0 0 0,0 0 0,0 0 0,0 0 0,0 0 0,0 0 0,0 0 0,0 0 0,0 0 1,0 0-1,0 0 0,0 0 0,0 0 0,0 0 0,0 0 0,0 0 0,0 0 0,1 0 0,-1 0 1,0 0-1,0 0 0,0 0 0,0 0 0,0 1 0,0-1 0,0 0 0,0 0 0,0 0 0,0 0 0,0 0 1,0 0-1,0 0 0,0 0 0,0 0 0,0 0 0,0 0 0,0 7 3,1-5 0,-1-1-2,0-1-1,0 0 0,1 0 0,-1 0 0,0 0 0,0 1 0,0-1 0,0 0 0,0 0 0,0 0 1,0 1-1,0-1 0,0 0 0,0 0 0,0 0 0,0 1 0,0-1 0,0 0 0,0 0 0,0 0 1,0 1-1,0-1 0,0 0 0,0 0 0,-1 0 0,1 1 0,0-1 0,0 0 0,0 0 0,0 2 1,0-2-1,0 0 0,0 0 0,0 0-1,0 0 1,0 0 0,0 0 0,0 0 0,0 0-1,0 0 1,0 0 0,0 1 0,0-1 0,0 0-1,0 0 1,1 0 0,-1 0 0,0 0 0,0 0-1,0 0 1,-1 0 0,1 0 0,0 0 0,0 0-1,0 0 1,0 0 0,0 0 0,0 1 0,0-1-1,0 0 1,0 1-1,0-1 1,-1 0 0,1 0 0,0 0 0,0 0 0,0 0 0,0 0 0,0 0 0,0 0 0,0 0 0,0 0 0,0 0 0,0 0 0,0 0 0,0 0 0,0 0 0,0 0 0,0 0 0,0 0 0,0 0 0,0 0 0,0 0 0,0 0 0,0 1 0,0-1 0,0 0 0,0 0 0,0 0 0,0 0 0,0 0 0,0 0 0,0 0 0,0 0 0,0 0 0,0 0 0,0 0 0,0 0 0,0 0 0,0 1 0,0-1 0,0 0 0,0 0 0,0 0 0,0 0 0,0 0 0,0 0 0,0 0 0,0 0 0,0 0 0,0 0 0,0 0 0,0 0 0,0 0 0,0 0 0,0 0 0,0 0 0,0 0 0,0 0 0,0 0 0,0 0 0,0 0 0,0 1 1,0-1-1,0 0 0,0 0 0,0 0 0,0 0 0,0 0 0,0 0 0,0 0 0,0 0 0,0 0 0,0 0 0,1 0 0,-1 0 0,0 0 0,0 0 0,0 0 1,0 0-1,0 0 0,0 0 0,0 0 0,0 0 0,0 0 0,0 1 0,0-1 0,0 0 0,0 0 0,0 0 0,0 0 0,0 0 0,0 0 0,-1 0 1,1 0-1,0 0 0,0 0 0,0 0 0,0 0 0,0 0 0,0 0 0,0 0 0,0 0 0,0 0 0,0 0 0,0 0 0,0 0 0,0 0 0,0 1 0,0-1 1,0 0-1,0 0 0,0 0 0,0 0 0,0 0 0,0 0 0,0 0 0,0 0 1,-1 0-1,1 1 0,0-1 0,0 0 0,0 0 0,0 0 0,0 0 0,0 0 1,0 0-1,0 0 0,0 1 0,0-1 0,0 0 0,0 0 0,0 0 0,0 0 0,0 0 1,0 0-1,0 1 0,0-1 0,0 0 0,0 0 0,1 0 0,-1 0 0,0 0 1,0 0-1,0 1 0,0-1 0,0 0 0,0 1 0,-1-1 0,1 1 0,0-1 0,0 1 0,0-1 0,0 0 0,0 1 0,-1-1 0,1 0 0,0 1 0,0-1 0,-1 1 0,0 1 0,1-2 0,0 0 0,0 0 0,0 0 0,0 0 0,0 0 0,0 0 0,0 0 0,0 0 0,-1 0 0,1 0 0,0 0 0,0 1 0,0-1 0,0 0 0,0 0 0,0 0 0,0 0 0,0 0 0,0 0 0,0 0 0,0 0 0,0 0 0,0 0 0,0 0 0,0 0 0,0 0 0,0 1 0,0-1 0,0 0 0,0 0 0,0 0 0,0 0 0,0 0 0,0 0 0,0 0 0,0 0 0,0 1 0,0-1 0,0 0 0,0 0 0,0 0 0,0 0 0,0 1 0,0-1 0,0 0 0,0 0 0,0 0 0,0 0 0,0 0 0,0 0 0,-1 1 0,1-1 0,0 0 0,0 0 0,2 2 0,-2-2 0,0 0 0,0 0 0,0 0 0,0 0 0,0 0 0,0 0 0,0 0 0,0 0 0,0 0 0,0 0 0,0 0 0,0 0 0,0 0 0,0 0 0,0 0 0,0 0 0,0 0 0,0 0 0,0 0 0,0 0 0,0 0 0,0 0 0,0 0 0,0 0 0,0 0 0,0 0 0,0 0 0,0 0 0,0 0 0,0 0 0,0 0 0,0 1 0,0-1 0,0 0 0,0 0 0,0 0 0,0 0 0,0 0 0,0 0 0,0 0 0,0 0 0,0 0 0,0 0 0,0 0 0,0 0 0,0 0 0,0 0 0,0 0 0,0 0 0,0 0 0,0 0 0,0 0 0,0 0 0,0 0 0,0 0 0,0 0 0,0 0 0,0 0 0,-1 0 0,-1 2 0,2-2 0,0 0 0,0 0 0,0 1 0,-1-1 0,1 0 0,0 0 0,0 0 0,0 0 0,0 0 0,0 0 0,0 0 0,0 0 0,0 0 0,0 1 0,0-1 0,0 0 0,0 0 0,0 0 0,0 0 0,0 0 0,0 0 0,0 0 0,0 0 0,1 0 0,-1 1 0,0-1 0,0 0 0,0 0 0,0 0 0,0 0 0,0 0 0,0 0 0,0 0 0,0 0 0,0 0 0,0 0 0,0 0 0,0 0 0,0 0 0,0 0 0,0 1 0,0-1 0,1 0 0,-1 0 0,0 0-1,0 0 1,0 0 0,0 0 0,0 0 0,0 0 0,0 0 0,0 0 0,0 0 0,0 0 0,0 0-1,0 0 1,0 0 0,0 0 0,0 1 0,0-1 0,0 0 0,0 0 0,0 0 0,0 0 0,0 0-1,0 0 1,0 0 0,0 0 0,0 0 0,0 0 0,0 0 0,0 0 0,-1 0 0,1 0 0,0 0 0,0 0-1,0 0 1,0 0 0,0 1 0,0-1 0,0 0 0,0 0 0,-2 2-4,2-2 4,0 0 0,0 0 0,0 0 0,0 0 0,0 0 0,0-1 0,0 1 0,0 0 0,1 0 0,-1 0 0,0 0 0,0 0 0,0 0 0,0 0 0,0 1 0,0-1 0,0 0 0,0 0 0,0 0 0,0 0 0,0 0 0,0 0 0,0 0 0,0 0 0,0 0 0,0 0 0,0 0 0,0 0 0,0 0 0,0 0 0,0 0 0,0 0 0,0 0 0,0 0 0,0 0 0,0 0 0,0 0 0,0 0 0,0 0 0,0 0 0,0 0 0,0 0 0,0 0 0,0 0 0,0 0 0,0 0 0,0 0 0,0 0 0,0 0 0,0 0 0,0 0 0,0 1 0,0-1 0,0 0 0,0 0 0,0 0 0,0 0 0,0 0 0,0 0 0,0 0 0,0 0 0,0 0 0,0 0 0,0 0 0,0 0 0,0 0 0,0 0 0,0 0 0,0 0 0,0 0 0,0 0 0,0 0 0,0 0 0,0 0 0,0 0 0,0 0 0,0 0 0,0 0 1,0 0-1,0 0 0,0 0 0,-1 0 0,1 0 0,0 0 0,0 1 0,0-1 0,0 0 0,0 0 1,0 0-1,0 0 0,0 0 0,0 0 0,0 0 0,0 0 0,0 0 0,0 0 0,0 0 1,0 0-1,0 0 0,0 0 0,0 0 0,0 0 0,0 0 0,0 0 0,0 0 0,0 0 0,0 0 1,0 1-1,0-1 0,0 0 0,1 0 0,-1 0 0,0 0 0,0 0 0,0 0 0,0 0 0,0 0 1,0 0-1,0 0 0,0 0 0,0 0 0,0 0 0,0 0 0,0 0 0,0 0 0,0 0 1,0 0-1,0 0 0,0 0 0,0 0 0,0 0 0,0 0 0,0 0 0,0 0 0,0 0 0,0 0 1,0 0-1,0 0 0,0 0 0,0 1 0,-1-1 0,1 0 0,0 0 0,0 0 0,0 0 0,0 1 0,0-1 0,0 0 1,0 0-1,-1 0 0,1 1 0,0-1 0,0 0 0,0 0 0,0 1 0,0-1 0,0 0 0,0 0 0,0 0 0,0 1 0,0-1 0,0 0 0,0 0 0,0 0 0,0 0 0,1 0 0,-1 1 0,0-1 0,0 0 0,0 0 0,0 0 0,0 0 0,0 1 0,0-1 0,0 0 0,0 0 0,0 0 0,0 0 0,0 0 0,0 0 0,0 0 0,0 0 0,0 0 0,0 0 0,0 1 0,0-1 0,0 0 0,0 0 0,0 0 0,0 0 0,0 0 0,0 0 0,0 0 0,0 0 0,0 0 0,0 1 0,0-1 0,0 0 0,0 0 0,0 0 0,0 0 0,0 0 0,0 0 0,0 0 0,0 0 0,0 0 0,0 0 0,0 0 0,-1 0 0,1 0 0,0 0 0,0 0 0,0 1 0,0-1 0,0 0 0,0 0 0,0 0 0,0 0 0,0 0 0,0 0 0,0 0 0,0 0 0,0 0 0,0 0 0,0 0 0,0 0 0,0 0 0,0 0 0,0 0 0,0 0 0,0 0 0,0 0 0,0 0 0,0 1 0,0-1 0,0 0 0,0 0 0,0 0 0,0 0 0,0 0 0,0 0 0,0 0 0,0 0 0,0 0 0,0 0 0,0 0 0,0 0 0,0 0 0,0 0 0,0 0 0,0 0 0,0 1 0,0-1 0,0 0 0,0 0 0,0 0 0,0 0 0,0 0 0,0 0 0,0 0 0,0 0 0,0 0 0,0 0 0,0 0 0,0 0 0,0 0 0,0 0 0,0 0 0,0 0 0,0 0 0,0 0 0,0 0 0,0 0 0,0 0 0,0 0 0,0 0 0,0 0 0,0 0 0,0 0 0,0 0 0,0 0 0,0 0 0,0 0 0,0 0 0,0 0 0,0 0 0,0 0 0,0 0 0,0 0 0,0 0 0,0 0 0,0 0 0,0 0 0,0 0 0,0 0 0,0 0 0,0 0 0,0 0 0,0 0 0,0 0 0,0 0 0,0 0 0,0 0 0,0 0 0,0 0 0,0 0 0,0 1 0,0-1 0,0 0 0,0 0 0,0 0 0,0 0 0,0 0 0,0 0 0,0 0 0,0 0 0,0 0 0,0 0 0,0 0 0,0 0 0,0 0 0,0 0 0,0 0 0,0 0 0,0 0 0,0 0 0,-1 0 0,0 0 0,1 1 0,0-1 0,0 0 0,0 0 0,0 0 0,0 0 0,0 0 0,0 0 0,0 0 0,0 0 0,0 0 0,0 0 0,0 0 0,0 0 0,0 0 0,0 0 0,0 0 0,0 0 0,0 0 0,0 0 0,0 0 0,0 0 0,0 0 0,0 0 0,0 0 0,0 0 0,0 0 0,0 0 0,0 0 0,0 1 0,0-1 0,0 0 0,0 0 0,0 0 0,0 0 0,0 0 0,0 0 0,0 0 0,0 0 0,0 0 0,0 0 0,0 0 0,1 0 0,-1 0 0,0 0 0,0 0 0,0 0 0,1 1 0,-1 0 0,0-1 0,-1 0 0,1 0 0,0 0 0,0 0 0,0 0 0,0 0 0,0 0 0,0 0 0,0 0 0,0 1 0,0-1 0,0 0 0,0 0 0,0 0 0,0 0 0,0 0 0,-1 0 0,1 0 0,0 1 0,0-1 0,0 0 0,0 0 0,0 0 0,0 0 0,0 0 0,0 0 0,0 1 0,0-1 0,0 0 0,0 0 0,0 0 0,0 0 0,0 0 0,0 0 0,1 1 0,-1-1 0,0 0 0,0 0 0,0 0 0,0 1 0,0-1 0,0 0 0,0 0 0,0 0 0,0 1 0,0-1 0,0 0 0,0 0 0,0 0 0,0 1 0,0-1 0,0 0 0,0 0 0,0 0 0,0 0 0,0 1 0,0-1 0,0 0 0,-1 0 0,1 0 0,0 0 0,0 1 0,0-1 0,0 0 0,0 0 0,0 0 0,0 0 0,0 0 0,0 1 0,0-1 0,0 0 0,0 0 0,0 0 0,-1 0 0,1 0 0,0 0 0,0 0 0,0 0 0,0 1 0,0-1 0,0 0 0,0 0 0,0 0 0,0 0 0,0 0 0,1 0 0,-1 0 0,0 1 0,0-1 0,0 0 0,0 0 0,0 0 0,0 0 0,0 0 0,0 0 0,0 0 0,0 0 0,0 0 0,0 0 0,0 1 0,0-1 0,3 4 0,-3-4 0,0 0 0,-1 0 0,1 1 0,0-1 0,0 0 0,-1 0 0,1 0 0,0 0 0,0 1 0,0-1 0,-1 0 0,1 0 0,0 0 0,-2 1 0,3 1 0,-1-2 0,0 0 0,0 1 0,0-1 0,0 0 0,1 0 0,-1 0 0,0 0 0,0 0 0,0 0 0,0 0 0,0 0 0,0 0 0,0 0 0,0 0 0,0 0 0,0 0 0,0 0 0,0 0 0,0 0 0,0 0 0,0 0 0,0 0 0,0 1 0,0-1 0,0 0 0,0 0 0,0 0 0,0 0 0,0 0 0,0 0 0,0 0 0,0 0 0,0 0 0,0 0 0,0 0 0,-2 1 0,2 0 0,-2 0 0,3-1 0,0 0 0,-2 1 0,0-1 0,-1 1-3,2-1 3,0 0 0,0 0 0,0 0 0,0 0-1,0 1 1,0-1 0,0 0 0,0 0 0,0 0 0,0 0 0,0 0 0,0 0 0,-1 0 0,1 0 0,0 0 0,0 0 0,0 0-1,0 0 1,0 0 0,0 0 0,0 1 0,0-1 0,0 0 0,0 0 0,0 0 0,0 0 0,1 0 0,-1 0 0,0 0 0,0 0-1,0 0 1,0 0 0,0 0 0,0 0 0,0 0 0,0 0 0,0 1 0,0-1 0,0 0 0,0 0 0,0 0 0,0 0 0,0 0-1,0 0 1,0 0 0,0 0 0,0 0 0,3 2-1,-3-2 1,0 0 0,0 0 0,0 0 0,0 1 0,0-1 0,0 0 0,0 0 0,0 0 0,0 0 0,0 0 0,1 0 0,-1 0 0,0 0 1,0 0-1,0 0 0,0 0 0,0 0 0,0 0 0,0 0 0,0 0 0,0 0 0,0 0 0,0 0 0,0 1 0,0-1 0,0 0 0,0 0 0,0 0 0,0 0 0,0 0 0,0 0 0,0 0 1,0 0-1,0 0 0,0 0 0,0 0 0,-2 2 3,1 0 0,2 2-1,0 0 2,-1-4-4,0 0 0,0 0 0,0 0 0,0 0 0,0 0 0,0 0 0,0 1 0,0-1 0,0 0 0,0 0 0,0 0 0,0 0 0,-1 0 1,1 0-1,0 0 0,0 0 0,0 0 0,0 0 0,0 0 0,0 0 0,0 0 0,0 1 0,0-1 0,0 0 0,0 0 0,0 0 0,0 0 0,0 0 0,0 0 0,0 0 0,0 0 0,-1 0 1,1 0-1,0 0 0,0 0 0,0 0 0,0 0 0,0 0 0,-2 1 0,2-1 0,0 0 0,0 0 0,0 0 0,0 0 0,0 1 0,0-1 0,0 0 0,0 0 0,0 0 0,0 0 0,0 0 0,0 1 0,0-1 0,0 0 0,0 0 0,0 0 0,1 0 0,-1 0 0,0 1 0,0-1 0,0 0 0,0 0 0,0 0 0,0 0 0,0 1 0,0-1 0,0 0 0,1 0 0,-1 0 0,0 0 0,0 1 0,0-1 0,0 0 0,0 0 0,0 0 0,0 0 0,0 1 0,0-1 0,0 0 0,-1 1 0,1-1 0,-2 2 0,3-1 0,-1-1 0,0 0 0,0 0 0,0 1 0,1-1 0,-1 0 0,0 0 0,0 1 0,0-1 0,0 0 0,0 0 0,0 0 0,0 1 0,1-1 0,-1 0 0,0 0 0,0 1 0,0-1 0,0 0 0,0 1-1,0-1 1,-1 0 0,1 0 0,0 0 0,0 0 0,0 0-1,0 0 1,0 0 0,0 1 0,0-1 0,0 0 0,0 0 0,-1 0-1,1 0 1,0 0 0,0 0 0,0 0 0,0 0 0,0 0 0,0 0-1,0 0 1,-1 0 0,1 0 0,0 0 0,0 0 0,0 0 0,0 0-1,0 0 1,-1 0 0,1 0 0,0 0 0,0 0 0,0 0 0,0 0 0,0 0 0,0 0 0,0 0-1,0 0 1,0 0 0,0 0 0,0 0 0,0 0 0,0 0 0,-1 0 0,1 0 0,0 0 0,0 0 0,0 0-1,0 0 1,0 0 0,0 0 0,0 0 0,0 0 0,0 0 0,0 1 0,0-1 0,0 0 0,0 0 0,0 0-1,0 0 1,0 0 0,0 0 0,0 0 0,-1 0 0,1 0 0,0 0 0,1 2 0,-1-1 0,-1 1-2,-2 0-3,4 0 7,-1 0 1,0-1-1,1-1-2,-3 1 0,2-1 0,-1 1 0,-1 1 0,2-2 0,0 0 0,0 0 0,1 0 0,-1 0 0,0 1 0,0-1 0,0 0 0,0 0 0,0 0 0,0 0 0,0 0 0,0 0 0,1 0 0,-1 1 0,0-1 0,0 0 0,0 0 0,2 0 0,-1 1 0,-1-1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0,-5 3 2,4-3 0,4-1 0,-7 7 0,4-6-2,0 0 0,0 0 0,0 0 0,0 0 0,0 0 0,0 0 0,0 0 0,0 0 0,0 0 0,0 0 0,0 0 0,0 0 0,0 0 0,0 0 0,0 0 0,0 0 0,0 0 0,0 0 0,0 0 0,0 0 0,0 0 0,0 0 0,0 0 0,0 0 0,0 0 0,0 1 0,0-1 0,0 0 0,0 0 0,0 0 0,0 0 0,0 0 0,0 0 0,0 0 0,0 0 0,0 0 0,0 0 0,0 0 0,1 0 0,3-1-1,-4 1 0,-1 0 0,1 1 0,-1-1 1,1 0-1,-1 1 1,1-1-1,-1 0 1,1 1-1,-1-1 0,0 1 1,3 0 0,-1 0 0,-2 1 0,-1 0 2,3-3 2,-1 1-4,0 0 0,0 0 0,0 1 0,0-1 0,0 0 0,0-1 0,0 1 0,0 0 0,0 0 0,0 0 0,0 0 0,0 0 0,0 0 0,0 0 0,0 0 0,0 0 0,0 0 0,0 0 0,0 0 1,0 0-1,0 0 0,0 0 0,0 0 0,0 0 0,0 0 0,0 0 0,0 0 0,0 0 0,0 0 0,0 0 0,0 0 0,0 0 0,0 0 0,0 0 0,0 0 0,0 0 0,0 0 0,0 0 0,0 0 0,0 0 0,0 0 0,0 0 0,0 0 0,0 0 0,0 0 0,0 0 0,0 0 0,0 0 0,0 0 0,0 0 0,0 0 0,0 0 0,0 0 0,0 0 0,0 0 0,0 0 0,0 0 0,0 0 0,0 0 0,0 0 0,0 0 0,0 0 0,0 0 0,0 0 0,0 0 0,-1 0-3,1 0 3,0 0 0,0 0 0,0 0 0,0 0 0,-1 0-1,1 0 1,0 0 0,0 0 0,0 0 0,0 0 0,0 0 0,0 0 0,0 1 0,0-1 0,0 0-1,0 0 1,0 0 0,0 0 0,0 0 0,0 0 0,-1 0 0,1 0 0,0 0 0,0 0-1,0 1 1,0-1 0,0 0 0,0 0 0,0 0 0,0 0 0,0 0 0,0 0 0,0 0-1,0 1 1,0-1 0,0 0 0,0 0 0,0 0 0,0 0 0,2 0-2,-4 1 2,1 0 2,2-2-2,0 1 0,-9 5 1,9-5-1,-1 0 1,0 0-1,0 0 0,0 0 1,1 0-1,-1 0 0,0 0 0,0 0 1,0 0-1,1 0 0,-1 0 1,0 0-1,0 0 0,0-1 0,0 1 1,1 0-1,-1 0 0,0 0 1,0 0-1,0-1 0,0 1 0,1 0 1,-2 0-3,-1 0-1,-2 2-5,4-2 5,2 0 1,-7 2 2,6-2 3,-2-1 0,1 1-3,0 0 1,-1 0-1,1 0 0,0 0 0,0 0 1,0 0-1,-1 0 0,1 0 0,0 1 1,0-1-1,-1 0 0,1 0 1,0 0-1,0 0 0,0 0 0,0 0 0,0 0 0,0 0 0,0 0 0,0 0 0,0 1 0,0-1 0,0 0 0,0 0 0,0 0 0,0 0 0,0 0 0,0 0 0,0 0 0,0 0 0,0 0 0,0 0 0,0 0 0,0 0 0,0 0 0,0 0 0,0 0 0,0 0 0,0 0 0,0 0 0,0 0 0,0 0 0,0 0 0,0 0 0,0 1 0,0-1 0,0 0 0,0 0 0,0 0 0,0 0 0,0 0 0,0 0 0,0 0 0,0 0 0,0 0 0,0 0 0,0 0 0,0 0 0,0 0 0,0 0 0,0 0 0,0 0 0,0 0 0,0 0 0,0 0 0,0 0 0,0 0 0,1 0 0,-1 0 0,0 0 0,0 0 0,0 0 0,0 0 0,0 0 0,0 0 0,0 0 0,0 0 0,0 0 0,0 0 0,0 0 0,0 0 0,0 0 0,0 0 0,0 0 0,1 0 0,-1 0 0,0 0 0,0 0 0,0 0 0,0 0 0,0 0 0,0 0 0,0 0 0,0 0 0,-3-1-3,3 1 3,0 0 0,0 0 0,0 0 0,-1 0 0,1 0 0,0 0 0,0 0-1,0 0 1,0 0 0,0 0 0,-1 0 0,1 0 0,0 0 0,0 0-1,0 0 1,0 0 0,0 0 0,0 0 0,0 0 0,-1 1 0,1-1 0,0 0-1,0 0 1,0 0 0,0 0 0,0 0 0,0 0 0,0 1 0,0-1-1,0 0 1,-1 0 0,1 0 0,0 0 0,0 0 0,0 0 0,0 0 0,0 0 0,0 0 0,0 0 0,0 0 0,0 0 0,0 0 0,0 0 0,0 0 0,0 1 0,0-1 0,0 0-1,0 0 1,0 0 0,0 0 0,0 0 0,0 0 0,0 0 0,0 0 0,0 0 0,0 0 0,0 0 0,0 0 0,0 0 0,0 0 0,0 0 0,0 0 0,0 0 0,0 0 0,0-1 0,0 1 0,0 0 0,0 0 0,0 0 0,0 0 0,-1 0-1,1 0 1,0 0 0,0 0 0,0 0 0,0 0 0,0 0 0,0 0 0,0 0 0,0 0 0,0 0 0,0 0 0,0 0 0,0 0 0,0 0 0,0 0 0,0 0 0,0 0 0,0 0 0,0 0 0,0 0 0,0 0 0,0 0 0,0 0 0,0 0 0,0 0-1,0-1 1,2 1-5,-4 0-3,0 0 7,0 1 1,4-1-2,0 1-1,-1-1 0,-3-1 3,2 1 0,0 0 0,-1 0 0,1 0 0,-1-1 0,1 1 0,0 0 0,-1 0 0,1 0 0,-1 0 0,1 0 0,-4 0 0,5 0 1,-1-1-1,0 1 1,0 0-1,0 0 0,0 0 0,0 0 0,0 0 0,0 0 0,0 0 1,0 0-1,0 0 0,0 0 0,0 0 0,-1 0 0,1 0 0,0 0 1,0 0-1,0-1 0,0 1 0,0 0 0,0 0 0,0 0 0,0 0 1,0 0-1,0 0 0,0 0 0,0 0 0,0 0 0,0 0 0,0 0 1,0 0-1,-1 0 0,1 0 0,0 0 0,0 0 0,0 1 0,-1-1 3,2 0 0,2 1-1,-3-1-4,0 0 2,-1 0 0,1 0 0,0 0 0,0 0 0,0 0 0,0 0 0,-1 0 1,1 0-1,0 0 0,0 0 0,0 0 0,0 0 0,0 0 0,-1 0 0,1 0 1,0-1-1,0 1 0,0 0 0,0 0 0,0 0 0,-1 0 0,1 0 0,0 0 1,0 0-1,0-1 0,0 1 0,0 0 0,0 0 0,0 0 0,0 0 1,0 0-1,0 0 0,0 0 0,0 0 0,0 0 0,0 0 0,0 0 0,0 0 1,0 0-1,0 0 0,0 0 0,0 0 0,0 0 0,0 0 0,0 0 1,0 0-1,0 0 0,1 0 0,-1 0 0,0 0 0,0 0 0,0-1 0,0 1 1,0 0-1,0 0 0,0 0 0,0 0 0,0 0 0,0 0 0,0 0 1,0 0-1,0 0 0,0 0 0,0 0 0,0 0 0,0 0 0,0 0 1,0 0-1,0 0 0,0 0 0,0 0 0,0 0 0,0 0 0,0 1 0,0-1 1,0 0-1,0 0 0,0 0 0,0 0 0,1 0 4,-1-1-8,-4-1 4,5 2 2,-1-1-2,-4-2 0,3 2 1,4 1 6,-3-1-2,-1 0-2,3 2-3,-5 0 0,3-1 0,0 0 0,0 0 0,0 0 0,0 0 0,0 0 0,-1 0 0,1 0 0,0 0 1,0-1-1,0 1 0,0 0 0,0 0 0,0 0 0,0 0 0,-1 0 0,1 0 0,0 0 0,0 0 0,0 0 0,0 0 0,0-1 1,0 1-1,0 0 0,0 0 0,0 0 0,0 0 0,-1 0 0,1 0 0,0-1 0,0 1 0,0 0 1,0 0-1,0 0 0,0 0 1,0 0-1,0 0 0,0 0 1,0 0-1,0 0 0,0 0 1,0 0-1,0 0 0,0 0 1,0 0-1,0-1 0,0 1 1,0 0-1,0 0 0,0 0 0,0 0 1,0 0-1,0 0 0,0 0 1,0 0-1,1 0 0,-1 0 1,0 0-1,0 0 0,0 0 1,0 0-1,0 0 0,0 0 1,0 0-1,0 0 0,0 0 1,0 0-1,0 0 0,0 0 1,0 0-1,0 0 0,0 0 0,0 0 1,0 0-1,0 0 0,0 0 1,0 0-1,0 0 0,0 0 1,0 0-1,0 0 0,0 0 1,0 0-1,0 0 0,0 0 1,0 0-1,1 0 0,-1 0 1,0 0-1,0 0 0,0 1 3,0-1-3,0 0 0,-1 0 1,1 0-1,0-1 1,0 1-1,0 0 0,0 0 1,0 0-1,0 0 1,0 0-1,0 0 1,0 0-1,0 0 0,0-1 1,0 1-1,0 0 1,0 0-1,0 0 0,0 0 1,0 0-1,0 0 1,0 0-1,0 0 1,-1 0-1,1 0 0,0 0 1,0-1 0,0 1 0,0 0 0,0 0 0,1 0 0,-1 0 0,0-1 0,0 1 0,0 0 0,0 0 0,0 0 0,0 0 0,0-1 0,0 1 0,0 0 0,0 0 0,0 0 0,0 0 0,0 0 0,0-1 0,0 1 0,-1 0 0,1 0 0,0 0 0,0 0 0,0-1 0,0 1 0,0 0 0,0 0 0,0 0 0,0 0 0,0 0 0,0 0 0,0 0 0,-1-1-1,1 1 1,0 0 0,0 0 0,0 0 0,0 0 0,0 0 0,0 0 0,0 0 0,-1 0 0,1 0 0,0 0 0,0 0 0,-2-1 5,2 0-1,4 1 4,-3 0 0,-1 0-8,-1 0-1,1 0 0,0-1 0,0 1 0,-1 0 0,1 0 0,0-1 0,-1 1 0,1 0 0,0-1 0,0 1 0,0 0 0,-1-1 1,1 1-1,0-1 0,0 1 0,-1-1 0,2 1 2,0 0 7,-1 0-9,0 0 0,0 0 0,0 0 1,0 0-1,0 0 0,0-1 0,0 1 0,0 0 0,0 0 0,0 0 0,0 0 0,0 0 1,0 0-1,0 0 0,0 0 0,0 0 0,0 0 0,0 0 0,0 0 0,0 0 0,0 0 1,0 0-1,0-1 0,0 1 0,0 0 0,0 0 0,0 0 0,0 0 0,0 0 0,0 0 1,0 0-1,0 0 0,-1 0 0,1 0 0,0 0 0,0 0 0,0 0 0,0 0 0,0 0 1,0 0-1,0 0 0,0 0 0,0 0 0,0 0 0,0 0 0,0 0 0,0-1 0,0 1 0,-1 0 0,1 0 1,0 0-1,0 0 0,0 0 0,0 0 0,0 0 0,0 0 0,0-1 0,0 1 0,0 0 0,0 0 0,0 0 0,0 0 1,0 0-1,0 0 0,0-1 0,2 1 4,-1-1-4,1 1 2,-4-1-2,2 0 0,-1 1 0,1 0 0,0 0 0,-1 0 0,1-1 0,0 1 0,0 0 0,-1 0 0,1-1 0,0 1 0,-1-1 0,1 0 0,-2-3 8,1 4-8,1 0 0,0-1 0,0 1 1,0 0-1,0 0 0,0 0 0,0 0 1,0-1-1,-1 1 0,1 0 0,0 0 0,0 0 1,0-1-1,0 1 0,0 0 0,0 0 1,0-1-1,0 1 0,0 0 0,0 0 1,0 0-1,0-1 0,0 1 0,0 0 0,0 0 1,0-1-1,0 1 0,0 0 0,0 0 1,0 0-1,0-1 0,1 1 0,-1 0 0,0 0 1,0-1-1,0 1 0,0 0 1,0-1 0,0 1-1,0-1 1,0 1 0,0 0-1,0-1 1,0 1-1,0-1 1,0 1 0,0 0-1,0-1 1,0 0-1,0 0 0,0 0 0,0 1 0,0-1 0,0 0 0,0 0 0,0 0 0,0 1 0,0-1 0,1-1 0,0 0 0,-1 2 0,0 0 0,0 0 0,0 0 0,0 0 0,0 0 0,0 0 0,0-1 0,0 1 0,0 0 0,0 0 0,1 0 0,-1 0 0,0 0 0,0 0 0,0-1 0,0 1 0,0 0 0,0 0 0,0 0 0,0 0 0,0 0 0,0 0 0,0-1 0,0 1 0,0 0 0,0 0 0,0 0 0,0 0 0,0 0 0,0-1 0,0 1 0,-1 0 1,1 0-1,0 0 0,0 0 0,0 0 0,0 0 0,0 0 0,0-1 0,0 1 0,0 0 0,0 0 0,0 0 0,0 0 0,0 0 0,-1 0 0,1-1 0,0 1 0,0 0 0,0 0 1,0 0-1,0 0 0,0 0 0,0 0 0,0 0 0,0 0 0,0 0 1,0-1-1,0 1 0,0 0 0,0 0 0,0 0 0,0 0 0,0 0 0,0 0 1,0 0-1,0 0 0,0 0 0,0 0 0,0 0 0,0 0 0,0-1 1,0 1-1,0 0 0,0 0 0,0 0 0,0 0 0,0 0 0,0 0 1,0 0-1,0 0 0,0 0 0,0 0 0,0 0 0,0 0 0,0 0 1,0-1-1,2-1 1,-3 0-1,0 1 0,1 1 0,0 0 0,0 0 0,0 0 0,0 0 0,-1 0 0,1 0 0,0 0 0,0 0 0,0-1 0,0 1 0,0 0 0,0 0 0,0 0 0,0 0 0,0 0 0,0 0 0,0 0 0,0 0 0,0 0 0,0 0 0,0 0 0,0 0 0,0-1 0,0 1 0,0 0 0,0 0 0,0 0 0,0 0 0,0 0 0,0 0 0,0 0 0,0 0 0,0 0 0,0 0 0,1 0 0,-1 0 0,0 0 0,0-1 0,0 1 0,0 0 0,0 0 0,0 0 0,0 0 0,0 0 0,1-1 0,-1 1 0,0 0 0,0 0 0,0 0 0,0 0 0,0 0 0,0 0 0,0 0 0,0-1 0,0 1 0,1 0 0,-1 0 0,0 0 0,0 0 0,0 0 0,0-1 0,0 1 0,0 0 0,0 0 0,-3-3 0,3 3 0,0 0 0,0 0 0,0 0 0,-1 0 0,1 0 0,0 0 0,0 0 0,0 0 0,0 0 0,0 0 0,0 0 0,0 0 0,0 0 0,0-1 0,0 1 0,-1 0 0,1 0 0,0 0 0,0 0 0,0 0 0,0 0 0,0 0 0,0 0 0,0-1 0,0 1 0,0 0 0,1-2 0,0 1 0,-1 1 0,0 0 0,0 0 0,0 0 0,0 0 0,0 0 0,0 0 0,0 0 0,0 0 0,0 0 0,0 0 0,0 0 0,0 0 0,0 0 0,0-1 0,0 1 0,0 0 0,0 0 0,0 0 0,0 0 0,0 0 0,0 0 0,0 0 0,0 0 0,0 0 0,0 0 0,0 0 0,0 0 0,0 0 0,0 0 0,0 0 0,0 0 0,0 0 0,0 0 0,0-1 0,0 1 0,0 0 0,0 0 0,0 0 0,0 0 0,0 0 0,0 0 0,0 0 0,0 0 0,0 0 0,0 0 0,0 0 0,0 0 0,0 0 0,0 0 0,0 0 0,0 0 0,-1-1 0,-2-1 0,2 2 0,1 0 0,0 0 0,0 0 0,0 0 0,0 0 0,0 0 0,0 0 0,0 0 0,0 0 0,0 0 0,0 0 0,0 0 0,0 0 0,0-1 0,0 1 0,0 0 0,-1 0 0,1 0 0,0 0 0,0 0 0,0 0 0,0 0 0,0 0 0,0 0 0,0 0 0,0-1 0,0 1 0,0 0 0,0 0 0,0 0 0,0 0 0,0 0 0,0 0 0,0 0 0,1-1 0,3-1 0,-4 1 0,0 1 0,0 0 0,0 0 0,0 0 0,0 0 0,0 0 0,0 0 0,0 0 0,0 0 0,0 0 0,1 0 0,-1-1 0,0 1 0,0 0 0,0 0 0,0 0 0,0 0 0,0 0 0,0 0 0,0-1 0,0 1 0,0 0 0,0 0 0,0 0 0,0 0 0,0-1 0,-1 0 0,0 1 0,1-1 0,0 1 0,0 0 0,-1 0 0,1 0 0,0-1 0,0 1 0,0 0 0,0 0 0,-1-1 0,1 1 0,0 0 0,0 0 0,0-1 0,0 1 0,0 0 0,-1-1 0,1-1 0,0 1 0,0 1 0,0 0 0,0-1 0,0 1 0,0 0 0,0-1 0,0 1 0,0 0 0,0-1 0,0 1 0,0 0 0,0 0 0,-1-1 0,1 1 0,-1-3 2,2 1 1,0-1 0,-1 2-3,1 0 0,-1 0 0,0 0 0,0 0 0,0 0 1,0 0-1,0-1 0,0 1 0,-1 0 0,1 0 0,0-1 0,0 1 1,0 1 0,-1-1 0,1 1 0,0 0 0,0-1 0,-1 1 0,1-1 0,0 1 0,0-1 0,-1 0 0,1 1-1,0 0 0,-1 0 1,1 0-1,0-1 0,0 1 0,0 0 0,0 0 0,-1-1 0,1 1 0,0 0 1,0 0-1,0-1 0,0 1 0,0 0 0,0-1 0,0 1 0,0 0 0,0-1 1,0 1-1,-1 0 0,1 0 0,0-1 0,0 1 0,0 0 0,1-1 0,-1 1 1,0 0-1,0-1 0,0 0 0,0 1 0,0-1 1,0 1-1,0-1 0,0 1 1,0-1-1,0 1 0,0-1 1,0 1-1,0-1 0,0 0 0,0 1 1,0-1-1,0 1 0,-1-1 1,1 0-1,0 1 0,0-1 0,0 1 1,-1-1-1,1 1 0,0-1 0,0 1 0,0-1 1,0 1-1,0-1 0,0 1 0,0-1 1,0 0-1,0-1 0,0 2 0,0 0 0,0 0 0,0 0 1,0 0-1,1-1 0,-1 1 0,0 0 0,0 0 1,0 0-1,0 0 0,0-1 0,0 1 0,0 0 1,-1 0-1,1 0 0,0 0 0,0-1 0,0 1 1,0 0-1,0 0 0,0 0 0,0 0 0,0-1 1,0 1-1,0 0 0,0 0 0,0 0 1,0 0-1,-1 0 0,1 0 0,0 0 0,0-1 1,-1 0 0,0-1-1,1 2 0,0 0 0,0 0 0,0 0 0,0 0 0,0 0 0,0 0 0,0 0 0,0 0 0,0-1 0,0 1 0,0 0 0,0 0 0,0 0 0,0 0 0,0 0 0,0 0 0,0 0 0,0 0 0,0 0 0,0 0 0,0 0 0,0-1 0,0 1 0,0 0 0,0 0 0,0 0 0,0 0 0,0 0 0,0 0 0,0 0 0,0 0 0,0 0 0,0 0 0,0 0 0,1 0 0,-1 0 0,0-1 0,1 1 0,-1 0 0,0 0 0,0 0 0,0 0 0,0 0 0,0 0 0,0 0 0,0 0 0,0 0 0,0 0 0,0 0 0,0 0 0,0 0 0,1 0 0,-1 0 0,0 0 0,0 0 0,0 0 0,0 0 0,0-1 0,0 1 0,0 0 0,0 0 0,0 0 0,0 0 0,0 0 0,0 0 0,0 0 0,0 0 0,0 0 0,0-1 0,0 1 0,0 0 0,0 0 0,0 0 0,0 0 0,0 0 0,0 0 0,0 0 0,0 0 0,0-1 0,0 1 0,0 0 0,0 0 0,0 0 0,0 0 0,0 0 0,0 0 0,0 0 0,0 0 0,0 0 0,0-1 0,0 1 0,0 0 0,0 0 0,0 0 0,0 0 0,-1 0 0,1 0 0,0 0 0,0-1 0,0 1 0,0 0 0,0 0 0,0 0 0,-1-1 0,1 1 0,0 0 0,0 0 0,0-1 0,0 1 0,0-1 0,0 1 0,0 0 0,0 0 0,0 0 0,0-1 0,0 1 0,0 0 0,1 0 0,-1 0 0,0-1 0,0 1 0,0 0 1,0 0-1,0 0 0,0 0 0,1-1 0,-1 1 0,0 0 0,0 0 0,0 0 0,0 0 1,1 0-1,-1 0 0,0 0 1,0-1-1,0 1 0,0 0 1,0 0-1,0 0 0,0 0 1,0 0-1,1 0 0,-1-1 0,0 1 1,0 0-1,0 0 0,0 0 1,0 0-1,0-1 0,0 1 1,0 0-1,0 0 0,0 0 0,0 0 1,0-1-1,0 1 0,0 0 1,-2-4 4,2 4-5,0-1 0,-1 1 0,1 0 0,0-1 0,0 1 1,0-1-1,-1 1 0,1 0 0,0-1 0,0 1 0,0 0 0,0-1 1,0 1-1,0-1 0,0 1 0,0-1 0,-1-1 3,1 2-3,0 0 0,0-1 1,0 1-1,0 0 0,0 0 0,0 0 0,0-1 0,0 1 0,0 0 0,1 0 1,-1 0-1,0-1 0,0 1 0,0 0 0,0 0 0,0 0 0,0 0 1,0-1-1,0 1 0,0 0 0,0 0 0,0 0 0,0 0 0,1 0 0,-1-1 1,0 1-1,0 0 0,0 0 0,0 0 0,1 0 0,-1 0 0,0-1 0,0 1 0,0 0 0,0 0 0,0 0 0,0 0 0,1 0 0,-1-1 0,0 1 0,0 0 0,0 0 0,0 0 0,0-1 0,0 1 0,0 0 0,0 0 0,0 0 0,0-1 0,0 1 0,0 0 0,0 0 0,0 0 0,0-1 0,0 1 0,0 0 0,0 0 0,0 0 0,0-1 0,0 1 0,0 0 0,0 0 0,0-1 0,0 1 0,0 0 0,0 0 0,0 0 0,0-1 0,0 1 0,0 0 0,0 0 0,0 0 0,0-1 0,0 1 0,0 0 0,0 0 0,0 0 0,0-1 0,0 1 0,0 0 0,0 0 0,1 0 0,-1 0 0,0-1 0,0 1 0,0 0 0,0 0 0,0 0 0,0 0 0,0 0 0,0-1 0,0 1 0,0 0 0,0 0 0,0 0 0,0 0 0,0 0 0,0-1 1,0 1-1,0 0 0,0 0 0,0 0 0,0 0 0,0 0 0,0-1 0,0 1 0,0 0 0,0 0 0,0 0 0,0 0 0,0-1 0,-1 1 2,1-1-1,0 0 0,-1 1 1,1-1-1,0 0 0,0 0 1,-1 1-1,1-1 0,0 0 1,0 0-1,0 0 0,0 0 1,0 1-1,0-1 0,0 0 1,0 0-1,0 0 0,0-1 1,0 2-2,0-1 1,0 1 0,0 0 0,0-1 0,0 1 0,0 0 0,0-1 0,0 1 0,-1 0 0,1-1 0,0 1-1,0 0 1,0-1 0,0 1 0,0 0 0,0 0 0,-1-1 0,1 1 0,0 0 0,-1-1 0,1 1-1,0 0 1,0-1 0,0 1-1,-1 0 1,1 0-1,0-1 1,0 1 0,0 0-1,0-1 1,-1 1 0,1 0-1,0-1 1,0 1-1,0 0 1,0-1 0,0 1-1,0 0 1,0-1-1,0 1 1,0 0 0,0-1-1,0 1 1,0 0 0,0-1-1,0-1 2,0 2-1,0 0-1,1 0 0,-1 0 1,0-1-1,0 1 0,0 0 1,0 0-1,0 0 0,0-1 1,0 1-1,0 0 0,0 0 0,0 0 1,0-1-1,0 1 0,0 0 1,0 0-1,0 0 0,0-1 1,0 1-1,0 0 0,0 0 1,-1-2-1,1 2 1,0 0-1,0-1 0,-1 1 0,1 0 0,0 0 0,0-1 0,0 1 0,0 0 0,0-1 0,0 1 0,0 0 0,0-1 0,0 1 0,0 0 0,0-1 0,0 1 0,0 0 0,0-1 0,0 1 0,0-1 0,0 1 0,0 0 1,0-1-1,0 1 0,0 0 0,0 0 1,0-1-1,0 1 0,0 0 0,0-1 1,0 1-1,0 0 0,0-1 0,0 1 1,0 0-1,0-1 0,0 1 0,0 0 1,0 0-1,-1-1 0,1 1 0,0 0 1,0 0-1,0-1 0,0 1 0,0 0 1,-1 0-1,1-1 0,0 1 0,0 0 1,-1 0-1,-1-3 6,3 1-4,0 1-1,-1 0-1,0 1 1,0 0-1,0 0 0,0-1 1,0 1-1,0 0 0,0 0 1,0-1-1,0 1 0,0 0 0,0 0 1,0-1-1,0 1 0,0 0 1,0 0-1,0-1 0,0 1 0,0 0 1,0 0-1,0-1 0,0 1 1,-1 0-1,1-1 0,0 1 0,0-1 0,-1 1 0,1-1 0,0 1 0,0-1 0,0 1 0,0-1 0,0 0 0,1-4 2,-1 5-2,0-1 0,0 1 1,1-1-1,-1 1 0,0 0 1,0-1-1,0 1 1,0-1-1,0 1 0,0-1 1,0 1-1,0-1 0,0 1 1,0-1-1,0 1 1,0-1-1,-1-2 0,0 3 1,1-1 0,0 1 0,0-1 1,0 1-1,-1-1 0,1 1 0,0-1 0,0 1 0,0-1 0,0 1 0,0-1 0,0 0 1,0-1 1,0 1-2,0 0 0,0-1 0,0 1 1,-1-2-1,1 2-1,0 1 1,0-1-1,0 1 0,0-1 1,0 1-1,0-1 0,0 1 1,0-1-1,1 1 1,-1-2-1,0 2 0,0 0 1,0-1-1,0 1 1,0 0-1,0 0 1,0-1-1,0 1 1,0 0-1,0-1 1,0 1-1,0 0 1,0-1-1,0 1 1,0 0-1,0-1 1,0 1-1,0 0 1,0-1-1,0 1 1,0 0-1,-1-1 1,1 1-1,0-1 0,0 1 1,-1-1-1,1 1 1,0-1-1,0 1 1,0-1-1,0 1 1,0-1-1,0 1 0,0-1 1,-1 0-1,2 0 3,-1 0 0,0 0 0,0 0 0,0 0-1,1-1 1,0 1-3,-1 0 1,0 0-1,0 0 0,0 0 0,0-1 0,0 1 0,1 0 1,-1 0-1,-1 0 0,1 0 0,0 0 0,0-1 1,-1-7 7,1 7-8,0 0 1,0 0-1,0 0 1,0 0-1,-1-2 0,-1-6 19,2 10-19,0-1 1,0 1-1,0-1 0,0 1 0,0-1 1,0 1-1,0 0 0,0-1 0,1 1 0,-1-1 1,0 1-1,0-1 0,0 1 0,1 0 0,-1-1 0,0 1 0,0 0 0,0-1 0,0 1 0,0 0 0,0 0 0,0-1 0,0 1 0,0 0 0,0-1 0,0 1 0,0 0 0,0-1 0,0 1 0,0 0 0,0-1 0,0 1 0,0-1 0,0 0 0,-1 1 0,1 0 0,0-1 0,0 1 0,0-1 0,0 1 0,0 0 0,0-1 1,0 1-1,0-1 0,0 1 0,0 0 0,0-1 0,0 1 0,0-1 0,0 1 0,0-1 0,0 1 1,0-1-1,0 1 1,0 0 0,0 0-1,0-1 1,0 1-1,0 0 1,0 0-1,0-1 1,0 1-1,0 0 1,0-1 0,0 1-1,0 0 1,0 0-1,-1-1 1,1-2 9,0-2-6,1 5-3,-1-1 1,0 0-1,0 1 0,0-1 1,0 0-1,0 1 1,0-1-1,0 0 1,0 1-1,0-1 1,0 0-1,0 1 1,0-1-1,0-1 1,-1 1-1,1 0 1,0 0-1,0 0 1,0 0 0,0 0-1,0-1 1,0 1-2,0 1 1,0-1-1,0 0 0,0 1 1,0-1-1,0 1 1,0-1-1,0 1 1,0-1-1,0 0 0,0 1 1,0-1-1,-1 1 1,1-1-1,0 1 0,0-1 1,-1 0-1,1 1 0,0 0 1,0-1-1,0 1 0,0 0 0,0 0 1,0 0-1,-1-1 0,1 1 0,0 0 1,0 0-1,0 0 0,0-1 0,0 1 1,0 0-1,0 0 0,0-1 0,0 1 0,0 0 1,0 0-1,0 0 0,0-1 0,0 1 1,0 0-1,1 0 0,-1-1 0,0 1 1,0 0-1,0 0 0,0 0 0,0-1 1,0 1-1,0 0 0,1 0 0,-1-1 1,0 1-1,0 0 1,0 0-1,0-1 1,0 1-1,1 0 1,-1 0 0,0-1-1,0 1 1,0 0-1,0-1 1,0 1-1,0 0 1,0-1-1,0 1 1,0 0-1,0-1 1,0 1-1,0 0 1,0 0-1,0-1 1,0 1 0,0 0-1,0-1 1,-1 0-2,1 0 1,0 1 0,0-1 0,0 0-1,0 1 1,0-1 0,0 0 0,-1 0-1,1 0 1,0 0-1,0 0 0,0 0 0,0 0 1,-1-1-1,1 1 2,0 0 0,0 0 0,-1 1 0,1-1 0,0 0 0,0 0 0,0 1 0,0-1 0,0 0 0,0 0 0,0 0 0,0 1 0,0-1 0,0-1 0,0 1-1,0 1 0,0-1 0,0 0 0,0 1 0,0-1 0,0 0 0,0 1 0,0-1 0,-1 0 0,1 1-1,0-2 1,-1 2 0,1-1-1,0 0 1,0 1-1,0-1 1,-1 0-1,1 0 1,0 1-1,0-1 1,0 0-1,0 0 0,0 0 1,0-1 0,0 0 0,0 0 0,0 0 0,0 0 0,0 0 0,0 0 0,-1-3 0,1 4 0,-1 0 1,1-1-1,0 1 0,0 0 1,0-1-1,0-2 0,0-3-7,0-1 17,-1 6-12,1 1 2,0 1 0,0-1 0,0 1-1,0 0 1,0-1 0,-1 1 0,1-1-1,0 1 1,0-1 0,0 1-1,0-1 1,0 0 0,0 1 0,0 0 0,1-1 0,-1 1 0,0-1 0,0 1 0,0 0 0,0-1 0,0 1 0,-1 0 0,1-1 0,0 1 0,0-1 0,0 1 0,0 0 0,0-1 0,-1-3-1,1 0-5,0 3 6,0 1 1,0-1-1,0 1 1,0-1 0,0 1-1,0 0 1,0-1 0,0 1-1,0-1 1,0 1-1,0-1 1,-1-1-2,1-1 0,-1 1 0,1 0 0,0 0 0,-1 0 0,1-4 0,-2-7 1,2 13 1,0 0-1,0-1 1,0 1-1,0-1 0,0 1 1,0-1-1,0 1 1,0 0-1,0-1 1,-1 0-1,1 1 0,0 0 0,0 0 0,0 0 1,0-1-1,0 1 0,0 0 0,0 0 0,0 0 0,-1-1 0,1 1 0,0 0 1,0 0-1,0 0 0,0-1 0,0 1 0,0 0 0,0 0 0,0-1 0,0 1 1,0 0-1,0 0 0,1 0 0,-1-1 0,0 1 0,0 0 0,0 0 0,0-1 1,0 1-1,0 0 0,0 0 0,0-1 1,0 1-1,0 0 0,0 0 0,0-1 0,0 1 1,0 0-1,0 0 0,0-1 0,0 1 1,0 0-1,0 0 0,0-1 0,0 1 0,0 0 1,0 0-1,-1-1 0,1 1 0,0 0-1,0-1 1,0 1-1,0 0 1,0-1 0,0 1-1,0 0 1,0-1-1,0 1 1,0 0 0,0-1-1,0 1 1,0 0-1,0-1 1,0 0 0,0 1 0,0-1-1,0 0 1,0 1 0,0-1 0,0 1-1,0-1 1,0 1 0,0-1 0,0 0 0,0 1-1,0-1 1,-1-4 3,1 1-10,0 3 7,0 1 0,0 0 0,1-1 0,-1 1 0,0 0 0,0-1 0,0 1 0,0 0 0,0-1 0,0 1-1,0 0 1,0-1 0,0 1 0,0-1 0,0 1 0,0 0 0,-1-1 0,1 1 0,0-1 0,0 1 0,0 0-1,-1-1 1,1 1 0,0-1-1,0 1 1,-1-1 0,1 1 0,0 0-1,0-1 1,0 1 0,0-1-1,0 1 1,0-1 0,0 1-1,-1-1 1,1 1 0,0-1 0,0 1-1,0-1 1,0 1 0,1-1-1,-1 0 1,0-3 6,0 4-7,0-1 1,0 0-1,0 1 1,0-1 0,0 0-1,0 1 1,0-1-1,-1 1 1,1-1-1,0 1 1,0-2 0,-1-2-2,1 3 2,0-1 0,0 0 0,0 0 0,-1 0 0,1 1 0,0-1 0,-1 0 0,0-1 0,1 2 1,0-1 0,0 1 0,-1 0 0,1 0 0,0-2 0,-1 0 1,1-2-3,-1 2-1,1 0 0,-1 0 1,-1-4-1,2 5 2,-1 0 0,1 0 0,-1-4 0,1 4 0,-1 0 0,1-1 0,-1-2 0,0 3 0,1 1 0,0 0 0,0 0 0,-1 0 0,1-2 0,0 1 0,0 1 0,0 0 0,0 0 0,0-1 0,-1 0 0,-1-3-3,1 0 1,-2-7-1,3 4 3,-1 0 0,0 1 0,1 6 0,-1-1 0,1 0 0,0 1 0,-2-3 0,2 2 0,-1 1 0,1-1 0,0 0 0,-1 0 0,1 0 0,0-3 0,-1-1 0,0-16-56,-1 3 48,2 18 7,0 0 1,0 0-1,0 0 1,0 0-1,0-3 1,0 1-12,0 0 5,0 3 4,0 0 1,0-1-1,0 1 1,0 0-1,0-1 0,0 1 1,0-1-1,0 1 0,0 0 1,0-1-1,0 1 0,0-1 1,0-4-17,0 4 19,0 1-1,1 0 1,-1 0-1,0 0 1,0 0-1,0 0 1,0-1-1,0 1 1,0 0-1,0 0 1,0 0-1,0 0 1,0-1-1,0 1 1,0 0-1,-1 0 1,1 0-1,0 0 1,0 0-1,0-1 1,0 1-1,0 0 1,0 0-1,0 0 1,0 0 0,0 0-1,0 0 1,0-1-1,-1 1 1,1 0-1,0 0 1,0 0 0,0 0 0,0 0 0,0 0-1,0 0 1,0 0 0,0 0 0,0 0 0,0 0-1,0 0 1,0 0 0,0 0 0,0 0 0,0 0 0,0 0-1,0 0 1,0 0 0,0 0 0,0-1 0,0 1-1,0 0 1,0 0 0,0 0 0,0 0 0,0 0-1,0 0 1,0 0 0,0 0 0,0 0 0,0 0 0,0 0-1,0 0 1,0 0 0,0 0 0,0-3 0,0 3 0,0-1 0,0 0 0,0 0 0,0 0 0,0-1 0,0 1 0,0 0 0,-1-1 0,1-1 0,-1-26-8,1 28 8,0 0 0,0 1 0,-1-1 0,1 0 0,0 0 0,0-1 0,-1 2 0,1-1 0,0 0 0,0 0 0,0 1 0,0-1 0,-1 0 0,1-1 0,0-13 8,0 5-8,-1 1 0,1 8 0,0 0 0,0 1 0,0-1 0,0 0 0,-1 0 0,1 0 0,0 0 0,-1-1 0,1 1 0,-1 1 0,1-1 0,0 1 0,0-1 0,-1 1 0,1-1 0,0 0 0,0 1 0,0-1 0,0 0 0,0 1 0,0-1 0,-1 0 0,1 1 0,0-1 0,1 0 0,-1 0 0,0 0 0,0 0 1,1 0 0,-1 0-1,0 0 1,0 0-1,0-1 1,0 1-1,0 0 1,1 0-1,-2 0 1,1-2 0,1-14-8,-1 15 7,0 0 0,0 0 0,0 0 0,0-2 0,1 0 0,-1 0 0,1-10 0,-1 12 0,0 1 0,0 0 0,0-1 0,0 1 0,0-1 0,0 1 0,-1 0 0,0-3 0,1 3 0,0 1 1,0-1-1,0 1 1,0-1-1,0 1 0,-1-1 1,1 0-1,0 1 1,0-1-1,0 1 1,0-1-1,0 0 0,0 1 1,1-1-1,-1 0 1,0-1-1,0 1-1,0 1 0,0-1 1,0 0-1,0 0 0,0 0 1,0 0-1,-1-1 1,0-3 5,0-5-11,0 8-2,1 1-1,0-1 0,0 1 1,0-1-1,-1 0 1,1 1-1,0-1 1,0 1-1,1-3 1,-1 4 4,0 0 1,0 0-1,0-1 1,0 1-1,0 0 1,0-1-1,0 1 1,0 0-1,0 0 1,0-1-1,-1 1 0,1 0 1,0-1-1,0 1 1,0 0-1,0 0 1,0-1-1,0 1 1,0 0-1,0 0 1,-1-1-1,1 1 2,0 0-1,0-1 0,0 1 1,-1 0-1,1 0 1,0-1-1,0 1 0,0 0 1,0-1-1,0 1 1,0 0-1,0 0 1,0-1-1,0 1 0,0 0 1,0-1-1,0 1 1,0 0-1,0-1 0,1-4-15,-1 4 16,0 0-1,0 0 1,0 0-1,1 0 1,-1 1-1,0-1 1,0 0-1,0 0 1,0 0-1,0 0 1,0 0-1,-1-1 1,1-2-4,-1 3 6,1 0 0,0 0-1,0 0 1,-1 0 0,1-1-1,0 1 1,0-1 0,0-7-6,0 7-4,0 0 0,0 0 1,0 0-1,0-2 0,0 3 9,0 0-1,0 0 1,0 1-1,0-1 1,0 0-1,0 0 1,0 0-1,0 1 1,0-1-1,-1-1 0,0-4 0,2-1-7,-1 7 9,1-1-1,-1 0 1,0 0-1,0 1 0,0-1 1,0 0-1,0 0 0,0-1 1,0 1 0,-1-1 1,1 1 0,0-1-1,0 1 1,0 0-1,0-1 1,0 1 0,0-1-1,1 1 1,-1-3-1,1 3 1,-1 1-1,0-1 0,0 0 0,0 0 0,0 1 0,1-1 0,-1 0 0,0 0 0,0 1 0,0-1 0,0 0 0,0 0 1,0 1-1,-1-2 0,1-2 0,0-3-5,0 6 4,0 0 1,0 0-1,0 0 1,0 0-1,0 0 1,0-1-1,0 1 1,-1-1-1,1 1 1,0 0 0,0 1-1,0-1 1,0 0 0,0 0-1,0 0 1,0-1 0,0-3 4,-1-2-6,0 4 0,1 1 0,-1 0 0,1-5 0,-1 2-3,1 4 5,0 0 1,-1 1-1,1-1 0,0 1 1,0-1-1,0 0 1,0 1-1,0-1 1,0 0-1,0 1 1,0-1-1,0 0 1,0 1-1,0-2 1,0 1-1,0 0 0,0 1 0,0-1 0,0 0 0,0 0 0,0 0 0,-1-1 0,1 0 0,0 1 0,0 0 0,0-1 0,0-1 0,0 2 0,0 1 0,0 0 0,0-1 0,0 1 0,0 0 0,0-1 0,0 1 0,-1 0 0,1-1 0,0 1 0,0 0 0,0-1 0,0 1 0,0-1 0,-2-3-2,3-4-3,-1 8 5,0-1 1,0 0-1,0 0 1,0 1-1,0-1 1,0 0-1,0 0 1,0 0-1,0 1 1,0-1-1,-1 0 1,1 0-1,0-1 1,-1 1-1,1 0 0,0 0 0,-1 0 0,1 0 0,0 0 0,0 0 0,0 0 0,-1 0 0,1 0 0,0-2 0,0 2 0,0 0 1,0 0-1,0 0 1,0 0-1,0 0 1,0 0-1,0 0 1,0 0-1,-1 0 1,1 0-1,0 0 1,-1-1-1,1 2 0,0-1 0,0 1 0,0 0 0,-1 0 0,1-1-1,0 1 1,0 0 0,0 0 0,0 0 0,0-1 0,0 1-1,0 0 1,0 0 0,0-1 0,0 1 0,0 0 0,0 0-1,0-1 1,0 1 0,0 0 0,0 0 0,1-1 0,-1 1-1,0 0 1,0 0 0,0 0 0,0-1 0,0 1 0,0 0-1,0 0 1,0 0 0,1-1 0,-1 1 0,0 0 0,0 0-1,0 0 1,2-2 1,-2 2-1,0 0 1,0 0-1,0 0 0,0 0 0,0-1 1,0 1-1,0 0 0,0 0 1,0 0-1,0 0 0,0-1 0,0 1 1,0 0-1,0 0 0,0 0 0,0-1 1,0 1-1,0 0 0,0 0 0,0 0 1,0 0-1,0-1 0,0 1 1,-2-5-1,0-1 6,2 5-6,0 1 0,0-1 0,0 0 0,0 1 0,0-1 0,1 0 0,-1 0 0,0 0-1,0 1 0,0-1 0,0 0 0,0 1 0,0-1 0,0 1 0,0-1 0,0 0 0,0 1 0,0-2-1,-1-1 5,1 3-2,0 0-1,-1-1 1,1 1-1,0 0 1,0-1-1,0 1 1,0 0-1,0-1 1,0 1-1,0 0 1,0-1-1,0 1 1,0 0-1,0-1 0,0 1 1,0-1-1,0 1 1,0 0-1,0-1 1,0 1-1,0-1 1,0 1-1,0 0 0,0-1 0,0 1 0,1 0 0,-1-1 0,0 1 0,0-1 0,0 1 0,0 0 0,0-1 0,0 1 0,0 0 0,0-1 0,0 1 0,0-1 1,0 1-1,0 0 0,0-1 0,0 1 0,0 0 0,0-1 0,-1 1 0,1 0 0,0-1 0,0 1 0,0 0 0,0-1 0,0 1 0,-1-1 0,1 1 0,0-1 0,0 1 0,-1-1 0,1 0 0,0 1 0,0-1 0,0 0 1,0 1-1,0-1 0,0 0 0,0-1 0,0 2-2,0-1 1,0 0 0,0 1-1,0-1 1,0 0-1,-1 1 1,1-1 0,0 0-1,0 1 1,-1-2-1,1 2 2,0-1-1,0 0 1,-1 0-1,1 1 1,0-1-1,0 0 1,0 0-1,0 0 0,0 0 1,0 1-1,0-1 1,0 0-1,0 0 1,0 0-1,0-1 0,0-1 0,0 2 1,0 1-1,0 0 1,0 0 0,0-1 0,0 1 0,0 0 0,0-1-1,0 1 1,0 0 0,0 0 0,0-1 0,0 1 0,0 0-1,0-1 1,-1 1 0,1 0 0,0 0 0,0 0 0,0-1-1,-1 1 1,1 0 0,0 0 0,0-1 0,0 1 0,0 0 0,0 0 0,0 0-1,0-1 1,0 1 0,0 0 0,-1 0 0,1 0 0,0-1 0,0 1-1,0 0 1,0 0 0,0 0 0,0-1 0,0 1 0,0 0 0,0 0 0,0 0-1,0-1 1,0 1 0,0 0 0,0 0 0,0 0 0,0-1 0,1 1-1,-1 0 1,0 0 0,0 0 0,0-1 0,0 1 0,0-1 0,0 1 0,0-1 0,0 1 0,1-1 0,-1 0 0,0 1 0,0-1 0,0 1 0,-1-1 0,1 0 0,0 1 0,0-1 0,0 1 0,0-1 0,0 0 0,0 1 0,-1-1 0,1 0 0,-1-2 0,1 3 0,0 0 0,0 0 0,0-1 1,0 1-1,0 0 0,0 0 0,0-1 0,0 1 0,0 0 1,0 0-1,0-1 0,0 1 0,0 0 0,0 0 0,0-1 1,1-2 1,-1 2-2,0 0-1,-1 0 0,1 0 0,0 0 0,0-1 0,0 0-1,0 0 3,0 1-1,0 0 1,0 0-1,0-1 0,0 1 1,0 0-1,0-2 0,-1 1 1,1 1 0,0-1 1,0 1-1,0-1 0,0-1 0,0 1-2,0 1 1,0 0-1,0 0 1,0 0-1,-1-1 1,1 1-1,0 0 1,0 0-1,-1 0 1,1 0 0,0 0-1,-1 0 1,0-2-1,1 3 1,0 0 0,-1-1 0,1 1 0,0 0 0,0-1 0,0 1 0,0 0 0,-1-1 0,1 1 0,0 0 0,0-1 0,0 1 0,0 0-1,0-1 1,0 1 0,0 0 0,0-1 0,0 1 0,0 0 0,0-1 0,0 1 0,0-1 0,0 1 0,0 0 0,0-1 0,0 1 0,0-1 0,0 1-1,0 0 1,0-1 0,1 1-1,-1 0 1,0-1 0,0 1-1,0 0 1,0-1 0,-1 1-1,1 0 1,0-1-1,0 1 1,0 0 0,0-1-1,0 1 1,0-1 0,0 1 0,0-1-1,-1 1 1,1 0 0,0-1 0,0 1 0,0 0 0,0-1 0,0 1-1,0 0 1,0-1 0,0 1 0,0-1 0,0 1 0,0 0-1,0-1 1,0 1 0,0-1 0,0 1 0,0 0 0,1-1 0,-1 1-1,0-1 1,0 1 0,0 0 0,0-1 0,0 1-1,1 0 1,-1-1 0,0 1 0,0 0-1,0-1 1,0 1 0,0 0 0,0-1-1,0 1 1,0 0 0,0-1 0,0 1-1,0-1 1,0 1 0,0 0 0,0-1-1,-1 1 1,1 0 0,0-1 0,0 1 0,0 0-1,0-1 1,-1 1 0,0-6 0,0 6-1,1-1 1,0 1-1,0-1 1,0 1-1,0-1 1,0 0-1,0 1 1,0-1-1,1 0 1,-1 1-2,0-1 0,0 1 0,0-1 0,0 1 0,0-1 1,0 1-1,0-1 0,0 1 0,0-1 0,0 1 0,0-1 1,0 1-1,0-1 0,0 1 0,0-1 0,0 1 0,-1 0 1,1-1-1,-1-1-6,1 1 8,0 1-1,-1 0 1,1-1-1,0 1 1,0 0-1,0 0 1,0-1-1,0 1 0,0 0 1,0-1-1,-1 1 1,1 0-1,0-1 1,0 1-1,0 0 0,0-1 1,0 1-1,0 0 1,0-1-1,0 1 1,0 0-1,0-1 1,0 1-1,1 0 0,-1-1 1,0 1-1,0 0 1,0-1-1,0 1 1,0 0-1,1-1 0,-1 1 1,0-1 0,0 0 0,0 1-1,0-1 1,0 1 0,0-1-1,0 1 1,0-1 0,0 0 0,0 1-1,0-1 1,0 1 0,0-1-1,0 1 1,0-1 0,0 0 0,-1 1-1,1-1 1,0 1 0,0-1-1,0 1 1,-1-1 0,1 1 0,0-1 0,0 1 0,0 0 1,0 0-1,0 0 0,0 0 0,0-1 0,0 1 1,0 0-1,0 0 0,0 0 0,0-1 0,0 1 1,0 0-1,0 0 0,0 0 0,0 0 0,0-1 1,0 1-1,0 0 0,0 0 0,0 0 0,0 0 1,0-1-1,0 1 0,0 0 1,0 0-1,0 0 1,0 0-1,1-1 1,-1 1-1,0 0 1,0 0-1,0 0 1,0 0 0,0-1-1,0 1 1,0 0-1,0 0 1,0 0-1,0 0 1,0 0-1,0-1 1,0 1-1,0 0 1,-2-3 4,-1-3 7,2 5-11,1 1-1,0 0 0,0-1 1,0 1-1,0-1 0,0 1 1,0 0-1,0-1 0,0 1 1,0 0-1,0-1 0,0 1 1,0-1-1,0 1 0,0 0 1,0-1-1,0 1 0,0-1 1,1-1-1,-1 2 0,0-1 1,1 1-1,-1-1 0,0 0 1,0 1-1,0-1 1,0 1-1,1-1 0,-1 0 1,0 1-1,0-1 0,0 0 1,0 1-1,0-1 1,0 0-1,0 1 0,0-1 1,0 0-1,-1 1 0,1-2 1,0 2 0,0 0-1,0-1 0,0 1 0,0 0 0,0 0 0,-1 0 0,1 0 0,0 0 0,0 0 0,0 0 0,0-1 0,0 1 0,0 0 0,0 0 0,0 0 0,0 0 0,0 0 0,0-1 0,0 1 0,0 0 0,0 0 0,0 0 0,0 0 0,0 0 0,0 0 0,0-1 0,0 1 0,0 0 0,0 0 0,1 0 0,-1 0 0,0 0 0,0 0 0,0-1 0,0 1 0,0 0 0,0 0 0,0 0 0,0 0 0,0 0 0,0 0 0,0 0 1,0 0-1,0 0 0,0 0 0,1 0 0,-1 0 0,0-1 0,0 1 0,0 0 0,0 0 0,0 0 0,0 0 0,0 0 0,0 0 0,0 0 0,0 0 0,0 0 1,0 0-1,0 0 0,0-1 0,0 1 0,0 0 0,0 0 0,0 0 0,0 0 0,0 0 0,0 0 0,0 0 0,0 0 0,0 0 0,0-1 0,0 1 0,0 0 0,0 0 1,0 0-1,0 0 0,-1 0 0,1 0 0,0 0 0,0 0 0,0 0 0,0 0 0,0 0 0,0 0 0,0 0 0,0 0 0,0-1 0,0 1 0,0 0 1,0 0-1,0 0 0,-1 0 0,1 0 0,0 0 0,0 0 0,0 0 0,0 0 0,0 0 0,0-1 0,0 1 0,0 0 0,0 0 0,0 0 1,0 0-1,0 0 0,0 0 0,0-1 0,0 1 0,0 0 0,0 0 0,0 0 0,0 0 0,0 0 0,0 0 0,0-1 0,0 1 0,0-1-1,0 1 1,0-1 0,0 1 0,0-1-1,0 1 1,0-1 0,1 1-1,-1-1 1,0 1 0,0-1-1,-1 1 1,1-1 0,0 1-1,0-1 1,0 1 0,0-1-1,0 1 1,0-1 0,-1 1 0,1-1 0,0 1 0,0 0 0,0 0 0,0 0 0,0-1 1,0 1-1,0 0 0,0 0 0,0-1 0,0 1 0,0 0 0,0 0 0,0-1 0,0 1 0,0 0 1,0 0-1,0-1 0,0 1 0,0-1 0,0 1-1,0 0 1,0 0 0,0-1 0,0 1 0,0 0 0,0-1 0,0 1 0,0 0 0,0 0-1,0-1 1,0 1 0,0 0 0,0-1 0,0 1 0,0 0 0,-1-2-4,1 2 4,0 0 1,0-1-1,-1 1 0,1-1 0,0 1 0,0 0 0,0-1 0,0 1 1,0-1-1,0 1 0,0-1 0,0 1 0,0 0 0,0-1 0,-2-3-7,1 0 8,0 4-1,1 0 0,0 0 0,0 0 0,0 0 0,0 0 0,0-1 0,0 1 0,0 0 0,0 0 0,0 0 0,0 0-1,0 0 1,0 0 0,0 0 0,0 0 0,0 0 0,0 0 0,0 0 0,0-1 0,0 1 0,0 0 0,0 0 0,1 0 0,-1 0 0,0 0 0,0 0 0,0 0 0,0 0 0,0 0 0,0 0 0,0 0 0,0 0 0,0 0 0,0-1 0,0 1-1,1 0 0,-1 0 1,0 0 0,0 0-1,0 0 1,0 0 0,0 0 0,0 0 0,1 0 0,-1 0 0,0-1 0,0 1-1,0 0 1,0 0 0,0 0 0,0 0 0,0 0 0,0 0 0,0 0 0,0 0-1,0 0 1,0 0 0,0-1 0,0 1 0,0 0 0,0 0 0,0 0 0,0 0-1,1 0 1,-1 0 0,0-1 0,1-1 4,-1 2-4,0 0 0,0 0 0,0 0 0,0 0 0,0 0 0,0 0 0,0 0 0,0 0 0,0 0 0,0 0 0,0-1 0,0 1 0,0 0 1,0 0-1,0 0 0,0 0 0,0 0 0,0 0 0,0 0 0,0 0 0,0 0 0,0 0 0,0 0 0,0 0 0,0-1 0,0 1 0,0 0 0,0 0 1,0 0-1,0 0 0,0 0 0,0 0 0,0 0 0,0 0 0,0 0 0,0 0 0,0 0 0,0 0 0,0-1 0,0 1 0,0 0 0,0 0 0,0 0 0,0 0 1,-1 0-1,1 0 0,0 0 0,-1-2 0,-2-2-1,3 4 0,0-1 1,0 1 0,-1 0 0,1 0 0,0 0 0,0 0-1,0-1 1,0 1 0,0 0 0,0 0 0,0 0 0,0 0 0,0-1-1,0 1 1,0 0 0,0 0 0,0 0 0,0-1 0,0 1 0,0 0-1,0 0 1,0 0 0,0 0 0,0-1 0,0 1 0,1 0-1,-1-1 1,0 1-1,0-1 0,0 1 0,0-1 1,0 1-1,0-1 0,0 1 0,0-1 0,0 0 1,0 0-1,0-3-1,0 3 1,0 1 1,0 0-1,0 0 1,0-1 0,0 1-1,0 0 1,0 0-1,0-1 1,0 1-1,0 0 1,0 0 0,0-1-1,-1 1 1,1 0-1,0 0 1,0 0-1,0-1 1,0 1-1,-1-2-7,4 1 2,-1 0 5,-3 0 1,1 1 0,-1 0-1,1 0 1,0 0-1,0 0 1,0 0 0,0 0-1,0 0 1,0 0 0,-1-1-1,1 1 1,0 0 0,0 0-1,0 0 1,0 0-1,0-1 1,0 1 0,0 0-1,0 0 1,0 0 0,0 0-1,0-1 1,0-2-10,0 3 9,0 0 1,0-1-1,1 1 1,-1 0-1,0 0 1,0 0-1,0 0 1,0-1-1,0 1 1,0 0-1,0 0 1,0 0-1,0-1 1,0 1-1,0 0 0,0 0 1,0 0-1,0 0 1,0-1-1,0 1 1,0 0-1,0 0 1,0 0-1,-1 0 1,1-1-1,0 1 1,0 0 0,0 0-1,0-1 1,0 1 0,0 0 0,0 0-1,0 0 1,0 0 0,0 0 0,0-1-1,0 1 1,0 0 0,0 0 0,0 0-1,0 0 1,0-1 0,0 1 0,0 0-1,0 0 1,0 0 0,0 0 0,0-1-1,0 1 1,0 0 0,0 0 0,1 0 0,-1-1 0,0 1 0,0 0-1,0 0 1,0 0 0,0 0 0,0-1 0,0 1 0,0 0 0,0 0 0,0 0 0,0-1 0,0 1-1,0 0 1,0 0 0,0 0 0,0-1 0,0 1 0,-1 0 0,0-2 0,1 2 0,0 0 0,0 0 0,0 0 0,0-1 0,0 1 0,0 0 0,-1 0 0,1 0 0,0 0 0,0 0 0,0-1 0,0 1 0,0 0 0,0 0 0,0 0 0,0 0 0,0-1 0,0 1 0,0 0 0,0 0 0,0 0 0,0-1 0,0 1 0,0 0 0,0 0 0,0 0 0,0 0 0,0-1 0,0 1 0,0 0 0,1-4-1,-2 2-3,0 1 2,1 1 2,0 0 0,0 0 0,0 0 0,0 0 0,-1 0 0,1-1 0,0 1 0,0 0 0,0 0 0,0 0 0,0 0-1,0 0 1,0 0 0,0 0 0,0-1 0,0 1 0,0 0 0,0 0 0,0 0 0,0 0 0,0 0 0,0 0 0,0 0 0,0-1 0,0 1 0,0 0 0,1 0 0,-1 0 0,0 0 0,0 0 0,0 0 0,0-1 0,0 1 0,0 0 0,0 0 0,0-1 0,0 1 0,0 0 0,0 0 0,0-1 0,0 1 0,0 0 0,0 0 0,0 0 0,0-1 1,0 1-1,0 0 0,0 0 0,0-1 0,0 1 0,0 0 0,0 0 0,0-1 0,0 1 1,0-1-1,-1 1 1,1-1 0,0 1-1,0-1 1,0 1-1,0-1 1,0 1 0,0-1-1,0 0 1,-1-5-1,1 6 0,0 0 0,0-1 0,0 1 1,0-1-1,0 1 0,0 0 0,0-1 1,0 1-1,0 0 0,0-1 0,1 1 1,-1 0-1,0-1 0,0 1 0,0-1 1,0 1-6,1-1 1,-1 1-1,0-1 1,0 1 0,0-1-1,0 0 1,0 1 0,0-1-1,0 0 1,0-2-26,0 2 28,0 1 0,0-1 0,0 1 0,0-1 0,0 0 0,0 1 0,0-1 0,0 0 0,0 1 0,0-1 0,0 1 0,-1-2 0,1 2 2,0-1 0,0 1 0,-1-1 0,1 1 0,0-1 0,0 1 0,0-1 0,0 1 0,0-1 0,0 1 0,0-1 0,0 0 0,0 1 0,0-1 0,0 1 0,-1-1 0,1 0 0,0 1 0,0-1 0,0 1 0,-1-1 0,1 0 0,0 1 0,0 0 0,0 0 0,0 0-1,0 0 1,0-1 0,0 1 0,0 0 0,0 0 0,0 0 0,0-1 0,0 1 0,0 0 0,0 0 0,0 0 0,0-1 0,0 1 0,0 0 0,0 0 0,0 0 0,0-1 0,0 1-1,0 0 1,0 0 0,1-1 0,-1 1 0,0 0 0,0 0-1,0 0 1,0-1 0,0 1-1,0 0 1,0 0 0,0-1-1,0 1 1,0 0 0,0 0 0,1-1-1,-1 1 1,0 0 0,0 0-1,0-1 1,-1 1 0,1 0-1,0 0 1,0 0 0,0-1-1,0 1 1,0 0 0,0-1-1,-2-2-5,2 3 5,0 0 0,0-1 1,0 1-1,-1 0 0,1-1 1,0 1-1,0 0 0,0-1 1,0 1-1,0 0 0,-1-1 1,1 1-1,0-1 0,0 1 1,0 0-1,0-1 0,0 1 1,0-1-1,0 1 0,0 0 1,0-1-1,0 1 0,0-1 1,1 0-2,-1 1 1,0-1-1,0 1 1,0-1-1,0 1 0,0 0 1,0-1-1,0 1 1,0-1-1,0 1 1,0-1-1,0 1 1,0-1-1,0 1 1,0 0-1,0-1 1,-1 1-1,1-1 0,0 1 1,0-1-1,0 1 1,0 0-1,0-1 1,-1 1-1,1-1 1,-1 0-2,1 1 2,0 0 1,0 0-1,0 0 0,0 0 1,0-1-1,0 1 1,0 0-1,0 0 1,-1 0-1,1 0 1,0 0-1,0 0 0,0-1 1,0 1-1,0 0 1,0 0-1,0 0 1,0 0-1,0 0 0,0-1 1,0 1-1,0 0 1,0 0-1,0 0 1,0 0 0,0 0-1,0-1 1,0 1 0,0 0-1,0 0 1,0 0 0,0 0-1,0 0 1,0 0 0,0 0-1,0 0 1,0-1 0,0 1-1,0 0 1,0 0 0,0 0-1,0 0 1,0 0 0,0 0-1,0 0 1,0 0 0,0 0-1,0 0 1,0 0 0,0-1-1,-1 1-3,2-1 2,-1 1 2,1 0-1,-1 0 1,0 0 0,0 0 0,0-1 0,0 1 0,0 0 0,0 0 0,0 0 0,0 0-1,0 0 1,0 0 0,0 0 0,0 0 0,1-1 0,-1 1 0,0 0 0,0 0 0,0 0-1,0 0 1,0 0 0,0 0 0,0-1 0,0 1 0,0 0 0,0 0 0,0 0-1,0 0 1,0 0 0,0-1 0,0 1 0,0 0 0,0 0 0,0 0 0,0 0 0,0 0-1,0 0 1,0-1 0,-1 1 0,1 0 0,0 0 0,0 0 0,0 0 0,0 0-1,0-1 0,0 1 1,0 0-1,0 0 1,0-1-1,0 1 0,0 0 1,0 0-1,-1-1 1,1 1-1,0 0 0,0 0 1,0-1-1,0 1 1,0 0-1,1-1 0,-1 1 1,0 0-2,0-1 0,0 1 0,0 0 0,0 0 0,0-1 0,0 1 0,0 0 0,-1 0 0,1 0 0,0-1 0,0 1 0,0 0 0,0 0 0,0 0 0,0-1 0,0 1 0,0 0 0,0 0 0,-1 0 0,1-1-1,0 1 1,0 0-1,0 0 1,0 0 0,0 0-1,0-1 1,-1 1-1,1 0 1,0 0 0,0 0-1,0-1 1,0 1-1,0 0 1,0 0-1,0 0 1,0-1 0,0 1-1,0 0 1,0 0-1,0 0 1,0-1 0,0 1-1,0 0 1,0 0-1,0-1 1,-1-4-23,1-5-7,0 9 31,0 1 0,0 0 0,0 0 1,0-1-1,0 1 0,0 0 1,0 0-1,0-1 0,0 1 0,0 0 1,0 0-1,0 0 0,0-1 0,0 1 1,0 0-1,-1 0 0,1 0 1,0-1-1,0 1 1,0 0 0,0 0 0,0 0 0,0 0 0,0 0 0,0 0 1,0 0-1,0-1 0,-1 1 0,1 0 0,0 0 0,0 0 0,0 0 0,0 0 0,0 0 0,0 0 1,0 0-1,0-1 0,0 1 0,0 0 0,0 0 0,0 0 0,0 0 0,0 0 0,0 0 0,0 0 1,0-1-1,0 1 0,0 0 0,0 0 0,0 0 0,0 0 0,0 0 0,0 0 0,0 0 1,1 0-1,-1-1 0,0 1 0,0 0 0,0 0 0,0 0 0,0 0 0,0 0 0,0 0 0,0 0 0,0 0 0,0-1 0,1 1-1,-1 0 1,0 0 0,0 0 0,0 0 0,0-1-1,0 1 1,0 0 0,0 0 0,0 0 0,0 0 0,0-1-1,0 1 1,0 0 0,0 0 0,0 0 0,0-1-1,0 1 1,0 0 0,0 0 0,0 0 0,0 0 0,0-1-1,0 1 1,0 0 0,0 0 0,0 0 0,0-1-1,0 1 1,0 0 0,0 0 0,0 0 0,0 0-1,0-1 1,0 1 0,0 0 0,-1 0 0,1 0 0,0 0-1,-1-3 3,1 3-3,0-1 2,0-2-9,1 2 5,-1 0 1,0 1-1,0-1 1,0 0 0,0 0-1,1 1 1,-1-1-1,0 0 1,0-1 0,0 2 2,0 0 0,0 0 0,0 0 0,0 0 0,0 0 0,0 0 0,0 0 0,0 0 0,-1 0 0,1 0 0,0 0 0,0 0 0,0 0 0,0 0 0,0 0 0,0 0 0,0 0 0,0-1 0,0 1 0,0 0 0,0 0 0,0 0 0,0 0 0,0 0 0,0 0 0,0 0 0,1 0 0,-1 0 0,0 0 0,0 0 0,0 0 0,0 0 0,0 0 0,0 0 0,0 0 0,0 0 0,0 0 0,0 0 0,0 0 0,0 0 0,0 0 0,0 0 0,0 0 0,0 0 0,0 0 0,0-1 0,0 1 0,0 0 0,0 0 0,0 0 0,0 0 0,0 0 0,0 0 0,0 0 0,0 0 0,0 0 0,0 0 0,0 0 0,1 0 0,-1-1 0,-1-1-3,1 1 3,0 1 0,0 0-1,0 0 1,0 0-1,0-1 1,0 1 0,0 0-1,0 0 1,0 0-1,0-1 1,0 1 0,0 0-1,0-1 1,0-2 0,-1 3 0,1 0 0,0 0 0,0 0 0,0 0 0,0-1 0,0 1 0,0 0 0,0 0 0,0 0 0,0 0 0,0-1 0,0 1 0,0 0 0,1 0 0,-1 0 0,0 0 0,0-1 0,0 1 0,0 0 0,0 0 0,0-1 0,0 1 1,0 0-1,0 0 0,0-1 0,0 1 1,0 0-1,0-1 0,0 1 0,0 0 1,0 0-1,0-1 0,0 1 0,0 0 1,0 0-1,0 0 0,0 0 0,0-1 0,0 1 0,0 0 0,0 0 1,0 0-1,0 0 0,0 0 0,0 0 0,0 0 0,0-1 0,0 1 1,0 0-1,0 0 0,0 0 0,0 0 0,0 0 0,0 0 0,0-1 1,0 1-1,0 0 0,0 0 0,0 0 0,0 0 0,0 0 0,0 0 1,0 0-1,0 0 0,0 0 0,0 0 0,0 0-1,0 0 1,0-1 0,0 1 0,0 0 0,0 0 0,0 0 0,0 0 0,0 0 0,0 0 0,0 0 0,0 0 0,0 0 0,0 0 0,-1 0 0,1 0 0,0 0 0,0 0-1,0 0 1,0 0 0,0 0 0,0 0 0,0 0 0,0-1 0,0 1 0,0 0 0,0 0 0,0 0 0,0 0 0,0 0 0,0 0 0,0 0 0,0 0 0,0 0 0,0 0-1,0 0 1,0 0 0,0 0 0,0-1 0,0 1 0,0 0 0,0 0 0,0 0 0,0 0 0,0 0 0,0 0 0,1 0 0,-1 0 0,0 0 0,0 0 0,0 0 0,0 0-1,0 0 1,0 0 0,0 0 0,0 0 0,0 0 0,0 0 0,0 0 0,0 0 0,0 0 0,0 0 0,0 0 0,0 0 0,0 0 0,0 0 0,0 0 0,0-1-1,0 1 1,0 0 0,0 0 0,0 0 0,0 0 0,0 0 0,0 0 0,0 0 0,0 0 0,0 0 0,0 0-1,0 0 1,0 0 0,0 0 0,0 0 0,-1-1 0,1 1 0,0 0 0,0 0 0,0 0 0,0 0 0,0 0 0,0 0-1,0 0 1,0 0 0,0 0 0,0-1 0,0 1 0,0 0 0,0 0 0,0 0 0,0 0 0,0 0 0,0 0 0,0 0-1,0 0 1,0-1 0,0 1 0,0 0 0,0 0 0,0 0 0,0 0 0,1 0 0,-1 0 0,0-2-5,0 2 4,0 0 1,0 0-1,0 0 1,0 0-1,0 0 1,0-1 0,0 1-1,0 0 1,0 0-1,0 0 1,0 0 0,0 0-1,0 0 1,0 0-1,0 0 1,0 0-1,0 0 1,0 0 0,0-1-1,0 1 1,0 0-1,0 0 1,0 0 0,1 0-1,-1 0 1,0 0-2,1 0 0,-1 0 1,0 0-1,1 0 0,-1-1 1,1 1-1,0 0 0,-7-7 0,6 7 2,0 0 0,0 0 0,0 0 0,0 0 0,0 0 0,0 0 0,0 0 0,0 0 0,0 0 0,0 0 0,0 0 0,0 0 0,0 0 0,0 0 0,0 0 0,0 0 0,0 0 0,0 0 0,0 0 0,0 0 0,0 0 0,0 0 0,0 0 0,0 0 0,0 0 0,0 0 0,0 0 0,0 0 0,0 0 0,0-1 0,0 1 0,0 0 0,0 0 0,0 0 0,0 0 0,0 0 0,0 0 0,0 0 0,0 0 0,0 0 0,0 0 0,0 0 0,0 0 0,0 0 0,0 0 0,0 0 0,0 0 0,0 0 0,0 0 0,0 0 0,0 0 0,0 0 0,0 0 0,0 0 0,0 0 0,0 0 0,0 0 0,0-1 0,0 1 0,0 0 0,0 0 0,0 0 0,0 0 0,1 0 0,-2-1 0,1 1-1,0 0 1,0 0 0,0 0-1,0 0 1,0 0-1,-1 0 1,1 0 0,0-1-1,0 1 1,0 0 0,0 0-1,0 0 1,0 0 0,0 0-1,0 0 1,0-1-1,0 1 1,0 0 0,0 0-1,0 0 1,0 0 0,0-1-1,0 1 1,0 0 0,0 0-1,0 0 1,0 0-1,0 0 1,0-1 0,0 1-1,0 0 1,0 0 0,0 0-1,0 0 1,0-1 0,0 1-1,0 0 1,0 0-1,0 0 1,0 0 0,0 0-1,0 0 1,1-1 0,-2 1-1,1 0 1,0 0 0,0 0-1,0 0 1,0 0 0,0 0 0,0 0-1,0-1 1,0 1 0,0 0-1,0 0 1,0 0 0,0 0 0,0 0-1,0 0 1,0 0 0,0 0-1,0 0 1,0 0 0,0-1 0,0 1-1,0 0 1,0 0 0,0 0-1,-1 0 1,1 0 0,0 0-1,-1-2 0,1 1-2,0 0 3,0 1 0,0 0 0,0 0 0,0 0-1,0 0 1,0 0 0,0 0 0,0 0 0,0 0 0,0 0 0,0 0 0,0-1 0,0 1-1,0 0 1,0 0 0,0 0 0,0 0 0,0 0 0,0 0 0,0 0 0,0 0-1,0 0 1,0-1 0,0 1 0,0 0 0,0 0 0,0 0 0,0 0 0,0 0 0,-1 0 0,1 0 0,0 0 0,0 0 0,0 0 0,0-1 0,0 1 0,0 0 0,0 0 0,0 0 1,0 0-1,0 0 0,0 0 0,0 0 0,0 0 0,0-1 0,0 1 0,0 0 0,0 0 0,0 0 0,0 0 0,0 0 1,0 0-1,0 0 0,0-1 0,0 1 0,0 0 0,0 0 0,0 0 0,0 0 0,0 0 0,0 0 0,0 0 0,1 0 1,-1-1-1,0 1 0,0 0 0,0 0 0,0 0 0,0 0 0,0 0 0,0 0 1,0 0-1,0 0 0,0 0 0,0 0 0,0 0 0,0-1 0,0 1 0,0 0 1,0 0-1,0 0 0,0 0 0,0 0 0,0 0 0,0 0 0,0 0 1,0 0-1,0 0 0,0-1 0,0 1 0,0 0 0,0 0 0,-3-6-6,2 5 5,1 0-3,-2-4 1,2 5 3,0 0 0,0 0 0,0 0 0,0-1 0,0 1 0,0 0 0,0 0 0,-1 0 0,1 0 0,0 0 0,0-1 0,0 1 0,0 0 0,0 0 0,0 0 0,0 0 0,0 0 0,0-1 0,0 1 0,0 0 0,0 0 0,0 0 0,0 0 0,0 0 0,1-1 0,-1 1 0,0 0 0,0 0 0,1-3 0,-1 3 0,-2-2 0,2 2 0,0-1 0,0 1-1,0 0 1,0 0 0,-1 0 0,1 0 0,0 0 0,0 0 0,0 0 0,0 0 0,0 0 0,0 0 0,0 0 0,0 0 0,0-1-1,0 1 1,0 0 0,0 0 0,0 0 0,0 0 0,0 0 0,0 0 0,0 0 0,0 0 0,0 0 0,0-1 0,0 1 0,0 0 0,0 0-1,0 0 1,0 0 0,0 0 0,0 0 0,0 0 0,0 0 0,0 0 0,0-1 0,0 1 0,0 0 0,0 0 0,0 0 0,0 0 0,0 0-1,0 0 1,0 0 0,0 0 0,0 0 0,1 0 0,-1 0 0,0-1 0,0 1-3,-1 0 2,0-1 1,2-1 0,-1 0 6,0 2-6,0 0 0,0 0 1,0-1-1,0 1 0,0 0 0,0 0 0,0 0 0,0 0 0,0-1 0,0 1 0,0 0 0,-1 0 0,1 0 1,0 0-1,0 0 0,0 0 0,0 0 0,0 0 0,0 0 0,0 0 0,0 0 0,0-1 0,0 1 0,0 0 0,-1 0 0,1 0 0,0 0 0,0 0 0,0 0 0,0 0 0,0 0 0,0 0 0,0 0 0,0 0 0,0 0 0,0 0 0,0 0 0,0 0 0,0 0 0,0 0 0,0 0 0,0 0 0,0-1 0,0 1 0,0 0 0,0 0 0,0 0 0,0 0 0,0 0 0,0 0 0,0 0 0,0 0 0,0 0 0,0 0 0,0 0 0,0-1 0,1 1-1,-1 0 7,-1-1-5,1 0-9,0 1 7,0 0 1,0-1-1,0 1 1,0 0-1,0 0 1,0 0-1,0 0 1,0 0-1,0 0 1,0 0 0,0-1-1,0 1 1,0 0-1,-1 0 1,1 0-1,0 0 1,0 0-1,0 0 1,0 0-1,0 0 1,0 0-1,0 0 1,0-1-1,-4-5-7,2 3-5,0-1-8,0 2 3,2 2 17,0 0 0,0 0 0,-1 0-1,1 0 1,0-1 0,0 1 0,0 0-1,0 0 1,0 0 0,0 0 0,0 0 0,-1 0-1,1 0 1,0 0 0,0-1 0,0 1-1,0 0 1,0 0 0,-1 0 0,1 0 0,0 0-1,0 0 1,0 0 0,0 0 0,-5-4-6,4 4 13,-1-2-5,1 1-8,1 1 6,-1 1 9,1-1-7,-1 0 0,1 0 1,0 0-1,0 0 1,-1 0-1,1 0 1,0-1-1,0 1 0,0 0 1,-1 0-1,1 0 1,0 0-1,0 0 1,-1-1-1,1 1 0,0 0 1,-2-2 7,-2 0 16,4 2-19,0 0-6,0 0 1,-1 0-1,1 0 0,0 0 1,0 0-1,0 0 1,0 0-1,0 0 1,0 0-1,0 0 1,0 0-1,0 0 1,0 0-1,0 0 0,0 0 1,0 0-1,0 0 1,0 0-1,-1 0 1,1 0-1,0 0 1,0 0-1,0 0 1,0 0-1,0 0 1,0 0-1,0 0 0,0 0 1,0 0-1,0 0 1,0 0-1,0 0 1,0-1-1,0 1 1,0 0-1,0 0 1,-1 0-1,1 0 7,0 2 50,-3-6 350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1T14:59:12.292"/>
    </inkml:context>
    <inkml:brush xml:id="br0">
      <inkml:brushProperty name="width" value="0.07938" units="cm"/>
      <inkml:brushProperty name="height" value="0.07938" units="cm"/>
    </inkml:brush>
  </inkml:definitions>
  <inkml:trace contextRef="#ctx0" brushRef="#br0">231 6 1272,'0'0'613,"0"0"369,-1 0-583,2 0-222,-1 0-112,0 0 1,0 0-1,1 0 1,-1 0 0,0 0-1,0 0 1,0 0-1,0 0 1,0 0-1,0 0 1,0 0-1,0 0 1,0-1-1,1 1 1,-1 0-1,0 0 1,0 0-1,0 0 1,0 0-1,0 0 1,0 0-1,0 0 1,0 0-1,0 0 1,0-1-1,0 1 20,0 0-1,0 0 1,0 0-1,0 0 0,0 0 1,0-1-1,0 1 1,1 0-1,-1 0 1,0 0-1,0 0 0,0 0 1,0 0-1,0 0 1,0 0-1,0-1 0,0 1 1,0 0-1,0 0 1,0 0-1,0 0 0,0 0 1,0 0-62,0 0 1,0 0 0,0 0-1,1 0 1,-1 0-1,0 0 1,0 0-1,0 0 1,0 0-1,0 0 1,0 0 0,0 0-1,0 0 1,0 0-1,0 1 1,0-1-1,0 0 1,0 0-1,0 0 1,0 0 0,0 0-1,0 0 1,0 0-1,0 0 1,0 0-1,0 0 1,0 0 0,0 0-1,0 0 1,0 0-1,0 0 1,0 0-1,0 0 1,0 0-1,0 0 1,0 0 0,0 0-1,0 0 1,0 1-1,-1-1 1,1 0-1,0 0 1,0 0-1,0 0 1,0 0 0,0 0-1,0 0 1,0 0-1,0 0 1,-2 0 122,1 0 41,2-1 419,0 0 196,-1 1-801,-1-2 9,1 3 0,0-1-9,0 0-1,0 0 1,0 0 0,0 0-1,0 0 1,0 0-1,0 0 1,0 0 0,0 1-1,0-1 1,0 0 0,0 0-1,0 0 1,0 0-1,0 0 1,0 0 0,0 0-1,0 1 1,0-1 0,0 0-1,0 0 1,0 0 0,0 0-1,0 0 1,0 0-1,0 0 1,0 0 0,-1 0-1,1 1 1,0-1 0,0 0-1,0 0 1,-3 1 0,-1 0 0,3 0 3,2-1 7,-1 1 0,-1-1-2,-2 2 2,0-2 6,3 0-16,0 0-1,0 0 1,0 0-1,0 0 1,0 0-1,0 0 1,0 1-1,0-1 1,0 0-1,0 0 1,0 0-1,0 0 0,0 0 1,0 0-1,0 0 1,0 0-1,0 0 1,0 0-1,0 0 1,0 0-1,0 0 1,0 1-1,0-1 1,0 0-1,0 0 0,0 0 1,0 0-1,0 0 1,0 0-1,0 0 1,0 0-1,0 0 1,0 0-1,0 0 0,0 0 2,-1 0 0,1 1 1,-1-1-1,1 0 0,0 0 0,-1 0 0,1 0 0,-1 0 0,1 0 0,0 0 0,-1-1 1,-1 1 9,2-1-12,0 1 1,0 0 0,0 0-1,0 0 1,0 0-1,-1 0 1,1 0 0,0 0-1,0 0 1,0 0-1,0 0 1,0 0-1,0 0 1,0 0 0,0 0-1,0 0 1,0 0-1,0 0 1,0 0 0,0 0-1,0 0 1,0 0-1,0 0 1,0 1-1,0-1 1,0 0 0,0 0-1,-1 0 1,1 0-1,0 0 1,0 0-1,0 0 1,0 0 0,0 0-1,0 0 1,0 0-1,0 0 1,0 0 0,0 0-1,0 0 1,0 0-1,0 1 1,0-1 72,-1 1-42,-5 3-84,-1-2 129,7-2-76,0 0 0,0 0 0,0 0 0,0 0 0,0 0 0,-1 0 0,1 0 1,0 0-1,0 0 0,0 0 0,0 0 0,0 0 0,0 0 0,-1 0 1,1 1-1,0-1 0,0 0 0,0 0 0,0 0 0,0 0 0,0 1 1,0 1-3,0-1 2,-1-1-2,0 1 1,1 0-1,-1-1 0,-1 1 1,1 0 0,1-1 0,0 0 0,0 0-1,0 0 1,-1 0 0,1 0 0,0 0 0,0 0 0,0 1 0,0-1 0,-1 0 0,1 0 0,0 0 0,0 1-1,0-1 1,0 0 0,0 0 0,0 1 0,-1-1 0,1 2 2,0-2-1,0 0 0,-1 0 0,1 0 1,0 0-1,0 0 0,0 0 1,0 1-1,0-1 0,0 0 1,0 0-1,0 0 0,0 0 1,-1 0-1,1 0 0,0 0 1,0 0-1,0 0 0,0 0 1,0 0-1,-1 0 0,1 0 0,0 0 0,0 0 0,0 0 0,0 0 0,0 0 0,0 0 0,0 0 0,-1 0 0,1 0 0,0 0 0,0 0 0,0 1 0,0-1 0,0 0 0,0 0-1,0 0 1,0 0 0,-1 0 0,1 0 0,0 0 0,0 0 0,0 1 0,0-1 0,0 0 0,0 0 0,0 0 0,0 0 0,0 0 0,-2 5-13,1-5 19,1 0-6,0 0 0,0 0 0,0 0 0,-1 0 1,1 0-1,0 0 0,0 0 0,0 0 0,0 0 0,0 0 0,0 0 0,0 0 0,0 0 0,0 0 0,0 0 0,0 0 0,0 0 0,0 0 0,0 0 0,0 1 0,0-1 0,0 0 0,0 0 0,0 0 0,0 0 0,0 0 0,0 0 0,0 0 0,-1 0 0,1 0 0,0 0 0,0 0 1,0 0-1,0 0 0,1 0 0,-1 0 0,0 0 0,0 0 0,0 1 0,0-1 1,0 0-1,0 0 0,0 0 0,0 0 0,0 0 0,0 0 0,0 0 0,0 0 1,0 0-1,0 0 0,0 0 0,0 0 0,0 1 0,0-1 0,0 0 1,0 0-1,0 0 0,0 0 0,0 0 0,0 0 0,0 0 0,0 0 0,0 0 1,0 0-1,0 0 0,0 0 0,0 0 0,-1 1 0,1-1 0,0 0 1,0 0-1,0 0 0,0 0 0,0 0 0,0 0 0,0 0 0,0 0 0,0 0 1,0 0-1,0 0 0,0 0 0,0 0 0,0 0 0,0 0 0,0 0 0,0 0 1,0 0-1,-1 0 0,1 0 0,0 0 0,0 0 0,0 0 0,0 0 0,0 0-1,0 0 1,0 0 0,0 0 0,0 0-1,0 0 1,0 0 0,0 0 0,0 0-1,0 0 1,0 0 0,0 0 0,-1 0-1,1 0 1,0 0 0,0 0-1,0 0 1,0 0 0,0 0 0,0 0-1,0 0 1,0 0 0,0 0 0,0 1-1,0-1 1,0 0 0,0 0 0,0 0-1,0 0 1,0 0 0,0 0-1,0 0 1,0 0 0,0 0 0,0 0-1,0 0 1,0 0 0,0 0 0,0 0-1,0 1 1,0-1 0,0 0 0,0 0-1,0 0 1,0 0 0,0 0-1,0 0 1,0 0 0,0 0 0,0 0-1,0 0 1,0 0 0,0 0 0,0 0-1,0 0 1,0 1 0,0-1 0,0 0-1,0 0 1,0 0 0,0 0-1,0 0 1,0 0 0,0 0-1,1 0 1,-1 1-1,0-1 0,0 0 1,0 0-1,0 0 1,0 1-1,0-1 1,0 0-1,0 0 1,0 0-1,0 1 1,0-1-1,0 0 0,0 0 1,0 0-1,0 0 1,-1 1-1,1-1 1,0 0-1,0 0 1,0 0-1,0 1 1,0-1-1,0 0 1,0 0-1,0 0 0,0 0 1,-1 1-1,1-1 2,0 0 0,0 0-1,0 1 1,0-1-1,-1 0 1,1 0 0,0 1-1,0-1 1,0 0 0,0 1-1,0-1 1,0 2 10,0-1-10,-3-1 4,3 0-4,0 1-1,0-1 0,0 0 1,0 0-1,0 0 1,0 0-1,0 0 0,0 0 1,0 0-1,1 0 0,-1 0 1,0 0-1,0 0 1,0 0-1,0 0 0,0 0 1,0 0-1,0 0 0,0 1 1,0-1-1,0 0 1,0 0-1,0 0 0,0 0 1,0 0-1,0 0 1,0 0-1,0 0 0,0 0 1,0 0-1,0 0 0,0 0 1,0 1-1,0-1 1,0 0-1,0 0 0,0 0 1,0 0-1,0 0 1,-1 0-1,1 0 0,0 0 1,0 0-1,0 0 0,0 0 1,0 0-1,0 0 1,0 0-1,0 0 0,0 0 1,0 0-1,0 0 1,0 0-1,0 0 0,0 0 1,0 0-1,0 1 0,0-1 1,0 0-1,-1 0 0,1 0 0,0 0 1,0 0-1,0 0 0,0 0 0,0 0 0,0 0 0,0 0 1,0 0-1,0 0 0,0 0 0,0 0 0,0 0 0,0 0 1,0 0-1,0 0 0,0 0 0,0 1 0,-1-1 1,1 0-1,0 0 0,0 0 0,0 0 0,0 0 0,0 0 1,0 0-1,0 0 0,0 0 0,0 0 0,0 1 0,0-1 1,0 0-1,0 0 0,0 0 0,0 0 0,2 3 2,-2-3-2,0 0 0,0 0 0,0 0-1,0 0 1,0 0 0,0 0 0,0 0 0,0 0 0,0 0 0,0 0 0,0 0-1,0 0 1,0 0 0,0 0 0,0 0 0,0 0 0,0 0 0,0 0 0,0 0 0,0 0-1,0 0 1,0 0 0,0 0 0,0 0 0,0 0 0,0 0 0,0 0 0,0 0 0,0 0-1,0 0 1,0 0 0,0 0 0,0 0 0,0 0 0,0 0 0,0 0 0,0 0 0,0 0-1,0 0 1,0 0 0,0 0 0,0 0 0,0 0 0,0 0 0,0 0 0,0 0-1,0 0 1,0 0 0,0 0 0,0 0 0,0 0 0,0 0 0,0 0 0,0 0 0,0 0-1,0 0 1,0 0 0,-1 1-1,0 0-4,1 0 5,0-1 0,0 0 0,0 0 1,0 0-1,0 0 0,0 1 0,0-1 0,0 0 1,0 0-1,0 0 0,0 0 0,0 0 1,0 0-1,0 0 0,0 0 0,0 1 1,0-1-1,0 0 0,0 0 0,0 0 1,0 0-1,0 0 0,0 0 0,0 0 0,0 0 1,0 1-1,0-1 0,0 0 0,0 0 0,0 0 0,0 0 0,0 0 0,0 1 0,0-1 0,0 0 0,0 0 0,0 0 0,0 0 0,0 0 0,0 0 0,0 1 0,0-1 0,1 0 0,-1 0 0,0 0 0,0 0 0,0 0 0,0 0 0,0 1 0,0-1 0,0 0 0,0 0 0,0 0 0,0 0 0,0 0 0,0 0 0,0 0 0,0 1 0,0-1 0,0 0 0,0 0 0,1 0 0,-1 0 0,0 0 0,0 0 0,0 1 0,0-1 0,0 0 0,0 0 0,0 0 0,0 0 0,-1 0 0,1 0 0,0 1 0,0-1 0,0 0 0,0 0 0,0 0 0,0 0 0,0 0 0,-2 3 0,2-3 0,0 0 0,0 0 0,0 1 0,0-1 0,-1 0 0,1 1 0,0-1 0,0 0 0,0 0 0,0 1 0,0-1 0,-1 0 0,1 1 0,0 0 0,-1 3 0,1-4 0,0 1 0,0-1 0,0 0 0,0 0 0,-1 1 0,1-1 0,0 0 0,0 1 0,0-1 0,0 0 0,0 1 0,0-1 0,0 0 0,0 0 0,0 1 0,0-1 0,0 1 0,3 8 86,-3-9-85,0 0 0,0 1 0,0-1 0,1 0 0,-1 0 0,0 1 0,0-1 0,0 0 0,0 0 0,1 1 0,-1-1 0,0 0 0,0 0 0,0 1 0,0-1 0,0 0 0,0 1 0,1-1 1,-1 0-1,0 1 0,0-1 0,0 0 0,0 1 0,0-1 0,0 0 0,0 1 0,0-1 0,0 0 0,0 1 0,-1 0 0,1 1 8,-1 4 56,1 11 171,0-16-235,0-1 1,0 1-1,0-1 0,0 0 0,0 1 0,0-1 0,0 0 0,0 1 0,0-1 1,0 0-1,0 1 0,0-1 0,0 0 0,0 1 0,0-1 0,0 0 0,0 0 1,1 1-1,-3 4 79,2-6 16,1 8 40,0-4 35,-1-3-169,0 1 0,0-1 1,0 0-1,1 0 0,-1 0 0,0 0 0,0 1 0,0-1 0,0 0 0,0 0 0,0 1 1,0-1-1,0 0 0,0 0 0,1 1 0,-1-1 0,0 0 0,0 0 0,0 1 0,0-1 1,0 0-1,0 0 0,0 1 0,0-1 0,-1 0 0,1 0 0,0 1 0,0-1 0,0 0 1,0 0-1,0 1 0,0-1 0,0 0 0,0 1 0,-2 0 9,2-2 0,0 1-3,1 1-5,-2 4 12,2-2-13,-1-3 1,0 1-1,0 0 0,0-1 0,0 1 1,0 0-1,0-1 0,1 1 0,-1 0 0,0 0 1,-1-1-1,1 1 0,0 0 0,0 1 0,0-2-1,0 1 0,-1 0 0,1-1 0,0 1-1,0 0 1,0 0 0,0-1 0,0 1-1,0 0 1,0-1 0,0 1 0,0 0-1,0 0 1,0-1 0,0 1 0,1 0 0,-1-1-1,0 2 1,0-2-1,0 0 1,0 0-1,0 0 1,1 1-1,-1-1 0,0 0 1,0 0-1,0 0 0,0 1 1,0-1-1,0 0 0,0 0 1,0 0-1,0 0 0,0 1 1,0-1-1,0 0 0,0 0 1,0 0-1,0 1 1,0-1-1,0 0 0,0 0 1,0 0-1,0 0 0,0 1 1,-1-1-1,1 0 0,0 0 1,0 0-1,0 1 0,0-1 2,0 0-1,0 0 1,0 0-1,-1 1 1,1-1-1,0 0 1,0 0-1,0 0 1,0 1-1,0-1 1,0 0-1,0 0 1,0 1-1,0-1 0,0 1 1,0-1 1,0 0-1,0 1 0,0-1 0,0 0 0,-1 1 0,1-1 0,0 0 0,0 0 0,0 1 0,0-1 0,0 0 0,0 1 0,-1-1 0,1 0 0,0 0 0,0 1 0,0-1 0,0 0 0,-1 0 0,1 1 0,-2 1 16,2-2-17,0 0 0,0 0 0,0 0-1,0 0 1,0 0 0,0 0 0,0 1 0,0-1 0,0 0-1,0 0 1,0 0 0,0 0 0,0 0 0,0 0 0,0 0-1,0 0 1,0 0 0,0 0 0,0 1 0,0-1 0,0 0-1,0 0 1,0 0 0,0 0 0,0 0 0,0 0 0,0 0 0,0 0-1,0 0 1,0 0 0,0 0 0,0 0 0,0 1 0,0-1-1,0 0 1,0 0 0,1 0 0,-1 0 0,0 0 0,0 0-1,0 0 1,0 0 0,0 0 0,0 0 0,0 0 0,0 0 0,0 0-1,0 0 1,0 0 0,0 0 0,0 0 0,0 0 0,0 1 0,0-1-1,0 0 1,0 0 0,0 0 0,0 0 0,0 0 0,0 0-1,0 0 1,0 0 0,0 0 0,0 0 0,0 0 0,0 0 0,0 1-1,-1 0 17,1-1-15,-1 0 0,1 0 0,0 0 0,0 0 0,0 0 0,0 0 0,0 0 0,0 0 0,-1 0 0,1 0 0,0 1 0,0-1 0,0 0 0,0 0 0,0 0 0,0 0 0,0 1 0,0-1 0,0 0 0,0 0 0,0 0 0,-1 0 0,1 1 0,0-1 0,0 0 0,0 0 0,0 0 0,0 0 0,0 1 0,0-1 0,0 0 0,0 0 0,0 0 0,0 1 0,0-1-1,2 2 48,-2 0-16,0-2-32,0 0 1,0 0-1,0 0 0,0 0 1,0 0-1,0 1 0,0-1 1,0 0-1,0 0 0,0 0 1,0 0-1,0 0 0,0 0 1,0 1-1,0-1 0,0 0 1,0 0-1,0 0 0,0 0 1,1 0-1,-1 0 0,0 0 1,0 0-1,0 0 0,0 0 1,0 1-1,0-1 0,0 0 1,0 0-1,0 0 0,0 0 1,1 0-1,-1 0 0,0 0-1,0 0 1,0 0 0,0 0 0,0 0-1,0 0 1,0 0 0,0 0-1,0 0 1,0 0 0,1 0 0,-1 1-1,0-1 1,0 0 0,0 0 0,0 0-1,0 0 1,0 0 0,0 0 0,0 0-1,0 0 1,0 0 0,0 1 0,-1 0 9,-1-1-1,2 0-8,0 0 0,0 0 1,0 0-1,0 0 0,0 1 0,0-1 0,0 0 0,0 0 0,0 0 0,0 0 0,0 0 1,0 0-1,0 0 0,0 0 0,0 0 0,0 0 0,0 0 0,0 1 0,0-1 1,0 0-1,0 0 0,0 0 0,0 0 0,0 0 0,0 0 0,0 0 0,0 0 1,0 0-1,0 0 0,0 1 0,0-1 0,0 0 0,0 0 0,0 0 0,0 0 0,0 0 1,0 0-1,0 0 0,0 0 0,0 0 0,1 0 0,-1 0 0,0 0 0,0 0 1,0 0-1,0 1 0,0-1 10,0 0-5,0 1 0,0-1-1,0 0 1,0 0 0,0 1 0,0-1-1,0 0 1,0 1 0,0-1 0,0 0-1,0 0 1,-1 1 0,1-1-1,0 0 1,0 0 0,0 1 0,0-1-1,0 0 1,-1 0 0,1 0 0,0 0-1,0 1 1,0-1 0,-1 0-1,1 0 1,0 0 0,0 0-4,0 1 0,0-1 0,-1 0 1,1 0-1,0 0 0,0 0 0,0 1 0,0-1 0,0 0 0,0 0 1,0 0-1,0 0 0,0 1 0,0-1 0,0 0 0,0 0 0,0 0 1,0 1-1,0-1 0,0 0 0,0 0 0,0 1 0,0-1 1,0 0-1,0 0 0,0 0 0,0 1 0,2 7 6,-1-3-21,-2 2 30,1-6-16,0 0-1,0-1 0,0 1 1,0 0-1,0 0 0,0-1 0,0 1 1,0 0-1,0 0 0,0-1 0,0 1 0,0 0 1,0-1-1,-1 2 0,1-2 0,0 1 0,0-1 1,0 0-1,-1 0 0,1 1 0,0-1 0,0 0 1,0 0-1,0 1 0,0-1 0,0 0 0,0 0 1,0 1-1,0-1 0,0 0 0,0 1 1,0-1-1,0 0 0,0 0 0,0 1 0,0-1 1,0 0-1,0 0 0,0 1 0,0-1 1,0 0-1,0 0 0,0 1 0,1-1 0,-1 1 1,0-1-1,0 0 0,0 0 0,0 0 0,0 0 0,0 0 0,1 1 0,-1-1 0,0 0 0,0 0 0,0 0 0,0 1 0,0-1 0,0 0 0,0 0 0,0 1 0,0-1 0,0 0 0,0 0 0,0 0 0,0 1 0,0-1 0,0 0 1,0 0-1,0 1 0,0-1 0,0 0 0,0 0 0,0 0 0,0 1 0,0-1 0,-1 0 0,1 0 0,0 1 1,0-1-1,0 0 0,0 0 1,0 0-1,0 0 0,-1 0 1,1 1-1,0-1 1,0 0-1,0 0 0,0 0 1,0 1-1,0-1 0,0 0 1,0 1-1,0-1 0,0 0 0,0 1 0,0-1 0,0 0 1,0 0-1,0 1 0,0-1 0,0 0 0,0 1 0,1-1 1,-1 0-1,0 1 0,1 1 2,-1-2-2,0 0 1,1 0-1,-1 0 1,0 0-1,0 0 1,0 0-1,0 1 1,0-1-1,0 0 1,0 0-1,0 0 0,0 0 1,0 1-1,0-1 1,1 0-1,-1 0 1,0 0-1,0 0 1,0 1-1,0-1 0,0 0 1,0 0-1,0 0 1,0 1-1,0-1 1,0 0-1,0 0 1,-1 1-1,1-1 1,0 0-1,0 1 1,0-1 0,0 0-1,0 1 1,0-1 0,0 0-1,0 0 1,0 1-1,0-1 1,0 0 0,0 1-1,0-1 1,0 0 0,0 1-1,1-1 1,-1 1-1,0-1 0,0 0 0,0 0 1,0 1-1,0-1 0,0 0 0,0 0 1,0 1-1,0-1 0,0 0 0,0 0 0,0 1 1,0-1-1,0 0 0,0 0 0,0 1 0,0-1 1,0 0-1,0 0 0,0 1 0,0-1 0,0 0 1,0 0-1,0 0 0,-1 1 0,1-1 1,0 0-1,0 1 0,-1-1 3,1 0-3,0 0 1,0 1-1,0-1 1,0 0-1,-1 0 0,1 0 1,0 0-1,0 0 0,0 0 1,0 0-1,0 0 1,0 1-1,0-1 0,0 0 1,0 0-1,0 0 1,0 0-1,0 0 0,0 0 1,0 1-1,0-1 1,0 0-1,0 0 0,0 0 1,0 0-1,0 0 0,0 0 1,0 1-1,0-1 1,0 1 1,0-1-2,0 1 1,0-1-1,0 0 1,0 1-1,0-1 1,0 0-1,0 0 1,0 1-1,0-1 1,0 0-1,0 0 1,0 1-1,-1-1 1,1 0-1,0 0 1,0 1-1,0-1 1,0 0-1,0 0 1,0 1-1,0-1 1,-1 0-1,1 0 1,0 0-1,0 0 1,0 1-1,0-1 1,0 0-1,-1 0 1,1 0-1,0 0 1,0 0-1,-1 0 0,1 1 1,0-1-1,0 0 0,0 0 1,0 0-1,0 0 1,-1 0-1,1 0 0,0 1 1,0-1-1,0 0 0,0 0 1,0 0-1,0 1 0,0-1 1,0 0-1,-1 0 0,1 0 1,0 1-1,0-1 1,0 0-1,0 0 0,0 0 1,0 1-1,0-1 0,0 0 1,0 0-1,0 1 0,0-1 1,0 0-1,0 0 1,0 0-1,0 1 0,0-1 1,0 0-1,1 0 0,-1 1 1,0 0-1,1 0 0,-1 0 1,1 0-1,-1-1 1,1 1-1,1 1 0,-2-2 1,0 1 0,0-1 0,0 0-1,0 0 1,0 0 0,0 0 0,1 0 0,-1 0-1,0 1 1,0-1 0,0 0 0,0 0 0,0 0-1,0 0 1,0 1 0,0-1 0,0 0-1,0 0 1,0 0 0,0 1 0,0-1 0,0 7 40,0-7-38,0 0-1,0 0 1,0 0 0,0 0-1,0 1 1,0-1-1,0 0 1,0 0 0,0 0-1,0 0 1,0 0 0,0 0-1,-1 0 1,1 1 0,0-1-1,0 0 1,0 0 0,0 0-1,0 0 1,0 0 0,0 0-1,0 0 1,0 0-1,0 0 1,0 0 0,0 1-1,0-1 1,0 0 0,-1 0-1,1 0 1,0 0 0,0 0-1,0 0 1,0 0 0,0 0-1,0 0 1,0 0 0,0 0-1,0 0 1,-1 0-1,1 0 1,0 0 0,0 0-1,0 0 1,-1 0 45,1 3-15,1 1-1,-1-3-27,0-1-1,1 0 1,-1 1-1,0-1 1,0 1-1,0-1 1,0 1-1,0-1 1,0 0-1,0 1 1,0-1-1,0 1 1,0-1-1,0 1 1,0-1-1,0 1 1,0-1-1,0 1 1,0-1 0,0 0-1,0 1 1,0 0-1,-1-1-3,1 1 0,0-1 0,0 0-1,0 1 1,0-1 0,0 0 0,-1 1 0,1-1 0,0 1-1,0-1 1,0 0 0,0 1 0,0-1 0,0 1 0,0-1-1,0 0 1,0 1 0,0-1 0,0 1 0,0-1 0,0 0-1,0 1 1,0 0 0,1-1 0,-1 0-1,0 0 1,0 0-1,0 1 0,0-1 1,0 0-1,0 0 1,0 0-1,0 0 1,0 1-1,0-1 1,0 0-1,0 0 1,0 0-1,0 1 1,0-1-1,0 0 1,-1 0-1,1 0 1,0 0-1,0 1 1,0-1-1,0 0 1,0 0-1,0 0 1,0 0-1,0 0 1,0 0-1,0 1 1,0-1-1,-1 0 1,1 0-1,0 0 1,0 0-1,0 0 1,0 0-1,-1 0 1,1 0 0,0 1-1,0-1 1,0 0 0,0 0 0,0 0-1,0 0 1,0 0 0,-1 0 0,1 0-1,0 0 1,0 1 0,0-1 0,0 0-1,0 0 1,0 0 0,0 0 0,0 0-1,0 1 1,0-1 0,0 0 0,0 1-1,0 0 1,1 0-1,-1 0 1,0-1-1,1 1 1,-1 0-1,1 1 1,1 0 0,-2-2 0,0 0-1,0 0 1,0 0-1,0 0 1,0 0 0,0 0-1,0 0 1,0 0-1,0 0 1,0 0 0,0 0-1,0 0 1,0 0-1,0 0 1,0 0-1,0 0 1,0 0 0,0 0-1,0 0 1,0 0-1,0 1 1,0-1 0,0 0-1,0 0 1,0 0-1,0 0 1,0 0 0,0 0-1,0 0 1,0 0-1,0 0 1,0 0 0,0 0-1,0 0 1,0 0-1,0 0 1,-1 0-1,1 0 1,0 0 0,0 0-1,-1 1 28,-2 1 6,3-2-33,0 0-1,0 0 1,0 0-1,-1 0 1,1 0-1,0 0 1,0 0-1,0 0 0,0 0 1,0 1-1,0-1 1,0 0-1,0 0 1,0 0-1,0 0 1,0 0-1,0 0 0,0 1 1,0-1-1,0 0 1,0 0-1,0 0 1,0 0-1,0 0 0,0 0 1,0 1-1,0-1 1,0 0-1,0 0 1,0 0-1,0 0 1,1 0-1,-1 0 0,0 2 2,0-2-2,0 0 1,1 0-1,-1 0 0,0 0 1,0 0-1,0 0 0,0 0 1,0 1-1,0-1 0,0 0 1,0 0-1,0 0 0,0 0 1,0 0-1,0 1 0,0-1 1,0 0-1,0 0 0,0 0 1,0 0-1,0 0 1,0 1-1,0-1 0,0 0 1,0 0-1,0 0 0,0 0 1,0 1-1,0-1 0,0 0 1,0 0-1,0 0 0,0 0 1,0 0-1,0 0 0,0 1 1,0-1-1,0 0 0,-1 0 1,1 0-1,0 0 0,0 0 1,0 0-1,0 0 0,0 0 1,0 1-1,-1-1 0,1 1-1,0-1 1,0 0 0,0 1 0,0-1 0,0 1 0,-1-1 0,1 1 0,0-1 0,0 0-1,0 1 1,0-1 0,0 1 0,0-1 0,0 1 0,0-1 0,0 1 0,1 0 0,-1 0 24,0 0 1,0 0-1,0 0 1,0 0 0,0 1-1,0 0 129,-1 0-14,1-1-135,0-1 0,0 0 0,-1 0 0,1 1 0,0-1 0,0 0 0,0 0 0,0 1 0,0-1-1,0 0 1,0 0 0,0 1 0,0-1 0,0 0 0,0 0 0,0 1 0,0-1 0,0 0 0,0 0 0,0 1 0,0-1 0,0 0-1,0 0 1,0 1 0,0-1 0,1 1 0,-1-1-4,0 0 0,0 0 0,0 0 0,0 1 0,0-1 0,0 0 0,0 0 0,0 0 0,0 1 0,0-1 0,0 0 0,1 0 0,-1 1 0,0-1 0,0 0 0,-1 0 1,1 1-1,0-1 0,0 0 0,0 0 0,0 1 0,0-1 0,0 0 0,0 0 0,0 0 0,0 1 0,0-1 0,0 0 0,0 0 0,0 0 0,-1 1 0,1-1 0,0 0 0,0 0 0,0 0 0,0 0 0,-1 0 0,1 1 0,0-1 0,0 0 0,0 0 0,0 0 0,0 0 0,0 0 0,0 0 0,0 0 0,0 1 0,0-1 0,0 0 0,0 0 0,0 0 1,0 0-1,0 0 0,0 0 0,0 1 0,0-1 0,0 0 0,0 0 0,0 0 0,0 0 0,0 0 0,0 1 0,0-1 0,0 0 0,0 0 0,0 0 0,0 0 0,0 0 0,0 0 0,0 1 0,0-1 0,0 0 0,0 0 0,0 0 1,0 0-1,0 0 0,0 0 0,0 0 0,1 1 0,-1-1 1,0 0 0,0 0 1,0 1-1,0-1 0,0 0 1,1 1-1,-1-1 0,0 1 0,0-1 1,0 0-1,0 1 0,0-1 1,0 0-1,0 1 0,0 0 1,-1 15 7,1-15-9,1-1 0,-1 1 0,0-1 0,0 1 0,0 0 0,0-1 0,0 1 0,0-1 0,1 1 0,-1-1 0,0 1 0,0-1 0,1 1 0,-1-1 0,0 0 0,0 0 0,0 1 0,0-1 0,0 0 0,0 0 0,0 1 0,0-1 0,0 0 0,1 0 0,-1 1 0,0-1 0,0 0 0,0 1 0,0-1 0,0 0 0,0 0 0,0 1 0,0-1 0,-1 0 0,1 1 0,0-1 0,0 0 0,0 0 0,0 1 0,0-1 0,0 0 0,0 0 0,-1 1 0,1 0 0,0-1 0,0 1 0,0-1 0,0 1 0,-1-1 0,1 1 0,0 0 0,0-1 0,0 1 0,0-1 0,0 1 0,0 0 0,0-1 0,0 1 0,0-1 0,0 1 0,1-1 0,-1 2 0,0-1 0,1 0 0,-1 0 0,0 0 0,0 0 0,0 0 0,0 2 0,-1 3 5,0-6-4,1 1 0,0-1 0,0 1 0,0-1 0,0 1 0,0-1 0,-1 1 0,1 0 0,0-1-1,0 1 1,0-1 0,0 2 0,1 0 2,-1-2-2,0 1 0,0-1 0,0 1 0,0-1 0,0 0 0,0 1 0,0-1 0,1 0 0,-1 1 0,0-1 0,-1 1 0,1-1 0,0 0 0,0 1 0,0-1 0,0 1 0,0-1 0,0 1 0,0-1-1,0 0 0,0 1 1,-1-1-1,1 0 0,0 1 1,0-1-1,0 0 0,0 1 1,0-1-1,0 0 1,0 1-1,0-1 0,0 0 1,0 0-1,0 1 0,0-1 1,1 0-1,-1 1 0,0-1 1,0 0-1,0 1 1,0-1-1,0 0 0,0 1 0,0-1 0,0 0 0,1 0 0,-1 0 0,0 0 0,0 1 0,0-1 0,0 0 0,0 0 0,0 0 0,0 0 0,0 1 0,0-1 0,0 0 0,0 0 0,0 0 0,0 0 1,0 1-1,-1-1 0,1 0 0,0 0 0,0 0 0,0 0 0,0 1 0,0-1 0,0 0 0,0 0 0,0 0 0,0 1 0,0-1 0,0 0 0,0 0 0,-1 0 0,1 0 0,0 1 0,0-1 0,0 0 0,0 0 0,0 0 0,0 0 0,0 1 0,0-1 0,0 0 0,0 0 0,0 1 0,0-1 0,1 0 1,-1 0-1,0 1 1,0-1 0,0 0-1,0 0 1,0 1-1,0-1 1,0 0-1,0 0 1,0 1-1,0-1 1,0 0-1,-1 1 1,1 2 7,0-2 6,0 0 1,0 0-1,-1 1 1,1-1-1,0 0 1,-1 2-1,1-3-13,0 0-1,0 1 1,0-1-1,0 0 1,0 0 0,0 0-1,0 1 1,0-1-1,0 0 1,0 0-1,0 1 1,0-1 0,0 0-1,0 0 1,0 1-1,0-1 1,0 0-1,0 0 1,1 2 0,-1 0 2,0 0-1,0 0 1,-1 3-1,1 3 4,-1 2 1,1-9-7,-1 1 0,1-1 0,0 0 1,0 1-1,0-1 0,0 0 0,0 1 0,0-1 0,0 0 0,0 0 0,1 1 0,-1 1 0,0-3 1,0 1-1,0 0 1,0 0-1,0-1 1,0 1-1,0 0 1,0 0-1,0-1 0,-1 1 1,1 0-1,-1 1 1,0 2 0,0 0-3,1-4 2,0 0-1,0 1 1,0-1-1,0 1 1,-1-1-1,1 0 1,0 1 0,0-1-1,0 1 1,0 0-1,0 2 0,0-2 2,0 0-1,0 0 1,0 0-1,0-1 1,0 1-1,0 0 1,0 0-1,0-1 1,0 1-1,0 0 1,0 0-1,-1 0 1,1-1-1,0 0 0,0 0 0,0 0 0,0 1 0,0-1 0,0 0 0,0 0 0,0 0 0,0 0 0,0 0 0,0 1 0,0-1 0,0 0 0,0 0 0,0 0 0,0 0 0,0 0 0,0 1 0,0-1 0,0 0 0,0 0 0,0 0 0,0 0 1,0 0-1,0 1 0,0-1 0,0 0 0,0 0 0,0 0 0,0 0 0,1 0 0,-1 0 0,0 1 0,0-1 0,0 0 0,0 0 0,0 0 0,0 0 0,0 0 0,0 0 0,0 0 0,0 0 0,1 1 0,-1-1 0,0 0 0,0 0 0,0 0 1,0 0-1,0 0 0,0 1 0,0-1 0,0 0 0,0 0 0,0 0 0,0 0 0,0 0 0,0 0 0,0 1 0,0-1 0,0 0 0,0 0 0,0 0 0,0 0 0,0 0 0,-1 1 0,1 0 3,0-1-3,0 0 1,0 0-1,-1 0 0,1 1 1,0-1-1,0 0 1,0 0-1,0 0 0,0 0 1,0 1-1,0-1 1,0 0-1,0 0 1,0 0-1,0 0 0,0 1 1,0-1-1,0 0 1,0 0-1,0 0 1,0 1-1,0-1 0,0 0 1,0 0-1,0 0 1,0 0-1,0 1 0,0-1 1,0 0-1,0 0 1,0 1-1,1-1 0,-1 0 0,0 0 1,0 1-1,0-1 0,0 0 1,0 0-1,0 0 0,0 1 1,0-1-1,-1 0 0,1 0 1,0 1-1,0-1 0,0 0 1,0 1-1,0-1 1,0 0-1,0 0 1,0 1-1,0-1 1,0 0-1,0 0 1,0 1-1,0-1 1,0 0-1,0 0 1,0 1-1,0-1 1,0 0 0,0 0-1,0 1 1,0-1-1,0 0 0,0 0 0,0 0 0,0 1 0,0-1 0,0 0 1,0 0-1,0 0 0,0 0 0,0 0 0,0 1 0,0-1 1,0 0-1,0 0 0,0 0 0,0 0 0,0 0 0,0 1 0,0-1 1,0 0-1,0 0 0,0 0 0,0 0 0,0 0 0,0 0 1,-1 0-1,1 1 0,0-1 0,0 0 0,0 0 0,0 0 0,0 0 1,0 0-1,0 0 0,0 0 0,0 0 0,-1 0 0,1 0 1,0 0-1,0 0 0,0 1 0,0-1 0,0 0 0,0 0 0,-1 0 0,1 0 0,0 0 1,0 0-1,0 0 0,0 0 0,0 0 0,0 1 0,0-1 0,0 0 0,0 0 0,0 0 0,0 0 1,-1 0-1,1 0 0,0 1 0,0-1 0,0 0 0,0 0 0,0 0 0,0 0 0,0 1 1,0-1-1,0 0 0,0 0 0,1 3 5,-1-3-4,0 0-1,0 0 1,0 1 0,1-1-1,-1 0 1,0 0 0,0 0-1,0 0 1,0 1 0,0-1-1,0 0 1,0 0-1,0 0 1,0 1 0,0-1-1,0 0 1,0 0 0,0 0-1,0 1 1,0-1 0,0 0-1,0 0 1,0 1 0,0-1-1,0 0 1,0 0 0,0 0-1,-1 1 1,1-1-1,0 0 1,0 0-1,0 0 1,0 1-1,0-1 0,0 0 1,0 0-1,0 0 1,0 1-1,0-1 1,0 0-1,0 0 0,0 0 1,0 1-1,0-1 1,0 0-1,0 0 1,0 0-1,0 1 0,0-1 1,0 0-1,1 1 1,-1-1 0,0 0-1,0 0 1,0 1 0,0-1 0,0 0-1,0 0 1,0 1 0,0-1-1,0 0 1,0 0 0,0 1-1,0-1 1,0 0 0,0 1-1,0-1 1,0 0 0,0 1 0,0-1-1,-1 0 0,1 0 0,0 0 1,0 1-1,0-1 0,0 0 0,0 0 1,0 0-1,0 1 0,0-1 0,0 0 1,0 0-1,0 0 0,0 0 0,0 1 1,0-1-1,1 0 0,-1 0 0,0 0 1,0 1-1,0-1 1,0 0-1,0 0 1,0 0 0,0 0-1,0 0 1,0 1 0,0-1-1,0 0 1,0 0 0,0 0 0,0 0-1,0 0 1,0 1 0,0-1-1,0 0 1,0 0 0,0 0-1,0 0 1,0 0 0,0 1-1,0-1 1,0 0 0,0 0 0,0 0-1,0 0 1,0 1 0,0-1 0,0 0 0,0 0 1,-1 0-1,1 1 0,0-1 1,0 0-1,0 0 0,0 1 1,0-1-1,0 0 0,0 0 1,0 1-1,0-1 0,0 0 1,0 0-1,0 1 0,0-1 1,0 0-1,0 1 1,1 3 19,-2-2-16,1-1 0,0-1 0,0 1 0,0-1 0,0 0 0,0 1 0,0-1 1,0 1-1,-1-1 0,1 1 0,0-1 0,1 1 0,-1-1 0,0 0 0,0 1 0,0-1 0,0 1 0,0 0 0,0-1-4,0 0 1,0 0-1,0 0 1,1 0-1,-1 0 1,0 1-1,0-1 1,0 0-1,0 0 1,0 0-1,0 0 1,0 0-1,0 1 1,0-1-1,0 0 1,0 0-1,0 0 1,0 0-1,0 1 1,0-1-1,0 0 1,0 0-1,0 0 1,0 0-1,0 0 1,0 1-1,0-1 1,0 0-1,0 0 1,0 0-1,0 0 1,0 1-1,0-1 1,0 0-1,-1 0 1,1 0-1,0 0 1,-1 2 11,1-2-12,0 0-1,0 1 1,0-1-1,0 0 0,0 0 1,0 0-1,0 0 1,0 0-1,0 0 0,0 0 1,0 1-1,0-1 1,0 0-1,0 0 0,0 0 1,0 0-1,0 0 1,0 0-1,0 0 0,0 0 1,0 0-1,0 1 1,0-1-1,0 0 0,0 0 1,0 0-1,0 0 1,3 3 0,-3-2-3,1-1 0,-1 0-1,0 0 1,0 1 0,0-1 0,1 0-1,-1 0 1,0 1 0,0-1 0,0 0-1,0 1 1,0-1 0,1 0-1,-1 1 1,0-1 0,0 0 0,0 1-1,0-1 1,0 0 0,0 1 0,0-1-1,0 0 1,0 1 0,0-1 0,0 0-1,0 1 1,0 0 1,0-1 1,0 0-1,0 0 1,0 0-1,0 0 1,-1 0-1,1 0 1,0 0-1,0 1 0,0-1 1,0 0-1,0 0 1,0 0-1,0 0 1,0 0-1,0 0 1,-1 0-1,1 0 1,0 0-1,0 0 0,0 0 1,0 0-1,-1 0 3,1 0-1,0 0 0,0 0 1,-1 0-1,1 0 0,0 0 0,-1 0 1,1 0-1,0 0 0,0-1 1,-1 1-1,1 0 1,0 0 0,-1 0-1,1 0 1,0 0 0,0-1 0,0 1-1,-1 0 1,1 0 0,0 0 0,0 0 0,0 0-1,0 1 1,-1-1 0,1 0 0,0 0-1,0 0 1,0 0 0,0 0 0,-1 0 0,1 0-1,2 2 39,-2-2-37,0 0-1,0 0 1,0 0-1,0 0 0,1 1 1,-1-1-1,0 0 1,0 0-1,0 0 1,0 0-1,0 0 0,0 0 1,0 0-1,0 0 1,1 0-1,-1 0 0,0 1 1,0-1-1,0 0 1,0 0-1,0 0 1,0 0-1,0 0 0,0 0 1,0 1-1,0-1 1,0 0-1,0 0 1,0 0-1,0 0 0,0 1 1,0-1-1,0 0 1,0 0-1,0 0 1,0 0-1,0 0 0,0 1 1,0-1-1,0 0 1,0 0-1,0 0 0,0 0 1,0 0-1,0 1 1,0-1-1,0 0 1,0 0-1,0 0 0,0 0-1,-1 1 1,1-1 0,0 0-1,0 0 1,0 0 0,0 0-1,0 1 1,0-1 0,0 0-1,0 0 1,0 0 0,0 0-1,0 1 1,0-1 0,0 0-1,0 0 1,0 0 0,0 1-1,0 0 9,-1-1-5,1 1-2,1 1-2,0 0-1,0 0 1,-1-1 0,0-1-1,0 0 0,0 0 1,0 0-1,0 0 0,0 0 1,0 0-1,0 0 0,0 0 1,0 0-1,0 0 0,0 0 1,0 0-1,0 1 0,0-1 1,0 0-1,0 0 0,0 0 0,0 0 1,0 0-1,0 0 0,0 0 1,0 0-1,0 0 0,0 0 1,0 0-1,0 0 0,0 0 1,0 0-1,0 1 0,0-1 1,0 0-1,0 0 0,0 0 0,0 0 1,0 0-1,0 0 0,0 0 1,0 0-1,-1 0 0,1 0 1,0 0-1,0 0 0,0 0 0,0 0 0,0 0 1,0 1-1,0-1 0,-1 0 0,1 0 0,0 0 1,0 0-1,0 0 0,0 1 0,0-1 0,0 0 1,0 0-1,0 0 0,0 0 0,0 1 1,0-1-1,0 0 0,0 1 0,0-1 0,0 0 0,-1 0-1,1 0 1,0 1 0,0-1 0,0 0 0,0 0 0,0 1 0,0-1 0,0 0 0,0 0 0,0 0-1,-1 1 1,1-1 1,0 0 0,0 0-1,0 0 1,0 0-1,0 1 1,0-1 0,0 0-1,-1 0 1,1 0-1,0 0 1,0 1 0,0-1-1,0 0 1,0 0-1,0 0 1,0 1 0,0-1-1,0 0 1,0 0-1,0 0 1,0 1-1,1 4 2,-1-3-2,0-2 0,0 0 0,0 0 0,0 0 0,0 0 0,0 0 0,0 0 0,0 0 0,0 0 0,0 0 0,0 0 0,0 0 0,0 0 0,0 0 0,0 0 1,0 0-1,0 0 0,0 0 0,0 0 0,0 1 0,0-1 0,0 0 0,0 0 0,0 0 0,0 0 0,0 0 0,0 0 0,0 0 0,0 0 0,0 0 0,0 0 0,0 0 0,0 0 0,0 0 0,0 0 0,0 0 0,0 0 0,0 0 0,0 0 0,0 0 0,-1 1 2,-2 1 7,3-2-8,0 0-1,0 1 0,0-1 1,0 0-1,0 0 0,-1 0 0,1 0 1,0 0-1,0 0 0,0 1 1,0-1-1,0 0 0,0 0 0,0 0 1,0 0-1,0 0 0,0 1 1,0-1-1,0 0 0,0 0 0,0 0 1,0 0-1,0 0 0,0 1 1,0-1-1,0 0 0,1 0 1,-1 0-1,0 0 0,0 0 0,0 1 0,0-1 0,0 0 0,0 1 0,1-1 0,-1 0-1,0 1 1,0-1 0,0 0 0,0 0 0,0 1 0,0-1-1,0 0 1,0 1 0,0-1 0,0 1 0,0-1 0,0 0-1,0 1 1,0-1 0,0 0 0,0 1 0,0-1 0,0 0-1,0 1 1,0-1 0,0 0 0,0 1 0,-1-1 0,1 0 0,0 0-1,0 1 1,0-1 0,0 1-1,-1-1 1,1 1-1,0-1 0,0 1 0,0-1 1,0 1-1,0 0 0,0-1 0,0 1 1,0-1-1,0 1 0,0-1 0,1 1 1,-1-1-1,0 1 0,0-1 0,0 1 1,1 0-1,0 4 6,-1-4-5,0-1 0,0 0 0,0 0 0,0 0 0,0 0 1,0 0-1,0 0 0,0 1 0,0-1 0,0 0 0,0 0 1,0 0-1,0 0 0,0 0 0,0 0 0,0 0 0,0 1 1,-1-1-1,1 0 0,0 0 0,0 0 0,0 0 0,0 0 1,0 0-1,0 0 0,0 0 0,0 0 0,0 1 0,0-1 0,-1 0 1,1 0-1,0 0 0,0 0 1,0 0-1,0 0 1,0 0-1,0 0 0,0 0 1,0 0-1,0 0 1,0 0-1,0 0 0,0 1 1,0-1-1,0 0 1,0 0-1,-1 0 0,1 0 1,0 0-1,0 0 0,0 0 1,0 0-1,0 0 1,0 1-1,0-1 0,0 0 1,0 0-1,0 0 1,0 0-1,0 0 0,0 0 1,0 0-1,0 1 1,0-1-1,0 0 0,0 0 3,1 1-2,-1-1 0,0 0 1,0 0-1,0 1 1,0-1-1,0 0 1,0 0-1,0 1 0,0-1 1,0 0-1,0 0 1,0 1-1,-1-1 1,1 0-1,0 0 0,0 1 1,0-1-1,0 0 1,0 0-3,0 1-1,0-1 1,0 0 0,0 0 0,0 0 0,0 0 0,0 0 0,0 0 0,0 0-1,0 0 1,0 1 0,0-1 0,0 0 0,0 0 0,0 0 0,0 0 0,0 0-1,0 0 1,0 0 0,0 0 0,0 1 0,0-1 0,0 0 0,1 0 0,-1 0-2,0 0 1,0 0 0,0 0-1,0 1 1,0-1 0,0 0 0,0 0-1,0 0 1,0 0 0,0 0-1,0 1 1,0-1 0,0 0-1,0 0 1,0 0 0,0 0 0,0 1-1,0-1 1,0 0 0,0 0-1,0 0 1,0 1-3,0 0 6,0-1 1,0 0-1,-1 1 1,1-1-1,0 0 1,0 0-1,0 1 1,0-1-1,0 0 1,0 0-1,0 1 1,0-1-1,0 0 1,0 1-1,0-1 1,0 1-1,0-1 2,0 0 0,0 0-1,0 0 1,0 0 0,0 1 0,0-1 0,0 0-1,0 0 1,0 0 0,0 0 0,0 0 0,0 0-1,0 1 1,0-1 0,0 0 0,0 0 0,0 0-1,0 0 1,0 0 0,0 0 0,0 1 0,0-1-1,-1 0 1,1 2 22,-1 2-17,1-4-9,0 0 0,0 1-1,0-1 1,0 0 0,0 0 0,0 0 0,0 1 0,0-1-1,0 0 1,0 0 0,0 0 0,0 1 0,0-1-1,0 0 1,0 0 0,0 1 0,0-1 0,0 0-1,0 0 1,0 0 0,0 1 0,0-1-1,0 0 1,0 0 0,0 0-1,0 0 1,0 0 0,0 0 0,0 0-1,0 0 1,0 1 0,0-1-1,0 0 1,0 0 0,0 0 0,0 0-1,0 0 1,0 0 0,0 0 0,0 0-1,0 1 1,0-1 0,0 0-1,0 0 1,0 0 0,0 0 0,0 0-1,0 0 1,-1 0 0,1 0-1,0 0 1,0 0 0,0 0 0,0 0-1,0 1 1,0-1 0,0 0-1,0 0 1,0 0 0,0 0 0,0 0-1,-1 0 1,0 1 3,1-1-1,0 0 0,0 0 0,0 0 0,0 0 0,0 0 0,0 0 1,0 0-1,0 0 0,0 0 0,0 0 0,0 0 0,0 0 0,0 0 0,0 0 0,0 1 1,0-1-1,0 0 0,0 0 0,0 0 0,0 0 0,0 0 0,0 0 0,-1 0 1,1 0-1,0 0 0,0 1 0,0-1 0,0 0 0,1 0 0,-1 0 0,0 0 1,0 0-1,0 0 0,0 0 0,0 0 0,0 0 0,0 0 0,0 1 0,0-1 0,0 0 1,0 0-1,2 3 23,-1-3-14,-1 1-9,0-1 0,0 0 0,0 0-1,0 0 1,0 0 0,0 0 0,0 0 0,0 0 0,0 0 0,0 0-1,0 0 1,1 0 0,-1 0 0,0 0 0,0 1 0,0-1-1,0 0 1,0 0 0,0 0 0,0 0 0,0 0 0,0 0 0,0 0-1,0 0 1,0 0 0,0 1 0,0-1 0,0 0 0,0 0 0,0 0-1,0 0 1,0 0 0,0 0 0,0 0 0,-1 0 0,1 0-1,0 0 1,0 1 0,0-1 0,0 0 0,0 0 0,0 0 0,0 0-1,0 0 1,0 0 0,0 0 0,0 0 0,0 0 0,0 0 0,0 0 0,0 0 1,0 0-1,-1 0 1,1 0-1,0 0 0,0 1 1,0-1-1,0 0 1,0 0-1,0 0 0,0 0 1,0 0-1,0 0 0,0 0 1,0 0-1,0 0 1,0 0-1,0 0 0,0 0 1,0 1-1,0-1 1,0 0-1,0 0 0,0 0 1,0 0-1,0 0 1,0 0-1,0 0 0,0 0 1,0 0-1,0 1 0,0-1 1,0 0-1,0 0 1,0 0-1,0 0 0,0 0 1,0 0-1,0 0 1,0 0-1,0 0 0,0 0 2,0 1-1,0-1 0,1 0 0,-1 0 1,0 0-1,0 0 0,0 0 0,0 0 1,0 0-1,0 0 0,0 0 0,0 1 1,0-1-1,0 0 0,0 0 0,0 0 0,0 0 1,0 0-1,0 0 0,0 0 0,0 0 1,0 1-1,0-1 0,0 0 0,0 0 1,0 0-1,0 0 0,0 0 0,0 0 1,0 0-1,0 1 0,0-1 0,0 0 1,0 0-1,0 0 0,-1 0 0,1 0 1,0 0-1,0 0 0,0 0 0,0 0 0,0 0 1,0 0-1,0 0 0,0 1 0,0-1 1,0 0-1,0 0 0,0 0 0,-1 0 1,1 0-1,0 0 0,0 0 0,0 0 1,0 0 0,0 0 1,0 0 0,0 0 0,0 0-1,-1 0 1,1 0 0,0 0 0,0 0-1,0 0 1,0 0 0,0 0 0,0 0-1,0 0 1,0 1 0,0-1-1,0 0 1,-1 0 0,1 0 0,0 0-1,0 0 1,0 0 0,0 0 0,0 1-1,0-1 1,0 0 0,0 0 0,0 0-1,0 0 1,0 0 0,0 0 0,0 1-1,0-1 1,1 3 76,-1-3-76,0 1 1,0-1 0,0 0-1,1 1 1,-1-1 0,0 1-1,0-1 1,0 0 0,0 1-1,0-1 1,0 1 0,0-1-1,0 0 1,0 1 0,0-1-1,0 1 1,-1 0-1,1-1-4,0 0 0,0 0 1,0 0-1,0 0 0,0 0 1,0 0-1,0 1 0,0-1 0,0 0 1,0 0-1,0 0 0,0 0 1,0 0-1,0 0 0,0 0 0,0 0 1,0 0-1,0 0 0,0 1 1,0-1-1,0 0 0,0 0 1,0 0-1,0 0 0,0 0 0,0 0 1,0 0-1,0 0 0,0 0 1,0 1-1,0-1 0,0 0 0,0 0 1,0 0-1,0 0 0,0 0 1,0 0-1,0 0 0,0 0 1,0 0-1,0 1 0,1-1 1,-1 0-1,0 0 1,0 0-1,0 0 0,0 1 1,1-1-1,-1 0 1,0 0-1,0 1 0,0-1 1,0 0-1,0 0 1,0 1-1,0-1 1,1 0-1,-1 0 0,0 1 1,0-1-1,0 0 1,0 1-1,0-1 1,0 0-1,0 0 0,0 1 1,0-1-1,0 0 1,0 1-1,0-1 1,0 0-1,0 0 0,0 1 1,-1-1-1,1 0 1,0 1-1,0-1 0,0 0 1,0 0-1,0 1 1,-1-1-1,1 0 0,0 1 1,0-1-1,0 0 0,0 0 0,0 1 1,0-1-1,0 0 0,0 0 0,0 1 1,0-1-1,0 0 0,0 0 0,0 1 1,0-1-1,0 0 0,0 0 0,0 1 0,0-1 1,0 0-1,0 5 3,0-4-3,0-1 0,0 1 0,0-1 1,0 1-1,0-1 0,0 1 0,0-1 0,1 2 0,-1-2 1,0 0-1,0 1 1,0-1-1,0 1 1,0-1 0,0 0-1,0 1 1,0-1 0,0 1-1,0-1 1,0 1-1,0-1 1,0 0 0,0 1-1,0 0 1,0 0 4,0-1-4,0 0 0,-1 0 1,1 0-1,0 0 0,0 0 1,0 0-1,0 0 0,0 1 0,0-1 1,0 0-1,0 0 0,0 0 1,0 0-1,0 0 0,0 0 1,0 1-1,0-1 0,0 0 1,0 0-1,0 0 0,0 0 1,0 0-1,0 0 0,0 0 0,0 1 1,0-1-1,0 0 0,1 0 1,-1 0-1,0 0 0,0 0 1,0 0-1,0 0 0,0 0 1,0 0-1,0 1 0,0-1 0,0 0 1,0 0-1,0 0 0,0 0 0,0 0 0,1 0 1,-1 0-1,0 0 0,0 0 0,0 1 0,0-1 0,0 0 1,0 0-1,0 0 0,0 0 0,0 0 0,0 0 1,0 0-1,0 0 0,0 0 0,0 1 0,0-1 1,0 0-1,0 0 0,0 0 0,0 0 0,0 0 1,0 0-1,0 0 0,0 0 0,0 1 0,0-1 1,0 0-1,-1 0 0,1 0 0,0 0 0,0 0 0,0 0 1,0 0-1,0 0 0,0 0 0,0 0 0,0 0 1,0 0-1,0 0 0,0 1 0,0-1 0,0 0 1,-1 0-1,1 0 0,0 0 0,0 0 0,0 0 0,0 0 0,0 0 1,0 0-1,0 0 0,0 0 0,0 0 0,0 1 0,0-1 0,0 0 1,-1 0-1,1 0 0,0 0 0,0 0 0,0 0 0,0 0 0,0 1 1,0-1-1,0 0 0,0 0 0,0 0 0,0 0 0,0 0 0,0 0 1,0 1-1,0-1 0,0 0 0,0 0 0,0 0 0,0 0 0,0 0 0,0 0 1,0 1-1,0-1 0,0 0 0,0 0 0,2 2 9,-2-2-9,0 0 0,0 0 0,0 1-1,0-1 1,1 0 0,-1 0-1,0 0 1,0 0 0,0 1-1,0-1 1,0 0 0,0 0 0,0 1-1,0-1 1,0 0 0,0 0-1,1 0 1,-1 1 0,0-1 0,0 0-1,0 0 1,0 1 0,0-1-1,0 0 1,0 0 0,0 1-1,0-1 1,0 0 0,-1 0 0,1 1-1,0-1 2,0 0-1,0 1 0,0-1 1,0 0-1,0 0 0,0 1 1,0-1-1,0 0 0,0 1 1,0-1-1,0 0 0,0 1 1,0-1-1,0 0 0,0 1 0,0-1 0,0 0 0,0 0 0,-1 1 0,1-1 0,0 0 0,0 0 0,0 1 0,0-1 0,0 0 0,0 0 0,0 1 1,-1 0 3,1-1-4,0 0-1,-1 0 1,1 0-1,0 1 1,0-1-1,0 0 1,0 0-1,0 0 1,0 0-1,0 0 1,0 0-1,0 1 1,0-1-1,0 0 1,0 0-1,0 0 1,0 0-1,0 0 1,-1 1 0,1-1-1,0 0 1,0 0-1,0 0 1,0 0-1,0 0 1,0 1-1,0-1 1,0 0-1,1 0 1,-1 0-1,0 0 1,0 1-1,0-1 1,0 0 0,0 1-1,0-1 1,0 1 0,0-1-1,0 0 1,0 1 0,0-1 0,0 1-1,0-1 1,0 1 0,-1 4-2,1-5 1,0 0 0,0 1 0,0-1 0,0 1 0,0-1 0,0 1 0,0-1 0,0 1 0,0-1 0,0 0 0,0 1 0,0-1 0,-1 1 0,1-1 0,0 0 0,0 1 0,0-1 0,-1 1 0,1-1 0,-2 3 0,2-3 0,0 1 0,0-1 0,0 0 0,0 0 0,0 0 0,0 0 0,0 1 0,0-1 0,0 0 0,0 0 0,0 0 0,0 0 0,0 0 0,0 1 0,0-1 0,0 0 0,0 0 0,0 0 0,0 0 0,0 0 0,1 1 0,-1-1 0,0 0 1,0 0-1,0 0 0,0 0 0,0 0 1,0 0-1,0 1 0,0-1 1,0 0-1,0 0 0,0 0 1,0 0-1,0 0 0,0 0 1,0 1-1,0-1 0,0 0 1,0 0-1,0 0 0,0 0 1,0 0-1,0 0 0,0 1 1,0-1-1,0 0 0,0 0 1,0 0-1,0 0 0,0 0 1,-1 1 0,1-1 1,0 1 0,0-1-1,0 1 1,-1-1 0,1 0 0,0 1-1,0 0 1,0 0-3,0-1 1,0 1-1,0-1 0,0 1 0,-1-1 1,1 1-1,0-1 0,0 0 0,-1 1 1,1 0 0,0-1 1,0 0-1,0 1 1,0-1 0,-1 1-1,1-1 1,0 0-1,0 1 1,0-1 0,0 1-1,0-1 1,0 1-1,0-1 1,0 0 0,0 1-1,0-1 1,0 1-1,0-1 1,0 1 0,0-1-1,0 1 1,0-1-1,1 0 0,-1 0 0,0 1 0,0-1 0,0 0 0,0 0 0,0 0 0,0 0 0,0 0 0,0 0 0,0 0 1,0 1-1,0-1 0,0 0 0,1 0 0,-1 0 0,0 0 0,0 1 0,0-1 0,0 0 0,0 0 0,0 0 0,0 0 0,0 0 0,0 1 0,0-1 0,0 0 0,0 0 0,0 0 0,-1 1 1,0 4-2,0-4 1,1-1 0,0 0 0,0 0 0,0 0 0,0 0 0,0 0-1,0 1 1,0-1 0,0 0 0,0 0 0,0 0 0,0 0 0,0 1 0,0-1-1,0 0 1,0 0 0,0 0 0,0 0 0,0 0 0,0 1 0,1-1 0,-1 0 0,0 0-1,0 0 1,0 0 0,0 0 0,0 0 0,0 1 0,1 1-3,0 1 1,0-2 2,-3 2 0,2-3 1,0 1-1,0 0 1,-1-1-1,1 1 1,0 0-1,0-1 1,0 1-1,0 0 1,0 0-1,0-1 1,0 1-1,0 1 1,0 1 0,0 2-1,0-5 0,1 0 0,-1 1 0,0-1 0,0 0 0,0 0 0,0 0 0,0 1 0,0-1 0,0 0 0,0 0 0,0 0 0,0 1 0,0-1 0,-1 0 0,1 0 0,0 0 0,0 1 0,0-1 0,0 0 0,0 0 0,0 0 0,0 1 0,0-1 0,0 0 0,0 0 0,-1 1 0,1-1 0,0 0 0,-1 1 0,1-1 0,0 1 0,0-1 0,0 1 0,-1-1 0,1 1 0,0-1 0,0 1 0,0-1 0,0 1 0,0-1 0,0 1 0,0-1 0,0 1 0,0-1 0,0 1 0,0 0 0,0 0 0,0 0 1,0 0-1,0 0 0,-1 0 0,1-1 0,0 2 1,0-1 0,0-1 0,0 0 0,0 1-1,0-1 1,0 0 0,0 1 0,0-1 0,0 0 0,0 1 0,0-1 0,0 0 0,0 1 0,0-1 0,0 0 0,0 0 0,0 1 0,0-1 0,1 0 0,-1 1 0,0-1 0,0 0 0,0 0 0,0 1 0,1-1 0,-1 0 0,1 3 4,0-3-5,-1 0 0,0 0 0,0 0 0,0 0 0,0 0 0,0 1 0,0-1 0,0 0 0,0 0 0,0 0 0,0 0 0,0 0 0,0 0 0,-1 0 0,1 0 0,0 0 0,0 1 0,0-1 0,0 0 0,0 0 0,0 0 0,0 0 0,0 0 0,0 0 0,0 0 0,0 0 0,0 0 0,0 0 0,0 0 0,0 0 0,0 1 0,-3 1 0,3-2 0,0 0 1,-1 1-1,1-1 0,0 1 1,0-1-1,0 1 0,0-1 1,0 1-1,0-1 0,0 1 1,0-1-1,0 0 0,0 1 1,0-1-1,0 1 0,1 0 1,-1 3 3,0-3-4,0-1 1,0 0-1,0 1 1,0-1-1,0 0 1,0 0-1,1 1 1,-1-1-1,0 0 1,0 1-1,0-1 1,0 1-2,0-1 1,0 0 0,0 0 0,0 0-1,1 1 1,-1-1 0,0 0 0,0 0-1,0 0 1,0 1 0,0-1 0,0 0-1,0 0 1,0 0 0,0 1-1,0-1 1,0 0 0,0 0 0,0 0-1,0 1 1,0-1 0,-1 0 0,1 1 0,0-1 0,0 1 0,0 0 0,0-1 0,0 1 1,0-1-1,0 1 0,0-1 0,0 1 0,0 0 0,0 5 13,0-5-12,0-1-1,0 0 1,0 1-1,0-1 1,0 0-1,0 1 0,0-1 1,0 1-1,0-1 1,0 0-1,0 1 1,0-1-1,0 0 1,1 1-1,-1-1 1,0 1-1,0-1 0,0 0 1,1 1-1,-1-1 1,0 0-1,0 1 0,0-1 1,0 0-1,0 0 0,0 1 1,0-1-1,0 0 0,0 1 1,0-1-1,0 0 0,0 1 1,0-1-1,0 0 1,0 1-1,0 0 0,0-1 0,0 1 0,0-1 1,0 1-1,0-1 0,0 1 0,0-1 0,0 1 0,0-1 1,0 1-1,0-1 0,0 1 0,1-1 0,-1 1 0,0 0 1,0-1-1,0 1 1,0-1-1,0 0 1,0 1 0,0-1-1,0 0 1,0 1-1,0-1 1,0 0 0,0 1-1,0-1 1,0 0-1,0 1 1,0-1 0,0 1-1,0-1 1,0 1 0,-1-1 0,1 0 0,0 1 0,0-1 1,0 1-1,0-1 0,0 1 0,0-1 0,0 1 0,0-1-1,0 0 0,0 0 0,0 1 0,0-1 0,0 0 1,0 0-1,0 0 0,0 1 0,0-1 0,0 0 0,0 0 0,0 0 0,0 1 0,0-1 1,0 0-1,0 0 0,0 1 1,0-1-1,-1 0 1,1 0 0,0 0 0,0 0 0,0 1 0,0-1-1,0 0 1,0 0 0,0 0 0,0 0 0,0 1 0,0-1-1,0 0 1,0 0 0,0 1 0,1 1 5,-1-2-6,0 0-1,0 1 1,0-1 0,0 0 0,0 1-1,0-1 1,0 0 0,0 1 0,0-1-1,0 0 1,0 1 0,0 0 0,0-1 0,0 0 0,0 0 0,0 0 0,0 1 0,0-1 0,0 0 0,0 0 0,0 0 0,0 0 0,0 1 0,0-1 0,0 0 0,0 0 1,0 0-1,0 0 0,1 1 0,-1-1 0,0 0 0,0 0 0,0 0 0,0 0 0,0 0 0,0 0 0,1 1 0,-1-1 0,0 0 0,0 0 0,0 0 0,0 0 0,0 0 0,0 0 0,0 0 0,0 0 0,0 0 0,0 0 0,0 0 0,0 0 0,0 0 0,1 1 0,-1-1 0,0 0 0,0 0 0,0 0 0,0 0 0,0 0 0,0 0 0,0 0 0,0 1 0,0-1 0,0 0 0,0 0 0,0 0 0,0 0 0,0 0 0,0 0 0,0 0 0,0 1 0,-1 0 1,1-1 0,0 0-1,0 0 0,0 0 1,0 0-1,0 0 0,0 1 0,0-1 1,-1 0-1,1 0 0,0 0 0,0 0 1,0 0-1,0 0 0,0 0 0,0 1 1,0-1-1,0 0 0,0 0 1,0 0-1,0 0 0,0 0 0,0 0 1,0 1-1,0-1 0,0 0 0,0 0 1,0 0-1,0 0 0,0 0 0,0 0 1,0 0-1,0 1 0,0-1 1,1 0-1,-1 0 0,0 0 0,0 0 1,0 0-1,1 2 1,-1-2-1,0 0 0,0 0 0,0 0 0,0 0 0,0 0 0,0 0 0,0 0 0,0 0 0,0 0 0,0 0 0,0 0 0,0 1 0,0-1 0,0 0 0,0 0 0,0 0 0,0 0 0,0 0 0,0 0 0,0 0 0,1 0 0,-1 0 0,0 0 0,0 1 0,0-1 0,0 0 0,0 0 0,-1 0 0,1 0 0,0 0 0,0 0 0,0 0 0,0 0 0,0 0 0,0 0 0,0 1 0,0-1 0,0 0 0,0 0 0,0 0 0,0 0 0,0 0 0,0 0 0,0 0 0,0 0 0,0 0 0,0 0 0,0 0 0,0 0 0,0 0 0,0 0 0,0 0 0,0 0 0,-1 0 0,1 0 0,0 0 0,0 1 0,0-1 1,0 0-1,0 0 0,0 0 0,0 0 1,0 0-1,0 0 0,-1 0 0,1 0 1,0 0-1,0 0 0,0 0 0,0 1 1,0-1-1,0 0 0,0 0 0,0 0 1,0 0-1,0 0 0,0 0 0,0 1 0,0-1 1,0 0-1,0 0 0,0 0 0,0 0 1,0 0-1,0 1 0,1 2 10,-1-3-9,0 0-1,1 0 1,-1 1 0,0-1-1,0 0 1,0 0-1,0 0 1,0 1-1,0-1 1,0 0-1,0 0 1,0 1 0,1-1-1,-1 0 1,0 0-1,0 1 1,0-1-1,0 0 1,0 0-1,0 0 1,0 1-1,0-1 1,0 0 0,0 0-1,0 1 1,-1-1-1,1 1 1,0-1-1,0 0 1,0 0-1,0 1 1,0-1-1,0 0 1,0 0-1,0 1 1,0-1-1,0 0 1,0 1-1,0-1 1,0 0-1,0 0 1,0 1-1,0-1 1,0 0-1,0 1 2,0-1 0,0 0 0,1 0 0,-1 1 1,0-1-1,0 0 0,0 1 0,0-1 0,0 0 0,0 0 0,0 1 0,0-1 0,0 0 0,0 0 0,-1 1 0,1-1 0,0 0 0,0 0 1,0 1-1,0-1 0,0 0 0,0 0 0,0 1 0,0-1 1,-1 0-1,1 0 1,0 0-1,0 1 1,0-1-1,0 0 1,0 0 0,0 0-1,0 0 1,0 0-1,0 1 1,0-1 0,0 0-1,0 0 1,0 0-1,0 0 1,0 1-1,0-1 1,0 0 0,0 0-1,0 0 1,0 0-1,0 0 1,0 1 0,0-1-1,0 0 1,0 0-1,0 0 1,0 1 5,0-1 0,0 0 1,0 0-1,0 1 0,0-1 0,0 0 1,0 0-1,0 0 0,0 1 0,0-1 1,0 0-1,0 0 0,0 1 0,0-1 1,0 0-1,0 0 0,0 0 0,0 1 1,0-1-1,0 0-1,0 1-1,0-1 1,-1 0-1,1 1 1,0-1-1,0 1 1,0-1-1,0 0 1,0 1-1,0-1 1,0 0-1,0 1 1,0-1-1,0 1 1,0-1-1,0 0 1,0 1-1,0-1 1,0 1-1,0-1 1,0 0-1,1 1 1,-1-1-1,0 0 1,0 1-1,0-1 1,0 0-1,0 1 1,1-1-1,-1 0 1,0 0-1,0 1 1,0-1 0,1 0-1,-1 1-2,0-1 0,0 1 0,0-1 0,1 0 0,-1 1 0,0-1 0,0 1 0,0-1 0,0 1 0,0-1-1,0 0 1,0 1 0,0 0 0,0-1 5,-1 1 1,1-1-9,-1 0-1,1 0 1,0 0 0,0 0 0,0 0-1,0 0 1,0 0 0,0 0-1,0 0 1,0 0 0,0 0-1,0 0 1,0 0 0,0 0-1,0 0 1,-1 0 0,1 0-1,0 1 1,0-1 0,0 0-1,0 0 1,0 0 0,0 0 0,0 0-1,0 0 1,0 0 0,0 0-1,0 0 1,0 0 0,0 1-1,0-1 1,0 0 0,0 0-1,0 0 1,0 0 0,0 23 60,0-22-60,0-1-1,0 0 1,0 1 0,0-1-1,0 0 1,0 0-1,0 1 1,0-1 0,0 0-1,0 0 1,1 1 0,-1-1-1,0 0 1,0 0-1,0 0 1,0 1 0,1-1-1,-1 0 1,0 0-1,0 0 1,0 1-1,0-1 1,0 0-1,0 0 0,0 0 1,0 0-1,0 0 1,0 0-1,0 0 1,1 1-1,-1-1 1,0 0-1,0 0 1,0 0-1,0 0 0,0 0 1,0 0-1,0 1 1,0-1-1,0 0 1,0 0-1,0 0 1,0 0-1,0 0 1,0 1-1,0-1 0,0 0 1,0 0-1,0 0 1,0 0-1,0 1 1,-1-1 7,1 0-6,0 0-1,-1 0 0,1 0 0,0 0 0,0 0 0,0 0 0,0 0 0,0 0 0,0 1 1,0-1-1,0 0 0,0 0 0,-1 0 0,1 0 0,0 0 0,0 0 0,0 0 0,0 0 0,0 0 1,0 1-1,0-1 0,0 0 0,0 0 0,0 0 0,0 0 0,0 0 0,0 0 0,0 1 0,0-1 1,0 0-1,0 0 0,1 2 5,-1-2-5,0 0-1,0 1 1,0-1 0,0 0-1,1 0 1,-1 1-1,0-1 1,0 0-1,0 1 1,0-1-1,0 0 1,0 0 0,0 1-1,0-1 1,0 0-1,0 1 1,0-1-1,0 0 1,0 1-1,0-1 1,0 0 0,0 0-1,0 1 1,0-1-1,0 0 1,0 1-1,0-1 1,0 0 0,0 0-1,0 1 1,0-1-1,-1 0 1,1 0-1,0 1 1,0-1-1,-1 1 2,1 0-1,0 0 0,0-1 0,0 1 0,-1 0 0,1 0 1,0 0-1,0 0 0,0 0 0,0 0 0,0-1 0,0 1 1,0 0-1,0 0 0,1 1 0,-1 5 4,0-6-4,0-1-1,0 1 0,0-1 0,0 1 1,0-1-1,-1 0 0,1 1 0,0-1 1,0 1-1,0-1 0,0 0 0,-1 1 1,1 0-1,0-1 1,-1 0-1,1 0 1,0 1-1,0-1 1,0 0-1,0 0 1,0 1-1,0-1 1,0 0 0,-1 0-1,1 1 1,0-1-1,0 0 1,0 0-1,0 1 1,0-1-1,0 0 1,0 1-1,0-1 1,0 0 0,0 0-1,0 1 1,0-1-1,0 1 1,2 1 5,-2-2-5,0 0-1,0 1 0,0-1 1,0 0-1,1 0 1,-1 1-1,0-1 0,0 0 1,0 0-1,0 1 1,0-1-1,0 0 0,0 1 1,0-1-1,0 0 1,0 0-1,0 1 0,0-1 1,0 0-1,0 1 1,0-1-1,0 0 0,0 1 1,0 0 0,0 0 1,-1-1-1,1 1 1,0 0-1,-1-1 0,0 2 1,-2 3 8,3-5-9,-1 0-1,1 1 1,0-1-1,0 0 1,0 0-1,0 0 1,0 1-1,0-1 1,0 0-1,0 0 0,0 1 1,0-1-1,0 0 1,0 0-1,0 1 1,0-1-1,0 0 1,0 0-1,0 1 1,0-1-1,0 1 0,1 0 3,-1-1-3,0 1 0,0-1 1,0 1-1,1-1 0,-1 0 0,0 1 1,0-1-1,0 1 0,0-1 0,0 1 1,0-1-1,0 1 0,0-1 0,0 1 1,0-1-1,0 0 0,0 1 0,0-1 1,0 1-1,0-1 0,0 1 0,0-1 1,0 1-1,-1-1 0,1 0 1,0 1-1,0 0 0,-1 0 0,1-1 0,0 1 0,0-1 0,0 1 0,0 0 0,-1-1 0,1 1 0,0 0 0,0-1 0,0 1 0,0-1 0,0 1 0,0 0 0,0-1 0,0 1 0,1 1 0,0 3 0,-1-4 4,0-1-1,0 1 1,0 0 0,-1 0 0,1-1-1,0 1 1,0 0 0,0 0 0,0-1-1,0 1 1,-1 0 0,1-1 0,-1 2-1,0 0 17,1 2 17,0-4-35,0 1 0,0-1 0,0 0 0,0 0 0,0 1 0,0-1 0,-1 0 0,1 0 1,0 1-1,0-1 0,0 0 0,0 0 0,0 0 0,0 1 0,0-1 0,0 0 0,-1 0 0,1 0 0,0 1 0,0-1 0,0 0-1,0 0 0,-1 0 0,1 0 0,0 1 0,0-1 0,0 0 0,0 0 0,0 0 0,0 0 1,0 1-1,0-1 0,0 0 0,0 0 0,-1 0 0,1 0 0,0 1 0,0-1 0,0 0 1,0 0-1,0 0 0,0 1 0,0-1 0,0 0 0,2 6 42,-2-6-43,0 1 4,1 0 0,-1-1 0,0 1 0,0 0 0,0-1 0,0 1 0,0 0 0,1 0 0,-1-1 0,0 1 0,0 0 0,0 0 0,-1-1 0,1 1 0,0 0 0,0-1 0,0 2 0,0-2-4,0 1 0,0-1 1,0 0-1,0 0 0,0 0 0,0 0 0,-1 0 0,1 1 0,0-1 1,0 0-1,0 0 0,0 0 0,1 0 0,-1 1 0,0-1 0,0 0 1,0 0-1,0 0 0,0 0 0,0 1 0,0-1 0,0 0 0,0 0 1,0 0-1,0 0 0,0 0 0,0 0 0,0 1 0,1-1 1,-1 0-1,0 0 0,0 0 0,0 0 0,0 0 1,0 1-1,0-1 0,0 0 0,0 0 1,0 0-1,0 0 0,0 0 0,0 1 1,1-1-1,-1 0 0,0 0 0,0 0 1,0 0-1,0 1 0,0-1 0,0 0 0,0 0 1,0 0-1,0 1 0,0-1 0,0 0 1,-1 0-1,1 1 0,0-1 1,0 0-1,0 1 0,0-1 1,0 0-1,0 1 1,0-1-1,0 0 0,0 1 1,0-1-1,0 0 1,0 1-1,0 0 0,1-1 2,-1 1-1,0-1 0,0 0 0,0 1 0,0-1 0,0 1 0,0-1 0,0 0 0,0 1 0,0-1 0,0 1 0,0-1 0,0 0 0,-1 1 0,1-1 0,0 1 0,0-1 0,0 0 0,0 1 1,0-1-1,0 0 0,0 0 0,0 1 0,0-1 0,0 0 0,0 1 0,0-1 0,0 1 0,0-1-1,0 0 1,0 0-1,0 1 0,0-1 0,0 0 0,0 0 1,0 1-1,0-1 0,0 0 0,0 0 1,0 1-1,0-1 0,0 0 0,0 1 0,0-1 1,0 0-1,0 1 1,0-1 0,0 0 0,-1 1-1,1-1 1,0 0 0,0 0 0,0 1 0,0-1 0,0 0 0,0 1 0,0-1 0,0 0-1,0 1 1,0-1 0,0 0 0,0 1 0,0-1 0,0 1 0,1 3 5,-1 0 0,0-3-3,0-1 0,0 1 0,0-1 0,0 1 0,0 0 0,0-1 0,0 1 0,0-1 0,0 1 0,0-1 0,0 1 0,0-1 0,-1 2 0,1-2-3,0 0 1,0 0 0,0 0 0,0 0-1,0 0 1,0 0 0,0 0 0,0 0-1,0 0 1,0 0 0,0 0 0,0 0 0,0 0-1,0 0 1,0 0 0,0 1 0,0-1-1,0 0 1,0 0 0,0 0 0,0 0-1,0 0 1,0 0 0,0 0 0,0 0-1,0 0 1,0 0 0,0 0 0,0 0 0,0 0-1,0 0 1,0 0 0,0 0 0,0 0-1,0 0 1,0 0 0,1 0 0,-1 0-1,0 0 1,0 1 4,2 1 8,-2-2-12,0 0-1,0 0 1,0 0 0,0 0-1,0 0 1,0 0-1,0 0 1,0 0 0,0 0-1,0 0 1,0 0-1,0 0 1,0 0 0,0 0-1,0 0 1,0 1-1,0-1 1,0 0 0,0 0-1,0 0 1,0 0-1,0 0 1,0 0 0,0 0-1,0 0 1,0 0-1,0 0 1,0 0 0,0 0-1,0 0 1,0 0-1,0 1 1,0-1 0,0 0-1,0 0 1,0 0-1,0 0 1,0 0 0,0 0-1,0 0 1,0 0-1,0 0 1,0 0 0,0 0-1,0 0 1,0 0-1,0 0 1,0 0 0,0 0-1,-1 1 5,-1 0 9,2 3 9,-1 1 0,1-5-22,0 0 0,0 0 0,0 1 1,0-1-1,-1 0 0,1 0 1,0 0-1,0 1 0,0-1 0,0 0 1,0 0-1,0 1 0,0-1 1,0 0-1,0 0 0,0 1 0,0-1 1,0 0-1,0 0 0,0 1 0,0-1 1,0 0-1,0 0 0,0 1 1,0-1-1,0 0 0,0 0 0,1 0 1,-1 1-1,0-1-1,0 0 0,0 0 0,0 0 0,0 0 0,0 0 0,0 0 0,0 1 0,1-1 0,-1 0 0,0 0 0,0 0-1,0 0 1,0 0 0,0 0 0,0 0 0,0 0 0,0 0 0,0 0 0,0 1 0,0-1 0,0 0 0,0 0 0,0 0 0,0 0 0,0 0 0,0 0 0,0 0 0,0 1 0,0-1 0,0 0 0,0 0 0,0 0 0,0 0 0,0 0 0,0 1 0,-3 0 5,3-1-4,0 1 11,0-1 0,1 1-1,-1-1 1,0 0 0,0 1 0,0-1-1,1 0 1,-1 1 0,1-1 0,0 2 3,-1-1-6,-2 1-9,2-2 0,0 0 0,0 0 0,0 0 0,0 0 0,0 0 0,0 1 0,0-1 0,0 0 0,0 0 0,0 0 0,0 0 0,0 0 0,0 0 0,0 0 0,0 0 0,0 1 0,0-1 0,0 0 0,0 0 0,0 0 0,0 0 0,0 0 0,0 0 0,1 0 0,-1 0-1,0 0 1,0 0 0,0 0 0,0 1 0,0-1 0,0 0 0,0 0 0,0 0 0,0 0 0,0 0 0,0 0 0,0 0 0,0 0 1,1 0-1,-1 0 0,0 0 0,0 0 0,0 0 0,0 0 0,0 0 0,0 0 0,0 0 0,0 0 0,0 0 0,0 0 0,0 0 0,0 0 0,0 0 0,0 0 0,0 0 0,0 0 0,0 0 0,0 0 0,0 0 0,0 0 0,0 0 0,0 0 0,0 0 0,0 0 0,0 0 0,0 0 0,0 0 0,0 0 0,0 0 0,0 0 0,0 0 0,0 0 0,0 0 0,0 0 0,0 0 1,0 0-1,0 1 0,0-1 0,0 0 0,0 0 0,0 0 0,0 0 0,0 0 0,0 0 0,0 0 0,0 0 0,0 0 0,0 0 0,0 0 0,0 0 0,0 0 1,0 1-1,-1-1 0,1 0 1,0 1-1,0-1 0,0 0 1,0 1-1,-1-1 0,1 0 1,0 1-1,0-1 1,0 0-1,0 1 0,-2 7-45,2-7 30,0 0 15,0-1-1,0 0 1,0 0 0,0 0-1,0 1 1,0-1-1,0 0 1,0 0 0,0 1-1,0-1 1,0 0-1,0 0 1,0 0 0,1 1-1,-1-1 1,0 0 0,0 0-1,0 1 1,0-1 0,0 0 0,0 0 0,0 0 0,0 0-1,0 1 1,0-1 0,0 0 0,0 0 0,0 0-1,0 1 1,0-1 0,0 0 0,0 0 0,0 0-1,0 0 1,0 1 0,0-1 0,0 0 0,-1 9 8,1-9-8,0 0 0,-1 0 0,1 0-1,0 1 1,0-1 0,0 0 0,0 0 0,0 1 0,0-1 0,0 0 0,0 0 0,0 0 0,0 1 0,0-1 0,1 1 0,-1-1 0,0 0 0,0 0-1,0 0 1,0 0 0,0 1-1,0-1 1,0 0 0,0 0-1,0 0 1,0 0 0,0 1-1,0-1 1,0 0 0,0 0-1,0 0 1,-1 1 0,1-1-1,0 0 1,0 0 0,0 0 0,0 1 0,0-1 0,0 0 0,0 0 0,0 0 0,0 0 0,0 1 0,0-1 0,0 0 0,0 0 0,0 0-1,0 1 1,0-1 0,0 0 0,0 0 0,0 0 0,0 1 0,0-1 0,0 0 0,0 0 0,0 0 0,0 0 0,0 1 0,0-1 0,0 0 0,0 0 0,0 0 0,0 0 0,1 1 0,-1-1 0,0 0 0,0 0 0,0 0 0,0 0 0,0 0 0,0 0 0,1 1 0,-1-1 0,0 0 0,0 0 0,0 0 0,0 0 0,0 0 0,0 0 0,0 0 0,0 0 0,0 0 0,0 0 0,0 0 0,0 0 0,0 0 0,0 0 1,0 0-1,0 0 0,0 0 0,0 0 0,0 0 0,0 0 0,0 0 0,0 0 0,0 0 0,0 0 0,0 0 0,0 1 0,0-1 0,0 0 0,0 0 0,0 0 1,0 0-1,0 0 0,0 0 0,0 0 0,0 0 0,0 0 0,0 0 0,0 0 0,0 0 0,0 0 0,0 0 0,0 0 0,0 0 0,0 0 0,0 1 0,0-1 1,0 0-1,0 0 0,0 0 0,0 0 0,0 0 0,0 0 0,0 0 0,0 0 0,0 0 0,0 0 0,0 0 0,0 0 0,0 0 0,0 0 0,0 0 0,0 0 1,0 0-1,0 0 0,0 0 0,0 0 0,-1 0 1,1 0-1,0 1 1,0-1 0,0 0-1,0 0 1,0 0-1,0 0 1,0 0-1,0 0 1,0 0-1,0 1 1,0-1 0,-1 0-1,1 0 1,0 0-1,0 0 1,0 0-1,0 1 1,0-1 0,0 3 4,0-3-5,0 0 0,0 0 0,0 0 0,0 0 0,0 0 0,0 1 0,0-1 1,0 0-1,-1 0 0,1 0 0,0 0 0,0 0 0,0 0 0,1 0 0,-1 1 0,0-1 0,0 0 0,0 0 1,0 0-1,0 0 0,0 0 0,0 0 0,0 0 0,0 1 0,0-1 0,0 0 0,0 0 0,0 0 0,0 0 1,0 0-1,0 0 0,0 1 0,0-1 0,1 0 0,-1 0 0,0 0 0,0 0 0,0 0 0,0 1 0,0-1 0,0 0 0,0 0 0,0 0 0,0 0 0,0 0 0,0 1 0,0-1 0,0 0 0,0 0 0,0 0 0,0 0 0,0 1 0,0-1 0,0 0 0,0 0 0,-1 0 0,1 0 0,0 0 0,0 1 0,0-1 0,0 0 0,0 0 0,0 0 0,0 0 0,0 0 0,0 0 0,0 0 0,-1 1 0,1-1 0,0 0 0,0 0 0,0 1 0,-1-1 0,1 0 0,0 0 0,0 1 0,0-1 0,0 0 0,0 1 0,-1-1 0,1 1 0,0 5 2,0-5-1,0 0-1,0 0 1,0-1-1,0 1 1,0 0-1,0 0 1,0 0 0,0-1-1,-1 3 1,0-2 1,1 1 1,0 0-1,-1 0 1,1 0 0,-1 4-1,1 0-1,0-2 6,0-4-7,0 1 0,0-1 0,0 1 0,0-1 0,0 1 0,0-1 0,0 1 0,0-1 0,0 1 0,0-1 0,0 0 0,-1 1 1,1 0-1,0 0-1,0 0 0,-1 0 1,1 0-1,0 0 1,0 0-1,0 0 0,0 0 1,0 0-1,0 0 0,0 0 1,0 1-1,0 3 1,0-5 0,0 1 0,0-1 0,0 0 0,0 0 1,0 1-1,0-1 0,0 0 0,0 0 0,0 1 0,0-1 1,0 0-1,0 0 0,-1 1 0,1-1 0,0 0 1,0 1-1,0-1 0,0 0 0,-1 0 0,1 0 1,0 0-1,0 0 0,0 0 0,0 1 0,0-1 0,0 0 1,0 0-1,0 0 0,0 1 0,0-1 0,0 0 1,0 0-1,-1 0 0,1 1 0,0-1 0,0 0 0,0 0 1,0 0-1,0 0 0,0 1 0,0-1 0,1 0 1,0 5-1,-1-5 1,1 1 0,-1-1-1,0 1 1,0 0 0,0-1 0,1 1 0,-1 0 0,0 0 0,0 2-1,0-3 1,0 0-1,0 1 1,-1-1 0,1 0-1,0 0 1,0 1-1,0-1 1,0 0-1,0 1 1,1-1-1,-1 0 1,0 1 0,0-1-1,0 1 1,0-1-1,0 1 1,0-1-1,0 1 1,0-1-1,0 1 1,0 0-1,-1-1 1,1 1-1,0-1 1,0 1-1,0-1 1,0 1-1,-1 0 1,0 1 0,1-2-1,0 0 1,0 0-1,0 1 0,0-1 1,0 0-1,0 0 0,0 0 1,0 1-1,0-1 0,0 0 1,0 0-1,0 1 0,0-1 1,0 0-1,1 0 0,-1 1 0,0-1 1,0 0-1,0 0 0,0 1 1,0-1-1,0 0 0,0 0 0,0 0 0,0 0 0,0 0 0,0 0 0,0 0 0,1 0 0,-1 1 0,0-1 0,0 0 0,0 0 0,0 0 0,0 0 0,0 0 0,0 0 0,0 0 0,0 1 0,0-1 0,0 0 0,0 0 0,0 0 0,0 0 0,0 0 0,0 0 0,0 0 0,0 0 0,-1 1 0,0-1 0,0 1 0,1-1 0,0 0 0,0 0 0,0 1 0,0-1 0,0 0 0,0 0 0,0 0 0,0 0 0,0 1 0,0-1 0,0 0 0,0 0 0,0 0 0,0 0 0,0 0 0,0 1 0,0-1 0,0 0 0,0 0 0,0 2 0,1-2 0,-1 0 0,0 1 0,0-1 0,0 0 0,0 0 0,0 1 0,0-1 0,0 0 0,0 0 0,0 1 0,0-1 0,0 0 0,0 0 0,0 1 0,0-1 0,0 0 0,0 0 0,0 1 0,0-1 0,0 0 0,0 0 0,0 1 0,0-1 0,0 0 0,-1 1 0,1 0 0,0 0 0,0-1 0,-1 1 0,1 0 0,0 0 0,0 0 0,0 0 0,0 0 0,0 0 0,0 0 0,0 1 0,0 0 0,0-1 0,0 0 0,0 1 0,-1 1 0,1-1 0,0-1 0,0 0 0,-1 1 0,1-1 0,0 0 0,0 1 0,1 1 0,-1-1 0,0-1 0,0 1 0,0 0 0,0 1 0,0 3 0,0-5 0,0-1 0,0 1 0,0 0 0,0-1 0,0 1 0,0 0 0,0-1 0,0 1 0,0 0 0,-1 1 0,1 0 1,-1 0 0,1 0 0,0 0 0,-1 1 0,1-1 0,0 0 0,0 3 0,1-3-2,-1 0 1,0 0-1,0 0 1,0 0 0,0 0-1,0 3 1,0-4-1,0-1 0,0 0-1,0 1 1,0-1 0,0 1 0,0-1-1,0 0 1,0 1 0,0-1 0,0 0 0,0 1-1,0-1 1,0 1 0,1 4 3,-1-1-8,1-3 6,-1-1 1,0 1-1,0-1 0,0 1 0,0 0 0,0-1 0,0 2 0,-1 0 3,1 0 0,0 0-1,0 3 1,0-4-1,0 1 0,0-1 0,0 1 0,0-1 0,0 4 0,-1-5-3,1 1 1,0-1-1,0 1 1,0-1 0,0 1-1,0 0 1,0-1 0,0 1-1,0-1 1,0 1-1,0-1 1,0 1 0,0 0-1,0-1 1,0 1 0,0-1-1,0 1 1,0-1-1,1 1 1,-1 0 0,0-1 0,0 0 0,0 0 0,0 0 0,0 1 0,0-1 0,0 0 0,0 0 0,0 0 0,0 0 0,0 0 0,0 0 0,0 1 0,1-1 0,-1 0 0,0 0 0,0 0 0,0 0 0,0 0 0,-1 1 0,1-1 0,0 0 0,0 0 0,0 0 0,0 0 0,0 0 0,0 1 0,0-1 0,0 0 0,0 0 0,0 0 0,0 0 0,0 0 0,0 0 0,0 0 0,0 1 0,0-1 0,0 0 0,-1 0 0,1 0 0,0 0 0,1 5 0,-1-2 0,-1-1 0,1 1 0,0-1 0,0 5 0,0 1 1,0-1 2,-1 2 1,1-7-4,0 1 0,0-1 0,0 0 0,0 0 0,0 0 0,1 0 0,0 3 0,-1-4 0,0 0 1,0 0-1,0 0 1,0 1 0,0-1-1,0 0 1,-1 0-1,1 1 1,-1 5 2,1-2-3,0-5 0,0 1 0,0 0 0,0-1 0,0 1 0,0-1 0,0 1 0,0 0 0,0-1 0,0 1 0,0-1 0,-1 1 0,1-1 0,0 1 0,0-1 0,-1 2 0,1-2-1,0 1 1,-1-1 0,1 1 0,0-1-1,0 1 1,0 0 0,-1-1-1,1 1 1,0-1 0,0 1 0,0 0-1,0-1 1,0 1 0,0 0-1,0-1 1,0 1 0,0-1 0,0 1-1,0 0 1,0-1 0,0 1 0,1 0-1,-1 0 1,0 0 0,0 0 0,0 0-1,0 0 1,0 0 0,0 0 0,0 0 0,0 0 0,0 0 0,-1 1-1,0 4 2,0 1 2,1-6-3,0 1 1,0-1-1,0 0 1,-1 1-1,1-1 1,0 2-1,0-3 0,0 1-1,0 0 1,0 0-1,0 0 1,0-1-1,0 1 1,0 0-1,-1 1 1,1-1-1,0 0 1,0 0 0,-1-1-1,1 1 1,0 2 0,-1 0 1,1-2-1,0-1 0,0 0 0,0 1 0,0-1 0,0 0 0,0 0 0,0 1 0,0-1 0,0 0 0,0 1 0,0-1 0,0 0 0,0 1 0,0-1 1,0 1 0,0-1 0,0 0 0,0 1 0,0-1 0,0 0 0,0 1 0,0-1 0,0 0 0,0 1 0,-1 0 0,1 3-5,0 12 17,0-15-12,0-1-1,0 0 1,0 1-1,0-1 1,0 0 0,0 1-1,0-1 1,0 0-1,0 0 1,0 1-1,0 0 1,-1 2 2,0-1-3,1-1 0,0-1 0,-1 0 0,1 0 0,0 0 0,0 0 0,0 0 0,0 1 0,0-1 0,0 0 0,0 0 0,0 0 0,0 1 0,0-1 0,0 0 0,0 0 0,0 0 0,0 1 0,-2 24 0,2-21 0,0-2 0,0-1 0,0 1 0,0 3 0,0-5 0,0 1 1,0-1-1,0 1 1,0 0-1,0-1 0,0 1 1,0-1-1,0 1 1,-1-1-1,1 1 1,0 0-1,0-1 1,0 1-1,0-1 1,-1 1-1,1 0 1,0-1-2,0 0 1,0 1 0,0-1 0,-1 0-1,1 1 1,0-1 0,0 0 0,0 1-1,0-1 1,0 0 0,0 1 0,0-1 0,0 0-1,0 1 1,1 0 0,-1-1 0,0 0-1,0 1 1,0-1 0,0 1 0,0-1-1,0 0 1,0 1 0,0-1-1,0 1 1,0-1 0,0 0 0,0 1-1,0-1 1,-1 1 0,1-1 0,0 1-2,-1 0 0,1 0 1,0 0-1,-1-1 1,1 1-1,0 0 0,0 0 1,-1 0-1,1 0 0,0 0 1,0 0-1,0 0 1,0 1-1,0-1 4,0 0 1,-1 0-1,1 1 1,0-1-1,0 0 1,-1 0-1,1 0 1,-1 2-1,1-2-1,-1-1-1,1 1 1,0 0 0,0 0 0,0-1-1,0 1 1,0 0 0,0 1 0,0 1 1,0-3-2,0 0 0,0 0 0,-1 1 0,1-1 0,0 0 0,0 0 0,0 0 0,0 0 0,0 0 0,0 0 0,0 0 0,0 0 0,0 0 0,0 0 0,0 0 0,0 1 0,0-1 0,0 0 0,-1 0 0,1 0 0,-1 1 0,-4 10 61,1-2-48,1-2-7,1-3-16,-1-2 7,3-2 2,0 0 1,-1 0 0,1 1-1,0-1 1,-1 0 0,1 1-1,0-1 1,-1 1 0,-2 3 0,2-4-1,1 0 0,0 0 1,0 0-1,0 1 0,-1-1 1,1 0-1,0 0 0,0 0 1,-1 0-1,1 0 0,0 0 1,-1 0-1,0 1-8,1-1 9,0 0-1,0 0 1,0 0 0,0 0-1,0 0 1,0 0-1,0 0 1,0 0-1,-1 1 1,1-1 0,0 0-1,0 0 1,0 0-1,0 0 1,0 0 0,0 0-1,0 0 1,0 0-1,0 0 1,0 0-1,0 0 1,0 0 0,0 0-1,0 0 1,0 0-1,-1 0 1,1 0-1,0 0 1,0 0 0,0 0-1,0-1 1,0 1 0,0 0 0,-1 0 1,1 0-1,0 0 1,-1 0-1,1 0 0,0 0 1,-1 0-1,1 0 1,0 0-1,0 0 0,-1 0 1,1 0-1,0 1 0,-1-1 1,1 0-1,0 0 1,-2 1 4,1 0-10,1-1-3,0 0 7,0 0 1,0 0-1,0 0 1,0 0-1,0 0 1,0 0 0,0 1-1,0-1 1,0 0-1,0 0 1,0 0-1,0 0 1,0 0 0,0 0-1,0 0 1,0 0-1,0 0 1,-1 0-1,1 0 1,0 0 0,0 0-1,0 0 1,0 0-1,0 0 1,0 0-1,0 0 1,0 0 0,0 0-1,0 0 1,0 0-1,0 0 1,0 0-1,0 0 1,0 0 0,0 0-1,0 0 1,0 0-1,0 0 1,0 0-1,0 0 1,0 0-1,0 0 1,0 0 0,0 0-1,0 0 1,0 0-1,0 0 1,0 0-1,0 0 1,0 0 0,-2-2-18,2 2 19,0 0 2,-1-1-1,1 1 1,0 0 0,0 0-1,0-1 1,0 1 0,-1 0 0,1 0-1,0-1 1,0 1 0,0 0 0,0 0-1,0-1 1,0 1 0,0 0-1,0-1 1,-1 1 0,1 0 0,0-1-1,0 1 1,0 0 0,0-1 0,0 1-1,0-1 1,0-1 18,0 2-21,0 0 1,0 0-1,0 0 1,0 0-1,0 0 1,0 0-1,0-1 1,0 1-1,0 0 1,0 0-1,0 0 1,0 0-1,0 0 0,0 0 1,0 0-1,0 0 1,0 0-1,0 0 1,0 0-1,-1 0 1,1 0-1,0 0 1,1-1-1,-1 1 1,0 0-1,0 0 1,0 0-1,0 0 1,0 0-1,0 0 1,0 0-1,0 0 1,0 0-1,0 0 0,0 0 1,0 0-1,0 0 1,0 0-1,0 0 1,0 0-1,0 0 1,0-1-1,0 1 1,0 0-1,0 0 1,0 0 1,0 0 0,0 0 1,0 0-1,0 0 1,0 0-1,0 0 0,0-1 1,0 1-1,0 0 0,0 0 1,0 0-1,0 0 1,0 0-1,0 0 0,0 0 1,0-1-1,0 1 0,0 0 1,0 0-1,0 0 1,0 0-1,0 0 0,0 0 1,0 0-1,0 0 1,0 0-1,0-1 0,0 1 1,0 0-1,-1 0 0,1 0 1,0 0-1,0 0 1,0 0-1,0 0 0,0 0 5,0-1 0,-1 1 0,1 0 0,0 0 0,0-1 0,0 1 0,-1 0 0,1 0 0,0 0 0,0 0 0,-1-1 0,1 1 10,0 0-11,-2-1 18,3 2-38,0-1-214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1T14:59:30.045"/>
    </inkml:context>
    <inkml:brush xml:id="br0">
      <inkml:brushProperty name="width" value="0.07938" units="cm"/>
      <inkml:brushProperty name="height" value="0.07938" units="cm"/>
    </inkml:brush>
  </inkml:definitions>
  <inkml:trace contextRef="#ctx0" brushRef="#br0">5 491 1944,'-5'1'5786,"6"-3"-4868,-1 2-890,-1 0 1,1 0-1,0 0 1,0 0-1,0 0 0,0 0 1,0 0-1,0 0 0,0 0 1,0 0-1,0 0 0,0-1 1,0 1-1,0 0 0,0 0 1,0 0-1,0 0 0,0 0 1,0 0-1,0 0 1,0 0-1,0 0 0,1 0 1,-1 0-1,0 0 0,0 0 1,0 0-1,0 0 0,0 0 1,0 0-1,0 0 0,0 0 1,0 0-1,0 0 0,0-1 1,0 1-1,0 0 1,0 0-1,0 0 0,0 0 1,0 0-1,0 0 0,0 0 1,0 0-1,0 0 0,0 0 1,0 0-1,0 0 0,0 0 1,0 0-1,1 0 0,-1 0 1,0 0 266,1-2 1451,3-2-154,-3 2-1417,-1 0 576,0 2-747,0 0 1,0 0 0,0 0 0,0 0 0,0 0 0,0 0 0,0 0-1,0 0 1,0 0 0,0-1 0,0 1 0,0 0 0,1 0-1,-1 0 1,0 0 0,0 0 0,0 0 0,0 0 0,0 0-1,0 0 1,0 0 0,0 0 0,0 0 0,0 0 0,0 0-1,0 0 1,0 0 0,0 0 0,0 0 0,0 0 0,0 0-1,0 0 1,0 0 0,0 0 0,0 0 0,0 1 0,0-1-1,0 0 1,0 0 0,0 0 0,0 0 0,0 0 0,0 0 0,0 0-1,0 0 1,0 0 0,0 0 149,5-2 153,6 1-119,-6 0-149,-5 1-37,0 0 0,1 0-1,-1 0 1,0-1 0,1 1 0,-1 0-1,0 0 1,0 0 0,1 0 0,-1 0-1,0 0 1,0 0 0,1 0 0,-1 0 0,0 0-1,1 1 1,-1-1 0,0 0 0,0 0-1,1 0 1,-1 0 0,0 0 0,1 1-1,-1-1 0,0 0-1,0 0 1,0 0 0,0 0-1,0 0 1,0 0-1,0 0 1,1 0-1,-1 0 1,0 0-1,0 0 1,0 0 0,0 0-1,0 0 1,0 0-1,0 0 1,0 0-1,1 0 1,-1 0-1,0 0 1,2 0 3,-1 0-3,0 1-1,0-1 0,0 0 0,0 1 0,1 0 1,-2-1-1,0 0 0,0 0 1,0 0-1,1 0 1,-1 0-1,0 1 0,0-1 1,0 0-1,0 0 1,0 0-1,0 0 0,0 0 1,0 0-1,0 0 1,1 0-1,-1 0 0,0 0 1,0 0-1,0 0 0,0 0 1,0 0-1,0 0 1,0 0-1,0 0 0,0 0 1,1-1-1,-1 1 1,0 0 0,0 0 0,0 0 0,0 0 0,1 0 0,-1 0 0,0 0 0,0 0 0,0 0 0,0 0 0,0 0 0,1 0 0,-1 0 0,0 0 0,0 0 0,0 0 0,1 0 0,2 1 3,-2-1 0,-1-1 8,4 1 13,-4 0-24,0 0-1,0 0 1,0 0-1,0 0 1,0 0 0,1 0-1,-1 0 1,0 0-1,0 0 1,0 0-1,0 0 1,0 0 0,0 0-1,0 0 1,0 0-1,0 0 1,0 0 0,0 0-1,0 0 1,0 0-1,0 0 1,0 0-1,0 0 1,0 0 0,1 0-1,-1 0 1,0 0-1,0 0 1,0-1 0,1 1 1,3 1-7,10-1 34,-14 0-29,0 0 0,1 0 0,-1 0 0,0 0 1,0 0-1,1 0 0,-1 0 0,0 0 0,0 0 0,1-1 0,-1 1 0,0 0 0,0 0 1,0 0-1,0 0 0,0 0 0,0 0 0,0 0 0,0 0 0,0 0 0,1 0 1,-1 0-1,0 0 0,0 0 0,0 0 0,0 0 0,0 0 0,0 0 1,0 0-1,0 0 0,0 0 0,0 0 0,0 0 0,0 0 0,0 0 0,0 0 1,0 0-1,0 0 0,0 0 0,0 0 0,0 0 0,0-1 0,0 1 1,0 0-1,0 0 0,0 0 0,0 0 0,0 0 0,0 0 0,0 0 0,0 0 1,0 0-1,0 0 0,0 0 0,0 0 0,0 0 0,0 0 0,0 0 1,0 0-1,0 0 0,0 0 0,0 0 0,12 1 20,-5-2 65,2 2 5,-9-1-87,1 0 0,0 0 0,0 0 0,0 0 0,-1 0 0,1 0 1,0 0-1,0 1 0,0-1 0,-1 0 0,2 1 0,-1-1 0,0 1-1,0-1 1,-1 0-1,1 0 1,0 0 0,0 0-1,0 0 1,0 0-1,-1 0 1,2 0 0,0 0 3,-1 0 0,0-1 0,0 1 0,0 0 0,1 1 0,14 1 52,-15-2-56,-1 0 1,1 0-1,0 0 1,0 0-1,0 0 1,-1 0 0,1 0-1,1-1 1,5-1 36,29 4 403,-26-1-307,4-1 189,26 3 397,-36-3-647,2 0-10,-3 1-4,0 0 0,1-1 1,6 0-1,-3-1 41,-3 1-74,15 1 76,-6 2-71,9 0 40,-17-2-50,9 3 1,-8-2-19,-5-2-2,0 1 1,0-1-1,0 0 0,0 0 1,-1 0-1,3-1 0,3 0 13,-4 1-15,1 0 1,8 0-1,-10-1 0,0 1 0,0 0 0,0 0 0,1 0 0,1 1 0,3 0 1,8-1 15,18-2-1,-28 1-11,0 1 0,0 0 0,5 1 0,1 1 19,-4 0-16,-5-2-6,0 1 1,0-1 0,0 1-1,0-1 1,0 0 0,1 0-1,3 1 15,4-1 15,10 0 2,-14 0-24,0 0 2,-4 0-12,0 1 1,0-1-1,0 0 0,2-1 0,5 1 1,4 2 8,-8-1-1,6-1-1,-7-1 0,1 1 0,4 1 0,1 0 0,-8-2-4,1 1 0,0 0-1,-1 1 1,1-1-1,2 1 1,-3-1 1,1 0 0,0 1-1,-1-1 1,3 0 0,-2 0 3,0 0 1,4 1-1,0 0 12,-1 0 0,9 0 0,-1-1 31,-6-1-27,-5 1-18,0 0 0,0 0 1,2-1-1,0 1 0,0-1 1,7 0 0,-4 1-2,2 0 2,12 1 1,-16 0 1,0-1 1,0 0 0,8-2-1,-3 1-3,14-1 0,-14 4 2,11-4 11,-14 0-9,-5 2-10,3 0 7,6-1 0,-7 1-6,-1 0-1,5 0 1,0 0-2,0 1 2,-4 0 1,-4-1-1,1 0 0,0 1 0,-1-1 0,1 0 0,0 0 0,-1 0 0,3 0 0,12-3 1,-2 1-1,-10 2 1,-1 0 0,1-1 1,-1 0-1,4-1 0,-2 0 0,0 1 0,0 0 15,1-1-22,-1 1 9,-2 1 2,-1 0-1,1 0 1,2-1-1,2-1-3,-5 1 1,0 1 0,0 0 0,-1 0 0,1-1 0,0 1 0,1-1 0,5-2-1,-2 0 0,-3 1 2,-1 2-5,-1 0 1,0-1-1,1 1 1,-1 0-1,0 0 0,1-1 1,-1 1-1,1-1 0,5-5 17,8-12-5,-10 14-17,-4 4 8,3-4-9,5-8-157,-3 10 141,-4 2 25,-1 0 0,0 0 0,0 0 0,0 0 0,0-1 0,0 1 0,1 0 0,-1 0 0,0 0 0,0 0 0,0 0 0,0 0 0,0-1 0,0 1 0,0 0 0,0 0 0,1 0 0,-1 0 0,0 0 0,0-1 0,0 1 0,0 0 0,0 0 0,0-1 0,1 0 0,0 0-14,0 0 1,0 0-1,0 0 0,-1 0 0,1 0 1,1-2-1,1 0 10,-3 3 3,1 0 1,-1 0 0,0 0 0,0 0-1,0-1 1,0 1 0,1 0 0,-1 0-1,0 0 1,0 0 0,0 0 0,0-1-1,0 1 1,0 0 0,1 0 0,-1 0-1,0-1 1,0 1 0,0 0 0,1-2-5,0 1 0,-1-1 1,1 1-1,0-1 0,3-2 1,-4 4 2,7-7 1,-6 7 1,-1 0 0,0 0 0,0 0 0,0 0 0,0 0 0,0 0 0,0 0 0,0 0 0,0 0 0,0 0 0,0 0 0,0 0 0,0 0 0,0 0 0,0 0 0,0 0 0,0 0 0,0 0 0,0 0 0,0 0 0,0 0 0,0 0 0,0 0 0,0 0 0,0 0 0,0 0 0,0 0 0,0 0 0,0 0 0,0 0 0,0 0 0,0 0 0,0 0 0,0 0 0,0 0 0,0 0 0,0 0 0,0 0 0,0 0 0,0 0 0,0 0 0,0 0 0,1 0 0,-1 0 0,0 0 0,0 0 0,0 0 0,0 0 0,0 0 0,0 0 0,0 0 0,0 0 0,0 0 0,0 0 0,0 0 0,0 0 0,0 0 0,0 0 0,0 0 0,0 0 0,0 0 0,0 0 0,0 0 0,0 0 0,0-1 0,0 1 0,0 0 0,0 0 0,0 0 0,0-1 4,1 1-3,0 1-3,-1-1 1,1-1 1,-1 1 0,0 0 0,0 0-1,0 0 1,1-1 0,-1 1-1,0 0 1,0-1 0,0 1 0,0 0-1,1 0 1,-1-1 0,0 0 0,0 0 0,0 1 0,0-1-1,0 1 1,1 0 0,-1-1-1,0 1 1,0 0 0,0-1-1,0 1 1,0 0 0,1-1-1,-1 1 1,0 0 0,0 0-1,1-1 1,-1 1 0,0 0-1,1-1 2,0 1 0,0-1 0,-1 1 0,1 0 0,-1-1 0,2 0 0,-2 0-1,0 1-1,1 0 1,-1-1-1,0 1 1,0 0-1,0-1 1,1 1-1,-1-1 1,0 1-1,0 0 1,0-1-1,0 1 1,0-1-1,0 1 1,0-1-1,0 1 1,0 0-1,0-1 1,0 1 0,0 0 0,0 0-1,0 0 1,0 0 0,0 0 0,0 0-1,1 0 1,-1 0 0,0 0-1,0 0 1,0 0 0,0 0 0,0 0-1,0-1 1,0 1 0,0 0-1,0 0 1,0 0 0,0 0 0,0 0-1,0 0 1,1 0 0,-1 0 0,0 0-1,0 0 1,0 0 0,0 0 0,0 0 0,0 0 0,0 0 0,0 0 0,0 0 0,0 0 0,0 0 0,0 0 0,1 0 0,-1 0 0,0 0 0,0 0 0,0 0 0,0 0 0,0 0 0,0 0 0,0 0 0,0 0 0,0 0 0,0 0 0,0 0 0,0 0 0,0 0 0,0 0 0,0 0 0,0-1 0,0 1 0,0 0 0,0 0 0,0 0 0,0 0 0,1 0 0,-1 0 0,0 0 0,0 0 0,0 0 0,0 0 0,0-1 0,0 1 0,0 0 1,0 0-1,0 0 0,0-1 0,0 1 0,0 0 0,0 0 1,0 0-1,0-1 0,0 1 0,0 0 0,0 0 0,0 0 0,0 0 1,0-1-1,1 1 0,-1 0 0,0 0 0,0 0 0,0 0 0,0 0 1,0 0-1,0-1 0,1 1 0,-1 0 0,0 0 0,0 0 1,0 0-1,0 0 0,1 0 0,-1 0 0,0 0 0,0 0 0,0 0 1,0 0-1,1 0 0,-1 0-5,0 0 5,0 0 0,0 0 0,0 0 0,0 0 0,0 0 0,0 0 0,0 0 0,0 0 0,0 0 0,0 0 0,0 0 0,0 0 0,0 0 0,0 0 0,0 0 0,0 0 0,0 0 0,0 0 0,0 0 0,0 0 0,0 0 0,0 0 0,0 0 0,0 0 0,0 0 0,0-1 0,0 1 0,0 0 0,0 0 0,0 0 0,0 0 0,0 0 0,0 0 0,0 0 0,0 0 0,0 0-1,0 0 1,0 0 0,0 0 0,0 0 0,0 0 0,0 0 0,0 0 0,0 0 0,0 0 0,0 0 0,0 0 0,0 0 0,0 0 0,0 0 0,0 0 0,0 0 0,0 0 0,0 0 0,0 0 0,0 0 0,0 0 0,0 0 0,0 0 0,0 0 0,0 0 0,0 0 0,1-1 0,1 0 2,-2 1-2,0 0 0,0-1 1,0 1-1,0 0 0,0 0 0,1 0 0,-1 0 1,0 0-1,0 0 0,0 0 0,0 0 0,0 0 1,0 0-1,0 0 0,0 0 0,0 0 0,0 0 0,0 0 1,1 0-1,-1 0 0,0 0 0,0 0 0,0 0 1,0-6 5,2 3-9,-2 3 3,0 0 0,0 0 0,0 0 1,0 0-1,0-1 0,0 1 0,0 0 0,0 0 1,0 0-1,1 0 0,-1 0 0,0 0 0,0-1 0,0 1 1,0 0-1,0 0 0,0 0 0,0 0 0,0-1 0,0 1-1,0 0 0,0 0 1,0-1-1,0 1 1,0 0-1,0 0 0,1 0 1,-1-1-1,0 1 0,0 0 1,0 0-1,0 0 1,0-1-1,0 1 0,1 0 1,-1 0-1,0 0 0,0 0 1,0 0-1,0 0 1,1-1-1,-1 1 0,0 0 1,0 0-1,0 0 0,1 0 1,-1 0-1,0 0 1,1 0-1,-1 0 1,0 0 0,0 0 0,0 0 0,1 0 0,-1-1 0,0 1 0,0 0-1,0 0 1,1 0 0,-1 0 0,0 0 0,0-1 0,0 1 0,1 0 0,-1 0-1,0 0 1,0-1 0,0 1 0,0 0 0,2-6 0,0 3 1,-3 2-2,2 0 2,0 1-2,-1 0 0,0 0 1,0 0-1,0 0 0,1 0 1,-1 0-1,0 0 1,0-1-1,0 1 0,0 0 1,1 0-1,-1 0 0,0 0 1,0 0-1,0-1 0,0 1 1,0 0-1,1 0 1,-1 0-1,0-1 0,0 1 1,0 0-1,0-1 0,0 1 1,0 0 0,0 0-1,0 0 1,0 0 0,0-1-1,0 1 1,0 0-1,0 0 1,0 0 0,0 0-1,0 0 1,1 0 0,-1 0-1,0 0 1,0-1 0,0 1-1,0 0 1,0 0-1,0 0 1,0 0 0,0 0-1,0 0 1,0 0 0,0 0-1,1 0 1,-1 0 0,0 0-1,0 0 1,0 0 0,0 0-1,0 0 1,0 0 0,0 0 0,0 0-1,0 0 1,0 0 0,0 0-1,0-1 1,0 1 0,0 0 0,0 0-1,0 0 1,0 0 0,1 0-1,-1 0 1,0 0 0,0 0 0,0 0-1,0 0 1,0 0 0,0 0-1,0 0 1,0 0 0,0 0 0,0 0-1,0 0 1,0-1 0,0 1 0,0 0-1,0 0 1,0 0 0,0 0-1,0 0 1,0 0 0,0 0 0,0 0-1,0 0 1,0 0 0,0 0-1,0 0 1,0 0 0,0 0 0,0-1-1,-1 1 1,1 0 0,0 0-1,1-1-2,2-1-18,-1 1 20,1 1 1,-3-1 0,-1 1 0,8-3 1,-4 1-2,-1 2 1,-1-1 0,1 1 0,-1 0 0,2 0 0,-2 0 0,0 0 0,1-1 0,1 0 0,7-1-1,6 2 15,-15 0-15,1 0 0,-1 0 0,0 0 0,1 0-1,-1 1 1,0-1 0,3 2 0,5 0 4,-6 0-9,-3-2 7,0 0-1,1 0 0,-1 1 0,0-1 1,0 0-1,1 0 0,-1 0 0,0 0 0,0 0 1,1 0-1,-1 0 0,0 0 0,1 0 1,-1 0-1,0 0 0,1 0 0,0 0-1,-1 0 0,1 0 0,0 1 0,-1-1-1,1 0 1,0 0 0,-1 0 0,1 1-1,0-1 1,-1 0 0,2 1 0,3 2 17,2 0-24,-7-3 8,1 0 0,-1 0 0,1 0 0,-1 0 0,0 0 0,0 1 0,1-1 0,-1 0 0,0 0 0,1 1 0,-1-1 0,0 0 0,3 3 1,5 2-9,-5-4 8,-3-1 0,0 0 0,0 0 0,0 0 1,0 0-1,0 0 0,0 1 0,0-1 0,0 0 1,0 0-1,0 0 0,0 0 0,0 0 1,0 0-1,0 0 0,1 0 0,-1 0 1,0 0-1,0 0 0,0 1 0,0-1 0,0 0 1,0 0-1,0 0 0,0 0 0,0 0 1,0 0-1,0 0 0,0 0 0,0 1 0,0-1 1,0 0-1,0 0-1,0 0 1,0 0 0,0 0 0,0 0 0,0 1 0,0-1 0,0 0 0,0 0 0,0 0 0,0 0-1,0 0 1,0 0 0,0 0 0,0 0 0,0 1 0,0-1 0,0 0 0,0 0 0,0 0 0,0 0-1,0 0 1,0 0 0,0 0 0,0 0 0,0 0 0,0 0 0,1 0 0,-1 1 0,0-1-1,0 0 1,0 0 0,0 0 0,0 0 0,0 0 0,0 0 0,1 0 0,-1 0-1,0 1 1,1-1 0,-1 0 0,0 0 0,0 1 0,1-1-1,-1 0 1,0 1 0,0-1 0,0 0 0,1 1 0,-1-1 0,0 1-1,0-1 1,0 1 0,0-1 0,1 1 0,-1 0 0,0-1 0,1 1 0,-1-1 0,0 1 0,1 0 0,-1-1 0,0 1 0,1-1 0,-1 0 0,1 1 0,-1-1 0,1 1 0,3 3 7,-4-4-7,0 0 0,1 0 0,-1 0 0,0 1 0,0-1 0,0 0 0,0 0 0,0 0 1,0 0-1,0 1 0,0-1 0,0 0 0,0 0 0,0 0 0,0 0 0,0 1 0,0-1 0,0 0 0,0 0 0,0 0 0,0 1 0,0-1 0,0 0 0,0 0 0,0 0 0,0 0 0,0 0 0,0 1 0,0-1 0,0 0 0,0 0 0,0 0 0,0 0 0,0 0 0,0 0 0,1 0 0,-1 1 0,0-1 0,0 0 0,0 0 0,0 0 0,0 0 0,0 0 0,0 0 0,0 0 0,0 0 0,1 0 0,-1 0 0,2 1 0,-1 0 0,-1 0 0,2 1 1,-1-2 0,-1 0-1,0 1 1,1-1-1,-1 0 0,0 1 1,0-1-1,1 0 0,-1 1 1,0-1-1,0 0 1,0 1-1,1-1 0,-1 1 1,0 0-1,0-1-1,0 1 1,1-1 0,-1 0 0,0 1 0,0-1 0,1 1 0,-1-1 0,0 0 0,1 1 0,0 0 2,-1-1-2,0 1 0,0-1 0,0 0 0,0 0 0,0 1 0,0-1 0,0 0 0,0 0 0,0 1 0,0-1 0,0 0 0,1 0 0,-1 1 0,2 2 0,-3-3 8,1 0-8,0 0 0,0 0 0,0 0 0,0 0 0,0 0 0,0 0 0,0 0 0,0 0 0,0 1 0,0-1 0,0 0 0,0 0 0,0 0 0,0 0 0,0 0-1,0 0 1,0 0 0,0 0 0,0 0 0,0 0 0,0 0 0,0 0 0,0 0 0,0 0 0,0 0 0,0 0 0,0 0 0,0 0 0,0 0 0,1 0 0,-1 0 0,0 0 0,0 0 0,0 1 0,0-1 0,0 0 0,0 0 0,0 0 0,0 0 0,0 0 0,0 0 0,0 0 0,0 0 0,0 0 0,0 0-1,0 0 1,0 0 0,0 0 0,3 0-5,-1 1 11,-2 2-8,0-3 1,0 1 1,0-1 0,0 0 0,-1 0 0,1 0 0,0 0 0,0 0 0,0 0 0,0 0 0,0 0 0,0 0 0,0 1 0,0-1 0,0 0 0,0 0 0,0 0 0,0 0 0,0 0 0,0 0 0,0 0-1,0 0 1,0 1 0,0-1 0,0 0 0,0 0 0,0 0 0,0 0 0,0 0 0,0 0 0,0 0 0,0 0 0,0 1 0,1-1 0,-1 0 0,0 0 0,0 0 0,0 0 0,0 0 0,0 0-1,0 0 1,0 0 0,0 0 0,0 0 0,0 0 0,0 0 0,0 0 0,1 0 0,-1 0 0,0 0 0,0 0 0,0 0 0,0 0 0,0 1 0,0-1 0,0-1 0,0 1 0,0 0 0,0 0 0,1 0-1,-1 0 1,0 0 0,3 2 7,-1-1-7,-2 0 0,0-1 0,0 0 0,0 0 1,0 0-1,0 0 0,0 0 0,-1 0 0,1 0 0,0 1 0,0-1 0,0 0 1,0 0-1,0 0 0,0 0 0,0 0 0,0 0 0,0 0 0,0 0 1,0 0-1,0 0 0,0 0 0,1 0 0,-1 0 0,0 1 0,0-1 0,0 0 1,0 0-1,0 0 0,0 0 0,0 0 0,0 0 0,0 0 0,0 0 1,0 0-1,0 0 0,0 0 0,0 0 0,0 0 0,0 0 0,0 0 0,0 0 1,0 0-1,0 0 0,0 0 0,0 0 0,1 0 0,-1 0 0,0 0 1,0 0-1,0 1-1,0-1 1,0 0 0,0 0 0,1 0 0,-1 1-1,0-1 1,0 0 0,0 0 0,0 0-1,0 1 1,1-1 0,-1 0 0,0 0 0,0 1-1,0-1 1,0 0 0,0 0 0,0 1-1,0-1 1,0 0 0,0 1 0,0-1 0,0 0-1,0 0 1,0 1 0,0-1 0,0 0-1,0 0 1,0 1 0,0-1 0,0 0 0,0 0 0,0 0 0,0 0 0,0 0 1,0 0-1,0 1 0,0-1 0,0 0 0,0 0 0,0 0 0,0 0 0,0 0 0,0 0 0,0 0 0,0 0 0,0 0 0,0 0 1,0 0-1,0 0 0,0 0 0,0 0 0,0 0 0,0 0 0,0 0 0,0 0 0,0 0 0,0 0 0,1 0 0,-1 0 1,0 0-1,0 0 0,0 0 0,0 0 0,0 0 0,0 0 0,0 0 0,0 0 0,0 0 0,0 0 0,0 0 0,0 0 1,0 0-1,0 0 0,0 0 0,0 0 0,0 0 0,1 0 0,-1 0 0,0 0 0,0 0 1,0 0-1,0 0 0,0 0 0,0 0 0,0 0 0,0 0 0,0 0 0,0 0 0,0 0 1,0 0-1,0 0 0,0 0 0,0 1 0,1-1 0,-1 0 0,0 0 0,0 0 0,0 0 0,0 0 1,0 0-1,0 0 0,0 0 0,0 0 0,0 0 0,0 0 0,0 0 0,0 0 0,0 1 1,0-1-1,0 0 0,0 0 0,0 0 0,0 0 0,0 0 0,0 0 0,0 0 0,0 0 0,0 0 0,0 1 0,0-1 0,0 0 0,0 0 0,0 0 0,0 0 0,0 0 0,0 0 0,0 0 0,0 0 0,1 0 0,-1 0 0,0 0 0,0 0 0,0 0 0,0 0 0,0 0 0,0 0 0,0 0 0,0 0 0,0 0 0,0 0 0,0 1 0,0-1 0,0 0 0,1 0 0,-1 0 0,0 0 0,0 0 0,0 0 0,0 0 0,0 0 0,0 0 0,0 0 0,0 0 0,0 0 0,0 0 0,1 0 0,-1 0 0,0 0 0,0 0 0,0 0 0,0 0 0,0 0 0,0 0 0,0 0 0,0 0 0,0 0 0,0 0 0,0 1 0,0-1 0,0 0 0,0 0 0,0 0 0,0 0 0,0 0 0,0 0 0,1 0 0,-1 0 0,0 0 0,0 1 0,0-1 0,0 0 0,0 0 0,0 0 0,0 0 0,0 0 0,0 0 0,0 0 0,-1 0 0,1 1 0,0-1 0,0 0 0,2 0 2,1 0 2,-3 0-4,0 0 0,0 0 0,0 0 0,0 0 0,0 0 0,0 0 0,0 0 0,0 0 0,0 0 1,0 0-1,0 0 0,1 0 0,-1 1 0,0-1 0,0 0 0,0 0 0,0 0 0,0 0 0,0 0 0,0 0 0,0 0 0,0 0 0,0 0 0,0 0 0,0 0 1,0 0-1,0 1 0,0-1 0,0 0 0,0 0 0,0 0 0,0 0 0,0 2-2,1-2-1,2 1 0,-3-1 3,0 0 0,1 0 0,-1 0 1,0 0-1,0 0 0,0 0 0,0 0 0,0 1 0,0-1 0,0 0 0,0 0 1,0 0-1,0 0 0,0 0 0,0 0 0,0 0 0,0 1 0,0-1 1,0 0-1,0 0 0,0 0 0,0 0 0,0 0 0,0 0 0,0 0 0,0 1 1,0-1-1,0 0 0,0 0 0,0 0 0,0 0 0,0 0 0,0 1 0,0-1 1,0 0-1,0 0 0,0 0 0,0 0 0,0 0 0,0 0 0,0 0 0,0 1 1,0-1-1,0 0 0,0 0 0,0 0 0,0 0 0,1 0 0,-1 0 0,0 0 1,0 0-1,0 0 0,0 1 0,0-1 0,0 0 0,0 0 0,0 0 1,0 0-1,0 0 0,0 0 0,1 0 0,2 0 0,-3 0 0,1 0 0,-1 0 0,0 0 0,0 0 0,1 0 0,-1 0 0,0 0 0,0 0 0,1 0 0,-1 0 0,0 1 0,1-1 0,-1 0 0,0 0 0,0 0 0,1 0 0,-1 0 0,0 1 0,2 1 0,-2-2 0,1 0 0,-1 0 0,0 0 0,0 0 0,0 0 0,0 0 0,0 0 0,0 0 0,0 0 0,1 1 0,-1-1 0,0 0 0,0 0 0,0 0 0,0 0 0,0 0 0,0 0 0,0 1 0,0-1 0,0 0 0,0 0 0,0 0 0,0 0 0,0 1 0,0-1 0,0 0 0,0 0 0,0 0 0,1 0 0,-1 0 0,0 0 0,0 0 0,0 0 0,0 0 0,0 0 0,0 0 0,0 0 0,0 1 0,0-1 0,0 0 0,0 0 0,0 0 0,0 0 0,0 0 0,1 0 0,-1 0 0,0 0 0,0 0 0,0 0 0,0 0 0,0 0 0,0 0 0,0 0 0,0 0 0,0 0 0,1 0 0,-1 0 0,0 0 0,0 0 0,0 0 0,0 0 0,0 0 0,0 0 0,0 0 0,0 0 0,0 0 0,0 0 0,0 0 0,1 0 0,-1 0 0,0 0 0,0 0 0,0 0 0,0 0 0,0 0 0,0 0 0,0 0 0,0 0 0,0 0 0,0 0 0,0 0 0,0 0 0,0 0 0,0 0 0,1 1 0,-1-1 0,0 0 0,0 0 0,0 0 0,0 0 0,0 0 0,0 0 0,0 0 0,0 0 0,0 1 0,0-1 0,0 0 0,0 0 0,0 0 0,0 0 0,0 0 0,0 0 0,0 0 0,0 1 0,0-1 0,0 0 0,0 0 0,0 0 0,0 0 0,1 0 0,-1 0 0,0 0 0,0 0 0,0 0 0,0 0 0,0 0 0,0 0 0,0 1 0,0-1 0,0 0 0,0 0 0,1 0 0,-1 0 0,0 0 0,0 0 0,0 0 0,0 0 0,0 0 0,0 0 0,0 0 0,0 0 0,0 0 0,1 0 0,-1 0 0,0-1 0,2 1 0,-2 0 0,0 1 0,1-1 1,-1 0-1,0 0 0,1 0 0,-1 0 1,0 1-1,0-1 0,1 0 0,-1 0 1,0 1-1,1-1 0,-1 1 0,1 0 1,0-1-1,-1 1 1,1-1-1,0 1 0,-1-1 1,1 1-1,0-1 1,0 1-1,-1-1 1,2 1-1,1 0 2,0 0 3,-3-1-5,0 0 0,0 0-1,0 0 1,0 0 0,0 0 0,0 0 0,0 0 0,1 0 0,-1 0 0,0 0 0,0 0 0,0 0 0,0 0 0,0 0-1,0 0 1,0 0 0,0 1 0,1-1 0,-1 0 0,0 0 0,0 0 0,0 0 0,0 0-1,0 0 1,0 0 0,0 0 0,0 0 0,0 1 0,0-1 0,0 0 0,0 0-1,0 0 1,0 0 0,1 0 0,-1 0 0,0 0 0,0 0 0,0 0 0,0 0-1,0 0 1,0 0 0,0 0 0,0 0 0,0 0 0,0 0 0,0 0 0,0 0-1,0 0 1,1 0 0,-1 0 0,0 0 0,0 0 0,0 0 0,0 0 0,0 0-1,0 0 1,0 0 0,0-1 0,0 1 0,0 0 0,1 0 0,-1 0 0,0 0 0,0 0 0,1 0 0,-1 0 0,0 0 0,0 0 0,0 0 0,1 0 0,-1 0 0,0 0 0,0 0 0,1 0 0,-1 0 0,0 0 0,0 0 0,0 0 0,1 0 0,-1 0 0,0 0 0,0 0 0,0 0 0,1 1 0,-1-1 0,0 0 0,0 0 0,1 1 0,-1-1 0,0 0 0,0 0 0,0 0 0,1 0 0,-1 1 0,0-1 0,0 0 0,0 0 0,1 0 0,-1 0 0,0 0 0,0 0 0,0 0 0,1 0 0,-1 0 0,0 0 0,1 0 0,10-2-8,-11 2 8,0 0 0,1 0 0,-1 0 1,0 0-1,0 0 0,0 0 0,0 0 0,0 0 0,0 0 0,0 0 1,0 0-1,0 0 0,0 0 0,0 0 0,0 0 0,1 0 0,-1 0 0,0 0 1,0 0-1,0 0 0,0 0 0,0 0 0,0 0 0,0 0 0,0 0 1,0 0-1,0 1 0,0-1 0,0 0 0,0 0 0,0 0 0,0 0 1,0 0-1,1 0 0,-1 0 0,0 0 0,0 1 0,0-1 1,0 0-1,0 0 0,0 0 0,0 0 0,0 0 0,0 0 1,0 0-1,1 0 0,-1 0 0,0 0 0,0 0 1,0 0-1,0 0 0,0 0 0,3 0 0,-2 0 0,0 0 0,0 0 0,1 0 0,-1 0 0,1 1 0,6-1 0,-3-1 0,-3 1 0,-2 0 0,1 0 0,-1 0 0,0 0 0,0 0 0,0 0 0,0 0 0,1 0 0,-1 0 0,0 0 0,0 0 0,0 1 0,0-1 0,0 0 0,1 0 0,-1 0 0,0 0 0,0 0 0,0 0 0,0 0 0,0 0 0,5 1 0,-5-1 0,0 1 0,0-1 0,0 0 0,0 0 0,0 0 0,0 0 0,0 0 0,0 0 0,0 0 0,1 0 0,-1 0 0,0 0 0,0 0 0,0 0 0,0 0 0,0 0 0,0 0 0,0 0 0,0 0 0,1 0 0,-1 0 0,0 0 0,0 0 0,0 0 0,0 0 0,0 0 0,0-1 0,1 1 0,7-2 9,-8 2-8,0-1 0,1 1-1,-1 0 1,0 0-1,0 0 1,0 0 0,0 0-1,0 0 1,0 0 0,0 0-1,0 0 1,0 0 0,0 0-1,0 0 1,0-1-1,0 1 1,0 0 0,0 0-1,1 0 1,-1 0 0,0 0-1,0 0 1,0-1-1,0 1 23,0 0-22,-1-1 6,3 0-6,-1 0-2,-1 1 1,0 0 1,0 0-1,0 0 1,0 0-1,0 0 1,0 0-1,0 0 0,0 0 1,1 0-1,-1 0 1,0 0-1,0-1 1,0 1-1,0 0 1,0 0-1,0 0 0,0 0 1,0 0-1,0 0 1,0 0-1,0 0 1,0-1-1,0 1 0,0 0 1,0 0-1,0 0 1,0 0-1,0 0 1,0 0-1,0 0 0,0-1 1,0 1-1,0 0 1,0 0-1,0 0 1,0 0-1,0 0 0,0-1 0,1 1 0,-1 0 0,0 0 0,0 0 0,0 0 0,0 0 0,0 0 0,0 0 0,0 0 0,0 0 0,0 0 0,0-1 0,0 1 0,0 0 0,0 0 1,0 0-1,0 0 0,0 0 0,0 0 0,1 0 0,-1 0 0,0 0 0,0 0 0,0 0 0,0 0 0,0 0 0,0 0 0,0 0 0,0 0 0,0 0 0,0 0 0,1 0 0,-1 0 0,0 0 0,0 0 0,0 0 0,1 0 7,-1 0-7,0 0 0,0 0 0,0 0 0,0 0 0,0 0 0,0 0 0,0 0 0,0 0 0,0-1 0,0 1 0,0 0 0,0 0 0,0 0 0,0 0 0,0 0 0,0 0 0,0 0 0,0 0 0,0 0 0,0 0 0,0 0 0,0 0 0,0 0 0,0 0 0,0 0 0,0 0 0,0 0 0,0 0 0,0 0 0,0 0 0,0 0 0,0 0 0,0 0 0,0 0 0,0 0 0,0 0 0,0 0 0,0 0 0,0 0 0,0 0 0,0 0 0,0 0 0,0 0 0,0 0 0,0 0 0,0 0 0,0 0 0,0 0 0,0 0 0,0 0 0,0 0 1,0 0-1,0 0 0,0 0 0,0 0 0,0 0 0,0 0 0,0 0 0,0 0 0,0 0 0,0 0 0,0 0 0,0 0 0,0 0 0,0 0 0,1-2 3,-1 1 2,0 1-5,0 0 0,1 0 0,-1 0 0,0 0 0,0 0 0,0 0 0,0 0 0,0 0 0,1-1 0,-1 1 0,0 0 0,0 0 0,0 0 0,0 0 0,0 0 0,1-1 0,-1 1 0,0 0 0,0 0 0,0 0 0,0 0 0,0-1 0,0 1 0,0 0 0,1-3 0,-1 3 0,0 0 0,0 0 0,0 0 0,0 0 0,0 0 0,0 0 0,0-1 0,0 1 0,0 0 0,0 0 0,0 0 0,0 0 0,0 0 0,0 0 0,0 0 0,0 0 0,0 0 0,0 0-1,0 0 1,0 0 0,0 0 0,0 0 0,0 0 0,0 0 0,0 0 0,0 0 0,0 0 0,0 0 0,0 0 0,0 0 0,0 0 0,0 0 0,0 0 0,0 0 0,0 0 0,0 0 0,0 0 0,0 0 0,0 0 0,0 0 0,0 0 0,0 0 0,0 0 0,0 0 0,0 0 0,0 0 0,0 0 0,0-1 0,0 1-1,1 0 1,-1 0-1,0 0 1,1-1-1,-1 1 1,1 0-1,-1-1 1,0 1-1,1 0 1,-1-1 0,0 1-1,0-1 1,1 1-1,-1 0 1,0-1-1,0 1 1,1-1-1,0-2 0,-1 3 1,0 0 0,0 0 0,0 0 0,0 0 0,0 0 0,0 0 0,0 0 0,0 0 0,0 0 0,0 0 0,0 0 0,0 0 0,0 0 0,0 0 0,0 0 0,0 0 0,0 0 0,0 0 0,0 0 0,0 0 0,0 0 0,0 0 0,0 0 0,0 0 0,0 0 0,0 0 0,0 0 0,0 0 0,0 0 0,0 0 0,0 0 0,0 0 0,0 0 0,0 0 0,0 0 0,0 0 0,0 0 0,0 0 0,0 0 0,0-3-2,0 3 2,0 0 0,0 0-1,0 0 1,0-1 0,0 1 0,0 0 0,1 0 0,-1 0 0,0 0 0,0-1 0,0 1 0,0 0 0,0 0-1,0 0 1,0 0 0,0 0 0,0 0 0,0 0 0,1-1 0,-1 1 0,0 0 0,0 0 0,0 0 0,0 0 0,0 0-1,0 0 1,1 0 0,-1 0 0,0 0 0,0 0 0,0 0 0,0-1-1,1 1 1,-1 0-1,0 0 1,0 0-1,0-1 1,0 1-1,1 0 1,-1 0-1,0 0 1,0 0-1,0 0 1,1 0-1,-1-1 1,0 1-1,1 0 1,-2 0 0,1 0 0,0 0 0,0 0 0,0 0 0,0-1 0,0 1 0,0 0 0,0 0 0,0 0 0,0 0 0,0 0 0,0 0 0,0-1 0,0 1 0,0 0 1,0 0-1,0 0 0,0 0 0,0 0 0,0-1 0,0 1 0,0 0 0,0 0 0,0 0 0,0 0 0,1 0 0,-1 0 0,0 0 0,0-1 0,0 1 0,0 0 0,0 0 0,0 0 0,0 0 0,0 0 0,0 0 0,0 0 0,1 0 0,-1 0 0,0 0 0,0 0 0,0-1 1,0 1 0,1 0-1,-1 0 0,0 0 0,0 0 1,0 0-1,0 0 0,1 0 1,-1 0-1,0 0 0,0 0 1,0 0-1,0 0 0,0 0 1,0-1-1,1 1 0,-1 0 0,0 0 1,0 0-1,0 0 0,0 0 0,0 0 0,0 0 0,0 0 0,0 0 0,-1 0-1,1-1 1,0 1 0,0 0 0,0 0 0,0 0 0,0 0 0,0 0 0,0 0 0,0 0 0,0 0 0,0 0 0,0 0 0,0-1-1,0 1 1,0 0 0,0 0 0,0 0 0,0 0 0,-1 0 0,1 0 0,0 0 0,0 0 0,0-1 0,0 1 0,0 0 0,0 0-1,0 0 1,0 0 0,0 0 0,0 0 0,1 0 0,-1-1 0,0 1 0,0 0 0,0 0 0,0 0 0,2-3-5,-2 3 6,2-1 2,2-1 1,-4 2-4,1 0 0,-1 0 0,0 0 0,0 0 0,0-1 0,0 1 0,0 0 0,0 0 0,0 0 0,0 0-1,0 0 1,0 0 0,1 0 0,-1-1 0,0 1 0,0 0 0,0 0 0,0 0 0,0 0 0,0 0 0,0-1 0,0 1 0,0 0 0,0 0 0,0 0 0,0 0 0,0 0 0,0-1 0,0 1 0,0 0 0,0 0 0,0 0 0,0 0 0,0 0 0,-1-1 0,1 1-1,1 0 0,-1 0 1,0-1-1,0 1 1,0 0-1,0 0 0,0 0 1,0-1-1,1 1 1,-1 0-1,0 0 0,0-1 1,1 0-5,-1 1 5,1-1-1,-1 1 0,0 0 1,0-1-1,1 1 1,-1 0-1,0-1 0,0 1 1,0-1-1,1 1 0,-1 0 1,0-1-1,0 0 0,0 1 1,0-1 0,0 1-1,0 0 1,0-1-1,0 1 1,1 0-1,-1-1 1,0 1 0,0 0-1,0-1 1,0 1-1,1 0 1,-1 0 0,0-1-1,0 1 1,0 0-1,1 0 1,-1-1 0,1 1-2,0-1-3,-1 0-12,0 1 15,0 0 0,0 0 1,0 0-1,0 0 0,-1 0 1,1-1-1,0 1 0,0 0 1,0 0-1,0 0 0,0 0 1,0 0-1,0-1 0,0 1 1,0 0-1,0 0 0,0 0 1,0 0-1,0-1 0,0 1 1,0 0-3,0-1 0,1 1 0,-1-1 0,0 1 0,0-1 0,0 1 0,0-1 0,1 1 0,-1-1 0,0 1 1,0 0-1,1-1 0,-1 1 0,0 0 0,1-1 0,-1 0 5,1 1 0,-1-1 0,1 1 0,-1-1-1,0 1 1,1-1 0,-1 0 0,1 0 0,0-2-23,0-1 1,1 1-1,2-6 0,-1 4-28,-2 1-3,0 3 52,-1 1 1,0-1 0,0 1-1,0 0 1,0-1 0,0 1 0,1-1-1,-1 1 1,0-1 0,3-2-1,-1-1 0,2-6 0,-2 7 2,0-3-5,4-3 20,0 0-16,-5 7 0,0 0 0,-1 0 0,1 0 0,0-3 0,2-5-1,5-7 1,-8 16 0,1 0 0,-1 0 1,0 0-1,0 0 0,0 0 0,1 0 1,-1-1-1,0 1 0,0 0 1,0 0-1,0 1 0,0-1 1,1 0-1,-1 0 0,0 1 1,0-1-1,0 0 1,1 0-1,-1 1 0,1-2 1,5-5 0,-5 6-1,0 0-1,0 1 0,0-1 0,-1 0 0,1 0 0,0 0 1,-1 0-1,1-1 0,0 1 0,-1 0 0,2-2 1,-2 1 0,1 0 1,-1 1-1,1-1 1,0 1-1,-1 0 1,1-1-1,1-1 1,2-2-11,0-3 6,3-9 0,-7 16 7,0 0 0,1 0-1,-1 0 1,0 0-1,0-1 1,0-1-5,1-7 4,2 7 5,-2-1-5,0 3-4,0 0 0,-1-1 1,0 1-1,1 0 1,0-2-1,-1 2 9,1 1-7,-1 0 0,0 0 0,0 0 0,0 0 0,0 0 0,1 0 0,-1 0 0,0 0 0,0 0 0,0 0 0,0 0 0,0 0 0,0 0 0,1 0 0,-1 0 0,0-1 0,0 1 0,0 0 1,0 0-1,0 0 0,0 0 0,0 0 0,0 0 0,1-1 0,-1 1 0,0 0 0,0 0 0,0 0 0,0 0 0,0 0 0,0-1 0,0 1 0,0 0 0,0 0 0,0 0 0,0-1 0,0 1 0,0 0 0,0 0 0,1 0 1,-1-1-1,0 1 0,0 0 0,0 0 0,0 0 0,1 0 1,-1-1-1,0 1 0,0 0 0,1 0 0,-1 0 0,0 0 1,1 0 1,-1-1 0,1 1 1,-1 0-1,1-1 0,-1 1 1,1-1-1,-1 1 1,1-1-1,1-1-2,-1 0 0,-1 2 0,-1-2 0,1 2 0,0 0 0,0-1 0,0 1 0,0 0 0,0-1 0,1 1 0,-1 0 0,0-1 0,0 1 0,0 0 0,1-1 0,-1 1 0,0 0 0,0 0 0,0 0 0,0 0 0,0-1 0,0 1 0,0 0 0,0 0 0,0 0 0,0 0 0,0 0 0,0 0 0,0-1 0,0 1 0,0 0 0,0 0 0,0 0 0,0 0 0,0 0 0,0-1 0,0 1 0,0 0 0,0 0 0,0 0 0,0 0 0,0-1 0,0 1 0,0 0 0,0 0 0,0 0 0,0 0 0,0 0 0,0-1 0,0 1 0,0 0 0,0 0 0,0 0 0,0 0 0,0 0 0,0 0 0,0-1 0,0 1 0,0 0 0,0 0 0,0 0 0,0 0 0,0 0 0,0-1 0,0 1 0,0 0 0,0 0 0,0 0 0,0 0 0,0 0 0,1 0 0,6-9-7,-7 9 8,0 0-1,0 0 0,0 0 0,0-1 0,0 1 1,0 0-1,0 0 0,0 0 0,0 0 1,0-1-1,0 1 0,0 0 0,0 0 1,0 0-1,0 0 0,0-1 0,0 1 0,0 0 1,0 0-1,0 0 0,0 0 0,0-1 1,0 1-1,0 0 0,0 0 0,0 0 1,-1-1-1,1-1 0,0 1 0,0 1-1,0 0 1,1 0 0,-1 0-1,0 0 1,0 0 0,0 0 0,0 0-1,0 0 1,0-1 0,0 1-1,0 0 1,0 0 0,0 0 0,0 0-1,0 0 1,0 0 0,0 0-1,0-1 1,0 1 0,0 0 0,0 0-1,0-3 5,0 3-4,0-1 0,1 1 1,-1 0-1,0 0 0,0-1 0,0 1 1,0 0-1,0-1 0,0 1 1,0 0-1,0 0 0,-1-1 0,1 1 1,0 0-1,0-1 0,0 1 1,0-1-1,0 1 0,0-1 0,0 1 1,0 0-1,0-1 0,0 1 1,0-1-1,1 1 0,-1-1 0,0 1 1,0-1-1,0 1 0,0 0 1,1-1-1,-1 1 0,0-1 0,1 0-1,-1 0 1,1 1-1,-1-1 0,0 0 0,0 0 0,1-1 0,-1 2 1,0 0 0,0 0 0,0-1 0,0 1 0,0 0 0,0 0 0,1-1 0,-1 1 0,0 0 0,0 0 0,0 0 0,0-1 0,0 1 0,1 0 0,-1 0 0,0 0 0,0-1 0,0 1 0,1 0 0,0-1 0,-1 0 0,0 1 0,-1-3-4,1 3 5,0 0-1,0 0 0,0 0 0,0 0 0,-1 0 0,1 0 0,0 0 0,0-1 0,0 1 0,0 0 0,0 0 0,0 0 0,0 0 0,0 0 0,0 0 0,0 0 0,0 0 0,0-1 0,0 1 1,0 0-1,0 0 0,0 0 0,0 0 0,0 0 0,0 0 0,0 0 0,0 0 0,0-1 0,0 1 0,0 0 0,0 0 0,0 0 0,1 0 0,-1 0 0,0 0 0,0 0 0,0 0 0,0 0 0,0-1 1,0 1-1,0 0 0,1-1-6,0-1 12,-1 2-7,0-1 1,0 1 0,0 0-1,0 0 1,0 0 0,0 0-1,0 0 1,0 0 0,0 0-1,0 0 1,0 0 0,0-1-1,0 1 1,0 0 0,0 0-1,0 0 1,0 0 0,1 0 0,-1 0-1,0 0 1,0 0 0,0 0-1,0 0 1,0 0 0,0 0-1,0 0 1,0 0 0,0 0-1,0-1 1,0 1 0,0 0-1,0 0 1,1 0 0,1-1 11,1-2-10,-4 2-1,1 1 0,0 0 0,0 0 0,0 0 0,0 0 0,0 0 0,0 0 0,0 0 0,0 0 0,0 0 0,0 0 0,0 0 0,0 0 0,0 0 0,0 0 0,0 0 0,0 0 0,0 0 0,0 0 0,0 0 0,0 0 0,0 0 0,0 0 0,0 0 0,0 0 0,0 0 0,0 0 0,0 0 0,0 0 0,0 0 0,0 0 0,0 0 0,0 0 0,0 0 0,0 0 0,0 0 0,-1 0 0,1 0 0,0 0 0,0 0 0,0 0 0,0-1 0,0 1 0,0 0 0,0 0 0,0 0 0,0 0 0,0 0 0,1 0 0,-1 0 0,0 0 0,0 0 0,0 0 0,0 0 0,0 0 0,0 0 0,0 0 0,0 0 0,0 0 0,3-2-8,-3 2 8,0-1 0,0 1 1,1 0-1,-1 0 0,0 0 1,0 0-1,0 0 0,0 0 1,1 0-1,-1-1 0,0 1 0,0 0 1,0 0-1,0 0 0,0 0 1,1-1-1,-1 1 0,0 0 1,0 0-1,0 0 0,0-1 0,0 1 1,0 0-1,0 0 0,0-1 1,0 1-1,2-2-3,-2 2 3,0 0-1,0 0 1,0 0 0,0 0 0,0-1 0,0 1-1,0 0 1,0 0 0,1 0 0,-1 0-1,0 0 1,0 0 0,0-1 0,0 1-1,0 0 1,0 0 0,0 0 0,0 0-1,0 0 1,0-1 0,0 1 0,0 0-1,0-1 1,0 1 0,1 0 0,-1-1-1,0 1 1,0 0 0,0 0 0,0-1-1,1 1 1,-1 0 0,0 0-1,0-1 1,0 1 0,1 0 0,-1 0-1,1-1 1,0 0-2,-1 1 2,0 0 0,0 0 0,0 0 0,0 0 0,0 0 0,0 0 0,0 0 0,0 0 0,0 0 0,0 0 0,0 0 0,0 0 0,0 0 0,0 0 0,0 0 0,0 0 0,0 0 0,0 0 0,0 0 0,0 0 0,0 0 0,0 0 0,0 0 0,0 0 0,0 0-1,0 0 1,0 0 0,0 0 0,0 0 0,0 0 0,0 0 0,0 0 0,0 0 0,0 0 0,0 0 0,0 0 0,0 0 0,0 0 0,0 0 0,0 0 0,0 0 0,0 0 0,0 0 0,0 0 0,0 0 0,0 0 0,0 0 0,0 0 0,0 0 0,0 0 0,0 0 0,0 0 0,0 0 0,0 0 0,0 0 0,0 0 0,0 0 0,0 0 0,0 0 0,3-1-12,0 0 1,-2 1 11,0 0 1,0-1 0,0 1-1,0 0 1,0 0 0,0 0 0,0 0 0,1 0 0,-1 0 0,-1 0 2,3-1 0,-3 1-3,1-1-1,-1 1 1,1 0 0,0 0 0,-1 0 0,1 0 0,0 0 0,-1 0 0,1 0 0,-1 0 0,1 1 0,0-1-1,0 1 1,4 0 3,-2-1-6,-2 0 5,-1 0 0,1 0 0,-1 0 0,1 0 0,-1 0 0,1 0 0,-1 0 0,1 1 0,-1-1 0,1 0 0,-1 0 0,1 1 0,-1-1 0,1 0 0,-1 1 0,1 0 0,0-1 0,0 1 0,0-1 1,0 0-1,-1 1 0,1-1 1,0 0-1,0 1 0,0-1 1,0 0-1,1 0 0,0 0-1,-1 0 0,0 1 0,1-1-1,-1 0 1,0 1-1,0-1 1,1 1 0,-1-1-1,0 1 1,0 0-1,2 1 1,-2-2-1,-1 1-1,1-1 0,-1 0 1,0 1-1,1-1 0,-1 1 1,0-1-1,1 0 0,0 2 0,3 3 4,-3-4-3,0-1 1,-1 1-1,1-1 0,-1 1 0,1-1 0,-1 1 1,1 0-1,-1-1 0,0 1 0,1 1 1,2 2-2,-3-3 1,0-1 0,0 0 0,1 1 1,-1-1-1,0 0 0,0 1 0,0-1 0,1 1 0,-1-1 1,0 1-1,0-1 0,0 1 0,2 5 0,-1-2 0,2 3 0,-3-6 0,0-1 0,1 1 0,-1 0 0,0 0 0,0 0 0,1-1 0,-1 1 0,0 0 0,0 0 0,0 0 0,0 0 0,0 1 0,0-1 0,0 0 1,0 0-1,1-1 1,-1 1-1,0 0 0,0 0 1,0-1-1,0 1 1,1 0-1,-1-1 0,1 2 1,1 5 3,-1-4 1,-1-2-4,0-1 0,0 1 0,0 0 0,0 0-1,0-1 1,0 1 0,1 0 0,-1-1 0,0 2 0,1-1 0,-1 0 1,1 0 0,-1 0-1,0 0 1,1 2-1,-1-2 0,0 0 0,1 0 0,-1 0-1,0 0 1,1 0 0,-1 0 0,1 1 0,-1-1-1,0-1 0,1 0 0,-1 0 0,0 0 0,0 0 0,0 1 0,0-1 0,0 0 0,0 0 0,0 0 0,0 1 0,0-1 0,0 0 0,0 0 0,0 0 0,0 0 0,0 1 0,0-1 0,0 0 0,0 1 0,0-1 1,0 0-1,0 0 1,0 0-1,0 1 1,0-1-1,0 0 0,0 0 1,0 0-1,0 1 1,0-1-1,0 0 1,0 0-1,0 0 0,0 1 1,0-1-1,0 0 1,0 0-1,0 0 1,1 1-1,0 6 16,0-6 1,0 1 1,-1 0-1,1 4 0,1-2-14,-1-1-3,-1-1 7,2 3 9,-2-4-17,0-1 1,0 0 0,0 0-1,0 0 1,1 1 0,-1-1 0,0 0-1,0 0 1,0 1 0,0-1-1,0 0 1,0 0 0,0 1-1,0-1 1,0 0 0,0 1 0,0-1 0,0 0 0,0 0 1,0 1-1,0-1 1,0 0-1,0 0 1,0 1-1,0-1 0,0 0 1,0 0-1,0 1 1,0-1-1,0 0 1,1 1-1,-1 0 1,1 0-1,-1 0 1,1 0 0,-1 0 0,0 0-1,1 0 1,-1 0 0,0 1 0,0-1-1,0 1 1,3 6-1,-2-4 1,0-4 0,-1 0-1,0 0 0,0 0 0,0 0 0,0 0 1,0 0-1,0 1 0,0-1 0,0 0 0,0 0 1,0 0-1,0 0 0,0 0 0,0 0 0,0 0 1,1 0-1,-1 0 0,0 0 0,0 0 1,0 0-1,0 0 0,0 1 0,0-1 0,0 0 1,1 0 0,2 7 6,0-3-1,-3-2-5,1-1 0,0 0 1,-1 0-1,1 0 1,0 0-1,1 1 1,0 3-9,-3-2 8,1-3-1,0 0 1,0 0-1,0 1 0,0-1 0,0 0 1,0 0-1,0 0 0,0 0 0,0 1 1,0-1-1,0 0 0,0 0 1,0 0-1,0 0 0,0 1 0,0-1 1,0 0-1,0 0 0,0 0 0,0 1 1,2-1-4,0 2-1,-2-2 5,0 1-1,0-1 0,0 0 0,0 0 0,0 0 0,0 0 1,0 0-1,0 0 0,1 0 0,-1 0 0,0 0 1,0 0-1,0 1 0,0-1 0,0 0 0,0 0 1,0 0-1,0 0 0,0 0 0,0 0 0,0 0 0,0 0 1,0 1-1,0-1 0,0 0 0,-1 0 0,1 0 1,0 0-1,0 0 0,0 0 0,0 0 0,0 0 0,0 0 1,0 1-1,0-1 0,0 0 0,0 0 0,0 0 1,0 0-1,0 0 0,0 0 0,0 0 0,0 0 1,0 1-1,0-1 0,0 0 0,0 0 0,0 0 1,0 0-1,0 0 0,0 0 0,0 0 0,0 1 0,0-1 1,0 0-1,0 0 0,0 0 0,0 0 0,0 0 1,0 0-1,0 0 0,0 0 0,0 1 0,0-1 1,0 0-1,0 0 0,0 0 0,0 0 0,0 0 0,1 0 1,-1 0-1,0 0 0,0 0 0,0 0 0,0 0 1,0 0-1,0 0 0,0 1 0,0-1 0,1 0 0,-1 0 0,0 0 0,0 0 0,0 0 0,0 0 0,0 0 0,0 0 0,0 0 0,0 0 0,0 0 0,0 0 0,0 1 0,0-1 1,1 0-1,-1 0 0,0 0 0,0 0 0,0 0 0,0 0 0,0 0 0,0 1 0,0-1 0,0 0 0,0 0 0,0 0 0,0 0 0,0 1 0,0-1 0,0 0 0,0 0 0,0 0 0,0 1 0,0-1 0,0 0 0,0 0 0,0 0 0,0 1 0,0-1 0,0 0 0,0 0 0,0 0 0,0 1 0,0-1 0,0 0 0,0 0 0,1 0 0,-1 0 0,0 1 0,0-1 0,0 0 0,0 0 0,0 1 0,1-1 0,-1 0 0,0 0 0,0 1 0,0-1 0,0 0 0,0 0 0,0 1 0,0-1 0,0 1 0,0 0 0,0-1 0,0 0 0,0 0 0,0 0 0,0 0 0,0 0 0,0 0 0,0 0 0,0 0 0,0 0 0,0 0 0,0 0 0,0 0 0,0 0 0,0 1 0,0-1 0,0 0 0,0 0 0,0 0 0,0 0 0,0 0 0,0 0 0,0 0 0,0 0 0,0 0 0,0 0 0,0 0 0,0 0 0,0 0 0,0 0 0,0 0 0,0 0 0,0 1 0,0-1 0,0 0 0,0 0 0,0 0 0,0 0 0,0 0 0,0 0 0,0 0 0,0 0 0,0 0 0,0 0 0,0 0 0,0 0 0,0 0 0,0 0 0,0 0 0,0 0 0,0 0 0,0 0 0,0 0 0,0 0 0,1 0 0,-1 0 0,3 2 0,-3-2 0,0 0 0,0 0 0,0 1 0,0-1 0,0 0 0,0 0 0,0 0 0,0 0 0,0 1 0,0-1 0,0 0 0,1 0 0,-1 0 0,0 0 0,0 0 0,0 1 0,0-1 0,0 0 0,0 0 0,-1 0 0,1 0 0,0 1 0,0-1 0,0 0 0,0 0 0,0 0 0,0 0 0,0 1 0,0-1 0,0 0 0,0 0 0,0 0 0,0 0 0,0 0 0,-1 1 0,1-1 0,0 0 0,0 0 0,0 0 0,0 0 0,0 0 0,0 0-1,0 0 1,0 0 0,0 0 0,0 0 0,0 0 0,0 0 0,0 0 0,0 0 0,0 0 0,0 0 0,0 0 0,0 0 0,0 0-1,0 0 1,0 0 0,0 0 0,0 0 0,0 0 0,0 0 0,0 1 0,0-1 0,0 0 0,0 0 0,0 0 0,0 0 0,0 0-1,0 0 1,0 0 0,0 0 0,0 0 0,0 0 0,0 0 0,0 0 0,0 0 0,1 0 0,1 1 5,1 2 7,-3-3-12,0 0 0,0 0 0,0 0 0,0 0 0,0 0 0,0 1 0,0-1 0,0 0 0,0 0 0,0 0 1,0 0-1,0 0 0,0 1 0,1-1 0,-1 0 0,-1 0 0,1 0 0,0 0 0,0 0 0,0 1 0,0-1 0,0 0 0,0 0 0,0 0 0,0 0 1,0 0-1,0 1 0,0-1 0,0 0 0,0 0 0,0 0 0,0 0 0,0 0 0,-1 0 0,1 1 0,0-1 0,0 0 0,0 0 0,0 0 0,0 1 0,-1-1 0,1 0 0,0 0 0,0 0-1,0 1 1,0-1 0,0 0 0,0 0 0,0 0 0,0 1 0,0-1 0,0 0 0,0 0 0,0 1 0,0-1 0,0 0 0,0 0 0,0 1 0,0-1 0,0 0 0,0 0 0,0 0 0,0 1 0,0-1 0,0 0 0,0 0 0,0 0 0,0 0 0,0 0 0,0 0 0,0 0 0,0 0 0,0 0 0,0 0 0,0 0 0,0 1 0,1-1 0,-1 0 0,0 0 0,0 0 0,0 0 0,0 0 0,-1 0 0,1 0 0,0 0 1,0 0-1,0 0 0,0 1 0,0-1 0,0 0 0,0 0 0,0 0 0,0 0 0,0 0 0,0 0 0,0 0 0,0 0 0,0 0 0,0 0 0,0 0 0,0 0 0,0 1 0,0-1 0,0 0 0,-1 0 0,1 0 0,0 0 0,0 0 0,0 0 0,0 0 0,0 0 0,0 0 0,0 1 0,0-1 0,0 0 1,0 0-1,0 0 0,0 0 0,0 0 0,0 0 0,0 1 0,0-1 0,0 0 0,0 0 0,0 0 0,0 0 0,0 0 0,0 0 0,0 0 0,0 1 0,0-1 0,0 0 0,0 0 0,0 0 0,0 0 0,0 0 0,0 0 0,0 0 0,1 1 0,-1-1 0,0 0 0,0 0 0,0 0 0,4 8 7,-2-4-9,0 2-1,-2-5 4,0-1-1,1 0 1,-1 1-1,0-1 0,0 1 1,0-1-1,0 0 0,0 1 1,0-1-1,0 1 0,0-1 1,-1 1-1,1-1 0,0 1 0,0-1 0,0 1 0,0-1 0,0 0 0,0 1 0,0-1 0,0 0 0,0 1 0,0-1 0,0 0 0,0 1 0,0-1 0,1 1 0,-1 3 0,0-4 0,0 0 0,0 0 0,0 0 0,1 1 0,-1-1 0,0 0 0,0 0 0,0 1 0,0-1 0,0 0 0,0 0 0,0 0 0,0 0 0,1 1 0,-1-1 0,0 0 0,0 0 0,0 0 0,0 0 0,1 0 0,-1 1 0,0-1 0,0 0 0,0 0 0,0 0 0,1 0 0,-1 0 0,0 0 0,0 0 0,0 0 0,0 0 0,0 0 0,0 0 0,0 1 0,0-1 0,0 0 0,0 0 0,1 0 0,-1 0 0,0 0 0,0 0 0,0 0 0,0 0 0,0 1 0,0-1 0,0 0 0,0 0 0,0 0 0,0 0 0,0 0 0,0 0 0,0 1 0,0-1 0,0 0 0,0 0 0,0 0 0,0 0 0,0 0 0,0 0 0,0 1 0,0-1 0,0 0 0,0 0 0,0 0 0,0 0 0,0 0 0,0 0 0,0 1 0,0-1 0,-1 0 0,1 0 0,0 0 0,0 0 0,0 0 0,0 0 0,0 1 1,0-1 0,0 0-1,0 0 1,0 1 0,0-1 0,0 0 0,-1 1-1,1-1 1,0 0 0,1 0 0,-1 1 0,0-1-1,0 0 1,0 1 0,0-1 0,0 0 0,0 1-1,0-1 1,0 1 0,1-1-1,-1 0 0,0 0-1,0 0 1,0 0 0,0 0 0,1 0 0,-1 0 0,0 0-1,0 0 1,0 0 0,1 1 0,-1-1 0,0 0-1,0 0 1,0 0 0,0 0 0,0 1 0,1-1 0,-1 0-1,0 0 1,0 0 0,0 1 0,0-1 0,0 0-1,0 0 1,0 0 0,0 1 0,0-1 0,0 0-1,0 0 1,0 1 0,0-1 0,0 0 0,0 0 0,0 1-1,0-1 1,0 1 0,0 0-1,0 0 1,0 0 0,0 0-1,-1 0 1,0 2 0,1-3-1,0 0 1,0 0 0,0 0 0,0 0 0,0 0-1,0 0 1,0 0 0,0 0 0,1 0-1,-1 0 1,0 0 0,0 0 0,0 0 0,0 1-1,0-1 1,0 0 0,0 0 0,0 0-1,0 0 1,0 0 0,0 0 0,0 0 0,0 0-1,0 0 1,0 0 0,0 0 0,0 0-1,0 0 1,1 1 0,0 3 0,-1-4 0,0 0 0,0 1 0,0-1 0,0 0 0,0 1 0,0-1 1,0 0-1,0 1 0,0-1 0,0 0 0,0 0 0,0 1 0,1-1 0,-1 0 0,0 1 0,0-1 0,1 1 2,-1-1-2,0 0 0,0 0 1,1 0-1,-1 0 0,0 0 0,0 0 0,0 0 0,0 0 0,0 0 1,0 1-1,0-1 0,0 0 0,0 0 0,0 0 0,0 0 0,0 0 0,0 0 1,1 0-1,-1 0 0,0 0 0,0 1 0,0-1 0,0 0 0,0 0 1,0 0-1,0 0 0,0 0 0,0 0 0,0 0 0,0 1 0,0-1 0,0 0 1,0 0-1,0 0 0,0 0 0,0 1 0,-1-1 0,1 1 0,0-1 0,0 1 0,0-1 0,0 1 0,0-1 0,0 1 0,0-1 0,0 0 0,0 1 0,0-1 0,0 1 0,1-1 0,-1 1 0,0-1 0,0 1 0,0-1 0,0 1 0,1-1 0,-1 0 0,0 1 0,0-1 0,0 0 0,1 1 0,-1-1 0,1 1 0,-1-1 0,0 0 0,0 0 0,1 1 0,-1-1 0,0 0 0,0 0 0,0 1 0,0-1 0,1 0 0,-1 0 0,0 1 0,0-1 0,0 0 0,0 0 0,0 1 0,0-1 0,0 0 0,0 1 0,1-1 0,-1 0 0,0 1 0,0-1 0,0 0 0,0 0 0,0 1 0,0-1 0,0 0 0,-1 1 0,1-1 0,0 0 0,0 1 0,0-1 0,0 1 0,0-1 0,0 0 0,0 0 0,0 1 0,0-1 0,0 0 0,0 0 0,0 1 0,0-1 0,0 0 0,0 1 0,0-1 0,0 0 0,0 0 0,0 1 0,0-1 0,1 0 0,-1 0 0,0 0 0,0 1 0,0-1 0,0 0 0,1 1 0,1 3 0,-2-4 0,0 1 1,0-1-1,0 1 0,0-1 0,0 1 1,0-1-1,0 1 0,0-1 1,0 1-1,0-1 0,1 1 0,-1-1 1,0 0-1,0 1 0,0-1 1,1 1-1,-1-1 0,0 0 1,1 1-1,-1-1 0,0 0 0,1 1 1,1 3-5,-2-4 5,0 0-1,0 0 1,0 1-1,0-1 1,0 0 0,1 0-1,-1 0 1,0 0-1,0 1 1,0-1-1,0 0 1,0 0 0,0 0-1,0 0 1,1 1-1,-1-1 1,0 0 0,0 0-1,0 0 1,0 0-1,1 0 1,-1 0-1,0 0 0,0 0 1,0 0-1,0 0 0,0 0 0,0 0 0,0 0 0,0 0 1,0 0-1,0 0 0,0 0 0,0 0 0,0 0 0,0 0 1,0 0-1,0 0 0,0 0 0,0 0 0,0 1 0,0-1 1,0 0-1,1 0 0,-1 0 0,0 0 0,0 0 0,0 0 1,0 0-1,0 0 0,0 0 0,0 0 0,0 0 0,0 0 1,0 0-1,0 0 0,0 0 0,0 0 0,0 0 0,0 0 1,0 0-1,0 0 0,0 1 0,0-1 0,0 0 0,0 0 1,0 0-1,0 0 0,0 0 0,0 0 0,0 0 0,0 0 0,0 0 0,0 0 0,0 0 0,0 0 0,0 0 0,0 0 0,0 0 0,0 0 0,0 0 0,0 0 0,0 0 0,0 0 0,0 0 0,0 1 0,0-1 0,0 0 0,0 0 0,0 0 0,0 0 0,0 0 0,0 0 0,0 0 0,0 0 0,0 0 0,0 0 0,0 0 0,0 0 0,0 0 0,0 0 0,0 0 0,0 0 0,0 0 0,0 0 0,0 0 0,0 0 0,0 0 0,0 0 0,0 0 0,0 0 0,0 0 0,0 0 0,0 0 0,0 0 0,1 1-1,0-1-1,0 1 1,0-1 0,-1 1-1,2 1 1,-1-2 1,-3 4 7,2-4-7,0 0 0,0 1 0,0-1 0,0 0 0,0 0 0,0 0 0,0 0 0,0 0 0,0 0 0,0 0 0,0 1 0,0-1 0,0 0 0,0 0 0,0 0 0,0 0 0,0 0 1,0 0-1,0 0 0,1 0 0,-1 0 0,0 0 0,0 1 0,0-1 0,0 0 0,0 0 0,0 0 0,0 0 0,0 0 0,0 0 0,0 0 0,0 0 0,1 0 0,-1 0 0,0 0 0,0 0 0,0 0 0,0 0 0,0 0 0,0 0 0,0 0 0,0 0 0,0 0 0,0 0 0,0 1 0,0-1 0,0 0 0,0 0 0,0 0 0,0 0 0,0 0 0,0 0 0,0 0 0,0 0 0,0 0 0,0 0 0,0 0 0,0 0 0,0 0 0,0 0 0,0 1 0,0-1 0,0 0 0,0 0 0,0 0 0,0 0 0,0 0 0,0 0 0,0 0 0,0 0 0,0 0 0,0 0 0,0 0 0,0 0 0,0 0 0,0 1 0,0-1 0,0 0 0,0 0 0,0 0 0,0 0 1,0 0-1,0 0 0,0 1 0,0-1 0,0 0 0,0 0 0,0 0 1,0 0-1,0 0 0,0 1 0,0-1 0,0 0 0,0 0 0,0 0 1,0 0-1,0 0 0,0 0 0,0 1 0,0-1 0,0 0 0,0 0 1,0 0-1,1 0 0,-1 0 0,0 0 0,0 0 0,0 0 0,0 0 0,0 1 1,0-1-1,0 0 0,0 0 0,1 0 0,-1 0 0,0 0 0,0 0 1,0 0-1,0 0 0,0 0 0,0 0 0,0 0 0,1 0 0,1 1 2,-2-1-2,0 0 0,0 0 0,0 0 0,0 0 0,0 0 0,0 0 0,0 1 0,0-1 0,1 0 0,-1 0 0,0 0 0,0 0 0,0 0 0,0 1 0,0-1 0,0 0 0,0 0 0,0 0 0,0 0 0,0 1 0,0-1 0,0 0 0,0 0 0,0 0 0,0 0 0,0 1 0,0-1 0,0 0 0,0 0 0,0 0 0,0 1 0,0-1 0,0 0 0,0 0 0,0 0 0,0 0 0,0 0 0,0 0 0,0 0 0,0 0 0,0 0 0,0 0 0,0 0 0,0 0 0,0 0 0,0 0 0,0 1 0,0-1 0,0 0 0,0 0 0,0 0 0,0 0 0,0 0 0,0 0 0,0 0 0,0 0 0,0 0 0,0 0 0,0 0 0,0 0 0,0 0 0,0 0 0,0 0 0,0 0 0,0 0 0,0 0 0,0 1 0,0-1 0,1 0 0,-1 0 0,0 0 0,0 0 0,0 0 0,0 0 0,0 0 0,0 0 0,0 0 0,0 0 0,0 0 0,0 0 0,0 0 0,0 0 0,0 0 0,0 0 0,0 0 0,0 0 0,0 0 0,0 0 0,0 0 0,0 0 0,1 0 0,-1 0 1,0-1-1,0 1 0,0 0 0,0 0 0,0 0 0,0 0 0,0 0 0,0 0 0,0 0 0,0 0 0,0 0 0,0 0 0,0 0 0,0 0 0,0 0 0,0 0 0,0 0 0,0 0 1,0 0-1,0 0 0,0 0 0,0 0 0,0 1 0,0-1 0,0 0 0,0 0 0,0 0 0,0 0 0,0 0 0,0 0 0,0 0 0,0 0 0,0 0 0,0 0 0,0 0 1,0 0-1,0 0 0,0 0 0,0 0 0,0 0 0,0 0 0,0 0 0,0 0 0,0 0 0,0 0 0,0 0 0,0 0 0,0 0 0,0 0 0,0 0 0,0 0 0,0 0 1,0 0-1,0 0 0,0 0 0,0 1 0,0-1 0,0 0 0,0 0 1,0 0-1,0 0 0,0 0 0,0 0 1,0 0-1,0 0 0,0 0 1,0 0-1,0 0 0,0 0 0,0 0 1,0 0-1,0 0 0,0 0 1,0 0-1,0 0 0,0 0 0,0 0 1,0 0-1,0 0 0,0 0 1,0 1-1,1-1 0,-1 0 0,0 0 1,0 0-1,0 0 0,0 0 1,0 0-1,0 0 0,0 0 0,0 0 1,0 0-1,0 0 0,0 0 1,0 0-1,0 0 0,0 0 0,0 0 1,0 0-1,1 0 3,-1 0-2,0 0-1,0 0 0,0 0 0,1 0 0,-1 0 0,0 0 0,0 0 1,0 0-1,0 0 0,0 0 0,0 1 0,0-1 0,0 0 0,0 0 1,0 0-1,0 0 0,0 0 0,0 0 0,1 0 0,-1 0 0,0 0 1,0 0-1,0 0 0,0 0 0,0 1 0,0-1 0,0 0 0,0 0 1,0 0-1,0 0 0,0 0 0,0 0 0,0 0 0,0 1 1,0-1-1,0 0 0,0 0 0,0 0 0,0 0 0,0 0 0,0 0 1,0 0-1,0 0 0,0 0 0,0 0 0,0 0 0,0 0 1,0 0-1,0 1 0,0-1 0,0 0 0,1 0 0,-1 0 0,0 0 1,0 0-1,0 0 0,0 0 0,0 0 0,0 0 0,0 0 1,0 0-1,0 0 0,0 0 0,0 0 0,0 0 0,0 0 1,0 0-1,1 0 0,2 1 2,-2 0 3,-1-1-5,0 0 0,0 0 0,0 0 0,0 0 0,0 0 0,0 0 0,0 0 0,0 0 0,0 0 0,0 0 1,0 1-1,0-1 0,0 0 0,0 0 0,0 0 0,0 0 0,0 0 0,0 0 0,0 0 0,0 0 0,0 0 0,0 0 0,0 0 0,0 0 1,1 0-1,-1 0 0,0 0 0,0 0 0,0 0 0,0 0 0,0 0 0,0 0 0,0 0 0,0 0 0,0 0 0,0 0 0,0 0 0,0 0 0,0 0 1,0 0-1,0 0 0,0 0 0,0 0 0,0 0 0,0 0 0,0-1 0,5 1 17,-5 0-16,0 0-1,0 0 0,0 0 0,0 0 1,0 0-1,0 0 0,1 0 1,-1 0-1,0 0 0,0 0 0,0 0 1,0 0-1,0 0 0,0 0 0,0 0 1,0 0-1,0 0 0,0 0 1,1 0-1,-1 0 0,0 0 0,0 0 1,0 0-1,0 0 0,0 0 0,0 1 1,0-1-1,0 0 0,0 0 0,0 0 1,0 0-1,0 0 0,0 0 1,0 0-1,1 0 0,-1 0 0,0 0 1,0 1-1,0-1 0,0 0 0,0 0 1,0 0-1,0 0 0,0 0 0,0 0 1,0 0-1,0 0 0,0 0 0,0 0 1,0 0-1,0 0 0,1 0 0,-1 0 1,0 0-1,0 0 0,0 0 0,0 0 1,0 0-1,0 0 0,0 0 0,8-4 24,-5 4-11,-1-1 5,3-4-26,-4 5 3,-1 0 9,0 0-4,0-1 1,0 1-1,0 0 0,0 0 1,0 0-1,0 0 0,0 0 1,1-1-1,-1 1 1,0 0-1,0 0 0,0 0 1,0 0-1,0 0 1,0 0-1,0 0 0,0 0 1,1-1-1,-1 1 1,0 0-1,0 0 0,0 0 1,0 0-1,4-2 8,-4 1-8,1 0 0,1-1 0,-2 1 2,1 0-1,0 0 1,0 0-1,0 0 1,1-1-1,0 0-2,-2 2 1,0 0 0,0 0 0,0 0 0,1 0 0,-1 0 0,0 0 0,0 0 0,0 0 0,0-1 0,0 1 0,0 0 0,0 0 0,0 0 0,0 0 0,0 0 0,0 0 0,0-1 0,0 1 0,0 0 0,0 0 0,0 0 0,0 0 0,1-1 0,-1 0 1,0 1 0,0-1-1,1 1 0,-1 0 0,0 0 1,0 0-1,0 0 0,0 0 0,0 0 1,0 0-1,0 0 0,0 0 1,0 0-1,0-1 0,0 1 0,0 0 1,0 0-1,1 0 0,-1 0 0,0 0 1,0 0-1,0 0 0,0 0 0,0 0 1,0 0-1,0 0 0,1 0 0,-1 0 0,1-1 1,-1 1-1,1 0 0,-1 0 0,0-1 0,1 1 1,-1 0-1,1-1 0,-1 1 0,0 0 0,1 0 0,-1-1 0,0 1-1,0 0 1,0 0 0,1-1 0,-1 1 0,0 0 0,0 0 0,0-1 0,0 1 0,0 0-1,1 0 1,-1-1 0,0 0 0,0 1-2,-1 0-1,4-6 5,3 0-7,-6 6 6,0 0-1,0-1 0,0 1 1,0 0-1,0 0 1,0-1-1,0 1 1,0 0-1,0-1 1,0 1-1,0 0 1,0 0-1,0-1 0,0 1 1,0 0-1,0-1 1,0-1-14,0 1 13,0 1-1,0-1 1,0 0 0,0 1 0,1-1 0,-1 0 0,0 1 0,0-1 0,0 1-1,0-1 1,1 0 0,-1 1 0,0-1 0,0 1 0,1-1 0,-1 1 0,0-1-1,1 0 1,1-1 0,-2 2 0,0 0 0,0-1 0,0 1 0,0 0 0,0 0 0,0 0 0,0 0 0,0 0 0,0 0 0,0 0 0,0 0 0,0 0 0,1 0 0,-1 0 0,0 0 0,0 0 0,0 0 0,0 0 0,0 0 0,0 0 0,0 0 0,0 0 0,0 0 0,0 0 0,0 0 0,0 0 0,0 0 0,0 0 0,0 0 0,0 0 0,0 0 0,0 0 0,1 0 0,-1 0 0,0 0 0,0 0 0,0 0 0,0 0 0,0 0 0,0 0 0,0 0 0,0 0 0,0 0 0,0 0 0,0 0 0,0 0 0,0 0 0,0 0 0,0 0 0,0 0 0,0 0 0,0 0 0,0 0 0,0 0 0,1 0 0,-1-1 0,0 1 0,0 0 0,0 0 0,0 0 0,0 0 0,0 0 0,0 0 0,0 0 0,0 0 0,0 0 0,0 0 0,0 0 0,0 0 0,0 0 0,0 0 0,0 0 0,0 0 0,0-1 0,0 1 0,0 0 0,0 0 0,6-14 1,-4 12 7,-2 2-8,0 0 0,0 0 0,0 0 0,0 0 0,0 0 0,0-1 0,0 1 0,0 0 0,0 0 0,0 0 0,0 0 0,0 0 0,0 0 0,0 0 0,0 0 0,0 0 0,0 0 0,0 0 0,0 0 0,0 0 0,0 0 0,0 0 0,0-1 0,0 1 0,0 0 0,0 0 0,0 0 0,0 0 0,0 0 0,0 0 0,0 0 0,0 0 0,0 0 0,0 0 0,0 0 0,0 0 0,0 0 0,0 0 0,0-1 0,0 1 0,0 0 1,0 0-1,0 0 0,0 0 0,0 0 0,0 0 0,0-1 0,0 1 0,0 0 0,0 0 0,0 0 1,0 0-1,0 0 0,0 0 0,0-1 0,0 1 0,0 0 0,0 0 0,0 0 0,0 0 0,0 0 0,0 0 1,0 0-1,0-1 0,0 1 0,3-3 2,-2 3-2,-1 0 0,1-1 1,-1 1-1,0 0 0,1-1 0,-1 1 0,1-1 0,-1 1 1,0-1-1,0 1 0,1-1 0,0-2 0,-1 3 0,0 0 0,0-1 0,0 1 0,0 0 0,0 0 0,0 0 0,0 0 0,0 0 0,0-1 0,0 1 0,0 0 0,0 0 0,0 0 0,0 0 0,0 0 0,0 0 0,0 0 0,1-1 0,-1 1 0,0 0 0,0 0 0,0 0 0,0 0 0,0 0 0,0 0 0,0 0 0,0 0 0,1 0 0,-1 0 0,0 0 0,0 0 0,0 0 0,0 0 0,0 0 0,0 0 0,1 0 0,-1 0 0,0-1 0,0 1 0,1 0-1,-1 0 1,0 0 0,0-1 0,1 1 0,-1 0 0,0 0-1,0-1 1,1 1 0,-1 0 0,0-1 0,0 1 0,0 0-1,0-1 1,1 1 0,-1-1 0,2-3-4,-2 4 4,0 0 0,0 0 0,0 0 0,1-1 0,-1 1 0,0 0 0,0 0 0,0 0 0,0 0 0,0 0 0,0 0 0,0-1 0,0 1 0,0 0 0,0 0 0,0 0 0,0 0 0,0 0 0,0-1 0,0 1 0,0 0 0,0 0 0,0 0 0,0 0 0,0 0 0,0-1 0,0 1 0,0 0 0,0 0 0,0 0 0,0 0 0,0-1 1,-1 1-1,1 0 1,0 0-1,0 0 1,0 0-1,0-1 0,0 1 1,0 0-1,0 0 1,0 0-1,0 0 1,0-1-1,0 1 0,0 0 1,0 0-1,0 0 1,0 0-1,0-1 1,0 1-1,0 0 0,0 0 1,0 0-1,0 0 1,0-1-1,1 1 1,-1 0-1,0 0 0,0 0 1,0 0-1,0-1 1,1 1-1,-1-1 0,1 0 0,-1 0 0,1 0 0,-1 0 0,1 0 0,-1 1 0,1-1 1,-1 0-1,0 0 0,1-1 0,-1 1 0,0-1 0,1 0 0,-1 2 0,0-1 0,0 1 0,0 0 0,1 0 0,-1 0 0,0-1 0,0 1-1,0 0 1,0 0 0,0 0 0,0-1 0,0 1 0,0 0 0,0-1 0,-1 0-3,1 1 3,0 0 0,0 0 0,0 0 0,0 0-1,0 0 1,0 0 0,0 0 0,0 0-1,0 0 1,0-1 0,0 1 0,-1 0-1,1 0 1,0 0 0,0 0 0,0 0-1,0 0 1,0 0 0,0 0 0,0-1 0,0 1-1,0 0 1,0 0 0,0 0 0,0 0-1,0 0 1,0 0 0,0 0 0,0-1-1,0 1 1,0 0 0,0 0 0,0 0-1,0 0 1,0 0 0,1 0 0,-1 0 0,0 0-1,0-1 1,0 1 0,0 0 0,0 0-1,0 0 1,0 0 0,0 0 0,0 0-1,1-1 1,2-1-1,-3 2 1,0 0 0,0 0 0,0 0 0,0 0 0,0 0 0,1 0 0,-1 0 0,0 0 0,0 0 0,0 0 0,0-1 0,0 1 0,0 0 0,0 0 0,0 0 0,0 0 0,0 0 0,0 0 0,0 0 0,0 0 0,0-1 0,0 1 0,0 0 0,0 0 0,0 0 0,0 0 0,0 0 0,0-1 0,-1-1 0,1 2 0,0 0 0,0 0 1,0 0-1,0 0 0,0-1 0,-1 1 0,1 0 1,0 0-1,0 0 0,0-1 0,0 1 0,0 0 1,0 0-1,0 0 0,0-1 0,0 1 0,0 0 1,0 0-1,0 0 0,0-1 0,0 1 0,0 0 1,0 0-1,0 0 0,0-1 0,0 1 0,0 0 1,0 0-1,1 0 0,-1 0 0,0-1 0,0 1 1,0 0-1,0 0 0,0 0 0,0 0 0,0-1 1,1 1-1,-1 0 0,1-1 5,1-2-8,-1 3 3,-1 0 0,0 0 0,0 0 1,0 0-1,0 0 0,0 0 0,0 0 0,0-1 0,0 1 1,0 0-1,0 0 0,0 0 0,0 0 0,0 0 0,0 0 1,0-1-1,0 1 0,0 0 0,0 0 0,0 0 0,0 0 0,0 0 1,0 0-1,0-1 0,0 1 0,0 0 0,0 0 0,0 0 1,-1 0-1,1 0-1,0-1 1,0 1 0,0 0-1,0 0 1,0 0 0,0-1-1,0 1 1,0 0 0,0 0-1,0 0 1,0-1 0,0 1-1,0 0 1,0 0 0,0-1-1,0 1 1,0 0 0,0 0-1,0 0 1,0-1 0,0 1-1,0 0 1,0 0 0,0 0-1,0-1 1,0 1 0,1 0-1,-1 0 1,0 0 0,0-1-1,0 1 1,0 0 0,0 0-1,1 0 1,-1 0 0,0 0-1,0-1 2,0 1-1,0 0 0,1 0 1,-1 0-1,0 0 0,0 0 1,0 0-1,0 0 0,0-1 1,0 1-1,0 0 0,0 0 1,1 0-1,-1 0 0,0-1 1,0 1-1,0 0 1,0 0-1,0 0 0,0 0 1,0-1-1,0 1 0,0 0 1,0 0-1,0 0 0,0-1 1,0 1-1,0 0 0,0 0 1,0 0-1,0 0 0,0-1 1,0 1-1,0 0 0,0 0 1,0 0-1,0 0 0,0-1 1,-1 1-1,1 0 0,0-1-1,0 1 1,0-1-1,0 1 1,0-1-1,0 1 1,0-1-1,0 1 1,0 0-1,0-1 1,0 1 0,0-1-1,0 1 1,0-1-1,1 1 1,-1-1-1,1-3 8,-1 3-7,0 0 0,1 1 0,-1-1 0,0 0 0,0 1 0,1-1 0,-1 0 1,0 1-1,1-1 0,-1 1 0,1-1 0,-1 1 0,1-1 0,1-1 0,-2 2 0,0 0 0,0-1-1,0 1 1,0 0 0,0 0 0,0 0 0,0 0-1,0-1 1,0 1 0,0 0 0,0 0-1,0 0 1,0-1 0,0 1 0,0 0 0,0 0-1,0 0 1,0 0 0,0-1 0,0 1 0,0 0-1,-1 0 1,1 0 0,0 0 0,0-1-1,0 1 1,0 0 0,0 0 0,-1-3-2,1 3 2,0 0 0,0 0 0,0 0 0,0 0 0,0 0 0,0 0 1,0 0-1,0 0 0,0-1 0,0 1 0,0 0 0,0 0 0,0 0 0,0 0 0,0 0 0,0 0 0,0 0 0,0 0 0,0 0 0,0 0 0,0 0 0,0 0 1,0 0-1,0-1 0,0 1 0,0 0 0,0 0 0,0 0 0,0 0 0,0 0 0,0 0 0,0 0 0,1 0 0,-1 0 0,0 0 0,0 0 1,0 0-1,0 0 0,0 0 0,0 0 0,0 0 0,0 0 0,0 0 0,0 0 0,0 0 0,0 0 0,0 0 0,0 0 1,0 0-1,0-1 0,0 1 0,0 0 0,0 0 0,0 0 0,0 0 0,0 0 0,0 0 0,0 0 0,0 0 1,0 0-1,0 0 0,0 0 0,0 0 0,0 0 0,0 0 0,0 0 0,0 0 0,0 0 0,0-1 0,0 1 0,0 0 1,0 0-1,0 0 0,0 0 0,0 0 0,0 0 0,0 0 0,0 0 0,0 0 0,0 0 0,0 0 0,0 0 1,0 0-1,0 0 0,-1-1 1,1 1-1,0 0 0,0 0 0,0 0 0,0 0 0,0 0 0,0 0 0,0 0 0,0 0 0,0 0 0,0 0 0,0 0 0,0 0 0,0 0 0,-1 0 0,1 0 0,0 0 0,0 0 0,0 0 0,0 0 0,0-1 0,0 1 0,0 0 0,0 0 0,0 0 0,0 0 0,0 0 0,0 0 0,0 0 0,0 0 0,0 0 0,0-1 0,0 1 0,0 0 0,0 0 0,0 0 0,0 0 0,0 0 0,0 0 0,0 0 0,0 0 0,0 0 0,0-1 0,0 1 0,0 0 0,3-3 1,-3 3 0,0 0-1,0-1 0,0 1 0,0 0 1,0 0-1,1 0 0,-1 0 0,0-1 1,0 1-1,0 0 0,0 0 0,0 0 1,0 0-1,0-1 0,0 1 0,-1-3-4,1 3 4,0 0-1,0-1 1,0 1-1,0 0 1,0-1-1,0 1 1,0 0-1,0 0 1,0-1-1,0 1 1,0 0-1,0-1 1,0 1-1,0 0 1,0-1-1,1 0 2,-1 1-1,0 0 0,0 0 0,0 0 0,0 0 0,0 0 0,0 0 0,0-1 0,0 1 0,0 0 0,0 0 0,0 0 0,0 0-1,0 0 1,0 0 0,0 0 0,0-1 0,0 1 0,0 0 0,0 0 0,0 0 0,0 0 0,0 0 0,0 0 0,0 0 0,0 0 0,0 0 0,0-1 0,0 1 0,0 0 0,-1 0-1,1 0 1,0 0 0,0 0 0,0 0 0,0 0 0,0 0 0,0 0 0,0 0 0,0-1 0,0 1 0,0 0-1,0 0 1,-1 0 0,1 0 0,0 0 0,0 0 0,0 0 0,0 0-1,0 0 1,0-1 0,0 1 0,0 0 0,0 0 0,0 0-1,0 0 1,0 0 0,0 0 0,0-1 0,0 1 0,0 0 0,0 0-1,0 0 1,0 0 0,0 0 0,0 0 0,0 0 0,0-1 0,0 1-1,0 0 1,0 0 0,0 0 0,0 0 0,0 0 0,0 0-1,1 0 1,-1-1 0,0 1 0,0 0 0,0 0 0,0 0 0,0 0-1,0 0 1,0 0 0,0 0 0,0 0 0,2-1-6,-2 1 5,0 0 1,0 0 0,0 0 0,0 0 0,0 0 0,0 0 0,0 0 0,0 0 0,0 0 0,0 0 0,0 0 0,0 0-1,1 0 1,-1 0 0,0 0 0,0 0 0,0 0 0,0 0 0,0 0 0,0 0 0,0 0 0,0 0 0,0 0 0,0 0-1,0 0 1,0 0 0,0 0 0,0 0 0,0 0 0,0 0 0,0 0 0,0 1 0,0-1 0,0 0 0,0 0 0,0 0-1,0 0 1,0 0 0,0 0 0,0 0 0,0 0 0,-1 0 0,1 0 0,0 0 0,0 0 0,0 0 0,0 0 0,0 0-1,0 0 1,0 0 0,0 0 0,0 0 0,0 0 0,0 0 0,0 0 0,0 0 0,0 0 0,0 0 0,0 0 0,0 0-1,0 0 0,0 0 0,0 0-1,0 0 1,0 0-1,0 0 1,0 0 0,0 0-1,0 0 1,0 0 0,0 0-1,0 0 1,0 0-1,0 0 1,0 0 0,0 0-1,0 0 1,0 0 0,0 0-1,0 0 1,0 0-1,0 0 1,0 0 0,0 0-1,0 0 1,0 0-1,0 0 1,0 0 0,0 0-1,0 0 1,0 0 0,0 0-1,0 0 1,0 0-1,0 0 1,0 0 0,0 0-1,0 0 1,0 0 0,0 0-1,0 0 1,0 0-1,0 0 1,0 0 0,0 0-1,0 0 1,0 0-1,0 0 1,0 0 0,0 0-1,0 0 1,0 0 0,0 0-1,0 0 1,0 0-1,0 0 1,0 0 0,0 0-1,0 0 1,0 0 0,-2 1 101,1 0-293,1-1 169,0 0-1,0 0 0,0 0 1,0 0-1,0 0 0,0 0 0,0 0 1,0 1-1,0-1 0,0 0 1,0 0-1,0 0 0,0 0 0,0 0 1,0 0-1,0 0 0,0 0 1,0 0-1,0 0 0,0 0 0,0 0 1,0 0-1,0 0 0,0 0 1,0 0-1,0 0 0,0 0 0,0 0 1,1 0-1,-1 0 0,0 0 1,0 0-1,0 0 0,0 0 0,0 0 1,0 0-1,0 0 0,0 0 0,3-1-1367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1T14:59:30.046"/>
    </inkml:context>
    <inkml:brush xml:id="br0">
      <inkml:brushProperty name="width" value="0.07938" units="cm"/>
      <inkml:brushProperty name="height" value="0.07938" units="cm"/>
    </inkml:brush>
  </inkml:definitions>
  <inkml:trace contextRef="#ctx0" brushRef="#br0">8 2132 640,'6'-4'1172,"-10"4"-962,4 0-84,1-2-27,-5 6 275,3-3 237,3-1-154,-3 0-448,1 0-8,0 0-1,0 0 1,0 0 0,0 0-1,0 0 1,0 0-1,0 0 1,-1 0 0,1 0-1,0 0 1,0 0-1,0 0 1,0 0 0,0 1-1,0-1 1,0 0-1,0 0 1,0 0 0,0 0-1,-1 0 1,1 0-1,0 0 1,0 0 0,0 0-1,0 0 1,0 0-1,0 1 1,0-1 0,0 0-1,0 0 1,0 0-1,0 0 1,0 0 0,0 0-1,0 0 1,0 1-1,0-1 1,0 0 0,0 0-1,0 0 0,0 0 0,0 0 1,0 0-1,0 0 0,0 0 0,0 0 0,0 0 0,0 0 0,0 0 0,0 0 1,0 0-1,0 0 0,0 0 0,0 0 0,0-1 0,0 1 0,0 0 0,0 0 1,0 0-1,0 0 0,0 0 0,0 0 0,0 0 0,0 0 0,0 0 0,0 0 1,0 0-1,0 0 0,0 0 0,0 0 0,0 0 0,0 0 0,0 0 0,0 0 1,0 0-1,0 0 0,1 0 0,-1 0 0,0 0 0,0 0 0,0 0 0,0 0 1,0 0-1,0 0 0,0 0 0,0 0 0,0 0 0,0 0 0,0 0 1,0 0-1,0 0 0,0 1 0,0-1 0,0 0 0,0 0 0,0 0 0,0 0 1,0 0-1,0 0 0,0 0 0,1-2 20,2 1-17,-4 4-3,0-2 0,1-1 0,0 0 0,0 0 0,0 0 0,0 1 0,0-1 0,0 0 0,0 0 0,-1 0 0,1 0 0,0 0 0,0 0 0,0 0 0,0 0 1,0 0-1,0 0 0,0 0 0,-1 0 0,1 0 0,0 0 0,0 0 0,0 0 0,0 0 0,0 0 0,0 0 0,-1 0 0,-3-1 4,3 1 2,2 0 7,0 2 19,0-3 283,0 0-3,-2 2 111,2-3-23,0 1-66,-3 2-110,1 0-65,1-1 32,2-2 146,-2 2-333,0 0 0,0 0 1,0 0-1,0 0 0,0 0 1,0 0-1,0 0 0,0 0 0,0 0 1,0 0-1,0 0 0,0 0 1,0 0-1,0 0 0,0 0 1,0-1-1,0 1 0,0 0 0,0 0 1,0 0-1,0 0 0,0 0 1,0 0-1,0 0 0,0 0 1,0 0-1,0 0 0,0 0 0,0 0 1,0 0-1,0 0 0,0 0 1,0 0-1,0 0 0,0 0 1,0 0-1,0 0 0,0 0 1,0 0-1,0 0 0,0 0 0,0 0 1,0 0-1,0 0 0,0 0 1,0 0-1,0 0 0,0 0 1,0 0-1,0 0 0,0 0 0,0 0 1,0 0-1,0 0 0,0 0 1,0 0-1,0 0 0,0-1 1,0 1-1,0 0 0,0 0 0,0 0 1,-2 0 88,2 0-21,2-1 50,0 0 108,-2 1-190,0-1 0,0 1 0,0 0-1,0 0 1,-1 0 0,1 0 0,0-1 0,0 1 0,0 0-1,0 0 1,0 0 0,0 0 0,0 0 0,0 0-1,0-1 1,0 1 0,0 0 0,-1 0 0,1 0-1,1-1 104,3-4 108,-3 5-237,-1 0-1,0-1 1,0 1-1,0 0 0,0 0 1,0 0-1,0 0 1,0 0-1,0 0 0,0-1 1,0 1-1,1 0 1,-1 0-1,0 0 0,0 0 1,0-1-1,0 1 1,0 0-1,0 0 0,0 0 1,0 0-1,0-1 1,0 1-1,0 0 0,0 0 1,0 0-1,0 0 1,0-1-1,0 1 0,0 0 1,-1 0-1,1-1 23,-1 0 138,3-2-42,2 0 1,-5-3 184,2 5-258,-1 1-55,0 0 0,0 0-1,0 0 1,0-1 0,0 1 0,0 0 0,0 0-1,0 0 1,0 0 0,0 0 0,0 0 0,1 0-1,-1-1 1,0 1 0,0 0 0,0 0-1,0 0 1,0 0 0,0 0 0,0 0 0,0-1-1,0 1 1,0 0 0,0 0 0,0 0 0,0 0-1,0 0 1,0-1 0,0 1 0,-1 0-1,1-1 13,0 1-14,0 0 1,-1 0-1,1 0 0,0 0 0,0 0 0,0 0 0,0 0 0,0 0 0,0 0 0,0 0 0,0 0 0,0 0 0,0 0 0,0 0 0,0 0 1,0 0-1,-1 0 0,1 0 0,0 0 0,0-1 0,0 1 0,0 0 0,0 0 0,0 0 0,0 0 0,0 0 0,0 0 0,0 0 0,0 0 1,0 0-1,0-1 0,0 1 0,0 0 0,0 0 0,0 0 0,0 0 0,0 0 0,0 0 0,0 0 0,0 0 0,0 0 0,0-1 1,0 1-1,0 0 0,0 0 0,0 0 0,0 0 0,0 0 0,0 0 0,1 0 0,-1 0 0,0 0 0,0 0 0,0 0 0,0-1 0,4-1 94,-4 2-93,0 0 0,0 0 0,0 0 0,0 0 0,0 0 0,0 0 0,0-1 0,0 1-1,0 0 1,0 0 0,0 0 0,0 0 0,0 0 0,0 0 0,0 0 0,0 0 0,0 0-1,0 0 1,0 0 0,1 0 0,-1 0 0,0 0 0,0 0 0,0-1 0,0 1 0,0 0-1,0 0 1,0 0 0,0 0 0,0 0 0,0 0 0,0 0 0,0 0 0,0 0 0,0 0-1,0 0 1,0 0 0,0-1 0,0 1 0,0 0 0,0 0 0,-1 0 0,1 0 0,0 0-1,0 0 1,0 0 0,0 0 0,0 0 0,0 0 0,0 0 0,0 0 0,0 0 0,0 0-1,0 0 1,0 0 0,0-1 0,0 1 0,0 0 0,0 0-1,0 0 1,0 0-1,-1 0 1,1 0-1,0 0 1,0 0-1,0 0 1,0 0-1,0 0 1,0 0-1,0 0 1,0 0-1,0 0 1,0 0 0,0 0-1,0 0 1,0 0-1,0-1 1,0 1-1,0 0 1,0 0-1,0 0 1,0 0-1,0 0 1,0 0-1,0 0 1,0 0-1,0 0 1,0 0-1,0 0 1,0 0-1,0 0 1,0-1-1,0 1 1,0 0-1,0 0 1,0 0-1,0 0 1,0 0-1,0 0 1,0 0-1,0 0 1,0 0-1,0 0 1,0 0-1,0 0 1,0 0-1,0 0 1,0 0-1,0-1 1,0 1-1,0 0 1,0 0-1,1 0 1,-1 0-1,0 0 1,0 0-1,0 0 1,0 0-1,0 0 1,0 0-1,0 0 1,0 0-1,0 0 1,1 0 30,1-2 57,-2 2-89,0 0 1,0 0-1,0 0 0,0 0 0,0 0 1,0 0-1,0 0 0,0 0 1,0 0-1,0 0 0,0 0 1,0 0-1,0-1 0,0 1 0,0 0 1,0 0-1,0 0 0,0 0 1,0 0-1,0 0 0,0 0 1,0 0-1,0 0 0,0 0 0,0 0 1,0 0-1,0 0 0,0 0 1,0 0-1,0 0 0,0 0 1,0 0-1,0 0 0,0 0 0,0 0 1,0 0-1,0 0 0,0 0 1,0 0-1,0 0 0,-1 0 1,1 0-1,0 0 0,0 0 0,0 0 1,0 0-1,0 0 0,0 0 1,0 0-1,0 0 1,0 0 0,0 0-1,0 0 1,0 0 0,0 0 0,0 0-1,0 0 1,0 0 0,0 0 0,0-1 0,0 1-1,0 0 1,0 0 0,1 0 0,-1 0-1,0 0 1,0 0 0,0 0 0,0 0 0,0 0-1,0 0 1,0 0 0,0 0 0,0 0 0,0 0-1,0 0 1,0 0 0,0 0 0,0 0-1,0 0 1,0 0 0,0 0 0,0 0 0,0 0-1,0 0 1,0-1 0,0 1 0,0 0-1,0 0 1,0 0 0,0 0 0,0 0 0,0 0-1,-1 0 1,1 0 0,0 0 0,0 0 0,0 0-1,0 0 1,0 0 0,0 0 0,0 0-1,0 0 1,0 0 0,0 0 0,0 0 0,0 0-1,0 0 1,0 0 0,0 0 0,0 0-1,0 0 1,0 0 0,0 0 0,0 0 0,0-1 13,-2 1 7,2 0-21,0 0-1,0 0 1,0 0-1,0 0 1,0 0 0,0 0-1,0 0 1,0 0 0,0 0-1,0 0 1,0-1-1,0 1 1,0 0 0,0 0-1,0 0 1,0 0-1,0 0 1,0 0 0,0 0-1,0 0 1,-1 0-1,1 0 1,0 0 0,0 0-1,0 0 1,0 0-1,0 0 1,0 0 0,0 0-1,0 0 1,0 0 0,0 0-1,0-1 1,0 1-1,0 0 1,0 0 0,0 0-1,0 0 1,0 0-1,0 0 1,4-2 8,-4 2-8,0 0-1,0 0 0,0 0 1,0 0-1,0 0 0,0 0 1,0 0-1,0 0 1,0 0-1,0 0 0,0 0 1,0 0-1,0 0 0,0 0 1,0 0-1,0 0 0,0 0 1,0 0-1,0-1 0,0 1 1,0 0-1,0 0 1,0 0-1,0 0 0,0 0 1,0 0-1,0 0 0,0 0 1,0 0-1,0 0 0,0 0 1,0 0-1,0 0 0,0 0 1,0 0-1,0 0 1,0 0-1,0-1 0,0 1 1,0 0-1,0 0 0,0 0 1,0 0-1,0 0 0,0 0 1,0 0-1,0 0 0,0 0 1,0 0 4,0-1-4,0 1 0,0 0 0,0 0 0,1 0 0,-1-1 1,0 1-1,0 0 0,0 0 0,1 0 0,-1 0 0,0 0 0,0 0 0,1-1 0,0 1 12,-1 0-13,0 0 1,0 0-1,0-1 0,0 1 0,1 0 1,-1 0-1,0 0 0,0 0 0,0 0 0,0 0 1,0 0-1,0 0 0,0 0 0,0 0 1,0 0-1,0 0 0,0 0 0,0 0 1,0 0-1,0 0 0,0 0 0,0 0 1,-1 0-1,1 0 0,0 0 0,0 0 1,0 0-1,0 0 0,0 0 0,0 0 1,0 0-1,0 0 0,0 0 0,0 0 1,0 0-1,0 0 0,0 0 0,0 0 0,0 0 1,0 0-1,0 0 0,0 0 0,0 0 1,0 0-1,0 0 0,0 0 0,0 0 1,0 0-1,0 0 0,0 0 0,0 0 1,0 0-1,0 0 0,0 0 0,0 0 1,0 0-1,0 0 0,0-1 1,0 1-1,0 0 0,0 0 1,0 0-1,-1 0 0,1 0 1,0 0-1,0 0 0,0 0 1,0 0-1,0 0 0,0 0 1,0 0-1,0 0 0,0 0 1,0 0-1,0 0 0,0 0 1,0 0-1,0 0 0,0 0 1,0 0-1,0 0 0,0 0 1,0 0-1,0 0 0,0-1 1,0 1-1,0 0 0,0 0 1,0 0-1,0 0 0,0 0 1,0 0-1,0 0 0,0 0 1,0 0-1,0 0 0,0 0 1,0 0-1,0 0 0,0 0 1,0 0-1,0 0 0,0 0 1,0 0-1,0 0 0,0 0 0,0 0 1,0 0-1,1-1 0,-1 1 0,0 0 0,0 0 1,0 0-1,0 0 0,0 0 0,0 0 0,0 0 0,0 0 1,0 0-1,0 0 0,0 0 0,0 0 0,0 0 1,0 0-1,0 0 0,0 0 0,0 0 0,0 0 1,0 0-1,0 0 0,0 0 0,0 0 0,0 0 0,0 0 1,0 0-1,0 0 0,0 0 0,0 0 0,0 0 1,0-1-1,-1 1 0,1 0 0,0 0 0,0 0 1,0 0-1,0 0 0,0 0 0,0 0 0,0 0 1,0 0-1,0 0 0,0 0 0,0 0 0,0 0 0,0 0 1,0 0-1,0 0 0,0 0 0,0 0 0,0 0 1,0 0-1,0 0 0,0 0 0,0 0 0,0 0 1,0 0 0,0 0 0,0 0 0,0 0 0,0 0 0,0 0 0,0 0 0,0 0 0,0 0 0,0 0 0,0 0 0,0 0 0,-1 0 0,1 0 0,0 0 0,0 0 0,0 0 0,0 0 0,0 0 0,0 0 0,0 0 0,0-1 0,0 1 0,0 0 0,0 0 0,0 0 0,0 0 0,0 0 0,0 0 0,0 0 0,0 0 0,0 0 0,0 0 0,0 0 0,0 0 0,0 0 0,0 0 0,0 0 0,1 0 0,-1 0 0,1-3 32,0-2 64,-1 5-95,0 0 0,0 0-1,0 0 1,0 0 0,0 0 0,0 0-1,0-1 1,0 1 0,0 0 0,-1 0-1,1 0 1,0 0 0,0 0 0,0 0-1,0 0 1,0 0 0,0-1 0,0 1-1,0 0 1,0 0 0,0 0 0,0 0-1,-1 0 1,1 0 0,0 0 0,0 0 0,0 0-1,0 0 1,0 0 0,-1-1 31,3 0 9,3-5 62,-5 6-103,0 0-1,0 0 0,0 0 1,0 0-1,0 0 1,0-1-1,1 1 1,-1 0-1,0 0 0,0 0 1,0 0-1,0 0 1,0 0-1,0 0 1,0 0-1,0 0 0,0 0 1,0 0-1,0 0 1,0 0-1,0 0 1,0 0-1,0 0 0,0 0 1,0 0-1,0 0 1,0 0-1,0 0 1,0 0-1,0 0 0,0 0 1,0 0-1,0-1 1,0 1-1,0 0 1,0 0-1,0 0 0,0 0 1,0 0-1,0 0 1,-2-1 8,0 0 0,2 0-8,0 1 0,0 0-1,0 0 1,0 0-1,0 0 1,0 0-1,0 0 1,0 0-1,0 0 1,0 0-1,0 0 1,0 0 0,0 0-1,0 0 1,0 0-1,0 0 1,0-1-1,0 1 1,0 0-1,0 0 1,0 0-1,0 0 1,0 0 0,0 0-1,0 0 1,0 0-1,0 0 1,0 0-1,0 0 1,0 0-1,0 0 1,1 0-1,-1 0 1,0 0 0,0-1-1,1 0 8,-1 1-4,0 0 1,0 0-1,1 0 0,-1 0 0,0 0 0,0-1 0,0 1 0,0 0 0,0 0 0,1 0 0,-1 0 0,0-1 0,0 1 0,0 0 0,0 0 0,0 0 0,0-1 0,0 1 0,0 0 0,0 0 0,0 0 0,0-1 0,1 1 0,-1 0 0,0 0 0,0-1 0,-1-5 317,2 2-216,1 3-68,-2 1 11,-1-1 20,0 1-65,1 0-1,0 0 0,0 0 1,0 0-1,0 0 0,0 0 1,0 0-1,0 0 0,0 0 1,0-1-1,0 1 0,0 0 1,-1 0-1,1 0 0,0 0 1,0 0-1,0 0 0,0 0 1,0 0-1,0 0 0,0 0 1,0 0-1,0 0 0,0 0 1,0 0-1,0 0 0,0-1 1,0 1-1,0 0 0,0 0 1,0 0-1,-1 0 0,1 0 1,0 0-1,0-1 0,2-1 68,-1 2-54,1-3 129,-2 3-144,0 0 0,0 0 0,0 0 1,0 0-1,0 0 0,0 0 0,0 0 0,0 0 0,0 0 1,0 0-1,0-1 0,1 1 0,-1 0 0,0 0 1,0 0-1,0 0 0,0 0 0,0 0 0,0 0 0,0 0 1,0 0-1,0-1 0,0 1 0,0 0 0,0 0 0,0 0 1,0 0-1,0 0 0,0 0 0,0 0 0,0 0 0,0-1 1,0 1-1,0 0 0,0 0 0,0 0 0,0 0 0,0 0 1,0 0-1,0 0 0,0-1 0,0 1 0,0 0 0,0 0 1,0 0-1,0 0 0,-1 0 0,1 0 0,0 0 0,-2-5 69,3 4-14,-1 1-55,0 0 0,0 0 0,0 0 0,0 0 0,0 0 0,0 0 0,1 0 0,-1 0 0,0 0 1,0 0-1,0 0 0,0 0 0,0 0 0,0 0 0,0 0 0,0 0 0,0 0 0,0-1 0,0 1 0,0 0 0,0 0 0,0 0 0,0 0 0,0 0 0,0 0 0,0 0 0,0 0 0,0 0 0,0 0 0,0 0 0,0 0 0,0-1 0,0 1 0,0 0 0,0 0 0,-1-3 18,1 1 2,0 2-20,0 0 0,0 0 0,0-1 0,0 1 0,0 0 0,0 0 0,0 0 0,0 0 0,0 0 0,0 0 0,0 0 0,0 0 0,0 0 0,0 0 0,0 0 0,0 0 0,0 0 0,0 0 0,0 0 0,0 0 0,0 0 0,0 0 0,0 0 0,0 0 0,0 0 0,0 0 0,0 0 0,0 0 0,0 0 0,0 0 0,0 0 0,0 0 0,0 0 0,0 0 0,0 0 0,0 0 0,0 0 0,0 0 0,0 0 0,0 0 0,0 0 0,0 0 0,0 0 0,0 0 0,0 0 0,0 0 0,0 0 0,0-2 18,2 0 0,-2 2-17,0 0 0,0-1 0,0 1 0,0 0 0,0 0 0,1 0 0,-1 0 0,0 0 0,0 0 0,0 0 0,0 0 0,0-1-1,0 1 1,0 0 0,0 0 0,0 0 0,0 0 0,0 0 0,0-1 0,0 1 0,0 0 0,0 0 0,0 0 0,0 0 0,0 0 0,0-1 0,0 1 0,0 0 0,0 0 0,0 0 0,0 0 0,0 0 0,0-1 0,0 1 0,0 0 0,0 0 0,0 0 0,0 0 0,0 0 0,0 0 0,0 0 0,-1-1 0,1 1 0,0 0 0,-2-3 20,3 3 7,1-2-4,-2 2-24,0 0 0,0 0 0,1 0 0,-1 0 0,0 0 0,0-1 0,0 1 0,0 0 0,0 0 0,0 0 0,0 0 0,0 0 0,0 0 0,0 0 0,0 0 0,0 0 0,0-1 0,0 1-1,0 0 1,0 0 0,0 0 0,0 0 0,0 0 0,0 0 0,0 0 0,0 0 0,0-1 0,0 1 0,0 0 0,0 0 0,0 0 0,0 0 0,0 0 0,0 0 0,0 0 0,0 0 0,0 0 0,-1 0 0,1-1 0,0 0 20,0-1 3,0 2-24,0 0 1,0 0 0,0 0 0,0 0 0,0-1-1,0 1 1,0 0 0,0 0 0,0 0 0,0 0-1,0-1 1,0 1 0,0 0 0,0 0 0,0 0-1,0 0 1,0-1 0,0 1 0,0 0 0,0 0-1,0 0 1,0 0 0,0-1 0,0 1 0,0 0-1,0 0 1,-1 0 0,1 0 0,0-1-1,0 1 1,0 0 0,0 0 0,0 0-1,0 0 1,0-1 0,0 1 0,0 0-1,0 0 1,0 0 0,0-1 0,0 1 0,0 0-1,2-1 10,-2 1-9,0 0 0,0 0 0,1 0 0,-1 0 0,0 0 0,0 0 0,1 0 0,-1 0 0,0-1 0,0 1 0,0 0-1,1 0 1,-1 0 0,0 0 0,0-1 0,0 1 0,1 0 0,-1 0 0,0 0 0,0-1 0,0 1 0,0 0 0,1-1-1,-1 1 1,0 0 0,0 0 0,0 0 0,0 0 0,0 0 0,0 0 0,0 0 0,0 0-1,0-1 1,0 1 0,0 0 0,-1 0 0,1 0 0,0 0 0,0 0 0,0 0 0,0 0-1,0 0 1,0 0 0,0 0 0,0-1 0,0 1 0,0 0 0,0 0 0,0 0 0,0 0-1,0 0 1,0 0 0,-1 0 0,0-2 12,1 2-11,0 0-1,-1-1 0,1 1 1,0-1-1,0 1 0,0-1 0,0 1 1,0-1-1,0 1 0,0-1 1,0 1-1,0-1 0,0 1 0,0-1 1,0 1-1,0-1 0,0 1 1,1-1-1,-1 1 0,0-1 0,0 1 1,0 0-1,0-1 0,1 1 1,-1-1-1,0 1 0,1-1 0,-1 1 0,0 0 0,0 0 0,0 0 0,0 0 0,0-1-1,1 1 1,-1 0 0,0 0 0,0 0 0,0 0-1,0 0 1,0 0 0,0-1 0,0 1 0,0 0 0,0 0-1,0 0 1,0 0 0,0 0 0,0-1 0,0 1-1,0 0 1,0 0 0,0 0 0,0 0 0,0 0 0,0-1-1,0 1 1,0 0 0,0 0 0,0 0 0,0 0-1,-1 0 1,1-1 0,0 1 0,0 0 0,0 0-1,0 0 1,0 0 0,0 0 0,0-1 0,-1 1 0,1 0 0,0 0 0,0-1 0,0 1 0,0 0 0,0 0 0,0 0 0,0-1 0,0 1 0,0 0 0,0-1 0,0 1 2,0-1 0,0 0 0,0 0-1,-1 1 1,1-1 0,0 0 0,0 1 0,0-1 0,0 0-1,-1 1 1,1-1 0,0 0 0,-1 1 0,1-1 0,-1 0-1,1 1-1,0-1-1,0 1 0,0 0 0,0 0 0,0 0 0,-1 0 0,1 0 1,0-1-1,0 1 0,0 0 0,0 0 0,0 0 0,0 0 0,0-1 0,0 1 1,0 0-1,0 0 0,0 0 0,0 0 0,0-1 0,0 1 0,0 0 0,0 0 1,0 0-1,0-1 0,0 1 0,0 0 0,0 0 0,2-6 6,-1 6-5,-1-1-1,0 1 1,0-1 0,1 1 0,-1 0-1,0-1 1,0 1 0,0-1-1,0 1 1,1-2 0,-2 2 0,1 0 0,0 0 0,0-1 0,0 1 0,0 0 0,0-1 0,0 1 0,0 0 0,0 0 0,0-1 0,1 1 1,-1 0-1,0 0 0,0 0 0,0-1 0,0 1 0,1-2 3,-1 2-3,0 0-1,0 0 1,0 0-1,0-1 0,0 1 1,0 0-1,0 0 1,0 0-1,0 0 0,0 0 1,0 0-1,0-1 1,-1 1-1,1 0 0,0 0 1,0 0-1,0 0 1,0 0-1,0 0 0,0 0 1,0-1-1,0 1 0,0 0 1,0 0-1,0 0 1,0 0-1,-1 0 0,1 0 1,0 0-1,0 0 1,0 0-1,0 0 0,-1-2 5,1 0-1,0 2-3,0 0-1,0 0 0,1-1 0,-1 1 0,0 0 0,0 0 0,0 0 1,0-1-1,0 1 0,0 0 0,0 0 0,0 0 0,0-1 1,0 1-1,0 0 0,0 0 0,0 0 0,0-1 0,0 1 1,0 0-1,0-1 0,0 1 0,0 0 0,0 0 0,0-1 1,0 1-1,0 0 0,0 0 0,0 0 0,0-1 1,0 1-1,0 0 0,0 0 0,0-1 0,0 1 0,0 0 1,0 0-1,0 0 0,0-1 0,1 1 0,-1 0 1,0-1-1,1 0 4,-3-7 11,4 1-13,-2 4 6,0 2-7,0 1 0,0 0 0,0-1 0,0 1 0,0 0-1,0-1 1,0 1 0,0 0 0,0-1 0,0 1 0,0 0 0,0-1 0,0 1 0,0 0 0,-1-1 0,1 1-1,0-1 1,0 1 0,0 0-1,-1-1 1,1 1 0,0 0-1,0 0 1,0-1 0,0 1-1,0 0 1,0-1-1,0 1 1,0-1-1,0 1 0,0 0 0,0 0 0,0 0 0,0 0 1,0-1-1,0 1 0,0 0 0,0 0 0,1 0 0,-1 0 0,0-1 1,0 1-1,0 0 0,0 0 0,0 0 0,1 0 0,-1 0 1,0 0-1,0 0 0,0 0 0,0 0 1,0 0-1,0 0 0,0 0 1,0 0-1,1-1 0,-1 1 1,0 0-1,0 0 0,0 0 1,0 0-1,0 0 0,0 0 1,0 0-1,0 0 0,0 0 1,0 0-1,0 0 0,0 0 0,0 0 1,0 0-1,0 0 0,0-1 1,0 1-1,0 0 0,0 0 1,0 0-1,0 0 0,0 0 1,0 0-1,0 0 0,0 0 1,0 0-1,0 0 0,0-1 1,0 1-1,0 0 0,0 0 0,0 0 1,0 0-1,0 0 0,-3-2 8,1 1-2,2 1-6,0 0 0,0 0 1,0 0-1,0 0 0,0 0 0,0 0 0,0 0 1,0 0-1,0 0 0,0 0 0,0-1 0,0 1 1,0 0-1,0 0 0,0 0 0,0 0 0,0 0 0,0 0 1,0 0-1,0 0 0,0 0 0,0 0 0,0 0 1,0 0-1,0 0 0,0 0 0,0 0 0,0 0 1,0 0-1,0 0 0,0 0 0,0 0 0,0 0 1,0 0-1,0-1 0,0 1 0,0 0 0,0 0 1,0 0-1,0 0 0,0 0 0,0 0 0,0 0 0,0 0 1,0 0-1,0 0 0,0 0 0,0 0 0,0 0 1,0 0-1,1-1 3,3-2 5,-4 3-8,0 0 1,0 0-1,0 0 1,0 0-1,0 0 0,0-1 1,0 1-1,0 0 0,0 0 1,0 0-1,1 0 1,-1 0-1,0 0 0,0-1 1,0 1-1,0 0 0,0 0 1,0 0-1,0 0 1,0 0-1,0 0 0,0-1 1,0 1-1,0 0 0,0 0 1,0 0-1,0 0 1,0 0-1,-1-1 0,1 1 1,0 0-1,0 0 0,0 0 1,0 0-1,0-1 1,0 1 0,0 0-1,0 0 1,0 0 0,0-1-1,0 1 1,0 0-1,0 0 1,0-1 0,0 1-1,0 0 1,0 0-1,0 0 1,0-1 0,0 1-1,0 0 1,0 0 0,0-1-1,0 1 1,0 0-1,0 0 1,0 0 0,0-1-1,0 1 1,0 0 0,1 0-1,-1 0 1,0 0-1,0-1 1,0 1 1,1-1-1,-1 1 1,0 0-1,0-1 1,0 1 0,1-1-1,-1 1 1,0 0-1,0-1 1,0 1 0,0-1-1,0 0 1,0 1-1,0 0-1,0 0 1,0 0-1,0 0 1,0-1 0,0 1-1,0 0 1,0 0 0,0 0-1,0 0 1,0 0-1,-1 0 1,1-1 0,0 1-1,0 0 1,0 0 0,0 0-1,0 0 1,0 0-1,0 0 1,-1 0 0,1 0-1,0 0 1,0 0 0,0 0-1,0 0 1,-1-1-1,1 1 8,4-6 23,-4 3-23,0 3-6,0 0-1,0-1 1,0 1 0,0 0-1,0-1 1,0 1-1,0 0 1,0-1-1,0 1 1,0 0 0,0-1-1,0 1 1,0 0-1,0-1 1,0 1-1,1 0 1,-1 0 0,0-1-1,0 1 1,1-1-1,-1 1 0,0 0-1,0 0 1,0 0-1,0 0 0,0 0 1,0 0-1,0 0 1,0 0-1,0 0 1,0 0-1,0-1 1,0 1-1,0 0 0,0 0 1,0 0-1,0 0 1,0 0-1,0 0 1,0 0-1,0 0 1,0 0-1,0-1 0,0 1 1,0 0-1,0 0 1,0 0-1,0 0 1,0 0-1,0 0 1,0 0-1,0 0 0,0 0 1,0-1-1,0 1 1,0 0-1,0 0 1,0 0-1,0 0 1,0 0-1,0 0 0,0 0 1,0 0-1,0 0 1,-1 0-1,1 0 1,0 0-1,0 0 1,0 0-1,0 0 0,0 0 1,0-1-1,0 1 1,0 0-1,0 0 1,-1 0-1,1 0 0,0 0 0,0 0 0,0 0 0,0 0 1,0 0-1,0 0 0,-1 0 0,1 0 0,0 0 0,0 0 0,0 0 1,0-1-1,0 1 0,0 0 0,0 0 0,0 0 0,0 0 0,-1 0 1,1-1-1,0 1 0,0 0 0,0 0 0,0 0 0,0 0 0,0 0 1,0-1-1,0 1 0,0 0 0,0 0 0,0 0 0,0 0 0,0-1 1,0 1-1,0 0 0,0 0 0,0 0 0,0 0 0,0 0 0,0-1 0,0 1 1,0 0-1,1 0 0,-1-1 0,0 1 0,0 0 0,0 0 0,0 0 0,0-1 0,0 1 0,0 0 0,0 0 0,0-1 0,0 1 0,1 0 0,-1 0 0,0-1 0,0 1 0,0 0 0,0 0 0,0-1 0,-1 1 0,1 0 0,0 0 0,0-1 0,0 1 0,0 0 0,0 0 0,0 0 0,0-1 0,0 1 0,0 0 0,0 0 0,-1-1 0,1 1 0,0 0 0,0 0 0,0-1 0,0 1 0,0 0 0,0-1 0,0 1 0,-1 0 0,1-1 0,0 1 0,1 0 0,-1-1 0,0 1 0,0 0 0,0-1 0,0 1 0,0 0 0,0-1 0,0 1 0,0 0 0,0 0 0,0-1 0,1 1 0,-1 0 0,0-1 0,0 1 0,0 0 0,1-1 0,0 0 1,-1 1-1,0 0 1,0 0-1,0 0 0,0 0 0,0 0 0,0 0 0,0 0 0,0 0 0,0 0 1,0-1-1,0 1 0,0 0 0,0 0 0,0 0 0,0 0 0,0 0 1,0 0-1,0 0 0,0 0 0,0 0 0,0 0 0,0 0 0,0 0 0,0 0 1,0 0-1,0 0 0,0-1 0,0 1 0,0 0 0,0 0 0,0 0 1,-1 0-1,1 0 0,0 0 0,0 0 0,0 0 0,0 0 0,0 0 1,0 0-1,0 0 0,0 0 0,0 0 0,0 0 0,-3-1 1,3 1-1,1-1 3,2 1 4,-3-1 3,0 1-8,0 0-1,-1 0 0,1-1 0,0 1 0,0 0 0,0 0 0,0 0 0,0 0 0,0-1 0,0 1 0,0 0 0,0 0 1,0 0-1,0 0 0,0-1 0,0 1 0,0 0 0,0 0-1,0-1 1,0 1-1,0 0 1,0 0-1,0 0 1,0 0-1,0-1 0,0 1 1,0 0-1,0 0 1,0 0-1,0-1 1,0 1-1,0 0 1,0 0-1,0 0 0,0 0 1,0 0-1,0-1 1,-1 1-1,1 0 1,0 0-1,0 0 0,0 0 1,0 0-1,0-1 1,-1 1-1,0-1 10,3-1 16,1 0-1,-3 2-24,0 0 0,0 0 0,0 0 1,0 0-1,0 0 0,0 0 1,0 0-1,0 0 0,0-1 1,1 1-1,-1 0 0,0 0 1,0 0-1,0 0 0,0 0 1,0 0-1,0 0 0,0 0 1,0 0-1,0 0 0,0-1 1,0 1-1,0 0 0,0 0 0,0 0 1,0 0-1,0 0 0,0 0 1,0 0-1,0 0 0,0 0 1,0-1-1,0 1 0,0 0 1,0 0-1,0 0 0,0 0 1,0 0-1,-1 0 0,1-1 0,0 1 1,0 0-1,0-1 0,0 1 0,0 0 0,0-1 1,0 1-1,0 0 0,0-1 0,1 1 0,-1 0 0,0-1 1,0 0 1,0 0-2,0 0-1,0 1 1,0-1-1,0 1 1,1-1 0,-1 0-1,0 1 1,0-1-1,0 1 1,0-1 0,1 1-1,0-2 1,-1 2-1,0-1 1,0 1 0,0-1-1,0 1 1,0-1-1,0 1 1,0-1-1,0 1 1,0-1-1,0 1 1,0-1-1,0 1 1,0-1-1,0 1 1,0-1-1,0 0 1,0 1-1,0-1 1,0 1 0,0-1-1,0 1 1,0-1-1,0 1 1,0-1-1,0 1 1,0-1-1,0 1 1,0-1-1,0 0 1,2 0-1,-2 1 0,0 0 0,0-1 0,0 1 0,1 0 0,-1 0 0,0 0 0,0 0 0,0-1 0,0 1 0,1 0 0,-1 0 0,0-1 0,0 1 0,0 0 0,0 0 0,0-1 0,0 1 0,1 0 0,-1-1 0,0 1 0,0 0 0,0 0 0,0-1 0,0 1 0,0 0 0,0-1 0,0 1 0,0 0 0,0-1 0,0 1 0,0 0 0,-1 0 0,1-1 0,0 1 0,0 0 0,0-1 0,0 1 1,0-1 1,0 0-1,0 0 1,0 1-1,0-1 1,0 0-1,0 1 1,0-1-1,1 0 0,-1 0 1,0-1 1,-1 1 1,3-4-4,-2 4-2,0 1 0,0-1 1,1 0-1,-1 0 0,0 0 1,0 0-1,0-1 0,0 2 2,0-1-1,0 1 1,0-1 0,0 1-1,0 0 1,0-1-1,1 1 1,-1-1 0,0 1-1,0 0 1,0-1-1,0 1 1,1-1-1,-1 1 1,0 0 0,1-1-1,1-3-1,-2-1 3,2 3 1,-2 2-2,0 0 0,0 0 0,0 0 0,0 0 0,0 0 0,0 0 0,0-1 0,0 1 0,0 0 0,1 0 0,-1 0 0,0 0 0,0 0 0,0 0 0,0 0 0,0 0 0,0 0 0,0 0 0,0 0 0,0 0 0,0 0 0,0 0 0,0-1 0,0 1 0,0 0 0,0 0 0,0 0 0,0 0 0,0 0 0,0 0 0,0 0 0,0 0 0,0 0 0,0 0 0,0 0 0,0 0 0,0-1 0,0 1 0,0 0 0,0 0 0,0 0 0,0 0 0,0 0 0,0 0 0,0 0 0,-1 0 0,1 0 0,0 0 0,0 0 0,0 0 0,0-1 0,0 1 0,0 0 0,0 0 1,0-1-1,0 1 0,0 0 0,0 0 1,0 0-1,0-1 0,0 1 0,0 0 0,0 0 1,0-1-1,1 1 0,-1 0 0,0 0 1,0 0-1,0-1 0,0 1 0,0 0 1,1-1-1,-1 1 1,0-1 0,0 0-1,1 0 1,-1 0 0,0 1 0,0-1-1,0 0 1,0 0 0,0 0 0,0 1 0,0-3-1,0 3 1,0 0-1,0-1 0,0 1 1,0 0-1,0-1 1,0 1-1,0 0 0,0-1 1,1 1-1,-1 0 1,0-1-1,0 1 0,0 0 1,0 0-1,0-1 1,0 1-1,1-1 0,-1 1 0,0 0 0,1-1 0,-1 1 0,0 0 0,0-1 0,0 1 0,0-1 0,0 1 0,1-1 0,-1 1 0,0-1 0,0 0 0,0-1-1,0 1 1,0-1-1,1 0 0,-1 0 1,1 1-1,-1-1 0,1 0 1,-1 1-1,2-3 0,-2 3 1,0 1 0,0-1 0,1 1 0,-1 0 0,0-1-1,0 1 1,0-1 0,0 1 0,0-1 0,0 0 0,0 0 0,0 1 0,0-1 0,0 1 0,0-1 0,0 0 0,0 1 0,0-2 0,3-11 0,-2 8-1,-1-1 0,0 5 1,0 1 0,0-1 1,0 1-1,0-1 0,0 0 0,0 1 0,0-1 0,0 1 1,0-1-1,0 0 0,1-2-1,0 3 1,-1-1-1,1 0 1,-1 0-1,0 0 1,0 1-1,1-1 1,-1 0-1,0 0 1,0 0-1,0 0 1,1-1-1,-1 1 1,0 1 0,0-1 0,0 0 0,0 1 0,0-1 0,0 0 0,1 1 0,-1-1 0,0 0 0,1 0 0,0-4-5,0 2 4,-1 2 2,0 0 1,1 0-1,-1 0 1,0 0-1,0 0 1,1 0 0,-1 0-1,0 0 1,0-1-1,1-13 6,-1 13-7,1-1 0,0 0-1,0 1 1,1-5 0,-2 7 1,1-1-1,-1 0 1,0 0 0,0 1 0,1-1-1,-1 0 1,0 0 0,0 0 0,0 0-1,0-1 1,0-3 7,0 5-8,0 0 0,0 0 0,0 0 0,0 0 0,0-1 0,0 1 0,0 0 0,0 0 0,0 0 0,0 0 0,0 0 0,0 0 0,0-1 0,0 1 0,0 0 1,0 0-1,0 0 0,0 0 0,0 0 0,0-1 0,0 1 0,0 0 0,0 0 0,0 0 0,0 0 0,0 0 0,0 0 0,0-1 0,0 1 0,0 0 0,0 0 0,0 0 0,0 0 0,0 0 0,0 0 0,1 0 0,-1-1 0,0 1 1,0 0-1,0 0 0,0 0 0,0-1 0,1 1 1,-1 0-1,0 0 0,0-1 0,0 1 1,0 0-1,0 0 0,0-1 0,0 1 0,0 0 1,0 0-1,0-1 0,0 1 0,0 0 1,0 0-1,0-1 0,0 1 0,0-1 1,0-4-6,1-1 0,1-10 0,-1 1 14,-1 13-8,0 0-1,0 0 0,0 0 1,1 0-1,-1 0 1,0 0-1,1 1 0,0-4 1,-1 3 0,1-1 0,0-5 0,0 6 0,-1-1 1,0 1-1,1-1 0,1-2 1,-1 1-1,0-1 0,-1 3 0,1 0 0,-1 0 0,1 0 1,1-3-1,-2 3-1,1 0 1,1-6-1,-2 7 0,1-1 0,-1 0 0,1 0 0,-1 0 0,2-3 0,-1 4 0,0 0-1,-1-1 1,1 1-1,-1-1 1,1 1 0,-1-1-1,0 1 1,1-3 0,0-2 10,0 4-10,-1 0 0,1 1 0,-1-1 0,1 1 0,0-3 0,3-4-7,-3 3 7,0 1 4,-1 4-2,0-1 1,1 1-1,-1 0 1,0-1-1,0 1 0,0-1 1,0 1-1,0 0 1,0-1-1,1 1 0,-1-1 1,0 1-1,0 0 1,1-1-1,5-8 157,-6 9-159,1-1 1,-1 1 0,0-1 0,1 1 0,-1-1 0,0 1-1,0-1 1,1 0 0,-1 1 0,0-2 0,2-2 12,-2 3-10,0 1-3,0 1 0,0-2 1,0 1 0,0 0-1,0-1 0,0 1 0,0 0 0,0 0 0,0 0 1,0 0-1,0 0 0,0 0 0,0 0 0,0 0 1,0 0-1,0-1 0,0 1 0,0 0 0,1 0 1,-1 0-1,0 0 0,0 0 0,0 0 0,0 0 0,0 0 1,0 0-1,0 0 0,0 0 0,0 0 0,0 0 1,0 0-1,1 0 0,-1 0 0,0 0 0,0 0 0,0 0 1,0 0-1,0 0 0,0 0 0,0 0 0,0 0 1,0 0-1,0 0 0,0 0 0,1 0 0,-1 0 1,0 0-1,0 0 0,0-1 0,0 1 0,0 0 1,0 0-1,0 0 0,0 0 0,0 0 0,0 0 0,0 0 1,0 0-1,0 0 0,0 0 0,0 0 0,0 0 1,0 0-1,0-1 0,0 1 0,0 0 0,0 0 1,0 0-1,0 0 0,0 0 0,0 0 0,0 0 1,0 0-1,0-1 0,0 1 0,0 0 0,0 0 0,0 0 0,0-1 1,0 1-1,0 0 0,0 0 0,0 0 0,0 0 0,0 0 0,0 0 0,0 0 0,0-1 0,0 1 0,0 0 0,0 0 0,0 0 0,0 0 0,0 0 0,0 0 0,0 0 0,0-1 0,1 1 0,-1 0 0,0 0 0,0 0 0,0 0 0,0 0 0,0 0 0,0 0 0,0 0 0,0 0 0,0 0 0,0 0 0,0 0 0,0-1 0,1 1 0,-1 0 0,0 0 0,0 0 0,0 0 0,0 0 0,0 0 0,1 0 3,0-1 0,0 1 0,0-1 0,1-1-1,-2 2-1,0 0-1,0 0 0,0 0 0,0 0 0,0 0 0,0 0 0,0 0 0,0 0 0,0 0 0,0 0 0,0 0 0,0 0 0,0 0 0,0 0 0,0 0 0,0 0 0,0 0 0,0 0 0,0 0 0,1 0 0,-1 0 0,0 0 0,0 0 0,0 0 0,0 0 0,0 0 0,0 0 0,0 0 0,0 0 0,0 0 0,0 0 0,0-1 0,0 1 0,0 0 0,0 0 0,0 0 0,0 0 0,0 0 0,0 0 1,0 0-1,0 0 0,0 0 0,0 0 0,-1 0 0,1 0 0,0 0 0,0 0 0,0 0 0,0 0 0,0 0 0,0 0 0,0 0 0,0 0 0,0 0 0,0 0 0,0 0 0,0 0 0,0 0 0,0 0 0,0 0 0,0 0 0,0 0 0,0 0 0,0 0 0,0 0 0,0 0 0,-1 0 0,1-1 0,0 1 0,0 0 0,0-1 0,0 1 0,1 0 0,-1-1 0,0 1 0,0 0 0,0-1 0,1 1 0,-1 0 0,0 0 0,0 0 0,1-1 0,-1 1 0,0 0 0,1 0 0,2-1 0,-3-1 0,0-1-1,0 3 0,0 0 1,0 0 0,0 0-1,0 0 1,0 0 0,0-1-1,0 1 1,0 0 0,1 0-1,-1 0 1,0 0 0,0 0-1,0-1 1,0 1 0,0 0-1,0 0 1,1 0 0,0-2 0,0-1 1,-2 3-2,-1-1 0,2 1 1,0 0 0,0 0 0,0 0 0,0 0 0,0 0 0,0 0 0,0 0 0,0 0 0,0 0-1,0 0 1,0-1 0,0 1 0,0 0 0,0 0 0,0 0 0,0 0 0,0 0 0,0 0 0,0 0 0,0 0 0,0 0 0,0 0 0,0 0 0,0-1 0,0 1 0,0 0 0,0 0 0,0 0 0,0 0-1,0 0 1,0 0 0,0 0 0,0 0 0,0 0 0,0 0 0,0 0 0,0-1 0,0 1 0,0 0 0,0 0 0,0 0 0,0 0 0,0-1 1,1 1-1,-1 0 0,0 0 0,0 0 0,0 0 0,0-1 0,1 1 0,-1 0 0,0 0 1,0 0-1,0 0 0,0 0 0,1 0 0,6-2 8,0-4-1,-4 3-5,-3 3-2,0 0 0,0 0 0,0 0 1,0 0-1,0 0 0,0 0 0,0 0 0,0 0 0,0 0 0,0 0 0,0 0 0,0 0 0,0 0 0,0 0 0,0 0 0,0 0 1,0 0-1,0 0 0,0 0 0,0 0 0,0 0 0,0 0 0,0-1 0,0 1 0,0 0 0,0 0 0,0 0 0,0 0 0,0 0 1,0 0-1,0 0 0,0 0 0,0 0 0,0 0 0,0 0 0,0 0 0,0 0 0,0 0 0,0 0 0,0 0 0,0 0 0,0 0 1,0 0-1,0 0 0,0 0 0,0 0 0,0 0 0,0 0 0,0 0 0,0 0 0,0 0 0,0 0 0,0 0 0,0 0 0,0 0 1,0 0-1,0 0 0,0 0 0,0 0 0,-3 1 10,0 0-6,4-2-6,2-2 1,-1 3 4,-3 1 5,-1 1 13,2-2-5,2 0 4,1-1 4,0 0-10,-1 1-10,-2 0-4,0 0 0,0 0 0,0 0 0,1 0 0,-1 0 0,0 0 0,0 0 0,0 0 0,0 0 0,0 0 0,0 0 0,0 0 0,0 0 0,0 0 0,0 0 0,0 0 0,0 1 0,0-1 0,0 0 0,0 0 0,0 0 0,0 0 0,0 0 0,0 0 0,0 0 0,0 0 0,0 0 1,0 0-1,0 0 0,0 0 0,0 0 0,0 0 0,0 0 0,0 0 0,0 0 0,0 0 0,0 0 0,0 0 0,0 0 0,0 0 0,0 0 0,0 0 0,0 1 0,0-1 0,0 0 0,0 0 0,0 0 0,0 0 0,0 0 1,0 0-1,0 0 0,0 0 0,0 1 0,0-1 0,0 0 0,0 0 0,0 0 0,0 0 0,0 0 0,0 0 1,0 0-1,1 0 0,-1 0 0,0 0 0,0 0 0,0 0 0,0 1 0,0-1 0,0 0 0,0 0 0,0 0 0,0 0 1,0 0-1,1 0 0,-1 0 0,0 0 0,0 0 0,0 0 0,0 0 0,3 1 3,-3-1-3,0 0 1,0 0-1,0 0 0,0 0 0,0 0 0,0 0 0,0 1 0,0-1 0,0 0 0,1 0 0,-1 0 0,0 0 0,0 0 0,0 0 0,0 0 0,0 0 0,0 0 0,0 0 0,0 1 0,0-1 0,0 0 0,0 0 1,0 0-1,0 0 0,0 0 0,0 0 0,0 0 0,0 0 0,0 0 0,0 1 0,0-1 0,0 0 0,0 0 0,-1 0 0,1 0 0,0 0 0,0 0 0,0 0 0,0 0 0,0 0 0,0 0 0,0 1 0,0-1-1,0 0 1,0 0 0,0 0 0,0 0 0,0 0 0,0 0 0,0 0 0,0 0 0,0 0 0,0 0 0,0 0 0,0 1 0,0-1 0,0 0 0,0 0 0,0 0 0,0 0-1,0 0 1,0 0 0,0 0 0,0 0 0,0 0 0,0 0 0,0 0 0,0 1 0,0-1 0,0 0 0,0 0 0,0 0 0,1 0 0,-1 0 0,0 0 0,0 0-1,0 0 1,0 0 0,0 0 0,0 0 0,0 0 0,0 0 0,0 0 0,0 0 0,0 0 0,0 0 0,5 0-5,-5 0 5,1 0 0,-1 0 0,0 0 0,0 0 0,0 0 0,0 0 0,0 0 0,0 0 0,0 0 0,0 0 0,0 0 0,0 0 0,0 0 0,0 0 0,0 0 0,0 0 1,0 0-1,1 0 0,-1 0 0,0 0 0,0 0 0,0 0 0,0 0 0,0 0 0,0 0 0,0 0 0,0 0 0,0 0 0,0 0 0,0 0 0,0 2 2,0-2-2,-1 0 0,1 0 0,0 0 0,0 0 1,0 0-1,0 0 0,0 0 0,0 0 0,0 0 0,0 0 0,0 0 0,0 0 0,0 0 0,0 1 1,0-1-1,0 0 0,0 0 0,0 0 0,0 0 0,0 0 0,0 0 0,0 0 0,0 0 0,0 0 1,0 0-1,0 0 0,0 0 0,0 0 0,0 0 0,0 1 0,0-1 0,0 0 0,0 0 0,0 0 1,0 0-1,0 0 0,0 0 1,0 1-1,0-1 1,-1 1 0,1-1 0,0 1 0,-1-1 0,1 0 0,-1 1 0,1-1-1,0 0 0,0 0 0,1 0 0,-1 0 0,0 1 0,0-1 1,0 0-1,0 0 0,0 0 0,0 0 0,0 0 0,0 0 0,0 0 1,0 0-1,0 0 0,0 0 0,0 0 0,0 0 0,0 0 0,1 0 0,-1 0 1,0 0-1,0 0 0,0 0 0,0 0 0,0 0 0,0 0 0,0 0 1,2 0 4,-2 2-1,0 0-1,3-1-2,0 0-1,-3-1 0,0 1 0,0-1 0,0 0 0,0 0 0,0 0 0,0 0 0,0 0 0,0 0 0,0 1 0,0-1 0,0 0 0,0 0 1,0 0-1,0 0 0,0 0 0,0 0 0,0 0 0,0 1 0,0-1 0,0 0 0,0 0 0,0 0 0,-1 0 0,1 0 0,0 0 0,0 1 0,-2 1 4,2-2-2,2 1-1,-2-1-1,0 0 0,0 0 0,0 0 1,0 0-1,0 1 0,0-1 0,0 0 0,0 0 0,1 0 0,-1 0 0,0 0 0,0 0 1,0 0-1,0 0 0,0 1 0,0-1 0,0 0 0,0 0 0,0 0 0,0 0 0,0 2 6,1-2 2,0 1 0,-3 1-8,3-1 5,-1-1-4,0 0 0,0 0-1,0 1 1,0-1 0,0 0 0,1 0-1,-1 0 1,0 0 0,0 0-1,0 0 1,0 1 0,0-1 0,0 0-1,0 0 1,0 0 0,0 0 0,0 1-1,0-1 1,0 0 0,0 0 0,0 0-1,0 0 1,0 1 0,6 4 25,-7-3-18,1-2-7,0 0 0,0 1-1,0-1 1,0 0-1,0 0 1,0 0 0,0 0-1,0 1 1,0-1 0,0 0-1,0 0 1,0 0 0,0 1-1,0-1 1,0 0 0,0 0-1,0 0 1,0 0-1,0 1 1,0-1 0,0 2 0,1-2 0,-1 1 1,0 0-1,1-1 0,-1 1 1,0 0-1,1 1 0,-1-2 0,0 0 0,0 1 0,0-1 0,0 0 0,0 1 0,1-1-1,-1 0 1,0 1 0,0-1 0,0 0 0,1 1 0,-1-1-1,0 0 1,0 0 0,1 0 0,0 1 0,0 0 6,-1-1-8,0 0 1,0 1 0,0-1-1,0 0 1,0 0 0,0 0-1,0 0 1,0 0 0,0 1 0,0-1-1,1 0 1,-1 0 0,0 0-1,0 0 1,0 0 0,0 0-1,0 1 1,1-1 1,-1 0-1,0 0 1,1 1-1,-1-1 1,0 0-1,0 1 1,1-1 0,-1 0-1,0 2 1,2 3 0,-2-5-1,0 0 0,0 0 0,0 0 0,0 0 0,0 0 0,0 0 0,0 0 0,0 1 0,0-1 0,0 0 0,0 0 0,0 0 0,0 0 0,0 0 0,0 0 0,0 0 0,0 0 0,1 0 0,-1 0 0,0 1 0,0-1-1,0 0 1,0 0 0,0 0 0,0 0 0,0 0 0,0 0 0,0 0 0,0 0 0,1 0 0,-1 0 0,0 0 1,0 0-1,0 0 0,0 0 1,0 0-1,0 0 0,0 0 1,0 0-1,1 0 0,-1 0 1,0 0-1,0 0 0,0 0 1,0 0-1,0 0 0,0 1 1,0-1-1,0 0 1,0 0-1,0 0 0,0 0 1,0 0-1,0 0 0,0 0 1,1 0-1,-1 0 0,0 0 1,0 1-1,0-1 0,0 2 12,1 0-5,-1 0-1,1 0 0,1 2 1,-1 2-5,1-1 4,-2-2-1,1 0-1,0 0 1,-1-1 0,1 5 0,0-3-2,0 0 11,-1-2-9,1 2 4,0 0-1,0 4 1,1-5-4,-2-3-4,0 0-1,0 0 0,0 0 0,0 0 0,0 0 1,0 0-1,0 0 0,1 1 0,-1-1 0,0 0 1,0 0-1,0 0 0,0 0 0,0 1 0,0-1 1,0 0-1,0 0 0,0 0 0,0 0 0,0 0 1,0 1-1,0-1 0,0 0 0,0 0 0,0 13 33,0-7-26,1 4 16,-1-9-22,0 0-1,0 0 1,0 0-1,0-1 1,0 1-1,1 0 1,-1 0-1,0 0 1,0-1-1,0 1 1,1 0-1,-1 0 1,0 0-1,1-1 1,-1 1-1,0 0 1,1 0-1,0 1 4,-1-1-1,0 1 1,1-1-1,-1 0 1,0 1-1,0 2 0,0 4 20,0 4 1,1-9-9,-1-1-13,1 34 36,0-33-36,-1-1 4,0-1-1,0 1 1,0 0-1,0 2 1,-1 7-3,1-10-2,0-1-1,0 1 0,0-1 1,0 1-1,0-1 1,0 0-1,0 1 1,0-1-1,0 1 1,0-1-1,0 0 0,1 1 1,-1-1-1,0 1 1,0-1-1,0 0 0,0 0 0,1 1 1,-1-1-1,0 0 0,0 0 0,0 0 1,0 0-1,0 0 0,0 1 0,0-1 0,0 0 1,0 0-1,0 0 0,1 0 0,-1 1 0,0-1 1,0 0-1,0 0 0,0 1 0,0 3 13,0 1-5,0-5-8,0 1 0,0 0 0,0-1 0,0 1 0,0 0 0,0-1 0,0 1 0,0 0 0,0-1 0,0 1 0,1 0 0,-1 0 0,0 0 1,0-1-1,1 1 1,-1-1-1,0 1 1,0-1-1,0 1 1,0 0 0,0-1-1,0 1 1,0-1-1,0 1 1,0 0-1,0 0 1,0 2-1,-1-3 0,1 1 0,0 0 0,0 0 0,0 0 0,0 0 0,0 0 0,0 0 0,1 0 0,-1 0 0,0-1 0,0 1 0,0 0 0,1 1 0,0-1 1,-1-1 0,0 1 0,1 0 0,-1 0 0,0 0 0,0-1 0,1 1 0,-1 0 0,0 0 0,0 0 0,0 0 0,0 0 0,0-1 0,0 3 0,0-2 0,0 0 0,0 0 1,0 0-1,0 0 0,0 0 1,1 1-1,-1 0 1,0-1-2,1-1 1,-1 1 0,0 0 0,0 0 0,0 0 0,0 0-1,0 1 1,0 5 6,1 0-6,-1-6-1,0 0 0,0 0 0,1 0 0,-1 0 0,0 0 0,0 0 0,1 2 0,-1-2 1,1 0-1,-1 1 0,0-1 1,0 0-1,0 1 0,0-1 1,0 2-1,1 6 5,1 15 3,-2-24-8,0 1 0,0-1 0,0 1 0,0-1 0,0 1 0,1-1 0,-1 1 0,0-1 0,0 1 0,0-1 0,1 1 0,-1-1 0,0 1 0,1 1 2,-1 5 4,0-6-5,1 0-1,-1 1 0,0-1 1,0 1-1,1 1 1,-1-1 2,0-1 1,1 1-1,-1-1 0,0 3 1,1 4 0,1-7 3,-2 1-7,0-1 0,0 0 0,1 0 1,-1 0-1,0 0 0,0 1 0,0-1 0,-1 2 1,1-2 0,1 1 4,0-2-4,0 1-1,-1 2 2,-1-1 0,1 1 1,0-1 0,0 0 0,1 4 0,0-3-4,0-2-3,2 16 19,-3-16 3,0 0 1,0 0 0,0 0 0,0 0 0,0 0 0,0 0 0,0 0 0,0 1-1,0-1 1,0 0 0,0 0 0,-1 1 0,1-2-5,0 1 1,0-1-1,0 0 1,0 0-1,0 1 1,0-1-1,0 0 1,0 1-1,0-1 1,0 0-1,0 0 1,0 1-1,0-1 1,1 0-1,-1 1 1,0-1-1,0 0 1,0 1-1,0-1-10,0 0 0,1 0 0,-1 0 0,0 1-1,0-1 1,0 0 0,0 0 0,0 1 0,0-1 0,0 0-1,0 0 1,0 0 0,0 1 0,0-1 0,0 0-1,0 0 1,0 1 0,0-1-1,0 0 0,0 1 0,0-1 1,0 0-1,0 0 0,0 1 0,0-1 0,0 0 0,0 0 0,0 1 0,0-1 1,0 0-1,0 0 0,0 1 0,0-1 0,0 0 0,0 0 0,1 0 0,-1 1 1,0-1-1,0 0 0,0 0 0,0 0 0,0 1 0,2 1 23,-2-1-25,0-1 1,0 0-1,0 1 0,1-1 1,-1 0-1,0 1 1,0-1-1,0 1 0,0-1 1,0 0-1,0 1 0,0-1 1,0 1-1,0-1 1,-1 1 0,1-1 0,0 1 0,0-1 0,0 0 0,0 1 0,1-1 0,-1 1 0,0-1 0,0 1 0,0 1 6,0-1-8,0-1 0,0 0 0,0 0 0,0 0 0,0 0 0,0 1 0,0-1 0,0 0 0,0 0 1,0 0-1,1 0 0,-1 0 0,0 1 0,0-1 0,0 0 0,0 0 0,0 0 0,0 0 0,0 0 0,0 0 1,0 0-1,1 1 0,-1-1 2,1 1 0,-1-1 0,0 1 0,1 0 0,-1-1 0,1 1 0,-1 0 0,0-1 0,1 1 1,-1 1-1,3 9 21,-3-9-21,0 0 0,1 0-1,-1 0 1,0 2-1,0-3 0,0 0 0,0 0 0,0 0-1,0-1 1,0 1 0,0 0 0,1 1-1,-1 1 2,1-2-1,-1 0 0,0 1 0,1-1 0,-1 0 0,0 0 0,1 0-1,-1-1 1,1 1 0,0 1 0,0-1-2,-1-1 1,0 1 0,0-1 0,0 0 0,0 0 0,0 0 0,0 0 0,0 0 0,0 0 0,0 1 0,1-1 0,-1 0 0,0 0 0,0 0 0,0 0 0,0 0 0,0 1 0,0-1 0,0 0 0,0 0 0,0 0 0,0 0 0,0 0 0,0 1 0,0-1 0,0 0 0,0 0 0,0 0 0,0 0 0,0 0 0,-1 1 0,1-1 0,0 0 0,0 0 0,0 0 0,0 0 0,0 0 0,0 0 0,0 1 0,0-1 0,0 0 0,-1 0 0,1 0 0,0 0 0,0 1 1,0-1-1,0 0 0,0 0 0,-1 0 0,1 1 0,0-1 0,0 0 1,0 0-1,0 0 0,0 1 0,0-1 0,0 0 0,0 0 1,0 1-1,0-1 0,0 0 0,0 1 1,0 0 1,0 0-1,0 0 1,0-1-1,1 1 1,-1 0-1,0 0 1,0-1-1,1 1 0,-1 0 1,1-1-1,-1 1 1,0 0-1,1 0 1,0-1-3,-1 1 1,0-1 0,0 0 0,0 0 0,0 1 0,1-1 0,-1 0 0,0 0 0,0 1 0,0-1 0,0 0 0,0 1 0,0-1 0,0 0 0,0 0 0,0 1 0,0-1 0,0 1 0,0-1 0,0 0 0,0 1 1,0-1-1,0 0 0,0 0 0,0 1 0,0-1 0,0 0 0,0 1 0,0-1 0,0 0 1,0 0-1,1 1 0,-1 1 2,1-1 1,-1 1 0,1 0-1,-1-1 1,0 4 0,0-5-3,1 0 1,-1 1 0,0-1-1,0 0 1,0 0-1,0 0 1,0 1 0,0-1-1,0 0 1,0 0-1,0 1 1,0-1 0,0 0-1,0 0 1,-1 0 0,1 1-1,0-1 1,0 0-1,0 0 1,0 0 0,0 1-1,0-1 1,0 0-1,0 0 1,-1 1 0,1 0 25,0-1-26,0 0 0,0 0 0,0 0 1,0 0-1,0 0 0,0 0 0,0 0 0,0 0 0,0 0 1,0 0-1,0 0 0,0 0 0,0 0 0,0 0 1,0 0-1,0 1 0,0-1 0,0 0 0,0 0 0,0 0 1,0 0-1,0 0 0,0 0 0,0 0 0,0 0 1,0 0-1,0 0 0,0 0 0,0 0 0,0 0 1,0 0-1,0 0 1,0 1 0,0-1 0,-1 0 0,1 0 0,0 0 0,0 1 0,0-1 0,0 0 1,0 0-1,0 0 0,0 1 0,0-1 0,0 0 0,0 0 0,0 1 0,0-1 0,0 0 0,0 0 1,0 0-1,0 1 0,0-1 0,0 0 0,0 0 0,0 1 0,0-1 0,0 0 0,0 0 0,0 0 0,0 1 1,0-1-1,0 0 0,1 1 0,-1-1-1,0 0 0,0 0 0,0 0 0,0 0 1,0 0-1,0 0 0,0 1 0,0-1 0,0 0 0,0 0 0,0 0 1,0 0-1,0 1 0,1-1 0,-1 0 0,0 0 0,0 0 0,0 0 0,0 1 1,-1-1-1,1 0 0,0 0 0,0 0 0,0 0 0,0 1 0,0-1 1,0 0-1,0 0 1,0 1 0,0-1-1,-1 1 1,1-1 0,0 0 0,0 1 0,0-1 0,0 1 0,0-1 0,0 0 0,0 1 0,0 0 0,0 0 1,0-1-1,0 0-1,0 0 0,0 1 0,0-1 0,0 0 0,0 0 1,0 0-1,0 0 0,0 0 0,0 0 0,0 0 1,0 0-1,0 0 0,0 0 0,0 0 0,0 0 0,0 0 1,0 0-1,0 0 0,0 0 0,0 0 0,0 0 0,0 0 1,0 1-1,0-1 0,0 0 0,0 0 0,0 0 0,0 0 1,0 0-1,0 0 0,0 0 0,0 0 0,0 0 1,0 0-1,0 0 0,0 0 0,0 0 0,0 0 0,0 0 1,0 0-1,0 0 0,0 0 0,0 0 0,0 0 0,0 0 1,0 1-2,0 0 1,0-1 0,0 0 0,0 0 0,0 0 0,0 0 0,0 0 0,0 0 0,-1 1 0,1-1 0,0 0 0,0 0 0,0 0 0,0 0 0,0 0 0,0 0 0,0 1 0,0-1 0,0 0 0,0 0 0,1 0 0,-1 0 0,0 0 0,0 1 0,0-1 0,0 0 0,0 0 0,0 0 0,0 0 0,0 0 0,0 0 0,0 0 0,0 1 0,0-1 0,0 0 0,1 0 0,-1 0 0,0 0 0,0 1 0,0-1 0,0 0 0,0 0 0,0 0 0,0 1 0,0-1 0,0 0 0,0 0 0,0 1 0,0-1 0,0 0 0,0 0 0,0 1 0,1-1 1,0 2 5,-2 0-5,0 3 3,1-5-4,0 0 0,0 0 1,0 0-1,0 0 0,0 0 0,0 0 0,0 0 0,0 0 0,0 0 0,0 0 0,0 0 0,0 0 0,0 0 0,0 0 1,0 0-1,0 0 0,0 0 0,0 1 0,0-1 0,0 0 0,0 0 0,0 0 0,0 0 0,0 0 0,0 0 0,0 0 1,0 0-1,0 0 0,0 0 0,0 0 0,0 0 0,1 0 0,-1 0 0,0 0 0,0 0 0,0 0 0,0 0 0,0 0 0,0 0 1,0 0-1,0 0 0,0 0 0,0 0 0,0 0 0,0 0 0,0 0 0,0 0 0,0 0 0,0 0 0,0 0 0,0 0 1,0 0-1,0 0 0,0 0 0,0 0 0,0 0 0,0 0 0,0 0 0,0 0 0,0 0 0,0 0 0,1 0 0,-1 0 1,0 0-1,0 0 0,0 0 0,0 0 0,0 0 0,0 0 1,0 0-1,0 0 0,0 0 0,0 0 0,0 0 1,0 0-1,0 0 0,0 0 0,0 0 0,0 0 1,0 0-1,0 0 0,0 0 0,0 0 0,0 0 1,0 0-1,0 0 0,0 0 0,0 0 1,0-1-1,0 1 0,0 0 0,0 0 0,0 0 1,0 0-1,0 0 0,0 0 0,0 0 0,0 0 1,0 0-1,0 0 0,0 1 0,0-1 0,0 0 1,0 0-1,0 0 0,0 0 0,0 0 0,0 0 1,0 0-1,0 0 0,0 0 0,0 0 1,0 0-1,0 0 0,1 0 0,-1 0 0,0 0 1,0 0-1,0 0 0,0 0 0,0 0 0,0 0 1,0 0-1,0 0 0,0 0 0,0 0 0,0 0 1,0 0-1,0 0 0,0 0 0,0 0 0,0 0 1,0 0-1,0 0 0,0 0 0,-1 3 15,1-2-14,-1-1 1,1 0 0,0 1-1,0-1 1,0 0-1,0 1 1,0-1 0,0 0-1,0 1 1,0-1-1,0 0 1,0 1-1,0-1 1,0 0 0,0 1-1,0-1 1,0 0-2,0 0 1,0 1-1,0-1 1,0 0-1,0 0 0,0 0 1,0 0-1,0 0 1,0 0-1,0 0 1,0 0-1,0 0 1,0 0-1,0 0 1,0 0-1,0 0 0,0 0 1,0 0-1,0 0 1,0 0-1,1 0 1,-1 0-1,0 0 1,0 0-1,0 0 1,0 0-1,0 0 0,0 0 1,0-1-1,0 1 1,0 0-1,0 0 1,0 0-1,0 0 1,0 0-1,0 0 1,0 0-1,0 0 0,0 0 1,0 0-1,0 0 1,0 0-1,0 0 1,0 0-1,0 0 1,0 0-1,1-1 18,-1 3-4,0 1 0,0-3-13,0 0 1,0 0-1,0 0 0,0 1 0,0-1 1,0 0-1,0 0 0,0 0 0,0 1 1,0-1-1,0 0 0,0 0 0,0 0 1,0 1-1,0-1 0,0 0 0,0 0 1,0 0-1,1 0 0,-1 1 0,0-1 1,0 0-1,0 0 4,0 1-1,0-1 1,0 1 0,0-1 0,0 1 0,0-1-1,0 1 1,0-1 0,0 0 0,-1 1-1,1 2 8,0 1-4,1 1 13,-1-2-14,0-3-6,0 0 0,0 1 0,0-1-1,0 1 1,0-1 0,0 0 0,0 1 0,0-1-1,0 0 1,0 1 0,0-1 0,0 1-1,-1 0 1,1 0 0,0 0-1,0 0 1,0 1 0,-1 0-1,1-1 1,0-1-1,0 0 0,0 0 0,0 1 0,0-1 0,0 0 0,0 0 1,0 1-1,0-1 0,0 0 0,0 0 0,0 1 0,0-1 0,1 0 1,-1 0-1,0 0 0,0 1 0,0-1 0,0 0 0,0 0 0,0 0 1,0 1-1,0-1 0,1 0 0,-1 0 0,0 0 0,0 1 0,1-1 1,-1 0-1,0 0 0,0 0 0,0 0 0,0 0 0,0 0 1,1 0-1,-1 0 0,0 0 0,0 1 0,0-1 0,0 0 0,0 0 1,1 0-1,-1 0 0,0 0 0,0 0 0,0 1 0,0-1 0,0 0 1,0 0-1,0 0 0,0 1 0,1-1 0,-1 0 0,0 0 1,0 0-1,0 1 0,0-1 0,0 0 0,0 0 0,0 0 0,0 1 1,0-1-1,0 0 0,0 0 0,0 0 0,0 1 0,0-1 1,0 0-1,0 0 0,-1 0 0,1 1 0,0-1 0,0 0 0,0 0 1,0 0-1,0 0 0,0 1 0,0-1 0,0 0 0,-1 0 0,1 0 0,0 0 0,0 1 0,0-1 0,0 0 0,0 0 0,0 0 0,0 0 0,0 0 0,0 0 0,0 0 0,0 0 0,0 1 0,0-1 0,0 0 0,0 0-1,0 0 1,0 0 0,0 0 0,0 0 0,0 0 0,0 1 0,0-1 0,0 0 0,0 0 0,0 0 0,0 0 0,0 0 0,0 0 0,0 0 0,0 0 0,0 1 0,0-1 0,0 0 1,0 0 0,1 0 0,-1 0 0,0 1 0,0-1 0,0 0 0,0 0 0,0 0 0,0 1-1,0-1 1,0 0 0,0 0 0,0 0 0,0 1 0,0-1 0,0 1-1,0 0 1,-1 0-1,1 0 1,0 0 0,0 0-1,0 1 1,1-1-1,-1 1 1,0 0 3,0-2-4,0 0 0,0 0 1,0 0-1,0 0 0,0 1 0,0-1 0,0 0 0,0 0 0,0 0 1,0 0-1,0 1 0,0-1 0,0 0 0,0 0 0,0 0 0,0 0 1,0 1-1,0-1 0,-1 0 0,1 0 0,0 0 0,0 0 0,0 0 1,0 0-1,0 0 0,0 0 0,0 0 0,0 0 0,0 0 1,0 1-1,0-1 0,0 0 0,0 0 0,0 0 0,0 0 0,0 0 1,0 0-1,0 0 0,0 0 0,0 0 0,0 0 0,0 1 0,0-1 1,0 0-1,0 0 0,0 0 0,0 0 0,0 0 0,0 0 1,0 0-1,1 0 0,-1 0 0,0 0 0,0 0 0,0 0 0,0 0 1,0 1-1,0-1 0,0 0 0,0 0 0,0 0 0,0 0 0,0 0 0,0 0 0,0 0 0,0 0 0,0 0 0,0 0 0,1 0 0,-1 0 0,0 0 0,0 0 0,0 0 0,0 0 0,0 0 0,0 0 0,0 1 0,0-1 0,0 0 0,0 0 0,0 0 0,0 0 0,0 0 0,0 0 0,0 0 0,0 0 0,0 0 0,0 0 0,0 0 0,0 0 0,0 0 0,0 0 0,0 1 0,0-1 0,0 0 0,0 0 0,0 0 0,0 0 0,0 0 0,0 0 0,-1 0 0,1 0 0,0 0 0,0 0 0,0 0 0,0 0 0,0 0 0,0 0 0,0 0 0,0 0 0,0 0 0,0 0 0,0 0 0,0 0 0,0 0 0,0 1 0,0-1 0,0 0 0,0 0 0,0 0 0,0 0-1,-1 0 1,1 0 0,0 0 0,0 0 0,0 0 0,0 0 0,0 0 0,0 0-1,0 0 1,0 0 0,0 0 0,0 0 0,0 1 0,0-1 0,0 0 0,0 0 0,0 0-1,0 0 1,0 0 0,0 0 0,0 0 0,0 0 0,0 0 0,0 0 0,0 0-1,0 0 1,0 1 0,0-1 0,0 0 0,0 0 0,0 0 0,0 0 0,0 0-1,0 0 1,0 0 0,1 0 0,-1 0 1,0 0-1,0 0 1,0 1-1,0-1 1,0 0-1,0 0 1,0 0 0,0 0-1,0 0 1,0 0-1,0 0 1,0 1-1,1-1 1,-1 0-1,0 0 1,0 0 0,0 0-1,0 0 1,0 0-1,0 1 1,0-1-1,0 0 1,0 0-1,0 0 1,0 0 0,0 0-1,0 1 1,0-1-1,0 0 1,0 4 3,1 0-4,1-1 0,-2-3 0,0 0 0,0 0 0,0 0 0,0 0 0,0 0 0,0 0 0,0 0 0,0 1 0,0-1 0,0 0 0,0 0 0,0 0 0,0 0 0,0 0 0,0 0 0,0 0 0,0 0 0,0 0 0,0 0 0,0 1 0,0-1 0,0 0 0,0 0 0,0 0 0,0 0 0,0 0 0,0 0 0,0 0 0,0 0 0,0 0 0,0 0 0,-1 1 0,1-1 0,0 0 1,0 0-1,0 0 0,0 0 0,0 0 0,0 0 0,0 0 0,0 0 0,0 0 0,0 0 1,0 0-1,0 0 0,0 0 0,0 0 0,0 0 0,0 0 0,0 0 0,0 1 0,0-1 0,0 0 1,0 0-1,0 0 0,0 0 0,0 0 0,0 0 0,0 0 0,0 0 0,0 0 0,0 0 1,0 0-1,0 0 0,0 0 0,0 0 0,0 0 0,0 0 0,0 0 0,0 0 0,0 0 0,0 0 1,0 0-1,0 0 0,0 0 0,0 0 0,0 0 0,0 0 0,0 0 0,0 0 0,0 0 0,1 1 2,-1-1-2,0 0 0,0 0 0,0 0 0,0 0 0,0 0 0,0 0 0,0 0 0,0 0 0,1 0 0,-1 0 0,0 0 0,0 0 0,0 0 0,0 0 0,0 0 1,0 0-1,0 0 0,0 0 0,0 0 0,0 0 0,0 1 0,0-1 0,0 0 0,0 0 0,0 0 0,0 0 0,0 0 0,0 0 0,0 0 0,0 0 0,0 0 0,0 0 0,0 0 0,0 0 0,0 0 0,0 0 0,0 1 0,0-1 0,0 0 0,0 0 0,0 0 0,0 0 0,0 0 0,0 0 0,0 0 0,0 0 0,0 0 0,0 0 0,0 0 0,0 0 0,0 0 0,-1 0 0,1 0 0,0 3 2,0-3-2,0 0 1,0 0-1,0 0 0,0 0 1,0 1-1,0-1 0,0 0 1,0 0-1,0 0 0,-1 0 1,1 0-1,0 0 0,0 1 1,0-1-1,0 0 0,0 0 1,0 0-1,0 0 0,0 0 1,0 0-1,0 0 0,0 0 0,0 0 0,0 1 0,0-1 0,-1 0 0,1 0 0,0 0 0,0 0 0,0 0 0,0 0 0,0 0 0,0 0 0,0 0 0,0 0 0,0 0 0,0 0 0,0 0 0,0 1 0,0-1 0,0 0 0,0 0 0,0 0 0,0 0 0,0 0 0,0 0 0,0 0 0,0 0 0,0 0 0,0 0 0,0 1-1,0-1 1,0 0 0,0 0 0,0 0 0,2 3 8,3 8 0,-5-11-8,0 0 0,0 1 0,0-1-1,0 0 1,0 0 0,0 1 0,0-1-1,0 0 1,0 0 0,0 1 0,0-1-1,-1 0 1,1 0 0,0 1 0,0-1-1,0 0 1,0 0 0,0 1 0,-1-1-1,1 0 1,0 0 0,0 0 0,-2 2 11,2-1-11,0-1 0,0 0 0,0 1 0,0-1 0,0 0 0,0 1 0,0-1 0,1 0 0,-1 1 0,0-1 0,0 0 0,0 1 0,0-1 0,0 0 0,0 0 0,1 1 0,-1-1 0,0 0 0,0 0 0,1 1 0,4 5 1,-3-4 0,-3-2 0,1 0-1,0 0 0,0 0 0,0 0 0,-1 0 0,1 0 0,0 0 0,0 0 0,0 1 0,0-1 0,0 0 0,0 0 0,0 0 0,0 0 0,0 0 0,0 0 0,0 0 0,-1 0 0,1 0 0,0 0 0,0 0 0,0 0 0,0 0 0,0 0 0,0 0 0,0 0 0,0 1 0,0-1 0,0 0 0,0 0 0,0 0 0,0 0 0,0 0 0,0 0 0,0 0 0,0 0 0,0 0 0,0 1 0,0-1 0,0 0 0,0 0 0,0 0 0,0 0 0,0 0 0,0 0 0,0 0 0,0 0 0,0 0 0,0 1-1,0-1 1,0 0 0,0 0 0,0 0 0,0 0 0,0 0 0,0 0 0,0 0 0,3 4 1,0 0-2,-3-3 2,0-1-1,0 0 0,0 0 0,0 0 0,0 0 0,0 0 1,0 0-1,0 0 0,0 0 0,0 0 0,0 0 1,0 1-1,0-1 0,0 0 0,0 0 0,0 0 1,0 0-1,0 0 0,0 0 0,0 0 0,0 0 0,0 0 1,0 1-1,0-1 0,0 0 0,0 0 0,0 0 1,0 0-1,0 0 0,0 0 0,0 0 0,0 0 1,0 1-1,0-1 0,0 0 0,0 0 1,0 1 1,-1-1-1,1 1 1,0 0-1,0-1 0,0 1 1,0-1-1,-1 1 0,1 0 1,0 0-1,0 3 3,2 0 10,-2-4-13,0 0 0,0 0-1,0 1 1,0-1-1,0 0 1,0 0 0,0 0-1,1 0 1,-1 1-1,0-1 1,0 0 0,0 0-1,0 1 1,0-1-1,0 0 1,0 0 0,0 0-1,0 1 1,0-1-1,0 0 1,0 0-1,0 0 1,0 1 0,0-1-1,0 0 1,0 0-1,0 1 1,0-1 0,0 0-1,-1 0 1,1 0-1,0 0 1,0 1 0,0-1-1,0 0 1,0 0-1,-1 3 2,1-3-1,0 0-1,0 0 0,0 1 0,0-1 0,0 0 0,0 0 0,0 0 0,0 0 0,0 0 0,0 0 1,0 1-1,0-1 0,0 0 0,0 0 0,0 0 0,0 0 0,0 0 0,1 0 0,-1 0 0,0 0 0,0 0 1,0 1-1,0-1 0,0 0 0,0 0 0,0 0 0,0 0 0,1 0 0,2 1 14,-2-1-14,-1 0 0,0 0 0,0 0 0,0 0 1,0 0-1,0 0 0,0 0 0,1 0 0,-1 0 1,0 0-1,0 0 0,0 0 0,0 0 1,0 0-1,0 0 0,1 0 0,-1 1 0,0-1 1,0 0-1,0 0 0,0 0 0,0 0 1,0 0-1,0 0 0,0 0 0,0 1 0,1-1 1,-1 0-1,0 0 0,0 0 0,0 0 1,0 1-1,0-1 0,0 0-1,0 0 1,0 0 0,0 1 0,0-1-1,0 0 1,0 0 0,0 0 0,-1 0-1,1 1 1,0-1 0,0 0 0,0 0 0,0 0-1,0 0 1,0 0 0,0 1 0,0-1-1,0 0 1,-1 0 0,1 0 0,0 0 0,0 0-1,0 0 1,0 0 0,-1 0 0,1 1 0,0-1 1,-1 0-1,1 0 0,0 0 0,0 1 1,-1-1-1,1 0 0,0 0 1,0 1-1,-1-1 0,1 0 0,0 1 1,-1-1-1,1 1 1,0-1-1,0 0 0,0 0 0,0 0 0,0 1 0,0-1 0,0 0 0,0 0 0,0 0 0,0 0 1,0 0-1,0 0 0,0 0 0,0 0 0,0 0 0,0 0 0,0 0 0,0 0 0,0 0 0,0 0 0,0 0 0,0 0 0,0 0 0,0 0 0,0 0 0,0 0 0,0 0 0,0 0 0,0 0 0,0 0 0,0 0 0,0 0 0,0 0 0,0 0 0,0 0 0,0 0 0,0 0 0,0 0 0,0 0 0,0 0 1,0 0-1,0 0 0,1 0 0,-1 0 0,0 0 0,0 0 0,0 0 0,0 0 0,0 0 0,0 0 0,0 0 0,0 0 0,0 0 0,0 0 0,0 1 0,0-1 0,1 0 0,-1 0 0,0 0 0,0 0 0,0 0 0,0 0 0,0 0 0,0 0 0,0 0 0,0 0 0,0 1 0,1-1 0,-1 0 0,0 0-1,0 1 2,1 1 4,1-3-2,-1 1-1,-2 1 0,1-1-1,0 0-1,0 0 0,0 0 0,0 0 0,0 0 0,0 0 1,0 0-1,-1 0 0,1 0 0,0 0 0,0 0 0,0 0 1,0 0-1,0 0 0,0 0 0,0 1 0,0-1 1,0 0-1,0 0 0,0 0 0,0 0 0,0 0 0,0 0 1,0 0-1,0 0 0,0 1 0,0-1 0,0 0 0,0 0 1,0 0-1,0 0 0,0 0 0,0 0 0,0 0 0,0 1 1,0-1-1,0 0 0,0 0 0,0 0 0,0 0 0,0 0 1,0 0-1,0 0 0,0 0 0,0 0 0,0 1 0,0-1 1,0 0-1,0 0 0,0 0 0,1 0 0,-1 0 1,0 0-1,0 0 0,0 0 0,0 0 0,1 1 1,-1-1-1,0 0 0,0 0 0,0 0 0,0 0 0,0 0 0,0 0 0,0 0 0,1 0 1,-1 0-1,0 0 0,0 0 0,0 0 0,0 0 0,0 0 0,0 0 0,0 0 0,0 0 0,0 0 0,0 0 0,0 0 0,0 0 0,0 0 0,0 0 0,0 0 0,1 0 0,-1 1 0,0-1 0,0 0 0,0 0 0,0 0 0,0 0 0,0 0 0,0 0 0,0 0 0,0 0 0,0 0 0,0 1 1,0-1-1,0 0 0,0 0 0,0 0 0,0 0 0,0 0 0,0 0 0,0 0 0,0 0 0,0 1 0,0-1 0,0 0 0,0 0 0,0 0 0,0 0 0,0 0 0,0 0 1,0 0-1,0 0 0,0 0 0,0 0 0,0 0 0,-1 0 0,1 0 0,0 0 0,0 0 0,0 0 0,0 0 1,0 0-1,0 0 0,0 0 0,0 0 0,0 0 0,0 0 0,0 0 0,0 0 0,0 0 0,0 0 1,0 0-1,0 0 0,0 0 0,0 0 0,0 0 0,0 0 0,0 0 0,0 0 0,0 0 0,0 0 0,0 0 1,0 0-1,0 0 0,0 0 0,0 0 0,0 0 0,0 0 0,0 0 0,0 0 0,0 0 0,0 0 1,0-1-1,0 1 0,0 0 0,0 0 0,0 0 0,0 0 0,0 0 0,0 0 0,0 0 0,0 0 0,0 0 1,0 0-1,0 0 0,0 0 0,0 0 0,0 0 2,0 3 3,0-1-3,0-2-2,1 1 0,-1-1 0,0 0 0,0 0 0,0 0 0,0 0 0,0 0 0,0 0 0,0 0 0,0 0 0,0 0 0,0 1 0,0-1 0,0 0 0,0 0 0,0 0 0,0 0 0,0 0 0,0 0 0,0 0 0,0 1 0,0-1 0,0 0 0,0 0 0,0 0 0,0 0 0,0 0 0,0 0 0,0 0 0,0 0 0,-1 0 0,1 0 0,0 1-1,0-1 1,0 0 0,0 0 0,0 0 0,0 0 1,3 2 0,-3-2-1,1 0 0,-1 0 1,0 1-1,0-1 0,0 0 1,0 0-1,0 0 0,0 0 0,0 0 1,0 0-1,0 0 0,0 0 1,0 1-1,0-1 0,0 0 0,0 0 1,0 0-1,0 0 0,0 0 0,0 0 1,0 0-1,0 1 0,0-1 1,0 0-1,0 0 0,0 0 0,0 0 1,0 0-1,0 0 0,0 0 1,0 1-1,0-1 0,-1 0 0,1 1 6,0-1 8,1 1-4,-1-1-9,0 1 1,0 1 1,0-1-1,0 0 1,0 0-1,0 1 1,0-2-3,0 0 0,0 0 0,0 0 0,0 0 0,0 0 0,0 0 0,0 0 1,0 0-1,0 0 0,0 0 0,0 0 0,0 0 0,1 0 0,-1 0 0,0 0 1,0 0-1,0 0 0,0 0 0,0 0 0,0 0 0,0 0 0,0 0 0,0 0 1,0 0-1,0 0 0,0 0 0,0 0 0,0 0 0,0 0 0,0 0 0,0 0 1,0 0-1,0 0 0,0 0 0,0 0 0,0 0 0,0 0 0,0 0 0,1 0 1,-1 0-1,0 0 0,0 0 0,0 1 0,0-1 0,0 0 0,0 0 0,0 0 1,0 0-1,0 0 0,0 0 0,0 0 0,0 0 0,0 0 0,0 0 1,0 0-1,0 0 0,0 0 0,0 0 0,0 0 0,0 0 0,0 0 0,0 1 1,0-1-1,0-1 0,0 1 0,0 0 0,0 0 0,0 0 0,0 0 0,0 0 0,0 0 0,0 0 0,0 0 0,0 0 0,0 0 0,0 0 0,0 0 0,0 0 0,0 0 0,0 0 0,0 0 0,1 0 0,-1 0 0,0 0 0,0 0 0,0 0 0,0 0 0,0 0 0,0 0 0,0 0 0,0 0 0,0 0 0,0 0 0,0 0 1,0 0-1,0 0 0,0 0 0,0 0 0,0 0 0,0 0 0,1 0 0,-1 0 0,0 0 0,0 0 0,0 0 0,0 1 0,1 1 11,-1-1-11,0-1 1,0 0-1,1 0 1,-1 0-1,0 0 1,0 0-1,0 1 1,0-1-1,0 0 1,0 0-1,0 0 1,0 1-1,0-1 1,0 0-1,0 0 1,0 0-1,0 1 1,0-1-1,0 0 1,0 0 0,0 0-1,0 1 1,0-1 0,0 0 1,0 0-1,0 0 1,0 0-1,0 0 1,0 0 0,0 0-1,0 1 1,1-1-1,-1 0 1,0 0-1,0 0 1,0 0 0,0 0-1,0 0 1,0 0-1,0 0 1,0 0-1,0 0 1,0 0 0,0 0-1,0 0 1,0 0-1,0 0 1,0 0-1,1 0 1,1 1 2,-2-1-3,0 0-1,0 0 0,0 0 0,0 0 1,0 0-1,0 1 0,0-1 0,0 0 0,0 0 1,0 0-1,0 0 0,0 0 0,0 0 1,-1 0-1,1 0 0,0 0 0,0 1 1,0-1-1,0 0 0,0 0 0,0 0 1,0 0-1,0 0 0,0 0 0,0 0 1,0 0-1,0 0 0,0 0 0,0 0 1,0 0-1,-1 0 0,1 0 0,-1 2 1,2-1 0,3-1-1,-3 0 1,3 1 14,1 0-14,-5-1 1,0 0-2,0 0 0,0 0 0,0 0 0,0 0 0,0 0 0,0 0 0,-1 0 0,1 0 1,0 0-1,0 0 0,0 0 0,0 0 0,0 0 0,0 0 0,0 0 0,0 0 0,0 1 0,0-1 1,0 0-1,0 0 0,0 0 0,0 0 0,0 0 0,0 0 0,0 0 0,0 0 0,0 0 0,0 0 1,0 0-1,0 0 0,0 0 0,0 0 0,0 0 0,0 0 0,0 1 0,0-1 0,0 0 0,0 0 1,0 0-1,0 0 0,0 0 0,0 0 0,0 0 0,0 0 0,0 0 0,0 0 0,0 0 0,0 0 1,2 0-1,-1 0 3,0 0 0,0-1 0,0 1 0,1 0 0,1 0 0,3-1 9,-4 1-9,-2 0-2,1 0 0,-1 0-1,0 0 1,0 0 0,1 0 0,-1 0 0,0 0 0,1 0 0,-1 0 0,0 0 0,1-1-1,-1 1 1,0 0 0,0 0 0,1 0 0,-1 0 0,1-1 0,1-3 6,-2 4-7,0 0 0,1 0 0,-1 0 0,0 0 1,0 0-1,0 0 0,0 0 0,0 0 0,0 0 0,0 0 1,0 0-1,0 0 0,0 1 0,0-1 0,0 0 1,0 0-1,0 0 0,0 0 0,0 0 0,0 0 1,0 0-1,0 0 0,0 0 0,0 0 0,0 0 0,0 0 1,0 0-1,1 0 0,-1 0 0,0 0 0,0 0 1,0 0-1,0 0 0,0 0 0,0 0 0,0 0 1,0 0-1,0 0 0,0 0 0,0 0 0,0 0 1,6-7 37,-6 7-37,1 0 1,-1-1-1,0 1 0,1-1 1,-1 1-1,0 0 0,0-1 0,0 1 1,1-1-1,0-2 4,0 2-1,-1-1 0,1 1 0,0-1 0,-1 1 1,1-3-1,-1 3-1,1-1 0,-1 1 0,1-1 1,1-2-1,-2 4-3,1-1 8,0-1 10,-1 0 0,0 0 0,0-4 0,0 4-7,1-1 0,-1 1-1,0-1 1,1-2-1,3-11-8,-3 12 14,-1 3-14,1 0 0,-1 0-1,0 0 1,1 0 0,-1 0 0,0 0 0,0 0 0,0-2 0,2-5 94,-2 6-61,0 0 0,0 0 0,1 0 0,-1 0 0,2-4-1,-1 4-15,0-1 0,-1 0-1,1 1 1,0-5 0,-1 4 14,0 0 1,2-4 0,-1 3-14,-1 1 0,1-4 0,0 0 49,0-1-1,3-7 0,-2 8-54,-2 5-6,1 0 1,-1 0-1,1 0 1,-1 0-1,1-3 0,-1 3-3,0 0-1,0 0 0,1-3 0,-1 3 4,1 0 0,-1 0 0,0-4-1,3-23 204,-3 27-182,0 0 0,0 0 0,1-1-1,0-2 1,1-2 10,0-2-9,-1 3-9,0 1-1,0-1 1,0-9-1,-1 12 6,0 1 0,0-1 1,2-4-1,-2 4-2,1 0-1,0-4 1,-1 5-15,0 0-4,0 1 0,0-1 0,0 1 0,0-1 0,1 0 0,-1 1 0,0-1-1,2-1 1,-2 2-3,1-1-1,-1 1 1,0 0-1,1 0 1,-1 0-1,0-1 0,0 1 1,0 0-1,0 0 1,0-1-1,0 0 1,0 1-2,0 1 0,0-1 0,0 1 0,1 0 0,-1-1 0,0 1 0,0 0 1,0-1-1,0 1 0,0 0 0,0-1 0,1 1 0,-1 0 0,0-1 0,0 1 1,1 0-1,-1-1 0,0 1 0,0 0 1,0 0-1,0-1 0,0 1 1,1 0-1,-1 0 0,0-1 1,0 1-1,0 0 0,0 0 1,0-1-1,0 1 0,0 0 0,0-1 1,0 1-1,0 0 0,0-1 1,-1-2-1,1 2 1,0 1 0,0-1-1,0 1 1,0-1 0,-1 1 0,1-1 0,0 1 0,0-1 0,0 1-1,0-1 1,0 1 0,0-1 0,0 0 0,0 1 0,1-1 0,-1 1-1,0-1 1,0 1 0,0-2 0,2 0 1,-1 1-1,-1 1 0,0-1 0,1 1 1,-1-1-1,0 1 0,1-1 0,-1 1 0,0-1 0,0 1 0,0-1 1,1 0-1,-1 1 0,0-1 0,0 1 0,0-1 0,0 0 0,0-1 1,0 2-2,0-1 1,0 0 0,0 0 0,0 0 0,0 0-1,0 0 1,1 1 0,-1-1 0,0 0 0,1-1 0,0-2 0,-1 0 2,1 1 0,-1 0-1,1 0 1,-1 0 0,0-7-1,0 10 0,0-1-1,0 0 1,0 1-1,0-1 0,0 0 1,0 0-1,0 1 1,0-1-1,0 0 1,0 1-1,0-1 0,1 0 1,-1 1-1,1-2 1,-1 1-1,0 1 1,1-1-1,-1 0 1,0 0 0,0 1-1,0-1 1,0 0-1,0 0 1,0 0 0,0 1-1,0-2 1,0 1 0,0-1-1,0 1 1,0 0 0,0 0 0,0 0 0,0-2 0,0 2-2,1 0 0,-1 0 1,0 0-1,0-1 1,0 1-1,0-2 0,0-7 15,0 5-10,0 4-6,0 0 1,0-1-1,0 1 1,0 0-1,0 0 1,1-2-1,0 1 3,-1 1-2,0 1 1,0-1-1,0 1 0,1 0 0,-1-1 0,0 1 1,0 0-1,0-1 0,0 1 0,0-1 0,0 1 1,0-1-1,0 1 0,0 0 0,0-1 0,0 1 1,0-1-1,0 1 0,0-1 0,0 1 0,0 0 1,0-1-1,0 0 0,-1 0 0,1 0-1,-1 0 1,1 0-1,0 0 1,-1 0 0,1 0-1,0 0 1,0 0-1,-1 0 1,1 0 0,0 0-1,0-1 1,0 1-1,0 0 1,0 0 0,1 0-1,-1 0 1,0 0-1,1-3 1,0 0-4,0 2 2,-1 0 0,1 0 0,0 0 1,-1 0-1,1-4 0,-1 5 2,0-1 0,1 0-1,-1 0 1,1-2-1,1-3-5,0 1 5,-2 5 2,0 0-1,0 0 1,1 0 0,-1 0 0,0 0-1,0 0 1,0 0 0,0-1 0,2-8 1,-2 9 0,0 0-1,0 0 0,0 0 1,0 0-1,1 0 0,-1 0 1,0 1-1,0-1 0,1 0 1,0-1-1,-1 1-1,0 0 1,0 1-1,0-1 1,0 0-1,0 0 0,1 1 1,-1-1-1,0 0 0,0 0 1,-1 1-1,1-1 1,0 0-1,0 0 0,0 1 1,0-1-1,0 0 0,-1-1 1,1 1-1,-1 0 0,1-1 1,0 1-1,-1-3 0,1 0 1,0 4 0,0-1-1,0 1 1,-1 0-1,1-1 0,0 1 1,0-1-1,0 1 1,0 0-1,0-1 0,0 1 1,1-1-1,-1 0 1,2-2 0,-2 2-1,0 1 0,1-1 0,-1 1 0,0-1 0,0 1 0,0-1 0,1 1 0,-1-1 1,0 1-1,0-1 0,0 1 0,0-1 0,0 1 0,0-1 0,1 1 0,-1-1 0,0 0 0,0 1 0,-1-1 0,1 0 0,0-1 2,-1 1-1,1-1 0,0 1 1,-2-3-1,0-1-2,2 4 0,-1 0 1,1 1-1,0-1 1,0 1 0,0-1-1,0 0 1,1 1-1,-1-1 1,0 1-1,0-1 1,0 0 0,1-4-2,-1 2 2,5-11 0,-6 14 0,1 0 0,0 0 0,0 1 0,0-1 0,0 0 0,-1 0 0,1 0 0,0 0 0,0 0 0,0 0 0,0 0 0,0 0 0,0 0 0,0 0 0,0 0 0,-1 0 0,1 0 0,0 0 0,0 0 0,0 0 0,0 0 0,0 0 1,0 0-1,0 0 0,0 0 0,-1-1 0,1 1 0,0 0 0,0 0 0,0 0 0,0 0 0,0 0 0,0 0 0,0 0 0,0 0 0,0 0 0,0-1 0,0 1 0,-1 0 0,1 0 0,0 0 0,0 0 0,0 0 0,0 0 0,0 0 0,0-1 0,0 1 0,0-1 1,0 0-1,0 0 1,0 1 0,0-1-1,0 0 1,0 0-1,0 0 1,0 0-1,0 0 1,1 0-1,-1-1 1,1 0-1,0 2 0,-1-1 0,0 1 0,0 0 0,0 0 0,0-1 0,1 1 0,-1 0 0,0-1 0,0 1 0,0 0 0,0-1 0,0 1 0,0 0 0,0-1 0,0 1 0,0 0 0,0-1 0,0-1 1,0-2 3,0-7 0,0 9-6,0 1 1,1-1 0,-1 1 0,0-1 0,1 1 0,-1 0 0,2-4 0,-2 4 1,1 1 0,-1 0 0,0 0 0,0 0 0,0-1 0,0 1 0,0 0 0,0 0 0,0-1 0,1 1 0,-1 0 0,0 0 0,0 0 0,0-1 0,0 1 0,0 0 0,0-1 0,0 1 0,0 0 0,0 0 0,0-1 0,0 1 0,0 0 0,0 0 0,0-1 0,0 1 0,-1 0 0,1 0 0,0-1 0,0 1 0,0 0 0,0 0 0,-1-2 0,0 2 0,1 0 0,0 0 0,0-1 0,0 1 0,0 0 0,0 0 0,-1 0 0,1 0 0,0-1 0,0 1 0,0 0-1,0 0 1,0 0 0,0-1 0,0 1 0,0 0 0,0 0 0,0 0 0,0-1 0,0 1 0,0 0 0,0 0 0,0 0 0,0-1 0,0 1 0,0 0 0,0 0 0,0-1 0,0 1 0,0 0 0,0 0 0,0-1 0,0 1-1,0-1 0,1 1 1,-1-1-1,0 1 0,0-1 1,0 1-1,0-1 1,0 0-1,0 0 2,0 1-1,0-1 1,0 1-1,0-1 1,0 1-1,0-1 1,0 0 0,0 1-1,1-1 1,1-4-4,-1 4 3,-1 0 1,1 1-1,-1-1 0,0 0 0,1 0 1,-1-1-1,0 1 0,0 1 1,0-1-1,0 1 1,0 0-1,0-1 1,0 1-1,0-1 1,0 1-1,0 0 1,0-1-1,0 1 1,0-1-1,0 1 1,0 0-1,-1-1 1,1 1-1,0-1 1,0 1-1,-1-1 1,1 1-1,0 0 0,0 0 0,0-1 1,0 1-1,0 0 0,0 0 0,-1-1 0,1 1 0,0 0 0,0 0 0,0-1 1,0 1-1,0 0 0,0-1 0,0 1 0,0 0 0,0 0 0,0-1 1,0 1-1,0 0 0,0-1 0,0 1 0,1 0 0,-1 0 0,0-1 1,0 1-1,0 0 0,0 0 0,0-1 0,0 1 0,1 0 0,-1 0 1,0-1-1,0 1 0,2-2-4,-2 1 4,0 1 0,0 0 0,0 0 0,0 0 0,0 0 0,0 0 0,0 0 0,0-1 0,0 1 0,0 0 0,0 0 0,0 0 0,0 0 0,0 0 0,0 0 0,0-1-1,0 1 1,0 0 0,0 0 0,0 0 0,0 0 0,0 0 0,0 0 0,0-1 0,0 1 0,0 0 0,-1 0 0,1-2-1,2-1-4,-2 3 5,0 0 0,0 0 0,0 0 0,0 0 0,0 0 0,0-1 0,1 1 0,-1 0 0,0 0 0,0 0 0,0 0 0,0 0 0,0-1 0,0 1 0,0 0 0,0 0 0,0 0 0,0 0-1,0-1 1,0 1 0,0 0 0,1 0 0,-1 0 0,0-1 0,0 1 0,0 0 0,0 0 0,-1 0 0,1 0 0,0-1 0,0 1 0,0 0 0,0 0 0,0 0 0,0-1 0,0 1 0,0 0 0,0 0 0,-2-2 3,2 2-3,0 0 0,-1-1 0,1 1 0,0 0 0,0 0 1,0 0-1,0 0 0,0 0 0,-1-1 0,1 1 0,0 0 0,0 0 1,0 0-1,0-1 0,0 1 0,0 0 0,0 0 0,-1 0 0,1-1 0,0 1 1,0 0-1,0 0 0,0-1 0,0 1 0,0 0 0,0 0 0,0 0 1,0-1-1,0 1 0,0 0 0,0 0 0,0-1 0,0 1 0,0 0 0,0 0 1,1-1-1,-1 1 0,0 0 0,0 0 0,0 0 0,0-1 0,4-6-1,-4 6 1,0 1 1,0-1-1,0 1 1,1-1-1,-1 1 0,0-1 1,0 1-1,0-1 1,0 1-1,0-1 1,0 1-1,0-1 1,0 1-1,0-2 1,-1 1 0,0-5-1,0 4-3,0 0-2,1 1 4,0 1 1,0-1-1,0 0 1,0 1-1,0-1 1,0 1-1,0-1 1,1 1-1,-1-1 1,0 1-1,0-1 1,0 1-1,0-1 1,1 0-1,1-5 1,-2 6 0,0 0 0,0 0 0,0 0 0,0-1 0,0 1 0,0 0 0,0 0 1,0 0-1,0-1 0,0 1 0,0 0 0,0 0 0,0 0 0,-1-1 0,1 1 0,0 0 0,0 0 0,0 0 0,0 0 0,0-1 0,0 1 0,0 0 0,0 0 1,0-1-1,0 1 0,0 0 0,0 0 0,0 0 0,0 0 0,0 0 1,0-1-1,0 1 0,0 0 0,0 0 0,0 0 0,0 0 0,0-1 0,0 1 1,0 0-1,0 0 0,0-1-1,1 1 1,-1-1 0,0 1-1,0-1 1,0 1-1,0-1 1,0 1-1,0-1 1,0-1 0,0 2 0,0-1 0,0 0 0,0 1 0,0-1 0,0 1 0,0-1 0,0 0 0,0 1 0,0-1 0,1 1 0,-1-1 0,0 1 0,0-1 0,1 0 0,-1 0 0,0 1 1,0 0-1,0-1 0,0 1 0,0 0 1,1-1-1,-1 1 0,0-1 0,0 1 1,0 0-1,0-1 0,0 1 1,0-1-1,0 1 0,0-1 0,0 1 1,0 0-1,0-1 0,-1 1 1,1-1-1,0 1 0,0 0 0,0-1 1,-1-2-1,1 3-1,0-1 1,0 1-1,0 0 1,0-1-1,0 1 1,0-1-1,0 1 1,0 0-1,0-1 1,1 1-1,-1-1 1,0 0-1,1 0 1,-1-7 0,0 7 0,0 0 0,1 0 0,-1-1-1,0 1 1,0 0 0,0-1 0,0 1 0,0-2 0,0 2-1,0 1 0,0-1 1,0 1-1,0-1 1,0 1-1,0-1 0,0 1 1,0-1-1,1 1 0,-1 0 1,0-1-1,1 0 1,1-5-4,-2 6 4,0 0 0,0 0-1,0 0 1,0-1 0,0 1 0,0 0 0,0 0 0,0 0 0,0 0 0,0-1-1,0 1 1,0 0 0,0 0 0,0 0 0,0 0 0,0-1 0,-1 1 0,1 0-1,0 0 1,0 0 0,0 0 0,0 0 0,0-1 0,0 1 0,0 0 0,0 0-1,0 0 1,-1 0 0,1 0 0,0 0 0,0 0 0,0 0 0,-2-1-3,0 0-2,2 1 5,0 0-1,0-1 1,0 1 0,0 0-1,0 0 1,0 0-1,0 0 1,0 0 0,0-1-1,0 1 1,0 0 0,0 0-1,0 0 1,0 0 0,0-1-1,0 1 1,1 0 0,-1 0-1,0 0 1,0-1 0,0 0-1,1-1 1,0 1-1,-1-1 1,0 1-1,1-1 1,-1 1-1,0-1 1,0 0-1,1-2 1,-2 0 11,1 3-11,0 1 0,0-1 1,0 0-1,0 0 0,0 0 0,-1 1 1,1-1-1,-1-1 0,1 1 0,0 1-1,0-1 1,-1 0-1,1 1 1,0-1-1,0 0 1,0 1-1,0-1 1,0 0-1,0 1 1,0-1-1,0 0 1,0 1-1,0-1 1,0 0-1,1 0 1,-1 0 0,0 0 0,0 0-1,0 0 1,0 0 0,0 0 0,0 0 0,0 0 0,0 0 0,0 0 0,0-1 0,0 2-1,0-1 1,0 1 0,0 0-1,0-1 1,0 1 0,0 0-1,0-1 1,0 1 0,0-1-1,0 1 1,0 0 0,0-1 0,0 1-1,0 0 1,0-1 0,0 1-1,1 0 1,-1-1 0,0 1-1,0 0 1,0-1 0,1 1-1,-1 0 1,0-1 0,0 1-1,1 0 1,-1 0-1,0 0 1,0-1-1,0 1 1,1 0-1,-1 0 1,0-1 0,0 1-1,0 0 1,0 0-1,0-1 1,0 1-1,0 0 1,1-1-1,-1 1 1,0 0-1,0-1 1,0 1-1,0 0 1,0 0 0,0-1-1,0 1 1,0 0-1,0-1 1,0 1-1,0 0 1,-1-1-1,1 1 1,0 0-1,0-1 1,0 1-1,0-1 0,0 1 0,0 0 0,0-1 0,0 1 0,-1-1 0,1 1 0,0 0 0,0-1 0,0 1 0,0-1 0,0 1 0,1-1 0,-1 1 0,0 0 0,0-1 0,0 1 0,0-1 0,0 1 0,0 0 0,1-1 0,-1 0-2,0 1-1,0-1 1,1 1 0,-1-1-1,0 1 1,0 0 0,0-1-1,0 1 1,0-1 0,0 1 0,0-1-1,0 1 1,0-1 0,0 1-1,0-1 1,0 1 0,0-1-1,0 1 1,0-1 0,0 1 0,0-1-1,-1 0 3,1 1 0,0-1-1,0 1 1,0-1-1,0 1 1,0-1 0,0 1-1,0-1 1,0 1-1,0-1 1,0 1 0,0-1-1,0 1 1,0-1 0,0 1-1,1-1 1,-1 1-1,0-1 1,0 1 0,0-1-1,0 1 1,1-1-1,1-4-8,-2 5 9,0-1 0,0 1 0,0 0 0,0-1 0,0 1 0,0 0 1,0 0-1,0-1 0,0 1 0,0 0 0,0-1 0,0 1 0,0 0 0,0-1 1,0 1-1,-1-1 1,1 1 0,0 0-1,0 0 1,0 0 0,0 0 0,0-1 0,0 1 0,0 0 0,0 0 0,0 0 0,0-1-1,0 1 1,0 0 0,0 0 0,0 0 0,0-1 0,0 1 0,0 0 0,0 0 0,0 0-1,0-1 1,0 1 0,0 0 0,0 0 0,0 0 0,1 0 0,-1-1 0,0 1 0,0 0 0,0 0-1,0 0 1,2-2-4,-2 2 2,0 0 0,1 0 0,-1 0 0,0-1 1,0 1-1,1 0 0,-1 0 0,0-1 0,0 1 1,0 0-1,0 0 0,1-1 0,-1 1 0,0 0 1,0-1-1,0 1 0,0 0 0,0-1 0,0 1 1,1 0-1,-1-1 0,0 1 0,0 0 0,0-1 1,0 1-1,0-1 0,0-2-18,0 2 13,0 0 0,0-1 0,0 1 0,0 0 0,0 0 0,0 0 0,-1 0 0,1 0 1,-1-2-1,1 3 4,0 0 1,0 0-1,0-1 1,0 1 0,0 0-1,0 0 1,0 0 0,0-1-1,0 1 1,0 0-1,0 0 1,0 0 0,0 0-1,0-1 1,0 1 0,1 0-1,-1 0 1,0 0-1,0 0 1,0 0 0,0-1-1,0 1 1,0 0 0,0 0-1,1 0 1,0-3-20,-1 3 18,0-1 1,0 1 0,0-1-1,0 1 1,0-1 0,0 0 0,0 1-1,0-1 1,-1 1 0,1-1-1,0 1 1,0-2 0,0 2 2,0 0 0,0 0-1,0 0 1,0-1 0,0 1 0,0 0 0,0 0 0,0 0-1,0 0 1,0-1 0,0 1 0,0 0 0,0 0 0,0 0-1,0 0 1,0-1 0,0 1 0,0 0 0,0 0-1,1 0 1,-1 0 0,0 0 0,0 0 0,0-1 0,0 1-1,1 0 1,-1-1 0,0 1-1,0 0 1,1-1 0,-1 1-1,0-1 1,0 1 0,0-1-1,1 0 1,-1-1-20,0-1 1,1 1-1,-2-5 0,0 6 15,1 1 5,0 0 1,0 0 0,0 0 0,0 0 0,0-1 0,0 1 0,0 0 0,0 0 0,0 0-1,0 0 1,0 0 0,0 0 0,0 0 0,0 0 0,0 0 0,0 0 0,0 0 0,0 0-1,-1-1 1,1 1 0,0 0 0,0 0 0,0 0 0,0 0 0,0 0 0,0 0 0,0 0-1,0 0 1,0 0 0,0 0 0,0-1 0,0 1 0,0 0 0,0 0 0,1 0 0,0-9-7,-1 8 7,1-1 1,-1 1-1,0 0 0,0-1 0,1-2 0,-1 2 1,0 0 0,0 0 0,0-1 0,0 1-1,0 0 1,1 0 0,0-2 0,-1 3-2,0 1 0,0-1 0,0 0 0,1 1 0,-1-1 0,0 1 0,0-1 0,0 1 1,0-1-1,0 1 0,-1-1 0,1 0 0,0 0 0,0 0 1,0 1 0,0-1-1,0 1 1,0-1 0,-1 1 0,1-1 0,0 0 0,0 1 0,1-1-1,-1 0 1,0-1 1,0 1 1,0-1-1,0 1 0,0-1 0,0 1 1,0-1-1,0 1 0,0-2 0,0 2 2,0 0-3,0 1 0,0 0 0,0-1 0,0 1 1,0 0-1,0 0 0,0-1 0,0 1 1,0 0-1,0-1 0,0 1 0,0 0 0,0 0 1,0-1-1,1 1 0,-1 0 0,0 0 1,0-1-1,0 1 0,0 0 0,1 0 1,-1-1-1,0 1 0,0 0 0,0 0 0,1 0 0,-1-1 1,0 1-1,0 0 0,0 0 0,0 0 0,0-1 0,0 1 1,0 0-1,1 0 0,-1-1 0,0 1 0,0 0 0,0 0 1,0-1-1,0 1 0,0 0 0,0 0 0,0-1 0,0 1 1,0 0-1,0-1 0,-1-2 0,0 3 0,1-1-1,0 1 1,0 0-1,0-1 1,0 1 0,0-1-1,0 1 1,-1 0-1,1-1 1,0 1 0,0-1-1,0 1 1,0 0-1,0-1 1,0 1 0,1-1-1,-1-1-1,1 1 4,-1-1 1,0 1-1,0 0 1,1 0-1,-1 0 1,0 0-1,0 0 1,0-1-1,0 0 1,0 1-3,0 1 1,0 0-1,0 0 1,0 0-1,0-1 1,0 1-1,0 0 0,0 0 1,0 0-1,0-1 1,0 1-1,0 0 1,0 0-1,0 0 1,1-1-1,-1 1 0,0 0 1,0 0-1,0 0 1,0 0-1,0 0 1,0-1-1,1 1 1,-1 0-1,0 0 0,0 0 1,0-1-1,0 1 0,1 0 1,-1 0-1,0 0 0,0-1 1,0 1-1,0 0 0,0 0 1,0-1-1,0 1 0,1 0 1,-1-1-1,-1-6-3,1 6 3,0 0 0,0 0 0,0 0 0,0 0 1,0 0-1,0 0 0,0 0 0,0 0 0,0-1 1,2-2 0,-2 3-1,0 0 0,1 0 0,-1 0 0,0 0 0,0 0 0,1 0 0,-1 0 0,0-1 0,0 0 0,0 1 1,0-1 0,0 1-1,1-4 1,0-2 11,0 0-15,-1 5 2,0 0 0,0-1 0,0 1 1,0-3-1,0 4 1,0 1 0,0-1 0,0 1 0,0-1 1,0 0-1,0 1 0,0-1 0,0 1 0,1-1 0,-1 0 0,0 0 1,2-4 0,-2 5-1,0 0 0,0-1 0,0 1 0,0 0 0,0 0 0,0 0 0,0 0 0,0 0 0,0 0 0,0 0 0,0 0 0,0 0 0,0-1 0,0 1 0,0 0 0,0 0 0,0 0 0,0 0 0,0 0 0,0 0 0,0 0 0,0 0 0,0 0 0,0 0 0,0 0 0,1-1 0,-1 1 0,0 0 0,0 0 0,0 0 0,0 0 0,0 0 0,0 0 0,0 0 0,0 0 0,0 0 0,0 0 0,0 0 0,0 0 0,1 0 0,-1 0 0,0 0 0,0 0 0,0 0 0,0 0 0,0 0 0,0 0 0,0 0 0,0 0 0,0 0 0,1 0 0,-1 0 0,0 0 0,0 0 0,0-1 0,0 1 0,0 0 0,0 0 0,0 0 0,0 0 0,0 0 0,0 0 0,0 0 0,0 0 0,0 0 0,0 0 0,1-1 0,-1 1 0,0 0 0,0 0 0,0 0 0,0 0 0,0 0 0,0-6 0,1-2 1,-1 8-1,0-1 1,0 1-1,0-1 0,0 1 0,0 0 1,0-1-1,1 1 0,-1 0 0,0-1 1,0 1-1,0 0 0,0-1 0,1 1 1,-1-1-1,0 1 0,1-1 1,-1 1 0,0 0-1,0-1 1,0 1-1,0-1 1,0 1 0,1 0-1,-1-1 1,0 1-1,0-2 1,0 0 0,1 0-2,-1 1 0,0 0 0,0 0 0,1 0 0,-1 0 0,0-1 0,0 1 0,0-2 0,0 2 1,0 1 0,0-1 1,0 0-1,1 1 0,-1-1 0,0 1 1,0-1-1,0 1 0,0-1 1,1 0-1,1-4 5,-1-1-6,2-7 1,-2 9 0,0 0 1,0 0-1,1-7 1,1-2-1,-2 10-1,-1-1 0,3-6 1,-2 6 1,0 2 0,0-2-1,0-9 1,0 9 3,-1 3-4,0 0 0,0 1 1,0-1-1,0 1 0,0-1 1,0 1-1,0-1 1,0-1-1,0 2 0,0 0 0,0-1 1,0 1-1,0 0 0,0-1 0,0 1 1,0 0-1,0 0 0,0-1 0,0 1 1,0 0-1,0-1 0,0 1 0,0-1 1,1 1-1,-1 0 0,0-1 0,0 1 1,0 0-1,0 0 0,0-1 0,0 1 1,0 0-1,0-1 0,0 1 0,0 0 0,0 0 1,0-1-1,0 1 0,0 0 0,0-1 1,0 1-1,-1-2-1,1 1 0,0-1 0,0 1 0,-1-1 0,1 1 0,0-1 0,0 1 0,0-1 0,1 1 0,-1 0 0,0-1 0,0 1 0,1-1 0,-1 1 0,0-1 0,1 0 0,1-7 2,-2 9-1,0 0 0,1-1 0,-1 1 0,0 0 0,0 0 0,0 0 0,0 0 0,0 0 0,0-1 0,0 1 0,0 0 0,0 0 0,0 0 0,0 0 0,0 0 0,0-1 0,0 1 0,0 0 0,0 0 0,0 0 0,0 0 0,0-1 0,0 1 0,0 0 0,0 0 0,0 0 0,-1 0 0,1-1 0,1-8-1,-1 5-1,1 1 0,-1 0 1,1-1-1,1-2 1,-1 3-2,0 1 1,-1-1 0,1 0 0,-1 1 0,1-1 0,-1-3 0,0 6 2,0-1-1,0 1 1,0 0 0,0 0-1,0 0 1,0 0 0,0-1-1,0 1 1,0 0 0,0 0-1,0 0 1,0 0 0,0-1 0,0 1-1,0 0 1,1 0 0,-1 0-1,0-1 1,3-6-11,1 0-4,-1 3 15,-2 1 0,-1 2 0,1 1 0,-1 0 0,0 0 0,0 0-1,0 0 1,0-1 0,0 1 0,0 0 0,0 0 0,1 0 0,-1 0 0,0-1 0,0 1 0,0 0 0,1 0-1,-1 0 1,0 0-1,0 0 1,0-1-1,0 1 1,0 0-1,0 0 1,1 0-1,-1-1 1,0 1-1,0 0 1,0 0 0,0 0-1,0-1 1,0 1-1,0 0 0,0 0-1,0-1 1,1 1 0,-1 0 0,0 0 0,0 0 0,0-1 0,0 1 0,0 0 0,0 0 0,1 0 0,-1 0 0,0-1 0,0 1 0,13-10-46,-13 11 47,0-2 0,1 1-1,-1 0 1,0 0 0,0 0-1,0 0 1,0 0-1,1 0 1,-1-1-1,0 1 1,0 0 0,0 0-1,0 0 1,1 0-1,-1 1 1,0-1-1,0 0 1,0 0 0,1 0-1,-1 0 1,0 0-1,0 0 1,0 0 0,2 1-3,-1 0-1,0-1 4,-1 0 0,0 0-1,0 0 1,1 0 0,-1 0-1,0 0 1,0 0 0,1 0-1,-1 0 1,0 0-1,0 0 1,1 0 0,-1 0-1,0 0 1,1 0 0,-1 0-1,0 0 1,0 1-1,1-1 1,-1 0 0,0 0-1,0 1 1,1-1 0,-1 0 0,0 0 0,0 0 0,0 0 0,0 1 0,0-1 0,1 0 0,-1 0 0,0 0 0,0 0 1,0 0-1,0 1 0,1-1 0,-1 0 0,0 0 0,0 0 0,0 0 0,1 0 0,-1 0 0,0 0 0,0 0 0,0 0 0,1 0 0,-1 0 0,0 0 0,1 0 1,-1 0-1,0 0 1,0 0-1,1 0 0,-1 0 1,0 0-1,0 0 0,0 0 1,1 0-1,-1 0 0,0 0 1,0 0-1,1 1 1,1 0-2,-2-1 1,0 0 0,0 0 1,0 0-1,0 1 0,0-1 1,0 0-1,1 0 0,-1 0 1,0 0-1,0 0 1,0 0-1,0 0 0,0 0 1,0 0-1,0 1 0,0-1 1,0 0-1,0 0 1,0 0-1,0 0 0,1 0 1,-1 1-1,0-1 0,0 0 1,0 0-1,0 0 0,0 1 1,0-1-2,0 0 1,1 0-1,-1 0 0,0 0 1,1 0-1,-1 0 0,1 0 1,-1 1-1,0-1 0,1 0 1,0-1-1,-1 1 1,0 1 0,0-1-1,0 0 1,0 0 0,0 0 0,-1 0 0,1 0 0,0 0-1,0 0 1,0 0 0,0 0 0,0 0 0,0 0 0,0 0-1,0 0 1,1 0 0,-1 1 0,0-1 0,0 0 0,0 0-1,0 0 1,0 0 0,0 0 0,0 0 0,0 0 0,0 0-1,0 0 1,0 0 0,0 0 0,0 0 0,0 0 0,0 0-1,0 0 1,0 0 0,0 0 0,0 0 0,0 0 0,0 1-1,0-1 1,0 0 0,0 0 0,0 0 0,0 0 0,1 0-1,-1 0 1,0 0 0,0 0 0,0 0 0,0 0 0,0 0 0,0 0 0,0 0 0,0 0 0,0 0 0,0 0 0,0 0 0,0 0 0,1 0 0,-1 0-1,0 0 1,0 0 0,0 0 0,0 0 0,0 0 0,0 0 0,0 0 0,0 0 0,0 0 0,0 0 0,0 0 0,0 0 0,0 1 0,0-1 0,0 0 0,0 0 0,0 0 0,0 0 0,0 0 0,0 0 0,0 0 0,1 0 0,-1 0 0,0 0 0,0 1 0,0-1 0,0 0 0,0 0 0,0 0 0,-1 0 0,1 0 0,0 0 0,0 0 0,0 0 0,0 1 0,0-1-2,0 0 2,0 0-1,0 0 1,0 1 0,0-1 0,0 0 0,0 0 0,-1 0 0,1 0 0,0 0 0,0 0 0,0 0 0,0 0 0,0 0 0,0 0 0,0 1-1,0-1 1,0 0 0,0 0 0,0 0 0,0 0 0,0 0 0,0 0 0,0 0 0,0 0 0,0 1 0,0-1 0,0 0 0,0 0 0,0 0-1,0 0 1,0 0 0,0 0 0,0 0 0,0 1 0,0-1 0,0 0 0,0 0 0,0 0 0,1 0 0,-1 0 0,0 0 0,0 0 0,0 0-1,0 0 1,0 0 0,0 0 0,0 1 0,0-1 0,0 0 0,0 0 1,0 0-1,1 0 0,-1 0 0,0 0 0,0 0 0,0 0 0,0 0 1,0 0-1,0 0 0,0 0 0,0 0 0,0 0 0,0 0 0,0 0 1,1 0-1,-1 0 0,0 1 0,0-1 0,0 0 0,0 0 0,0 0 1,0 0-1,0 0 0,0 0 0,0 0 0,0 0 0,0 0 0,0 1 1,0-1-1,0 0 0,0 0 0,0 0 0,0 0 0,0 0 0,0 0 1,0 0-1,0 1 0,0-1 0,0 0 0,0 0 0,0 0 0,0 0 1,0 0-1,0 0 0,0 1 0,-1-1 0,1 0 0,0 0 0,0 1 0,0-1 0,0 0 0,0 0 0,0 1 0,0-1 0,0 0 0,0 1 0,0-1 0,0 0 0,1 0 0,-1 1 0,0-1 0,0 0 0,0 0 0,0 0 0,0 1 0,0-1 0,0 0 0,0 0 0,0 0 0,0 0 0,1 0 0,-1 0 0,0 0 0,0 1 0,0-1 0,0 0 0,0 0 0,0 0 0,0 0 0,1 0 0,-1 0 0,1 1 0,-2 1-1,1-2 0,0 0 1,0 1-1,0-1 1,0 0 0,0 1-1,0-1 1,0 0 0,0 0-1,0 1 1,0-1 0,0 0-1,0 0 1,1 1 0,-1-1-1,0 0 1,0 0 0,0 0-1,0 1 1,0-1-1,0 0 1,0 0 0,1 0-1,-1 1 1,0-1 0,0 0-1,0 0 1,0 0 0,1 1-1,-1-1 1,0 0 0,1 0 0,-1 0 0,0 0 0,0 1 0,0-1-1,0 0 1,1 0 0,-1 0 0,0 1 0,0-1 0,0 0 0,0 0-1,0 0 1,0 1 0,0-1 0,1 0 0,-1 0 0,0 1 0,0-1-1,0 0 1,0 0 0,0 1 0,0-1 0,0 0 0,0 1 0,0-1 0,0 0-1,0 0 1,0 1 0,0-1 0,-1 0 0,1 1-1,0-1 1,0 0 0,0 0-1,0 1 1,0-1 0,0 0-1,0 0 1,0 1-1,0-1 1,0 0 0,0 0-1,0 1 1,0-1 0,0 0-1,0 0 1,0 1-1,0-1 1,0 0 0,1 0-1,-1 0 1,0 1-1,0-1 1,0 1 0,0-1-1,0 0 1,1 1-1,-1-1 1,0 0-1,0 0 1,0 1-1,0-1 1,0 0 0,0 1-1,0-1 1,0 0-1,0 1 1,0-1-1,0 1 1,0-1 0,0 1 0,0-1 0,0 0 0,0 1 0,0-1 0,0 1 0,0-1 0,0 1 0,0-1 0,0 0 0,0 1 0,0-1 0,0 1 0,0-1 0,0 0 0,1 1 0,-1 0 0,0-1 0,0 1 0,1-1 0,-1 0 0,0 1 0,0-1 0,0 1 0,0-1 0,0 1 0,0 0 0,0-1 0,0 0-1,0 1 1,0-1 0,1 0 0,-1 0 0,0 1 0,0-1-1,0 0 1,0 0 0,0 1 0,0-1 0,0 0-1,0 0 1,0 0 0,1 1 0,-1-1 0,0 0-1,0 0 1,1 0 0,-1 0 0,0 0 0,0 1 0,0-1 0,0 0 0,0 0-1,0 0 1,0 0 0,0 0 0,0 0 0,0 0 0,0 0 0,0 0 0,0 0 0,1 0 0,-1 0-1,0 1 1,0-1 0,0 0 0,0 0 0,0 0 0,0 0 0,0 0 0,0 0 0,0 0-1,0 0 1,0 1 0,0-1 0,0 0 0,0 0 0,0 0 0,0 0 0,0 0 0,0 0 0,0 0-1,0 1 1,0-1 0,0 0 0,0 0 0,0 0 0,-1 0 0,0 3 0,2-3 0,1 3-1,-2 1-5,0-4 6,0 0 0,0 0 0,0 0 1,0 1-1,0-1 0,0 0 0,0 0 0,0 0 1,0 1-1,0-1 0,0 0 0,1 0 1,-1 0-1,0 0 0,0 1 0,0-1 1,0 0-1,0 0 0,0 0 0,0 0 1,0 0-1,0 1 0,0-1 0,1 0 0,-1 0 1,0 0-1,0 0 0,0 1 0,1-1 0,-1 0 0,0 0 0,0 0 0,0 0 0,0 0 0,0 1 0,0-1 0,1 0 0,-1 0 0,0 0 0,0 1 0,0-1 0,0 0 0,0 0 0,0 0 0,0 1 0,0-1 0,0 0 0,0 0 0,0 1 0,0-1 0,0 0 0,0 0 0,0 0 0,0 1 0,0-1 0,0 0 0,0 0 1,0 1-1,0-1 0,0 0 0,0 0 0,0 0 0,-1 1 0,1-1 0,0 0 0,0 0 0,0 0 0,0 1 0,0-1 0,0 0 0,0 0 0,0 0 0,0 0 0,-1 0 0,1 0 0,0 1 0,0-1 0,0 0 0,0 0 0,0 0 0,0 0 0,0 0 0,0 0 0,0 0 0,0 1 0,0-1 0,1 0 0,-1 0 0,0 0 0,0 0 0,0 0 0,0 0 0,0 0 0,0 1 0,0-1 0,0 0 0,0 0 0,0 0 0,0 0 0,0 0 0,0 0 0,0 0 0,1 0 0,-1 1 0,0-1 0,0 0 0,0 0 0,0 0 0,0 0 0,0 0 0,0 0 0,0 0 0,0 0 0,0 0 0,0 0 0,0 1 0,0-1 0,0 0 0,0 0 0,0 0 0,0 0 0,1 0 0,-1 0 0,0 1 0,0-1 0,0 0 0,0 0 0,0 0 0,0 0 0,-1 0 0,1 0 0,0 0 0,0 1 0,0-1 0,0 0 0,0 0 0,0 0 0,0 0 0,0 0 0,0 0 0,0 0 0,0 0 0,0 1 0,0-1 0,0 0 0,0 0 0,0 0 0,-1 0 0,1 0 0,0 0 0,0 0 0,0 0 0,0 0 0,0 0 0,0 0 0,0 1 0,0-1 0,0 0 0,0 0 0,0 0 0,0 0 0,0 0 0,0 0 0,0 0 0,0 0 0,0 0 0,0 0 0,0 1 0,0-1 0,0 0 0,0 0 0,0 0 0,0 0 0,0 0 0,0 0 0,0 0 0,0 0 0,0 1 0,2 0 0,-2-1 0,0 0 0,1 0 0,-1 0 0,0 0 0,0 0 0,0 0 0,1 0 0,-1 0 0,0 1 0,0-1 0,0 0 0,0 0 0,1 0 0,-1 0 0,0 1 0,0-1 0,0 0 0,0 0 0,0 0 0,0 0 0,0 0 0,0 0 0,0 1 0,0-1 0,0 0 0,0 0 0,-1 0 0,1 0 0,0 0 0,0 0 0,0 0 0,0 1 0,0-1 0,0 0 0,0 0 0,0 0 0,0 0 0,0 0 0,0 0 0,0 0 0,-1 0 0,1 0 0,0 0 0,0 0 0,0 0 0,0 0 0,0 0 0,0 0 0,-3 2 0,3-2 0,0 0 0,0 0 0,0 0 0,0 0 0,0 0 0,0 0 0,0 0 0,0 0 0,0 1 0,0-1 0,0 0 0,0 0 0,0 0 0,0 0 0,0 0 0,0 0 0,0 0 0,0 0 0,0 0 0,0 0 0,0 0 0,0 0 0,0 0 0,0 0 0,0 0 0,0 0 0,0 1 0,0-1 0,0 0 0,0 0 0,0 0 0,0 0 0,0 0 0,0 0 0,0 0 0,0 0 0,0 0 0,0 0 0,2 2 0,-2-2 0,0 0 0,0 0 0,1 1 0,-1-1-1,0 0 1,0 0 0,0 1 0,0-1 0,0 0 0,1 0 0,-1 1 0,0-1 0,0 0 0,0 0 0,0 1 0,0-1 0,0 0 0,0 1 0,0-1-1,0 0 0,0 1 1,0-1-1,0 0 1,0 0-1,0 1 1,0-1-1,1 0 1,-1 0-1,0 0 1,0 1-1,0-1 1,0 0-1,0 0 1,0 0-1,0 0 0,0 1 1,0-1-1,1 0 1,-1 0-1,0 0 1,0 0-1,0 1 1,1-1 0,-1 0 0,0 0-1,0 0 1,0 0 0,0 0 0,0 0 0,0 0 0,0 0 0,0 0 0,0 0 0,0 1 0,0-1 0,1 0 0,-1 0 0,0 0-1,0 0 1,0 0 0,0 0 0,0 0 0,0 1 0,0-1 0,0 0 0,0 0 0,0 0 0,0 0 0,0 0 0,0 1 0,0-1 0,0 0-1,0 0 1,0 0 0,0 0 0,0 0 0,0 0 0,0 1 0,0-1 0,0 0 0,0 0 0,0 0 0,0 0 0,-1 0 0,1 1-1,0-1 1,0 0 0,0 0-1,0 0 1,0 1 0,0-1-1,0 0 1,0 0 0,0 1 0,0-1-1,0 0 1,0 0 0,0 1-1,0-1 1,0 0 0,0 0-1,0 1 1,0-1 0,0 0 0,0 0-1,0 0 1,0 1 0,0-1-1,0 0 1,0 0 0,0 1-1,0-1 1,0 0 0,1 0 0,-1 0-1,0 0 1,0 1 0,0-1-1,0 0 1,0 0 0,1 0 0,-1 1-1,2 2-2,-2 3 3,0-3 0,0-3 0,0 0 0,0 0 0,0 1 0,0-1 0,0 0 0,0 0 0,0 1 0,0-1 0,0 0 0,0 0 0,0 0 0,0 1 0,0-1 0,0 0 0,1 0 0,-1 1 0,0-1 0,0 0 0,0 0 0,0 1 0,0-1 0,0 0 0,1 0 0,-1 0 0,0 0 0,0 0 0,0 1 0,0-1 0,0 0 0,0 0 0,0 0 0,0 0 0,1 1 0,-1-1 0,0 0 0,0 0 0,0 0 0,0 0 0,0 1 0,0-1 0,0 0 0,0 0 0,0 0 0,0 1 0,0 0 0,0-1 0,0 1 0,0-1 0,0 0 0,0 0 0,0 0 0,0 0 0,0 1 0,0-1 0,0 0 0,0 0 0,0 0 0,1 0 0,-1 0 0,0 1 0,0-1 0,0 0 0,0 0 0,1 2 0,-1-1 0,0-1 0,0 0 0,0 1 0,0-1 0,0 0 0,0 0 0,0 0 0,0 0 0,0 0 0,0 0 0,0 1 0,0-1 0,0 0 0,0 0 0,0 0 0,0 0 0,0 0 0,0 1 0,0-1 0,0 0 0,0 0 0,0 0 0,0 1-1,0-1 1,0 0 0,0 0 0,0 0 0,0 1 0,0-1 0,0 0 0,0 0 0,0 0-1,0 0 1,0 1 0,0-1 0,0 0 0,0 0 0,0 0 0,0 1 0,0-1-1,0 0 1,0 0 0,0 0 0,-1 1 0,1-1 0,0 0 0,0 0-1,0 0 1,0 1 0,0-1-1,0 0 1,0 0 0,0 0 0,-1 1-1,1-1 1,0 0 0,0 0 0,0 1-1,0-1 1,1 2-1,-1-1 1,0-1 0,0 0 0,0 0 0,1 0-1,-1 0 1,0 1 0,0-1 0,0 0 0,0 0 0,0 0 0,0 1 0,0-1 0,0 0 0,0 0 0,0 0 0,0 1-1,-1 1-3,0 3 9,1-5-5,0 0 0,0 0 0,0 0 0,-1 0 0,1 1 0,0-1 0,0 0 0,0 0 0,0 0 0,0 0 0,0 0 0,0 0 0,0 0 0,0 0 0,0 0 0,0 0 0,0 0 0,0 0 0,0 1 0,0-1 0,0 0 0,0 0 0,0 0 0,0 0 0,0 0 0,0 0 0,0 0 0,0 0 0,0 0 0,0 0 0,1 0 0,-1 0 0,0 1 0,0-1 0,0 0 0,0 0 1,0 0-1,0 0 0,0 0 0,0 0 0,0 0 0,0 0 0,0 0 0,0 0 0,0 0 0,0 0 0,0 0 0,0 0 0,0 0 0,1 0 0,-1 0 0,0 0 0,0 0 0,0 0 0,0 0 0,0 1 0,0-1 0,1 0 0,-1 0 0,0 0 0,0 0 0,0 0 0,0 0 0,0 0 0,0 0 0,0 1 0,0-1 0,0 0 0,0 0 0,0 0 0,0 0 0,1 0 0,-1 0 0,0 1 0,0-1 0,0 0 0,0 1 0,0-1 0,0 0 0,0 0 0,0 1 0,0-1 0,0 0 0,0 0 0,0 0 0,1 1 0,-1-1 0,0 0 0,0 0 0,0 1-1,0-1 1,1 0-1,-1 0 1,0 0 0,0 1-1,0-1 1,0 0-1,0 0 1,0 1 0,0-1-1,0 0 1,0 0-1,0 1 1,0-1-1,0 0 1,0 0 0,0 1-1,0-1 1,0 0 0,0 1-1,0-1 1,0 0 0,0 0 0,0 0 0,0 1-1,0-1 1,1 0 0,-1 0 0,0 1 0,0-1 0,0 0-1,0 0 1,0 0 0,0 0 0,0 1 0,0-1-1,0 0 1,1 0 0,-1 0 0,0 1 0,0-1-1,0 0 1,0 0 0,0 0 0,1 0 0,-1 1-1,0-1 1,0 0 0,0 0 0,0 1 0,0-1 0,0 0-1,0 0 1,0 2-1,0-1 1,0-1 1,0 0-1,0 0 0,0 1 1,-1-1-1,1 0 0,0 0 1,0 1-1,0-1 0,0 0 1,0 0-1,1 0 0,-1 1 1,0-1-1,0 0 0,0 0 1,0 1-1,0-1 0,0 0 1,0 1-1,0-1 0,0 0 0,0 1 0,1-1 0,-1 0 0,0 0 0,0 1 0,0-1 0,0 0 0,0 1 0,0-1 0,0 0 0,0 1 0,0-1 0,0 0 1,0 0-1,-1 1 0,1-1 0,0 0 0,0 1 0,0-1 0,0 0 0,0 1 0,0-1 0,-1 0 0,1 1 0,0-1 0,0 0 0,0 0 0,0 1 0,0-1 0,0 0 0,0 1 0,0-1 0,0 0 0,0 1 0,0-1 0,0 0 0,0 1 0,0-1 0,0 0 0,0 1 0,0-1 0,1 1 1,-1-1-1,0 1 1,0 0-1,0-1 1,0 1-1,0-1 1,0 1-1,0-1 1,0 1 0,0-1-1,0 1 1,0-1-1,0 2 1,0-2-1,-1 1 0,1-1 0,0 1 0,0 0 0,0-1 0,0 1 0,0-1 0,0 1 0,0 0 0,1 0 0,0 2 0,-1-2 0,0 0 0,0-1 0,1 1 0,-1 0 0,0 0 0,0 0 0,0 0 0,0-1 0,0 1 0,0 0 0,0 1 0,0-1 0,0-1 0,0 0 0,0 0 0,0 0 0,0 0 0,0 0 0,0 1 0,0-1 0,0 0 0,0 0 0,0 0 0,0 0 0,0 1 0,0-1 0,1 0 0,-1 0 0,0 0 0,0 0 0,0 0 0,0 1 0,0-1 0,0 0 0,1 0 0,-1 0 0,0 0 0,0 1 0,0-1 0,0 0 0,0 0 0,0 0 0,0 0 0,0 1 0,0-1 0,0 0 0,0 0 0,1 0 0,-1 1 0,0-1 0,0 0 0,0 0 0,0 1 0,-1 0 0,1 0 0,0 1 0,0-1 0,0 1 0,-1-1 0,1 1 0,1 2 0,-1-1 0,0-3 0,0 1 0,0-1 0,0 0 0,0 0 0,0 0 0,0 1 0,0-1 0,0 0 0,0 0 0,0 1 0,0-1 0,0 0 0,0 0 0,0 0 0,0 1 0,1-1 0,-1 0 0,0 1 0,0-1 0,0 0 0,0 1 0,0-1 0,0 0 0,0 0 0,0 1 0,0-1 0,0 0 0,0 0 0,0 1 0,0-1 0,0 0 0,0 1 0,0-1 0,0 0 0,0 0 0,0 1 0,0-1 0,0 0 0,0 0 0,0 1 0,-1-1 0,1 0 0,0 1 0,0-1 0,0 0 0,0 0 0,0 1 0,0-1 0,0 0 0,0 0 0,0 0 0,0 1 0,0-1 0,0 0 0,0 0 0,0 0 0,0 0 0,0 1 0,1-1 0,-1 0 0,0 0 0,0 0 0,0 0 0,0 1 0,1-1 0,-1 1 0,0-1-1,0 1 1,0 0 0,0-1 0,0 1-1,0 0 1,0-1 0,0 1 0,0-1 0,0 1-1,0 0 1,0 0 0,-1 0-1,1-1 0,0 1 0,0 0 0,0 0 0,0-1 0,0 1 0,0 0 0,0-1 0,0 1 0,1 1 0,-1-1 2,0 0-1,0 0 1,0 0-1,0 0 1,0 0-1,0 0 1,0 0-1,0 0 1,0 0-1,0 1 1,0-2-1,0 1 0,0-1 0,0 0 0,0 1 0,0-1 0,0 0 0,0 1 0,0-1 0,0 0 0,0 0 0,0 1 0,0-1 0,0 0 0,1 1 0,-1-1 0,0 0 0,0 0 0,0 1 0,0-1 0,0 0 0,1 0 0,-1 0 0,0 1 0,0-1 0,1 0 0,-1 0 0,0 1 0,0-1-1,0 0 1,1 0 0,-1 0 0,0 0-1,0 1 1,0-1 0,0 0 0,1 0 0,-1 0-1,0 1 1,0-1 0,0 0 0,0 0-1,0 0 1,0 1 0,0-1 0,0 0-1,0 0 1,0 1 0,0-1 0,0 0-1,0 1 1,0-1 0,0 0 0,0 0-1,0 1 1,-1 7 6,1-7-6,0-1 0,0 0 0,0 1 0,0-1 0,0 0 0,0 1 0,0-1 0,0 0 0,0 1 0,0-1 0,0 0 0,0 1 1,0-1-1,0 0 0,0 1 0,0-1 0,1 0 0,-1 1 0,0-1 0,0 1 0,0-1 0,1 0 0,-1 0 0,0 0 0,0 0 0,0 0 0,0 0 0,0 1 0,0-1 0,0 0 0,0 0 0,1 0 0,-1 0 0,0 1 0,0-1 0,0 0 0,0 0 0,0 0 0,0 1 0,0-1 0,0 0 0,0 0 0,0 0 0,0 1 0,-2 3-8,2-4 8,0 1 0,-1-1 0,1 0-1,0 0 1,0 1 0,0-1 0,0 0-1,0 0 1,0 1 0,-1-1 0,1 0-1,0 1 1,0-1 0,0 0-1,0 0 1,0 1 0,0-1 0,0 0-1,0 1 1,0-1 0,0 0 0,0 1-1,0-1 1,0 0 0,0 1-1,1-1 1,-1 1 2,0 0-2,0-1 0,0 0 0,1 0 0,-1 0 0,0 0 0,0 0 1,0 1-1,0-1 0,0 0 0,0 0 0,0 0 0,0 0 1,0 1-1,0-1 0,0 0 0,0 0 0,0 0 0,0 1 0,0-1 1,0 0-1,0 0 0,0 0 0,0 0 0,0 1 0,0-1 1,0 0-1,0 0 0,0 0 0,0 0 0,0 1 0,0-1 1,0 0-1,-1 0 0,1 0 0,0 1-1,0-1 1,0 0 0,0 0 0,0 1 0,0-1-1,0 0 1,0 0 0,0 1 0,-1-1 0,1 0 0,0 0-1,0 1 1,0-1 0,0 0 0,0 1 0,1-1-1,-1 0 1,0 0 0,0 1 0,0-1 0,0 0-1,0 1 1,0-1 0,0 0 0,0 1-1,1-1 1,-1 1 0,0-1 0,0 1-1,0-1 1,0 1 0,0-1-1,0 1 1,0 0 0,-1 0 0,1-1 0,0 0 0,0 1 0,0-1 0,0 1 0,0-1 0,0 0 0,0 1 0,0-1 0,0 0 0,0 1 0,0-1 0,0 1 0,0-1 0,0 0 0,0 1 0,0-1 0,0 0 0,0 1 0,1-1 0,-1 0 0,0 1 0,0-1 0,0 0 0,1 1 0,-1-1 0,0 1 0,0-1 0,0 0 0,0 0 0,0 0 0,0 0 0,0 1 1,0-1-1,0 0 0,0 0 0,0 0 0,1 1 0,-1-1 0,0 0 0,0 0 0,0 0 0,0 1 0,0-1 0,-1 0 1,1 0-1,0 0 0,0 1 0,0-1 0,0 0 0,0 0 0,0 1 0,0-1 0,0 0 1,0 0-1,0 0 0,0 0 0,0 1 0,0-1 0,0 0 0,0 0 1,0 0-1,0 1 0,0-1 0,0 0 0,0 0 0,0 0 0,0 0 1,0 1-1,0-1 0,0 0 0,0 0 0,0 0 0,0 0 0,0 1 1,0-1-1,0 0 0,1 0 0,-1 0 0,0 0 0,0 0 0,0 1 0,0-1 0,1 0 0,-1 0 0,0 1 0,0-1-1,1 0 1,-1 1 0,0-1 0,0 1-1,1-1 1,-1 0 0,0 1 0,0-1-1,0 1 1,0-1 0,0 0 0,0 1 0,0-1-1,1 1 1,-1-1 0,0 1 0,0-1-1,0 1 1,0-1 0,-1 0 0,1 1-1,0-1 1,0 1 0,0 0 0,0 0 0,0-1 1,0 0-1,0 1 0,0-1 0,-1 0 1,1 0-1,0 0 0,0 1 1,0-1-1,0 0 0,0 0 1,0 1-1,1-1 0,-1 0 0,0 0 1,0 1-1,0-1 0,0 0 1,0 0-1,0 0 0,0 1 1,1 0-1,-1-1 0,0 0 0,0 0 0,0 0 0,1 1-1,-1-1 1,0 0 0,0 0 0,0 0 0,0 0 0,0 0 0,0 0-1,0 1 1,0-1 0,0 0 0,0 0 0,0 0 0,0 0 0,0 0-1,0 1 1,0-1 0,0 0 0,0 0 0,0 0 0,0 0 0,0 1-1,0-1 1,0 0 0,0 0 0,0 0 0,0 0 0,0 1 0,0-1-1,0 1 2,0-1-1,0 1 1,0 0-1,0 0 0,0-1 1,0 1-1,0 0 0,0 0 1,0-1-1,0 1 0,1 0 1,-1 1-1,0-2 0,1 1 1,-1 0-1,0 0 0,0 0 0,0 0 0,0 0 1,1 0-1,-1 2 0,-1-3 0,1 1 0,0-1 0,0 0 1,0 1-1,0-1 0,0 0 0,0 1 1,0-1-1,0 0 0,0 1 0,0-1 1,0 0-1,0 1 0,1-1 0,-1 0 0,0 1 1,0-1-1,0 1 0,0-1 0,0 0 0,0 1 0,1-1-1,-1 1 1,0-1 0,0 0 0,0 1 0,0-1 0,0 0-1,0 1 1,0-1 0,0 0 0,0 1 0,-1 0 0,1-1-1,0 1 1,0-1 0,0 0 0,0 1 0,0-1 0,0 0 0,0 1 0,0-1 0,0 0 0,0 1 0,0-1 0,0 1 0,0-1 0,0 0 0,0 1-1,0-1 1,0 0 0,0 1 0,1-1 0,-1 1 1,1 0 0,-1 0 0,0 0 0,1 0 0,-1 0-1,0 0 1,0 0 0,0 0 0,0 0 0,0 0 0,0 0 0,0 0 0,0 0 0,0 2-1,0-3 0,0 0 0,0 1 0,0-1 0,0 0-1,0 0 1,0 0 0,0 0 0,0 1-1,0-1 1,0 0 0,0 0 0,0 0-1,0 0 1,0 0 0,0 1 0,0-1 0,1 0-1,-1 0 1,0 0 0,0 0 0,0 0-1,0 0 1,0 0 0,0 1 0,0-1-1,0 0 1,1 0 0,-1 0 0,0 0-1,0 0 2,0 0-1,0 0 0,0 0 0,0 0 0,1 0 0,-1 0 0,0 0 0,0 1 0,0-1 0,0 0 0,0 0 0,0 0 0,0 0 0,0 0 0,0 0 0,0 0 0,0 0 0,0 1 0,1-1 0,-1 0 0,0 0 0,0 0 0,0 0 0,0 0 0,0 0 0,0 1 0,0-1 1,0 0-1,0 0 0,0 0 0,0 0 0,0 0 0,0 1 0,0-1 0,0 0 0,0 0 0,0 0 0,0 0 0,-1 0 0,1 0 0,0 1 0,0-1 0,0 0 0,0 0 0,0 0 1,0 1 0,0-1-1,0 1 1,0-1-1,0 1 1,0-1 0,0 1-1,0-1 1,1 1 0,-1 0-1,0-1 0,0 1 0,1 0 0,-1-1 0,0 1 0,0 0 0,0 0 0,0-1 0,0 1 0,0 1 0,0-1 0,0-1 0,0 1 0,0-1 0,-1 0 0,1 1 0,0-1 0,0 0 0,0 1 0,0-1 0,0 0 0,0 1 0,0-1 0,0 0 0,0 1 0,0-1 0,0 1 0,0-1 0,0 1 0,0-1 0,1 0 0,-1 1 0,0-1 0,0 0 0,0 0 0,0 0 0,0 1 0,1-1 0,-1 0 0,0 0 0,0 1 0,0-1 0,0 0 0,0 0 0,0 1 0,0-1 0,0 0 0,0 0 0,0 1 0,0-1 0,0 0 0,0 0 0,0 1 0,-2 6 0,1-4 0,1-2 0,0-1 0,0 0 0,0 0 0,0 0 0,0 0 0,0 0 0,0 1 0,0-1 0,0 0 0,0 0 0,0 0 0,0 0 0,0 0 0,0 0 0,0 1 0,0-1 0,1 0 0,-1 0 0,0 0 0,0 0 0,0 0 0,0 0 0,0 1 0,1 1 0,0-1 0,-1 1 0,0-1 0,0 0 0,0 1 0,0-1 0,0 1 0,-1 1 0,1-2 0,0-1 0,0 1 0,0 0 0,0-1 1,0 1-1,0 0 0,1-1 0,-1 1 0,0-1 0,0 2 0,2 4-1,-2-6 1,0 0 0,0 1 0,0-1 0,0 1 0,0-1 0,0 0-1,0 1 1,0-1 0,0 1 0,1-1 0,-1 1 1,0-1 0,0 1-1,1-1 1,-1 0 0,0 1-1,0-1 1,0 1 0,0-1-1,0 0 1,0 1-1,0 0 1,0-1-1,0 0 0,0 1 0,1-1 0,-1 0 0,0 1 0,0-1 0,0 0 0,0 0 1,0 1-1,0-1 0,0 0 0,1 1 0,-1-1 0,2 4 0,-3-2 0,1-2 0,0 0 0,0 0 0,0 0 0,0 1 0,0-1 0,0 0 0,0 0 0,0 0 0,0 0 0,0 0 0,0 0 0,0 0 0,0 0 0,0 1 0,0-1 0,0 0 0,0 0 0,0 0 0,0 0 0,0 0 0,0 0 0,0 0 0,0 0 0,0 1 0,0-1 0,0 0 0,0 0 0,0 0 0,0 0 0,0 0 0,0 0 0,0 0 0,0 0 0,0 0 0,1 0 0,-1 1 0,0-1 0,0 0 0,0 0 0,0 0 0,0 0 0,0 0 0,0 1 0,0-1 1,1 0-1,-1 1 0,0-1 0,0 1 0,0-1 1,0 0-1,0 1 0,0-1 0,0 1 1,0-1-1,0 0 0,0 1 0,0-1 0,0 1 1,0-1-1,0 1 0,0-1 0,-1 0 1,1 1-1,0 0 0,0 0 0,0-1 1,-1 1-1,1 0 0,0 0 1,0-1-1,0 1 0,0 1 1,0 0-1,0-2 0,0 0 0,0 0 0,0 0 0,0 0 0,0 0 0,0 0 0,0 0 0,0 1 0,0-1 0,0 0 0,0 0 0,0 0 0,0 0 0,0 0 0,0 0 0,0 0 0,0 0 0,0 0 0,0 1 0,0-1 0,0 0 0,0 0 0,0 0 0,0 0 0,0 0 0,0 0 0,1 1 0,-1-1-1,0 0 1,0 0-1,0 1 1,0-1 0,0 0-1,0 1 1,0-1 0,0 0-1,0 1 1,0-1 0,1 5-4,-1-5 4,0 1 0,1-1 0,-1 0 0,0 1 0,0-1 0,0 1 0,0-1 0,0 1 0,0-1 0,-1 0 0,1 1 0,0-1 0,0 1 0,0-1 0,0 1 0,-1 4 0,2 0-3,-1-4 2,0-1 1,0 0 0,0 1-1,0-1 1,0 0 0,0 1-1,0-1 1,1 1 0,-1-1-1,0 1 1,0-1 0,0 0-1,0 1 1,-1 0 0,2 10 0,-1-9 0,-1-1 0,1 1 0,0 0 0,1 0 0,-1 3 0,1 4 0,-1-8 0,1 1 0,-1 0 0,0 0 0,0 0 0,0 0 0,0 2 0,0-4 0,0 1 0,0-1 0,0 0 0,0 0 0,0 0 0,0 0 0,0 1 0,0-1 0,0 0 0,0 0 0,0 0 0,0 0 0,0 1 0,0-1 0,0 0 0,0 0 0,0 0 0,1 3 1,-1 1 1,0 2 1,0-5-2,0-1-1,0 0 0,0 0 0,0 1 0,0-1 0,0 0 0,0 0 0,0 1 0,0-1 0,0 0 0,0 0 0,0 0 0,0 1 0,0-1 0,0 0 1,0 0-1,1 0 0,-1 1 0,0-1 0,0 0 0,0 0 0,0 1 0,1-1 0,-1 0 0,0 0 0,0 1 0,0-1 0,0 0 0,0 1 0,0-1 0,0 0 0,0 0 0,0 1 0,1-1 0,-1 0 0,0 1 0,0-1 0,0 0 0,0 1 0,-1-1 0,1 1 0,0-1 0,0 0 0,0 0 0,0 0 0,0 1 0,0-1 0,0 0 0,0 0 0,0 1 0,0-1 0,0 0 0,0 0 0,0 0 0,0 1 0,0-1 0,0 0 0,0 0 0,0 0 0,-1 1 0,1-1 0,0 0 0,0 0 0,0 0 0,0 0 0,0 0 0,0 0 0,0 0 0,0 0 0,0 0 0,0 0 0,0 0 0,0 0 0,0-1 0,0 1 0,0 0 0,0 0 0,0 0 0,0 0 0,0 0 0,0 0 0,0 0 0,0 0 0,0 0 0,0 0 0,0 0 0,0 0 0,0 0 0,0 0 0,0 0 0,0 0 1,0 0-1,0 0 0,0 0 0,-1 0 0,1 0 0,0 0 0,0 0 0,0 0 0,0 0 0,0 0 0,0 1 0,0-1 0,0 0 0,0 0 0,0 0 0,0 0 0,0 0 0,0 0 0,0 0 0,0 0 0,0 0 0,0 0 0,0 0 0,0 0 0,0 0 0,0 0 0,0 0 0,0 3 3,1 3 1,-1-6-4,0 0-1,0 1 1,0-1-1,0 0 1,0 1 0,0-1-1,0 0 1,0 1-1,0-1 1,0 1-1,0-1 1,0 0-1,0 1 1,0-1 0,0 0-1,0 1 1,0-1-1,1 1 1,-2 1 0,1-2 0,0 1 0,0-1 1,0 0-1,0 0 0,0 1 1,0-1-1,0 0 0,0 1 1,0-1-1,0 0 0,0 1 1,0-1-1,0 0 0,0 0 1,0 1-1,0-1 0,0 0 1,0 0-1,0 1 0,1-1 1,-1 0-1,0 0 0,0 1 0,0-1 0,0 0 0,0 0 0,0 0 0,0 0 0,0 0 0,0 0 0,0 0 0,0 1 0,0-1 0,0 0 0,0 0 0,0 0 0,0 0 0,0 0 0,0 0 0,0 0 0,0 1 0,0-1 0,0 0 0,0 0 0,0 0 0,0 0 0,0 0 0,0 0 0,0 0 0,0 1 0,0-1 0,0 0 1,0 0-1,0 0 0,0 0 0,-1 0 0,1 0 0,0 0 0,0 0 0,0 0 0,-1 3-7,1-2 6,0 0 1,0-1 0,1 0 0,-1 1 0,0-1 0,0 0 0,0 1 0,0-1 0,0 0 0,0 1 0,0-1 0,0 1 0,0 1 0,-1 0 0,1 0 0,0 1 1,0-1-1,0 0 0,1 2 0,-1-3 0,0 0 0,0 0 0,0 0 0,0 0 0,0 0 0,0 1 0,0 3-1,2 8 1,-2-13 0,0 0 0,0 0 0,0 0 0,0 1 0,0-1 0,0 0 0,0 0 0,0 0 0,0 1 0,0-1 0,0 0 0,0 0 0,0 0 0,0 1 0,0-1 0,-1 3 0,2 4 0,-1-6 0,1-1 0,-1 1 0,0 0 0,0 0 0,0 0 0,0 0 0,0 0 0,0 0 0,0 0 0,0 0 0,0 0 0,0 0 0,0 0 0,0 0 0,0 0 0,0 0 0,0 0 0,0 0 0,0 0 0,0-1 0,1 2 0,-1-1 0,0 0 0,0 1 0,0-1 0,0 0 0,0 0 0,0 0 0,0 1 0,0 2 1,-1 0 1,1 0-1,0 5 0,0 5 1,0-8-6,1 8 1,-1-14 3,0 3 1,0-3 0,0 1-1,1 0 1,-1 0-1,0 0 1,0 0-1,0 0 1,0 0-1,-1 0 1,1 0-1,0 1 1,0-1-2,0-1 1,-1 1-1,1-1 1,0 1-1,0-1 1,0 1-1,0-1 1,0 1 0,0 0-1,0-1 1,0 1-1,0-1 1,0 1-1,0 0 1,1 4 3,-1-4-2,0-1-1,0 1 0,0-1 1,0 1-1,0-1 1,0 1-1,0-1 0,0 0 1,0 1-1,0-1 0,0 1 1,1 0-1,-1 0 0,0-1 0,0 1 0,0 0 0,0-1 0,0 1 0,0 0 0,0 0 0,0-1 0,0 1 0,0 1 0,-1 3 0,2 11 0,0-10 0,-1-6 0,0 1 0,0-1 0,0 1 1,0-1-1,0 1 0,0-1 0,0 0 0,0 1 1,0-1-1,0 0 0,1 2 0,0 2 4,-1-3-3,0 1-1,0-1 0,1 0 1,-1 0-1,0 0 0,1 1 0,-1-1 1,1 0-1,0 1 0,-1 0-2,1 0 0,0 0-1,-1 1 1,1 1 0,1 3-4,-2-5 7,0 0 1,1 0-1,-1 0 1,0 0-1,0 3 1,0 4 4,0 17 0,0-14-14,0-9 4,0 0 0,0 5 0,1-1 7,0 11 0,1-5 11,-1 9-18,-1-17 11,-1-3-7,1-1 0,0 0 0,0 0 0,0 0 0,0 1 0,0-1 0,1 0 0,-1 2 0,0-2 0,1 0 0,-1-1-1,0 1 1,0-1 0,0 1 0,0-1 0,0 1-1,0-1 1,0 1 0,0 0 0,-1 6 2,2-5-2,-1-1 0,0 1-1,0 0 1,0 3 0,0-4 1,-1 0 0,1 0-1,0 0 1,0-1 0,1 1 0,-1 0-1,0 0 1,0 0 0,0 0-1,0 0 1,1 0 0,-1 0-1,0-1 0,0 1 0,0-1 0,0 0 0,0 1 0,0-1 0,0 1 0,0-1-1,0 1 1,0-1 0,0 1 0,0-1 0,0 1 0,0-1 0,-1 1-1,1-1 1,0 0 0,0 1-1,0-1 1,0 0-1,0 1 1,0-1 0,0 1-1,0-1 1,0 0-1,0 1 1,0-1-1,0 0 1,0 1 0,0-1-1,1 1 1,-1-1 1,0 1-1,0 0 1,1 0 0,-1 0-1,0 0 1,0-1 0,0 1-1,0 0 1,0 0 0,0 0 0,0 1-1,0-1 0,0 0 0,0 0 0,0 1 0,0 1 0,0-1 0,1-1 0,-1 0 0,0 0 0,0 0 0,0 0 0,1-1 0,-1 2 0,1-2 0,-1 1 0,0-1 0,0 0 0,0 0 0,0 0 0,0 1 0,0-1 0,0 0 0,0 0 0,0 1 0,0-1 0,0 0 0,0 0 0,0 0 0,0 1 0,0-1 0,0 0 0,0 0 0,0 1 0,0-1-1,0 0 1,0 0 0,0 0 0,0 0-1,0 0 1,0 1 0,0-1 0,0 0 0,0 0-1,0 0 1,0 0 0,0 0 0,0 0-1,0 1 1,0-1 0,0 0 0,0 0-1,0 0 1,0 0 0,0 0 0,0 0 0,0 1-1,0-1 1,0 0 0,0 0 0,0 0-1,1 0 1,-1 0 0,0 0 0,0 0 0,0 1 0,0-1 0,0 0 0,0 0 0,0 0 0,1 0 0,-1 1 0,0-1 0,0 0-1,0 0 1,0 0 0,0 0 0,0 1 0,0-1 0,0 0 0,0 0 0,0 0 0,0 1 0,0-1 0,0 0 0,0 0 0,0 0 0,0 1 0,0-1 0,0 0 0,0 0-1,0 0 1,0 1 0,0-1 1,-1 0-1,1 0 1,0 0-1,0 1 0,0-1 1,0 0-1,0 0 1,0 0-1,0 0 1,0 1-1,0-1 0,0 0 1,0 0-1,0 0 1,0 0-1,0 1 1,1 0 0,-1-1-1,0 0 0,0 1 0,0-1 0,1 0 0,-1 0 0,0 0 0,0 0 0,0 0 0,0 0 0,0 0 0,0 1 0,0-1 0,0 0 0,0 0 0,0 0 0,0 0 0,0 0 0,0 0 0,0 1 0,0-1 0,0 0 0,0 0 0,0 0 0,0 0 0,0 1 0,0-1 0,0 0 0,0 0 0,0 1 0,0-1 0,0 0 0,0 0 0,0 0 0,0 1 0,1-1 0,-1 0 0,0 0 0,0 0 0,0 1 0,0-1 0,0 0 0,2 3 0,-2-3 0,0 0 0,0 0 0,0 0 1,0 0-1,0 0 0,0 0 0,0 0 0,0 0 1,0 0-1,0 1 0,0-1 0,0 0 0,0 0 0,0 0 1,0 0-1,0 0 0,0 0 0,0 0 0,0 0 1,0 0-1,0 0 0,0 0 0,0 0 0,0 1 0,0-1 1,0 0-1,0 0 0,0 0 0,0 0 0,0 0 1,0 0-1,0 0 0,0 0 0,-1 0 0,1 0 1,0 1-2,0-1 1,0 0-1,0 1 1,0-1 0,0 1-1,0-1 1,0 1-1,0-1 1,0 1 0,0-1-1,0 1 1,0-1-1,0 0 1,0 1 0,0 0-1,1 2-7,-1-1 8,0-1 0,0-1 0,0 1 0,0-1 0,0 1 0,0-1 0,0 1 0,0-1 0,0 2 0,1 2 1,-1-4-1,0 1 0,0-1-1,0 0 1,0 0 0,0 0 0,0 1-1,0-1 1,0 0 0,0 0-1,0 1 1,0-1 0,0 0 0,0 0-1,0 1 1,0-1 0,0 0-1,0 1 1,0-1-1,0 0 0,0 1 1,0-1-1,0 0 0,0 0 0,0 1 0,0-1 0,0 0 0,0 1 0,0-1 0,0 0 1,0 0-1,0 1 0,2 8-7,-2-9 8,0 0 0,0 0 0,0 1 0,0-1 0,0 0 0,0 0 0,0 0 0,0 0 0,0 1 0,0-1 0,0 0 0,0 0 0,0 0 0,0 0 0,0 1 0,0-1 0,0 0 0,0 0 0,0 0 0,0 0 0,0 1 0,0-1 0,0 0 0,0 0 0,0 0 0,0 0 0,0 1 0,0-1 0,0 0 0,0 0 0,0 0 0,0 0 0,-1 0 0,1 1 0,0-1 0,0 0 0,0 0 0,0 0 0,0 0 0,0 0 0,0 0 0,0 1 0,0-1 0,0 0 0,0 0 0,-1 0 0,1 0 0,0 0 0,0 0 0,0 0 0,0 0 0,0 0 0,0 1 0,0-1 0,0 0 0,0 0 0,0 0 0,0 0 0,0 0 0,0 0 0,1 0 0,-1 0 0,0 1 0,0-1 0,0 0 0,0 0 0,0 0 0,0 0 0,0 0 0,0 0 0,0 0 0,0 0 0,0 0 0,0 0 0,0 0 0,0 0 0,0 1 0,0-1 0,0 0 0,1 0 0,-1 0 0,0 0 0,0 0 0,0 0 0,0 0 0,0 0 0,0 0 0,0 0 0,0 0 0,0 0 0,0 0 0,0 0 0,0 0 0,0 0 0,1 1 0,-1-1 0,0 0 0,0 0 0,0 0 0,0 0 0,0 0 0,0 0 0,0 0 0,0 0 0,0 0 0,0 0 0,0 0 0,0 1 0,0-1 0,0 0 0,0 0 0,0 0 0,-1 1-1,1-1 1,0 1-1,0-1 1,0 0 0,0 0-1,0 1 1,0-1-1,0 0 1,0 0 0,0 1-1,0-1 1,0 0 0,0 0-1,0 1 1,0-1-1,0 0 1,0 0 0,0 1-1,0-1 1,-1 6 1,1-4 2,1-2-3,-1 0 0,0 0 1,0 1-1,0-1 0,0 0 0,0 0 1,0 1-1,0-1 0,0 0 1,0 0-1,0 0 0,0 1 0,-1-1 1,1 0-1,1 3-4,-1 0 0,0 1 1,0-4 2,0 0 1,0 1 0,0-1 0,0 0-1,0 1 1,0-1 0,0 0-1,0 1 1,0-1 0,0 0 0,0 1-1,0-1 1,0 0 0,0 0 0,0 1-1,0-1 1,0 1 0,-1-1 0,1 0 0,0 0 0,0 0 0,0 0 0,0 1 0,0-1 0,0 0 0,0 0 0,0 0 0,0 0 1,0 1-1,0-1 0,0 0 0,0 0 0,0 0 0,0 0 0,0 1 0,0-1 0,0 0 0,0 0 0,0 0 0,0 0 0,1 1 0,-1-1 0,0 0 1,1 4 4,-1-4-6,0 0 0,0 0 0,0 0 0,0 1 1,0-1-1,0 0 0,0 0 0,0 0 1,0 1-1,0-1 0,0 0 0,0 0 0,0 0 1,0 0-1,1 1 0,-1-1 1,0 0 0,0 0 0,0 0-1,0 0 1,0 0 0,0 1 0,0-1 0,0 0 0,0 0 0,0 0-1,0 0 1,0 0 0,0 0 0,0 1 0,0-1 0,0 0-1,0 0 1,0 0 0,0 0 0,0 0 0,0 1 0,0-1-1,0 0 1,0 0 0,0 0-1,0 1 1,0-1 0,0 0-1,-1 0 1,1 1-1,0-1 1,0 0 0,0 0-1,0 1 1,0-1-1,0 0 1,0 0 0,0 1-1,0-1 1,0 0-1,0 1 1,0-1 0,0 0-1,1 0 1,-1 1-1,0-1 1,0 0 0,0 0-1,0 1 1,-1 4-68,1-2 42,0-3 25,0 0 0,1 1 0,-1-1 0,0 0 0,0 0 0,0 1 0,0-1 0,0 0 0,0 0 0,0 0 0,0 1 0,0-1 0,0 0 0,0 0 0,0 0 0,-1 1 0,1-1 0,0 0 0,0 0 0,0 0 0,0 1 0,0 3-14,-1-4 15,1 1-1,0-1 1,0 0-1,0 1 1,0-1-1,0 1 1,0-1 0,1 1-1,-1-1 1,0 1-1,0 0 1,0-1 0,0 0-1,0 0 1,0 0 0,0 1 0,0-1 0,0 0 0,0 0-1,0 1 1,0-1 0,0 0 0,0 0 0,0 0 0,0 1-1,0-1 1,0 0 0,0 0 0,0 0 0,0 1-1,0-1 1,0 0 0,0 0 0,0 1 0,0-1-1,0 0 0,0 1 1,0-1-1,0 0 0,0 0 1,0 1-1,0-1 0,0 0 0,0 0 1,0 1-1,0-1 0,0 0 1,0 0-1,0 1 0,0-1 1,1 0-1,-1 0 0,0 1 0,0-1 1,0 0-1,2 5-10,-2-5 10,0 1 1,0-1-1,0 1 1,0 0 0,0-1-1,1 1 1,-1-1-1,0 1 1,0-1 0,0 1-1,1 1 1,-1-2 0,0 0 1,0 0-1,0 0 0,0 0 1,0 0-1,0 1 0,1-1 1,-1 0-1,0 0 0,0 0 1,0 0-1,0 0 0,0 1 1,0-1-1,0 0 0,0 0 1,0 0-1,0 0 0,0 1 1,0-1-1,0 0 0,0 0 0,0 1 0,0-1 0,0 0 0,0 0 0,0 0 0,0 0 0,0 1 0,0-1 0,0 0 0,0 0 0,0 0 0,0 0 0,0 0 0,0 1 0,0-1 0,0 0 0,2 6 1,-2-6-1,1 0 0,-1 1 1,0-1-1,0 0 0,0 1 0,0-1 0,0 1 1,0-1-1,0 0 0,0 1 0,-1-1 0,1 0 0,0 1 1,0-1-1,0 4-4,0 0 3,0-4 2,0 1-1,0-1 1,0 0-1,0 1 1,0-1-1,0 0 1,0 1-1,0-1 1,0 0-1,0 1 1,0-1-1,0 0 1,0 0-1,0 1 1,0-1-1,1 1 1,-1-1-1,0 0 0,0 0 0,0 0 0,0 0 0,0 0 0,0 0 0,0 0 0,0 1 0,0-1 0,0 0 0,0 0 0,0 0 0,0 0 0,0 0 0,1 0 0,-1 0 0,0 1 0,0-1 0,0 0 0,0 0 0,0 0 0,0 0 0,0 0 0,0 0 0,0 0 0,0 1 0,0-1 0,0 0 0,-1 0 0,1 0 0,0 0 0,0 0 0,0 0 0,0 0 0,0 0 0,0 1 0,0-1 0,0 0 0,0 0 0,0 0 0,0 0 0,0 0 0,0 0 0,0 0 0,0 0 0,0 0 0,0 0 0,0 0 0,0 0 0,0 0 0,0 0 0,0 0 0,0 0 0,0 1 0,0-1 0,0 0 0,0 0 0,0 0 0,0 0 0,0 0 0,1 0 0,-1 0 0,0 0 0,0 0 0,0 0 0,0 0 0,0 0 0,0 0 0,0 0 0,0 0 1,0 0-1,0 0 0,0 0 0,0 0 0,0 0 0,0 0 0,0 0 0,0 0 0,0 0 0,0 0 0,0 0 1,0 1-1,0-1 0,0 0 0,0 0 0,0 0 0,0 0 0,0 0 0,0 0 0,0 0 0,0 0 0,0 0 1,0 0-1,0 0 0,0 0 0,0 0 0,0 0 0,0 0 0,0 0 0,0 0 0,0 0 0,0 0 1,0 0-1,0 0 0,0 0 0,0 0 0,0 1 0,0-1 0,0 0 0,0 0 0,0 0 0,0 0 0,0 0 1,0 0-1,0 0 0,0 0 0,0 0 0,0 0 0,0 0 0,-1 7 3,0-5 0,1-1-2,0-1-1,0 0 0,0 0 0,0 0 0,0 0 0,0 1 0,0-1 0,0 0 0,0 0 0,0 0 1,0 1-1,0-1 0,0 0 0,0 0 0,0 0 0,0 1 0,0-1 0,0 0 0,0 0 0,0 0 1,0 1-1,0-1 0,0 0 0,0 0 0,0 0 0,0 1 0,0-1 0,0 0 0,0 0 0,0 2 1,0-2-1,0 0 0,0 0 0,0 0-1,0 0 1,0 0 0,0 0 0,0 0 0,0 0-1,0 0 1,0 0 0,0 1 0,0-1 0,0 0-1,0 0 1,0 0 0,0 0 0,0 0 0,0 0-1,0 0 1,0 0 0,0 0 0,0 0 0,0 0-1,0 0 1,0 0 0,0 0 0,0 1 0,0-1-1,0 0 1,1 1-1,-1-1 1,0 0 0,0 0 0,0 0 0,0 0 0,0 0 0,0 0 0,0 0 0,0 0 0,0 0 0,1 0 0,-1 0 0,0 0 0,0 0 0,0 0 0,0 0 0,0 0 0,0 0 0,0 0 0,0 0 0,0 0 0,0 0 0,0 0 0,0 1 0,0-1 0,0 0 0,0 0 0,0 0 0,0 0 0,0 0 0,0 0 0,0 0 0,0 0 0,0 0 0,0 0 0,0 0 0,0 0 0,0 0 0,0 1 0,0-1 0,0 0 0,0 0 0,0 0 0,0 0 0,0 0 0,0 0 0,0 0 0,0 0 0,0 0 0,0 0 0,0 0 0,0 0 0,0 0 0,0 0 0,0 0 0,0 0 0,0 0 0,-1 0 0,1 0 0,0 0 0,0 0 0,0 1 1,0-1-1,0 0 0,0 0 0,0 0 0,0 0 0,0 0 0,0 0 0,0 0 0,0 0 0,0 0 0,0 0 0,0 0 0,0 0 0,0 0 0,0 0 0,0 0 1,0 0-1,0 0 0,0 0 0,0 0 0,0 0 0,0 0 0,0 1 0,0-1 0,0 0 0,0 0 0,0 0 0,0 0 0,0 0 0,0 0 0,0 0 1,0 0-1,0 0 0,0 0 0,0 0 0,0 0 0,0 0 0,0 0 0,0 0 0,0 0 0,0 0 0,0 0 0,0 0 0,0 0 0,0 0 0,1 1 0,-1-1 1,0 0-1,0 0 0,0 0 0,0 0 0,0 0 0,0 0 0,0 0 0,0 0 1,0 0-1,0 1 0,0-1 0,0 0 0,0 0 0,0 0 0,0 0 0,0 0 1,0 0-1,0 0 0,0 1 0,0-1 0,0 0 0,0 0 0,0 0 0,0 0 0,0 0 1,0 0-1,0 1 0,0-1 0,0 0 0,0 0 0,0 0 0,0 0 0,0 0 1,0 0-1,0 1 0,0-1 0,0 0 0,0 1 0,0-1 0,0 1 0,0-1 0,1 1 0,-1-1 0,0 0 0,0 1 0,0-1 0,1 0 0,-1 1 0,0-1 0,1 1 0,0 1 0,-1-2 0,0 0 0,0 0 0,0 0 0,0 0 0,0 0 0,0 0 0,0 0 0,0 0 0,0 0 0,1 0 0,-1 0 0,0 1 0,0-1 0,0 0 0,0 0 0,0 0 0,0 0 0,0 0 0,0 0 0,0 0 0,0 0 0,0 0 0,0 0 0,0 0 0,0 0 0,0 0 0,0 1 0,0-1 0,0 0 0,0 0 0,0 0 0,0 0 0,-1 0 0,2 0 0,-1 0 0,0 0 0,0 1 0,0-1 0,0 0 0,0 0 0,0 0 0,0 0 0,0 1 0,0-1 0,0 0 0,0 0 0,0 0 0,0 0 0,0 0 0,1 0 0,-1 1 0,0-1 0,0 0 0,0 0 0,-2 2 0,2-2 0,0 0 0,0 0 0,0 0 0,0 0 0,0 0 0,0 0 0,0 0 0,0 0 0,0 0 0,0 0 0,0 0 0,0 0 0,0 0 0,0 0 0,0 0 0,0 0 0,0 0 0,0 0 0,0 0 0,0 0 0,0 0 0,0 0 0,0 0 0,0 0 0,0 0 0,0 0 0,0 0 0,0 0 0,0 0 0,0 0 0,0 0 0,0 1 0,0-1 0,0 0 0,0 0 0,0 0 0,0 0 0,0 0 0,0 0 0,0 0 0,0 0 0,0 0 0,0 0 0,0 0 0,0 0 0,0 0 0,0 0 0,0 0 0,0 0 0,0 0 0,0 0 0,0 0 0,0 0 0,0 0 0,0 0 0,0 0 0,0 0 0,0 0 0,1 0 0,2 2 0,-3-2 0,0 0 0,0 0 0,0 1 0,0-1 0,0 0 0,0 0 0,0 0 0,0 0 0,0 0 0,0 0 0,0 0 0,0 0 0,0 0 0,0 1 0,0-1 0,0 0 0,0 0 0,0 0 0,0 0 0,0 0 0,0 0 0,0 0 0,0 0 0,0 0 0,0 1 0,0-1 0,0 0 0,0 0 0,0 0 0,0 0 0,-1 0 0,1 0 0,0 0 0,0 0 0,0 0 0,0 0 0,0 0 0,0 0 0,0 0 0,0 0 0,0 1 0,0-1 0,0 0 0,0 0 0,0 0-1,0 0 1,0 0 0,0 0 0,0 0 0,0 0 0,-1 0 0,1 0 0,0 0 0,0 0 0,0 0-1,0 0 1,0 0 0,0 0 0,0 1 0,0-1 0,0 0 0,0 0 0,0 0 0,0 0 0,1 0-1,-1 0 1,0 0 0,0 0 0,0 0 0,0 0 0,0 0 0,0 0 0,0 0 0,0 0 0,0 0 0,0 0-1,0 0 1,0 0 0,0 1 0,0-1 0,0 0 0,0 0 0,2 2-4,-2-2 4,0 0 0,0 0 0,0 0 0,0 0 0,0 0 0,0-1 0,0 1 0,0 0 0,0 0 0,0 0 0,0 0 0,0 0 0,0 0 0,0 0 0,0 1 0,0-1 0,0 0 0,0 0 0,0 0 0,0 0 0,-1 0 0,1 0 0,0 0 0,0 0 0,0 0 0,0 0 0,0 0 0,0 0 0,0 0 0,0 0 0,0 0 0,0 0 0,0 0 0,0 0 0,0 0 0,0 0 0,0 0 0,0 0 0,0 0 0,0 0 0,0 0 0,0 0 0,0 0 0,0 0 0,0 0 0,0 0 0,0 0 0,0 0 0,0 0 0,0 0 0,0 0 0,0 1 0,0-1 0,0 0 0,0 0 0,0 0 0,0 0 0,0 0 0,0 0 0,0 0 0,0 0 0,0 0 0,0 0 0,0 0 0,0 0 0,0 0 0,0 0 0,0 0 0,0 0 0,1 0 0,-1 0 0,0 0 0,0 0 0,0 0 0,0 0 0,0 0 0,0 0 0,0 0 1,0 0-1,0 0 0,0 0 0,0 0 0,0 0 0,0 0 0,0 1 0,0-1 0,0 0 0,0 0 1,0 0-1,0 0 0,0 0 0,0 0 0,0 0 0,0 0 0,0 0 0,0 0 0,0 0 1,0 0-1,0 0 0,0 0 0,0 0 0,0 0 0,0 0 0,0 0 0,0 0 0,0 0 0,0 0 1,0 1-1,0-1 0,0 0 0,0 0 0,0 0 0,0 0 0,0 0 0,0 0 0,0 0 0,0 0 1,0 0-1,0 0 0,0 0 0,0 0 0,0 0 0,-1 0 0,1 0 0,0 0 0,0 0 1,0 0-1,0 0 0,0 0 0,0 0 0,0 0 0,0 0 0,0 0 0,0 0 0,0 0 0,0 0 1,0 0-1,1 0 0,-1 0 0,0 1 0,0-1 0,0 0 0,0 0 0,0 0 0,1 0 0,-1 1 0,0-1 0,0 0 1,0 0-1,0 0 0,0 1 0,0-1 0,0 0 0,0 0 0,0 1 0,0-1 0,0 0 0,0 0 0,0 0 0,0 1 0,0-1 0,0 0 0,0 0 0,0 0 0,0 0 0,0 0 0,0 1 0,0-1 0,0 0 0,0 0 0,-1 0 0,1 0 0,0 1 0,0-1 0,0 0 0,0 0 0,0 0 0,0 0 0,0 0 0,0 0 0,0 0 0,0 0 0,0 0 0,0 0 0,0 1 0,0-1 0,0 0 0,0 0 0,0 0 0,0 0 0,0 0 0,0 0 0,0 0 0,0 0 0,0 0 0,0 1 0,0-1 0,0 0 0,0 0 0,0 0 0,0 0 0,0 0 0,0 0 0,1 0 0,-1 0 0,0 0 0,0 0 0,0 0 0,0 0 0,0 0 0,0 0 0,0 0 0,0 1 0,0-1 0,0 0 0,0 0 0,0 0 0,0 0 0,0 0 0,0 0 0,0 0 0,0 0 0,0 0 0,1 0 0,-1 0 0,0 0 0,0 0 0,0 0 0,0 0 0,0 0 0,0 0 0,0 0 0,0 0 0,0 1 0,0-1 0,0 0 0,0 0 0,0 0 0,0 0 0,0 0 0,0 0 0,0 0 0,0 0 0,0 0 0,0 0 0,0 0 0,0 0 0,-1 0 0,1 0 0,0 0 0,0 0 0,0 1 0,0-1 0,0 0 0,0 0 0,0 0 0,0 0 0,0 0 0,0 0 0,0 0 0,0 0 0,0 0 0,0 0 0,0 0 0,0 0 0,0 0 0,0 0 0,0 0 0,0 0 0,0 0 0,0 0 0,0 0 0,0 0 0,0 0 0,0 0 0,0 0 0,0 0 0,0 0 0,0 0 0,0 0 0,1 0 0,-1 0 0,0 0 0,0 0 0,0 0 0,0 0 0,0 0 0,0 0 0,0 0 0,0 0 0,0 0 0,0 0 0,0 0 0,0 0 0,0 0 0,0 0 0,0 0 0,0 0 0,0 0 0,0 0 0,0 0 0,0 0 0,0 0 0,0 0 0,0 0 0,0 0 0,0 1 0,0-1 0,0 0 0,0 0 0,0 0 0,0 0 0,0 0 0,0 0 0,0 0 0,0 0 0,0 0 0,0 0 0,0 0 0,0 0 0,0 0 0,-1 0 0,1 0 0,0 0 0,0 0 0,0 0 0,1 0 0,1 0 0,-2 1 0,0-1 0,0 0 0,0 0 0,0 0 0,0 0 0,0 0 0,0 0 0,0 0 0,0 0 0,0 0 0,0 0 0,0 0 0,0 0 0,0 0 0,0 0 0,0 0 0,0 0 0,0 0 0,0 0 0,0 0 0,0 0 0,0 0 0,0 0 0,0 0 0,0 0 0,0 0 0,0 0 0,0 0 0,0 1 0,0-1 0,-1 0 0,1 0 0,0 0 0,0 0 0,0 0 0,0 0 0,0 0 0,0 0 0,0 0 0,0 0 0,0 0 0,0 0 0,0 0 0,0 0 0,0 0 0,0 0 0,-2 1 0,3 0 0,-1-1 0,0 0 0,0 0 0,0 0 0,0 0 0,0 0 0,0 0 0,1 0 0,-1 0 0,0 0 0,0 1 0,0-1 0,0 0 0,0 0 0,0 0 0,0 0 0,0 0 0,0 0 0,0 0 0,0 1 0,0-1 0,0 0 0,0 0 0,0 0 0,0 0 0,0 0 0,0 0 0,0 1 0,0-1 0,0 0 0,0 0 0,0 0 0,0 0 0,0 0 0,0 0 0,0 1 0,0-1 0,0 0 0,0 0 0,0 0 0,0 1 0,0-1 0,0 0 0,0 0 0,0 0 0,0 1 0,0-1 0,0 0 0,0 0 0,0 0 0,0 1 0,0-1 0,0 0 0,0 0 0,0 0 0,0 0 0,0 1 0,0-1 0,0 0 0,0 0 0,0 0 0,0 0 0,0 1 0,1-1 0,-1 0 0,0 0 0,0 0 0,0 0 0,0 0 0,0 1 0,0-1 0,0 0 0,0 0 0,0 0 0,0 0 0,0 0 0,0 0 0,0 0 0,0 0 0,0 1 0,0-1 0,0 0 0,0 0 0,0 0 0,0 0 0,0 0 0,0 0 0,0 0 0,0 1 0,0-1 0,0 0 0,0 0 0,0 0 0,0 0 0,0 0 0,0 0 0,0 0 0,0 0 0,0 0 0,0 0 0,0 1 0,-1-1 0,-2 4 0,4-4 0,-1 0 0,0 0 0,0 1 0,1-1 0,-1 0 0,0 0 0,0 0 0,1 0 0,-1 1 0,0-1 0,1 0 0,-1 0 0,0 0 0,2 1 0,-4 1 0,2-2 0,0 0 0,0 1 0,0-1 0,0 0 0,0 0 0,0 0 0,0 0 0,0 0 0,0 0 0,0 0 0,0 0 0,0 0 0,0 0 0,0 0 0,0 0 0,0 0 0,0 0 0,0 0 0,0 0 0,0 0 0,0 0 0,0 0 0,0 1 0,0-1 0,0 0 0,0 0 0,0 0 0,0 0 0,0 0 0,0 0 0,0 0 0,0 0 0,0 0 0,0 0 0,0 0 0,1 1 0,0 0 0,1 0 0,-3-1 0,0 0 0,2 1 0,0-1 0,1 1-3,-2-1 3,0 0 0,0 0 0,1 0 0,-1 0-1,0 1 1,0-1 0,0 0 0,0 0 0,0 0 0,0 0 0,0 0 0,0 0 0,0 0 0,0 0 0,0 0 0,0 0 0,0 0-1,0 0 1,0 0 0,0 0 0,0 1 0,0-1 0,0 0 0,0 0 0,0 0 0,0 0 0,0 0 0,0 0 0,0 0 0,0 0-1,0 0 1,0 0 0,0 0 0,0 0 0,0 0 0,0 0 0,-1 1 0,1-1 0,0 0 0,0 0 0,0 0 0,0 0 0,0 0-1,0 0 1,0 0 0,0 0 0,0 0 0,-3 2-1,3-2 1,0 0 0,0 0 0,0 0 0,0 1 0,0-1 0,0 0 0,0 0 0,0 0 0,-1 0 0,1 0 0,0 0 0,0 0 0,0 0 1,0 0-1,0 0 0,0 0 0,0 0 0,0 0 0,0 0 0,0 0 0,0 0 0,0 0 0,0 0 0,0 1 0,0-1 0,0 0 0,0 0 0,0 0 0,0 0 0,0 0 0,0 0 0,0 0 1,0 0-1,0 0 0,0 0 0,0 0 0,2 2 3,-1 0 0,-2 2-1,0 0 2,1-4-4,0 0 0,0 0 0,0 0 0,0 0 0,0 0 0,0 0 0,0 1 0,0-1 0,0 0 0,0 0 0,0 0 0,0 0 0,1 0 1,-1 0-1,0 0 0,0 0 0,0 0 0,0 0 0,0 0 0,0 0 0,0 0 0,0 1 0,0-1 0,0 0 0,0 0 0,0 0 0,0 0 0,0 0 0,0 0 0,0 0 0,1 0 0,-1 0 1,0 0-1,0 0 0,0 0 0,0 0 0,0 0 0,0 0 0,2 1 0,-2-1 0,0 0 0,0 0 0,0 0 0,0 0 0,0 1 0,0-1 0,0 0 0,0 0 0,0 0 0,0 0 0,0 0 0,0 1 0,0-1 0,0 0 0,0 0 0,0 0 0,0 0 0,0 0 0,-1 1 0,1-1 0,0 0 0,0 0 0,0 0 0,0 0 0,0 1 0,0-1 0,0 0 0,0 0 0,0 0 0,0 0 0,-1 1 0,1-1 0,0 0 0,0 0 0,0 0 0,0 0 0,0 1 0,0-1 0,0 0 0,1 1 0,0-1 0,0 2 0,-2-1 0,1-1 0,0 0 0,0 0 0,0 1 0,0-1 0,-1 0 0,1 0 0,0 1 0,0-1 0,0 0 0,0 0 0,0 0 0,0 1 0,0-1 0,0 0 0,-1 0 0,1 1 0,0-1 0,0 0 0,1 1-1,-1-1 1,0 0 0,0 0 0,0 0 0,0 0 0,0 0-1,0 0 1,0 0 0,0 1 0,0-1 0,1 0 0,-1 0 0,0 0-1,0 0 1,0 0 0,0 0 0,0 0 0,0 0 0,1 0 0,-1 0-1,0 0 1,0 0 0,0 0 0,0 0 0,0 0 0,0 0 0,1 0-1,-1 0 1,0 0 0,0 0 0,0 0 0,0 0 0,0 0 0,0 0 0,0 0 0,0 0 0,1 0-1,-1 0 1,0 0 0,0 0 0,0 0 0,0 0 0,0 0 0,0 0 0,0 0 0,0 0 0,0 0 0,0 0-1,0 0 1,0 0 0,1 0 0,-1 0 0,0 0 0,0 0 0,0 1 0,0-1 0,0 0 0,0 0 0,0 0-1,0 0 1,0 0 0,0 0 0,0 0 0,0 0 0,0 0 0,0 0 0,0 2 0,-1-1 0,3 1-2,0 0-3,-2 0 7,0 0 1,-1-1-1,1-1-2,2 1 0,-2-1 0,1 1 0,1 1 0,-2-2 0,0 0 0,0 0 0,0 0 0,0 0 0,-1 1 0,1-1 0,0 0 0,0 0 0,0 0 0,0 0 0,0 0 0,0 0 0,-1 0 0,1 1 0,0-1 0,0 0 0,0 0 0,-2 0 0,1 1 0,1-1 0,-1 0 0,1 0 0,0 0 0,0 0 0,0 0 0,0 0 0,0 0 0,0 0 0,0 0 0,0 0 0,0 0 0,0 0 0,0 0 0,0 0 0,0 0 0,0 0 0,0 0 0,0 0 0,0 0 0,0 0 0,0 0 0,0 0 0,0 0 0,0 0 0,0 0 0,0 0 0,0 0 0,0 0 0,0 0 0,0 0 0,0 0 0,0 0 0,0 0 0,0 0 0,0 0 0,0 0 0,0 0 0,0 0 0,0 0 0,0 0 0,0 0 0,0 0 0,0 0 0,0 0 0,0 0 0,0 0 0,0 0 0,0 0 0,0 0 0,0 0 0,0 0 0,0 0 0,1 0 0,-1 0 0,0 0 0,0 0 0,0 0 0,0 0 0,0 0 0,0 0 0,0 0 0,0 0 0,0 0 0,0 0 0,5 3 2,-4-3 0,-4-1 0,7 7 0,-4-6-2,0 0 0,0 0 0,0 0 0,0 0 0,0 0 0,0 0 0,0 0 0,0 0 0,0 0 0,1 0 0,-1 0 0,0 0 0,0 0 0,0 0 0,0 0 0,0 0 0,0 0 0,0 0 0,0 0 0,0 0 0,0 0 0,0 0 0,0 0 0,0 0 0,0 0 0,0 1 0,0-1 0,0 0 0,0 0 0,0 0 0,0 0 0,0 0 0,0 0 0,0 0 0,0 0 0,0 0 0,0 0 0,0 0 0,-2 0 0,-2-1-1,4 1 0,1 0 0,-1 1 0,1-1 1,-1 0-1,1 1 1,-1-1-1,1 0 1,-1 1-1,1-1 0,0 1 1,-3 0 0,1 0 0,3 1 0,0 0 2,-4-3 2,2 1-4,0 0 0,0 0 0,0 1 0,0-1 0,0 0 0,0-1 0,0 1 0,0 0 0,0 0 0,0 0 0,0 0 0,0 0 0,0 0 0,0 0 0,0 0 0,0 0 0,0 0 0,0 0 0,0 0 1,0 0-1,0 0 0,0 0 0,0 0 0,0 0 0,0 0 0,0 0 0,0 0 0,0 0 0,0 0 0,0 0 0,0 0 0,0 0 0,0 0 0,0 0 0,0 0 0,0 0 0,0 0 0,0 0 0,0 0 0,0 0 0,0 0 0,0 0 0,0 0 0,0 0 0,0 0 0,0 0 0,0 0 0,0 0 0,0 0 0,0 0 0,0 0 0,0 0 0,0 0 0,0 0 0,0 0 0,0 0 0,0 0 0,0 0 0,0 0 0,0 0 0,0 0 0,0 0 0,0 0 0,0 0 0,0 0 0,2 0-3,-2 0 3,0 0 0,0 0 0,0 0 0,0 0 0,0 0-1,0 0 1,0 0 0,0 0 0,0 0 0,0 0 0,1 0 0,-1 0 0,0 1 0,0-1 0,0 0-1,0 0 1,0 0 0,0 0 0,0 0 0,0 0 0,0 0 0,0 0 0,0 0 0,0 0-1,0 1 1,0-1 0,0 0 0,0 0 0,0 0 0,0 0 0,0 0 0,0 0 0,0 0-1,0 1 1,0-1 0,0 0 0,0 0 0,0 0 0,0 0 0,-1 0-2,3 1 2,-1 0 2,-3-2-2,2 1 0,8 5 1,-8-5-1,-1 0 1,1 0-1,0 0 0,0 0 1,0 0-1,-1 0 0,1 0 0,0 0 1,0 0-1,0 0 0,-1 0 1,1 0-1,0 0 0,0-1 0,0 1 1,-1 0-1,1 0 0,0 0 1,0 0-1,0-1 0,0 1 0,-1 0 1,2 0-3,1 0-1,2 2-5,-3-2 5,-4 0 1,9 2 2,-7-2 3,2-1 0,-1 1-3,0 0 1,0 0-1,1 0 0,-1 0 0,0 0 1,0 0-1,1 0 0,-1 0 0,0 1 1,0-1-1,1 0 0,-1 0 1,0 0-1,0 0 0,0 0 0,0 0 0,0 0 0,0 0 0,0 0 0,1 0 0,-1 1 0,0-1 0,0 0 0,0 0 0,0 0 0,0 0 0,0 0 0,0 0 0,0 0 0,0 0 0,0 0 0,0 0 0,0 0 0,0 0 0,0 0 0,0 0 0,-1 0 0,1 0 0,0 0 0,0 0 0,0 0 0,0 0 0,0 0 0,0 0 0,0 1 0,0-1 0,0 0 0,0 0 0,0 0 0,0 0 0,0 0 0,0 0 0,0 0 0,0 0 0,0 0 0,0 0 0,0 0 0,0 0 0,0 0 0,0 0 0,0 0 0,0 0 0,0 0 0,0 0 0,0 0 0,0 0 0,0 0 0,-1 0 0,1 0 0,0 0 0,0 0 0,0 0 0,0 0 0,0 0 0,0 0 0,0 0 0,0 0 0,0 0 0,0 0 0,0 0 0,0 0 0,0 0 0,0 0 0,-1 0 0,1 0 0,0 0 0,0 0 0,0 0 0,0 0 0,0 0 0,0 0 0,0 0 0,0 0 0,0 0 0,3-1-3,-3 1 3,0 0 0,1 0 0,-1 0 0,0 0 0,0 0 0,0 0 0,0 0-1,0 0 1,1 0 0,-1 0 0,0 0 0,0 0 0,0 0 0,0 0-1,0 0 1,0 0 0,1 0 0,-1 0 0,0 0 0,0 1 0,0-1 0,0 0-1,0 0 1,0 0 0,0 0 0,1 0 0,-1 0 0,0 1 0,0-1-1,0 0 1,0 0 0,0 0 0,0 0 0,0 0 0,0 0 0,0 0 0,0 0 0,0 0 0,0 0 0,0 0 0,0 0 0,0 0 0,0 0 0,0 0 0,0 1 0,0-1 0,0 0-1,0 0 1,0 0 0,0 0 0,1 0 0,-1 0 0,0 0 0,0 0 0,0 0 0,0 0 0,0 0 0,0 0 0,0 0 0,0 0 0,0 0 0,0 0 0,0 0 0,0 0 0,0-1 0,0 1 0,0 0 0,0 0 0,0 0 0,0 0 0,0 0-1,0 0 1,0 0 0,0 0 0,0 0 0,0 0 0,0 0 0,0 0 0,0 0 0,0 0 0,0 0 0,0 0 0,0 0 0,0 0 0,0 0 0,0 0 0,0 0 0,0 0 0,0 0 0,0 0 0,0 0 0,0 0 0,0 0 0,0 0 0,0 0 0,0 0-1,0-1 1,-2 1-5,4 0-3,1 0 7,-1 1 1,-4-1-2,0 1-1,1-1 0,2-1 3,0 1 0,-1 0 0,1 0 0,-1 0 0,0-1 0,1 1 0,-1 0 0,1 0 0,-1 0 0,1 0 0,0 0 0,2 0 0,-4 0 1,1-1-1,0 1 1,0 0-1,0 0 0,0 0 0,1 0 0,-1 0 0,0 0 0,0 0 1,0 0-1,0 0 0,0 0 0,0 0 0,0 0 0,0 0 0,0 0 1,0 0-1,0-1 0,0 1 0,0 0 0,0 0 0,0 0 0,0 0 1,1 0-1,-1 0 0,0 0 0,0 0 0,0 0 0,0 0 0,0 0 1,0 0-1,0 0 0,0 0 0,0 0 0,0 0 0,0 1 0,2-1 3,-3 0 0,-3 1-1,5-1-4,-1 0 2,0 0 0,0 0 0,0 0 0,0 0 0,1 0 0,-1 0 0,0 0 1,0 0-1,0 0 0,0 0 0,1 0 0,-1 0 0,0 0 0,0 0 0,0 0 1,0-1-1,1 1 0,-1 0 0,0 0 0,0 0 0,0 0 0,0 0 0,0 0 1,0 0-1,0-1 0,0 1 0,0 0 0,0 0 0,0 0 0,0 0 1,0 0-1,0 0 0,0 0 0,0 0 0,0 0 0,0 0 0,0 0 0,0 0 1,0 0-1,0 0 0,0 0 0,0 0 0,0 0 0,0 0 0,0 0 1,0 0-1,0 0 0,0 0 0,0 0 0,0 0 0,0 0 0,0-1 0,0 1 1,0 0-1,0 0 0,0 0 0,0 0 0,0 0 0,0 0 0,0 0 1,0 0-1,0 0 0,0 0 0,0 0 0,-1 0 0,1 0 0,0 0 1,0 0-1,0 0 0,0 0 0,0 0 0,0 0 0,0 0 0,0 1 0,0-1 1,0 0-1,0 0 0,0 0 0,0 0 0,-1 0 4,2-1-8,3-1 4,-6 2 2,3-1-2,3-2 0,-3 2 1,-4 1 6,2-1-2,3 0-2,-5 2-3,7 0 0,-4-1 0,0 0 0,0 0 0,0 0 0,0 0 0,1 0 0,-1 0 0,0 0 0,0 0 1,0-1-1,0 1 0,0 0 0,0 0 0,1 0 0,-1 0 0,0 0 0,0 0 0,0 0 0,0 0 0,0 0 0,0 0 0,0-1 1,0 1-1,1 0 0,-1 0 0,0 0 0,0 0 0,0 0 0,0 0 0,0-1 0,0 1 0,0 0 1,0 0-1,0 0 0,0 0 1,0 0-1,0 0 0,0 0 1,0 0-1,0 0 0,0 0 1,0 0-1,0 0 0,0 0 1,0 0-1,0-1 0,0 1 1,0 0-1,0 0 0,0 0 0,0 0 1,0 0-1,0 0 0,0 0 1,0 0-1,0 0 0,0 0 1,0 0-1,0 0 0,0 0 1,0 0-1,0 0 0,0 0 1,0 0-1,-1 0 0,1 0 1,0 0-1,0 0 0,0 0 1,0 0-1,0 0 0,0 0 0,0 0 1,0 0-1,0 0 0,0 0 1,0 0-1,0 0 0,0 0 1,0 0-1,0 0 0,0 0 1,0 0-1,0 0 0,0 0 1,0 0-1,0 0 0,0 0 1,0 0-1,0 0 0,-1 1 3,2-1-3,-1 0 0,0 0 1,0 0-1,0-1 1,0 1-1,0 0 0,0 0 1,0 0-1,0 0 1,0 0-1,0 0 1,0 0-1,0 0 0,0-1 1,0 1-1,0 0 1,0 0-1,0 0 0,0 0 1,1 0-1,-1 0 1,0 0-1,0 0 1,0 0-1,0 0 0,0 0 1,0-1 0,0 1 0,0 0 0,0 0 0,0 0 0,0 0 0,0-1 0,0 1 0,0 0 0,0 0 0,0 0 0,0 0 0,0-1 0,0 1 0,0 0 0,0 0 0,0 0 0,0 0 0,0 0 0,0-1 0,0 1 0,0 0 0,0 0 0,0 0 0,0 0 0,0-1 0,0 1 0,0 0 0,0 0 0,0 0 0,1 0 0,-1 0 0,0 0 0,0 0 0,0-1-1,0 1 1,0 0 0,0 0 0,0 0 0,1 0 0,-1 0 0,0 0 0,0 0 0,0 0 0,0 0 0,0 0 0,1 0 0,1-1 5,-3 0-1,-3 1 4,3 0 0,2 0-8,-1 0-1,0 0 0,1-1 0,-1 1 0,0 0 0,0 0 0,1-1 0,-1 1 0,0 0 0,1-1 0,-1 1 0,0 0 0,0-1 1,0 1-1,1-1 0,-1 1 0,0-1 0,0 1 2,-1 0 7,1 0-9,0 0 0,0 0 0,0 0 1,0 0-1,0 0 0,0-1 0,0 1 0,0 0 0,0 0 0,0 0 0,0 0 0,0 0 1,0 0-1,0 0 0,0 0 0,0 0 0,0 0 0,0 0 0,0 0 0,0 0 0,0 0 1,0 0-1,0-1 0,0 1 0,0 0 0,0 0 0,0 0 0,0 0 0,0 0 0,0 0 1,0 0-1,0 0 0,0 0 0,0 0 0,0 0 0,0 0 0,0 0 0,0 0 0,0 0 1,0 0-1,0 0 0,1 0 0,-1 0 0,0 0 0,0 0 0,0 0 0,0-1 0,0 1 0,0 0 0,0 0 1,0 0-1,0 0 0,1 0 0,-1 0 0,0 0 0,0 0 0,0-1 0,0 1 0,0 0 0,0 0 0,0 0 0,0 0 1,0 0-1,0 0 0,0-1 0,-3 1 4,3-1-4,-2 1 2,3-1-2,0 0 0,-1 1 0,0 0 0,1 0 0,-1 0 0,1-1 0,-1 1 0,0 0 0,0 0 0,1-1 0,-1 1 0,1-1 0,-1 0 0,3-3 8,-3 4-8,0 0 0,0-1 0,0 1 1,0 0-1,0 0 0,0 0 0,0 0 1,1-1-1,-1 1 0,0 0 0,0 0 0,0 0 1,0-1-1,0 1 0,0 0 0,0 0 1,0-1-1,0 1 0,0 0 0,0 0 1,0 0-1,0-1 0,0 1 0,0 0 0,0 0 1,0-1-1,0 1 0,0 0 0,0 0 1,0 0-1,0-1 0,0 1 0,-1 0 0,1 0 1,0-1-1,0 1 0,0 0 1,0-1 0,0 1-1,0-1 1,0 1 0,0 0-1,0-1 1,0 1-1,0-1 1,0 1 0,0 0-1,0-1 1,0 0-1,0 0 0,0 0 0,0 1 0,0-1 0,0 0 0,0 0 0,0 0 0,0 1 0,0-1 0,-1-1 0,0 0 0,1 2 0,0 0 0,0 0 0,0 0 0,0 0 0,0 0 0,0 0 0,0-1 0,-1 1 0,1 0 0,0 0 0,0 0 0,0 0 0,0 0 0,0 0 0,0-1 0,0 1 0,0 0 0,0 0 0,0 0 0,0 0 0,0 0 0,0 0 0,0-1 0,0 1 0,0 0 0,0 0 0,0 0 0,0 0 0,0 0 0,0-1 0,0 1 0,0 0 1,0 0-1,0 0 0,1 0 0,-1 0 0,0 0 0,0 0 0,0-1 0,0 1 0,0 0 0,0 0 0,0 0 0,0 0 0,0 0 0,1 0 0,-1-1 0,0 1 0,0 0 0,0 0 1,0 0-1,0 0 0,0 0 0,0 0 0,0 0 0,0 0 0,0 0 1,0-1-1,0 1 0,0 0 0,0 0 0,0 0 0,0 0 0,0 0 0,0 0 1,0 0-1,0 0 0,0 0 0,0 0 0,0 0 0,0 0 0,0-1 1,0 1-1,0 0 0,0 0 0,0 0 0,0 0 0,0 0 0,0 0 1,0 0-1,0 0 0,0 0 0,0 0 0,0 0 0,0 0 0,0 0 1,0-1-1,-2-1 1,3 0-1,0 1 0,-1 1 0,0 0 0,0 0 0,0 0 0,1 0 0,-1 0 0,0 0 0,0 0 0,0 0 0,0-1 0,0 1 0,0 0 0,0 0 0,0 0 0,0 0 0,0 0 0,0 0 0,0 0 0,0 0 0,0 0 0,0 0 0,0 0 0,0 0 0,0-1 0,0 1 0,0 0 0,0 0 0,0 0 0,0 0 0,0 0 0,0 0 0,0 0 0,0 0 0,0 0 0,0 0 0,0 0 0,-1 0 0,1 0 0,0-1 0,0 1 0,0 0 0,0 0 0,0 0 0,0 0 0,0 0 0,-1-1 0,1 1 0,0 0 0,0 0 0,0 0 0,0 0 0,0 0 0,0 0 0,0 0 0,-1-1 0,1 1 0,0 0 0,0 0 0,0 0 0,0 0 0,0 0 0,0-1 0,0 1 0,0 0 0,0 0 0,3-3 0,-3 3 0,0 0 0,0 0 0,1 0 0,-1 0 0,0 0 0,0 0 0,0 0 0,0 0 0,0 0 0,0 0 0,0 0 0,0 0 0,0 0 0,1-1 0,-1 1 0,0 0 0,0 0 0,0 0 0,0 0 0,0 0 0,0 0 0,0 0 0,0 0 0,0-1 0,0 1 0,0 0 0,-1-2 0,0 1 0,1 1 0,0 0 0,0 0 0,0 0 0,0 0 0,0 0 0,0 0 0,0 0 0,0 0 0,0 0 0,0 0 0,0 0 0,0 0 0,0 0 0,0-1 0,0 1 0,0 0 0,0 0 0,0 0 0,0 0 0,0 0 0,0 0 0,0 0 0,0 0 0,0 0 0,0 0 0,0 0 0,0 0 0,0 0 0,0 0 0,0 0 0,0 0 0,0 0 0,0 0 0,0-1 0,0 1 0,0 0 0,0 0 0,0 0 0,0 0 0,0 0 0,0 0 0,0 0 0,0 0 0,0 0 0,0 0 0,0 0 0,0 0 0,0 0 0,0 0 0,0 0 0,0 0 0,1-1 0,3-1 0,-4 2 0,0 0 0,0 0 0,0 0 0,0 0 0,0 0 0,0 0 0,1 0 0,-1 0 0,0 0 0,0 0 0,0 0 0,0 0 0,0 0 0,0-1 0,0 1 0,0 0 0,0 0 0,0 0 0,0 0 0,0 0 0,0 0 0,0 0 0,0 0 0,0 0 0,0 0 0,0-1 0,0 1 0,0 0 0,0 0 0,0 0 0,0 0 0,0 0 0,0 0 0,0 0 0,-1-1 0,-2-1 0,3 1 0,-1 1 0,1 0 0,0 0 0,0 0 0,0 0 0,0 0 0,0 0 0,0 0 0,0 0 0,0 0 0,0 0 0,0-1 0,-1 1 0,1 0 0,0 0 0,0 0 0,0 0 0,0 0 0,0 0 0,0-1 0,0 1 0,0 0 0,0 0 0,0 0 0,0 0 0,0-1 0,2 0 0,-2 1 0,0-1 0,0 1 0,1 0 0,-1 0 0,0 0 0,0-1 0,1 1 0,-1 0 0,0 0 0,0-1 0,0 1 0,0 0 0,1 0 0,-1-1 0,0 1 0,0 0 0,0-1 0,0-1 0,0 1 0,0 1 0,0 0 0,0-1 0,0 1 0,0 0 0,0-1 0,1 1 0,-1 0 0,0-1 0,0 1 0,0 0 0,0 0 0,0-1 0,1 1 0,0-3 2,-2 1 1,-1-1 0,2 2-3,0 0 0,0 0 0,0 0 0,0 0 0,0 0 1,0 0-1,0-1 0,0 1 0,0 0 0,0 0 0,1-1 0,-1 1 1,0 1 0,0-1 0,0 1 0,1 0 0,-1-1 0,0 1 0,1-1 0,-1 1 0,0-1 0,1 0 0,-1 1-1,0 0 0,0 0 1,1 0-1,-1-1 0,0 1 0,0 0 0,0 0 0,1-1 0,-1 1 0,0 0 1,0 0-1,0-1 0,0 1 0,0 0 0,0-1 0,0 1 0,0 0 0,1-1 1,-1 1-1,0 0 0,0 0 0,0-1 0,0 1 0,0 0 0,0-1 0,-1 1 1,1 0-1,0-1 0,0 0 0,0 1 0,0-1 1,0 1-1,0-1 0,0 1 1,0-1-1,0 1 0,0-1 1,0 1-1,0-1 0,0 0 0,0 1 1,0-1-1,0 1 0,1-1 1,-1 0-1,0 1 0,0-1 0,1 1 1,-1-1-1,0 1 0,0-1 0,0 1 0,0-1 1,0 1-1,0-1 0,0 1 0,0-1 1,0 0-1,0-1 0,0 2 0,0 0 0,0 0 0,0 0 1,0 0-1,0-1 0,0 1 0,0 0 0,0 0 1,0 0-1,0 0 0,0-1 0,0 1 0,0 0 1,0 0-1,0 0 0,0 0 0,0-1 0,0 1 1,0 0-1,0 0 0,0 0 0,0 0 0,0-1 1,0 1-1,0 0 0,0 0 0,1 0 1,-1 0-1,0 0 0,0 0 0,0 0 0,0-1 1,1 0 0,1-1-1,-2 2 0,0 0 0,0 0 0,0 0 0,0 0 0,0 0 0,0 0 0,0 0 0,0 0 0,0-1 0,0 1 0,0 0 0,0 0 0,0 0 0,0 0 0,0 0 0,0 0 0,0 0 0,0 0 0,0 0 0,0 0 0,0 0 0,0-1 0,0 1 0,-1 0 0,1 0 0,0 0 0,0 0 0,0 0 0,0 0 0,0 0 0,0 0 0,0 0 0,0 0 0,0 0 0,0 0 0,0 0 0,-1-1 0,1 1 0,0 0 0,0 0 0,0 0 0,-1 0 0,1 0 0,0 0 0,0 0 0,0 0 0,0 0 0,0 0 0,0 0 0,0 0 0,0 0 0,0 0 0,0 0 0,0 0 0,-1 0 0,1 0 0,0 0 0,0-1 0,0 1 0,0 0 0,0 0 0,0 0 0,0 0 0,0 0 0,0 0 0,0 0 0,0 0 0,0 0 0,0-1 0,0 1 0,0 0 0,0 0 0,0 0 0,0 0 0,0 0 0,0 0 0,0 0 0,0 0 0,0-1 0,0 1 0,0 0 0,0 0 0,0 0 0,0 0 0,0 0 0,0 0 0,0 0 0,0 0 0,0 0 0,0-1 0,0 1 0,0 0 0,0 0 0,1 0 0,-1 0 0,0 0 0,0 0 0,0 0 0,0-1 0,0 1 0,1 0 0,-1 0 0,0 0 0,0-1 0,0 1 0,0 0 0,0 0 0,0-1 0,0 1 0,0-1 0,0 1 0,0 0 0,0 0 0,0 0 0,0-1 0,0 1 0,0 0 0,0 0 0,0 0 0,0-1 0,-1 1 0,1 0 1,0 0-1,0 0 0,0 0 0,0-1 0,0 1 0,-1 0 0,1 0 0,0 0 0,0 0 1,0 0-1,-1 0 0,1 0 1,0-1-1,0 1 0,0 0 1,0 0-1,0 0 0,0 0 1,0 0-1,0 0 0,-1-1 0,1 1 1,0 0-1,0 0 0,0 0 1,0 0-1,0-1 0,0 1 1,0 0-1,0 0 0,0 0 0,0 0 1,0-1-1,0 1 0,0 0 1,2-4 4,-2 4-5,1-1 0,-1 1 0,0 0 0,0-1 0,0 1 1,1-1-1,-1 1 0,0 0 0,0-1 0,0 1 0,0 0 0,1-1 1,-1 1-1,0-1 0,0 1 0,0-1 0,0-1 3,0 2-3,0 0 0,0-1 1,0 1-1,0 0 0,0 0 0,0 0 0,0-1 0,0 1 0,0 0 0,0 0 1,0 0-1,0-1 0,0 1 0,0 0 0,0 0 0,0 0 0,-1 0 1,1-1-1,0 1 0,0 0 0,0 0 0,0 0 0,0 0 0,0 0 0,0-1 1,-1 1-1,1 0 0,0 0 0,0 0 0,0 0 0,-1 0 0,1-1 0,0 1 0,0 0 0,0 0 0,0 0 0,0 0 0,0 0 0,0-1 0,-1 1 0,1 0 0,0 0 0,0 0 0,0-1 0,0 1 0,0 0 0,0 0 0,0 0 0,0-1 0,0 1 0,0 0 0,0 0 0,0 0 0,0-1 0,0 1 0,0 0 0,0 0 0,0 0 0,0-1 0,0 1 0,0 0 0,0 0 0,0-1 0,0 1 0,0 0 0,0 0 0,0 0 0,0-1 0,0 1 0,0 0 0,0 0 0,0 0 0,0-1 0,0 1 0,0 0 0,0 0 0,0 0 0,0-1 0,0 1 0,0 0 0,0 0 0,-1 0 0,1 0 0,0-1 0,0 1 0,0 0 0,0 0 0,0 0 0,0 0 0,0 0 0,0-1 0,0 1 0,0 0 0,0 0 0,0 0 0,0 0 0,0 0 0,0-1 1,0 1-1,0 0 0,0 0 0,0 0 0,0 0 0,0 0 0,0-1 0,0 1 0,0 0 0,0 0 0,0 0 0,0 0 0,0-1 0,1 1 2,-1-1-1,0 0 0,1 1 1,-1-1-1,0 0 0,1 0 1,-1 1-1,0-1 0,0 0 1,0 0-1,0 0 0,1 0 1,-1 1-1,0-1 0,0 0 1,0 0-1,0 0 0,-1-1 1,1 2-2,0-1 1,0 1 0,0 0 0,0-1 0,0 1 0,1 0 0,-1-1 0,0 1 0,0 0 0,0-1 0,0 1-1,0 0 1,0-1 0,1 1 0,-1 0 0,0 0 0,0-1 0,0 1 0,0 0 0,1-1 0,-1 1-1,1 0 1,-1-1 0,0 1-1,0 0 1,0 0-1,1-1 1,-1 1 0,0 0-1,0-1 1,0 1 0,0 0-1,0-1 1,1 1-1,-1 0 1,0-1 0,0 1-1,0 0 1,0-1-1,0 1 1,0 0 0,0-1-1,0 1 1,0 0 0,0-1-1,-1-1 2,1 2-1,0 0-1,0 0 0,0 0 1,0-1-1,0 1 0,0 0 1,0 0-1,0 0 0,0-1 1,0 1-1,0 0 0,0 0 0,0 0 1,0-1-1,0 1 0,0 0 1,0 0-1,0 0 0,0-1 1,0 1-1,0 0 0,0 0 1,1-2-1,-1 2 1,0 0-1,0-1 0,0 1 0,0 0 0,1 0 0,-1-1 0,0 1 0,0 0 0,0-1 0,0 1 0,0 0 0,0-1 0,0 1 0,0 0 0,0-1 0,0 1 0,0 0 0,0-1 0,0 1 0,0-1 0,0 1 0,0 0 1,0-1-1,0 1 0,0 0 0,0 0 1,0-1-1,0 1 0,0 0 0,0-1 1,0 1-1,0 0 0,0-1 0,0 1 1,0 0-1,0-1 0,0 1 0,0 0 1,0 0-1,0-1 0,1 1 0,-1 0 1,0 0-1,0-1 0,0 1 0,0 0 1,1 0-1,-1-1 0,0 1 0,0 0 1,1 0-1,1-3 6,-3 1-4,0 1-1,1 0-1,0 1 1,0 0-1,0 0 0,0-1 1,0 1-1,0 0 0,0 0 1,0-1-1,0 1 0,0 0 0,0 0 1,0-1-1,0 1 0,0 0 1,0 0-1,0-1 0,0 1 0,0 0 1,0 0-1,1-1 0,-1 1 1,0 0-1,0-1 0,0 1 0,1-1 0,-1 1 0,0-1 0,0 1 0,0-1 0,0 1 0,0-1 0,0 0 0,-1-4 2,1 5-2,0-1 0,0 1 1,0-1-1,-1 1 0,1 0 1,0-1-1,0 1 1,0-1-1,0 1 0,0-1 1,0 1-1,0-1 0,0 1 1,0-1-1,0 1 1,0-1-1,2-2 0,-2 3 1,0-1 0,0 1 0,1-1 1,-1 1-1,0-1 0,0 1 0,0-1 0,0 1 0,1-1 0,-1 1 0,0-1 0,0 0 1,0-1 1,0 1-2,0 0 0,0-1 0,0 1 1,0-2-1,0 2-1,0 1 1,0-1-1,0 1 0,0-1 1,0 1-1,0-1 0,0 1 1,0-1-1,0 1 1,0-2-1,-1 2 0,1 0 1,0-1-1,0 1 1,0 0-1,0 0 1,0-1-1,0 1 1,0 0-1,0-1 1,0 1-1,0 0 1,0-1-1,0 1 1,0 0-1,0-1 1,0 1-1,0 0 1,1-1-1,-1 1 1,0 0-1,0-1 1,0 1-1,1-1 0,-1 1 1,0-1-1,0 1 1,0-1-1,1 1 1,-1-1-1,0 1 1,0-1-1,0 1 0,0-1 1,0 0-1,0 0 3,0 0 0,0 0 0,-1 0 0,1 0-1,-1-1 1,1 1-3,0 0 1,-1 0-1,1 0 0,0 0 0,0-1 0,0 1 0,0 0 1,0 0-1,0 0 0,0 0 0,0 0 0,0-1 1,1-7 7,-1 7-8,0 0 1,0 0-1,1 0 1,-1 0-1,1-2 0,1-6 19,-2 10-19,0-1 1,0 1-1,0-1 0,0 1 0,0-1 1,-1 1-1,1 0 0,0-1 0,0 1 0,0-1 1,0 1-1,-1-1 0,1 1 0,0 0 0,0-1 0,0 1 0,0 0 0,0-1 0,0 1 0,-1 0 0,1 0 0,0-1 0,0 1 0,0 0 0,0-1 0,0 1 0,0 0 0,0-1 0,0 1 0,0 0 0,0-1 0,0 1 0,1-1 0,-1 0 0,0 1 0,0 0 0,0-1 0,1 1 0,-1-1 0,0 1 0,0 0 0,0-1 1,0 1-1,0-1 0,0 1 0,0 0 0,0-1 0,0 1 0,0-1 0,0 1 0,0-1 0,0 1 1,0-1-1,-1 1 1,1 0 0,0 0-1,0-1 1,1 1-1,-1 0 1,0 0-1,0-1 1,0 1-1,0 0 1,0-1 0,0 1-1,0 0 1,0 0-1,0-1 1,1-2 9,-2-2-6,1 5-3,0-1 1,0 0-1,0 1 0,0-1 1,-1 0-1,1 1 1,0-1-1,0 0 1,0 1-1,0-1 1,0 0-1,1 1 1,-1-1-1,0-1 1,0 1-1,0 0 1,1 0-1,-1 0 1,0 0 0,0 0-1,0-1 1,0 1-2,0 1 1,-1-1-1,1 0 0,0 1 1,0-1-1,1 1 1,-1-1-1,0 1 1,0-1-1,0 0 0,0 1 1,0-1-1,0 1 1,1-1-1,-1 1 0,0-1 1,1 0-1,-1 1 0,0 0 1,0-1-1,0 1 0,0 0 0,0 0 1,0 0-1,1-1 0,-1 1 0,0 0 1,0 0-1,0 0 0,0-1 0,0 1 1,0 0-1,0 0 0,0-1 0,0 1 0,0 0 1,0 0-1,0 0 0,0-1 0,0 1 1,-1 0-1,1 0 0,0-1 0,0 1 1,0 0-1,0 0 0,0 0 0,0-1 1,0 1-1,0 0 0,-1 0 0,1-1 1,0 1-1,0 0 1,0 0-1,-1-1 1,1 1-1,0 0 1,0 0 0,0-1-1,0 1 1,0 0-1,0-1 1,0 1-1,0 0 1,0-1-1,0 1 1,0 0-1,0-1 1,0 1-1,0 0 1,0 0-1,0-1 1,0 1 0,0 0-1,0-1 1,0 0-2,1 0 1,-1 1 0,0-1 0,0 0-1,0 1 1,0-1 0,0 0 0,0 0-1,1 0 1,-1 0-1,0 0 0,0 0 0,0 0 1,1-1-1,-1 1 2,0 0 0,1 0 0,-1 1 0,0-1 0,0 0 0,0 0 0,0 1 0,0-1 0,0 0 0,0 0 0,0 0 0,0 1 0,0-1 0,0-1 0,0 1-1,0 1 0,0-1 0,0 0 0,0 1 0,0-1 0,0 0 0,0 1 0,1-1 0,-1 0 0,0 1-1,1-2 1,-1 2 0,0-1-1,0 0 1,1 1-1,-1-1 1,0 0-1,0 0 1,0 1-1,0-1 1,0 0-1,0 0 0,0 0 1,0-1 0,0 0 0,0 0 0,0 0 0,0 0 0,0 0 0,1 0 0,0-3 0,-1 4 0,0 0 1,0-1-1,0 1 0,1 0 1,-1-1-1,0-2 0,0-3-7,-1-1 17,2 6-12,-1 1 2,1 1 0,-1-1 0,0 1-1,0 0 1,0-1 0,0 1 0,0-1-1,0 1 1,0-1 0,0 1-1,0-1 1,0 0 0,0 1 0,0 0 0,0-1 0,0 1 0,0-1 0,0 1 0,0 0 0,0-1 0,0 1 0,0 0 0,0-1 0,0 1 0,0-1 0,1 1 0,-1 0 0,0-1 0,1-3-1,-1 0-5,0 3 6,0 1 1,0-1-1,-1 1 1,1-1 0,0 1-1,0 0 1,0-1 0,1 1-1,-1-1 1,0 1-1,0-1 1,1-1-2,-1-1 0,1 1 0,-1 0 0,1 0 0,-1 0 0,0-4 0,2-7 1,-2 13 1,0 0-1,0-1 1,0 1-1,0-1 0,0 1 1,0-1-1,0 1 1,1 0-1,-1-1 1,0 0-1,0 1 0,0 0 0,0 0 0,1 0 1,-1-1-1,0 1 0,0 0 0,0 0 0,0 0 0,0-1 0,0 1 0,0 0 1,0 0-1,0 0 0,0-1 0,0 1 0,0 0 0,0 0 0,0-1 0,0 1 1,0 0-1,0 0 0,0 0 0,0-1 0,0 1 0,0 0 0,0 0 0,-1-1 1,1 1-1,0 0 0,0 0 0,0-1 1,0 1-1,0 0 0,0 0 0,0-1 0,0 1 1,0 0-1,0 0 0,0-1 0,0 1 1,0 0-1,0 0 0,1-1 0,-1 1 0,0 0 1,0 0-1,0-1 0,0 1 0,0 0-1,0-1 1,1 1-1,-1 0 1,0-1 0,0 1-1,0 0 1,0-1-1,0 1 1,0 0 0,0-1-1,0 1 1,0 0-1,0-1 1,0 0 0,0 1 0,0-1-1,-1 0 1,1 1 0,0-1 0,0 1-1,0-1 1,0 1 0,1-1 0,-1 0 0,0 1-1,0-1 1,1-4 3,-2 1-10,1 3 7,0 1 0,0 0 0,0-1 0,0 1 0,0 0 0,0-1 0,0 1 0,0 0 0,0-1 0,0 1-1,0 0 1,0-1 0,0 1 0,0-1 0,0 1 0,0 0 0,0-1 0,0 1 0,1-1 0,-1 1 0,0 0-1,0-1 1,1 1 0,-1-1-1,0 1 1,0-1 0,0 1 0,1 0-1,-1-1 1,0 1 0,0-1-1,0 1 1,0-1 0,0 1-1,0-1 1,0 1 0,0-1 0,0 1-1,0-1 1,0 1 0,0-1-1,0 0 1,0-3 6,0 4-7,0-1 1,0 0-1,0 1 1,0-1 0,0 0-1,0 1 1,0-1-1,0 1 1,1-1-1,-1 1 1,0-2 0,1-2-2,-1 3 2,0-1 0,0 0 0,0 0 0,1 0 0,-1 1 0,0-1 0,1 0 0,0-1 0,-1 2 1,0-1 0,1 1 0,-1 0 0,0 0 0,1-2 0,-1 0 1,1-2-3,-1 2-1,1 0 0,-1 0 1,2-4-1,-1 5 2,0 0 0,-1 0 0,1-4 0,-1 4 0,1 0 0,-1-1 0,2-2 0,-2 3 0,0 1 0,0 0 0,1 0 0,-1 0 0,0-2 0,0 1 0,0 1 0,0 0 0,1 0 0,-1-1 0,0 0 0,2-3-3,-1 0 1,2-7-1,-2 4 3,0 0 0,0 1 0,-1 6 0,1-1 0,-1 0 0,1 1 0,0-3 0,0 2 0,-1 1 0,1-1 0,-1 0 0,0 0 0,1 0 0,-1-3 0,0-1 0,2-16-56,0 3 48,-2 18 7,0 0 1,0 0-1,0 0 1,0 0-1,0-3 1,0 1-12,0 0 5,0 3 4,0 0 1,0-1-1,0 1 1,0 0-1,0-1 0,0 1 1,0-1-1,0 1 0,0 0 1,0-1-1,0 1 0,0-1 1,0-4-17,-1 4 19,1 1-1,0 0 1,0 0-1,0 0 1,0 0-1,0 0 1,0-1-1,0 1 1,0 0-1,0 0 1,0 0-1,0 0 1,0-1-1,0 1 1,0 0-1,0 0 1,0 0-1,1 0 1,-1 0-1,0-1 1,0 1-1,0 0 1,0 0-1,0 0 1,0 0 0,0 0-1,0 0 1,0-1-1,1 1 1,-1 0-1,0 0 1,0 0 0,0 0 0,0 0 0,0 0-1,0 0 1,0 0 0,0 0 0,0 0 0,0 0-1,0 0 1,0 0 0,0 0 0,0 0 0,0 0 0,0 0-1,0 0 1,0 0 0,0 0 0,0-1 0,0 1-1,0 0 1,0 0 0,0 0 0,0 0 0,0 0-1,0 0 1,0 0 0,0 0 0,0 0 0,0 0 0,0 0-1,0 0 1,0 0 0,0 0 0,0-3 0,0 3 0,0-1 0,0 0 0,0 0 0,0 0 0,0-1 0,0 1 0,0 0 0,1-1 0,-1-1 0,1-26-8,0 28 8,-1 0 0,0 1 0,0-1 0,0 0 0,0 0 0,1-1 0,-1 2 0,0-1 0,0 0 0,1 0 0,-1 1 0,0-1 0,0 0 0,0-1 0,0-13 8,1 5-8,-1 1 0,0 8 0,0 0 0,1 1 0,-1-1 0,0 0 0,0 0 0,1 0 0,-1 0 0,1-1 0,-1 1 0,1 1 0,-1-1 0,0 1 0,0-1 0,1 1 0,-1-1 0,0 0 0,0 1 0,0-1 0,0 0 0,0 1 0,0-1 0,1 0 0,-1 1 0,0-1 0,-1 0 0,1 0 0,0 0 0,0 0 1,-1 0 0,1 0-1,0 0 1,0 0-1,0-1 1,-1 1-1,1 0 1,0 0-1,0 0 1,1-2 0,-2-14-8,1 15 7,0 0 0,0 0 0,0 0 0,-1-2 0,1 0 0,0 0 0,-2-10 0,2 12 0,0 1 0,0 0 0,0-1 0,1 1 0,-1-1 0,0 1 0,0 0 0,1-3 0,0 3 0,-1 1 1,0-1-1,0 1 1,0-1-1,0 1 0,0-1 1,0 0-1,0 1 1,0-1-1,0 1 1,0-1-1,0 0 0,0 1 1,0-1-1,0 0 1,0-1-1,0 1-1,0 1 0,0-1 1,0 0-1,0 0 0,0 0 1,0 0-1,1-1 1,-1-3 5,2-5-11,-1 8-2,-1 1-1,0-1 0,1 1 1,-1-1-1,0 0 1,0 1-1,0-1 1,0 1-1,0-3 1,0 4 4,0 0 1,-1 0-1,1-1 1,0 1-1,0 0 1,0-1-1,1 1 1,-1 0-1,0 0 1,0-1-1,0 1 0,0 0 1,0-1-1,0 1 1,0 0-1,0 0 1,0-1-1,0 1 1,1 0-1,-1 0 1,0-1-1,0 1 2,1 0-1,-1-1 0,0 1 1,0 0-1,0 0 1,0-1-1,0 1 0,0 0 1,1-1-1,-1 1 1,0 0-1,0 0 1,0-1-1,0 1 0,0 0 1,0-1-1,0 1 1,0 0-1,0-1 0,-1-4-15,0 4 16,1 0-1,0 0 1,0 0-1,0 0 1,0 1-1,-1-1 1,1 0-1,0 0 1,0 0-1,0 0 1,1 0-1,-1-1 1,1-2-4,-1 3 6,0 0 0,1 0-1,-1 0 1,0 0 0,0-1-1,0 1 1,0-1 0,1-7-6,-1 7-4,0 0 0,0 0 1,0 0-1,-1-2 0,1 3 9,0 0-1,0 0 1,0 1-1,0-1 1,0 0-1,0 0 1,0 0-1,1 1 1,-1-1-1,0-1 0,1-4 0,-2-1-7,1 7 9,0-1-1,0 0 1,0 0-1,0 1 0,0-1 1,0 0-1,0 0 0,0-1 1,0 1 0,0-1 1,0 1 0,0-1-1,0 1 1,0 0-1,0-1 1,0 1 0,0-1-1,0 1 1,-1-3-1,1 3 1,0 1-1,-1-1 0,1 0 0,0 0 0,0 1 0,0-1 0,0 0 0,0 0 0,0 1 0,0-1 0,0 0 0,0 0 1,0 1-1,0-2 0,1-2 0,-1-3-5,-1 6 4,1 0 1,0 0-1,0 0 1,0 0-1,1 0 1,-1-1-1,0 1 1,0-1-1,1 1 1,-1 0 0,0 1-1,0-1 1,0 0 0,0 0-1,0 0 1,0-1 0,0-3 4,1-2-6,0 4 0,-1 1 0,0 0 0,1-5 0,0 2-3,-1 4 5,0 0 1,1 1-1,-1-1 0,0 1 1,0-1-1,0 0 1,0 1-1,0-1 1,0 0-1,0 1 1,0-1-1,0 0 1,0 1-1,0-2 1,0 1-1,0 0 0,0 1 0,0-1 0,0 0 0,0 0 0,0 0 0,1-1 0,-1 0 0,0 1 0,0 0 0,0-1 0,0-1 0,0 2 0,0 1 0,0 0 0,0-1 0,0 1 0,0 0 0,1-1 0,-1 1 0,0 0 0,0-1 0,0 1 0,0 0 0,0-1 0,0 1 0,1-1 0,0-3-2,-1-4-3,0 8 5,-1-1 1,1 0-1,0 0 1,0 1-1,0-1 1,0 0-1,0 0 1,0 0-1,0 1 1,1-1-1,-1 0 1,0 0-1,1-1 1,-1 1-1,0 0 0,1 0 0,-1 0 0,0 0 0,1 0 0,-1 0 0,0 0 0,0 0 0,0 0 0,0-2 0,0 2 0,0 0 1,0 0-1,0 0 1,0 0-1,0 0 1,1 0-1,-1 0 1,0 0-1,0 0 1,1 0-1,-1 0 1,1-1-1,-1 2 0,0-1 0,0 1 0,0 0 0,0 0 0,0-1-1,0 1 1,1 0 0,-1 0 0,0 0 0,0-1 0,0 1-1,0 0 1,0 0 0,0-1 0,0 1 0,0 0 0,0 0-1,0-1 1,-1 1 0,1 0 0,0 0 0,0-1 0,0 1-1,0 0 1,0 0 0,0 0 0,0-1 0,0 1 0,0 0-1,-1 0 1,1 0 0,0-1 0,0 1 0,0 0 0,0 0-1,-1 0 1,0-2 1,1 2-1,0 0 1,0 0-1,0 0 0,0 0 0,-1-1 1,1 1-1,0 0 0,0 0 1,0 0-1,0 0 0,0-1 0,0 1 1,0 0-1,0 0 0,0 0 0,0-1 1,0 1-1,0 0 0,0 0 0,0 0 1,0 0-1,0-1 0,0 1 1,2-5-1,0-1 6,-1 5-6,-1 1 0,0-1 0,0 0 0,-1 1 0,1-1 0,0 0 0,0 0 0,0 0-1,0 1 0,0-1 0,0 0 0,0 1 0,-1-1 0,1 1 0,0-1 0,0 0 0,1 1 0,-1-2-1,1-1 5,-1 3-2,0 0-1,0-1 1,1 1-1,-1 0 1,0-1-1,0 1 1,0 0-1,0-1 1,0 1-1,0 0 1,0-1-1,0 1 1,0 0-1,0-1 0,0 1 1,0-1-1,0 1 1,0 0-1,0-1 1,0 1-1,0-1 1,0 1-1,0 0 0,0-1 0,-1 1 0,1 0 0,0-1 0,0 1 0,0-1 0,0 1 0,0 0 0,0-1 0,0 1 0,0 0 0,0-1 0,0 1 0,0-1 1,0 1-1,0 0 0,0-1 0,0 1 0,0 0 0,0-1 0,0 1 0,1 0 0,-1-1 0,0 1 0,0 0 0,0-1 0,0 1 0,1-1 0,-1 1 0,0-1 0,1 1 0,-1-1 0,0 0 0,0 1 0,0-1 0,0 0 1,0 1-1,0-1 0,1 0 0,-2-1 0,1 2-2,0-1 1,0 0 0,1 1-1,-1-1 1,0 0-1,0 1 1,0-1 0,0 0-1,0 1 1,1-2-1,-1 2 2,0-1-1,1 0 1,-1 0-1,0 1 1,0-1-1,1 0 1,-1 0-1,0 0 0,0 0 1,0 1-1,0-1 1,0 0-1,0 0 1,0 0-1,-1-1 0,1-1 0,0 2 1,0 1-1,0 0 1,0 0 0,0-1 0,0 1 0,0 0 0,0-1-1,0 1 1,0 0 0,0 0 0,1-1 0,-1 1 0,0 0-1,0-1 1,0 1 0,0 0 0,0 0 0,0 0 0,1-1-1,-1 1 1,0 0 0,0 0 0,0-1 0,1 1 0,-1 0 0,0 0 0,0 0-1,0-1 1,0 1 0,0 0 0,0 0 0,0 0 0,0-1 0,0 1-1,0 0 1,0 0 0,0 0 0,0-1 0,0 1 0,0 0 0,0 0 0,0 0-1,0-1 1,0 1 0,0 0 0,0 0 0,0 0 0,0-1 0,0 1-1,0 0 1,0 0 0,0 0 0,0-1 0,0 1 0,-1-1 0,1 1 0,0-1 0,0 1 0,0-1 0,0 0 0,0 1 0,0-1 0,0 1 0,0-1 0,0 0 0,0 1 0,0-1 0,1 1 0,-1-1 0,0 0 0,0 1 0,0-1 0,1 0 0,0-2 0,-1 3 0,0 0 0,0 0 0,0-1 1,0 1-1,0 0 0,0 0 0,0-1 0,0 1 0,0 0 1,0 0-1,0-1 0,0 1 0,0 0 0,0 0 0,-1-1 1,1-2 1,0 2-2,0 0-1,0 0 0,0 0 0,1 0 0,-1-1 0,0 0-1,-1 0 3,1 1-1,0 0 1,0 0-1,0-1 0,1 1 1,-1 0-1,0-2 0,1 1 1,-1 1 0,0-1 1,0 1-1,0-1 0,0-1 0,0 1-2,0 1 1,0 0-1,0 0 1,0 0-1,1-1 1,-1 1-1,0 0 1,0 0-1,1 0 1,-1 0 0,1 0-1,-1 0 1,1-2-1,0 3 1,-1 0 0,0-1 0,0 1 0,0 0 0,0-1 0,1 1 0,-1 0 0,0-1 0,0 1 0,0 0 0,0-1 0,0 1 0,0 0-1,1-1 1,-1 1 0,0 0 0,0-1 0,0 1 0,0 0 0,0-1 0,0 1 0,0-1 0,0 1 0,0 0 0,-1-1 0,1 1 0,0-1 0,0 1-1,0 0 1,0-1 0,0 1-1,0 0 1,0-1 0,0 1-1,0 0 1,0-1 0,0 1-1,0 0 1,0-1-1,0 1 1,0 0 0,0-1-1,0 1 1,1-1 0,-1 1 0,0-1-1,0 1 1,0 0 0,0-1 0,0 1 0,0 0 0,0-1 0,0 1-1,1 0 1,-1-1 0,0 1 0,0-1 0,0 1 0,-1 0-1,1-1 1,0 1 0,0-1 0,0 1 0,0 0 0,0-1 0,0 1-1,-1-1 1,1 1 0,0 0 0,0-1 0,0 1-1,0 0 1,0-1 0,0 1 0,0 0-1,0-1 1,0 1 0,0 0 0,0-1-1,0 1 1,0 0 0,0-1 0,0 1-1,0-1 1,0 1 0,0 0 0,0-1-1,0 1 1,0 0 0,0-1 0,0 1 0,0 0-1,1-1 1,-1 1 0,2-6 0,-2 6-1,0-1 1,0 1-1,0-1 1,0 1-1,0-1 1,0 0-1,0 1 1,0-1-1,0 0 1,0 1-2,0-1 0,0 1 0,-1-1 0,1 1 0,0-1 1,0 1-1,0-1 0,0 1 0,0-1 0,0 1 0,1-1 1,-1 1-1,0-1 0,0 1 0,0-1 0,0 1 0,0 0 1,1-1-1,0-1-6,-1 1 8,0 1-1,0 0 1,1-1-1,-1 1 1,0 0-1,0 0 1,0-1-1,0 1 0,0 0 1,0-1-1,0 1 1,1 0-1,-1-1 1,0 1-1,0 0 0,0-1 1,0 1-1,0 0 1,0-1-1,0 1 1,0 0-1,0-1 1,-1 1-1,1 0 0,0-1 1,0 1-1,0 0 1,0-1-1,0 1 1,0 0-1,-1-1 0,1 1 1,0-1 0,0 0 0,0 1-1,0-1 1,0 1 0,0-1-1,0 1 1,0-1 0,0 0 0,0 1-1,0-1 1,0 1 0,0-1-1,0 1 1,0-1 0,0 0 0,0 1-1,1-1 1,-1 1 0,0-1-1,0 1 1,1-1 0,-1 1 0,0-1 0,0 1 0,0 0 1,0 0-1,0 0 0,0 0 0,0-1 0,0 1 1,0 0-1,0 0 0,0 0 0,0-1 0,0 1 1,0 0-1,0 0 0,0 0 0,0 0 0,0-1 1,0 1-1,0 0 0,0 0 0,0 0 0,0 0 1,0-1-1,0 1 0,0 0 1,0 0-1,0 0 1,-1 0-1,1-1 1,0 1-1,0 0 1,0 0-1,0 0 1,0 0 0,0-1-1,0 1 1,0 0-1,0 0 1,0 0-1,0 0 1,0 0-1,0-1 1,0 1-1,0 0 1,2-3 4,2-3 7,-4 5-11,0 1-1,0 0 0,0-1 1,0 1-1,1-1 0,-1 1 1,0 0-1,0-1 0,0 1 1,0 0-1,0-1 0,0 1 1,0-1-1,0 1 0,0 0 1,0-1-1,-1 1 0,1-1 1,0-1-1,-1 2 0,1-1 1,0 1-1,-1-1 0,1 0 1,0 1-1,0-1 1,0 1-1,0-1 0,0 0 1,-1 1-1,1-1 0,0 0 1,0 1-1,0-1 1,0 0-1,0 1 0,1-1 1,-1 0-1,0 1 0,0-2 1,0 2 0,0 0-1,1-1 0,-1 1 0,0 0 0,0 0 0,0 0 0,0 0 0,0 0 0,0 0 0,0 0 0,0-1 0,0 1 0,0 0 0,0 0 0,0 0 0,0 0 0,0 0 0,0-1 0,0 1 0,0 0 0,0 0 0,0 0 0,0 0 0,0 0 0,0 0 0,0-1 0,0 1 0,0 0 0,0 0 0,0 0 0,0 0 0,0 0 0,0 0 0,0-1 0,-1 1 0,1 0 0,0 0 0,0 0 0,0 0 0,0 0 0,0 0 0,0 0 1,0 0-1,0 0 0,0 0 0,0 0 0,0 0 0,0-1 0,0 1 0,0 0 0,0 0 0,-1 0 0,1 0 0,0 0 0,0 0 0,0 0 0,0 0 0,0 0 1,0 0-1,0 0 0,0-1 0,0 1 0,0 0 0,0 0 0,0 0 0,0 0 0,0 0 0,0 0 0,0 0 0,0 0 0,0 0 0,0-1 0,1 1 0,-1 0 0,0 0 1,0 0-1,0 0 0,0 0 0,0 0 0,0 0 0,0 0 0,0 0 0,0 0 0,0 0 0,0 0 0,0 0 0,0 0 0,0-1 0,0 1 0,1 0 1,-1 0-1,0 0 0,0 0 0,0 0 0,0 0 0,0 0 0,0 0 0,0 0 0,0 0 0,0-1 0,0 1 0,0 0 0,0 0 0,0 0 1,1 0-1,-1 0 0,0 0 0,0-1 0,0 1 0,0 0 0,0 0 0,0 0 0,0 0 0,0 0 0,0 0 0,0-1 0,0 1 0,-1-1-1,1 1 1,0-1 0,0 1 0,0-1-1,0 1 1,0-1 0,0 1-1,0-1 1,0 1 0,0-1-1,0 1 1,0-1 0,0 1-1,0-1 1,0 1 0,0-1-1,0 1 1,1-1 0,-1 1 0,0-1 0,0 1 0,0 0 0,0 0 0,0 0 0,0-1 1,0 1-1,0 0 0,0 0 0,0-1 0,0 1 0,0 0 0,0 0 0,0-1 0,0 1 0,0 0 1,0 0-1,0-1 0,0 1 0,0-1 0,0 1-1,0 0 1,0 0 0,0-1 0,0 1 0,0 0 0,0-1 0,0 1 0,0 0 0,0 0-1,0-1 1,0 1 0,0 0 0,0-1 0,0 1 0,1 0 0,-1-2-4,1 2 4,-1 0 1,0-1-1,0 1 0,0-1 0,0 1 0,1 0 0,-1-1 0,0 1 1,0-1-1,0 1 0,0-1 0,0 1 0,0 0 0,0-1 0,2-3-7,-1 0 8,-1 4-1,1 0 0,-1 0 0,0 0 0,0 0 0,0 0 0,0-1 0,0 1 0,0 0 0,0 0 0,0 0 0,0 0-1,0 0 1,0 0 0,0 0 0,0 0 0,0 0 0,0 0 0,0 0 0,0-1 0,0 1 0,0 0 0,-1 0 0,1 0 0,0 0 0,0 0 0,0 0 0,0 0 0,0 0 0,0 0 0,0 0 0,0 0 0,0 0 0,0 0 0,0-1 0,0 1-1,-1 0 0,1 0 1,0 0 0,0 0-1,0 0 1,-1 0 0,1 0 0,0 0 0,0 0 0,0 0 0,0-1 0,0 1-1,0 0 1,0 0 0,0 0 0,0 0 0,0 0 0,0 0 0,0 0 0,-1 0-1,1 0 1,0 0 0,0-1 0,0 1 0,0 0 0,0 0 0,0 0 0,0 0-1,0 0 1,0 0 0,0-1 0,-1-1 4,1 2-4,0 0 0,0 0 0,0 0 0,0 0 0,0 0 0,0 0 0,0 0 0,0 0 0,0 0 0,0 0 0,0-1 0,0 1 0,0 0 1,0 0-1,-1 0 0,1 0 0,0 0 0,0 0 0,0 0 0,0 0 0,0 0 0,0 0 0,0 0 0,0 0 0,0-1 0,0 1 0,0 0 0,0 0 1,1 0-1,-1 0 0,0 0 0,0 0 0,0 0 0,0 0 0,0 0 0,0 0 0,0 0 0,0 0 0,0-1 0,0 1 0,0 0 0,0 0 0,0 0 0,0 0 1,0 0-1,0 0 0,0 0 0,2-2 0,1-2-1,-3 4 0,0-1 1,0 1 0,1 0 0,-1 0 0,0 0 0,0 0-1,0-1 1,0 1 0,0 0 0,0 0 0,0 0 0,0 0 0,0-1-1,0 1 1,0 0 0,0 0 0,0 0 0,0-1 0,0 1 0,0 0-1,0 0 1,0 0 0,0 0 0,0-1 0,0 1 0,-1 0-1,1-1 1,0 1-1,0-1 0,0 1 0,0-1 1,0 1-1,0-1 0,0 1 0,0-1 0,0 0 1,0 0-1,0-3-1,0 3 1,0 1 1,0 0-1,0 0 1,0-1 0,0 1-1,0 0 1,0 0-1,0-1 1,0 1-1,0 0 1,0 0 0,1-1-1,-1 1 1,0 0-1,0 0 1,0 0-1,0-1 1,0 1-1,1-2-7,-4 1 2,1 0 5,3 0 1,-1 1 0,0 0-1,1 0 1,-1 0-1,0 0 1,0 0 0,0 0-1,0 0 1,0 0 0,0-1-1,1 1 1,-1 0 0,0 0-1,0 0 1,0 0-1,0-1 1,0 1 0,0 0-1,0 0 1,0 0 0,0 0-1,0-1 1,0-2-10,0 3 9,0 0 1,-1-1-1,1 1 1,0 0-1,0 0 1,0 0-1,0 0 1,0-1-1,0 1 1,0 0-1,0 0 1,0 0-1,0-1 1,0 1-1,0 0 0,0 0 1,0 0-1,0 0 1,0-1-1,0 1 1,0 0-1,0 0 1,0 0-1,0 0 1,1-1-1,-1 1 1,0 0 0,0 0-1,0-1 1,0 1 0,0 0 0,0 0-1,0 0 1,0 0 0,0 0 0,0-1-1,0 1 1,0 0 0,0 0 0,0 0-1,0 0 1,0-1 0,0 1 0,0 0-1,0 0 1,0 0 0,0 0 0,0-1-1,0 1 1,0 0 0,-1 0 0,1 0 0,0-1 0,0 1 0,0 0-1,0 0 1,0 0 0,0 0 0,0-1 0,0 1 0,0 0 0,0 0 0,0 0 0,0-1 0,0 1-1,0 0 1,0 0 0,0 0 0,0-1 0,0 1 0,0 0 0,2-2 0,-2 2 0,0 0 0,0 0 0,0 0 0,0-1 0,0 1 0,1 0 0,-1 0 0,0 0 0,0 0 0,0 0 0,0-1 0,0 1 0,0 0 0,0 0 0,0 0 0,0 0 0,0-1 0,0 1 0,0 0 0,0 0 0,0 0 0,0-1 0,0 1 0,0 0 0,0 0 0,0 0 0,0 0 0,0-1 0,0 1 0,0 0 0,-1-4-1,3 2-3,-1 1 2,-1 1 2,0 0 0,0 0 0,0 0 0,0 0 0,0 0 0,0-1 0,0 1 0,0 0 0,0 0 0,0 0 0,0 0-1,0 0 1,0 0 0,0 0 0,0-1 0,0 1 0,0 0 0,0 0 0,0 0 0,0 0 0,0 0 0,0 0 0,0 0 0,0-1 0,0 1 0,0 0 0,0 0 0,0 0 0,0 0 0,0 0 0,-1 0 0,1-1 0,0 1 0,0 0 0,0 0 0,0-1 0,0 1 0,0 0 0,0 0 0,0-1 0,0 1 0,0 0 0,0 0 0,0 0 0,0-1 1,0 1-1,0 0 0,0 0 0,0-1 0,0 1 0,0 0 0,0 0 0,0-1 0,1 1 1,-1-1-1,0 1 1,0-1 0,0 1-1,0-1 1,0 1-1,0-1 1,0 1 0,0-1-1,0 0 1,1-5-1,-1 6 0,0 0 0,0-1 0,0 1 1,0-1-1,0 1 0,0 0 0,0-1 1,0 1-1,0 0 0,0-1 0,0 1 1,0 0-1,0-1 0,0 1 0,-1-1 1,1 1-6,0-1 1,0 1-1,-1-1 1,1 1 0,0-1-1,0 0 1,0 1 0,0-1-1,0 0 1,0-2-26,0 2 28,0 1 0,0-1 0,0 1 0,0-1 0,0 0 0,0 1 0,0-1 0,0 0 0,0 1 0,0-1 0,1 1 0,-1-2 0,0 2 2,1-1 0,-1 1 0,0-1 0,0 1 0,0-1 0,0 1 0,1-1 0,-1 1 0,0-1 0,0 1 0,0-1 0,0 0 0,0 1 0,0-1 0,0 1 0,0-1 0,0 0 0,0 1 0,1-1 0,-1 1 0,0-1 0,0 0 0,0 1 0,0 0 0,0 0 0,1 0-1,-1 0 1,0-1 0,0 1 0,0 0 0,0 0 0,0 0 0,0-1 0,0 1 0,0 0 0,0 0 0,0 0 0,0-1 0,0 1 0,0 0 0,-1 0 0,1 0 0,0-1 0,0 1-1,0 0 1,0 0 0,0-1 0,0 1 0,0 0 0,0 0-1,-1 0 1,1-1 0,0 1-1,0 0 1,0 0 0,0-1-1,0 1 1,0 0 0,0 0 0,0-1-1,0 1 1,0 0 0,0 0-1,0-1 1,0 1 0,0 0-1,0 0 1,0 0 0,0-1-1,0 1 1,0 0 0,1-1-1,0-2-5,0 3 5,-1 0 0,0-1 1,0 1-1,0 0 0,1-1 1,-1 1-1,0 0 0,0-1 1,0 1-1,0 0 0,0-1 1,1 1-1,-1-1 0,0 1 1,0 0-1,0-1 0,0 1 1,0-1-1,0 1 0,0 0 1,0-1-1,0 1 0,-1-1 1,1 0-2,0 1 1,0-1-1,0 1 1,0-1-1,0 1 0,0 0 1,0-1-1,0 1 1,0-1-1,0 1 1,0-1-1,0 1 1,0-1-1,0 1 1,0 0-1,0-1 1,0 1-1,1-1 0,-1 1 1,0-1-1,0 1 1,0 0-1,0-1 1,1 1-1,-1-1 1,1 0-2,-1 1 2,0 0 1,0 0-1,0 0 0,0 0 1,0-1-1,0 1 1,1 0-1,-1 0 1,0 0-1,0 0 1,0 0-1,0 0 0,0-1 1,0 1-1,0 0 1,0 0-1,0 0 1,0 0-1,0 0 0,0-1 1,0 1-1,0 0 1,0 0-1,0 0 1,0 0 0,0 0-1,0-1 1,0 1 0,0 0-1,0 0 1,0 0 0,0 0-1,0 0 1,0 0 0,0 0-1,0 0 1,0-1 0,0 1-1,0 0 1,0 0 0,0 0-1,0 0 1,0 0 0,0 0-1,0 0 1,0 0 0,0 0-1,0 0 1,1 0 0,-1-1-1,0 1-3,-1-1 2,1 1 2,0 0-1,0 0 1,-1 0 0,1 0 0,0-1 0,0 1 0,0 0 0,0 0 0,0 0 0,0 0-1,0 0 1,0 0 0,0 0 0,0 0 0,0-1 0,-1 1 0,1 0 0,0 0 0,0 0-1,0 0 1,0 0 0,0 0 0,0-1 0,0 1 0,0 0 0,0 0 0,0 0-1,0 0 1,0 0 0,0-1 0,0 1 0,0 0 0,0 0 0,0 0 0,0 0 0,0 0-1,0 0 1,1-1 0,-1 1 0,0 0 0,0 0 0,0 0 0,0 0 0,0 0-1,0-1 0,0 1 1,0 0-1,0 0 1,0-1-1,1 1 0,-1 0 1,0 0-1,0-1 1,0 1-1,0 0 0,0 0 1,0-1-1,0 1 1,0 0-1,0-1 0,-1 1 1,1 0-2,0-1 0,0 1 0,0 0 0,1 0 0,-1-1 0,0 1 0,0 0 0,0 0 0,0 0 0,0-1 0,0 1 0,0 0 0,0 0 0,0 0 0,0-1 0,0 1 0,0 0 0,1 0 0,-1 0 0,0-1-1,0 1 1,0 0-1,0 0 1,1 0 0,-1 0-1,0-1 1,0 1-1,0 0 1,0 0 0,0 0-1,0-1 1,0 1-1,0 0 1,0 0-1,0 0 1,0-1 0,0 1-1,0 0 1,0 0-1,0 0 1,0-1 0,0 1-1,0 0 1,0 0-1,0-1 1,1-4-23,-1-5-7,0 9 31,0 1 0,0 0 0,0 0 1,0-1-1,0 1 0,0 0 1,0 0-1,0-1 0,0 1 0,0 0 1,1 0-1,-1 0 0,0-1 0,0 1 1,0 0-1,0 0 0,0 0 1,0-1-1,1 1 1,-1 0 0,0 0 0,0 0 0,0 0 0,0 0 0,0 0 1,0 0-1,0-1 0,0 1 0,0 0 0,0 0 0,0 0 0,0 0 0,0 0 0,0 0 0,0 0 1,0 0-1,0-1 0,0 1 0,0 0 0,0 0 0,0 0 0,0 0 0,0 0 0,0 0 0,0 0 1,0-1-1,0 1 0,0 0 0,0 0 0,0 0 0,0 0 0,0 0 0,0 0 0,0 0 1,0 0-1,0-1 0,0 1 0,0 0 0,0 0 0,0 0 0,0 0 0,0 0 0,-1 0 0,1 0 0,0 0 0,0-1 0,0 1-1,0 0 1,0 0 0,0 0 0,0 0 0,-1-1-1,1 1 1,0 0 0,0 0 0,0 0 0,0 0 0,0-1-1,0 1 1,0 0 0,0 0 0,0 0 0,0-1-1,0 1 1,0 0 0,0 0 0,0 0 0,0 0 0,0-1-1,0 1 1,0 0 0,0 0 0,0 0 0,0-1-1,0 1 1,0 0 0,0 0 0,1 0 0,-1 0-1,0-1 1,0 1 0,0 0 0,0 0 0,0 0 0,0 0-1,2-3 3,-2 3-3,0-1 2,-1-2-9,1 2 5,0 0 1,0 1-1,-1-1 1,1 0 0,0 0-1,0 1 1,0-1-1,0 0 1,0-1 0,0 2 2,0 0 0,0 0 0,0 0 0,0 0 0,0 0 0,0 0 0,0 0 0,0 0 0,0 0 0,0 0 0,0 0 0,0 0 0,0 0 0,0 0 0,0 0 0,0 0 0,0 0 0,0-1 0,0 1 0,0 0 0,0 0 0,0 0 0,0 0 0,0 0 0,0 0 0,0 0 0,0 0 0,0 0 0,0 0 0,0 0 0,0 0 0,0 0 0,0 0 0,0 0 0,0 0 0,0 0 0,0 0 0,0 0 0,0 0 0,0 0 0,0 0 0,0 0 0,0 0 0,0 0 0,-1 0 0,1-1 0,0 1 0,0 0 0,0 0 0,0 0 0,0 0 0,0 0 0,0 0 0,0 0 0,0 0 0,0 0 0,0 0 0,0 0 0,-1 0 0,2-1 0,-1-1-3,0 1 3,0 1 0,1 0-1,-1 0 1,0 0-1,0-1 1,0 1 0,0 0-1,0 0 1,0 0-1,0-1 1,0 1 0,0 0-1,0-1 1,0-2 0,0 3 0,0 0 0,0 0 0,0 0 0,0 0 0,0-1 0,0 1 0,0 0 0,0 0 0,0 0 0,0 0 0,0-1 0,0 1 0,0 0 0,0 0 0,0 0 0,0 0 0,0-1 0,0 1 0,0 0 0,0 0 0,0-1 0,-1 1 1,1 0-1,0 0 0,0-1 0,0 1 1,0 0-1,0-1 0,0 1 0,0 0 1,1 0-1,-1-1 0,0 1 0,0 0 1,0 0-1,0 0 0,0 0 0,0-1 0,0 1 0,0 0 0,0 0 1,0 0-1,0 0 0,0 0 0,0 0 0,0 0 0,0-1 0,0 1 1,0 0-1,0 0 0,0 0 0,0 0 0,0 0 0,0 0 0,0-1 1,0 1-1,0 0 0,0 0 0,0 0 0,0 0 0,-1 0 0,1 0 1,0 0-1,0 0 0,0 0 0,0 0 0,0 0-1,0 0 1,1-1 0,-1 1 0,0 0 0,0 0 0,0 0 0,0 0 0,0 0 0,0 0 0,0 0 0,0 0 0,0 0 0,0 0 0,0 0 0,0 0 0,0 0 0,0 0-1,0 0 1,0 0 0,0 0 0,0 0 0,0 0 0,0-1 0,0 1 0,0 0 0,0 0 0,0 0 0,0 0 0,0 0 0,0 0 0,0 0 0,0 0 0,0 0 0,0 0-1,0 0 1,0 0 0,0 0 0,0-1 0,0 1 0,0 0 0,0 0 0,0 0 0,0 0 0,0 0 0,0 0 0,0 0 0,0 0 0,0 0 0,0 0 0,0 0 0,0 0-1,0 0 1,0 0 0,0 0 0,0 0 0,0 0 0,-1 0 0,1 0 0,0 0 0,0 0 0,0 0 0,0 0 0,0 0 0,0 0 0,0 0 0,0 0 0,0-1-1,0 1 1,0 0 0,0 0 0,0 0 0,0 0 0,0 0 0,1 0 0,-1 0 0,0 0 0,0 0 0,0 0-1,0 0 1,0 0 0,0 0 0,0 0 0,0-1 0,0 1 0,0 0 0,0 0 0,0 0 0,0 0 0,0 0 0,0 0-1,0 0 1,0 0 0,0 0 0,0-1 0,0 1 0,0 0 0,0 0 0,0 0 0,0 0 0,0 0 0,0 0 0,0 0-1,0 0 1,0-1 0,0 1 0,0 0 0,0 0 0,0 0 0,0 0 0,0 0 0,0 0 0,-1-2-5,1 2 4,0 0 1,0 0-1,0 0 1,0 0-1,0 0 1,0-1 0,0 1-1,0 0 1,0 0-1,0 0 1,0 0 0,0 0-1,0 0 1,0 0-1,0 0 1,0 0-1,0 0 1,0 0 0,0-1-1,0 1 1,0 0-1,0 0 1,0 0 0,0 0-1,0 0 1,-1 0-2,1 0 0,-1 0 1,1 0-1,-1 0 0,1-1 1,-1 1-1,0 0 0,8-7 0,-7 7 2,0 0 0,0 0 0,0 0 0,0 0 0,0 0 0,0 0 0,0 0 0,0 0 0,0 0 0,0 0 0,0 0 0,0 0 0,0 0 0,0 0 0,0 0 0,0 0 0,-1 0 0,1 0 0,0 0 0,0 0 0,0 0 0,0 0 0,0 0 0,0 0 0,0 0 0,0 0 0,0 0 0,0 0 0,0 0 0,0-1 0,0 1 0,0 0 0,0 0 0,0 0 0,0 0 0,0 0 0,0 0 0,0 0 0,0 0 0,0 0 0,0 0 0,0 0 0,0 0 0,0 0 0,0 0 0,0 0 0,0 0 0,0 0 0,0 0 0,0 0 0,0 0 0,0 0 0,0 0 0,0 0 0,0 0 0,0 0 0,0 0 0,0-1 0,0 1 0,0 0 0,0 0 0,0 0 0,0 0 0,0 0 0,0-1 0,1 1-1,-1 0 1,0 0 0,0 0-1,0 0 1,0 0-1,0 0 1,0 0 0,0-1-1,0 1 1,1 0 0,-1 0-1,0 0 1,0 0 0,0 0-1,0 0 1,0-1-1,0 1 1,0 0 0,0 0-1,0 0 1,0 0 0,0-1-1,0 1 1,0 0 0,0 0-1,0 0 1,0 0-1,0 0 1,0-1 0,0 1-1,0 0 1,0 0 0,0 0-1,0 0 1,0-1 0,0 1-1,0 0 1,0 0-1,0 0 1,-1 0 0,1 0-1,0 0 1,0-1 0,0 1-1,0 0 1,0 0 0,0 0-1,0 0 1,0 0 0,0 0 0,0 0-1,0-1 1,0 1 0,0 0-1,0 0 1,0 0 0,0 0 0,1 0-1,-1 0 1,0 0 0,0 0-1,0 0 1,0 0 0,0-1 0,0 1-1,0 0 1,0 0 0,0 0-1,0 0 1,0 0 0,1 0-1,0-2 0,-1 1-2,0 0 3,0 1 0,0 0 0,0 0 0,0 0-1,0 0 1,0 0 0,0 0 0,0 0 0,0 0 0,0 0 0,0 0 0,0-1 0,0 1-1,0 0 1,0 0 0,0 0 0,0 0 0,0 0 0,0 0 0,0 0 0,0 0-1,0 0 1,0-1 0,0 1 0,0 0 0,0 0 0,0 0 0,0 0 0,0 0 0,0 0 0,0 0 0,1 0 0,-1 0 0,0 0 0,0-1 0,0 1 0,0 0 0,0 0 0,0 0 1,0 0-1,0 0 0,0 0 0,0 0 0,0 0 0,0-1 0,0 1 0,0 0 0,0 0 0,0 0 0,0 0 0,0 0 1,0 0-1,0 0 0,0-1 0,0 1 0,0 0 0,0 0 0,0 0 0,0 0 0,0 0 0,0 0 0,-1 0 0,1 0 1,0-1-1,0 1 0,0 0 0,0 0 0,0 0 0,0 0 0,0 0 0,0 0 1,0 0-1,0 0 0,0 0 0,0 0 0,0 0 0,0-1 0,0 1 0,0 0 1,0 0-1,0 0 0,0 0 0,0 0 0,0 0 0,0 0 0,0 0 1,0 0-1,0 0 0,0-1 0,0 1 0,0 0 0,0 0 0,4-6-6,-4 5 5,1 0-3,0-4 1,-1 5 3,1 0 0,-1 0 0,0 0 0,0-1 0,0 1 0,0 0 0,0 0 0,0 0 0,0 0 0,0 0 0,0-1 0,0 1 0,0 0 0,0 0 0,0 0 0,0 0 0,0 0 0,0-1 0,0 1 0,0 0 0,0 0 0,0 0 0,0 0 0,0 0 0,0-1 0,0 1 0,0 0 0,0 0 0,-1-3 0,1 3 0,2-2 0,-2 2 0,0-1 0,0 1-1,0 0 1,0 0 0,0 0 0,0 0 0,0 0 0,0 0 0,0 0 0,0 0 0,0 0 0,0 0 0,0 0 0,1 0 0,-1-1-1,0 1 1,0 0 0,0 0 0,0 0 0,0 0 0,0 0 0,0 0 0,0 0 0,0 0 0,0 0 0,0-1 0,0 1 0,0 0 0,0 0-1,0 0 1,0 0 0,0 0 0,0 0 0,0 0 0,0 0 0,0 0 0,0-1 0,0 1 0,-1 0 0,1 0 0,0 0 0,0 0 0,0 0-1,0 0 1,0 0 0,0 0 0,0 0 0,0 0 0,0 0 0,0-1 0,-1 1-3,2 0 2,0-1 1,-1-1 0,-1 0 6,1 2-6,0 0 0,0 0 1,0-1-1,0 1 0,0 0 0,1 0 0,-1 0 0,0 0 0,0-1 0,0 1 0,0 0 0,0 0 0,0 0 1,0 0-1,0 0 0,1 0 0,-1 0 0,0 0 0,0 0 0,0 0 0,0 0 0,0-1 0,0 1 0,0 0 0,0 0 0,0 0 0,0 0 0,0 0 0,0 0 0,0 0 0,1 0 0,-1 0 0,0 0 0,0 0 0,0 0 0,0 0 0,0 0 0,0 0 0,0 0 0,0 0 0,0 0 0,0 0 0,0-1 0,0 1 0,0 0 0,0 0 0,0 0 0,0 0 0,0 0 0,0 0 0,0 0 0,0 0 0,0 0 0,0 0 0,0 0 0,0-1 0,-1 1-1,0 0 7,3-1-5,-2 0-9,0 1 7,0 0 1,0-1-1,0 1 1,0 0-1,0 0 1,0 0-1,0 0 1,0 0-1,0 0 1,0 0 0,0-1-1,0 1 1,0 0-1,0 0 1,0 0-1,0 0 1,0 0-1,1 0 1,-1 0-1,0 0 1,0 0-1,0 0 1,0-1-1,4-5-7,-2 3-5,0-1-8,1 2 3,-3 2 17,0 0 0,0 0 0,0 0-1,0 0 1,1-1 0,-1 1 0,0 0-1,0 0 1,0 0 0,0 0 0,0 0 0,0 0-1,1 0 1,-1 0 0,0-1 0,0 1-1,0 0 1,0 0 0,0 0 0,1 0 0,-1 0-1,0 0 1,0 0 0,0 0 0,5-4-6,-4 4 13,2-2-5,-2 1-8,-1 1 6,1 1 9,-1-1-7,1 0 0,-1 0 1,0 0-1,0 0 1,1 0-1,-1 0 1,0-1-1,0 1 0,1 0 1,-1 0-1,0 0 1,0 0-1,1 0 1,-1-1-1,0 1 0,0 0 1,3-2 7,1 0 16,-4 2-19,0 0-6,0 0 1,0 0-1,0 0 0,1 0 1,-1 0-1,0 0 1,0 0-1,0 0 1,0 0-1,0 0 1,0 0-1,0 0 1,0 0-1,0 0 0,0 0 1,0 0-1,0 0 1,0 0-1,1 0 1,-1 0-1,0 0 1,0 0-1,0 0 1,0 0-1,0 0 1,0 0-1,0 0 0,0 0 1,0 0-1,0 0 1,0 0-1,0 0 1,0-1-1,0 1 1,0 0-1,0 0 1,1 0-1,-1 0 7,1 2 50,1-6 350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1T14:59:30.047"/>
    </inkml:context>
    <inkml:brush xml:id="br0">
      <inkml:brushProperty name="width" value="0.07938" units="cm"/>
      <inkml:brushProperty name="height" value="0.07938" units="cm"/>
    </inkml:brush>
  </inkml:definitions>
  <inkml:trace contextRef="#ctx0" brushRef="#br0">5 6 1272,'0'0'613,"-1"0"369,2 0-583,-2 0-222,1 0-112,0 0 1,0 0-1,0 0 1,0 0 0,-1 0-1,1 0 1,0 0-1,0 0 1,0 0-1,0 0 1,0 0-1,0 0 1,0-1-1,0 1 1,-1 0-1,1 0 1,0 0-1,0 0 1,0 0-1,0 0 1,0 0-1,0 0 1,0 0-1,0 0 1,0-1-1,0 1 20,0 0-1,0 0 1,0 0-1,0 0 0,0 0 1,0-1-1,-1 1 1,1 0-1,0 0 1,0 0-1,0 0 0,0 0 1,0 0-1,0 0 1,0 0-1,0-1 0,0 1 1,0 0-1,0 0 1,0 0-1,0 0 0,0 0 1,-1 0-62,1 0 1,0 0 0,0 0-1,0 0 1,0 0-1,0 0 1,0 0-1,0 0 1,0 0-1,0 0 1,0 0 0,0 0-1,0 0 1,0 0-1,0 1 1,0-1-1,0 0 1,0 0-1,0 0 1,0 0 0,0 0-1,0 0 1,0 0-1,0 0 1,0 0-1,0 0 1,0 0 0,0 0-1,0 0 1,0 0-1,0 0 1,0 0-1,0 0 1,0 0-1,0 0 1,0 0 0,0 0-1,0 0 1,0 1-1,0-1 1,0 0-1,0 0 1,0 0-1,1 0 1,-1 0 0,0 0-1,0 0 1,0 0-1,0 0 1,2 0 122,-1 0 41,-2-1 419,0 0 196,1 1-801,1-2 9,-1 3 0,0-1-9,0 0-1,0 0 1,0 0 0,0 0-1,0 0 1,0 0-1,0 0 1,0 0 0,0 1-1,0-1 1,0 0 0,0 0-1,0 0 1,0 0-1,0 0 1,0 0 0,0 0-1,0 1 1,0-1 0,0 0-1,0 0 1,0 0 0,0 0-1,0 0 1,0 0-1,1 0 1,-1 0 0,0 0-1,0 1 1,0-1 0,0 0-1,0 0 1,3 1 0,1 0 0,-2 0 3,-3-1 7,1 1 0,1-1-2,2 2 2,1-2 6,-4 0-16,0 0-1,0 0 1,0 0-1,0 0 1,0 0-1,0 0 1,0 1-1,0-1 1,0 0-1,0 0 1,0 0-1,0 0 0,0 0 1,0 0-1,0 0 1,0 0-1,0 0 1,0 0-1,0 0 1,0 0-1,0 0 1,0 1-1,0-1 1,0 0-1,0 0 0,0 0 1,0 0-1,0 0 1,0 0-1,0 0 1,0 0-1,-1 0 1,1 0-1,0 0 0,1 0 2,-1 0 0,1 1 1,-1-1-1,1 0 0,-1 0 0,0 0 0,1 0 0,-1 0 0,1 0 0,-1 0 0,1-1 1,1 1 9,-2-1-12,0 1 1,0 0 0,1 0-1,-1 0 1,0 0-1,0 0 1,0 0 0,0 0-1,0 0 1,0 0-1,0 0 1,0 0-1,0 0 1,0 0 0,0 0-1,0 0 1,0 0-1,0 0 1,0 0 0,0 0-1,0 0 1,0 0-1,1 0 1,-1 1-1,0-1 1,0 0 0,0 0-1,0 0 1,0 0-1,0 0 1,0 0-1,0 0 1,0 0 0,0 0-1,0 0 1,0 0-1,0 0 1,0 0 0,0 0-1,0 0 1,0 0-1,0 1 1,0-1 72,2 1-42,4 3-84,1-2 129,-7-2-76,0 0 0,1 0 0,-1 0 0,0 0 0,0 0 0,0 0 0,0 0 1,0 0-1,1 0 0,-1 0 0,0 0 0,0 0 0,0 0 0,0 0 1,0 1-1,1-1 0,-1 0 0,0 0 0,0 0 0,0 0 0,0 1 1,0 1-3,0-1 2,1-1-2,0 1 1,-1 0-1,1-1 0,2 1 1,-3 0 0,0-1 0,0 0 0,1 0-1,-1 0 1,0 0 0,0 0 0,0 0 0,1 0 0,-1 1 0,0-1 0,0 0 0,0 0 0,0 0 0,1 1-1,-1-1 1,0 0 0,0 0 0,0 1 0,0-1 0,1 2 2,-1-2-1,0 0 0,0 0 0,0 0 1,0 0-1,0 0 0,1 0 1,-1 1-1,0-1 0,0 0 1,0 0-1,0 0 0,0 0 1,0 0-1,0 0 0,1 0 1,-1 0-1,0 0 0,0 0 1,0 0-1,0 0 0,0 0 0,1 0 0,-1 0 0,0 0 0,0 0 0,0 0 0,0 0 0,0 0 0,0 0 0,1 0 0,-1 0 0,0 0 0,0 1 0,0-1 0,0 0 0,0 0-1,0 0 1,0 0 0,1 0 0,-1 0 0,0 0 0,0 0 0,0 1 0,0-1 0,0 0 0,0 0 0,0 0 0,0 0 0,0 0 0,2 5-13,0-5 19,-2 0-6,0 0 0,0 0 0,0 0 0,0 0 1,0 0-1,0 0 0,0 0 0,0 0 0,0 0 0,0 0 0,0 0 0,0 0 0,0 0 0,0 0 0,0 0 0,0 0 0,1 0 0,-1 0 0,0 0 0,0 1 0,0-1 0,0 0 0,0 0 0,0 0 0,0 0 0,0 0 0,0 0 0,0 0 0,0 0 0,0 0 0,0 0 0,0 0 1,0 0-1,0 0 0,0 0 0,0 0 0,0 0 0,0 0 0,0 1 0,0-1 1,0 0-1,0 0 0,0 0 0,0 0 0,0 0 0,0 0 0,0 0 0,0 0 1,0 0-1,0 0 0,0 0 0,0 0 0,0 1 0,0-1 0,0 0 1,0 0-1,0 0 0,0 0 0,0 0 0,0 0 0,0 0 0,0 0 0,0 0 1,0 0-1,0 0 0,0 0 0,0 0 0,0 1 0,0-1 0,0 0 1,0 0-1,0 0 0,0 0 0,0 0 0,0 0 0,0 0 0,0 0 0,0 0 1,1 0-1,-1 0 0,0 0 0,0 0 0,0 0 0,0 0 0,0 0 0,0 0 1,0 0-1,0 0 0,0 0 0,0 0 0,0 0 0,0 0 0,0 0 0,1 0-1,-1 0 1,0 0 0,0 0 0,0 0-1,0 0 1,0 0 0,0 0 0,0 0-1,0 0 1,0 0 0,0 0 0,0 0-1,0 0 1,0 0 0,0 0-1,0 0 1,0 0 0,0 0 0,0 0-1,1 0 1,-1 0 0,0 0 0,0 1-1,0-1 1,0 0 0,0 0 0,0 0-1,0 0 1,0 0 0,0 0-1,0 0 1,0 0 0,0 0 0,0 0-1,0 0 1,0 0 0,0 0 0,0 0-1,0 1 1,0-1 0,0 0 0,0 0-1,0 0 1,0 0 0,0 0-1,0 0 1,0 0 0,0 0 0,0 0-1,0 0 1,0 0 0,0 0 0,0 0-1,0 0 1,0 1 0,0-1 0,0 0-1,0 0 1,-1 0 0,1 0-1,0 0 1,0 0 0,0 0-1,0 0 1,0 1-1,0-1 0,0 0 1,0 0-1,0 0 1,0 1-1,0-1 1,0 0-1,0 0 1,0 0-1,0 1 1,0-1-1,0 0 0,0 0 1,0 0-1,0 0 1,0 1-1,0-1 1,0 0-1,0 0 1,0 0-1,1 1 1,-1-1-1,0 0 1,0 0-1,0 0 0,0 0 1,0 1-1,1-1 2,-1 0 0,0 0-1,0 1 1,0-1-1,0 0 1,1 0 0,-1 1-1,0-1 1,0 0 0,0 1-1,0-1 1,0 2 10,0-1-10,3-1 4,-3 0-4,0 1-1,0-1 0,0 0 1,0 0-1,0 0 1,0 0-1,0 0 0,0 0 1,0 0-1,0 0 0,0 0 1,0 0-1,-1 0 1,1 0-1,0 0 0,0 0 1,0 0-1,0 0 0,0 1 1,0-1-1,0 0 1,0 0-1,0 0 0,0 0 1,0 0-1,0 0 1,0 0-1,0 0 0,0 0 1,0 0-1,0 0 0,0 0 1,0 1-1,0-1 1,0 0-1,0 0 0,1 0 1,-1 0-1,0 0 1,0 0-1,0 0 0,0 0 1,0 0-1,0 0 0,0 0 1,0 0-1,0 0 1,0 0-1,0 0 0,0 0 1,0 0-1,0 0 1,0 0-1,0 0 0,0 0 1,0 0-1,0 1 0,1-1 1,-1 0-1,0 0 0,0 0 0,0 0 1,0 0-1,0 0 0,0 0 0,0 0 0,0 0 0,0 0 1,0 0-1,0 0 0,0 0 0,0 0 0,1 0 0,-1 0 1,0 0-1,0 0 0,0 0 0,0 1 0,0-1 1,0 0-1,0 0 0,0 0 0,0 0 0,0 0 0,0 0 1,0 0-1,0 0 0,0 0 0,0 0 0,0 1 0,0-1 1,0 0-1,0 0 0,0 0 0,0 0 0,-2 3 2,2-3-2,0 0 0,0 0 0,0 0-1,0 0 1,0 0 0,0 0 0,0 0 0,0 0 0,0 0 0,0 0 0,0 0-1,0 0 1,0 0 0,0 0 0,0 0 0,0 0 0,0 0 0,0 0 0,0 0 0,0 0-1,0 0 1,0 0 0,0 0 0,0 0 0,0 0 0,0 0 0,0 0 0,0 0 0,0 0-1,0 0 1,0 0 0,0 0 0,0 0 0,0 0 0,0 0 0,0 0 0,0 0 0,0 0-1,0 0 1,0 0 0,0 0 0,0 0 0,0 0 0,0 0 0,0 0 0,0 0-1,0 0 1,0 0 0,0 0 0,0 0 0,0 0 0,0 0 0,0 0 0,0 0 0,0 0-1,0 0 1,0 0 0,1 1-1,1 0-4,-3 0 5,1-1 0,0 0 0,0 0 1,0 0-1,0 0 0,0 1 0,0-1 0,0 0 1,0 0-1,0 0 0,0 0 0,0 0 1,0 0-1,0 0 0,0 0 0,0 1 1,0-1-1,0 0 0,0 0 0,0 0 1,0 0-1,0 0 0,0 0 0,0 0 0,0 0 1,0 1-1,0-1 0,0 0 0,0 0 0,0 0 0,0 0 0,0 0 0,0 1 0,0-1 0,0 0 0,0 0 0,0 0 0,0 0 0,0 0 0,0 0 0,0 1 0,0-1 0,0 0 0,0 0 0,0 0 0,0 0 0,0 0 0,-1 0 0,1 1 0,0-1 0,0 0 0,0 0 0,0 0 0,0 0 0,0 0 0,0 0 0,0 0 0,0 1 0,0-1 0,0 0 0,0 0 0,0 0 0,0 0 0,0 0 0,0 0 0,0 1 0,0-1 0,0 0 0,0 0 0,0 0 0,0 0 0,0 0 0,0 0 0,0 1 0,0-1 0,0 0 0,0 0 0,0 0 0,0 0 0,0 0 0,2 3 0,-2-3 0,0 0 0,1 0 0,-1 1 0,0-1 0,0 0 0,0 1 0,0-1 0,1 0 0,-1 0 0,0 1 0,0-1 0,0 0 0,0 1 0,0 0 0,2 3 0,-2-4 0,0 1 0,0-1 0,0 0 0,0 0 0,0 1 0,0-1 0,0 0 0,0 1 0,0-1 0,1 0 0,-1 1 0,0-1 0,0 0 0,-1 0 0,1 1 0,0-1 0,0 1 0,-2 8 86,2-9-85,0 0 0,-1 1 0,1-1 0,0 0 0,0 0 0,-1 1 0,1-1 0,0 0 0,0 0 0,0 1 0,0-1 0,-1 0 0,1 0 0,0 1 0,0-1 0,0 0 0,0 1 0,0-1 1,0 0-1,0 1 0,0-1 0,0 0 0,0 1 0,0-1 0,0 0 0,0 1 0,0-1 0,0 0 0,0 1 0,0 0 0,0 1 8,1 4 56,0 11 171,-1-16-235,0-1 1,0 1-1,0-1 0,0 0 0,0 1 0,0-1 0,0 0 0,0 1 0,0-1 1,0 0-1,0 1 0,0-1 0,0 0 0,-1 1 0,1-1 0,0 0 0,0 0 1,0 1-1,1 4 79,0-6 16,-2 8 40,-1-4 35,2-3-169,0 1 0,0-1 1,0 0-1,0 0 0,0 0 0,-1 0 0,1 1 0,0-1 0,0 0 0,0 0 0,0 1 1,0-1-1,0 0 0,0 0 0,0 1 0,0-1 0,0 0 0,0 0 0,0 1 0,0-1 1,0 0-1,0 0 0,0 1 0,0-1 0,0 0 0,0 0 0,0 1 0,0-1 0,0 0 1,0 0-1,0 1 0,0-1 0,0 0 0,1 1 0,0 0 9,0-2 0,-2 1-3,1 1-5,0 4 12,0-2-13,0-3 1,-1 1-1,1 0 0,0-1 0,0 1 1,0 0-1,0-1 0,0 1 0,0 0 0,0 0 1,0-1-1,0 1 0,0 0 0,0 1 0,1-2-1,-1 1 0,0 0 0,0-1 0,0 1-1,0 0 1,0 0 0,0-1 0,1 1-1,-1 0 1,0-1 0,-1 1 0,1 0-1,0 0 1,0-1 0,0 1 0,0 0 0,0-1-1,-1 2 1,1-2-1,0 0 1,0 0-1,0 0 1,0 1-1,0-1 0,0 0 1,0 0-1,0 0 0,-1 1 1,1-1-1,0 0 0,0 0 1,0 0-1,0 0 0,0 1 1,0-1-1,0 0 0,0 0 1,0 0-1,0 1 1,0-1-1,1 0 0,-1 0 1,0 0-1,0 0 0,0 1 1,0-1-1,0 0 0,0 0 1,0 0-1,0 1 0,1-1 2,-1 0-1,0 0 1,0 0-1,0 1 1,0-1-1,0 0 1,0 0-1,0 0 1,0 1-1,0-1 1,0 0-1,1 0 1,-1 1-1,0-1 0,0 1 1,0-1 1,0 0-1,0 1 0,0-1 0,0 0 0,0 1 0,0-1 0,0 0 0,0 0 0,0 1 0,1-1 0,-1 0 0,0 1 0,0-1 0,0 0 0,0 0 0,1 1 0,-1-1 0,0 0 0,0 0 0,1 1 0,1 1 16,-2-2-17,0 0 0,0 0 0,0 0-1,0 0 1,0 0 0,0 0 0,0 1 0,0-1 0,0 0-1,0 0 1,0 0 0,0 0 0,0 0 0,0 0 0,0 0-1,0 0 1,0 0 0,0 0 0,0 1 0,0-1 0,0 0-1,0 0 1,0 0 0,0 0 0,0 0 0,0 0 0,0 0 0,0 0-1,0 0 1,0 0 0,0 0 0,0 0 0,-1 1 0,1-1-1,0 0 1,0 0 0,0 0 0,0 0 0,0 0 0,0 0-1,0 0 1,0 0 0,0 0 0,0 0 0,0 0 0,0 0 0,0 0-1,0 0 1,0 0 0,0 0 0,0 0 0,0 0 0,0 1 0,0-1-1,0 0 1,0 0 0,0 0 0,0 0 0,0 0 0,0 0-1,0 0 1,0 0 0,0 0 0,0 0 0,0 0 0,0 0 0,0 1-1,1 0 17,-1-1-15,0 0 0,1 0 0,-1 0 0,0 0 0,0 0 0,0 0 0,0 0 0,0 0 0,1 0 0,-1 0 0,0 1 0,0-1 0,0 0 0,0 0 0,0 0 0,0 0 0,0 1 0,0-1 0,0 0 0,1 0 0,-1 0 0,0 0 0,0 1 0,0-1 0,0 0 0,0 0 0,0 0 0,0 0 0,0 1 0,0-1 0,0 0 0,0 0 0,0 0 0,0 1 0,0-1-1,-2 2 48,2 0-16,0-2-32,0 0 1,0 0-1,0 0 0,0 0 1,0 0-1,0 1 0,0-1 1,0 0-1,0 0 0,0 0 1,0 0-1,0 0 0,0 0 1,0 1-1,0-1 0,0 0 1,0 0-1,0 0 0,-1 0 1,1 0-1,0 0 0,0 0 1,0 0-1,0 0 0,0 0 1,0 1-1,0-1 0,0 0 1,0 0-1,0 0 0,-1 0 1,1 0-1,0 0 0,0 0-1,0 0 1,0 0 0,0 0 0,0 0-1,0 0 1,0 0 0,-1 0-1,1 0 1,0 0 0,0 0 0,0 1-1,0-1 1,0 0 0,0 0 0,0 0-1,0 0 1,0 0 0,0 0 0,0 0-1,0 0 1,0 0 0,0 1 0,1 0 9,1-1-1,-2 0-8,0 0 0,0 0 1,0 0-1,0 0 0,0 1 0,0-1 0,0 0 0,0 0 0,0 0 0,0 0 0,0 0 1,0 0-1,0 0 0,0 0 0,0 0 0,0 0 0,0 0 0,0 1 0,0-1 1,0 0-1,0 0 0,0 0 0,0 0 0,0 0 0,0 0 0,0 0 0,0 0 1,0 0-1,0 0 0,0 1 0,0-1 0,0 0 0,0 0 0,0 0 0,0 0 0,0 0 1,0 0-1,0 0 0,0 0 0,-1 0 0,1 0 0,0 0 0,0 0 0,0 0 1,0 0-1,0 1 0,0-1 10,0 0-5,0 1 0,0-1-1,0 0 1,0 0 0,0 1 0,0-1-1,0 0 1,0 1 0,0-1 0,0 0-1,0 0 1,1 1 0,-1-1-1,0 0 1,0 0 0,0 1 0,0-1-1,0 0 1,1 0 0,-1 0 0,0 0-1,0 1 1,0-1 0,1 0-1,-1 0 1,0 0 0,0 0-4,1 1 0,-1-1 0,0 0 1,0 0-1,0 0 0,0 0 0,0 1 0,0-1 0,0 0 0,0 0 1,0 0-1,0 0 0,1 1 0,-1-1 0,0 0 0,0 0 0,0 0 1,0 1-1,0-1 0,0 0 0,0 0 0,0 1 0,0-1 1,0 0-1,0 0 0,-1 0 0,1 1 0,-2 7 6,1-3-21,2 2 30,-1-6-16,0 0-1,0-1 0,0 1 1,0 0-1,0 0 0,0-1 0,0 1 1,0 0-1,0 0 0,0-1 0,0 1 0,0 0 1,0-1-1,1 2 0,-1-2 0,0 1 0,1-1 1,-1 0-1,0 0 0,0 1 0,0-1 0,0 0 1,0 0-1,0 1 0,0-1 0,0 0 0,0 0 1,0 1-1,0-1 0,0 0 0,0 1 1,0-1-1,0 0 0,0 0 0,0 1 0,0-1 1,0 0-1,0 0 0,0 1 0,0-1 1,0 0-1,0 0 0,0 1 0,0-1 0,-1 1 1,1-1-1,0 0 0,0 0 0,0 0 0,0 0 0,0 0 0,0 1 0,-1-1 0,1 0 0,0 0 0,0 0 0,0 1 0,0-1 0,0 0 0,0 0 0,0 1 0,0-1 0,0 0 0,0 0 0,0 0 0,0 1 0,0-1 0,0 0 1,0 0-1,0 1 0,0-1 0,0 0 0,0 0 0,0 0 0,0 1 0,0-1 0,1 0 0,-1 0 0,0 1 1,0-1-1,0 0 0,0 0 1,1 0-1,-1 0 0,0 0 1,0 1-1,0-1 1,0 0-1,0 0 0,0 0 1,0 1-1,0-1 0,1 0 1,-1 1-1,0-1 0,-1 0 0,1 1 0,0-1 0,0 0 1,0 0-1,0 1 0,0-1 0,0 0 0,0 1 0,0-1 1,-1 0-1,1 1 0,-1 1 2,1-2-2,0 0 1,-1 0-1,1 0 1,0 0-1,0 0 1,0 0-1,0 1 1,0-1-1,0 0 1,0 0-1,0 0 0,0 0 1,-1 1-1,1-1 1,0 0-1,0 0 1,0 0-1,0 0 1,0 1-1,0-1 0,0 0 1,0 0-1,0 0 1,0 1-1,0-1 1,0 0-1,0 0 1,0 1-1,1-1 1,-1 0-1,0 1 1,0-1 0,0 0-1,0 1 1,0-1 0,0 0-1,0 0 1,0 1-1,0-1 1,0 0 0,0 1-1,0-1 1,0 0 0,0 1-1,-1-1 1,1 1-1,0-1 0,0 0 0,0 0 1,0 1-1,0-1 0,0 0 0,0 0 1,0 1-1,0-1 0,0 0 0,0 0 0,0 1 1,0-1-1,0 0 0,0 0 0,0 1 0,0-1 1,0 0-1,0 0 0,0 1 0,0-1 0,0 0 1,0 0-1,0 0 0,0 1 0,1-1 1,-1 0-1,0 1 0,1-1 3,-1 0-3,0 0 1,0 1-1,0-1 1,1 0-1,-1 0 0,0 0 1,0 0-1,0 0 0,0 0 1,0 0-1,0 0 1,0 1-1,0-1 0,0 0 1,0 0-1,0 0 1,0 0-1,0 0 0,0 0 1,0 1-1,0-1 1,1 0-1,-1 0 0,0 0 1,0 0-1,0 0 0,0 0 1,0 1-1,-1-1 1,1 1 1,0-1-2,0 1 1,0-1-1,0 0 1,0 1-1,0-1 1,0 0-1,0 0 1,0 1-1,0-1 1,1 0-1,-1 0 1,0 1-1,0-1 1,0 0-1,0 0 1,0 1-1,0-1 1,0 0-1,0 0 1,1 1-1,-1-1 1,0 0-1,0 0 1,0 0-1,0 0 1,1 1-1,-1-1 1,0 0-1,0 0 1,0 0-1,1 0 1,-1 0-1,0 0 0,0 1 1,0-1-1,0 0 0,1 0 1,-1 0-1,0 0 1,0 0-1,0 0 0,0 1 1,0-1-1,1 0 0,-1 0 1,0 0-1,0 1 0,0-1 1,0 0-1,0 0 0,0 0 1,0 1-1,0-1 1,0 0-1,0 0 0,0 0 1,0 1-1,1-1 0,-1 0 1,0 0-1,0 1 0,-1-1 1,1 0-1,0 0 1,0 0-1,0 1 0,0-1 1,0 0-1,0 0 0,0 1 1,-1 0-1,1 0 0,-1 0 1,1 0-1,-1-1 1,0 1-1,0 1 0,0-2 1,1 1 0,0-1 0,0 0-1,0 0 1,0 0 0,0 0 0,0 0 0,0 0-1,-1 1 1,1-1 0,0 0 0,0 0 0,0 0-1,0 0 1,0 1 0,0-1 0,0 0-1,0 0 1,0 0 0,0 1 0,0-1 0,0 7 40,0-7-38,0 0-1,0 0 1,0 0 0,0 0-1,0 1 1,0-1-1,0 0 1,0 0 0,0 0-1,1 0 1,-1 0 0,0 0-1,0 0 1,0 1 0,0-1-1,0 0 1,0 0 0,0 0-1,0 0 1,0 0 0,0 0-1,0 0 1,0 0-1,0 0 1,0 0 0,1 1-1,-1-1 1,0 0 0,0 0-1,0 0 1,0 0 0,0 0-1,0 0 1,0 0 0,0 0-1,0 0 1,1 0 0,-1 0-1,0 0 1,0 0-1,0 0 1,0 0 0,0 0-1,0 0 1,2 0 45,-2 3-15,-2 1-1,2-3-27,0-1-1,0 0 1,0 1-1,-1-1 1,1 1-1,0-1 1,0 1-1,0-1 1,0 0-1,0 1 1,0-1-1,0 1 1,0-1-1,0 1 1,0-1-1,0 1 1,0-1-1,0 1 1,0-1 0,0 0-1,0 1 1,1 0-1,-1-1-3,0 1 0,0-1 0,0 0-1,1 1 1,-1-1 0,0 0 0,0 1 0,0-1 0,0 1-1,0-1 1,0 0 0,0 1 0,0-1 0,0 1 0,0-1-1,0 0 1,0 1 0,0-1 0,0 1 0,0-1 0,0 0-1,0 1 1,0 0 0,0-1 0,0 0-1,0 0 1,0 0-1,0 1 0,0-1 1,0 0-1,0 0 1,0 0-1,0 0 1,0 1-1,0-1 1,0 0-1,0 0 1,0 0-1,0 1 1,0-1-1,0 0 1,0 0-1,0 0 1,0 0-1,0 1 1,0-1-1,0 0 1,0 0-1,0 0 1,1 0-1,-1 0 1,0 0-1,0 1 1,0-1-1,0 0 1,0 0-1,0 0 1,0 0-1,1 0 1,-1 0-1,0 0 1,0 0 0,0 1-1,0-1 1,1 0 0,-1 0 0,0 0-1,0 0 1,0 0 0,0 0 0,0 0-1,0 0 1,0 1 0,1-1 0,-1 0-1,0 0 1,0 0 0,0 0 0,0 0-1,0 1 1,0-1 0,0 0 0,0 1-1,-1 0 1,1 0-1,0 0 1,-1-1-1,1 1 1,-1 0-1,0 1 1,0 0 0,1-2 0,0 0-1,0 0 1,0 0-1,0 0 1,0 0 0,-1 0-1,1 0 1,0 0-1,0 0 1,0 0 0,0 0-1,0 0 1,0 0-1,0 0 1,0 0-1,0 0 1,0 0 0,0 0-1,0 0 1,0 0-1,0 1 1,0-1 0,1 0-1,-1 0 1,0 0-1,0 0 1,0 0 0,0 0-1,0 0 1,0 0-1,0 0 1,0 0 0,0 0-1,0 0 1,0 0-1,0 0 1,0 0-1,0 0 1,0 0 0,0 0-1,2 1 28,1 1 6,-3-2-33,0 0-1,0 0 1,0 0-1,0 0 1,0 0-1,0 0 1,0 0-1,0 0 0,0 0 1,1 1-1,-1-1 1,0 0-1,0 0 1,0 0-1,0 0 1,0 0-1,0 0 0,0 1 1,0-1-1,0 0 1,0 0-1,0 0 1,0 0-1,0 0 0,0 0 1,0 1-1,-1-1 1,1 0-1,0 0 1,0 0-1,0 0 1,0 0-1,0 0 0,-1 2 2,1-2-2,0 0 1,0 0-1,0 0 0,0 0 1,0 0-1,0 0 0,0 0 1,0 1-1,0-1 0,0 0 1,0 0-1,-1 0 0,1 0 1,0 0-1,0 1 0,0-1 1,0 0-1,0 0 0,0 0 1,0 0-1,0 0 1,0 1-1,0-1 0,0 0 1,0 0-1,0 0 0,0 0 1,0 1-1,1-1 0,-1 0 1,0 0-1,0 0 0,0 0 1,0 0-1,0 0 0,0 1 1,0-1-1,0 0 0,0 0 1,0 0-1,0 0 0,0 0 1,1 0-1,-1 0 0,0 0 1,0 1-1,0-1 0,1 1-1,-1-1 1,0 0 0,0 1 0,0-1 0,0 1 0,0-1 0,0 1 0,0-1 0,1 0-1,-1 1 1,0-1 0,0 1 0,0-1 0,0 1 0,-1-1 0,1 1 0,0 0 0,0 0 24,0 0 1,0 0-1,0 0 1,0 0 0,0 1-1,0 0 129,1 0-14,-1-1-135,0-1 0,0 0 0,0 0 0,1 1 0,-1-1 0,0 0 0,0 0 0,0 1 0,0-1-1,0 0 1,0 0 0,0 1 0,0-1 0,0 0 0,0 0 0,0 1 0,0-1 0,0 0 0,0 0 0,0 1 0,0-1 0,0 0-1,0 0 1,0 1 0,-1-1 0,1 1 0,0-1-4,0 0 0,0 0 0,0 0 0,0 1 0,0-1 0,0 0 0,-1 0 0,1 0 0,0 1 0,0-1 0,0 0 0,0 0 0,0 1 0,0-1 0,0 0 0,0 0 1,0 1-1,0-1 0,0 0 0,0 0 0,1 1 0,-1-1 0,0 0 0,0 0 0,0 0 0,0 1 0,0-1 0,0 0 0,0 0 0,0 0 0,1 1 0,-1-1 0,0 0 0,0 0 0,0 0 0,0 0 0,1 0 0,-1 1 0,0-1 0,0 0 0,0 0 0,0 0 0,0 0 0,0 0 0,0 0 0,0 0 0,0 1 0,0-1 0,0 0 0,0 0 0,0 0 1,0 0-1,1 0 0,-1 0 0,0 1 0,0-1 0,0 0 0,0 0 0,0 0 0,0 0 0,0 0 0,0 1 0,0-1 0,0 0 0,-1 0 0,1 0 0,0 0 0,0 0 0,0 0 0,0 1 0,0-1 0,0 0 0,0 0 0,0 0 1,0 0-1,0 0 0,0 0 0,0 0 0,0 1 0,-1-1 1,1 0 0,0 0 1,0 1-1,0-1 0,0 0 1,-1 1-1,1-1 0,0 1 0,0-1 1,0 0-1,0 1 0,0-1 1,0 0-1,0 1 0,0 0 1,0 15 7,0-15-9,0-1 0,0 1 0,0-1 0,0 1 0,0 0 0,0-1 0,0 1 0,0-1 0,-1 1 0,1-1 0,0 1 0,-1-1 0,1 1 0,0-1 0,0 0 0,0 0 0,0 1 0,0-1 0,-1 0 0,1 0 0,0 1 0,0-1 0,0 0 0,0 0 0,0 1 0,0-1 0,0 0 0,0 1 0,0-1 0,0 0 0,0 0 0,0 1 0,0-1 0,0 0 0,0 1 0,0-1 0,0 0 0,0 0 0,1 1 0,-1-1 0,0 0 0,0 0 0,0 1 0,1 0 0,-1-1 0,0 1 0,0-1 0,0 1 0,0-1 0,0 1 0,1 0 0,-1-1 0,0 1 0,0-1 0,0 1 0,0 0 0,0-1 0,0 1 0,-1-1 0,1 1 0,0-1 0,0 2 0,-1-1 0,1 0 0,0 0 0,0 0 0,0 0 0,0 0 0,0 2 0,1 3 5,-1-6-4,1 1 0,-1-1 0,0 1 0,0-1 0,0 1 0,0-1 0,0 1 0,1 0 0,-1-1-1,0 1 1,0-1 0,0 2 0,-1 0 2,1-2-2,0 1 0,0-1 0,0 1 0,-1-1 0,1 0 0,0 1 0,0-1 0,0 0 0,0 1 0,0-1 0,0 1 0,0-1 0,0 0 0,0 1 0,1-1 0,-1 1 0,0-1 0,0 1 0,0-1-1,0 0 0,0 1 1,0-1-1,1 0 0,-1 1 1,0-1-1,0 0 0,0 1 1,0-1-1,0 0 1,0 1-1,0-1 0,0 0 1,0 0-1,0 1 0,-1-1 1,1 0-1,0 1 0,0-1 1,0 0-1,0 1 1,0-1-1,0 0 0,-1 1 0,1-1 0,0 0 0,0 0 0,0 0 0,0 0 0,0 1 0,0-1 0,0 0 0,0 0 0,0 0 0,0 0 0,0 1 0,0-1 0,0 0 0,0 0 0,0 0 0,0 0 1,0 1-1,0-1 0,0 0 0,0 0 0,1 0 0,-1 0 0,0 1 0,0-1 0,0 0 0,0 0 0,0 0 0,0 1 0,0-1 0,0 0 0,0 0 0,0 0 0,1 0 0,-1 1 0,0-1 0,0 0 0,0 0 0,0 0 0,0 0 0,0 1 0,0-1 0,0 0 0,0 0 0,0 1 0,-1-1 0,1 0 1,0 0-1,0 1 1,0-1 0,0 0-1,0 0 1,0 1-1,0-1 1,0 0-1,0 0 1,0 1-1,0-1 1,0 0-1,0 1 1,1 2 7,-1-2 6,0 0 1,0 0-1,1 1 1,-1-1-1,0 0 1,1 2-1,-1-3-13,0 0-1,0 1 1,0-1-1,0 0 1,0 0 0,0 0-1,0 1 1,0-1-1,0 0 1,0 0-1,0 1 1,0-1 0,0 0-1,0 0 1,0 1-1,0-1 1,0 0-1,0 0 1,-1 2 0,1 0 2,0 0-1,0 0 1,1 3-1,-1 3 4,1 2 1,0-9-7,-1 1 0,0-1 0,0 0 1,0 1-1,0-1 0,0 0 0,0 1 0,0-1 0,0 0 0,0 0 0,0 1 0,-1 1 0,1-3 1,0 1-1,0 0 1,0 0-1,0-1 1,0 1-1,0 0 1,1 0-1,-1-1 0,0 1 1,0 0-1,1 1 1,0 2 0,0 0-3,0-4 2,-1 0-1,0 1 1,0-1-1,0 1 1,0-1-1,0 0 1,0 1 0,0-1-1,0 1 1,1 0-1,-2 2 0,1-2 2,0 0-1,0 0 1,0 0-1,0-1 1,0 1-1,0 0 1,0 0-1,1-1 1,-1 1-1,0 0 1,0 0-1,1 0 1,-1-1-1,0 0 0,0 0 0,0 0 0,0 1 0,0-1 0,0 0 0,0 0 0,0 0 0,0 0 0,0 0 0,0 1 0,0-1 0,0 0 0,0 0 0,0 0 0,0 0 0,0 0 0,0 1 0,0-1 0,0 0 0,0 0 0,0 0 0,0 0 1,0 0-1,0 1 0,0-1 0,0 0 0,-1 0 0,1 0 0,0 0 0,0 0 0,0 0 0,0 1 0,0-1 0,0 0 0,0 0 0,0 0 0,-1 0 0,1 0 0,0 0 0,0 0 0,0 0 0,0 1 0,0-1 0,0 0 0,0 0 0,0 0 1,0 0-1,0 0 0,0 1 0,0-1 0,0 0 0,0 0 0,0 0 0,0 0 0,0 0 0,0 0 0,0 1 0,0-1 0,0 0 0,0 0 0,0 0 0,0 0 0,0 0 0,0 1 0,1 0 3,-1-1-3,0 0 1,0 0-1,0 0 0,0 1 1,0-1-1,1 0 1,-1 0-1,0 0 0,0 0 1,0 1-1,0-1 1,0 0-1,0 0 1,0 0-1,0 0 0,0 1 1,0-1-1,0 0 1,0 0-1,0 0 1,0 1-1,0-1 0,0 0 1,0 0-1,0 0 1,0 0-1,0 1 0,-1-1 1,1 0-1,0 0 1,0 1-1,0-1 0,0 0 0,0 0 1,0 1-1,0-1 0,0 0 1,0 0-1,0 0 0,0 1 1,0-1-1,0 0 0,0 0 1,0 1-1,0-1 0,1 0 1,-1 1-1,0-1 1,0 0-1,0 0 1,0 1-1,0-1 1,0 0-1,0 0 1,0 1-1,0-1 1,0 0-1,0 0 1,0 1-1,0-1 1,0 0 0,0 0-1,0 1 1,0-1-1,0 0 0,0 0 0,0 0 0,0 1 0,0-1 0,0 0 1,0 0-1,0 0 0,0 0 0,0 0 0,0 1 0,0-1 1,0 0-1,0 0 0,0 0 0,0 0 0,0 0 0,0 1 0,0-1 1,0 0-1,0 0 0,0 0 0,0 0 0,0 0 0,0 0 1,0 0-1,0 1 0,1-1 0,-1 0 0,0 0 0,0 0 0,0 0 1,0 0-1,0 0 0,0 0 0,0 0 0,0 0 0,1 0 1,-1 0-1,0 0 0,0 1 0,0-1 0,0 0 0,0 0 0,1 0 0,-1 0 0,0 0 1,0 0-1,0 0 0,0 0 0,0 0 0,0 1 0,0-1 0,0 0 0,0 0 0,1 0 0,-1 0 1,0 0-1,0 0 0,0 1 0,0-1 0,0 0 0,0 0 0,0 0 0,0 0 0,0 1 1,0-1-1,0 0 0,0 0 0,-1 3 5,1-3-4,0 0-1,0 0 1,0 1 0,-1-1-1,1 0 1,0 0 0,0 0-1,0 0 1,0 1 0,0-1-1,0 0 1,0 0-1,0 0 1,0 1 0,0-1-1,0 0 1,0 0 0,0 0-1,0 1 1,0-1 0,0 0-1,0 0 1,0 1 0,0-1-1,0 0 1,0 0 0,0 0-1,1 1 1,-1-1-1,0 0 1,0 0-1,0 0 1,0 1-1,0-1 0,0 0 1,0 0-1,0 0 1,0 1-1,0-1 1,0 0-1,0 0 0,0 0 1,0 1-1,0-1 1,0 0-1,0 0 1,0 0-1,0 1 0,0-1 1,0 0-1,-1 1 1,1-1 0,0 0-1,0 0 1,0 1 0,0-1 0,0 0-1,0 0 1,0 1 0,0-1-1,0 0 1,0 0 0,0 1-1,0-1 1,0 0 0,0 1-1,0-1 1,0 0 0,0 1 0,1-1-1,-1 0 0,0 0 0,0 0 1,0 1-1,0-1 0,0 0 0,0 0 1,0 0-1,0 1 0,0-1 0,0 0 1,0 0-1,0 0 0,0 0 0,0 1 1,0-1-1,-1 0 0,1 0 0,0 0 1,0 1-1,0-1 1,0 0-1,0 0 1,0 0 0,0 0-1,0 0 1,0 1 0,0-1-1,0 0 1,0 0 0,0 0 0,0 0-1,0 0 1,0 1 0,0-1-1,0 0 1,0 0 0,0 0-1,0 0 1,0 0 0,0 1-1,0-1 1,0 0 0,0 0 0,0 0-1,0 0 1,0 1 0,0-1 0,0 0 0,0 0 1,1 0-1,-1 1 0,0-1 1,0 0-1,0 0 0,0 1 1,0-1-1,0 0 0,0 0 1,0 1-1,0-1 0,0 0 1,0 0-1,0 1 0,0-1 1,0 0-1,0 1 1,-1 3 19,2-2-16,-1-1 0,0-1 0,0 1 0,0-1 0,0 0 0,1 1 0,-1-1 1,0 1-1,0-1 0,0 1 0,0-1 0,0 1 0,0-1 0,0 0 0,-1 1 0,1-1 0,0 1 0,0 0 0,0-1-4,0 0 1,0 0-1,0 0 1,-1 0-1,1 0 1,0 1-1,0-1 1,0 0-1,0 0 1,0 0-1,0 0 1,0 0-1,0 1 1,0-1-1,0 0 1,0 0-1,0 0 1,0 0-1,0 1 1,0-1-1,0 0 1,0 0-1,0 0 1,0 0-1,0 0 1,0 1-1,0-1 1,0 0-1,0 0 1,0 0-1,0 0 1,0 1-1,0-1 1,1 0-1,-1 0 1,0 0-1,0 0 1,1 2 11,-1-2-12,0 0-1,0 1 1,0-1-1,0 0 0,0 0 1,0 0-1,0 0 1,0 0-1,0 0 0,0 0 1,0 1-1,0-1 1,0 0-1,0 0 0,0 0 1,0 0-1,0 0 1,0 0-1,0 0 0,0 0 1,0 0-1,0 1 1,0-1-1,0 0 0,0 0 1,0 0-1,0 0 1,-3 3 0,2-2-3,1-1 0,0 0-1,0 0 1,0 1 0,-1-1 0,1 0-1,0 0 1,0 1 0,0-1 0,0 0-1,-1 1 1,1-1 0,0 0-1,0 1 1,0-1 0,0 0 0,0 1-1,0-1 1,0 0 0,0 1 0,0-1-1,0 0 1,0 1 0,0-1 0,0 0-1,0 1 1,0 0 1,0-1 1,0 0-1,0 0 1,0 0-1,0 0 1,0 0-1,0 0 1,0 0-1,1 1 0,-1-1 1,0 0-1,0 0 1,0 0-1,0 0 1,0 0-1,0 0 1,0 0-1,0 0 1,1 0-1,-1 0 0,0 0 1,0 0-1,0 0 3,1 0-1,-1 0 0,0 0 1,1 0-1,-1 0 0,0 0 0,1 0 1,-1 0-1,0 0 0,1-1 1,-1 1-1,0 0 1,1 0 0,-1 0-1,0 0 1,0 0 0,0-1 0,1 1-1,-1 0 1,0 0 0,0 0 0,0 0 0,1 0-1,-1 1 1,0-1 0,0 0 0,0 0-1,1 0 1,-1 0 0,0 0 0,0 0 0,1 0-1,-4 2 39,3-2-37,0 0-1,0 0 1,0 0-1,0 0 0,0 1 1,0-1-1,-1 0 1,1 0-1,0 0 1,0 0-1,0 0 0,0 0 1,0 0-1,0 0 1,0 0-1,0 0 0,-1 1 1,1-1-1,0 0 1,0 0-1,0 0 1,0 0-1,0 0 0,0 0 1,0 1-1,0-1 1,0 0-1,0 0 1,0 0-1,0 0 0,0 1 1,0-1-1,0 0 1,0 0-1,0 0 1,0 0-1,0 0 0,0 1 1,0-1-1,0 0 1,0 0-1,0 0 0,0 0 1,0 0-1,0 1 1,0-1-1,0 0 1,0 0-1,1 0 0,-1 0-1,0 1 1,0-1 0,0 0-1,0 0 1,0 0 0,0 0-1,0 1 1,0-1 0,0 0-1,0 0 1,0 0 0,0 0-1,0 1 1,0-1 0,0 0-1,0 0 1,0 0 0,0 1-1,0 0 9,1-1-5,0 1-2,-2 1-2,0 0-1,-1 0 1,2-1 0,0-1-1,0 0 0,0 0 1,0 0-1,0 0 0,0 0 1,0 0-1,0 0 0,0 0 1,0 0-1,0 0 0,0 0 1,0 0-1,0 1 0,0-1 1,0 0-1,0 0 0,0 0 0,0 0 1,0 0-1,0 0 0,0 0 1,0 0-1,0 0 0,0 0 1,0 0-1,0 0 0,0 0 1,0 0-1,0 1 0,0-1 1,0 0-1,0 0 0,0 0 0,0 0 1,0 0-1,0 0 0,1 0 1,-1 0-1,0 0 0,0 0 1,0 0-1,0 0 0,0 0 0,0 0 0,0 0 1,1 1-1,-1-1 0,0 0 0,0 0 0,0 0 1,0 0-1,0 0 0,0 1 0,0-1 0,0 0 1,0 0-1,0 0 0,1 0 0,-1 1 1,0-1-1,0 0 0,0 1 0,0-1 0,0 0 0,0 0-1,0 0 1,0 1 0,0-1 0,0 0 0,0 0 0,0 1 0,0-1 0,1 0 0,-1 0 0,0 0-1,0 1 1,0-1 1,0 0 0,1 0-1,-1 0 1,0 0-1,0 1 1,0-1 0,0 0-1,0 0 1,0 0-1,0 0 1,0 1 0,0-1-1,0 0 1,0 0-1,0 0 1,0 1 0,0-1-1,0 0 1,0 0-1,0 0 1,0 1-1,-1 4 2,1-3-2,0-2 0,0 0 0,0 0 0,0 0 0,0 0 0,0 0 0,0 0 0,0 0 0,0 0 0,0 0 0,0 0 0,0 0 0,0 0 0,0 0 0,0 0 1,0 0-1,0 0 0,0 0 0,0 0 0,0 1 0,0-1 0,0 0 0,0 0 0,0 0 0,0 0 0,0 0 0,0 0 0,0 0 0,0 0 0,0 0 0,0 0 0,0 0 0,0 0 0,0 0 0,0 0 0,0 0 0,0 0 0,0 0 0,1 0 0,-1 0 0,1 1 2,2 1 7,-3-2-8,0 0-1,0 1 0,0-1 1,0 0-1,0 0 0,0 0 0,0 0 1,0 0-1,1 0 0,-1 1 1,0-1-1,0 0 0,0 0 0,0 0 1,0 0-1,0 0 0,0 1 1,0-1-1,0 0 0,0 0 0,0 0 1,0 0-1,-1 0 0,1 1 1,0-1-1,0 0 0,0 0 1,0 0-1,0 0 0,0 0 0,0 1 0,0-1 0,-1 0 0,1 1 0,0-1 0,0 0-1,0 1 1,0-1 0,0 0 0,0 0 0,0 1 0,0-1-1,-1 0 1,1 1 0,0-1 0,0 1 0,0-1 0,0 0-1,0 1 1,0-1 0,0 0 0,1 1 0,-1-1 0,0 0-1,0 1 1,0-1 0,0 0 0,0 1 0,0-1 0,0 0 0,1 0-1,-1 1 1,0-1 0,0 1-1,0-1 1,1 1-1,-1-1 0,0 1 0,0-1 1,0 1-1,0 0 0,0-1 0,0 1 1,0-1-1,0 1 0,-1-1 0,1 1 1,0-1-1,0 1 0,0-1 0,0 1 1,-1 0-1,0 4 6,1-4-5,0-1 0,0 0 0,0 0 0,0 0 0,0 0 1,0 0-1,0 0 0,0 1 0,0-1 0,0 0 0,0 0 1,0 0-1,0 0 0,0 0 0,0 0 0,0 0 0,0 1 1,0-1-1,0 0 0,0 0 0,0 0 0,0 0 0,1 0 1,-1 0-1,0 0 0,0 0 0,0 0 0,0 1 0,0-1 0,0 0 1,0 0-1,0 0 0,1 0 1,-1 0-1,0 0 1,0 0-1,0 0 0,0 0 1,0 0-1,0 0 1,0 0-1,0 0 0,0 1 1,0-1-1,0 0 1,0 0-1,0 0 0,0 0 1,0 0-1,0 0 0,0 0 1,1 0-1,-1 0 1,0 1-1,0-1 0,0 0 1,0 0-1,0 0 1,0 0-1,0 0 0,0 0 1,0 0-1,0 1 1,0-1-1,-1 0 0,1 0 3,0 1-2,0-1 0,0 0 1,0 0-1,0 1 1,0-1-1,0 0 1,0 0-1,0 1 0,0-1 1,0 0-1,0 0 1,0 1-1,0-1 1,0 0-1,0 0 0,1 1 1,-1-1-1,0 0 1,0 0-3,0 1-1,0-1 1,0 0 0,0 0 0,0 0 0,0 0 0,0 0 0,0 0 0,0 0-1,0 0 1,0 1 0,0-1 0,0 0 0,0 0 0,0 0 0,0 0 0,0 0-1,0 0 1,0 0 0,0 0 0,0 1 0,-1-1 0,1 0 0,0 0 0,0 0-2,0 0 1,0 0 0,0 0-1,0 1 1,0-1 0,0 0 0,0 0-1,0 0 1,0 0 0,0 0-1,-1 1 1,1-1 0,0 0-1,0 0 1,0 0 0,0 0 0,0 1-1,0-1 1,0 0 0,0 0-1,0 0 1,1 1-3,-1 0 6,0-1 1,0 0-1,0 1 1,0-1-1,1 0 1,-1 0-1,0 1 1,0-1-1,0 0 1,0 0-1,0 1 1,0-1-1,0 0 1,0 1-1,0-1 1,0 1-1,0-1 2,0 0 0,0 0-1,0 0 1,0 0 0,0 1 0,0-1 0,0 0-1,0 0 1,0 0 0,0 0 0,0 0 0,0 0-1,0 1 1,0-1 0,0 0 0,0 0 0,0 0-1,0 0 1,0 0 0,0 0 0,0 1 0,0-1-1,1 0 1,-1 2 22,1 2-17,-1-4-9,0 0 0,0 1-1,0-1 1,0 0 0,0 0 0,1 0 0,-1 1 0,0-1-1,0 0 1,0 0 0,0 0 0,0 1 0,0-1-1,0 0 1,0 0 0,0 1 0,-1-1 0,1 0-1,0 0 1,0 0 0,0 1 0,0-1-1,0 0 1,0 0 0,0 0-1,0 0 1,0 0 0,0 0 0,0 0-1,0 0 1,0 1 0,0-1-1,0 0 1,0 0 0,0 0 0,0 0-1,0 0 1,0 0 0,0 0 0,0 0-1,0 1 1,0-1 0,0 0-1,0 0 1,0 0 0,0 0 0,1 0-1,-1 0 1,0 0 0,0 0-1,0 0 1,0 0 0,0 0 0,0 0-1,0 1 1,0-1 0,0 0-1,0 0 1,0 0 0,0 0 0,1 0-1,-1 0 1,1 1 3,-1-1-1,0 0 0,0 0 0,0 0 0,0 0 0,0 0 0,0 0 1,0 0-1,0 0 0,0 0 0,1 0 0,-1 0 0,0 0 0,0 0 0,0 0 0,0 1 1,0-1-1,0 0 0,0 0 0,0 0 0,0 0 0,0 0 0,0 0 0,0 0 1,0 0-1,0 0 0,0 1 0,0-1 0,0 0 0,0 0 0,0 0 0,0 0 1,0 0-1,0 0 0,0 0 0,0 0 0,0 0 0,0 0 0,0 1 0,0-1 0,0 0 1,-1 0-1,-1 3 23,1-3-14,1 1-9,0-1 0,0 0 0,0 0-1,0 0 1,0 0 0,0 0 0,0 0 0,0 0 0,0 0 0,0 0-1,0 0 1,0 0 0,0 0 0,-1 0 0,1 1 0,0-1-1,0 0 1,0 0 0,0 0 0,0 0 0,0 0 0,0 0 0,0 0-1,0 0 1,0 0 0,0 1 0,0-1 0,0 0 0,0 0 0,0 0-1,0 0 1,0 0 0,1 0 0,-1 0 0,0 0 0,0 0-1,0 0 1,0 1 0,0-1 0,0 0 0,0 0 0,0 0 0,0 0-1,0 0 1,0 0 0,0 0 0,0 0 0,0 0 0,0 0 0,0 0 0,1 0 1,-1 0-1,0 0 1,0 0-1,0 0 0,0 1 1,0-1-1,0 0 1,0 0-1,0 0 0,0 0 1,0 0-1,0 0 0,0 0 1,0 0-1,0 0 1,0 0-1,0 0 0,0 0 1,0 1-1,0-1 1,0 0-1,0 0 0,0 0 1,0 0-1,0 0 1,0 0-1,0 0 0,0 0 1,0 0-1,0 1 0,0-1 1,0 0-1,0 0 1,0 0-1,0 0 0,0 0 1,0 0-1,0 0 1,0 0-1,0 0 0,0 0 2,0 1-1,0-1 0,0 0 0,0 0 1,0 0-1,-1 0 0,1 0 0,0 0 1,0 0-1,0 0 0,0 0 0,0 1 1,0-1-1,0 0 0,0 0 0,0 0 0,0 0 1,0 0-1,0 0 0,0 0 0,0 0 1,0 1-1,0-1 0,0 0 0,0 0 1,0 0-1,0 0 0,0 0 0,0 0 1,0 0-1,0 1 0,0-1 0,1 0 1,-1 0-1,0 0 0,0 0 0,0 0 1,0 0-1,0 0 0,0 0 0,0 0 0,0 0 1,0 0-1,0 0 0,0 1 0,0-1 1,0 0-1,1 0 0,-1 0 0,0 0 1,0 0-1,0 0 0,0 0 0,0 0 1,0 0 0,0 0 1,1 0 0,-1 0 0,0 0-1,0 0 1,0 0 0,0 0 0,0 0-1,0 0 1,0 0 0,0 0 0,1 0-1,-1 0 1,0 1 0,0-1-1,0 0 1,0 0 0,0 0 0,0 0-1,0 0 1,0 0 0,0 0 0,0 1-1,0-1 1,0 0 0,0 0 0,0 0-1,0 0 1,0 0 0,1 0 0,-1 1-1,0-1 1,-1 3 76,0-3-76,1 1 1,0-1 0,0 0-1,0 1 1,0-1 0,0 1-1,0-1 1,-1 0 0,1 1-1,0-1 1,0 1 0,0-1-1,0 0 1,0 1 0,0-1-1,0 1 1,1 0-1,-1-1-4,0 0 0,0 0 1,0 0-1,0 0 0,0 0 1,0 0-1,0 1 0,0-1 0,0 0 1,1 0-1,-1 0 0,0 0 1,0 0-1,0 0 0,0 0 0,0 0 1,0 0-1,0 0 0,0 1 1,0-1-1,0 0 0,0 0 1,0 0-1,0 0 0,0 0 0,0 0 1,0 0-1,0 0 0,0 0 1,0 1-1,0-1 0,0 0 0,0 0 1,0 0-1,-1 0 0,1 0 1,0 0-1,0 0 0,0 0 1,0 0-1,0 1 0,0-1 1,0 0-1,-1 0 1,1 0-1,0 0 0,0 1 1,0-1-1,-1 0 1,1 0-1,0 1 0,0-1 1,0 0-1,0 0 1,0 1-1,0-1 1,0 0-1,-1 0 0,1 1 1,0-1-1,0 0 1,0 1-1,0-1 1,0 0-1,0 0 0,0 1 1,0-1-1,0 0 1,0 1-1,0-1 1,0 0-1,0 0 0,1 1 1,-1-1-1,0 0 1,0 1-1,0-1 0,0 0 1,0 0-1,0 1 1,1-1-1,-1 0 0,0 1 1,0-1-1,0 0 0,0 0 0,0 1 1,0-1-1,0 0 0,0 0 0,1 1 1,-1-1-1,0 0 0,0 0 0,0 1 1,0-1-1,-1 0 0,1 0 0,0 1 0,0-1 1,0 0-1,0 5 3,0-4-3,0-1 0,0 1 0,0-1 1,0 1-1,0-1 0,0 1 0,0-1 0,-1 2 0,1-2 1,0 0-1,0 1 1,0-1-1,0 1 1,0-1 0,0 0-1,0 1 1,0-1 0,0 1-1,0-1 1,0 1-1,0-1 1,0 0 0,0 1-1,0 0 1,1 0 4,-1-1-4,0 0 0,0 0 1,0 0-1,0 0 0,0 0 1,0 0-1,0 0 0,0 1 0,0-1 1,0 0-1,0 0 0,0 0 1,0 0-1,0 0 0,0 0 1,0 1-1,0-1 0,0 0 1,0 0-1,0 0 0,0 0 1,0 0-1,0 0 0,0 0 0,0 1 1,0-1-1,0 0 0,0 0 1,0 0-1,0 0 0,-1 0 1,1 0-1,0 0 0,0 0 1,0 0-1,0 1 0,0-1 0,0 0 1,0 0-1,0 0 0,0 0 0,0 0 0,0 0 1,0 0-1,0 0 0,-1 0 0,1 1 0,0-1 0,0 0 1,0 0-1,0 0 0,0 0 0,0 0 0,0 0 1,0 0-1,0 0 0,0 0 0,0 1 0,0-1 1,0 0-1,0 0 0,0 0 0,0 0 0,0 0 1,0 0-1,0 0 0,0 0 0,1 1 0,-1-1 1,0 0-1,0 0 0,0 0 0,0 0 0,0 0 0,0 0 1,0 0-1,0 0 0,0 0 0,0 0 0,0 0 1,0 0-1,0 0 0,0 1 0,0-1 0,1 0 1,-1 0-1,0 0 0,0 0 0,0 0 0,0 0 0,0 0 0,0 0 1,0 0-1,0 0 0,1 0 0,-1 0 0,0 1 0,0-1 0,0 0 1,0 0-1,0 0 0,0 0 0,0 0 0,0 0 0,0 0 0,0 1 1,0-1-1,0 0 0,0 0 0,0 0 0,0 0 0,0 0 0,0 0 1,0 1-1,0-1 0,0 0 0,0 0 0,0 0 0,0 0 0,0 0 0,0 0 1,0 1-1,0-1 0,0 0 0,0 0 0,-1 2 9,0-2-9,1 0 0,0 0 0,0 1-1,0-1 1,0 0 0,-1 0-1,1 0 1,0 0 0,0 1-1,0-1 1,0 0 0,0 0 0,0 1-1,0-1 1,0 0 0,0 0-1,-1 0 1,1 1 0,0-1 0,0 0-1,0 0 1,0 1 0,0-1-1,0 0 1,0 0 0,0 1-1,0-1 1,0 0 0,1 0 0,-1 1-1,0-1 2,0 0-1,0 1 0,0-1 1,0 0-1,0 0 0,0 1 1,0-1-1,0 0 0,1 1 1,-1-1-1,0 0 0,0 1 1,0-1-1,0 0 0,0 1 0,0-1 0,0 0 0,0 0 0,0 1 0,0-1 0,0 0 0,0 0 0,0 1 0,0-1 0,0 0 0,0 0 0,0 1 1,1 0 3,0-1-4,-1 0-1,0 0 1,0 0-1,0 1 1,0-1-1,0 0 1,0 0-1,0 0 1,0 0-1,0 0 1,1 0-1,-1 1 1,0-1-1,0 0 1,0 0-1,0 0 1,0 0-1,0 0 1,0 1 0,0-1-1,0 0 1,0 0-1,0 0 1,0 0-1,0 0 1,0 1-1,0-1 1,0 0-1,0 0 1,0 0-1,0 0 1,0 1-1,0-1 1,0 0 0,0 1-1,-1-1 1,1 1 0,0-1-1,0 0 1,0 1 0,0-1 0,1 1-1,-1-1 1,0 1 0,0 4-2,0-5 1,0 0 0,0 1 0,0-1 0,0 1 0,0-1 0,0 1 0,0-1 0,0 1 0,1-1 0,-1 0 0,0 1 0,0-1 0,0 1 0,0-1 0,0 0 0,1 1 0,-1-1 0,0 1 0,1-1 0,1 3 0,-2-3 0,0 1 0,0-1 0,0 0 0,0 0 0,0 0 0,0 0 0,0 1 0,0-1 0,0 0 0,0 0 0,0 0 0,0 0 0,0 0 0,0 1 0,0-1 0,0 0 0,0 0 0,0 0 0,-1 0 0,1 0 0,0 1 0,0-1 0,0 0 1,0 0-1,0 0 0,0 0 0,0 0 1,0 0-1,0 1 0,0-1 1,0 0-1,0 0 0,0 0 1,0 0-1,0 0 0,0 0 1,0 1-1,0-1 0,0 0 1,0 0-1,0 0 0,0 0 1,0 0-1,0 0 0,0 1 1,0-1-1,0 0 0,0 0 1,0 0-1,0 0 0,0 0 1,0 1 0,1-1 1,-1 1 0,0-1-1,0 1 1,0-1 0,1 0 0,-1 1-1,0 0 1,0 0-3,0-1 1,0 1-1,0-1 0,0 1 0,1-1 1,-1 1-1,0-1 0,0 0 0,1 1 1,-1 0 0,0-1 1,0 0-1,0 1 1,1-1 0,-1 1-1,0-1 1,0 0-1,0 1 1,0-1 0,0 1-1,0-1 1,0 1-1,0-1 1,0 0 0,0 1-1,0-1 1,0 1-1,0-1 1,0 1 0,0-1-1,0 1 1,0-1-1,0 0 0,0 0 0,-1 1 0,1-1 0,0 0 0,0 0 0,0 0 0,0 0 0,0 0 0,0 0 0,0 0 1,0 1-1,0-1 0,0 0 0,0 0 0,-1 0 0,1 0 0,0 1 0,0-1 0,0 0 0,0 0 0,0 0 0,0 0 0,0 0 0,0 1 0,0-1 0,0 0 0,0 0 0,0 0 0,1 1 1,1 4-2,-2-4 1,0-1 0,0 0 0,0 0 0,0 0 0,0 0 0,0 0-1,0 1 1,0-1 0,0 0 0,0 0 0,0 0 0,0 0 0,0 1 0,0-1-1,0 0 1,0 0 0,0 0 0,0 0 0,0 0 0,0 1 0,0-1 0,0 0 0,0 0-1,-1 0 1,1 0 0,0 0 0,0 0 0,0 1 0,-1 1-3,0 1 1,0-2 2,3 2 0,-2-3 1,0 1-1,1 0 1,-1-1-1,0 1 1,0 0-1,0-1 1,0 1-1,0 0 1,0 0-1,0-1 1,0 1-1,0 1 1,0 1 0,0 2-1,0-5 0,0 0 0,0 1 0,0-1 0,0 0 0,0 0 0,-1 0 0,1 1 0,0-1 0,1 0 0,-1 0 0,0 0 0,0 1 0,0-1 0,0 0 0,0 0 0,0 0 0,0 1 0,0-1 0,0 0 0,0 0 0,0 0 0,0 1 0,0-1 0,1 0 0,-1 0 0,0 1 0,0-1 0,1 0 0,-1 1 0,0-1 0,0 1 0,1-1 0,-1 1 0,0-1 0,0 1 0,0-1 0,0 1 0,1-1 0,-1 1 0,0-1 0,0 1 0,0-1 0,0 1 0,0-1 0,0 1 0,0 0 0,0 0 0,0 0 1,0 0-1,0 0 0,0 0 0,0-1 0,1 2 1,-1-1 0,0-1 0,0 0 0,0 1-1,0-1 1,0 0 0,0 1 0,0-1 0,0 0 0,0 1 0,0-1 0,0 0 0,0 1 0,-1-1 0,1 0 0,0 0 0,0 1 0,0-1 0,0 0 0,0 1 0,0-1 0,-1 0 0,1 0 0,0 1 0,0-1 0,-1 0 0,0 3 4,1-3-5,0 0 0,0 0 0,0 0 0,0 0 0,0 0 0,0 1 0,0-1 0,0 0 0,0 0 0,0 0 0,0 0 0,0 0 0,0 0 0,0 0 0,0 0 0,0 0 0,0 1 0,0-1 0,0 0 0,0 0 0,0 0 0,0 0 0,0 0 0,0 0 0,0 0 0,0 0 0,0 0 0,0 0 0,0 0 0,1 0 0,-1 1 0,2 1 0,-1-2 0,-1 0 1,0 1-1,0-1 0,0 1 1,0-1-1,0 1 0,0-1 1,0 1-1,0-1 0,0 1 1,0-1-1,0 0 0,0 1 1,0-1-1,0 1 0,0 0 1,-1 3 3,1-3-4,0-1 1,0 0-1,0 1 1,0-1-1,0 0 1,0 0-1,0 1 1,0-1-1,0 0 1,0 1-1,-1-1 1,1 1-2,0-1 1,0 0 0,0 0 0,0 0-1,0 1 1,0-1 0,0 0 0,0 0-1,0 0 1,0 1 0,0-1 0,0 0-1,0 0 1,0 0 0,0 1-1,0-1 1,0 0 0,0 0 0,0 0-1,0 1 1,0-1 0,0 0 0,0 1 0,0-1 0,0 1 0,1 0 0,-1-1 0,0 1 1,0-1-1,0 1 0,0-1 0,0 1 0,0 0 0,0 5 13,0-5-12,0-1-1,0 0 1,0 1-1,0-1 1,0 0-1,0 1 0,0-1 1,0 1-1,-1-1 1,1 0-1,0 1 1,0-1-1,0 0 1,0 1-1,0-1 1,-1 1-1,1-1 0,0 0 1,0 1-1,0-1 1,-1 0-1,1 1 0,0-1 1,0 0-1,0 0 0,0 1 1,0-1-1,0 0 0,0 1 1,0-1-1,0 0 0,0 1 1,0-1-1,0 0 1,0 1-1,0 0 0,0-1 0,0 1 0,0-1 1,0 1-1,0-1 0,0 1 0,0-1 0,0 1 0,0-1 1,0 1-1,0-1 0,0 1 0,0-1 0,0 1 0,-1 0 1,1-1-1,0 1 1,0-1-1,0 0 1,0 1 0,0-1-1,0 0 1,0 1-1,0-1 1,0 0 0,0 1-1,0-1 1,0 0-1,0 1 1,0-1 0,0 1-1,1-1 1,-1 1 0,0-1 0,0 0 0,0 1 0,0-1 1,0 1-1,0-1 0,0 1 0,0-1 0,0 1 0,0-1-1,0 0 0,0 0 0,0 1 0,0-1 0,0 0 1,0 0-1,0 0 0,0 1 0,0-1 0,0 0 0,0 0 0,0 0 0,0 1 0,0-1 1,0 0-1,1 0 0,-1 1 1,0-1-1,0 0 1,0 0 0,0 0 0,0 0 0,0 1 0,0-1-1,0 0 1,0 0 0,0 0 0,0 0 0,0 1 0,0-1-1,0 0 1,0 0 0,0 1 0,0 1 5,0-2-6,0 0-1,0 1 1,-1-1 0,1 0 0,0 1-1,0-1 1,0 0 0,0 1 0,0-1-1,0 0 1,0 1 0,1 0 0,-1-1 0,0 0 0,0 0 0,0 0 0,-1 1 0,1-1 0,0 0 0,0 0 0,0 0 0,0 0 0,0 1 0,0-1 0,0 0 0,0 0 1,0 0-1,0 0 0,0 1 0,0-1 0,-1 0 0,1 0 0,0 0 0,0 0 0,0 0 0,0 0 0,0 1 0,0-1 0,-1 0 0,1 0 0,0 0 0,0 0 0,0 0 0,0 0 0,0 0 0,0 0 0,0 0 0,0 0 0,0 0 0,0 0 0,0 0 0,0 1 0,-1-1 0,1 0 0,0 0 0,0 0 0,0 0 0,0 0 0,0 0 0,0 0 0,0 1 0,0-1 0,0 0 0,0 0 0,0 0 0,0 0 0,0 0 0,0 0 0,0 0 0,0 1 0,1 0 1,-1-1 0,0 0-1,0 0 0,0 0 1,0 0-1,0 0 0,1 1 0,-1-1 1,0 0-1,0 0 0,0 0 0,0 0 1,0 0-1,0 0 0,0 0 0,0 1 1,0-1-1,0 0 0,0 0 1,0 0-1,0 0 0,0 0 0,0 0 1,0 1-1,0-1 0,0 0 0,0 0 1,0 0-1,0 0 0,0 0 0,0 0 1,0 0-1,0 1 0,0-1 1,0 0-1,0 0 0,0 0 0,-1 0 1,1 0-1,-1 2 1,1-2-1,0 0 0,0 0 0,0 0 0,0 0 0,0 0 0,0 0 0,0 0 0,0 0 0,0 0 0,0 0 0,0 0 0,0 1 0,0-1 0,0 0 0,0 0 0,0 0 0,0 0 0,-1 0 0,1 0 0,0 0 0,0 0 0,0 0 0,0 0 0,0 1 0,0-1 0,0 0 0,0 0 0,0 0 0,0 0 0,0 0 0,0 0 0,1 0 0,-1 0 0,0 0 0,0 0 0,0 1 0,0-1 0,0 0 0,0 0 0,0 0 0,0 0 0,0 0 0,0 0 0,0 0 0,0 0 0,0 0 0,0 0 0,0 0 0,0 0 0,0 0 0,0 0 0,0 0 0,1 0 0,-1 0 0,0 0 0,0 0 0,0 1 0,0-1 1,0 0-1,0 0 0,0 0 0,0 0 1,0 0-1,1 0 0,-1 0 0,0 0 1,0 0-1,0 0 0,0 0 0,0 1 1,0-1-1,0 0 0,0 0 0,0 0 1,0 0-1,0 0 0,0 0 0,0 1 0,0-1 1,0 0-1,0 0 0,0 0 0,0 0 1,0 0-1,0 1 0,-1 2 10,1-3-9,0 0-1,-1 0 1,1 1 0,0-1-1,0 0 1,0 0-1,0 0 1,0 1-1,0-1 1,0 0-1,0 0 1,-1 1 0,1-1-1,0 0 1,0 0-1,0 1 1,0-1-1,0 0 1,0 0-1,0 0 1,0 1-1,0-1 1,0 0 0,0 0-1,0 1 1,1-1-1,-1 1 1,0-1-1,0 0 1,0 0-1,0 1 1,0-1-1,0 0 1,0 0-1,0 1 1,0-1-1,0 0 1,0 1-1,0-1 1,0 0-1,0 0 1,0 1-1,0-1 1,0 0-1,0 1 2,0-1 0,-1 0 0,1 0 0,0 1 1,0-1-1,0 0 0,0 1 0,0-1 0,0 0 0,0 0 0,0 1 0,0-1 0,0 0 0,0 0 0,0 1 0,1-1 0,-1 0 0,0 0 1,0 1-1,0-1 0,0 0 0,0 0 0,0 1 0,1-1 1,-1 0-1,0 0 1,0 0-1,0 1 1,0-1-1,0 0 1,0 0 0,0 0-1,0 0 1,0 0-1,0 1 1,0-1 0,0 0-1,0 0 1,0 0-1,0 0 1,0 1-1,0-1 1,0 0 0,0 0-1,0 0 1,0 0-1,0 0 1,0 1 0,0-1-1,0 0 1,0 0-1,0 0 1,0 1 5,0-1 0,0 0 1,0 0-1,0 1 0,0-1 0,0 0 1,0 0-1,0 0 0,0 1 0,0-1 1,0 0-1,0 0 0,0 1 0,0-1 1,0 0-1,0 0 0,0 0 0,0 1 1,0-1-1,0 0-1,0 1-1,1-1 1,-1 0-1,0 1 1,0-1-1,0 1 1,0-1-1,0 0 1,0 1-1,0-1 1,0 0-1,0 1 1,0-1-1,0 1 1,0-1-1,0 0 1,0 1-1,0-1 1,0 1-1,0-1 1,0 0-1,0 1 1,-1-1-1,1 0 1,0 1-1,0-1 1,0 0-1,0 1 1,-1-1-1,1 0 1,0 0-1,0 1 1,-1-1 0,1 0-1,0 1-2,0-1 0,0 1 0,-1-1 0,1 0 0,0 1 0,0-1 0,0 1 0,0-1 0,0 1 0,0-1-1,0 0 1,0 1 0,0 0 0,0-1 5,1 1 1,-1-1-9,0 0-1,1 0 1,-1 0 0,0 0 0,0 0-1,0 0 1,0 0 0,0 0-1,0 0 1,0 0 0,0 0-1,0 0 1,0 0 0,0 0-1,1 0 1,-1 0 0,0 0-1,0 1 1,0-1 0,0 0-1,0 0 1,0 0 0,0 0 0,0 0-1,0 0 1,0 0 0,0 0-1,0 0 1,0 0 0,0 1-1,0-1 1,0 0 0,0 0-1,0 0 1,0 0 0,0 23 60,0-22-60,0-1-1,0 0 1,0 1 0,0-1-1,0 0 1,0 0-1,0 1 1,0-1 0,0 0-1,0 0 1,-1 1 0,1-1-1,0 0 1,0 0-1,0 0 1,0 1 0,-1-1-1,1 0 1,0 0-1,0 0 1,0 1-1,0-1 1,0 0-1,0 0 0,0 0 1,0 0-1,-1 0 1,1 0-1,0 0 1,0 1-1,0-1 1,0 0-1,0 0 1,0 0-1,0 0 0,0 0 1,0 0-1,0 1 1,0-1-1,0 0 1,0 0-1,0 0 1,0 0-1,0 0 1,0 1-1,0-1 0,0 0 1,0 0-1,0 0 1,0 0-1,0 1 1,1-1 7,-1 0-6,0 0-1,1 0 0,-1 0 0,0 0 0,0 0 0,0 0 0,0 0 0,0 0 0,0 1 1,0-1-1,0 0 0,0 0 0,1 0 0,-1 0 0,0 0 0,0 0 0,0 0 0,0 0 0,0 0 1,0 1-1,0-1 0,0 0 0,0 0 0,0 0 0,0 0 0,0 0 0,0 0 0,0 1 0,0-1 1,0 0-1,0 0 0,-1 2 5,1-2-5,0 0-1,0 1 1,0-1 0,0 0-1,-1 0 1,1 1-1,0-1 1,0 0-1,0 1 1,0-1-1,0 0 1,0 0 0,0 1-1,0-1 1,0 0-1,0 1 1,0-1-1,0 0 1,0 1-1,0-1 1,0 0 0,0 0-1,0 1 1,0-1-1,0 0 1,0 1-1,0-1 1,0 0 0,0 0-1,0 1 1,0-1-1,1 0 1,-1 0-1,0 1 1,0-1-1,1 1 2,-1 0-1,0 0 0,0-1 0,1 1 0,-1 0 0,0 0 1,0 0-1,0 0 0,0 0 0,0 0 0,0-1 0,0 1 1,0 0-1,0 0 0,-1 1 0,1 5 4,0-6-4,0-1-1,0 1 0,0-1 0,0 1 1,1-1-1,-1 0 0,0 1 0,0-1 1,0 1-1,0-1 0,1 0 0,-1 1 1,0 0-1,1-1 1,-1 0-1,0 0 1,0 1-1,0-1 1,0 0-1,1 0 1,-1 1-1,0-1 1,0 0 0,0 0-1,0 1 1,0-1-1,0 0 1,0 0-1,0 1 1,0-1-1,0 0 1,0 1-1,0-1 1,0 0 0,0 0-1,0 1 1,0-1-1,0 1 1,-1 1 5,1-2-5,-1 0-1,1 1 0,0-1 1,0 0-1,0 0 1,0 1-1,-1-1 0,1 0 1,0 0-1,0 1 1,0-1-1,0 0 0,0 1 1,0-1-1,0 0 1,0 0-1,0 1 0,0-1 1,0 0-1,0 1 1,0-1-1,0 0 0,0 1 1,0 0 0,1 0 1,-1-1-1,0 1 1,1 0-1,-1-1 0,2 2 1,1 3 8,-3-5-9,0 0-1,0 1 1,1-1-1,-1 0 1,0 0-1,0 0 1,0 1-1,0-1 1,0 0-1,0 0 0,0 1 1,0-1-1,0 0 1,0 0-1,0 1 1,0-1-1,0 0 1,0 0-1,0 1 1,0-1-1,0 1 0,-1 0 3,1-1-3,0 1 0,-1-1 1,1 1-1,0-1 0,0 0 0,0 1 1,0-1-1,0 1 0,-1-1 0,1 1 1,0-1-1,0 1 0,0-1 0,0 1 1,0-1-1,0 0 0,0 1 0,1-1 1,-1 1-1,0-1 0,0 1 0,0-1 1,0 1-1,0-1 0,0 0 1,1 1-1,-1 0 0,0 0 0,1-1 0,-1 1 0,0-1 0,0 1 0,0 0 0,0-1 0,1 1 0,-1 0 0,0-1 0,0 1 0,0-1 0,0 1 0,0 0 0,-1-1 0,1 1 0,0 1 0,-1 3 0,1-4 4,0-1-1,0 1 1,0 0 0,0 0 0,0-1-1,1 1 1,-1 0 0,0 0 0,0-1-1,0 1 1,1 0 0,-1-1 0,1 2-1,0 0 17,-1 2 17,0-4-35,0 1 0,0-1 0,1 0 0,-1 0 0,0 1 0,0-1 0,0 0 0,0 0 1,0 1-1,0-1 0,0 0 0,0 0 0,0 0 0,0 1 0,0-1 0,1 0 0,-1 0 0,0 0 0,0 1 0,0-1 0,1 0-1,-1 0 0,0 0 0,0 0 0,0 1 0,0-1 0,0 0 0,0 0 0,0 0 0,1 0 1,-1 1-1,0-1 0,0 0 0,0 0 0,0 0 0,0 0 0,0 1 0,0-1 0,0 0 1,0 0-1,0 0 0,0 1 0,0-1 0,0 0 0,-2 6 42,2-6-43,0 1 4,0 0 0,-1-1 0,1 1 0,0 0 0,0-1 0,0 1 0,0 0 0,0 0 0,0-1 0,0 1 0,0 0 0,0 0 0,0-1 0,0 1 0,0 0 0,0-1 0,0 2 0,1-2-4,-1 1 0,0-1 1,0 0-1,0 0 0,0 0 0,0 0 0,0 0 0,0 1 0,0-1 1,0 0-1,0 0 0,0 0 0,0 0 0,0 1 0,0-1 0,0 0 1,0 0-1,0 0 0,0 0 0,-1 1 0,1-1 0,0 0 0,0 0 1,0 0-1,0 0 0,0 0 0,0 0 0,0 1 0,0-1 1,-1 0-1,1 0 0,0 0 0,0 0 0,0 0 1,0 1-1,0-1 0,0 0 0,0 0 1,0 0-1,0 0 0,0 0 0,0 1 1,0-1-1,0 0 0,-1 0 0,1 0 1,0 0-1,0 1 0,0-1 0,0 0 0,0 0 1,0 0-1,0 1 0,0-1 0,1 0 1,-1 0-1,0 1 0,0-1 1,0 0-1,0 1 0,0-1 1,0 0-1,0 1 1,0-1-1,0 0 0,0 1 1,0-1-1,0 0 1,0 1-1,0 0 0,-1-1 2,1 1-1,0-1 0,0 0 0,0 1 0,0-1 0,0 1 0,0-1 0,0 0 0,0 1 0,0-1 0,0 1 0,0-1 0,0 0 0,1 1 0,-1-1 0,0 1 0,0-1 0,0 0 0,0 1 1,0-1-1,0 0 0,0 0 0,0 1 0,0-1 0,0 0 0,0 1 0,0-1 0,0 1 0,0-1-1,0 0 1,0 0-1,0 1 0,0-1 0,0 0 0,0 0 1,0 1-1,0-1 0,0 0 0,0 0 1,0 1-1,0-1 0,0 0 0,0 1 0,0-1 1,0 0-1,0 1 1,0-1 0,1 0 0,-1 1-1,0-1 1,0 0 0,0 0 0,0 1 0,0-1 0,0 0 0,0 1 0,0-1 0,0 0-1,0 1 1,0-1 0,0 0 0,0 1 0,0-1 0,0 1 0,0 3 5,-1 0 0,1-3-3,0-1 0,0 1 0,0-1 0,0 1 0,0 0 0,0-1 0,0 1 0,0-1 0,0 1 0,0-1 0,0 1 0,1-1 0,-1 2 0,0-2-3,0 0 1,0 0 0,0 0 0,0 0-1,0 0 1,0 0 0,0 0 0,0 0-1,0 0 1,0 0 0,0 0 0,0 0 0,0 0-1,0 0 1,0 0 0,0 1 0,0-1-1,0 0 1,0 0 0,0 0 0,0 0-1,0 0 1,0 0 0,0 0 0,0 0-1,0 0 1,0 0 0,0 0 0,0 0 0,0 0-1,0 0 1,0 0 0,0 0 0,0 0-1,0 0 1,0 0 0,0 0 0,0 0-1,-1 0 1,1 1 4,-2 1 8,2-2-12,0 0-1,0 0 1,0 0 0,0 0-1,0 0 1,0 0-1,0 0 1,0 0 0,0 0-1,0 0 1,0 0-1,0 0 1,0 0 0,0 0-1,0 0 1,-1 1-1,1-1 1,0 0 0,0 0-1,0 0 1,0 0-1,0 0 1,0 0 0,0 0-1,0 0 1,0 0-1,0 0 1,0 0 0,0 0-1,0 0 1,0 0-1,0 1 1,1-1 0,-1 0-1,0 0 1,0 0-1,0 0 1,0 0 0,0 0-1,0 0 1,0 0-1,0 0 1,0 0 0,0 0-1,0 0 1,0 0-1,0 0 1,0 0 0,0 0-1,1 1 5,1 0 9,-2 3 9,1 1 0,-1-5-22,0 0 0,1 0 0,-1 1 1,0-1-1,0 0 0,0 0 1,0 0-1,0 1 0,0-1 0,0 0 1,0 0-1,0 1 0,0-1 1,0 0-1,0 0 0,0 1 0,0-1 1,0 0-1,0 0 0,0 1 0,0-1 1,0 0-1,0 0 0,0 1 1,0-1-1,0 0 0,0 0 0,0 0 1,-1 1-1,1-1-1,0 0 0,0 0 0,0 0 0,0 0 0,0 0 0,0 0 0,0 1 0,0-1 0,0 0 0,0 0 0,-1 0-1,1 0 1,0 0 0,0 0 0,0 0 0,0 0 0,0 0 0,0 0 0,0 1 0,0-1 0,0 0 0,0 0 0,0 0 0,0 0 0,0 0 0,0 0 0,0 0 0,0 1 0,0-1 0,0 0 0,0 0 0,0 0 0,0 0 0,0 0 0,0 1 0,3 0 5,-3-1-4,0 1 11,0-1 0,0 1-1,0-1 1,-1 0 0,1 1 0,0-1-1,0 0 1,-1 1 0,1-1 0,-2 2 3,2-1-6,2 1-9,-2-2 0,0 0 0,0 0 0,0 0 0,0 0 0,0 0 0,0 1 0,0-1 0,0 0 0,0 0 0,0 0 0,0 0 0,0 0 0,0 0 0,0 0 0,0 0 0,0 1 0,0-1 0,0 0 0,0 0 0,0 0 0,0 0 0,0 0 0,0 0 0,0 0 0,0 0-1,0 0 1,0 0 0,-1 0 0,1 1 0,0-1 0,0 0 0,0 0 0,0 0 0,0 0 0,0 0 0,0 0 0,0 0 0,0 0 1,0 0-1,0 0 0,0 0 0,0 0 0,0 0 0,-1 0 0,1 0 0,0 0 0,0 0 0,0 0 0,0 0 0,0 0 0,0 0 0,0 0 0,0 0 0,0 0 0,0 0 0,0 0 0,0 0 0,0 0 0,0 0 0,0 0 0,0 0 0,0 0 0,0 0 0,0 0 0,0 0 0,0 0 0,0 0 0,0 0 0,0 0 0,0 0 0,0 0 0,0 0 0,0 0 0,0 0 0,0 0 1,0 0-1,0 1 0,0-1 0,0 0 0,0 0 0,0 0 0,0 0 0,0 0 0,0 0 0,0 0 0,0 0 0,0 0 0,0 0 0,0 0 0,0 0 0,0 0 1,1 1-1,-1-1 0,0 0 1,0 1-1,0-1 0,1 0 1,-1 1-1,0-1 0,0 0 1,0 1-1,0-1 1,0 0-1,0 1 0,2 7-45,-2-7 30,0 0 15,0-1-1,0 0 1,0 0 0,0 0-1,0 1 1,0-1-1,0 0 1,0 0 0,0 1-1,0-1 1,0 0-1,0 0 1,0 0 0,0 1-1,0-1 1,0 0 0,-1 0-1,1 1 1,0-1 0,0 0 0,0 0 0,0 0 0,0 0-1,0 1 1,0-1 0,0 0 0,0 0 0,0 0-1,0 1 1,0-1 0,0 0 0,0 0 0,0 0-1,0 0 1,0 1 0,0-1 0,0 0 0,2 9 8,-2-9-8,0 0 0,0 0 0,0 0-1,0 1 1,0-1 0,0 0 0,0 0 0,0 1 0,0-1 0,0 0 0,0 0 0,0 0 0,0 1 0,0-1 0,0 1 0,0-1 0,0 0 0,0 0-1,0 0 1,0 0 0,0 1-1,0-1 1,0 0 0,0 0-1,0 0 1,0 0 0,0 1-1,0-1 1,0 0 0,0 0-1,0 0 1,0 1 0,0-1-1,0 0 1,0 0 0,0 0 0,0 1 0,1-1 0,-1 0 0,0 0 0,0 0 0,0 0 0,0 1 0,0-1 0,0 0 0,0 0 0,0 0-1,0 1 1,0-1 0,0 0 0,0 0 0,0 0 0,0 1 0,0-1 0,0 0 0,0 0 0,0 0 0,0 0 0,0 1 0,-1-1 0,1 0 0,0 0 0,0 0 0,0 0 0,0 1 0,0-1 0,0 0 0,0 0 0,0 0 0,-1 0 0,1 0 0,0 0 0,0 1 0,0-1 0,0 0 0,0 0 0,0 0 0,0 0 0,0 0 0,0 0 0,-1 0 0,1 0 0,0 0 0,0 0 0,0 0 0,0 0 0,0 0 0,0 0 1,0 0-1,0 0 0,0 0 0,0 0 0,0 0 0,0 0 0,0 0 0,0 0 0,0 0 0,0 0 0,0 0 0,0 1 0,0-1 0,0 0 0,0 0 0,0 0 1,0 0-1,0 0 0,0 0 0,0 0 0,0 0 0,0 0 0,0 0 0,0 0 0,0 0 0,0 0 0,0 0 0,0 0 0,0 0 0,0 0 0,0 1 0,0-1 1,0 0-1,0 0 0,0 0 0,0 0 0,0 0 0,0 0 0,0 0 0,0 0 0,0 0 0,0 0 0,0 0 0,0 0 0,0 0 0,0 0 0,0 0 0,1 0 1,-1 0-1,0 0 0,0 0 0,0 0 0,0 0 1,0 0-1,0 1 1,0-1 0,0 0-1,0 0 1,1 0-1,-1 0 1,0 0-1,0 0 1,0 0-1,0 1 1,0-1 0,0 0-1,0 0 1,0 0-1,0 0 1,0 0-1,0 1 1,0-1 0,1 3 4,-1-3-5,0 0 0,0 0 0,0 0 0,0 0 0,0 0 0,0 1 0,0-1 1,0 0-1,0 0 0,0 0 0,0 0 0,0 0 0,0 0 0,0 0 0,0 1 0,0-1 0,0 0 0,0 0 1,0 0-1,0 0 0,0 0 0,0 0 0,0 0 0,0 1 0,0-1 0,0 0 0,0 0 0,0 0 0,-1 0 1,1 0-1,0 0 0,0 1 0,0-1 0,0 0 0,0 0 0,0 0 0,0 0 0,0 0 0,0 1 0,0-1 0,0 0 0,0 0 0,0 0 0,0 0 0,0 0 0,0 1 0,0-1 0,0 0 0,0 0 0,0 0 0,0 0 0,0 1 0,0-1 0,0 0 0,0 0 0,0 0 0,0 0 0,0 0 0,0 1 0,0-1 0,0 0 0,0 0 0,1 0 0,-1 0 0,0 0 0,0 0 0,0 0 0,0 1 0,0-1 0,1 0 0,-1 0 0,0 1 0,0-1 0,0 0 0,1 0 0,-1 1 0,0-1 0,0 0 0,0 1 0,0-1 0,1 1 0,-1 5 2,0-5-1,0 0-1,0 0 1,0-1-1,0 1 1,0 0-1,0 0 1,0 0 0,0-1-1,1 3 1,0-2 1,-1 1 1,0 0-1,1 0 1,-1 0 0,1 4-1,-1 0-1,0-2 6,0-4-7,0 1 0,0-1 0,0 1 0,0-1 0,0 1 0,0-1 0,0 1 0,0-1 0,0 1 0,1-1 0,-1 0 0,0 1 1,0 0-1,1 0-1,-1 0 0,0 0 1,0 0-1,0 0 1,0 0-1,1 0 0,-1 0 1,0 0-1,0 0 0,-1 0 1,1 1-1,0 3 1,0-5 0,0 1 0,0-1 0,0 0 0,0 0 1,0 1-1,0-1 0,0 0 0,0 0 0,0 1 0,1-1 1,-1 0-1,0 0 0,0 1 0,0-1 0,0 0 1,1 1-1,-1-1 0,0 0 0,0 0 0,0 0 1,0 0-1,0 0 0,0 0 0,1 1 0,-1-1 0,0 0 1,0 0-1,0 0 0,0 1 0,0-1 0,0 0 1,0 0-1,0 0 0,0 1 0,0-1 0,0 0 0,0 0 1,0 0-1,0 0 0,0 1 0,0-1 0,0 0 1,-2 5-1,2-5 1,0 1 0,0-1-1,-1 1 1,1 0 0,0-1 0,0 1 0,0 0 0,-1 0 0,2 2-1,-1-3 1,0 0-1,0 1 1,0-1 0,0 0-1,0 0 1,0 1-1,0-1 1,0 0-1,0 1 1,0-1-1,0 0 1,0 1 0,0-1-1,0 1 1,0-1-1,0 1 1,0-1-1,0 1 1,0-1-1,0 1 1,0 0-1,0-1 1,0 1-1,0-1 1,0 1-1,1-1 1,-1 1-1,0 0 1,1 1 0,-1-2-1,0 0 1,0 0-1,0 1 0,0-1 1,0 0-1,0 0 0,0 0 1,0 1-1,0-1 0,0 0 1,0 0-1,0 1 0,0-1 1,0 0-1,0 0 0,0 1 0,0-1 1,0 0-1,0 0 0,-1 1 1,1-1-1,0 0 0,0 0 0,0 0 0,0 0 0,0 0 0,0 0 0,0 0 0,0 0 0,0 1 0,0-1 0,0 0 0,0 0 0,0 0 0,0 0 0,0 0 0,0 0 0,0 0 0,0 1 0,0-1 0,0 0 0,0 0 0,0 0 0,0 0 0,0 0 0,0 0 0,0 0 0,0 0 0,0 1 0,1-1 0,1 1 0,-2-1 0,0 0 0,0 0 0,0 1 0,0-1 0,0 0 0,0 0 0,0 0 0,0 0 0,0 1 0,0-1 0,0 0 0,0 0 0,0 0 0,0 0 0,0 0 0,0 1 0,0-1 0,0 0 0,0 0 0,-1 2 0,1-2 0,0 0 0,0 1 0,0-1 0,0 0 0,0 0 0,0 1 0,-1-1 0,1 0 0,0 0 0,0 1 0,0-1 0,0 0 0,0 0 0,0 1 0,0-1 0,0 0 0,0 0 0,0 1 0,1-1 0,-1 0 0,0 0 0,0 1 0,0-1 0,0 0 0,0 1 0,1 0 0,-1 0 0,0-1 0,0 1 0,1 0 0,-1 0 0,0 0 0,0 0 0,0 0 0,0 0 0,0 0 0,0 1 0,0 0 0,0-1 0,0 0 0,0 1 0,1 1 0,-1-1 0,0-1 0,0 0 0,0 1 0,1-1 0,-1 0 0,-1 1 0,1 1 0,0-1 0,0-1 0,0 1 0,0 0 0,0 1 0,0 3 0,0-5 0,0-1 0,0 1 0,0 0 0,0-1 0,0 1 0,0 0 0,0-1 0,0 1 0,0 0 0,1 1 0,-1 0 1,1 0 0,-1 0 0,0 0 0,1 1 0,-1-1 0,0 0 0,0 3 0,-1-3-2,1 0 1,0 0-1,0 0 1,0 0 0,0 0-1,0 3 1,0-4-1,0-1 0,0 0-1,0 1 1,0-1 0,0 1 0,0-1-1,0 0 1,0 1 0,0-1 0,0 0 0,0 1-1,0-1 1,0 1 0,-1 4 3,0-1-8,1-3 6,0-1 1,0 1-1,0-1 0,0 1 0,0 0 0,0-1 0,0 2 0,1 0 3,-1 0 0,0 0-1,0 3 1,0-4-1,0 1 0,0-1 0,0 1 0,0-1 0,0 4 0,1-5-3,-1 1 1,0-1-1,0 1 1,0-1 0,0 1-1,0 0 1,0-1 0,0 1-1,0-1 1,0 1-1,0-1 1,0 1 0,0 0-1,0-1 1,0 1 0,0-1-1,0 1 1,0-1-1,-1 1 1,1 0 0,0-1 0,0 0 0,0 0 0,0 0 0,0 1 0,0-1 0,0 0 0,0 0 0,0 0 0,-1 0 0,1 0 0,0 0 0,0 1 0,0-1 0,0 0 0,0 0 0,0 0 0,0 0 0,0 0 0,0 1 0,0-1 0,0 0 0,0 0 0,0 0 0,1 0 0,-1 0 0,0 1 0,0-1 0,0 0 0,0 0 0,0 0 0,0 0 0,0 0 0,0 0 0,0 0 0,0 1 0,0-1 0,0 0 0,1 0 0,-1 0 0,0 0 0,-1 5 0,1-2 0,1-1 0,-1 1 0,0-1 0,0 5 0,1 1 1,-1-1 2,0 2 1,0-7-4,0 1 0,0-1 0,0 0 0,0 0 0,0 0 0,-1 0 0,0 3 0,1-4 0,0 0 1,0 0-1,0 0 1,0 1 0,0-1-1,0 0 1,1 0-1,-1 1 1,1 5 2,-1-2-3,0-5 0,0 1 0,0 0 0,0-1 0,0 1 0,0-1 0,0 1 0,0 0 0,0-1 0,0 1 0,1-1 0,-1 1 0,0-1 0,0 1 0,0-1 0,1 2 0,-1-2-1,1 1 1,-1-1 0,0 1 0,0-1-1,1 1 1,-1 0 0,0-1-1,0 1 1,0-1 0,0 1 0,0 0-1,0-1 1,0 1 0,1 0-1,-1-1 1,-1 1 0,1-1 0,0 1-1,0 0 1,0-1 0,0 1 0,0 0-1,-1 0 1,1 0 0,0 0 0,0 0-1,0 0 1,0 0 0,0 0 0,0 0 0,0 0 0,1 0 0,-1 1-1,1 4 2,0 1 2,0-6-3,-1 1 1,0-1-1,0 0 1,0 1-1,0-1 1,0 2-1,0-3 0,0 1-1,0 0 1,0 0-1,0 0 1,1-1-1,-1 1 1,0 0-1,1 1 1,-1-1-1,0 0 1,0 0 0,0-1-1,1 1 1,-1 2 0,1 0 1,-1-2-1,0-1 0,0 0 0,0 1 0,0-1 0,0 0 0,0 0 0,0 1 0,0-1 0,0 0 0,0 1 0,0-1 0,0 0 0,0 1 0,0-1 1,0 1 0,0-1 0,0 0 0,0 1 0,0-1 0,0 0 0,0 1 0,0-1 0,0 0 0,0 1 0,1 0 0,-1 3-5,0 12 17,0-15-12,0-1-1,0 0 1,0 1-1,0-1 1,0 0 0,0 1-1,0-1 1,0 0-1,0 0 1,0 1-1,1 0 1,-1 2 2,2-1-3,-2-1 0,0-1 0,0 0 0,0 0 0,0 0 0,0 0 0,0 0 0,0 1 0,0-1 0,1 0 0,-1 0 0,0 0 0,0 1 0,0-1 0,0 0 0,0 0 0,0 0 0,0 1 0,1 24 0,-1-21 0,1-2 0,-1-1 0,0 1 0,0 3 0,0-5 0,0 1 1,0-1-1,0 1 1,0 0-1,0-1 0,0 1 1,0-1-1,0 1 1,0-1-1,0 1 1,0 0-1,1-1 1,-1 1-1,0-1 1,0 1-1,1 0 1,-1-1-2,0 0 1,0 1 0,0-1 0,0 0-1,0 1 1,0-1 0,0 0 0,0 1-1,1-1 1,-1 0 0,-1 1 0,1-1 0,0 0-1,0 1 1,0 0 0,0-1 0,0 0-1,0 1 1,0-1 0,0 1 0,0-1-1,0 0 1,0 1 0,0-1-1,0 1 1,0-1 0,0 0 0,0 1-1,0-1 1,0 1 0,1-1 0,-1 1-2,1 0 0,-1 0 1,0 0-1,1-1 1,-1 1-1,0 0 0,1 0 1,-1 0-1,0 0 0,0 0 1,0 0-1,0 0 1,0 1-1,0-1 4,1 0 1,-1 0-1,0 1 1,0-1-1,1 0 1,-1 0-1,0 0 1,2 2-1,-2-2-1,0-1-1,0 1 1,0 0 0,1 0 0,-1-1-1,0 1 1,0 0 0,0 1 0,0 1 1,0-3-2,0 0 0,0 0 0,0 1 0,0-1 0,0 0 0,0 0 0,0 0 0,0 0 0,0 0 0,0 0 0,1 0 0,-1 0 0,0 0 0,0 0 0,0 0 0,0 1 0,0-1 0,0 0 0,0 0 0,0 0 0,2 1 0,3 10 61,-1-2-48,-1-2-7,1-3-16,-2-2 7,-2-2 2,1 0 1,-1 0 0,0 1-1,1-1 1,-1 0 0,1 1-1,-1-1 1,1 1 0,2 3 0,-2-4-1,-1 0 0,0 0 1,0 0-1,0 1 0,1-1 1,-1 0-1,0 0 0,0 0 1,1 0-1,-1 0 0,0 0 1,1 0-1,0 1-8,-1-1 9,0 0-1,1 0 1,-1 0 0,0 0-1,0 0 1,0 0-1,0 0 1,0 0-1,0 1 1,0-1 0,0 0-1,0 0 1,0 0-1,0 0 1,0 0 0,0 0-1,0 0 1,0 0-1,1 0 1,-1 0-1,0 0 1,0 0 0,0 0-1,0 0 1,0 0-1,0 0 1,0 0-1,0 0 1,0 0 0,0 0-1,0-1 1,1 1 0,-1 0 0,0 0 1,1 0-1,-1 0 1,0 0-1,1 0 0,-1 0 1,0 0-1,1 0 1,-1 0-1,0 0 0,1 0 1,-1 0-1,0 1 0,1-1 1,-1 0-1,0 0 1,2 1 4,-1 0-10,0-1-3,-1 0 7,0 0 1,0 0-1,0 0 1,0 0-1,0 0 1,0 0 0,0 1-1,0-1 1,0 0-1,0 0 1,0 0-1,0 0 1,0 0 0,0 0-1,0 0 1,0 0-1,0 0 1,0 0-1,0 0 1,0 0 0,0 0-1,0 0 1,0 0-1,0 0 1,0 0-1,0 0 1,0 0 0,0 0-1,0 0 1,0 0-1,0 0 1,0 0-1,0 0 1,0 0 0,0 0-1,0 0 1,0 0-1,0 0 1,0 0-1,0 0 1,0 0-1,0 0 1,0 0 0,0 0-1,1 0 1,-1 0-1,0 0 1,0 0-1,0 0 1,0 0 0,1-2-18,0 2 19,-1 0 2,0-1-1,0 1 1,1 0 0,-1 0-1,0-1 1,0 1 0,0 0 0,0 0-1,1-1 1,-1 1 0,0 0 0,0 0-1,0-1 1,0 1 0,0 0-1,0-1 1,0 1 0,0 0 0,0-1-1,0 1 1,0 0 0,0-1 0,0 1-1,0-1 1,1-1 18,-1 2-21,0 0 1,0 0-1,0 0 1,0 0-1,0 0 1,0 0-1,0-1 1,0 1-1,0 0 1,0 0-1,0 0 1,0 0-1,0 0 0,0 0 1,0 0-1,0 0 1,0 0-1,0 0 1,0 0-1,0 0 1,0 0-1,0 0 1,0-1-1,0 1 1,0 0-1,0 0 1,0 0-1,0 0 1,0 0-1,0 0 1,0 0-1,0 0 1,0 0-1,0 0 0,0 0 1,0 0-1,0 0 1,0 0-1,0 0 1,0 0-1,0 0 1,0-1-1,0 1 1,0 0-1,0 0 1,0 0 1,0 0 0,0 0 1,0 0-1,0 0 1,0 0-1,0 0 0,0-1 1,0 1-1,0 0 0,0 0 1,0 0-1,0 0 1,0 0-1,0 0 0,0 0 1,0-1-1,0 1 0,0 0 1,0 0-1,0 0 1,0 0-1,0 0 0,0 0 1,0 0-1,0 0 1,0 0-1,0-1 0,0 1 1,0 0-1,0 0 0,0 0 1,1 0-1,-1 0 1,0 0-1,0 0 0,0 0 5,0-1 0,0 1 0,1 0 0,-1 0 0,0-1 0,0 1 0,1 0 0,-1 0 0,0 0 0,0 0 0,1-1 0,-1 1 10,1 0-11,0-1 18,-2 2-38,0-1-214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8D0C3-7905-402E-804C-FDD74B821FD2}" type="datetimeFigureOut">
              <a:rPr lang="it-IT" smtClean="0"/>
              <a:t>10/02/2025</a:t>
            </a:fld>
            <a:endParaRPr lang="it-IT"/>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692A69-1958-4F34-8D1B-D010B29DE971}" type="slidenum">
              <a:rPr lang="it-IT" smtClean="0"/>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200" dirty="0">
                <a:solidFill>
                  <a:schemeClr val="dk1"/>
                </a:solidFill>
                <a:latin typeface="Calibri"/>
                <a:ea typeface="Calibri"/>
                <a:cs typeface="Calibri"/>
                <a:sym typeface="Calibri"/>
              </a:rPr>
              <a:t>1) </a:t>
            </a:r>
            <a:r>
              <a:rPr lang="it-IT" sz="1200" dirty="0" err="1">
                <a:solidFill>
                  <a:schemeClr val="dk1"/>
                </a:solidFill>
                <a:latin typeface="Calibri"/>
                <a:ea typeface="Calibri"/>
                <a:cs typeface="Calibri"/>
                <a:sym typeface="Calibri"/>
              </a:rPr>
              <a:t>Many</a:t>
            </a:r>
            <a:r>
              <a:rPr lang="it-IT" sz="1200" dirty="0">
                <a:solidFill>
                  <a:schemeClr val="dk1"/>
                </a:solidFill>
                <a:latin typeface="Calibri"/>
                <a:ea typeface="Calibri"/>
                <a:cs typeface="Calibri"/>
                <a:sym typeface="Calibri"/>
              </a:rPr>
              <a:t> thanks for the </a:t>
            </a:r>
            <a:r>
              <a:rPr lang="it-IT" sz="1200" dirty="0" err="1">
                <a:solidFill>
                  <a:schemeClr val="dk1"/>
                </a:solidFill>
                <a:latin typeface="Calibri"/>
                <a:ea typeface="Calibri"/>
                <a:cs typeface="Calibri"/>
                <a:sym typeface="Calibri"/>
              </a:rPr>
              <a:t>opportunity</a:t>
            </a:r>
            <a:r>
              <a:rPr lang="it-IT" sz="1200" dirty="0">
                <a:solidFill>
                  <a:schemeClr val="dk1"/>
                </a:solidFill>
                <a:latin typeface="Calibri"/>
                <a:ea typeface="Calibri"/>
                <a:cs typeface="Calibri"/>
                <a:sym typeface="Calibri"/>
              </a:rPr>
              <a:t> to </a:t>
            </a:r>
            <a:r>
              <a:rPr lang="it-IT" sz="1200" dirty="0" err="1">
                <a:solidFill>
                  <a:schemeClr val="dk1"/>
                </a:solidFill>
                <a:latin typeface="Calibri"/>
                <a:ea typeface="Calibri"/>
                <a:cs typeface="Calibri"/>
                <a:sym typeface="Calibri"/>
              </a:rPr>
              <a:t>present</a:t>
            </a:r>
            <a:r>
              <a:rPr lang="it-IT" sz="1200" dirty="0">
                <a:solidFill>
                  <a:schemeClr val="dk1"/>
                </a:solidFill>
                <a:latin typeface="Calibri"/>
                <a:ea typeface="Calibri"/>
                <a:cs typeface="Calibri"/>
                <a:sym typeface="Calibri"/>
              </a:rPr>
              <a:t> to </a:t>
            </a:r>
            <a:r>
              <a:rPr lang="it-IT" sz="1200" dirty="0" err="1">
                <a:solidFill>
                  <a:schemeClr val="dk1"/>
                </a:solidFill>
                <a:latin typeface="Calibri"/>
                <a:ea typeface="Calibri"/>
                <a:cs typeface="Calibri"/>
                <a:sym typeface="Calibri"/>
              </a:rPr>
              <a:t>you</a:t>
            </a:r>
            <a:r>
              <a:rPr lang="it-IT" sz="1200" dirty="0">
                <a:solidFill>
                  <a:schemeClr val="dk1"/>
                </a:solidFill>
                <a:latin typeface="Calibri"/>
                <a:ea typeface="Calibri"/>
                <a:cs typeface="Calibri"/>
                <a:sym typeface="Calibri"/>
              </a:rPr>
              <a:t> TICTOCGRAV project.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it-IT" sz="1200" dirty="0">
                <a:solidFill>
                  <a:schemeClr val="dk1"/>
                </a:solidFill>
                <a:latin typeface="Calibri"/>
                <a:ea typeface="Calibri"/>
                <a:cs typeface="Calibri"/>
                <a:sym typeface="Calibri"/>
              </a:rPr>
              <a:t>2) </a:t>
            </a:r>
            <a:r>
              <a:rPr lang="it-IT" sz="1200" dirty="0" err="1">
                <a:solidFill>
                  <a:schemeClr val="dk1"/>
                </a:solidFill>
                <a:latin typeface="Calibri"/>
                <a:ea typeface="Calibri"/>
                <a:cs typeface="Calibri"/>
                <a:sym typeface="Calibri"/>
              </a:rPr>
              <a:t>Exploring</a:t>
            </a:r>
            <a:r>
              <a:rPr lang="it-IT" sz="1200" dirty="0">
                <a:solidFill>
                  <a:schemeClr val="dk1"/>
                </a:solidFill>
                <a:latin typeface="Calibri"/>
                <a:ea typeface="Calibri"/>
                <a:cs typeface="Calibri"/>
                <a:sym typeface="Calibri"/>
              </a:rPr>
              <a:t> </a:t>
            </a:r>
            <a:r>
              <a:rPr lang="it-IT" sz="1200" dirty="0" err="1">
                <a:solidFill>
                  <a:schemeClr val="dk1"/>
                </a:solidFill>
                <a:latin typeface="Calibri"/>
                <a:ea typeface="Calibri"/>
                <a:cs typeface="Calibri"/>
                <a:sym typeface="Calibri"/>
              </a:rPr>
              <a:t>gravity</a:t>
            </a:r>
            <a:r>
              <a:rPr lang="it-IT" sz="1200" dirty="0">
                <a:solidFill>
                  <a:schemeClr val="dk1"/>
                </a:solidFill>
                <a:latin typeface="Calibri"/>
                <a:ea typeface="Calibri"/>
                <a:cs typeface="Calibri"/>
                <a:sym typeface="Calibri"/>
              </a:rPr>
              <a:t> with ultra-</a:t>
            </a:r>
            <a:r>
              <a:rPr lang="it-IT" sz="1200" dirty="0" err="1">
                <a:solidFill>
                  <a:schemeClr val="dk1"/>
                </a:solidFill>
                <a:latin typeface="Calibri"/>
                <a:ea typeface="Calibri"/>
                <a:cs typeface="Calibri"/>
                <a:sym typeface="Calibri"/>
              </a:rPr>
              <a:t>cold</a:t>
            </a:r>
            <a:r>
              <a:rPr lang="it-IT" sz="1200" dirty="0">
                <a:solidFill>
                  <a:schemeClr val="dk1"/>
                </a:solidFill>
                <a:latin typeface="Calibri"/>
                <a:ea typeface="Calibri"/>
                <a:cs typeface="Calibri"/>
                <a:sym typeface="Calibri"/>
              </a:rPr>
              <a:t> </a:t>
            </a:r>
            <a:r>
              <a:rPr lang="it-IT" sz="1200" dirty="0" err="1">
                <a:solidFill>
                  <a:schemeClr val="dk1"/>
                </a:solidFill>
                <a:latin typeface="Calibri"/>
                <a:ea typeface="Calibri"/>
                <a:cs typeface="Calibri"/>
                <a:sym typeface="Calibri"/>
              </a:rPr>
              <a:t>Cadmium</a:t>
            </a:r>
            <a:r>
              <a:rPr lang="it-IT" sz="1200" dirty="0">
                <a:solidFill>
                  <a:schemeClr val="dk1"/>
                </a:solidFill>
                <a:latin typeface="Calibri"/>
                <a:ea typeface="Calibri"/>
                <a:cs typeface="Calibri"/>
                <a:sym typeface="Calibri"/>
              </a:rPr>
              <a:t> and </a:t>
            </a:r>
            <a:r>
              <a:rPr lang="it-IT" sz="1200" dirty="0" err="1">
                <a:solidFill>
                  <a:schemeClr val="dk1"/>
                </a:solidFill>
                <a:latin typeface="Calibri"/>
                <a:ea typeface="Calibri"/>
                <a:cs typeface="Calibri"/>
                <a:sym typeface="Calibri"/>
              </a:rPr>
              <a:t>Strontium</a:t>
            </a:r>
            <a:r>
              <a:rPr lang="it-IT" sz="1200" dirty="0">
                <a:solidFill>
                  <a:schemeClr val="dk1"/>
                </a:solidFill>
                <a:latin typeface="Calibri"/>
                <a:ea typeface="Calibri"/>
                <a:cs typeface="Calibri"/>
                <a:sym typeface="Calibri"/>
              </a:rPr>
              <a:t> optical clocks and </a:t>
            </a:r>
            <a:r>
              <a:rPr lang="it-IT" sz="1200" dirty="0" err="1">
                <a:solidFill>
                  <a:schemeClr val="dk1"/>
                </a:solidFill>
                <a:latin typeface="Calibri"/>
                <a:ea typeface="Calibri"/>
                <a:cs typeface="Calibri"/>
                <a:sym typeface="Calibri"/>
              </a:rPr>
              <a:t>atom</a:t>
            </a:r>
            <a:r>
              <a:rPr lang="it-IT" sz="1200" dirty="0">
                <a:solidFill>
                  <a:schemeClr val="dk1"/>
                </a:solidFill>
                <a:latin typeface="Calibri"/>
                <a:ea typeface="Calibri"/>
                <a:cs typeface="Calibri"/>
                <a:sym typeface="Calibri"/>
              </a:rPr>
              <a:t> </a:t>
            </a:r>
            <a:r>
              <a:rPr lang="it-IT" sz="1200" dirty="0" err="1">
                <a:solidFill>
                  <a:schemeClr val="dk1"/>
                </a:solidFill>
                <a:latin typeface="Calibri"/>
                <a:ea typeface="Calibri"/>
                <a:cs typeface="Calibri"/>
                <a:sym typeface="Calibri"/>
              </a:rPr>
              <a:t>interferometers</a:t>
            </a:r>
            <a:r>
              <a:rPr lang="it-IT"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it-IT" sz="1200" dirty="0">
                <a:solidFill>
                  <a:schemeClr val="dk1"/>
                </a:solidFill>
                <a:latin typeface="Calibri"/>
                <a:ea typeface="Calibri"/>
                <a:cs typeface="Calibri"/>
                <a:sym typeface="Calibri"/>
              </a:rPr>
              <a:t>3) My name </a:t>
            </a:r>
            <a:r>
              <a:rPr lang="it-IT" sz="1200" dirty="0" err="1">
                <a:solidFill>
                  <a:schemeClr val="dk1"/>
                </a:solidFill>
                <a:latin typeface="Calibri"/>
                <a:ea typeface="Calibri"/>
                <a:cs typeface="Calibri"/>
                <a:sym typeface="Calibri"/>
              </a:rPr>
              <a:t>is</a:t>
            </a:r>
            <a:r>
              <a:rPr lang="it-IT" sz="1200" dirty="0">
                <a:solidFill>
                  <a:schemeClr val="dk1"/>
                </a:solidFill>
                <a:latin typeface="Calibri"/>
                <a:ea typeface="Calibri"/>
                <a:cs typeface="Calibri"/>
                <a:sym typeface="Calibri"/>
              </a:rPr>
              <a:t> Nicola Poli and the </a:t>
            </a:r>
            <a:r>
              <a:rPr lang="it-IT" sz="1200" dirty="0" err="1">
                <a:solidFill>
                  <a:schemeClr val="dk1"/>
                </a:solidFill>
                <a:latin typeface="Calibri"/>
                <a:ea typeface="Calibri"/>
                <a:cs typeface="Calibri"/>
                <a:sym typeface="Calibri"/>
              </a:rPr>
              <a:t>host</a:t>
            </a:r>
            <a:r>
              <a:rPr lang="it-IT" sz="1200" dirty="0">
                <a:solidFill>
                  <a:schemeClr val="dk1"/>
                </a:solidFill>
                <a:latin typeface="Calibri"/>
                <a:ea typeface="Calibri"/>
                <a:cs typeface="Calibri"/>
                <a:sym typeface="Calibri"/>
              </a:rPr>
              <a:t> institution I </a:t>
            </a:r>
            <a:r>
              <a:rPr lang="it-IT" sz="1200" dirty="0" err="1">
                <a:solidFill>
                  <a:schemeClr val="dk1"/>
                </a:solidFill>
                <a:latin typeface="Calibri"/>
                <a:ea typeface="Calibri"/>
                <a:cs typeface="Calibri"/>
                <a:sym typeface="Calibri"/>
              </a:rPr>
              <a:t>choose</a:t>
            </a:r>
            <a:r>
              <a:rPr lang="it-IT" sz="1200" dirty="0">
                <a:solidFill>
                  <a:schemeClr val="dk1"/>
                </a:solidFill>
                <a:latin typeface="Calibri"/>
                <a:ea typeface="Calibri"/>
                <a:cs typeface="Calibri"/>
                <a:sym typeface="Calibri"/>
              </a:rPr>
              <a:t> for </a:t>
            </a:r>
            <a:r>
              <a:rPr lang="it-IT" sz="1200" dirty="0" err="1">
                <a:solidFill>
                  <a:schemeClr val="dk1"/>
                </a:solidFill>
                <a:latin typeface="Calibri"/>
                <a:ea typeface="Calibri"/>
                <a:cs typeface="Calibri"/>
                <a:sym typeface="Calibri"/>
              </a:rPr>
              <a:t>this</a:t>
            </a:r>
            <a:r>
              <a:rPr lang="it-IT" sz="1200" dirty="0">
                <a:solidFill>
                  <a:schemeClr val="dk1"/>
                </a:solidFill>
                <a:latin typeface="Calibri"/>
                <a:ea typeface="Calibri"/>
                <a:cs typeface="Calibri"/>
                <a:sym typeface="Calibri"/>
              </a:rPr>
              <a:t> project </a:t>
            </a:r>
            <a:r>
              <a:rPr lang="it-IT" sz="1200" dirty="0" err="1">
                <a:solidFill>
                  <a:schemeClr val="dk1"/>
                </a:solidFill>
                <a:latin typeface="Calibri"/>
                <a:ea typeface="Calibri"/>
                <a:cs typeface="Calibri"/>
                <a:sym typeface="Calibri"/>
              </a:rPr>
              <a:t>is</a:t>
            </a:r>
            <a:r>
              <a:rPr lang="it-IT" sz="1200" dirty="0">
                <a:solidFill>
                  <a:schemeClr val="dk1"/>
                </a:solidFill>
                <a:latin typeface="Calibri"/>
                <a:ea typeface="Calibri"/>
                <a:cs typeface="Calibri"/>
                <a:sym typeface="Calibri"/>
              </a:rPr>
              <a:t> LENS </a:t>
            </a:r>
            <a:r>
              <a:rPr lang="it-IT" sz="1200" dirty="0" err="1">
                <a:solidFill>
                  <a:schemeClr val="dk1"/>
                </a:solidFill>
                <a:latin typeface="Calibri"/>
                <a:ea typeface="Calibri"/>
                <a:cs typeface="Calibri"/>
                <a:sym typeface="Calibri"/>
              </a:rPr>
              <a:t>laboratories</a:t>
            </a:r>
            <a:r>
              <a:rPr lang="it-IT"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Here a picture of the optical </a:t>
            </a:r>
            <a:r>
              <a:rPr lang="it-IT" dirty="0" err="1"/>
              <a:t>table</a:t>
            </a:r>
            <a:r>
              <a:rPr lang="it-IT" dirty="0"/>
              <a:t> in </a:t>
            </a:r>
            <a:r>
              <a:rPr lang="it-IT" dirty="0" err="1"/>
              <a:t>clean</a:t>
            </a:r>
            <a:r>
              <a:rPr lang="it-IT" dirty="0"/>
              <a:t> room, with the hole hosting the </a:t>
            </a:r>
            <a:r>
              <a:rPr lang="it-IT" dirty="0" err="1"/>
              <a:t>atomic</a:t>
            </a:r>
            <a:r>
              <a:rPr lang="it-IT" dirty="0"/>
              <a:t> </a:t>
            </a:r>
            <a:r>
              <a:rPr lang="it-IT" dirty="0" err="1"/>
              <a:t>fountain</a:t>
            </a:r>
            <a:r>
              <a:rPr lang="it-IT" dirty="0"/>
              <a:t>, and </a:t>
            </a:r>
            <a:r>
              <a:rPr lang="it-IT" dirty="0" err="1"/>
              <a:t>our</a:t>
            </a:r>
            <a:r>
              <a:rPr lang="it-IT" dirty="0"/>
              <a:t> laser systems.</a:t>
            </a:r>
          </a:p>
        </p:txBody>
      </p:sp>
      <p:sp>
        <p:nvSpPr>
          <p:cNvPr id="4" name="Slide Number Placeholder 3"/>
          <p:cNvSpPr>
            <a:spLocks noGrp="1"/>
          </p:cNvSpPr>
          <p:nvPr>
            <p:ph type="sldNum" sz="quarter" idx="5"/>
          </p:nvPr>
        </p:nvSpPr>
        <p:spPr/>
        <p:txBody>
          <a:bodyPr/>
          <a:lstStyle/>
          <a:p>
            <a:fld id="{E0557425-BE1D-4109-B19A-84AECA7DFD13}" type="slidenum">
              <a:rPr lang="it-IT" smtClean="0"/>
              <a:t>26</a:t>
            </a:fld>
            <a:endParaRPr lang="it-IT"/>
          </a:p>
        </p:txBody>
      </p:sp>
    </p:spTree>
    <p:extLst>
      <p:ext uri="{BB962C8B-B14F-4D97-AF65-F5344CB8AC3E}">
        <p14:creationId xmlns:p14="http://schemas.microsoft.com/office/powerpoint/2010/main" val="2050748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9512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science chamber has just come to us, we will start baking and assembling it and in the next few months if we are lucky we will be able to see something.</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Our Cd MOT chamber design is based on some simulations carried out by my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collegues</a:t>
            </a:r>
            <a:r>
              <a:rPr lang="en-GB" sz="1800" dirty="0">
                <a:effectLst/>
                <a:latin typeface="Calibri" panose="020F0502020204030204" pitchFamily="34" charset="0"/>
                <a:ea typeface="Times New Roman" panose="02020603050405020304" pitchFamily="18" charset="0"/>
                <a:cs typeface="Calibri" panose="020F0502020204030204" pitchFamily="34" charset="0"/>
              </a:rPr>
              <a:t>, so go find them if you have any technical question, I’m sure they will be happy to give you answers.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I’ll give you the general idea.</a:t>
            </a: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Let’s start saying that cadmium MOTs have already been realized. With respect to the historical approach, with 326 and 229 being used in the same chamber, we designed a two-stage colling and trapping. </a:t>
            </a: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 229 is good to slow atoms because of its large scattering force; a 229 mot is feasible, but it requires high magnetic field gradients to compensate for the scattering (we’re talking about tens of watts coils). Not to mention the damage that a 229 mot could cause on the vacuum parts.</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That’s why we preferred to design a 3d MOT on the 326 transition. Cooling in this case is associated with a lower doppler temperature with respect to the 229.It’s true that the 326 transition has a small scattering force, but we can overcome this limitation with the watt-level power we have at disposal.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 basically the 229 is used just at the beginning of the loading to slow the atoms; we confine them in a 2d 229 mot for very short times, limiting the period when ionization can occur; and then apply a little 229 push beam.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At this point, atoms start diverge, moving towards the 326 mot, which has a rather small capture velocity; </a:t>
            </a:r>
            <a:endParaRPr lang="it-IT" dirty="0"/>
          </a:p>
        </p:txBody>
      </p:sp>
      <p:sp>
        <p:nvSpPr>
          <p:cNvPr id="4" name="Slide Number Placeholder 3"/>
          <p:cNvSpPr>
            <a:spLocks noGrp="1"/>
          </p:cNvSpPr>
          <p:nvPr>
            <p:ph type="sldNum" sz="quarter" idx="5"/>
          </p:nvPr>
        </p:nvSpPr>
        <p:spPr/>
        <p:txBody>
          <a:bodyPr/>
          <a:lstStyle/>
          <a:p>
            <a:fld id="{E0557425-BE1D-4109-B19A-84AECA7DFD13}" type="slidenum">
              <a:rPr lang="it-IT" smtClean="0"/>
              <a:t>35</a:t>
            </a:fld>
            <a:endParaRPr lang="it-IT"/>
          </a:p>
        </p:txBody>
      </p:sp>
    </p:spTree>
    <p:extLst>
      <p:ext uri="{BB962C8B-B14F-4D97-AF65-F5344CB8AC3E}">
        <p14:creationId xmlns:p14="http://schemas.microsoft.com/office/powerpoint/2010/main" val="1470642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B2765-722D-EE18-1DCF-1A553B96AC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9EB52-7F4A-12A0-6144-8D4F86CE3B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917AE-A024-A0EE-9834-56FE15BCED14}"/>
              </a:ext>
            </a:extLst>
          </p:cNvPr>
          <p:cNvSpPr>
            <a:spLocks noGrp="1"/>
          </p:cNvSpPr>
          <p:nvPr>
            <p:ph type="body" idx="1"/>
          </p:nvPr>
        </p:nvSpPr>
        <p:spPr/>
        <p:txBody>
          <a:bodyPr/>
          <a:lstStyle/>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science chamber has just come to us, we will start baking and assembling it and in the next few months if we are lucky we will be able to see something.</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Our Cd MOT chamber design is based on some simulations carried out by my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collegues</a:t>
            </a:r>
            <a:r>
              <a:rPr lang="en-GB" sz="1800" dirty="0">
                <a:effectLst/>
                <a:latin typeface="Calibri" panose="020F0502020204030204" pitchFamily="34" charset="0"/>
                <a:ea typeface="Times New Roman" panose="02020603050405020304" pitchFamily="18" charset="0"/>
                <a:cs typeface="Calibri" panose="020F0502020204030204" pitchFamily="34" charset="0"/>
              </a:rPr>
              <a:t>, so go find them if you have any technical question, I’m sure they will be happy to give you answers.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I’ll give you the general idea.</a:t>
            </a: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Let’s start saying that cadmium MOTs have already been realized. With respect to the historical approach, with 326 and 229 being used in the same chamber, we designed a two-stage colling and trapping. </a:t>
            </a: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 229 is good to slow atoms because of its large scattering force; a 229 mot is feasible, but it requires high magnetic field gradients to compensate for the scattering (we’re talking about tens of watts coils). Not to mention the damage that a 229 mot could cause on the vacuum parts.</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That’s why we preferred to design a 3d MOT on the 326 transition. Cooling in this case is associated with a lower doppler temperature with respect to the 229.It’s true that the 326 transition has a small scattering force, but we can overcome this limitation with the watt-level power we have at disposal.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 basically the 229 is used just at the beginning of the loading to slow the atoms; we confine them in a 2d 229 mot for very short times, limiting the period when ionization can occur; and then apply a little 229 push beam.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At this point, atoms start diverge, moving towards the 326 mot, which has a rather small capture velocity; </a:t>
            </a:r>
            <a:endParaRPr lang="it-IT" dirty="0"/>
          </a:p>
        </p:txBody>
      </p:sp>
      <p:sp>
        <p:nvSpPr>
          <p:cNvPr id="4" name="Slide Number Placeholder 3">
            <a:extLst>
              <a:ext uri="{FF2B5EF4-FFF2-40B4-BE49-F238E27FC236}">
                <a16:creationId xmlns:a16="http://schemas.microsoft.com/office/drawing/2014/main" id="{F4C2BC46-8626-EAAE-C959-53271E8BFB37}"/>
              </a:ext>
            </a:extLst>
          </p:cNvPr>
          <p:cNvSpPr>
            <a:spLocks noGrp="1"/>
          </p:cNvSpPr>
          <p:nvPr>
            <p:ph type="sldNum" sz="quarter" idx="5"/>
          </p:nvPr>
        </p:nvSpPr>
        <p:spPr/>
        <p:txBody>
          <a:bodyPr/>
          <a:lstStyle/>
          <a:p>
            <a:fld id="{E0557425-BE1D-4109-B19A-84AECA7DFD13}" type="slidenum">
              <a:rPr lang="it-IT" smtClean="0"/>
              <a:t>36</a:t>
            </a:fld>
            <a:endParaRPr lang="it-IT"/>
          </a:p>
        </p:txBody>
      </p:sp>
    </p:spTree>
    <p:extLst>
      <p:ext uri="{BB962C8B-B14F-4D97-AF65-F5344CB8AC3E}">
        <p14:creationId xmlns:p14="http://schemas.microsoft.com/office/powerpoint/2010/main" val="2468383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D620F-42FA-E4FF-FDE8-EBE9F7246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15226B-26E9-1DE2-B1ED-6F6409EE9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EB104-157B-237E-F5CD-BF4EF513F76A}"/>
              </a:ext>
            </a:extLst>
          </p:cNvPr>
          <p:cNvSpPr>
            <a:spLocks noGrp="1"/>
          </p:cNvSpPr>
          <p:nvPr>
            <p:ph type="body" idx="1"/>
          </p:nvPr>
        </p:nvSpPr>
        <p:spPr/>
        <p:txBody>
          <a:bodyPr/>
          <a:lstStyle/>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science chamber has just come to us, we will start baking and assembling it and in the next few months if we are lucky we will be able to see something.</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Our Cd MOT chamber design is based on some simulations carried out by my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collegues</a:t>
            </a:r>
            <a:r>
              <a:rPr lang="en-GB" sz="1800" dirty="0">
                <a:effectLst/>
                <a:latin typeface="Calibri" panose="020F0502020204030204" pitchFamily="34" charset="0"/>
                <a:ea typeface="Times New Roman" panose="02020603050405020304" pitchFamily="18" charset="0"/>
                <a:cs typeface="Calibri" panose="020F0502020204030204" pitchFamily="34" charset="0"/>
              </a:rPr>
              <a:t>, so go find them if you have any technical question, I’m sure they will be happy to give you answers.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I’ll give you the general idea.</a:t>
            </a: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Let’s start saying that cadmium MOTs have already been realized. With respect to the historical approach, with 326 and 229 being used in the same chamber, we designed a two-stage colling and trapping. </a:t>
            </a: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 229 is good to slow atoms because of its large scattering force; a 229 mot is feasible, but it requires high magnetic field gradients to compensate for the scattering (we’re talking about tens of watts coils). Not to mention the damage that a 229 mot could cause on the vacuum parts.</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That’s why we preferred to design a 3d MOT on the 326 transition. Cooling in this case is associated with a lower doppler temperature with respect to the 229.It’s true that the 326 transition has a small scattering force, but we can overcome this limitation with the watt-level power we have at disposal.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 basically the 229 is used just at the beginning of the loading to slow the atoms; we confine them in a 2d 229 mot for very short times, limiting the period when ionization can occur; and then apply a little 229 push beam.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At this point, atoms start diverge, moving towards the 326 mot, which has a rather small capture velocity; </a:t>
            </a:r>
            <a:endParaRPr lang="it-IT" dirty="0"/>
          </a:p>
        </p:txBody>
      </p:sp>
      <p:sp>
        <p:nvSpPr>
          <p:cNvPr id="4" name="Slide Number Placeholder 3">
            <a:extLst>
              <a:ext uri="{FF2B5EF4-FFF2-40B4-BE49-F238E27FC236}">
                <a16:creationId xmlns:a16="http://schemas.microsoft.com/office/drawing/2014/main" id="{65DB184F-F98D-71EB-22EA-8072B5C04D5C}"/>
              </a:ext>
            </a:extLst>
          </p:cNvPr>
          <p:cNvSpPr>
            <a:spLocks noGrp="1"/>
          </p:cNvSpPr>
          <p:nvPr>
            <p:ph type="sldNum" sz="quarter" idx="5"/>
          </p:nvPr>
        </p:nvSpPr>
        <p:spPr/>
        <p:txBody>
          <a:bodyPr/>
          <a:lstStyle/>
          <a:p>
            <a:fld id="{E0557425-BE1D-4109-B19A-84AECA7DFD13}" type="slidenum">
              <a:rPr lang="it-IT" smtClean="0"/>
              <a:t>37</a:t>
            </a:fld>
            <a:endParaRPr lang="it-IT"/>
          </a:p>
        </p:txBody>
      </p:sp>
    </p:spTree>
    <p:extLst>
      <p:ext uri="{BB962C8B-B14F-4D97-AF65-F5344CB8AC3E}">
        <p14:creationId xmlns:p14="http://schemas.microsoft.com/office/powerpoint/2010/main" val="1290349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76857-C25E-F99E-D8D3-01231E690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E8FCC-2158-FAE8-5CEA-CB86654E99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F1A233-B779-2C7D-6A5B-F9A961E6A04D}"/>
              </a:ext>
            </a:extLst>
          </p:cNvPr>
          <p:cNvSpPr>
            <a:spLocks noGrp="1"/>
          </p:cNvSpPr>
          <p:nvPr>
            <p:ph type="body" idx="1"/>
          </p:nvPr>
        </p:nvSpPr>
        <p:spPr/>
        <p:txBody>
          <a:bodyPr/>
          <a:lstStyle/>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science chamber has just come to us, we will start baking and assembling it and in the next few months if we are lucky we will be able to see something.</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Our Cd MOT chamber design is based on some simulations carried out by my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collegues</a:t>
            </a:r>
            <a:r>
              <a:rPr lang="en-GB" sz="1800" dirty="0">
                <a:effectLst/>
                <a:latin typeface="Calibri" panose="020F0502020204030204" pitchFamily="34" charset="0"/>
                <a:ea typeface="Times New Roman" panose="02020603050405020304" pitchFamily="18" charset="0"/>
                <a:cs typeface="Calibri" panose="020F0502020204030204" pitchFamily="34" charset="0"/>
              </a:rPr>
              <a:t>, so go find them if you have any technical question, I’m sure they will be happy to give you answers.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I’ll give you the general idea.</a:t>
            </a: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Let’s start saying that cadmium MOTs have already been realized. With respect to the historical approach, with 326 and 229 being used in the same chamber, we designed a two-stage colling and trapping. </a:t>
            </a: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 229 is good to slow atoms because of its large scattering force; a 229 mot is feasible, but it requires high magnetic field gradients to compensate for the scattering (we’re talking about tens of watts coils). Not to mention the damage that a 229 mot could cause on the vacuum parts.</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That’s why we preferred to design a 3d MOT on the 326 transition. Cooling in this case is associated with a lower doppler temperature with respect to the 229.It’s true that the 326 transition has a small scattering force, but we can overcome this limitation with the watt-level power we have at disposal.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 basically the 229 is used just at the beginning of the loading to slow the atoms; we confine them in a 2d 229 mot for very short times, limiting the period when ionization can occur; and then apply a little 229 push beam.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At this point, atoms start diverge, moving towards the 326 mot, which has a rather small capture velocity; </a:t>
            </a:r>
            <a:endParaRPr lang="it-IT" dirty="0"/>
          </a:p>
        </p:txBody>
      </p:sp>
      <p:sp>
        <p:nvSpPr>
          <p:cNvPr id="4" name="Slide Number Placeholder 3">
            <a:extLst>
              <a:ext uri="{FF2B5EF4-FFF2-40B4-BE49-F238E27FC236}">
                <a16:creationId xmlns:a16="http://schemas.microsoft.com/office/drawing/2014/main" id="{B20C18DE-D3A1-5A58-51AA-AB353DE4904C}"/>
              </a:ext>
            </a:extLst>
          </p:cNvPr>
          <p:cNvSpPr>
            <a:spLocks noGrp="1"/>
          </p:cNvSpPr>
          <p:nvPr>
            <p:ph type="sldNum" sz="quarter" idx="5"/>
          </p:nvPr>
        </p:nvSpPr>
        <p:spPr/>
        <p:txBody>
          <a:bodyPr/>
          <a:lstStyle/>
          <a:p>
            <a:fld id="{E0557425-BE1D-4109-B19A-84AECA7DFD13}" type="slidenum">
              <a:rPr lang="it-IT" smtClean="0"/>
              <a:t>38</a:t>
            </a:fld>
            <a:endParaRPr lang="it-IT"/>
          </a:p>
        </p:txBody>
      </p:sp>
    </p:spTree>
    <p:extLst>
      <p:ext uri="{BB962C8B-B14F-4D97-AF65-F5344CB8AC3E}">
        <p14:creationId xmlns:p14="http://schemas.microsoft.com/office/powerpoint/2010/main" val="2065791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24A7E-5A3E-D16A-125C-3E0878B27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2A7709-7364-2123-8E05-1E7E998DF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E99435-D7AC-86A1-9669-ADA68EA1F2F7}"/>
              </a:ext>
            </a:extLst>
          </p:cNvPr>
          <p:cNvSpPr>
            <a:spLocks noGrp="1"/>
          </p:cNvSpPr>
          <p:nvPr>
            <p:ph type="body" idx="1"/>
          </p:nvPr>
        </p:nvSpPr>
        <p:spPr/>
        <p:txBody>
          <a:bodyPr/>
          <a:lstStyle/>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science chamber has just come to us, we will start baking and assembling it and in the next few months if we are lucky we will be able to see something.</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Our Cd MOT chamber design is based on some simulations carried out by my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collegues</a:t>
            </a:r>
            <a:r>
              <a:rPr lang="en-GB" sz="1800" dirty="0">
                <a:effectLst/>
                <a:latin typeface="Calibri" panose="020F0502020204030204" pitchFamily="34" charset="0"/>
                <a:ea typeface="Times New Roman" panose="02020603050405020304" pitchFamily="18" charset="0"/>
                <a:cs typeface="Calibri" panose="020F0502020204030204" pitchFamily="34" charset="0"/>
              </a:rPr>
              <a:t>, so go find them if you have any technical question, I’m sure they will be happy to give you answers.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I’ll give you the general idea.</a:t>
            </a: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Let’s start saying that cadmium MOTs have already been realized. With respect to the historical approach, with 326 and 229 being used in the same chamber, we designed a two-stage colling and trapping. </a:t>
            </a: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 229 is good to slow atoms because of its large scattering force; a 229 mot is feasible, but it requires high magnetic field gradients to compensate for the scattering (we’re talking about tens of watts coils). Not to mention the damage that a 229 mot could cause on the vacuum parts.</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That’s why we preferred to design a 3d MOT on the 326 transition. Cooling in this case is associated with a lower doppler temperature with respect to the 229.It’s true that the 326 transition has a small scattering force, but we can overcome this limitation with the watt-level power we have at disposal.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 basically the 229 is used just at the beginning of the loading to slow the atoms; we confine them in a 2d 229 mot for very short times, limiting the period when ionization can occur; and then apply a little 229 push beam.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At this point, atoms start diverge, moving towards the 326 mot, which has a rather small capture velocity; </a:t>
            </a:r>
            <a:endParaRPr lang="it-IT" dirty="0"/>
          </a:p>
        </p:txBody>
      </p:sp>
      <p:sp>
        <p:nvSpPr>
          <p:cNvPr id="4" name="Slide Number Placeholder 3">
            <a:extLst>
              <a:ext uri="{FF2B5EF4-FFF2-40B4-BE49-F238E27FC236}">
                <a16:creationId xmlns:a16="http://schemas.microsoft.com/office/drawing/2014/main" id="{CFCF11F7-6D86-A5AE-C1B5-160AB778E0A1}"/>
              </a:ext>
            </a:extLst>
          </p:cNvPr>
          <p:cNvSpPr>
            <a:spLocks noGrp="1"/>
          </p:cNvSpPr>
          <p:nvPr>
            <p:ph type="sldNum" sz="quarter" idx="5"/>
          </p:nvPr>
        </p:nvSpPr>
        <p:spPr/>
        <p:txBody>
          <a:bodyPr/>
          <a:lstStyle/>
          <a:p>
            <a:fld id="{E0557425-BE1D-4109-B19A-84AECA7DFD13}" type="slidenum">
              <a:rPr lang="it-IT" smtClean="0"/>
              <a:t>39</a:t>
            </a:fld>
            <a:endParaRPr lang="it-IT"/>
          </a:p>
        </p:txBody>
      </p:sp>
    </p:spTree>
    <p:extLst>
      <p:ext uri="{BB962C8B-B14F-4D97-AF65-F5344CB8AC3E}">
        <p14:creationId xmlns:p14="http://schemas.microsoft.com/office/powerpoint/2010/main" val="1325217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7D480-11B5-E071-0995-7DEE9B3D6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BEA24-80AD-53C5-CE93-A14988464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DCA81-0AA1-3714-290B-DBF5A0FCE348}"/>
              </a:ext>
            </a:extLst>
          </p:cNvPr>
          <p:cNvSpPr>
            <a:spLocks noGrp="1"/>
          </p:cNvSpPr>
          <p:nvPr>
            <p:ph type="body" idx="1"/>
          </p:nvPr>
        </p:nvSpPr>
        <p:spPr/>
        <p:txBody>
          <a:bodyPr/>
          <a:lstStyle/>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science chamber has just come to us, we will start baking and assembling it and in the next few months if we are lucky we will be able to see something.</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Our Cd MOT chamber design is based on some simulations carried out by my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collegues</a:t>
            </a:r>
            <a:r>
              <a:rPr lang="en-GB" sz="1800" dirty="0">
                <a:effectLst/>
                <a:latin typeface="Calibri" panose="020F0502020204030204" pitchFamily="34" charset="0"/>
                <a:ea typeface="Times New Roman" panose="02020603050405020304" pitchFamily="18" charset="0"/>
                <a:cs typeface="Calibri" panose="020F0502020204030204" pitchFamily="34" charset="0"/>
              </a:rPr>
              <a:t>, so go find them if you have any technical question, I’m sure they will be happy to give you answers.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I’ll give you the general idea.</a:t>
            </a: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Let’s start saying that cadmium MOTs have already been realized. With respect to the historical approach, with 326 and 229 being used in the same chamber, we designed a two-stage colling and trapping. </a:t>
            </a: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 229 is good to slow atoms because of its large scattering force; a 229 mot is feasible, but it requires high magnetic field gradients to compensate for the scattering (we’re talking about tens of watts coils). Not to mention the damage that a 229 mot could cause on the vacuum parts.</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That’s why we preferred to design a 3d MOT on the 326 transition. Cooling in this case is associated with a lower doppler temperature with respect to the 229.It’s true that the 326 transition has a small scattering force, but we can overcome this limitation with the watt-level power we have at disposal.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 basically the 229 is used just at the beginning of the loading to slow the atoms; we confine them in a 2d 229 mot for very short times, limiting the period when ionization can occur; and then apply a little 229 push beam.  </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At this point, atoms start diverge, moving towards the 326 mot, which has a rather small capture velocity; </a:t>
            </a:r>
            <a:endParaRPr lang="it-IT" dirty="0"/>
          </a:p>
        </p:txBody>
      </p:sp>
      <p:sp>
        <p:nvSpPr>
          <p:cNvPr id="4" name="Slide Number Placeholder 3">
            <a:extLst>
              <a:ext uri="{FF2B5EF4-FFF2-40B4-BE49-F238E27FC236}">
                <a16:creationId xmlns:a16="http://schemas.microsoft.com/office/drawing/2014/main" id="{67BB9A43-2C00-257C-0486-259497C6F76D}"/>
              </a:ext>
            </a:extLst>
          </p:cNvPr>
          <p:cNvSpPr>
            <a:spLocks noGrp="1"/>
          </p:cNvSpPr>
          <p:nvPr>
            <p:ph type="sldNum" sz="quarter" idx="5"/>
          </p:nvPr>
        </p:nvSpPr>
        <p:spPr/>
        <p:txBody>
          <a:bodyPr/>
          <a:lstStyle/>
          <a:p>
            <a:fld id="{E0557425-BE1D-4109-B19A-84AECA7DFD13}" type="slidenum">
              <a:rPr lang="it-IT" smtClean="0"/>
              <a:t>40</a:t>
            </a:fld>
            <a:endParaRPr lang="it-IT"/>
          </a:p>
        </p:txBody>
      </p:sp>
    </p:spTree>
    <p:extLst>
      <p:ext uri="{BB962C8B-B14F-4D97-AF65-F5344CB8AC3E}">
        <p14:creationId xmlns:p14="http://schemas.microsoft.com/office/powerpoint/2010/main" val="2125971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it-IT" altLang="it-IT">
                <a:ea typeface="ヒラギノ角ゴ Pro W3" pitchFamily="123" charset="-128"/>
              </a:rPr>
              <a:t>Applicazioni incredibili che oggi fanno uso della relativita’</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fld id="{D2653837-4ACF-4FB0-A37A-201F18335E91}" type="slidenum">
              <a:rPr lang="it-IT" altLang="it-IT" smtClean="0"/>
              <a:pPr/>
              <a:t>3</a:t>
            </a:fld>
            <a:endParaRPr lang="it-IT" altLang="it-IT"/>
          </a:p>
        </p:txBody>
      </p:sp>
    </p:spTree>
    <p:extLst>
      <p:ext uri="{BB962C8B-B14F-4D97-AF65-F5344CB8AC3E}">
        <p14:creationId xmlns:p14="http://schemas.microsoft.com/office/powerpoint/2010/main" val="87288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dirty="0"/>
              <a:t>Relative sensitivity which is the product of LMT order and W parameter proportional to the fidelity this has been somehow observed in the clock interferometer </a:t>
            </a:r>
          </a:p>
        </p:txBody>
      </p:sp>
    </p:spTree>
    <p:extLst>
      <p:ext uri="{BB962C8B-B14F-4D97-AF65-F5344CB8AC3E}">
        <p14:creationId xmlns:p14="http://schemas.microsoft.com/office/powerpoint/2010/main" val="608593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0" name="Google Shape;640;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it-IT" altLang="it-IT">
                <a:ea typeface="ヒラギノ角ゴ Pro W3" pitchFamily="123" charset="-128"/>
              </a:rPr>
              <a:t>Applicazioni incredibili che oggi fanno uso della relativita’</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4DF65B-8698-4DF5-86BF-70568F957E62}" type="slidenum">
              <a:rPr kumimoji="0" lang="it-IT" altLang="it-IT" sz="1200" b="0" i="0" u="none" strike="noStrike" kern="1200" cap="none" spc="0" normalizeH="0" baseline="0" noProof="0" smtClean="0">
                <a:ln>
                  <a:noFill/>
                </a:ln>
                <a:solidFill>
                  <a:srgbClr val="000000"/>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it-IT" altLang="it-IT" sz="1200" b="0" i="0" u="none" strike="noStrike" kern="1200" cap="none" spc="0" normalizeH="0" baseline="0" noProof="0">
              <a:ln>
                <a:noFill/>
              </a:ln>
              <a:solidFill>
                <a:srgbClr val="000000"/>
              </a:solidFill>
              <a:effectLst/>
              <a:uLnTx/>
              <a:uFillTx/>
              <a:latin typeface="Corbel" panose="020B0503020204020204" pitchFamily="34" charset="0"/>
              <a:ea typeface="ヒラギノ角ゴ Pro W3" pitchFamily="123" charset="-128"/>
              <a:cs typeface="+mn-cs"/>
            </a:endParaRPr>
          </a:p>
        </p:txBody>
      </p:sp>
    </p:spTree>
    <p:extLst>
      <p:ext uri="{BB962C8B-B14F-4D97-AF65-F5344CB8AC3E}">
        <p14:creationId xmlns:p14="http://schemas.microsoft.com/office/powerpoint/2010/main" val="225229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it-IT" altLang="it-IT">
                <a:ea typeface="ヒラギノ角ゴ Pro W3" pitchFamily="123" charset="-128"/>
              </a:rPr>
              <a:t>Come dicevo precedentemente la realta’ che ci circonda e’ a quattro dimensioni, anche se su la scala di velocita’ di tutti i giorni non ci accorgiamo di queste piccolissime variazioni. Oggi con i moderni orologi e’ possibile misurare queste piccolissime variazioni dello spazio tempo anche a velocita’ piccolissime.</a:t>
            </a:r>
          </a:p>
          <a:p>
            <a:pPr algn="just" eaLnBrk="1" hangingPunct="1"/>
            <a:r>
              <a:rPr lang="it-IT" altLang="it-IT">
                <a:ea typeface="ヒラギノ角ゴ Pro W3" pitchFamily="123" charset="-128"/>
              </a:rPr>
              <a:t>Un secondo effetto, stavolta di relativita’ generale </a:t>
            </a:r>
          </a:p>
          <a:p>
            <a:pPr algn="just" eaLnBrk="1" hangingPunct="1"/>
            <a:endParaRPr lang="it-IT" altLang="it-IT">
              <a:ea typeface="ヒラギノ角ゴ Pro W3" pitchFamily="123" charset="-128"/>
            </a:endParaRPr>
          </a:p>
          <a:p>
            <a:pPr algn="just" eaLnBrk="1" hangingPunct="1"/>
            <a:r>
              <a:rPr lang="it-IT" altLang="it-IT">
                <a:ea typeface="ヒラギノ角ゴ Pro W3" pitchFamily="123" charset="-128"/>
              </a:rPr>
              <a:t>piccola scala  cioe’ per velocita’  piccole e perCome vi dicevo effetti di</a:t>
            </a: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3EA4E1-9779-493F-B716-A0E6A600EB32}" type="slidenum">
              <a:rPr kumimoji="0" lang="it-IT" altLang="it-IT" sz="1200" b="0" i="0" u="none" strike="noStrike" kern="1200" cap="none" spc="0" normalizeH="0" baseline="0" noProof="0" smtClean="0">
                <a:ln>
                  <a:noFill/>
                </a:ln>
                <a:solidFill>
                  <a:srgbClr val="000000"/>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it-IT" altLang="it-IT" sz="1200" b="0" i="0" u="none" strike="noStrike" kern="1200" cap="none" spc="0" normalizeH="0" baseline="0" noProof="0">
              <a:ln>
                <a:noFill/>
              </a:ln>
              <a:solidFill>
                <a:srgbClr val="000000"/>
              </a:solidFill>
              <a:effectLst/>
              <a:uLnTx/>
              <a:uFillTx/>
              <a:latin typeface="Corbel" panose="020B0503020204020204" pitchFamily="34" charset="0"/>
              <a:ea typeface="ヒラギノ角ゴ Pro W3" pitchFamily="123" charset="-128"/>
              <a:cs typeface="+mn-cs"/>
            </a:endParaRPr>
          </a:p>
        </p:txBody>
      </p:sp>
    </p:spTree>
    <p:extLst>
      <p:ext uri="{BB962C8B-B14F-4D97-AF65-F5344CB8AC3E}">
        <p14:creationId xmlns:p14="http://schemas.microsoft.com/office/powerpoint/2010/main" val="3426356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As a third objective, there is the realization for the first time of quantum interference of clocks located in different gravitational potential.</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goal of this experiment is to observe de-coherence phenomena induced by the different time dilation on the two entangled clocks that are Red Shifted due to the different height,</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principle of the experiment is actually drawn in the proposal article by the group of </a:t>
            </a:r>
            <a:r>
              <a:rPr lang="en-US" sz="1200" kern="1200" dirty="0" err="1">
                <a:solidFill>
                  <a:schemeClr val="tx1"/>
                </a:solidFill>
                <a:effectLst/>
                <a:latin typeface="+mn-lt"/>
                <a:ea typeface="+mn-ea"/>
                <a:cs typeface="+mn-cs"/>
              </a:rPr>
              <a:t>C.Brukner</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the idea is to create a quantum superposition of clocks in two different locations, let the two entangled clock to evolve in different potential, and then recombine in a standard interferometer.</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What we expect, by calculating the standard effect on the classical trajectories is a relative dephasing of the two clocks showing off as a reduction in coherence at a certain time.</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I think it is very important to perform this kind of experiments since in this case the quantum superposition we can create is of the order of meters and this is exactly the regime in which we may start to observe a deviation from the classical way of applying correction on the classical trajectories.</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This, in turn, might give better insight into the quantum to classical transition in composite macroscopic objects</a:t>
            </a:r>
            <a:endParaRPr lang="it-IT" sz="1200" kern="1200" dirty="0">
              <a:solidFill>
                <a:schemeClr val="tx1"/>
              </a:solidFill>
              <a:effectLst/>
              <a:latin typeface="+mn-lt"/>
              <a:ea typeface="+mn-ea"/>
              <a:cs typeface="+mn-cs"/>
            </a:endParaRPr>
          </a:p>
          <a:p>
            <a:endParaRPr lang="it-IT" dirty="0"/>
          </a:p>
        </p:txBody>
      </p:sp>
      <p:sp>
        <p:nvSpPr>
          <p:cNvPr id="4" name="Slide Number Placeholder 3"/>
          <p:cNvSpPr>
            <a:spLocks noGrp="1"/>
          </p:cNvSpPr>
          <p:nvPr>
            <p:ph type="sldNum" sz="quarter" idx="10"/>
          </p:nvPr>
        </p:nvSpPr>
        <p:spPr/>
        <p:txBody>
          <a:bodyPr/>
          <a:lstStyle/>
          <a:p>
            <a:fld id="{84692A69-1958-4F34-8D1B-D010B29DE971}" type="slidenum">
              <a:rPr lang="it-IT" smtClean="0"/>
              <a:t>14</a:t>
            </a:fld>
            <a:endParaRPr lang="it-IT"/>
          </a:p>
        </p:txBody>
      </p:sp>
    </p:spTree>
    <p:extLst>
      <p:ext uri="{BB962C8B-B14F-4D97-AF65-F5344CB8AC3E}">
        <p14:creationId xmlns:p14="http://schemas.microsoft.com/office/powerpoint/2010/main" val="1891528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0e7709fb7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10e7709fb78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While it is almost certain that at some level, quantum correction to Gravity must appear, there is no a unified view on how to apply these corrections either on the scale at which these corrections must appear.</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So, the problem of unification of the two theories is still open and it is highly possible that answers will come from experiments.</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main goal of TICTOCGRAV experiment is to start to address this problem experimentally, studying the interplay between gravity and quantum mechanics with the best quantum sensors to date, namely optical atomic clocks and atom interferometers</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Thanks to the advance in A.M.O. physics, in this system we realize a full coherent control of matter waves, both of the internal degrees of freedom such as spin states (both electronic, nuclear spin) and complete control of the motion of the atom center of mass, down to quantum level.</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In all these sensors we actually rely on in interference of matter-waves to perform time and gravity measurements, and interference is the best witness of quantum-ness.</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Moreover, these systems are generally low energy, small in size, but with the at the highest precision </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to give you an example of the precision of modern optical lattice clock (done by stabilizing a laser to an atomic transition), has approached the level of 10-18 in fractional frequency stability. and we currently working to explore the next digit in relative accuracy.</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at this level, it means that we are capable of detecting the relative position between two atoms at rest sitting at two different heights with respect to the geoid of only 1 mm though frequency measurements at this precision. </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In the case of atom interferometers as gravimeters and gravity gradiometers, the precision at the level of 10-11 ms2 allows performing measurements give the access to perform measurements for example of gravitational constant G at the level of 100 ppm.</a:t>
            </a:r>
            <a:endParaRPr lang="it-IT" sz="1200" kern="1200" dirty="0">
              <a:solidFill>
                <a:schemeClr val="tx1"/>
              </a:solidFill>
              <a:effectLst/>
              <a:latin typeface="+mn-lt"/>
              <a:ea typeface="+mn-ea"/>
              <a:cs typeface="+mn-cs"/>
            </a:endParaRPr>
          </a:p>
          <a:p>
            <a:endParaRPr lang="it-IT" dirty="0"/>
          </a:p>
        </p:txBody>
      </p:sp>
      <p:sp>
        <p:nvSpPr>
          <p:cNvPr id="4" name="Slide Number Placeholder 3"/>
          <p:cNvSpPr>
            <a:spLocks noGrp="1"/>
          </p:cNvSpPr>
          <p:nvPr>
            <p:ph type="sldNum" sz="quarter" idx="10"/>
          </p:nvPr>
        </p:nvSpPr>
        <p:spPr/>
        <p:txBody>
          <a:bodyPr/>
          <a:lstStyle/>
          <a:p>
            <a:fld id="{84692A69-1958-4F34-8D1B-D010B29DE971}" type="slidenum">
              <a:rPr lang="it-IT" smtClean="0"/>
              <a:t>17</a:t>
            </a:fld>
            <a:endParaRPr lang="it-IT"/>
          </a:p>
        </p:txBody>
      </p:sp>
    </p:spTree>
    <p:extLst>
      <p:ext uri="{BB962C8B-B14F-4D97-AF65-F5344CB8AC3E}">
        <p14:creationId xmlns:p14="http://schemas.microsoft.com/office/powerpoint/2010/main" val="4005630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374183AC-26EA-DCD1-118D-C9CA1298F6CE}"/>
            </a:ext>
          </a:extLst>
        </p:cNvPr>
        <p:cNvGrpSpPr/>
        <p:nvPr/>
      </p:nvGrpSpPr>
      <p:grpSpPr>
        <a:xfrm>
          <a:off x="0" y="0"/>
          <a:ext cx="0" cy="0"/>
          <a:chOff x="0" y="0"/>
          <a:chExt cx="0" cy="0"/>
        </a:xfrm>
      </p:grpSpPr>
      <p:sp>
        <p:nvSpPr>
          <p:cNvPr id="181" name="Google Shape;181;g10e7709fb78_0_0:notes">
            <a:extLst>
              <a:ext uri="{FF2B5EF4-FFF2-40B4-BE49-F238E27FC236}">
                <a16:creationId xmlns:a16="http://schemas.microsoft.com/office/drawing/2014/main" id="{DB7B96E0-13CC-62D9-250A-1C2CE273B124}"/>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10e7709fb78_0_0:notes">
            <a:extLst>
              <a:ext uri="{FF2B5EF4-FFF2-40B4-BE49-F238E27FC236}">
                <a16:creationId xmlns:a16="http://schemas.microsoft.com/office/drawing/2014/main" id="{26D9BE9F-AE63-F8C2-EC10-20D068B1D46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2324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while this a quite challenging condition to be satisfied it is important to notice that by using two different species it might not be necessary to wait for full revival, as a matter of fact, we could use </a:t>
            </a:r>
            <a:r>
              <a:rPr lang="en-US" sz="1200" kern="1200" dirty="0" err="1">
                <a:solidFill>
                  <a:schemeClr val="tx1"/>
                </a:solidFill>
                <a:effectLst/>
                <a:latin typeface="+mn-lt"/>
                <a:ea typeface="+mn-ea"/>
                <a:cs typeface="+mn-cs"/>
              </a:rPr>
              <a:t>Sr</a:t>
            </a:r>
            <a:r>
              <a:rPr lang="en-US" sz="1200" kern="1200" dirty="0">
                <a:solidFill>
                  <a:schemeClr val="tx1"/>
                </a:solidFill>
                <a:effectLst/>
                <a:latin typeface="+mn-lt"/>
                <a:ea typeface="+mn-ea"/>
                <a:cs typeface="+mn-cs"/>
              </a:rPr>
              <a:t> as a reference and observe on Cd the faster contrast decay.</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this differential scheme for the proposed experiment, might also in reject common sources of technical </a:t>
            </a:r>
            <a:r>
              <a:rPr lang="en-US" sz="1200" kern="1200" dirty="0" err="1">
                <a:solidFill>
                  <a:schemeClr val="tx1"/>
                </a:solidFill>
                <a:effectLst/>
                <a:latin typeface="+mn-lt"/>
                <a:ea typeface="+mn-ea"/>
                <a:cs typeface="+mn-cs"/>
              </a:rPr>
              <a:t>decoherence</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for this experiment there are several challenges as to realize a trap for the both atoms in the superposition of states with the same optical potential. Here we can inherit what has been done in atomic clocks community and use traps at magic wavelength</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in particular for Cd It is necessary to develop high-power UV light sources for efficient trapping.</a:t>
            </a:r>
            <a:endParaRPr lang="it-IT" sz="1200" kern="1200" dirty="0">
              <a:solidFill>
                <a:schemeClr val="tx1"/>
              </a:solidFill>
              <a:effectLst/>
              <a:latin typeface="+mn-lt"/>
              <a:ea typeface="+mn-ea"/>
              <a:cs typeface="+mn-cs"/>
            </a:endParaRPr>
          </a:p>
          <a:p>
            <a:endParaRPr lang="it-IT" dirty="0"/>
          </a:p>
        </p:txBody>
      </p:sp>
      <p:sp>
        <p:nvSpPr>
          <p:cNvPr id="4" name="Slide Number Placeholder 3"/>
          <p:cNvSpPr>
            <a:spLocks noGrp="1"/>
          </p:cNvSpPr>
          <p:nvPr>
            <p:ph type="sldNum" sz="quarter" idx="10"/>
          </p:nvPr>
        </p:nvSpPr>
        <p:spPr/>
        <p:txBody>
          <a:bodyPr/>
          <a:lstStyle/>
          <a:p>
            <a:fld id="{84692A69-1958-4F34-8D1B-D010B29DE971}" type="slidenum">
              <a:rPr lang="it-IT" smtClean="0"/>
              <a:t>24</a:t>
            </a:fld>
            <a:endParaRPr lang="it-IT"/>
          </a:p>
        </p:txBody>
      </p:sp>
    </p:spTree>
    <p:extLst>
      <p:ext uri="{BB962C8B-B14F-4D97-AF65-F5344CB8AC3E}">
        <p14:creationId xmlns:p14="http://schemas.microsoft.com/office/powerpoint/2010/main" val="2164049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04/05/2022</a:t>
            </a:r>
            <a:endParaRPr lang="it-IT" dirty="0"/>
          </a:p>
        </p:txBody>
      </p:sp>
      <p:sp>
        <p:nvSpPr>
          <p:cNvPr id="5" name="Footer Placeholder 4"/>
          <p:cNvSpPr>
            <a:spLocks noGrp="1"/>
          </p:cNvSpPr>
          <p:nvPr>
            <p:ph type="ftr" sz="quarter" idx="11"/>
          </p:nvPr>
        </p:nvSpPr>
        <p:spPr/>
        <p:txBody>
          <a:bodyPr/>
          <a:lstStyle/>
          <a:p>
            <a:r>
              <a:rPr lang="it-IT"/>
              <a:t>TINSLEY@LENS.UNIFI.IT</a:t>
            </a:r>
          </a:p>
        </p:txBody>
      </p:sp>
      <p:sp>
        <p:nvSpPr>
          <p:cNvPr id="6" name="Slide Number Placeholder 5"/>
          <p:cNvSpPr>
            <a:spLocks noGrp="1"/>
          </p:cNvSpPr>
          <p:nvPr>
            <p:ph type="sldNum" sz="quarter" idx="12"/>
          </p:nvPr>
        </p:nvSpPr>
        <p:spPr/>
        <p:txBody>
          <a:bodyPr/>
          <a:lstStyle/>
          <a:p>
            <a:fld id="{C5C6A0E7-E08E-4DCB-B976-C27F2BB9E06E}"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04/05/2022</a:t>
            </a:r>
            <a:endParaRPr lang="it-IT"/>
          </a:p>
        </p:txBody>
      </p:sp>
      <p:sp>
        <p:nvSpPr>
          <p:cNvPr id="5" name="Footer Placeholder 4"/>
          <p:cNvSpPr>
            <a:spLocks noGrp="1"/>
          </p:cNvSpPr>
          <p:nvPr>
            <p:ph type="ftr" sz="quarter" idx="11"/>
          </p:nvPr>
        </p:nvSpPr>
        <p:spPr/>
        <p:txBody>
          <a:bodyPr/>
          <a:lstStyle/>
          <a:p>
            <a:r>
              <a:rPr lang="it-IT"/>
              <a:t>TINSLEY@LENS.UNIFI.IT</a:t>
            </a:r>
          </a:p>
        </p:txBody>
      </p:sp>
      <p:sp>
        <p:nvSpPr>
          <p:cNvPr id="6" name="Slide Number Placeholder 5"/>
          <p:cNvSpPr>
            <a:spLocks noGrp="1"/>
          </p:cNvSpPr>
          <p:nvPr>
            <p:ph type="sldNum" sz="quarter" idx="12"/>
          </p:nvPr>
        </p:nvSpPr>
        <p:spPr/>
        <p:txBody>
          <a:bodyPr/>
          <a:lstStyle/>
          <a:p>
            <a:fld id="{C5C6A0E7-E08E-4DCB-B976-C27F2BB9E06E}"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04/05/2022</a:t>
            </a:r>
            <a:endParaRPr lang="it-IT"/>
          </a:p>
        </p:txBody>
      </p:sp>
      <p:sp>
        <p:nvSpPr>
          <p:cNvPr id="5" name="Footer Placeholder 4"/>
          <p:cNvSpPr>
            <a:spLocks noGrp="1"/>
          </p:cNvSpPr>
          <p:nvPr>
            <p:ph type="ftr" sz="quarter" idx="11"/>
          </p:nvPr>
        </p:nvSpPr>
        <p:spPr/>
        <p:txBody>
          <a:bodyPr/>
          <a:lstStyle/>
          <a:p>
            <a:r>
              <a:rPr lang="it-IT"/>
              <a:t>TINSLEY@LENS.UNIFI.IT</a:t>
            </a:r>
          </a:p>
        </p:txBody>
      </p:sp>
      <p:sp>
        <p:nvSpPr>
          <p:cNvPr id="6" name="Slide Number Placeholder 5"/>
          <p:cNvSpPr>
            <a:spLocks noGrp="1"/>
          </p:cNvSpPr>
          <p:nvPr>
            <p:ph type="sldNum" sz="quarter" idx="12"/>
          </p:nvPr>
        </p:nvSpPr>
        <p:spPr/>
        <p:txBody>
          <a:bodyPr/>
          <a:lstStyle/>
          <a:p>
            <a:fld id="{C5C6A0E7-E08E-4DCB-B976-C27F2BB9E06E}"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9118" y="1828800"/>
            <a:ext cx="6173808" cy="2895600"/>
          </a:xfrm>
        </p:spPr>
        <p:txBody>
          <a:bodyPr/>
          <a:lstStyle>
            <a:lvl1pPr>
              <a:lnSpc>
                <a:spcPct val="80000"/>
              </a:lnSpc>
              <a:defRPr sz="495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799118" y="4800600"/>
            <a:ext cx="6173808" cy="1219200"/>
          </a:xfrm>
        </p:spPr>
        <p:txBody>
          <a:bodyPr/>
          <a:lstStyle>
            <a:lvl1pPr marL="0" indent="0" algn="l">
              <a:spcBef>
                <a:spcPts val="0"/>
              </a:spcBef>
              <a:buNone/>
              <a:defRPr sz="1500" cap="all" spc="150" baseline="0">
                <a:solidFill>
                  <a:schemeClr val="accent1"/>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72605710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8DEE39B-A233-4123-8A22-3183BA273B6F}" type="datetimeFigureOut">
              <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2/10/2025</a:t>
            </a:fld>
            <a:endPar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50" b="0" i="0" u="none" strike="noStrike" kern="1200" cap="none" spc="0" normalizeH="0" baseline="0" noProof="0">
              <a:ln>
                <a:noFill/>
              </a:ln>
              <a:solidFill>
                <a:prstClr val="white">
                  <a:tint val="75000"/>
                </a:prstClr>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24670E-ABB9-41C4-8DD0-52E01C65880C}" type="slidenum">
              <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Tree>
    <p:extLst>
      <p:ext uri="{BB962C8B-B14F-4D97-AF65-F5344CB8AC3E}">
        <p14:creationId xmlns:p14="http://schemas.microsoft.com/office/powerpoint/2010/main" val="160728125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4918" y="2514600"/>
            <a:ext cx="6520997" cy="2819400"/>
          </a:xfrm>
        </p:spPr>
        <p:txBody>
          <a:bodyPr/>
          <a:lstStyle>
            <a:lvl1pPr algn="l">
              <a:lnSpc>
                <a:spcPct val="80000"/>
              </a:lnSpc>
              <a:defRPr sz="3601" b="0" cap="none" baseline="0"/>
            </a:lvl1pPr>
          </a:lstStyle>
          <a:p>
            <a:r>
              <a:rPr lang="en-US"/>
              <a:t>Click to edit Master title style</a:t>
            </a:r>
            <a:endParaRPr/>
          </a:p>
        </p:txBody>
      </p:sp>
      <p:sp>
        <p:nvSpPr>
          <p:cNvPr id="3" name="Text Placeholder 2"/>
          <p:cNvSpPr>
            <a:spLocks noGrp="1"/>
          </p:cNvSpPr>
          <p:nvPr>
            <p:ph type="body" idx="1"/>
          </p:nvPr>
        </p:nvSpPr>
        <p:spPr>
          <a:xfrm>
            <a:off x="799118" y="5410201"/>
            <a:ext cx="6517197" cy="609601"/>
          </a:xfrm>
        </p:spPr>
        <p:txBody>
          <a:bodyPr/>
          <a:lstStyle>
            <a:lvl1pPr marL="0" indent="0">
              <a:spcBef>
                <a:spcPts val="0"/>
              </a:spcBef>
              <a:buNone/>
              <a:defRPr sz="1500" cap="all" spc="150" baseline="0">
                <a:solidFill>
                  <a:schemeClr val="accent1"/>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2C34B7-C13F-4992-8207-E0B6760CCFB4}" type="datetimeFigureOut">
              <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2/10/2025</a:t>
            </a:fld>
            <a:endPar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50" b="0" i="0" u="none" strike="noStrike" kern="1200" cap="none" spc="0" normalizeH="0" baseline="0" noProof="0">
              <a:ln>
                <a:noFill/>
              </a:ln>
              <a:solidFill>
                <a:prstClr val="white">
                  <a:tint val="75000"/>
                </a:prstClr>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1CDD19-2A91-49CC-9C61-0006A794BBDE}" type="slidenum">
              <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Tree>
    <p:extLst>
      <p:ext uri="{BB962C8B-B14F-4D97-AF65-F5344CB8AC3E}">
        <p14:creationId xmlns:p14="http://schemas.microsoft.com/office/powerpoint/2010/main" val="158352959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28880" y="1905001"/>
            <a:ext cx="3315563" cy="4114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73104" y="1905001"/>
            <a:ext cx="3315563" cy="4114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3"/>
          <p:cNvSpPr>
            <a:spLocks noGrp="1"/>
          </p:cNvSpPr>
          <p:nvPr>
            <p:ph type="dt" sz="half"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84516F3-A8BF-4EDB-99DB-DCF6198F87D7}" type="datetimeFigureOut">
              <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2/10/2025</a:t>
            </a:fld>
            <a:endPar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50" b="0" i="0" u="none" strike="noStrike" kern="1200" cap="none" spc="0" normalizeH="0" baseline="0" noProof="0">
              <a:ln>
                <a:noFill/>
              </a:ln>
              <a:solidFill>
                <a:prstClr val="white">
                  <a:tint val="75000"/>
                </a:prstClr>
              </a:solidFill>
              <a:effectLst/>
              <a:uLnTx/>
              <a:uFillTx/>
              <a:latin typeface="Corbel"/>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483DA66-39E8-4DA0-9B0C-D56595610BB7}" type="slidenum">
              <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Tree>
    <p:extLst>
      <p:ext uri="{BB962C8B-B14F-4D97-AF65-F5344CB8AC3E}">
        <p14:creationId xmlns:p14="http://schemas.microsoft.com/office/powerpoint/2010/main" val="396519209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2106" y="1905000"/>
            <a:ext cx="3313277" cy="762000"/>
          </a:xfrm>
        </p:spPr>
        <p:txBody>
          <a:bodyPr anchor="ctr">
            <a:noAutofit/>
          </a:bodyPr>
          <a:lstStyle>
            <a:lvl1pPr marL="0" indent="0">
              <a:spcBef>
                <a:spcPts val="0"/>
              </a:spcBef>
              <a:buNone/>
              <a:defRPr sz="1500" b="0" cap="all" spc="150" baseline="0">
                <a:solidFill>
                  <a:schemeClr val="accent1"/>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4" name="Content Placeholder 3"/>
          <p:cNvSpPr>
            <a:spLocks noGrp="1"/>
          </p:cNvSpPr>
          <p:nvPr>
            <p:ph sz="half" idx="2"/>
          </p:nvPr>
        </p:nvSpPr>
        <p:spPr>
          <a:xfrm>
            <a:off x="1142106" y="2743201"/>
            <a:ext cx="3313277" cy="3276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88617" y="1905000"/>
            <a:ext cx="3313277" cy="762000"/>
          </a:xfrm>
        </p:spPr>
        <p:txBody>
          <a:bodyPr anchor="ctr">
            <a:noAutofit/>
          </a:bodyPr>
          <a:lstStyle>
            <a:lvl1pPr marL="0" indent="0">
              <a:spcBef>
                <a:spcPts val="0"/>
              </a:spcBef>
              <a:buNone/>
              <a:defRPr sz="1500" b="0" cap="all" spc="150" baseline="0">
                <a:solidFill>
                  <a:schemeClr val="accent1"/>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88617" y="2743201"/>
            <a:ext cx="3313277" cy="3276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3"/>
          <p:cNvSpPr>
            <a:spLocks noGrp="1"/>
          </p:cNvSpPr>
          <p:nvPr>
            <p:ph type="dt" sz="half"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17033A-767C-44D0-82EF-88431AFCBC37}" type="datetimeFigureOut">
              <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2/10/2025</a:t>
            </a:fld>
            <a:endPar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50" b="0" i="0" u="none" strike="noStrike" kern="1200" cap="none" spc="0" normalizeH="0" baseline="0" noProof="0">
              <a:ln>
                <a:noFill/>
              </a:ln>
              <a:solidFill>
                <a:prstClr val="white">
                  <a:tint val="75000"/>
                </a:prstClr>
              </a:solidFill>
              <a:effectLst/>
              <a:uLnTx/>
              <a:uFillTx/>
              <a:latin typeface="Corbel"/>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386BF7-CF3B-4396-8D4B-419215878FFB}" type="slidenum">
              <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Tree>
    <p:extLst>
      <p:ext uri="{BB962C8B-B14F-4D97-AF65-F5344CB8AC3E}">
        <p14:creationId xmlns:p14="http://schemas.microsoft.com/office/powerpoint/2010/main" val="201054602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3"/>
          <p:cNvSpPr>
            <a:spLocks noGrp="1"/>
          </p:cNvSpPr>
          <p:nvPr>
            <p:ph type="dt" sz="half"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E06FFD-E9F8-454F-B49B-DE8DC48B6241}" type="datetimeFigureOut">
              <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2/10/2025</a:t>
            </a:fld>
            <a:endPar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50" b="0" i="0" u="none" strike="noStrike" kern="1200" cap="none" spc="0" normalizeH="0" baseline="0" noProof="0">
              <a:ln>
                <a:noFill/>
              </a:ln>
              <a:solidFill>
                <a:prstClr val="white">
                  <a:tint val="75000"/>
                </a:prstClr>
              </a:solidFill>
              <a:effectLst/>
              <a:uLnTx/>
              <a:uFillTx/>
              <a:latin typeface="Corbel"/>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2537C0-FE0D-452D-9872-887B3D97D3F3}" type="slidenum">
              <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Tree>
    <p:extLst>
      <p:ext uri="{BB962C8B-B14F-4D97-AF65-F5344CB8AC3E}">
        <p14:creationId xmlns:p14="http://schemas.microsoft.com/office/powerpoint/2010/main" val="115384062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78237D-A6C6-4559-831D-97115C2C6B8F}" type="datetimeFigureOut">
              <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2/10/2025</a:t>
            </a:fld>
            <a:endPar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50" b="0" i="0" u="none" strike="noStrike" kern="1200" cap="none" spc="0" normalizeH="0" baseline="0" noProof="0">
              <a:ln>
                <a:noFill/>
              </a:ln>
              <a:solidFill>
                <a:prstClr val="white">
                  <a:tint val="75000"/>
                </a:prstClr>
              </a:solidFill>
              <a:effectLst/>
              <a:uLnTx/>
              <a:uFillTx/>
              <a:latin typeface="Corbel"/>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618223-2E6D-4C47-896E-5B43116011EC}" type="slidenum">
              <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Tree>
    <p:extLst>
      <p:ext uri="{BB962C8B-B14F-4D97-AF65-F5344CB8AC3E}">
        <p14:creationId xmlns:p14="http://schemas.microsoft.com/office/powerpoint/2010/main" val="123315602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1910" y="1905000"/>
            <a:ext cx="2698158" cy="2667000"/>
          </a:xfrm>
        </p:spPr>
        <p:txBody>
          <a:bodyPr>
            <a:noAutofit/>
          </a:bodyPr>
          <a:lstStyle>
            <a:lvl1pPr algn="l">
              <a:lnSpc>
                <a:spcPct val="90000"/>
              </a:lnSpc>
              <a:defRPr sz="2701" b="0" baseline="0">
                <a:solidFill>
                  <a:schemeClr val="tx1"/>
                </a:solidFill>
              </a:defRPr>
            </a:lvl1pPr>
          </a:lstStyle>
          <a:p>
            <a:r>
              <a:rPr lang="en-US"/>
              <a:t>Click to edit Master title style</a:t>
            </a:r>
            <a:endParaRPr/>
          </a:p>
        </p:txBody>
      </p:sp>
      <p:sp>
        <p:nvSpPr>
          <p:cNvPr id="3" name="Content Placeholder 2"/>
          <p:cNvSpPr>
            <a:spLocks noGrp="1"/>
          </p:cNvSpPr>
          <p:nvPr>
            <p:ph idx="1"/>
          </p:nvPr>
        </p:nvSpPr>
        <p:spPr>
          <a:xfrm>
            <a:off x="3714528" y="685800"/>
            <a:ext cx="4801850" cy="53340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99118" y="4648200"/>
            <a:ext cx="2686749" cy="1371600"/>
          </a:xfrm>
        </p:spPr>
        <p:txBody>
          <a:bodyPr/>
          <a:lstStyle>
            <a:lvl1pPr marL="0" indent="0">
              <a:lnSpc>
                <a:spcPct val="90000"/>
              </a:lnSpc>
              <a:spcBef>
                <a:spcPts val="900"/>
              </a:spcBef>
              <a:buNone/>
              <a:defRPr sz="13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0F42A40-35A4-4CC9-B84C-B3B9F10A722D}" type="datetimeFigureOut">
              <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2/10/2025</a:t>
            </a:fld>
            <a:endPar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50" b="0" i="0" u="none" strike="noStrike" kern="1200" cap="none" spc="0" normalizeH="0" baseline="0" noProof="0">
              <a:ln>
                <a:noFill/>
              </a:ln>
              <a:solidFill>
                <a:prstClr val="white">
                  <a:tint val="75000"/>
                </a:prstClr>
              </a:solidFill>
              <a:effectLst/>
              <a:uLnTx/>
              <a:uFillTx/>
              <a:latin typeface="Corbe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E3B594-358A-42FA-A883-E5BB4CEE119D}" type="slidenum">
              <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Tree>
    <p:extLst>
      <p:ext uri="{BB962C8B-B14F-4D97-AF65-F5344CB8AC3E}">
        <p14:creationId xmlns:p14="http://schemas.microsoft.com/office/powerpoint/2010/main" val="161725446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6549780"/>
            <a:ext cx="2057400" cy="365125"/>
          </a:xfrm>
        </p:spPr>
        <p:txBody>
          <a:bodyPr/>
          <a:lstStyle>
            <a:lvl1pPr>
              <a:defRPr>
                <a:solidFill>
                  <a:schemeClr val="bg1"/>
                </a:solidFill>
                <a:latin typeface="Cambria" panose="02040503050406030204" pitchFamily="18" charset="0"/>
                <a:ea typeface="Cambria" panose="02040503050406030204" pitchFamily="18" charset="0"/>
              </a:defRPr>
            </a:lvl1pPr>
          </a:lstStyle>
          <a:p>
            <a:r>
              <a:rPr lang="en-US"/>
              <a:t>04/05/2022</a:t>
            </a:r>
            <a:endParaRPr lang="it-IT" dirty="0"/>
          </a:p>
        </p:txBody>
      </p:sp>
      <p:sp>
        <p:nvSpPr>
          <p:cNvPr id="5" name="Footer Placeholder 4"/>
          <p:cNvSpPr>
            <a:spLocks noGrp="1"/>
          </p:cNvSpPr>
          <p:nvPr>
            <p:ph type="ftr" sz="quarter" idx="11"/>
          </p:nvPr>
        </p:nvSpPr>
        <p:spPr>
          <a:xfrm>
            <a:off x="2057401" y="6543919"/>
            <a:ext cx="5029200" cy="365125"/>
          </a:xfrm>
        </p:spPr>
        <p:txBody>
          <a:bodyPr/>
          <a:lstStyle>
            <a:lvl1pPr>
              <a:defRPr>
                <a:solidFill>
                  <a:schemeClr val="bg1"/>
                </a:solidFill>
                <a:latin typeface="Cambria" panose="02040503050406030204" pitchFamily="18" charset="0"/>
                <a:ea typeface="Cambria" panose="02040503050406030204" pitchFamily="18" charset="0"/>
              </a:defRPr>
            </a:lvl1pPr>
          </a:lstStyle>
          <a:p>
            <a:r>
              <a:rPr lang="it-IT"/>
              <a:t>TINSLEY@LENS.UNIFI.IT</a:t>
            </a:r>
            <a:endParaRPr lang="it-IT" dirty="0"/>
          </a:p>
        </p:txBody>
      </p:sp>
      <p:sp>
        <p:nvSpPr>
          <p:cNvPr id="6" name="Slide Number Placeholder 5"/>
          <p:cNvSpPr>
            <a:spLocks noGrp="1"/>
          </p:cNvSpPr>
          <p:nvPr>
            <p:ph type="sldNum" sz="quarter" idx="12"/>
          </p:nvPr>
        </p:nvSpPr>
        <p:spPr>
          <a:xfrm>
            <a:off x="7086600" y="6543917"/>
            <a:ext cx="2057400" cy="365125"/>
          </a:xfrm>
        </p:spPr>
        <p:txBody>
          <a:bodyPr/>
          <a:lstStyle>
            <a:lvl1pPr>
              <a:defRPr>
                <a:latin typeface="Cambria" panose="02040503050406030204" pitchFamily="18" charset="0"/>
                <a:ea typeface="Cambria" panose="02040503050406030204" pitchFamily="18" charset="0"/>
              </a:defRPr>
            </a:lvl1pPr>
          </a:lstStyle>
          <a:p>
            <a:fld id="{C5C6A0E7-E08E-4DCB-B976-C27F2BB9E06E}" type="slidenum">
              <a:rPr lang="it-IT" smtClean="0"/>
              <a:pPr/>
              <a:t>‹N›</a:t>
            </a:fld>
            <a:endParaRPr lang="it-IT"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714528" y="685800"/>
            <a:ext cx="4801850" cy="5334000"/>
          </a:xfrm>
          <a:solidFill>
            <a:schemeClr val="bg2"/>
          </a:solidFill>
          <a:ln w="76200">
            <a:solidFill>
              <a:schemeClr val="tx1"/>
            </a:solidFill>
            <a:miter lim="800000"/>
          </a:ln>
        </p:spPr>
        <p:txBody>
          <a:bodyPr rtlCol="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en-US" noProof="0"/>
              <a:t>Click icon to add picture</a:t>
            </a:r>
            <a:endParaRPr noProof="0"/>
          </a:p>
        </p:txBody>
      </p:sp>
      <p:sp>
        <p:nvSpPr>
          <p:cNvPr id="2" name="Title 1"/>
          <p:cNvSpPr>
            <a:spLocks noGrp="1"/>
          </p:cNvSpPr>
          <p:nvPr>
            <p:ph type="title"/>
          </p:nvPr>
        </p:nvSpPr>
        <p:spPr>
          <a:xfrm>
            <a:off x="791910" y="1905000"/>
            <a:ext cx="2698158" cy="2667000"/>
          </a:xfrm>
        </p:spPr>
        <p:txBody>
          <a:bodyPr/>
          <a:lstStyle>
            <a:lvl1pPr algn="l">
              <a:lnSpc>
                <a:spcPct val="90000"/>
              </a:lnSpc>
              <a:defRPr sz="2701"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799118" y="4648200"/>
            <a:ext cx="2686749" cy="1371600"/>
          </a:xfrm>
        </p:spPr>
        <p:txBody>
          <a:bodyPr/>
          <a:lstStyle>
            <a:lvl1pPr marL="0" indent="0">
              <a:lnSpc>
                <a:spcPct val="90000"/>
              </a:lnSpc>
              <a:spcBef>
                <a:spcPts val="900"/>
              </a:spcBef>
              <a:buNone/>
              <a:defRPr sz="13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2588EA-FE37-4E7B-B2C4-06908AE05242}" type="datetimeFigureOut">
              <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2/10/2025</a:t>
            </a:fld>
            <a:endPar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50" b="0" i="0" u="none" strike="noStrike" kern="1200" cap="none" spc="0" normalizeH="0" baseline="0" noProof="0">
              <a:ln>
                <a:noFill/>
              </a:ln>
              <a:solidFill>
                <a:prstClr val="white">
                  <a:tint val="75000"/>
                </a:prstClr>
              </a:solidFill>
              <a:effectLst/>
              <a:uLnTx/>
              <a:uFillTx/>
              <a:latin typeface="Corbe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90065F-0329-4156-8CC8-1A2D736EF3AC}" type="slidenum">
              <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Tree>
    <p:extLst>
      <p:ext uri="{BB962C8B-B14F-4D97-AF65-F5344CB8AC3E}">
        <p14:creationId xmlns:p14="http://schemas.microsoft.com/office/powerpoint/2010/main" val="308108553"/>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C401B93-2BFD-4DF4-B8A8-60DB3AC22128}" type="datetimeFigureOut">
              <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2/10/2025</a:t>
            </a:fld>
            <a:endPar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50" b="0" i="0" u="none" strike="noStrike" kern="1200" cap="none" spc="0" normalizeH="0" baseline="0" noProof="0">
              <a:ln>
                <a:noFill/>
              </a:ln>
              <a:solidFill>
                <a:prstClr val="white">
                  <a:tint val="75000"/>
                </a:prstClr>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7088D4-5934-45DD-82D0-FF4457C8A993}" type="slidenum">
              <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Tree>
    <p:extLst>
      <p:ext uri="{BB962C8B-B14F-4D97-AF65-F5344CB8AC3E}">
        <p14:creationId xmlns:p14="http://schemas.microsoft.com/office/powerpoint/2010/main" val="128837917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596" y="381001"/>
            <a:ext cx="1143298"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42107" y="381001"/>
            <a:ext cx="5544993"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B98670-A0F6-4454-BD8D-33DEF4DD9DBA}" type="datetimeFigureOut">
              <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2/10/2025</a:t>
            </a:fld>
            <a:endPar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50" b="0" i="0" u="none" strike="noStrike" kern="1200" cap="none" spc="0" normalizeH="0" baseline="0" noProof="0">
              <a:ln>
                <a:noFill/>
              </a:ln>
              <a:solidFill>
                <a:prstClr val="white">
                  <a:tint val="75000"/>
                </a:prstClr>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7C1554-0D58-461A-876D-6E7CAB88F1CA}" type="slidenum">
              <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Tree>
    <p:extLst>
      <p:ext uri="{BB962C8B-B14F-4D97-AF65-F5344CB8AC3E}">
        <p14:creationId xmlns:p14="http://schemas.microsoft.com/office/powerpoint/2010/main" val="78492724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Date Placeholder 5"/>
          <p:cNvSpPr>
            <a:spLocks noGrp="1"/>
          </p:cNvSpPr>
          <p:nvPr>
            <p:ph type="dt" sz="half"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t>19/09/2014</a:t>
            </a:r>
            <a:endParaRPr kumimoji="0" lang="en-GB"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
        <p:nvSpPr>
          <p:cNvPr id="4" name="Footer Placeholder 6"/>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prstClr val="white">
                    <a:tint val="75000"/>
                  </a:prstClr>
                </a:solidFill>
                <a:effectLst/>
                <a:uLnTx/>
                <a:uFillTx/>
                <a:latin typeface="Corbel"/>
                <a:ea typeface="+mn-ea"/>
                <a:cs typeface="+mn-cs"/>
              </a:rPr>
              <a:t>Nicola Poli - SIGRAV 2014</a:t>
            </a:r>
          </a:p>
        </p:txBody>
      </p:sp>
      <p:sp>
        <p:nvSpPr>
          <p:cNvPr id="5" name="Slide Number Placeholder 7"/>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598954-2168-4BF6-A33F-723A3DB618DC}" type="slidenum">
              <a:rPr kumimoji="0" lang="en-GB"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Tree>
    <p:extLst>
      <p:ext uri="{BB962C8B-B14F-4D97-AF65-F5344CB8AC3E}">
        <p14:creationId xmlns:p14="http://schemas.microsoft.com/office/powerpoint/2010/main" val="2390953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04/05/2022</a:t>
            </a:r>
            <a:endParaRPr lang="it-IT" dirty="0"/>
          </a:p>
        </p:txBody>
      </p:sp>
      <p:sp>
        <p:nvSpPr>
          <p:cNvPr id="5" name="Footer Placeholder 4"/>
          <p:cNvSpPr>
            <a:spLocks noGrp="1"/>
          </p:cNvSpPr>
          <p:nvPr>
            <p:ph type="ftr" sz="quarter" idx="11"/>
          </p:nvPr>
        </p:nvSpPr>
        <p:spPr/>
        <p:txBody>
          <a:bodyPr/>
          <a:lstStyle/>
          <a:p>
            <a:r>
              <a:rPr lang="it-IT"/>
              <a:t>TINSLEY@LENS.UNIFI.IT</a:t>
            </a:r>
            <a:endParaRPr lang="it-IT" dirty="0"/>
          </a:p>
        </p:txBody>
      </p:sp>
      <p:sp>
        <p:nvSpPr>
          <p:cNvPr id="6" name="Slide Number Placeholder 5"/>
          <p:cNvSpPr>
            <a:spLocks noGrp="1"/>
          </p:cNvSpPr>
          <p:nvPr>
            <p:ph type="sldNum" sz="quarter" idx="12"/>
          </p:nvPr>
        </p:nvSpPr>
        <p:spPr/>
        <p:txBody>
          <a:bodyPr/>
          <a:lstStyle/>
          <a:p>
            <a:fld id="{C5C6A0E7-E08E-4DCB-B976-C27F2BB9E06E}"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0" y="6544775"/>
            <a:ext cx="2057400" cy="365125"/>
          </a:xfrm>
        </p:spPr>
        <p:txBody>
          <a:bodyPr/>
          <a:lstStyle>
            <a:lvl1pPr>
              <a:defRPr>
                <a:solidFill>
                  <a:schemeClr val="bg1"/>
                </a:solidFill>
                <a:latin typeface="Cambria" panose="02040503050406030204" pitchFamily="18" charset="0"/>
                <a:ea typeface="Cambria" panose="02040503050406030204" pitchFamily="18" charset="0"/>
              </a:defRPr>
            </a:lvl1pPr>
          </a:lstStyle>
          <a:p>
            <a:r>
              <a:rPr lang="en-US"/>
              <a:t>04/05/2022</a:t>
            </a:r>
            <a:endParaRPr lang="it-IT" dirty="0"/>
          </a:p>
        </p:txBody>
      </p:sp>
      <p:sp>
        <p:nvSpPr>
          <p:cNvPr id="6" name="Footer Placeholder 5"/>
          <p:cNvSpPr>
            <a:spLocks noGrp="1"/>
          </p:cNvSpPr>
          <p:nvPr>
            <p:ph type="ftr" sz="quarter" idx="11"/>
          </p:nvPr>
        </p:nvSpPr>
        <p:spPr>
          <a:xfrm>
            <a:off x="2057400" y="6541355"/>
            <a:ext cx="5029200" cy="365125"/>
          </a:xfrm>
        </p:spPr>
        <p:txBody>
          <a:bodyPr/>
          <a:lstStyle>
            <a:lvl1pPr>
              <a:defRPr>
                <a:solidFill>
                  <a:schemeClr val="bg1"/>
                </a:solidFill>
                <a:latin typeface="Cambria" panose="02040503050406030204" pitchFamily="18" charset="0"/>
                <a:ea typeface="Cambria" panose="02040503050406030204" pitchFamily="18" charset="0"/>
              </a:defRPr>
            </a:lvl1pPr>
          </a:lstStyle>
          <a:p>
            <a:r>
              <a:rPr lang="it-IT"/>
              <a:t>TINSLEY@LENS.UNIFI.IT</a:t>
            </a:r>
            <a:endParaRPr lang="it-IT" dirty="0"/>
          </a:p>
        </p:txBody>
      </p:sp>
      <p:sp>
        <p:nvSpPr>
          <p:cNvPr id="7" name="Slide Number Placeholder 6"/>
          <p:cNvSpPr>
            <a:spLocks noGrp="1"/>
          </p:cNvSpPr>
          <p:nvPr>
            <p:ph type="sldNum" sz="quarter" idx="12"/>
          </p:nvPr>
        </p:nvSpPr>
        <p:spPr>
          <a:xfrm>
            <a:off x="7086600" y="6538790"/>
            <a:ext cx="2057400" cy="365125"/>
          </a:xfrm>
        </p:spPr>
        <p:txBody>
          <a:bodyPr/>
          <a:lstStyle>
            <a:lvl1pPr>
              <a:defRPr>
                <a:solidFill>
                  <a:schemeClr val="bg1"/>
                </a:solidFill>
                <a:latin typeface="Cambria" panose="02040503050406030204" pitchFamily="18" charset="0"/>
                <a:ea typeface="Cambria" panose="02040503050406030204" pitchFamily="18" charset="0"/>
              </a:defRPr>
            </a:lvl1pPr>
          </a:lstStyle>
          <a:p>
            <a:fld id="{C5C6A0E7-E08E-4DCB-B976-C27F2BB9E06E}" type="slidenum">
              <a:rPr lang="it-IT" smtClean="0"/>
              <a:pPr/>
              <a:t>‹N›</a:t>
            </a:fld>
            <a:endParaRPr lang="it-IT"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04/05/2022</a:t>
            </a:r>
            <a:endParaRPr lang="it-IT" dirty="0"/>
          </a:p>
        </p:txBody>
      </p:sp>
      <p:sp>
        <p:nvSpPr>
          <p:cNvPr id="8" name="Footer Placeholder 7"/>
          <p:cNvSpPr>
            <a:spLocks noGrp="1"/>
          </p:cNvSpPr>
          <p:nvPr>
            <p:ph type="ftr" sz="quarter" idx="11"/>
          </p:nvPr>
        </p:nvSpPr>
        <p:spPr/>
        <p:txBody>
          <a:bodyPr/>
          <a:lstStyle/>
          <a:p>
            <a:r>
              <a:rPr lang="it-IT"/>
              <a:t>TINSLEY@LENS.UNIFI.IT</a:t>
            </a:r>
          </a:p>
        </p:txBody>
      </p:sp>
      <p:sp>
        <p:nvSpPr>
          <p:cNvPr id="9" name="Slide Number Placeholder 8"/>
          <p:cNvSpPr>
            <a:spLocks noGrp="1"/>
          </p:cNvSpPr>
          <p:nvPr>
            <p:ph type="sldNum" sz="quarter" idx="12"/>
          </p:nvPr>
        </p:nvSpPr>
        <p:spPr/>
        <p:txBody>
          <a:bodyPr/>
          <a:lstStyle/>
          <a:p>
            <a:fld id="{C5C6A0E7-E08E-4DCB-B976-C27F2BB9E06E}"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04/05/2022</a:t>
            </a:r>
            <a:endParaRPr lang="it-IT" dirty="0"/>
          </a:p>
        </p:txBody>
      </p:sp>
      <p:sp>
        <p:nvSpPr>
          <p:cNvPr id="4" name="Footer Placeholder 3"/>
          <p:cNvSpPr>
            <a:spLocks noGrp="1"/>
          </p:cNvSpPr>
          <p:nvPr>
            <p:ph type="ftr" sz="quarter" idx="11"/>
          </p:nvPr>
        </p:nvSpPr>
        <p:spPr/>
        <p:txBody>
          <a:bodyPr/>
          <a:lstStyle/>
          <a:p>
            <a:r>
              <a:rPr lang="it-IT"/>
              <a:t>TINSLEY@LENS.UNIFI.IT</a:t>
            </a:r>
          </a:p>
        </p:txBody>
      </p:sp>
      <p:sp>
        <p:nvSpPr>
          <p:cNvPr id="5" name="Slide Number Placeholder 4"/>
          <p:cNvSpPr>
            <a:spLocks noGrp="1"/>
          </p:cNvSpPr>
          <p:nvPr>
            <p:ph type="sldNum" sz="quarter" idx="12"/>
          </p:nvPr>
        </p:nvSpPr>
        <p:spPr/>
        <p:txBody>
          <a:bodyPr/>
          <a:lstStyle/>
          <a:p>
            <a:fld id="{C5C6A0E7-E08E-4DCB-B976-C27F2BB9E06E}"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04/05/2022</a:t>
            </a:r>
            <a:endParaRPr lang="it-IT" dirty="0"/>
          </a:p>
        </p:txBody>
      </p:sp>
      <p:sp>
        <p:nvSpPr>
          <p:cNvPr id="3" name="Footer Placeholder 2"/>
          <p:cNvSpPr>
            <a:spLocks noGrp="1"/>
          </p:cNvSpPr>
          <p:nvPr>
            <p:ph type="ftr" sz="quarter" idx="11"/>
          </p:nvPr>
        </p:nvSpPr>
        <p:spPr/>
        <p:txBody>
          <a:bodyPr/>
          <a:lstStyle/>
          <a:p>
            <a:r>
              <a:rPr lang="it-IT"/>
              <a:t>TINSLEY@LENS.UNIFI.IT</a:t>
            </a:r>
          </a:p>
        </p:txBody>
      </p:sp>
      <p:sp>
        <p:nvSpPr>
          <p:cNvPr id="4" name="Slide Number Placeholder 3"/>
          <p:cNvSpPr>
            <a:spLocks noGrp="1"/>
          </p:cNvSpPr>
          <p:nvPr>
            <p:ph type="sldNum" sz="quarter" idx="12"/>
          </p:nvPr>
        </p:nvSpPr>
        <p:spPr/>
        <p:txBody>
          <a:bodyPr/>
          <a:lstStyle/>
          <a:p>
            <a:fld id="{C5C6A0E7-E08E-4DCB-B976-C27F2BB9E06E}"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04/05/2022</a:t>
            </a:r>
            <a:endParaRPr lang="it-IT"/>
          </a:p>
        </p:txBody>
      </p:sp>
      <p:sp>
        <p:nvSpPr>
          <p:cNvPr id="6" name="Footer Placeholder 5"/>
          <p:cNvSpPr>
            <a:spLocks noGrp="1"/>
          </p:cNvSpPr>
          <p:nvPr>
            <p:ph type="ftr" sz="quarter" idx="11"/>
          </p:nvPr>
        </p:nvSpPr>
        <p:spPr/>
        <p:txBody>
          <a:bodyPr/>
          <a:lstStyle/>
          <a:p>
            <a:r>
              <a:rPr lang="it-IT"/>
              <a:t>TINSLEY@LENS.UNIFI.IT</a:t>
            </a:r>
          </a:p>
        </p:txBody>
      </p:sp>
      <p:sp>
        <p:nvSpPr>
          <p:cNvPr id="7" name="Slide Number Placeholder 6"/>
          <p:cNvSpPr>
            <a:spLocks noGrp="1"/>
          </p:cNvSpPr>
          <p:nvPr>
            <p:ph type="sldNum" sz="quarter" idx="12"/>
          </p:nvPr>
        </p:nvSpPr>
        <p:spPr/>
        <p:txBody>
          <a:bodyPr/>
          <a:lstStyle/>
          <a:p>
            <a:fld id="{C5C6A0E7-E08E-4DCB-B976-C27F2BB9E06E}"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04/05/2022</a:t>
            </a:r>
            <a:endParaRPr lang="it-IT"/>
          </a:p>
        </p:txBody>
      </p:sp>
      <p:sp>
        <p:nvSpPr>
          <p:cNvPr id="6" name="Footer Placeholder 5"/>
          <p:cNvSpPr>
            <a:spLocks noGrp="1"/>
          </p:cNvSpPr>
          <p:nvPr>
            <p:ph type="ftr" sz="quarter" idx="11"/>
          </p:nvPr>
        </p:nvSpPr>
        <p:spPr/>
        <p:txBody>
          <a:bodyPr/>
          <a:lstStyle/>
          <a:p>
            <a:r>
              <a:rPr lang="it-IT"/>
              <a:t>TINSLEY@LENS.UNIFI.IT</a:t>
            </a:r>
          </a:p>
        </p:txBody>
      </p:sp>
      <p:sp>
        <p:nvSpPr>
          <p:cNvPr id="7" name="Slide Number Placeholder 6"/>
          <p:cNvSpPr>
            <a:spLocks noGrp="1"/>
          </p:cNvSpPr>
          <p:nvPr>
            <p:ph type="sldNum" sz="quarter" idx="12"/>
          </p:nvPr>
        </p:nvSpPr>
        <p:spPr/>
        <p:txBody>
          <a:bodyPr/>
          <a:lstStyle/>
          <a:p>
            <a:fld id="{C5C6A0E7-E08E-4DCB-B976-C27F2BB9E06E}"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04/05/2022</a:t>
            </a:r>
            <a:endParaRPr lang="it-IT"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dirty="0"/>
              <a:t>TINSLEY@LENS.UNIFI.IT</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6A0E7-E08E-4DCB-B976-C27F2BB9E06E}"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381000"/>
            <a:ext cx="6861175" cy="1371600"/>
          </a:xfrm>
          <a:prstGeom prst="rect">
            <a:avLst/>
          </a:prstGeom>
        </p:spPr>
        <p:txBody>
          <a:bodyPr vert="horz" lIns="91440" tIns="45720" rIns="91440" bIns="45720" rtlCol="0" anchor="b">
            <a:normAutofit/>
          </a:bodyPr>
          <a:lstStyle/>
          <a:p>
            <a:r>
              <a:rPr lang="en-US"/>
              <a:t>Click to edit Master title style</a:t>
            </a:r>
            <a:endParaRPr/>
          </a:p>
        </p:txBody>
      </p:sp>
      <p:sp>
        <p:nvSpPr>
          <p:cNvPr id="1027" name="Text Placeholder 2"/>
          <p:cNvSpPr>
            <a:spLocks noGrp="1"/>
          </p:cNvSpPr>
          <p:nvPr>
            <p:ph type="body" idx="1"/>
          </p:nvPr>
        </p:nvSpPr>
        <p:spPr bwMode="auto">
          <a:xfrm>
            <a:off x="1141413" y="1905000"/>
            <a:ext cx="68532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it-IT" altLang="it-IT"/>
          </a:p>
        </p:txBody>
      </p:sp>
      <p:sp>
        <p:nvSpPr>
          <p:cNvPr id="4" name="Date Placeholder 3"/>
          <p:cNvSpPr>
            <a:spLocks noGrp="1"/>
          </p:cNvSpPr>
          <p:nvPr>
            <p:ph type="dt" sz="half" idx="2"/>
          </p:nvPr>
        </p:nvSpPr>
        <p:spPr>
          <a:xfrm>
            <a:off x="6172200" y="6400800"/>
            <a:ext cx="1085850" cy="2762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00">
                <a:solidFill>
                  <a:srgbClr val="FFFFFF"/>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84827B-A4CA-43D3-9972-9FA832C5A2AE}" type="datetimeFigureOut">
              <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2/10/2025</a:t>
            </a:fld>
            <a:endParaRPr kumimoji="0" lang="en-US"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
        <p:nvSpPr>
          <p:cNvPr id="5" name="Footer Placeholder 4"/>
          <p:cNvSpPr>
            <a:spLocks noGrp="1"/>
          </p:cNvSpPr>
          <p:nvPr>
            <p:ph type="ftr" sz="quarter" idx="3"/>
          </p:nvPr>
        </p:nvSpPr>
        <p:spPr>
          <a:xfrm>
            <a:off x="1141413" y="6400800"/>
            <a:ext cx="4916487" cy="276225"/>
          </a:xfrm>
          <a:prstGeom prst="rect">
            <a:avLst/>
          </a:prstGeom>
        </p:spPr>
        <p:txBody>
          <a:bodyPr vert="horz" lIns="91440" tIns="45720" rIns="91440" bIns="45720" rtlCol="0" anchor="ctr"/>
          <a:lstStyle>
            <a:lvl1pPr algn="l" eaLnBrk="1" fontAlgn="auto" hangingPunct="1">
              <a:spcBef>
                <a:spcPts val="0"/>
              </a:spcBef>
              <a:spcAft>
                <a:spcPts val="0"/>
              </a:spcAft>
              <a:defRPr sz="750">
                <a:solidFill>
                  <a:schemeClr val="tx1">
                    <a:tint val="75000"/>
                  </a:schemeClr>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50" b="0" i="0" u="none" strike="noStrike" kern="1200" cap="none" spc="0" normalizeH="0" baseline="0" noProof="0">
              <a:ln>
                <a:noFill/>
              </a:ln>
              <a:solidFill>
                <a:prstClr val="white">
                  <a:tint val="75000"/>
                </a:prstClr>
              </a:solidFill>
              <a:effectLst/>
              <a:uLnTx/>
              <a:uFillTx/>
              <a:latin typeface="Corbel"/>
              <a:ea typeface="+mn-ea"/>
              <a:cs typeface="+mn-cs"/>
            </a:endParaRPr>
          </a:p>
        </p:txBody>
      </p:sp>
      <p:sp>
        <p:nvSpPr>
          <p:cNvPr id="6" name="Slide Number Placeholder 5"/>
          <p:cNvSpPr>
            <a:spLocks noGrp="1"/>
          </p:cNvSpPr>
          <p:nvPr>
            <p:ph type="sldNum" sz="quarter" idx="4"/>
          </p:nvPr>
        </p:nvSpPr>
        <p:spPr>
          <a:xfrm>
            <a:off x="7372350" y="6400800"/>
            <a:ext cx="630238" cy="2762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00">
                <a:solidFill>
                  <a:srgbClr val="FFFFFF"/>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DFAFE73-0D44-4594-82D9-7CA4329F3199}" type="slidenum">
              <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700" b="0" i="0" u="none" strike="noStrike" kern="1200" cap="none" spc="0" normalizeH="0" baseline="0" noProof="0">
              <a:ln>
                <a:noFill/>
              </a:ln>
              <a:solidFill>
                <a:srgbClr val="FFFFFF"/>
              </a:solidFill>
              <a:effectLst/>
              <a:uLnTx/>
              <a:uFillTx/>
              <a:latin typeface="Corbel" panose="020B0503020204020204" pitchFamily="34" charset="0"/>
              <a:ea typeface="ヒラギノ角ゴ Pro W3" pitchFamily="123" charset="-128"/>
              <a:cs typeface="+mn-cs"/>
            </a:endParaRPr>
          </a:p>
        </p:txBody>
      </p:sp>
    </p:spTree>
    <p:extLst>
      <p:ext uri="{BB962C8B-B14F-4D97-AF65-F5344CB8AC3E}">
        <p14:creationId xmlns:p14="http://schemas.microsoft.com/office/powerpoint/2010/main" val="3214147176"/>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spd="med">
    <p:fade/>
  </p:transition>
  <p:txStyles>
    <p:titleStyle>
      <a:lvl1pPr algn="l" defTabSz="685800" rtl="0" eaLnBrk="0" fontAlgn="base" hangingPunct="0">
        <a:lnSpc>
          <a:spcPct val="90000"/>
        </a:lnSpc>
        <a:spcBef>
          <a:spcPct val="0"/>
        </a:spcBef>
        <a:spcAft>
          <a:spcPct val="0"/>
        </a:spcAft>
        <a:defRPr sz="2700" kern="1200" spc="75">
          <a:solidFill>
            <a:schemeClr val="tx1"/>
          </a:solidFill>
          <a:latin typeface="+mj-lt"/>
          <a:ea typeface="ヒラギノ角ゴ Pro W3" charset="0"/>
          <a:cs typeface="ヒラギノ角ゴ Pro W3" charset="0"/>
        </a:defRPr>
      </a:lvl1pPr>
      <a:lvl2pPr algn="l" defTabSz="685800" rtl="0" eaLnBrk="0" fontAlgn="base" hangingPunct="0">
        <a:lnSpc>
          <a:spcPct val="90000"/>
        </a:lnSpc>
        <a:spcBef>
          <a:spcPct val="0"/>
        </a:spcBef>
        <a:spcAft>
          <a:spcPct val="0"/>
        </a:spcAft>
        <a:defRPr sz="2700">
          <a:solidFill>
            <a:schemeClr val="tx1"/>
          </a:solidFill>
          <a:latin typeface="Corbel" panose="020B0503020204020204" pitchFamily="34" charset="0"/>
          <a:ea typeface="ヒラギノ角ゴ Pro W3" charset="0"/>
          <a:cs typeface="ヒラギノ角ゴ Pro W3" charset="0"/>
        </a:defRPr>
      </a:lvl2pPr>
      <a:lvl3pPr algn="l" defTabSz="685800" rtl="0" eaLnBrk="0" fontAlgn="base" hangingPunct="0">
        <a:lnSpc>
          <a:spcPct val="90000"/>
        </a:lnSpc>
        <a:spcBef>
          <a:spcPct val="0"/>
        </a:spcBef>
        <a:spcAft>
          <a:spcPct val="0"/>
        </a:spcAft>
        <a:defRPr sz="2700">
          <a:solidFill>
            <a:schemeClr val="tx1"/>
          </a:solidFill>
          <a:latin typeface="Corbel" panose="020B0503020204020204" pitchFamily="34" charset="0"/>
          <a:ea typeface="ヒラギノ角ゴ Pro W3" charset="0"/>
          <a:cs typeface="ヒラギノ角ゴ Pro W3" charset="0"/>
        </a:defRPr>
      </a:lvl3pPr>
      <a:lvl4pPr algn="l" defTabSz="685800" rtl="0" eaLnBrk="0" fontAlgn="base" hangingPunct="0">
        <a:lnSpc>
          <a:spcPct val="90000"/>
        </a:lnSpc>
        <a:spcBef>
          <a:spcPct val="0"/>
        </a:spcBef>
        <a:spcAft>
          <a:spcPct val="0"/>
        </a:spcAft>
        <a:defRPr sz="2700">
          <a:solidFill>
            <a:schemeClr val="tx1"/>
          </a:solidFill>
          <a:latin typeface="Corbel" panose="020B0503020204020204" pitchFamily="34" charset="0"/>
          <a:ea typeface="ヒラギノ角ゴ Pro W3" charset="0"/>
          <a:cs typeface="ヒラギノ角ゴ Pro W3" charset="0"/>
        </a:defRPr>
      </a:lvl4pPr>
      <a:lvl5pPr algn="l" defTabSz="685800" rtl="0" eaLnBrk="0" fontAlgn="base" hangingPunct="0">
        <a:lnSpc>
          <a:spcPct val="90000"/>
        </a:lnSpc>
        <a:spcBef>
          <a:spcPct val="0"/>
        </a:spcBef>
        <a:spcAft>
          <a:spcPct val="0"/>
        </a:spcAft>
        <a:defRPr sz="2700">
          <a:solidFill>
            <a:schemeClr val="tx1"/>
          </a:solidFill>
          <a:latin typeface="Corbel" panose="020B0503020204020204" pitchFamily="34" charset="0"/>
          <a:ea typeface="ヒラギノ角ゴ Pro W3" charset="0"/>
          <a:cs typeface="ヒラギノ角ゴ Pro W3" charset="0"/>
        </a:defRPr>
      </a:lvl5pPr>
      <a:lvl6pPr marL="457200" algn="l" defTabSz="685800" rtl="0" fontAlgn="base">
        <a:lnSpc>
          <a:spcPct val="90000"/>
        </a:lnSpc>
        <a:spcBef>
          <a:spcPct val="0"/>
        </a:spcBef>
        <a:spcAft>
          <a:spcPct val="0"/>
        </a:spcAft>
        <a:defRPr sz="2700">
          <a:solidFill>
            <a:schemeClr val="tx1"/>
          </a:solidFill>
          <a:latin typeface="Corbel" panose="020B0503020204020204" pitchFamily="34" charset="0"/>
        </a:defRPr>
      </a:lvl6pPr>
      <a:lvl7pPr marL="914400" algn="l" defTabSz="685800" rtl="0" fontAlgn="base">
        <a:lnSpc>
          <a:spcPct val="90000"/>
        </a:lnSpc>
        <a:spcBef>
          <a:spcPct val="0"/>
        </a:spcBef>
        <a:spcAft>
          <a:spcPct val="0"/>
        </a:spcAft>
        <a:defRPr sz="2700">
          <a:solidFill>
            <a:schemeClr val="tx1"/>
          </a:solidFill>
          <a:latin typeface="Corbel" panose="020B0503020204020204" pitchFamily="34" charset="0"/>
        </a:defRPr>
      </a:lvl7pPr>
      <a:lvl8pPr marL="1371600" algn="l" defTabSz="685800" rtl="0" fontAlgn="base">
        <a:lnSpc>
          <a:spcPct val="90000"/>
        </a:lnSpc>
        <a:spcBef>
          <a:spcPct val="0"/>
        </a:spcBef>
        <a:spcAft>
          <a:spcPct val="0"/>
        </a:spcAft>
        <a:defRPr sz="2700">
          <a:solidFill>
            <a:schemeClr val="tx1"/>
          </a:solidFill>
          <a:latin typeface="Corbel" panose="020B0503020204020204" pitchFamily="34" charset="0"/>
        </a:defRPr>
      </a:lvl8pPr>
      <a:lvl9pPr marL="1828800" algn="l" defTabSz="685800" rtl="0" fontAlgn="base">
        <a:lnSpc>
          <a:spcPct val="90000"/>
        </a:lnSpc>
        <a:spcBef>
          <a:spcPct val="0"/>
        </a:spcBef>
        <a:spcAft>
          <a:spcPct val="0"/>
        </a:spcAft>
        <a:defRPr sz="2700">
          <a:solidFill>
            <a:schemeClr val="tx1"/>
          </a:solidFill>
          <a:latin typeface="Corbel" panose="020B0503020204020204" pitchFamily="34" charset="0"/>
        </a:defRPr>
      </a:lvl9pPr>
    </p:titleStyle>
    <p:bodyStyle>
      <a:lvl1pPr marL="166688" indent="-166688" algn="l" defTabSz="685800" rtl="0" eaLnBrk="0" fontAlgn="base" hangingPunct="0">
        <a:lnSpc>
          <a:spcPct val="90000"/>
        </a:lnSpc>
        <a:spcBef>
          <a:spcPts val="1350"/>
        </a:spcBef>
        <a:spcAft>
          <a:spcPct val="0"/>
        </a:spcAft>
        <a:buClr>
          <a:schemeClr val="accent1"/>
        </a:buClr>
        <a:buSzPct val="100000"/>
        <a:buFont typeface="Arial" panose="020B0604020202020204" pitchFamily="34" charset="0"/>
        <a:buChar char="•"/>
        <a:defRPr kern="1200">
          <a:solidFill>
            <a:schemeClr val="tx1"/>
          </a:solidFill>
          <a:latin typeface="+mn-lt"/>
          <a:ea typeface="ヒラギノ角ゴ Pro W3" charset="0"/>
          <a:cs typeface="ヒラギノ角ゴ Pro W3" charset="0"/>
        </a:defRPr>
      </a:lvl1pPr>
      <a:lvl2pPr marL="347663" indent="-173038" algn="l" defTabSz="685800" rtl="0" eaLnBrk="0" fontAlgn="base" hangingPunct="0">
        <a:lnSpc>
          <a:spcPct val="90000"/>
        </a:lnSpc>
        <a:spcBef>
          <a:spcPts val="900"/>
        </a:spcBef>
        <a:spcAft>
          <a:spcPct val="0"/>
        </a:spcAft>
        <a:buClr>
          <a:schemeClr val="accent1"/>
        </a:buClr>
        <a:buSzPct val="100000"/>
        <a:buFont typeface="Arial" panose="020B0604020202020204" pitchFamily="34" charset="0"/>
        <a:buChar char="•"/>
        <a:defRPr sz="1500" kern="1200">
          <a:solidFill>
            <a:schemeClr val="tx1"/>
          </a:solidFill>
          <a:latin typeface="+mn-lt"/>
          <a:ea typeface="ヒラギノ角ゴ Pro W3" charset="0"/>
          <a:cs typeface="+mn-cs"/>
        </a:defRPr>
      </a:lvl2pPr>
      <a:lvl3pPr marL="511175" indent="-163513" algn="l" defTabSz="685800" rtl="0" eaLnBrk="0" fontAlgn="base" hangingPunct="0">
        <a:lnSpc>
          <a:spcPct val="90000"/>
        </a:lnSpc>
        <a:spcBef>
          <a:spcPts val="450"/>
        </a:spcBef>
        <a:spcAft>
          <a:spcPct val="0"/>
        </a:spcAft>
        <a:buClr>
          <a:schemeClr val="accent1"/>
        </a:buClr>
        <a:buSzPct val="100000"/>
        <a:buFont typeface="Arial" panose="020B0604020202020204" pitchFamily="34" charset="0"/>
        <a:buChar char="•"/>
        <a:defRPr sz="1300" kern="1200">
          <a:solidFill>
            <a:schemeClr val="tx1"/>
          </a:solidFill>
          <a:latin typeface="+mn-lt"/>
          <a:ea typeface="ヒラギノ角ゴ Pro W3" charset="0"/>
          <a:cs typeface="+mn-cs"/>
        </a:defRPr>
      </a:lvl3pPr>
      <a:lvl4pPr marL="642938" indent="-130175" algn="l" defTabSz="685800" rtl="0" eaLnBrk="0" fontAlgn="base" hangingPunct="0">
        <a:lnSpc>
          <a:spcPct val="90000"/>
        </a:lnSpc>
        <a:spcBef>
          <a:spcPts val="450"/>
        </a:spcBef>
        <a:spcAft>
          <a:spcPct val="0"/>
        </a:spcAft>
        <a:buClr>
          <a:schemeClr val="accent1"/>
        </a:buClr>
        <a:buSzPct val="100000"/>
        <a:buFont typeface="Arial" panose="020B0604020202020204" pitchFamily="34" charset="0"/>
        <a:buChar char="•"/>
        <a:defRPr sz="1200" kern="1200">
          <a:solidFill>
            <a:schemeClr val="tx1"/>
          </a:solidFill>
          <a:latin typeface="+mn-lt"/>
          <a:ea typeface="ヒラギノ角ゴ Pro W3" charset="0"/>
          <a:cs typeface="+mn-cs"/>
        </a:defRPr>
      </a:lvl4pPr>
      <a:lvl5pPr marL="771525" indent="-128588" algn="l" defTabSz="685800" rtl="0" eaLnBrk="0" fontAlgn="base" hangingPunct="0">
        <a:lnSpc>
          <a:spcPct val="90000"/>
        </a:lnSpc>
        <a:spcBef>
          <a:spcPts val="450"/>
        </a:spcBef>
        <a:spcAft>
          <a:spcPct val="0"/>
        </a:spcAft>
        <a:buClr>
          <a:schemeClr val="accent1"/>
        </a:buClr>
        <a:buSzPct val="100000"/>
        <a:buFont typeface="Arial" panose="020B0604020202020204" pitchFamily="34" charset="0"/>
        <a:buChar char="•"/>
        <a:defRPr sz="1200" kern="1200">
          <a:solidFill>
            <a:schemeClr val="tx1"/>
          </a:solidFill>
          <a:latin typeface="+mn-lt"/>
          <a:ea typeface="ヒラギノ角ゴ Pro W3" charset="0"/>
          <a:cs typeface="+mn-cs"/>
        </a:defRPr>
      </a:lvl5pPr>
      <a:lvl6pPr marL="905497"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6pPr>
      <a:lvl7pPr marL="1035834"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7pPr>
      <a:lvl8pPr marL="1166171"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8pPr>
      <a:lvl9pPr marL="1296508"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image" Target="../media/image430.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image" Target="../media/image430.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wmf"/></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1111.png"/><Relationship Id="rId3" Type="http://schemas.openxmlformats.org/officeDocument/2006/relationships/image" Target="../media/image61.png"/><Relationship Id="rId7" Type="http://schemas.openxmlformats.org/officeDocument/2006/relationships/image" Target="../media/image80.png"/><Relationship Id="rId12" Type="http://schemas.openxmlformats.org/officeDocument/2006/relationships/customXml" Target="../ink/ink6.xml"/><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1010.png"/><Relationship Id="rId5" Type="http://schemas.openxmlformats.org/officeDocument/2006/relationships/image" Target="../media/image78.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910.png"/><Relationship Id="rId14" Type="http://schemas.openxmlformats.org/officeDocument/2006/relationships/image" Target="../media/image140.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95.png"/><Relationship Id="rId12"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4.jpg"/><Relationship Id="rId11" Type="http://schemas.openxmlformats.org/officeDocument/2006/relationships/image" Target="../media/image69.png"/><Relationship Id="rId5" Type="http://schemas.openxmlformats.org/officeDocument/2006/relationships/image" Target="../media/image93.png"/><Relationship Id="rId10" Type="http://schemas.openxmlformats.org/officeDocument/2006/relationships/image" Target="../media/image8.png"/><Relationship Id="rId4" Type="http://schemas.openxmlformats.org/officeDocument/2006/relationships/image" Target="../media/image6.jpg"/><Relationship Id="rId9"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0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2.png"/><Relationship Id="rId7" Type="http://schemas.openxmlformats.org/officeDocument/2006/relationships/image" Target="../media/image2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200.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0.png"/><Relationship Id="rId7"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00.png"/><Relationship Id="rId4" Type="http://schemas.openxmlformats.org/officeDocument/2006/relationships/image" Target="../media/image23.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subTitle" idx="1"/>
          </p:nvPr>
        </p:nvSpPr>
        <p:spPr>
          <a:xfrm>
            <a:off x="1020083" y="3452204"/>
            <a:ext cx="7212000" cy="830997"/>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150000"/>
              </a:lnSpc>
              <a:spcBef>
                <a:spcPts val="0"/>
              </a:spcBef>
              <a:spcAft>
                <a:spcPts val="0"/>
              </a:spcAft>
              <a:buClr>
                <a:schemeClr val="dk1"/>
              </a:buClr>
              <a:buSzPts val="2300"/>
              <a:buNone/>
            </a:pPr>
            <a:r>
              <a:rPr lang="it-IT" sz="2000" i="1" dirty="0">
                <a:latin typeface="Cambria" panose="02040503050406030204" pitchFamily="18" charset="0"/>
                <a:ea typeface="Cambria" panose="02040503050406030204" pitchFamily="18" charset="0"/>
                <a:cs typeface="Calibri"/>
                <a:sym typeface="Calibri"/>
              </a:rPr>
              <a:t>Dipartimento di Fisica e Astronomia </a:t>
            </a:r>
            <a:r>
              <a:rPr lang="it-IT" sz="2000" i="1" dirty="0">
                <a:latin typeface="Cambria" panose="02040503050406030204" pitchFamily="18" charset="0"/>
                <a:ea typeface="Cambria" panose="02040503050406030204" pitchFamily="18" charset="0"/>
              </a:rPr>
              <a:t>&amp; LENS</a:t>
            </a:r>
            <a:r>
              <a:rPr lang="it-IT" sz="2000" i="1" dirty="0">
                <a:latin typeface="Cambria" panose="02040503050406030204" pitchFamily="18" charset="0"/>
                <a:ea typeface="Cambria" panose="02040503050406030204" pitchFamily="18" charset="0"/>
                <a:cs typeface="Calibri"/>
                <a:sym typeface="Calibri"/>
              </a:rPr>
              <a:t>  </a:t>
            </a:r>
          </a:p>
          <a:p>
            <a:pPr marL="0" lvl="0" indent="0" algn="ctr" rtl="0">
              <a:lnSpc>
                <a:spcPct val="150000"/>
              </a:lnSpc>
              <a:spcBef>
                <a:spcPts val="0"/>
              </a:spcBef>
              <a:spcAft>
                <a:spcPts val="0"/>
              </a:spcAft>
              <a:buClr>
                <a:schemeClr val="dk1"/>
              </a:buClr>
              <a:buSzPts val="2300"/>
              <a:buNone/>
            </a:pPr>
            <a:r>
              <a:rPr lang="it-IT" sz="2000" i="1" dirty="0">
                <a:latin typeface="Cambria" panose="02040503050406030204" pitchFamily="18" charset="0"/>
                <a:ea typeface="Cambria" panose="02040503050406030204" pitchFamily="18" charset="0"/>
                <a:cs typeface="Calibri"/>
                <a:sym typeface="Calibri"/>
              </a:rPr>
              <a:t>Universit</a:t>
            </a:r>
            <a:r>
              <a:rPr lang="it-IT" sz="2000" i="1" dirty="0">
                <a:latin typeface="Cambria" panose="02040503050406030204" pitchFamily="18" charset="0"/>
                <a:ea typeface="Cambria" panose="02040503050406030204" pitchFamily="18" charset="0"/>
              </a:rPr>
              <a:t>à degli Studi di Firenze</a:t>
            </a:r>
            <a:r>
              <a:rPr lang="it-IT" sz="2000" i="1" dirty="0">
                <a:latin typeface="Cambria" panose="02040503050406030204" pitchFamily="18" charset="0"/>
                <a:ea typeface="Cambria" panose="02040503050406030204" pitchFamily="18" charset="0"/>
                <a:cs typeface="Calibri"/>
                <a:sym typeface="Calibri"/>
              </a:rPr>
              <a:t>, </a:t>
            </a:r>
            <a:r>
              <a:rPr lang="it-IT" sz="2000" i="1" dirty="0" err="1">
                <a:latin typeface="Cambria" panose="02040503050406030204" pitchFamily="18" charset="0"/>
                <a:ea typeface="Cambria" panose="02040503050406030204" pitchFamily="18" charset="0"/>
                <a:cs typeface="Calibri"/>
                <a:sym typeface="Calibri"/>
              </a:rPr>
              <a:t>Italy</a:t>
            </a:r>
            <a:r>
              <a:rPr lang="it-IT" sz="2000" i="1" dirty="0">
                <a:latin typeface="Cambria" panose="02040503050406030204" pitchFamily="18" charset="0"/>
                <a:ea typeface="Cambria" panose="02040503050406030204" pitchFamily="18" charset="0"/>
                <a:cs typeface="Calibri"/>
                <a:sym typeface="Calibri"/>
              </a:rPr>
              <a:t> </a:t>
            </a:r>
            <a:endParaRPr sz="2000" i="1" dirty="0">
              <a:latin typeface="Cambria" panose="02040503050406030204" pitchFamily="18" charset="0"/>
              <a:ea typeface="Cambria" panose="02040503050406030204" pitchFamily="18" charset="0"/>
              <a:cs typeface="Calibri"/>
              <a:sym typeface="Calibri"/>
            </a:endParaRPr>
          </a:p>
        </p:txBody>
      </p:sp>
      <p:grpSp>
        <p:nvGrpSpPr>
          <p:cNvPr id="90" name="Google Shape;90;p1"/>
          <p:cNvGrpSpPr/>
          <p:nvPr/>
        </p:nvGrpSpPr>
        <p:grpSpPr>
          <a:xfrm>
            <a:off x="-8340" y="861072"/>
            <a:ext cx="9144000" cy="1802455"/>
            <a:chOff x="-8340" y="612490"/>
            <a:chExt cx="9144000" cy="1765041"/>
          </a:xfrm>
        </p:grpSpPr>
        <p:sp>
          <p:nvSpPr>
            <p:cNvPr id="91" name="Google Shape;91;p1"/>
            <p:cNvSpPr/>
            <p:nvPr/>
          </p:nvSpPr>
          <p:spPr>
            <a:xfrm>
              <a:off x="-8340" y="612490"/>
              <a:ext cx="9144000" cy="1765041"/>
            </a:xfrm>
            <a:prstGeom prst="rect">
              <a:avLst/>
            </a:prstGeom>
            <a:solidFill>
              <a:srgbClr val="2E75B5"/>
            </a:solid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1"/>
            <p:cNvSpPr/>
            <p:nvPr/>
          </p:nvSpPr>
          <p:spPr>
            <a:xfrm>
              <a:off x="99736" y="706438"/>
              <a:ext cx="8944527" cy="162745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400" b="1" i="0" u="none" strike="noStrike" cap="all" dirty="0">
                  <a:solidFill>
                    <a:schemeClr val="lt1"/>
                  </a:solidFill>
                  <a:latin typeface="Candara" panose="020E0502030303020204" pitchFamily="34" charset="0"/>
                  <a:ea typeface="Calibri"/>
                  <a:cs typeface="Calibri"/>
                  <a:sym typeface="Calibri"/>
                </a:rPr>
                <a:t>Precision test of fundamental physics with matter-wave interferometers</a:t>
              </a:r>
            </a:p>
          </p:txBody>
        </p:sp>
      </p:grpSp>
      <p:pic>
        <p:nvPicPr>
          <p:cNvPr id="94" name="Google Shape;94;p1"/>
          <p:cNvPicPr preferRelativeResize="0"/>
          <p:nvPr/>
        </p:nvPicPr>
        <p:blipFill rotWithShape="1">
          <a:blip r:embed="rId3">
            <a:alphaModFix/>
          </a:blip>
          <a:srcRect/>
          <a:stretch/>
        </p:blipFill>
        <p:spPr>
          <a:xfrm>
            <a:off x="2309991" y="5267695"/>
            <a:ext cx="1032809" cy="1001101"/>
          </a:xfrm>
          <a:prstGeom prst="rect">
            <a:avLst/>
          </a:prstGeom>
          <a:noFill/>
          <a:ln>
            <a:noFill/>
          </a:ln>
          <a:effectLst/>
        </p:spPr>
      </p:pic>
      <p:sp>
        <p:nvSpPr>
          <p:cNvPr id="95" name="Google Shape;95;p1"/>
          <p:cNvSpPr txBox="1"/>
          <p:nvPr/>
        </p:nvSpPr>
        <p:spPr>
          <a:xfrm>
            <a:off x="297766" y="2776057"/>
            <a:ext cx="87579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b="0" i="0" u="none" strike="noStrike" cap="none" dirty="0">
                <a:solidFill>
                  <a:schemeClr val="dk1"/>
                </a:solidFill>
                <a:latin typeface="Cambria" panose="02040503050406030204" pitchFamily="18" charset="0"/>
                <a:ea typeface="Cambria" panose="02040503050406030204" pitchFamily="18" charset="0"/>
                <a:cs typeface="Calibri"/>
                <a:sym typeface="Calibri"/>
              </a:rPr>
              <a:t>Nicola </a:t>
            </a:r>
            <a:r>
              <a:rPr lang="it-IT" sz="2000" dirty="0">
                <a:solidFill>
                  <a:schemeClr val="dk1"/>
                </a:solidFill>
                <a:latin typeface="Cambria" panose="02040503050406030204" pitchFamily="18" charset="0"/>
                <a:ea typeface="Cambria" panose="02040503050406030204" pitchFamily="18" charset="0"/>
                <a:cs typeface="Calibri"/>
                <a:sym typeface="Calibri"/>
              </a:rPr>
              <a:t>Poli</a:t>
            </a:r>
            <a:endParaRPr sz="2000" b="0" i="0" u="none" strike="noStrike" cap="none" dirty="0">
              <a:solidFill>
                <a:schemeClr val="dk1"/>
              </a:solidFill>
              <a:latin typeface="Cambria" panose="02040503050406030204" pitchFamily="18" charset="0"/>
              <a:ea typeface="Cambria" panose="02040503050406030204" pitchFamily="18" charset="0"/>
              <a:cs typeface="Calibri"/>
              <a:sym typeface="Calibri"/>
            </a:endParaRPr>
          </a:p>
        </p:txBody>
      </p:sp>
      <p:pic>
        <p:nvPicPr>
          <p:cNvPr id="96" name="Google Shape;96;p1"/>
          <p:cNvPicPr preferRelativeResize="0"/>
          <p:nvPr/>
        </p:nvPicPr>
        <p:blipFill rotWithShape="1">
          <a:blip r:embed="rId4">
            <a:alphaModFix/>
          </a:blip>
          <a:srcRect/>
          <a:stretch/>
        </p:blipFill>
        <p:spPr>
          <a:xfrm>
            <a:off x="3695878" y="5212079"/>
            <a:ext cx="1796835" cy="1127374"/>
          </a:xfrm>
          <a:prstGeom prst="rect">
            <a:avLst/>
          </a:prstGeom>
          <a:noFill/>
          <a:ln>
            <a:noFill/>
          </a:ln>
        </p:spPr>
      </p:pic>
      <p:grpSp>
        <p:nvGrpSpPr>
          <p:cNvPr id="98" name="Google Shape;98;p1"/>
          <p:cNvGrpSpPr/>
          <p:nvPr/>
        </p:nvGrpSpPr>
        <p:grpSpPr>
          <a:xfrm>
            <a:off x="5341351" y="5356774"/>
            <a:ext cx="2146998" cy="830997"/>
            <a:chOff x="7742280" y="3591375"/>
            <a:chExt cx="2146998" cy="830996"/>
          </a:xfrm>
        </p:grpSpPr>
        <p:pic>
          <p:nvPicPr>
            <p:cNvPr id="99" name="Google Shape;99;p1" descr="C:\Users\poli\Dropbox\ERC-ConsolidatorGrant\TICTOCGRAV.jpg"/>
            <p:cNvPicPr preferRelativeResize="0"/>
            <p:nvPr/>
          </p:nvPicPr>
          <p:blipFill rotWithShape="1">
            <a:blip r:embed="rId5">
              <a:alphaModFix/>
            </a:blip>
            <a:srcRect/>
            <a:stretch/>
          </p:blipFill>
          <p:spPr>
            <a:xfrm>
              <a:off x="8799154" y="3644265"/>
              <a:ext cx="261304" cy="778106"/>
            </a:xfrm>
            <a:prstGeom prst="rect">
              <a:avLst/>
            </a:prstGeom>
            <a:noFill/>
            <a:ln>
              <a:noFill/>
            </a:ln>
          </p:spPr>
        </p:pic>
        <p:sp>
          <p:nvSpPr>
            <p:cNvPr id="100" name="Google Shape;100;p1"/>
            <p:cNvSpPr txBox="1"/>
            <p:nvPr/>
          </p:nvSpPr>
          <p:spPr>
            <a:xfrm>
              <a:off x="7742280" y="3591375"/>
              <a:ext cx="2146998" cy="830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i="0" u="none" strike="noStrike" cap="none" dirty="0">
                  <a:solidFill>
                    <a:schemeClr val="dk1"/>
                  </a:solidFill>
                  <a:latin typeface="Calibri"/>
                  <a:ea typeface="Calibri"/>
                  <a:cs typeface="Calibri"/>
                  <a:sym typeface="Calibri"/>
                </a:rPr>
                <a:t>TICTOC</a:t>
              </a:r>
              <a:endParaRPr sz="2400" b="1" dirty="0">
                <a:solidFill>
                  <a:schemeClr val="dk1"/>
                </a:solidFill>
                <a:latin typeface="Calibri"/>
                <a:ea typeface="Calibri"/>
                <a:cs typeface="Calibri"/>
                <a:sym typeface="Calibri"/>
              </a:endParaRPr>
            </a:p>
            <a:p>
              <a:pPr marL="0" marR="0" lvl="0" indent="0" algn="l" rtl="0">
                <a:spcBef>
                  <a:spcPts val="0"/>
                </a:spcBef>
                <a:spcAft>
                  <a:spcPts val="0"/>
                </a:spcAft>
                <a:buNone/>
              </a:pPr>
              <a:r>
                <a:rPr lang="it-IT" sz="2400" b="1" dirty="0">
                  <a:solidFill>
                    <a:schemeClr val="dk1"/>
                  </a:solidFill>
                  <a:latin typeface="Calibri"/>
                  <a:ea typeface="Calibri"/>
                  <a:cs typeface="Calibri"/>
                  <a:sym typeface="Calibri"/>
                </a:rPr>
                <a:t>                  GRAV</a:t>
              </a:r>
              <a:endParaRPr sz="2400" b="1" dirty="0">
                <a:solidFill>
                  <a:schemeClr val="dk1"/>
                </a:solidFill>
                <a:latin typeface="Calibri"/>
                <a:ea typeface="Calibri"/>
                <a:cs typeface="Calibri"/>
                <a:sym typeface="Calibri"/>
              </a:endParaRPr>
            </a:p>
          </p:txBody>
        </p:sp>
      </p:grpSp>
      <p:pic>
        <p:nvPicPr>
          <p:cNvPr id="6" name="Immagine 5" descr="Immagine che contiene testo&#10;&#10;Descrizione generata automaticamente">
            <a:extLst>
              <a:ext uri="{FF2B5EF4-FFF2-40B4-BE49-F238E27FC236}">
                <a16:creationId xmlns:a16="http://schemas.microsoft.com/office/drawing/2014/main" id="{75D0B37B-7B0F-47FA-82DC-12989C8157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665" y="5169301"/>
            <a:ext cx="1796835" cy="1197890"/>
          </a:xfrm>
          <a:prstGeom prst="rect">
            <a:avLst/>
          </a:prstGeom>
        </p:spPr>
      </p:pic>
      <p:sp>
        <p:nvSpPr>
          <p:cNvPr id="20" name="Google Shape;89;p1">
            <a:extLst>
              <a:ext uri="{FF2B5EF4-FFF2-40B4-BE49-F238E27FC236}">
                <a16:creationId xmlns:a16="http://schemas.microsoft.com/office/drawing/2014/main" id="{D2B6F694-7002-4E02-8143-AB06869A3EF9}"/>
              </a:ext>
            </a:extLst>
          </p:cNvPr>
          <p:cNvSpPr txBox="1">
            <a:spLocks/>
          </p:cNvSpPr>
          <p:nvPr/>
        </p:nvSpPr>
        <p:spPr>
          <a:xfrm>
            <a:off x="3439828" y="4440294"/>
            <a:ext cx="2378269" cy="337500"/>
          </a:xfrm>
          <a:prstGeom prst="rect">
            <a:avLst/>
          </a:prstGeom>
          <a:noFill/>
          <a:ln>
            <a:noFill/>
          </a:ln>
        </p:spPr>
        <p:txBody>
          <a:bodyPr spcFirstLastPara="1" vert="horz" wrap="square" lIns="91425" tIns="45700" rIns="91425" bIns="45700"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70000"/>
              </a:lnSpc>
              <a:spcBef>
                <a:spcPts val="0"/>
              </a:spcBef>
              <a:buClr>
                <a:schemeClr val="dk1"/>
              </a:buClr>
              <a:buSzPts val="2300"/>
            </a:pPr>
            <a:r>
              <a:rPr lang="it-IT" sz="2000" dirty="0">
                <a:latin typeface="Cambria" panose="02040503050406030204" pitchFamily="18" charset="0"/>
                <a:ea typeface="Cambria" panose="02040503050406030204" pitchFamily="18" charset="0"/>
                <a:cs typeface="Calibri"/>
                <a:sym typeface="Calibri"/>
              </a:rPr>
              <a:t>nicola.poli@unifi.it</a:t>
            </a:r>
          </a:p>
        </p:txBody>
      </p:sp>
      <p:sp>
        <p:nvSpPr>
          <p:cNvPr id="17" name="Google Shape;89;p1">
            <a:extLst>
              <a:ext uri="{FF2B5EF4-FFF2-40B4-BE49-F238E27FC236}">
                <a16:creationId xmlns:a16="http://schemas.microsoft.com/office/drawing/2014/main" id="{DC3F1373-7099-403E-B22B-910A3A8F831B}"/>
              </a:ext>
            </a:extLst>
          </p:cNvPr>
          <p:cNvSpPr txBox="1">
            <a:spLocks/>
          </p:cNvSpPr>
          <p:nvPr/>
        </p:nvSpPr>
        <p:spPr>
          <a:xfrm>
            <a:off x="-8339" y="6554561"/>
            <a:ext cx="9143999" cy="337500"/>
          </a:xfrm>
          <a:prstGeom prst="rect">
            <a:avLst/>
          </a:prstGeom>
          <a:noFill/>
          <a:ln>
            <a:noFill/>
          </a:ln>
        </p:spPr>
        <p:txBody>
          <a:bodyPr spcFirstLastPara="1" vert="horz" wrap="square" lIns="91425" tIns="45700" rIns="91425" bIns="45700"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70000"/>
              </a:lnSpc>
              <a:spcBef>
                <a:spcPts val="0"/>
              </a:spcBef>
              <a:buClr>
                <a:schemeClr val="dk1"/>
              </a:buClr>
              <a:buSzPts val="2300"/>
            </a:pPr>
            <a:r>
              <a:rPr lang="it-IT" sz="2000" dirty="0" err="1">
                <a:latin typeface="Cambria" panose="02040503050406030204" pitchFamily="18" charset="0"/>
                <a:ea typeface="Cambria" panose="02040503050406030204" pitchFamily="18" charset="0"/>
                <a:cs typeface="Calibri"/>
                <a:sym typeface="Calibri"/>
              </a:rPr>
              <a:t>Monday</a:t>
            </a:r>
            <a:r>
              <a:rPr lang="it-IT" sz="2000" dirty="0">
                <a:latin typeface="Cambria" panose="02040503050406030204" pitchFamily="18" charset="0"/>
                <a:ea typeface="Cambria" panose="02040503050406030204" pitchFamily="18" charset="0"/>
                <a:cs typeface="Calibri"/>
                <a:sym typeface="Calibri"/>
              </a:rPr>
              <a:t> 10</a:t>
            </a:r>
            <a:r>
              <a:rPr lang="it-IT" sz="2000" baseline="30000" dirty="0">
                <a:latin typeface="Cambria" panose="02040503050406030204" pitchFamily="18" charset="0"/>
                <a:ea typeface="Cambria" panose="02040503050406030204" pitchFamily="18" charset="0"/>
                <a:cs typeface="Calibri"/>
                <a:sym typeface="Calibri"/>
              </a:rPr>
              <a:t>th</a:t>
            </a:r>
            <a:r>
              <a:rPr lang="it-IT" sz="2000" dirty="0">
                <a:latin typeface="Cambria" panose="02040503050406030204" pitchFamily="18" charset="0"/>
                <a:ea typeface="Cambria" panose="02040503050406030204" pitchFamily="18" charset="0"/>
                <a:cs typeface="Calibri"/>
                <a:sym typeface="Calibri"/>
              </a:rPr>
              <a:t> </a:t>
            </a:r>
            <a:r>
              <a:rPr lang="it-IT" sz="2000" dirty="0" err="1">
                <a:latin typeface="Cambria" panose="02040503050406030204" pitchFamily="18" charset="0"/>
                <a:ea typeface="Cambria" panose="02040503050406030204" pitchFamily="18" charset="0"/>
                <a:cs typeface="Calibri"/>
                <a:sym typeface="Calibri"/>
              </a:rPr>
              <a:t>February</a:t>
            </a:r>
            <a:r>
              <a:rPr lang="it-IT" sz="2000" dirty="0">
                <a:latin typeface="Cambria" panose="02040503050406030204" pitchFamily="18" charset="0"/>
                <a:ea typeface="Cambria" panose="02040503050406030204" pitchFamily="18" charset="0"/>
                <a:cs typeface="Calibri"/>
                <a:sym typeface="Calibri"/>
              </a:rPr>
              <a:t> 2025</a:t>
            </a:r>
          </a:p>
        </p:txBody>
      </p:sp>
      <p:pic>
        <p:nvPicPr>
          <p:cNvPr id="2" name="Immagine 1">
            <a:extLst>
              <a:ext uri="{FF2B5EF4-FFF2-40B4-BE49-F238E27FC236}">
                <a16:creationId xmlns:a16="http://schemas.microsoft.com/office/drawing/2014/main" id="{B32B6BC9-DA3F-73EB-0DD8-DE3CDF69A485}"/>
              </a:ext>
            </a:extLst>
          </p:cNvPr>
          <p:cNvPicPr>
            <a:picLocks noChangeAspect="1"/>
          </p:cNvPicPr>
          <p:nvPr/>
        </p:nvPicPr>
        <p:blipFill>
          <a:blip r:embed="rId7"/>
          <a:stretch>
            <a:fillRect/>
          </a:stretch>
        </p:blipFill>
        <p:spPr>
          <a:xfrm>
            <a:off x="7372469" y="5375379"/>
            <a:ext cx="1790191" cy="7078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46;p10">
            <a:extLst>
              <a:ext uri="{FF2B5EF4-FFF2-40B4-BE49-F238E27FC236}">
                <a16:creationId xmlns:a16="http://schemas.microsoft.com/office/drawing/2014/main" id="{B07709C5-8CAD-8E7A-4C58-B2E2F2D97BB8}"/>
              </a:ext>
            </a:extLst>
          </p:cNvPr>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cap="small" dirty="0">
                <a:solidFill>
                  <a:schemeClr val="lt1"/>
                </a:solidFill>
                <a:latin typeface="Cambria" panose="02040503050406030204" pitchFamily="18" charset="0"/>
                <a:ea typeface="Cambria" panose="02040503050406030204" pitchFamily="18" charset="0"/>
                <a:cs typeface="Calibri"/>
                <a:sym typeface="Calibri"/>
              </a:rPr>
              <a:t>Imaging Optical Frequencies</a:t>
            </a:r>
            <a:endParaRPr sz="3200" b="1" cap="small" dirty="0">
              <a:solidFill>
                <a:schemeClr val="lt1"/>
              </a:solidFill>
              <a:latin typeface="Cambria" panose="02040503050406030204" pitchFamily="18" charset="0"/>
              <a:ea typeface="Cambria" panose="02040503050406030204" pitchFamily="18" charset="0"/>
              <a:cs typeface="Calibri"/>
              <a:sym typeface="Calibri"/>
            </a:endParaRPr>
          </a:p>
        </p:txBody>
      </p:sp>
      <p:pic>
        <p:nvPicPr>
          <p:cNvPr id="3" name="Picture 2" descr="http://www.lens.unifi.it/pages/research/atomic_physics/quantum_information_and_simulation.jpg">
            <a:extLst>
              <a:ext uri="{FF2B5EF4-FFF2-40B4-BE49-F238E27FC236}">
                <a16:creationId xmlns:a16="http://schemas.microsoft.com/office/drawing/2014/main" id="{1195EFA5-6FBA-C48F-1B68-104EF6FCD552}"/>
              </a:ext>
            </a:extLst>
          </p:cNvPr>
          <p:cNvPicPr>
            <a:picLocks noChangeAspect="1" noChangeArrowheads="1"/>
          </p:cNvPicPr>
          <p:nvPr/>
        </p:nvPicPr>
        <p:blipFill>
          <a:blip r:embed="rId2" cstate="print"/>
          <a:srcRect t="8000" b="16000"/>
          <a:stretch>
            <a:fillRect/>
          </a:stretch>
        </p:blipFill>
        <p:spPr bwMode="auto">
          <a:xfrm>
            <a:off x="17091" y="939800"/>
            <a:ext cx="9126909" cy="5194300"/>
          </a:xfrm>
          <a:prstGeom prst="rect">
            <a:avLst/>
          </a:prstGeom>
          <a:noFill/>
          <a:ln>
            <a:noFill/>
          </a:ln>
          <a:effectLst>
            <a:softEdge rad="76200"/>
          </a:effectLst>
        </p:spPr>
      </p:pic>
      <p:sp>
        <p:nvSpPr>
          <p:cNvPr id="2" name="Rectángulo 4">
            <a:extLst>
              <a:ext uri="{FF2B5EF4-FFF2-40B4-BE49-F238E27FC236}">
                <a16:creationId xmlns:a16="http://schemas.microsoft.com/office/drawing/2014/main" id="{21346F61-3606-A4C0-DB1A-9CA7492CDC0A}"/>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Marcador de número de diapositiva 5">
            <a:extLst>
              <a:ext uri="{FF2B5EF4-FFF2-40B4-BE49-F238E27FC236}">
                <a16:creationId xmlns:a16="http://schemas.microsoft.com/office/drawing/2014/main" id="{268BCF8E-C12A-A020-9329-2DA7FBEEC27B}"/>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Segnaposto piè di pagina 21">
            <a:extLst>
              <a:ext uri="{FF2B5EF4-FFF2-40B4-BE49-F238E27FC236}">
                <a16:creationId xmlns:a16="http://schemas.microsoft.com/office/drawing/2014/main" id="{2A357A7C-87C5-B6E9-F783-80AB2629F85B}"/>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Segnaposto data 20">
            <a:extLst>
              <a:ext uri="{FF2B5EF4-FFF2-40B4-BE49-F238E27FC236}">
                <a16:creationId xmlns:a16="http://schemas.microsoft.com/office/drawing/2014/main" id="{AE489955-25E5-461F-B6F0-BE3DF1DC172C}"/>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1090541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46;p10">
            <a:extLst>
              <a:ext uri="{FF2B5EF4-FFF2-40B4-BE49-F238E27FC236}">
                <a16:creationId xmlns:a16="http://schemas.microsoft.com/office/drawing/2014/main" id="{B07709C5-8CAD-8E7A-4C58-B2E2F2D97BB8}"/>
              </a:ext>
            </a:extLst>
          </p:cNvPr>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cap="small" dirty="0">
                <a:solidFill>
                  <a:schemeClr val="lt1"/>
                </a:solidFill>
                <a:latin typeface="Cambria" panose="02040503050406030204" pitchFamily="18" charset="0"/>
                <a:ea typeface="Cambria" panose="02040503050406030204" pitchFamily="18" charset="0"/>
                <a:cs typeface="Calibri"/>
                <a:sym typeface="Calibri"/>
              </a:rPr>
              <a:t>Imaging Optical Frequencies</a:t>
            </a:r>
            <a:endParaRPr sz="3200" b="1" cap="small" dirty="0">
              <a:solidFill>
                <a:schemeClr val="lt1"/>
              </a:solidFill>
              <a:latin typeface="Cambria" panose="02040503050406030204" pitchFamily="18" charset="0"/>
              <a:ea typeface="Cambria" panose="02040503050406030204" pitchFamily="18" charset="0"/>
              <a:cs typeface="Calibri"/>
              <a:sym typeface="Calibri"/>
            </a:endParaRPr>
          </a:p>
        </p:txBody>
      </p:sp>
      <p:pic>
        <p:nvPicPr>
          <p:cNvPr id="2" name="Picture 1">
            <a:extLst>
              <a:ext uri="{FF2B5EF4-FFF2-40B4-BE49-F238E27FC236}">
                <a16:creationId xmlns:a16="http://schemas.microsoft.com/office/drawing/2014/main" id="{29CA0189-CF3B-5A3C-2BFD-6D2D345E0AC9}"/>
              </a:ext>
            </a:extLst>
          </p:cNvPr>
          <p:cNvPicPr>
            <a:picLocks noChangeAspect="1"/>
          </p:cNvPicPr>
          <p:nvPr/>
        </p:nvPicPr>
        <p:blipFill>
          <a:blip r:embed="rId2"/>
          <a:stretch>
            <a:fillRect/>
          </a:stretch>
        </p:blipFill>
        <p:spPr>
          <a:xfrm>
            <a:off x="166342" y="734177"/>
            <a:ext cx="8423091" cy="5837039"/>
          </a:xfrm>
          <a:prstGeom prst="rect">
            <a:avLst/>
          </a:prstGeom>
          <a:ln>
            <a:solidFill>
              <a:schemeClr val="bg1"/>
            </a:solidFill>
          </a:ln>
        </p:spPr>
      </p:pic>
      <p:sp>
        <p:nvSpPr>
          <p:cNvPr id="4" name="Title 2">
            <a:extLst>
              <a:ext uri="{FF2B5EF4-FFF2-40B4-BE49-F238E27FC236}">
                <a16:creationId xmlns:a16="http://schemas.microsoft.com/office/drawing/2014/main" id="{9CE870A0-429E-08ED-9E6A-32B99244D260}"/>
              </a:ext>
            </a:extLst>
          </p:cNvPr>
          <p:cNvSpPr txBox="1">
            <a:spLocks/>
          </p:cNvSpPr>
          <p:nvPr/>
        </p:nvSpPr>
        <p:spPr>
          <a:xfrm>
            <a:off x="5831631" y="713524"/>
            <a:ext cx="3219063" cy="1036113"/>
          </a:xfrm>
          <a:prstGeom prst="rect">
            <a:avLst/>
          </a:prstGeom>
          <a:solidFill>
            <a:schemeClr val="bg1"/>
          </a:solidFill>
          <a:ln>
            <a:noFill/>
          </a:ln>
        </p:spPr>
        <p:txBody>
          <a:bodyPr anchor="b">
            <a:normAutofit/>
          </a:bodyPr>
          <a:lstStyle>
            <a:lvl1pPr algn="l" defTabSz="685983" rtl="0" eaLnBrk="1" latinLnBrk="0" hangingPunct="1">
              <a:lnSpc>
                <a:spcPct val="80000"/>
              </a:lnSpc>
              <a:spcBef>
                <a:spcPct val="0"/>
              </a:spcBef>
              <a:buNone/>
              <a:defRPr sz="3601" b="0" kern="1200" cap="none" spc="75" baseline="0">
                <a:solidFill>
                  <a:schemeClr val="tx1"/>
                </a:solidFill>
                <a:latin typeface="+mj-lt"/>
                <a:ea typeface="+mj-ea"/>
                <a:cs typeface="+mj-cs"/>
              </a:defRPr>
            </a:lvl1pPr>
          </a:lstStyle>
          <a:p>
            <a:pPr marL="0" marR="0" lvl="0" indent="0" algn="r" defTabSz="685983" rtl="0" eaLnBrk="1" fontAlgn="auto" latinLnBrk="0" hangingPunct="1">
              <a:lnSpc>
                <a:spcPct val="80000"/>
              </a:lnSpc>
              <a:spcBef>
                <a:spcPct val="0"/>
              </a:spcBef>
              <a:spcAft>
                <a:spcPts val="0"/>
              </a:spcAft>
              <a:buClrTx/>
              <a:buSzTx/>
              <a:buFontTx/>
              <a:buNone/>
              <a:tabLst/>
              <a:defRPr/>
            </a:pPr>
            <a:r>
              <a:rPr kumimoji="0" lang="en-US" sz="3601" b="0" i="0" u="none" strike="noStrike" kern="1200" cap="none" spc="75" normalizeH="0" baseline="0" noProof="0" dirty="0">
                <a:ln>
                  <a:noFill/>
                </a:ln>
                <a:solidFill>
                  <a:srgbClr val="000000"/>
                </a:solidFill>
                <a:effectLst/>
                <a:uLnTx/>
                <a:uFillTx/>
                <a:latin typeface="Corbel"/>
                <a:ea typeface="+mj-ea"/>
                <a:cs typeface="+mj-cs"/>
              </a:rPr>
              <a:t>3D lattice clock</a:t>
            </a:r>
          </a:p>
          <a:p>
            <a:pPr marL="0" marR="0" lvl="0" indent="0" algn="l" defTabSz="685983" rtl="0" eaLnBrk="1" fontAlgn="auto" latinLnBrk="0" hangingPunct="1">
              <a:lnSpc>
                <a:spcPct val="80000"/>
              </a:lnSpc>
              <a:spcBef>
                <a:spcPct val="0"/>
              </a:spcBef>
              <a:spcAft>
                <a:spcPts val="0"/>
              </a:spcAft>
              <a:buClrTx/>
              <a:buSzTx/>
              <a:buFontTx/>
              <a:buNone/>
              <a:tabLst/>
              <a:defRPr/>
            </a:pPr>
            <a:r>
              <a:rPr kumimoji="0" lang="en-US" sz="3601" b="0" i="0" u="none" strike="noStrike" kern="1200" cap="none" spc="75" normalizeH="0" baseline="0" noProof="0" dirty="0">
                <a:ln>
                  <a:noFill/>
                </a:ln>
                <a:solidFill>
                  <a:srgbClr val="000000"/>
                </a:solidFill>
                <a:effectLst/>
                <a:uLnTx/>
                <a:uFillTx/>
                <a:latin typeface="Corbel"/>
                <a:ea typeface="+mj-ea"/>
                <a:cs typeface="+mj-cs"/>
              </a:rPr>
              <a:t>@JILA</a:t>
            </a:r>
          </a:p>
        </p:txBody>
      </p:sp>
      <p:sp>
        <p:nvSpPr>
          <p:cNvPr id="5" name="Title 2">
            <a:extLst>
              <a:ext uri="{FF2B5EF4-FFF2-40B4-BE49-F238E27FC236}">
                <a16:creationId xmlns:a16="http://schemas.microsoft.com/office/drawing/2014/main" id="{1F01B53E-89EB-EFB3-29F5-3127B5562908}"/>
              </a:ext>
            </a:extLst>
          </p:cNvPr>
          <p:cNvSpPr txBox="1">
            <a:spLocks/>
          </p:cNvSpPr>
          <p:nvPr/>
        </p:nvSpPr>
        <p:spPr>
          <a:xfrm>
            <a:off x="6697045" y="5288257"/>
            <a:ext cx="1245636" cy="1122784"/>
          </a:xfrm>
          <a:prstGeom prst="rect">
            <a:avLst/>
          </a:prstGeom>
          <a:solidFill>
            <a:schemeClr val="bg1"/>
          </a:solidFill>
          <a:ln>
            <a:noFill/>
          </a:ln>
        </p:spPr>
        <p:txBody>
          <a:bodyPr anchor="b">
            <a:normAutofit fontScale="92500" lnSpcReduction="20000"/>
          </a:bodyPr>
          <a:lstStyle>
            <a:lvl1pPr algn="l" defTabSz="685983" rtl="0" eaLnBrk="1" latinLnBrk="0" hangingPunct="1">
              <a:lnSpc>
                <a:spcPct val="80000"/>
              </a:lnSpc>
              <a:spcBef>
                <a:spcPct val="0"/>
              </a:spcBef>
              <a:buNone/>
              <a:defRPr sz="3601" b="0" kern="1200" cap="none" spc="75" baseline="0">
                <a:solidFill>
                  <a:schemeClr val="tx1"/>
                </a:solidFill>
                <a:latin typeface="+mj-lt"/>
                <a:ea typeface="+mj-ea"/>
                <a:cs typeface="+mj-cs"/>
              </a:defRPr>
            </a:lvl1pPr>
          </a:lstStyle>
          <a:p>
            <a:pPr marL="0" marR="0" lvl="0" indent="0" algn="ctr" defTabSz="685983" rtl="0" eaLnBrk="1" fontAlgn="auto" latinLnBrk="0" hangingPunct="1">
              <a:lnSpc>
                <a:spcPct val="80000"/>
              </a:lnSpc>
              <a:spcBef>
                <a:spcPct val="0"/>
              </a:spcBef>
              <a:spcAft>
                <a:spcPts val="0"/>
              </a:spcAft>
              <a:buClrTx/>
              <a:buSzTx/>
              <a:buFontTx/>
              <a:buNone/>
              <a:tabLst/>
              <a:defRPr/>
            </a:pPr>
            <a:r>
              <a:rPr kumimoji="0" lang="en-US" sz="3601" b="0" i="0" u="none" strike="noStrike" kern="1200" cap="none" spc="75" normalizeH="0" baseline="30000" noProof="0" dirty="0">
                <a:ln>
                  <a:noFill/>
                </a:ln>
                <a:solidFill>
                  <a:srgbClr val="000000"/>
                </a:solidFill>
                <a:effectLst/>
                <a:uLnTx/>
                <a:uFillTx/>
                <a:latin typeface="Corbel"/>
                <a:ea typeface="+mj-ea"/>
                <a:cs typeface="+mj-cs"/>
              </a:rPr>
              <a:t>87</a:t>
            </a:r>
            <a:r>
              <a:rPr kumimoji="0" lang="en-US" sz="3601" b="0" i="0" u="none" strike="noStrike" kern="1200" cap="none" spc="75" normalizeH="0" baseline="0" noProof="0" dirty="0">
                <a:ln>
                  <a:noFill/>
                </a:ln>
                <a:solidFill>
                  <a:srgbClr val="000000"/>
                </a:solidFill>
                <a:effectLst/>
                <a:uLnTx/>
                <a:uFillTx/>
                <a:latin typeface="Corbel"/>
                <a:ea typeface="+mj-ea"/>
                <a:cs typeface="+mj-cs"/>
              </a:rPr>
              <a:t>Sr</a:t>
            </a:r>
          </a:p>
          <a:p>
            <a:pPr marL="0" marR="0" lvl="0" indent="0" algn="ctr" defTabSz="685983" rtl="0" eaLnBrk="1" fontAlgn="auto" latinLnBrk="0" hangingPunct="1">
              <a:lnSpc>
                <a:spcPct val="80000"/>
              </a:lnSpc>
              <a:spcBef>
                <a:spcPct val="0"/>
              </a:spcBef>
              <a:spcAft>
                <a:spcPts val="0"/>
              </a:spcAft>
              <a:buClrTx/>
              <a:buSzTx/>
              <a:buFontTx/>
              <a:buNone/>
              <a:tabLst/>
              <a:defRPr/>
            </a:pPr>
            <a:r>
              <a:rPr kumimoji="0" lang="en-US" sz="3601" b="0" i="0" u="none" strike="noStrike" kern="1200" cap="none" spc="75" normalizeH="0" baseline="0" noProof="0" dirty="0">
                <a:ln>
                  <a:noFill/>
                </a:ln>
                <a:solidFill>
                  <a:srgbClr val="000000"/>
                </a:solidFill>
                <a:effectLst/>
                <a:uLnTx/>
                <a:uFillTx/>
                <a:latin typeface="Corbel"/>
                <a:ea typeface="+mj-ea"/>
                <a:cs typeface="+mj-cs"/>
              </a:rPr>
              <a:t>Fermi Gas</a:t>
            </a:r>
          </a:p>
        </p:txBody>
      </p:sp>
      <p:pic>
        <p:nvPicPr>
          <p:cNvPr id="6" name="Picture 2">
            <a:extLst>
              <a:ext uri="{FF2B5EF4-FFF2-40B4-BE49-F238E27FC236}">
                <a16:creationId xmlns:a16="http://schemas.microsoft.com/office/drawing/2014/main" id="{BC262E8C-1A6D-4BFB-E38F-2BDC1870FDC5}"/>
              </a:ext>
            </a:extLst>
          </p:cNvPr>
          <p:cNvPicPr>
            <a:picLocks noChangeAspect="1"/>
          </p:cNvPicPr>
          <p:nvPr/>
        </p:nvPicPr>
        <p:blipFill>
          <a:blip r:embed="rId3"/>
          <a:stretch>
            <a:fillRect/>
          </a:stretch>
        </p:blipFill>
        <p:spPr>
          <a:xfrm>
            <a:off x="4002831" y="734177"/>
            <a:ext cx="1828800" cy="1838546"/>
          </a:xfrm>
          <a:prstGeom prst="rect">
            <a:avLst/>
          </a:prstGeom>
        </p:spPr>
      </p:pic>
      <p:sp>
        <p:nvSpPr>
          <p:cNvPr id="3" name="Rectángulo 4">
            <a:extLst>
              <a:ext uri="{FF2B5EF4-FFF2-40B4-BE49-F238E27FC236}">
                <a16:creationId xmlns:a16="http://schemas.microsoft.com/office/drawing/2014/main" id="{63661AB0-FC37-34F2-E3FD-1FD4FF46D8B6}"/>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Marcador de número de diapositiva 5">
            <a:extLst>
              <a:ext uri="{FF2B5EF4-FFF2-40B4-BE49-F238E27FC236}">
                <a16:creationId xmlns:a16="http://schemas.microsoft.com/office/drawing/2014/main" id="{90607EEB-DF17-573D-EBE6-1652B0435D8C}"/>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Segnaposto piè di pagina 21">
            <a:extLst>
              <a:ext uri="{FF2B5EF4-FFF2-40B4-BE49-F238E27FC236}">
                <a16:creationId xmlns:a16="http://schemas.microsoft.com/office/drawing/2014/main" id="{6109EFEF-C62E-0576-3576-83BF4516721C}"/>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Segnaposto data 20">
            <a:extLst>
              <a:ext uri="{FF2B5EF4-FFF2-40B4-BE49-F238E27FC236}">
                <a16:creationId xmlns:a16="http://schemas.microsoft.com/office/drawing/2014/main" id="{6AEC8F57-A09E-0013-5389-155E3A9880CB}"/>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308078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79387" y="604715"/>
            <a:ext cx="4438650" cy="4333875"/>
          </a:xfrm>
          <a:prstGeom prst="rect">
            <a:avLst/>
          </a:prstGeom>
          <a:ln>
            <a:solidFill>
              <a:schemeClr val="bg1"/>
            </a:solidFill>
          </a:ln>
        </p:spPr>
      </p:pic>
      <p:pic>
        <p:nvPicPr>
          <p:cNvPr id="20" name="Picture 19"/>
          <p:cNvPicPr>
            <a:picLocks noChangeAspect="1"/>
          </p:cNvPicPr>
          <p:nvPr/>
        </p:nvPicPr>
        <p:blipFill>
          <a:blip r:embed="rId4"/>
          <a:stretch>
            <a:fillRect/>
          </a:stretch>
        </p:blipFill>
        <p:spPr>
          <a:xfrm>
            <a:off x="536644" y="3519377"/>
            <a:ext cx="8235813" cy="3090939"/>
          </a:xfrm>
          <a:prstGeom prst="rect">
            <a:avLst/>
          </a:prstGeom>
          <a:ln>
            <a:solidFill>
              <a:schemeClr val="bg1"/>
            </a:solidFill>
          </a:ln>
        </p:spPr>
      </p:pic>
      <p:grpSp>
        <p:nvGrpSpPr>
          <p:cNvPr id="21" name="Group 20"/>
          <p:cNvGrpSpPr/>
          <p:nvPr/>
        </p:nvGrpSpPr>
        <p:grpSpPr>
          <a:xfrm>
            <a:off x="6593725" y="2730297"/>
            <a:ext cx="2403799" cy="3000537"/>
            <a:chOff x="6313806" y="4717718"/>
            <a:chExt cx="2403799" cy="3000537"/>
          </a:xfrm>
        </p:grpSpPr>
        <p:sp>
          <p:nvSpPr>
            <p:cNvPr id="22" name="Rectangle 1"/>
            <p:cNvSpPr>
              <a:spLocks noChangeArrowheads="1"/>
            </p:cNvSpPr>
            <p:nvPr/>
          </p:nvSpPr>
          <p:spPr bwMode="auto">
            <a:xfrm>
              <a:off x="6799905" y="4717718"/>
              <a:ext cx="1917700" cy="7080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4000" b="0" i="0" u="none" strike="noStrike" kern="1200" cap="none" spc="0" normalizeH="0" baseline="0" noProof="0" dirty="0">
                  <a:ln>
                    <a:noFill/>
                  </a:ln>
                  <a:effectLst/>
                  <a:uLnTx/>
                  <a:uFillTx/>
                  <a:latin typeface="Calibri" panose="020F0502020204030204" pitchFamily="34" charset="0"/>
                  <a:ea typeface="ヒラギノ角ゴ Pro W3" pitchFamily="123" charset="-128"/>
                  <a:cs typeface="Calibri" panose="020F0502020204030204" pitchFamily="34" charset="0"/>
                </a:rPr>
                <a:t>2,5 10</a:t>
              </a:r>
              <a:r>
                <a:rPr kumimoji="0" lang="en-US" altLang="it-IT" sz="4000" b="0" i="0" u="none" strike="noStrike" kern="1200" cap="none" spc="0" normalizeH="0" baseline="30000" noProof="0" dirty="0">
                  <a:ln>
                    <a:noFill/>
                  </a:ln>
                  <a:effectLst/>
                  <a:uLnTx/>
                  <a:uFillTx/>
                  <a:latin typeface="Calibri" panose="020F0502020204030204" pitchFamily="34" charset="0"/>
                  <a:ea typeface="ヒラギノ角ゴ Pro W3" pitchFamily="123" charset="-128"/>
                  <a:cs typeface="Calibri" panose="020F0502020204030204" pitchFamily="34" charset="0"/>
                </a:rPr>
                <a:t>-19</a:t>
              </a:r>
              <a:endParaRPr kumimoji="0" lang="it-IT" altLang="it-IT" sz="4000" b="0" i="0" u="none" strike="noStrike" kern="1200" cap="none" spc="0" normalizeH="0" baseline="0" noProof="0" dirty="0">
                <a:ln>
                  <a:noFill/>
                </a:ln>
                <a:effectLst/>
                <a:uLnTx/>
                <a:uFillTx/>
                <a:ea typeface="ヒラギノ角ゴ Pro W3" pitchFamily="123" charset="-128"/>
              </a:endParaRPr>
            </a:p>
          </p:txBody>
        </p:sp>
        <p:cxnSp>
          <p:nvCxnSpPr>
            <p:cNvPr id="23" name="Straight Arrow Connector 22"/>
            <p:cNvCxnSpPr>
              <a:stCxn id="22" idx="2"/>
            </p:cNvCxnSpPr>
            <p:nvPr/>
          </p:nvCxnSpPr>
          <p:spPr>
            <a:xfrm flipH="1">
              <a:off x="6313806" y="5425743"/>
              <a:ext cx="1444949" cy="22925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Rectangle 8"/>
          <p:cNvSpPr>
            <a:spLocks noChangeArrowheads="1"/>
          </p:cNvSpPr>
          <p:nvPr/>
        </p:nvSpPr>
        <p:spPr bwMode="auto">
          <a:xfrm>
            <a:off x="5579706" y="1015771"/>
            <a:ext cx="369897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effectLst/>
                <a:uLnTx/>
                <a:uFillTx/>
                <a:latin typeface="Corbel" panose="020B0503020204020204" pitchFamily="34" charset="0"/>
                <a:ea typeface="ヒラギノ角ゴ Pro W3" pitchFamily="123" charset="-128"/>
                <a:cs typeface="+mn-cs"/>
              </a:rPr>
              <a:t>G. E. Marti, R. B. Hutson, A. Goban, S. L. Campbell, N. Poli, J. Ye, "Imaging optical frequencies with 100 μHz precision and 1.1 μm resolution", Phys. Rev. Lett. (2018)</a:t>
            </a:r>
          </a:p>
        </p:txBody>
      </p:sp>
      <p:sp>
        <p:nvSpPr>
          <p:cNvPr id="2" name="Title 2">
            <a:extLst>
              <a:ext uri="{FF2B5EF4-FFF2-40B4-BE49-F238E27FC236}">
                <a16:creationId xmlns:a16="http://schemas.microsoft.com/office/drawing/2014/main" id="{BD8C6729-1453-7098-1B06-4FE2806B567B}"/>
              </a:ext>
            </a:extLst>
          </p:cNvPr>
          <p:cNvSpPr txBox="1">
            <a:spLocks/>
          </p:cNvSpPr>
          <p:nvPr/>
        </p:nvSpPr>
        <p:spPr>
          <a:xfrm>
            <a:off x="215900" y="-9525"/>
            <a:ext cx="8748713" cy="706438"/>
          </a:xfrm>
          <a:prstGeom prst="rect">
            <a:avLst/>
          </a:prstGeom>
        </p:spPr>
        <p:txBody>
          <a:bodyPr anchor="b">
            <a:normAutofit/>
          </a:bodyPr>
          <a:lstStyle>
            <a:lvl1pPr algn="l" defTabSz="685983" rtl="0" eaLnBrk="1" latinLnBrk="0" hangingPunct="1">
              <a:lnSpc>
                <a:spcPct val="80000"/>
              </a:lnSpc>
              <a:spcBef>
                <a:spcPct val="0"/>
              </a:spcBef>
              <a:buNone/>
              <a:defRPr sz="3601" b="0" kern="1200" cap="none" spc="75" baseline="0">
                <a:solidFill>
                  <a:schemeClr val="tx1"/>
                </a:solidFill>
                <a:latin typeface="+mj-lt"/>
                <a:ea typeface="+mj-ea"/>
                <a:cs typeface="+mj-cs"/>
              </a:defRPr>
            </a:lvl1pPr>
          </a:lstStyle>
          <a:p>
            <a:pPr marL="0" marR="0" lvl="0" indent="0" algn="l" defTabSz="685983" rtl="0" eaLnBrk="1" fontAlgn="auto" latinLnBrk="0" hangingPunct="1">
              <a:lnSpc>
                <a:spcPct val="80000"/>
              </a:lnSpc>
              <a:spcBef>
                <a:spcPct val="0"/>
              </a:spcBef>
              <a:spcAft>
                <a:spcPts val="0"/>
              </a:spcAft>
              <a:buClrTx/>
              <a:buSzTx/>
              <a:buFontTx/>
              <a:buNone/>
              <a:tabLst/>
              <a:defRPr/>
            </a:pPr>
            <a:r>
              <a:rPr kumimoji="0" lang="en-US" sz="3601" b="0" i="0" u="none" strike="noStrike" kern="1200" cap="none" spc="75" normalizeH="0" baseline="0" noProof="0" dirty="0">
                <a:ln>
                  <a:noFill/>
                </a:ln>
                <a:effectLst/>
                <a:uLnTx/>
                <a:uFillTx/>
                <a:latin typeface="Corbel"/>
                <a:ea typeface="+mj-ea"/>
                <a:cs typeface="+mj-cs"/>
              </a:rPr>
              <a:t>Gravitational Red Shift</a:t>
            </a:r>
          </a:p>
        </p:txBody>
      </p:sp>
      <p:sp>
        <p:nvSpPr>
          <p:cNvPr id="3" name="Rectángulo 3">
            <a:extLst>
              <a:ext uri="{FF2B5EF4-FFF2-40B4-BE49-F238E27FC236}">
                <a16:creationId xmlns:a16="http://schemas.microsoft.com/office/drawing/2014/main" id="{BED5FFC4-2C75-4A0F-DEFF-271AB68D8D53}"/>
              </a:ext>
            </a:extLst>
          </p:cNvPr>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1">
            <a:extLst>
              <a:ext uri="{FF2B5EF4-FFF2-40B4-BE49-F238E27FC236}">
                <a16:creationId xmlns:a16="http://schemas.microsoft.com/office/drawing/2014/main" id="{30B008D4-50DF-21FA-440C-9DD9C6FBC3D4}"/>
              </a:ext>
            </a:extLst>
          </p:cNvPr>
          <p:cNvSpPr/>
          <p:nvPr/>
        </p:nvSpPr>
        <p:spPr>
          <a:xfrm>
            <a:off x="2047549" y="39837"/>
            <a:ext cx="5304145" cy="584775"/>
          </a:xfrm>
          <a:prstGeom prst="rect">
            <a:avLst/>
          </a:prstGeom>
        </p:spPr>
        <p:txBody>
          <a:bodyPr wrap="none">
            <a:spAutoFit/>
          </a:bodyPr>
          <a:lstStyle/>
          <a:p>
            <a:pPr algn="ctr"/>
            <a:r>
              <a:rPr lang="en-US" sz="3200" b="1" cap="small" dirty="0">
                <a:solidFill>
                  <a:schemeClr val="lt1"/>
                </a:solidFill>
                <a:latin typeface="Cambria" panose="02040503050406030204" pitchFamily="18" charset="0"/>
                <a:ea typeface="Cambria" panose="02040503050406030204" pitchFamily="18" charset="0"/>
              </a:rPr>
              <a:t>Imaging Optical Frequencies</a:t>
            </a:r>
            <a:endParaRPr lang="es-ES" sz="3200" b="1" cap="small" dirty="0">
              <a:solidFill>
                <a:schemeClr val="lt1"/>
              </a:solidFill>
              <a:latin typeface="Cambria" panose="02040503050406030204" pitchFamily="18" charset="0"/>
              <a:ea typeface="Cambria" panose="02040503050406030204" pitchFamily="18" charset="0"/>
            </a:endParaRPr>
          </a:p>
        </p:txBody>
      </p:sp>
      <p:sp>
        <p:nvSpPr>
          <p:cNvPr id="5" name="Rectángulo 4">
            <a:extLst>
              <a:ext uri="{FF2B5EF4-FFF2-40B4-BE49-F238E27FC236}">
                <a16:creationId xmlns:a16="http://schemas.microsoft.com/office/drawing/2014/main" id="{7DEC2F6D-F588-3777-FB31-BA1F5F80AE36}"/>
              </a:ext>
            </a:extLst>
          </p:cNvPr>
          <p:cNvSpPr/>
          <p:nvPr/>
        </p:nvSpPr>
        <p:spPr>
          <a:xfrm>
            <a:off x="0" y="6591869"/>
            <a:ext cx="9144000" cy="26613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Marcador de número de diapositiva 5">
            <a:extLst>
              <a:ext uri="{FF2B5EF4-FFF2-40B4-BE49-F238E27FC236}">
                <a16:creationId xmlns:a16="http://schemas.microsoft.com/office/drawing/2014/main" id="{F0AEC71A-2685-AD33-4EB1-2CEEDDCA1D66}"/>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12</a:t>
            </a:fld>
            <a:endParaRPr lang="it-IT" dirty="0">
              <a:solidFill>
                <a:schemeClr val="bg1"/>
              </a:solidFill>
            </a:endParaRPr>
          </a:p>
        </p:txBody>
      </p:sp>
      <p:sp>
        <p:nvSpPr>
          <p:cNvPr id="7" name="Segnaposto data 20">
            <a:extLst>
              <a:ext uri="{FF2B5EF4-FFF2-40B4-BE49-F238E27FC236}">
                <a16:creationId xmlns:a16="http://schemas.microsoft.com/office/drawing/2014/main" id="{6A46B3E0-C102-C41F-519D-74C8AF244965}"/>
              </a:ext>
            </a:extLst>
          </p:cNvPr>
          <p:cNvSpPr>
            <a:spLocks noGrp="1"/>
          </p:cNvSpPr>
          <p:nvPr>
            <p:ph type="dt" sz="half" idx="10"/>
          </p:nvPr>
        </p:nvSpPr>
        <p:spPr>
          <a:xfrm>
            <a:off x="0" y="6549780"/>
            <a:ext cx="2057400" cy="365125"/>
          </a:xfrm>
        </p:spPr>
        <p:txBody>
          <a:bodyPr/>
          <a:lstStyle/>
          <a:p>
            <a:r>
              <a:rPr lang="en-US" dirty="0">
                <a:solidFill>
                  <a:schemeClr val="bg1"/>
                </a:solidFill>
              </a:rPr>
              <a:t>10/02/2025</a:t>
            </a:r>
            <a:endParaRPr lang="it-IT" dirty="0">
              <a:solidFill>
                <a:schemeClr val="bg1"/>
              </a:solidFill>
            </a:endParaRPr>
          </a:p>
        </p:txBody>
      </p:sp>
      <p:sp>
        <p:nvSpPr>
          <p:cNvPr id="9" name="Segnaposto piè di pagina 21">
            <a:extLst>
              <a:ext uri="{FF2B5EF4-FFF2-40B4-BE49-F238E27FC236}">
                <a16:creationId xmlns:a16="http://schemas.microsoft.com/office/drawing/2014/main" id="{49A112B6-6953-462D-C679-9F3726E988E2}"/>
              </a:ext>
            </a:extLst>
          </p:cNvPr>
          <p:cNvSpPr>
            <a:spLocks noGrp="1"/>
          </p:cNvSpPr>
          <p:nvPr>
            <p:ph type="ftr" sz="quarter" idx="11"/>
          </p:nvPr>
        </p:nvSpPr>
        <p:spPr>
          <a:xfrm>
            <a:off x="2057401" y="6543919"/>
            <a:ext cx="5029200" cy="365125"/>
          </a:xfrm>
        </p:spPr>
        <p:txBody>
          <a:bodyPr/>
          <a:lstStyle/>
          <a:p>
            <a:r>
              <a:rPr lang="it-IT" dirty="0">
                <a:solidFill>
                  <a:schemeClr val="bg1"/>
                </a:solidFill>
              </a:rPr>
              <a:t>NICOLA.POLI@UNIFI.IT</a:t>
            </a:r>
          </a:p>
        </p:txBody>
      </p:sp>
      <p:sp>
        <p:nvSpPr>
          <p:cNvPr id="10" name="Rettangolo 9">
            <a:extLst>
              <a:ext uri="{FF2B5EF4-FFF2-40B4-BE49-F238E27FC236}">
                <a16:creationId xmlns:a16="http://schemas.microsoft.com/office/drawing/2014/main" id="{F8D36A03-198C-43B7-2277-7FA3CA2205AD}"/>
              </a:ext>
            </a:extLst>
          </p:cNvPr>
          <p:cNvSpPr/>
          <p:nvPr/>
        </p:nvSpPr>
        <p:spPr>
          <a:xfrm>
            <a:off x="197373" y="683815"/>
            <a:ext cx="575331" cy="616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0405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19062" y="1119042"/>
            <a:ext cx="4438650" cy="4333875"/>
          </a:xfrm>
          <a:prstGeom prst="rect">
            <a:avLst/>
          </a:prstGeom>
          <a:ln>
            <a:solidFill>
              <a:schemeClr val="bg1"/>
            </a:solidFill>
          </a:ln>
        </p:spPr>
      </p:pic>
      <p:sp>
        <p:nvSpPr>
          <p:cNvPr id="5" name="Title 2"/>
          <p:cNvSpPr txBox="1">
            <a:spLocks/>
          </p:cNvSpPr>
          <p:nvPr/>
        </p:nvSpPr>
        <p:spPr>
          <a:xfrm>
            <a:off x="215900" y="-9525"/>
            <a:ext cx="8748713" cy="706438"/>
          </a:xfrm>
          <a:prstGeom prst="rect">
            <a:avLst/>
          </a:prstGeom>
        </p:spPr>
        <p:txBody>
          <a:bodyPr anchor="b">
            <a:normAutofit/>
          </a:bodyPr>
          <a:lstStyle>
            <a:lvl1pPr algn="l" defTabSz="685983" rtl="0" eaLnBrk="1" latinLnBrk="0" hangingPunct="1">
              <a:lnSpc>
                <a:spcPct val="80000"/>
              </a:lnSpc>
              <a:spcBef>
                <a:spcPct val="0"/>
              </a:spcBef>
              <a:buNone/>
              <a:defRPr sz="3601" b="0" kern="1200" cap="none" spc="75" baseline="0">
                <a:solidFill>
                  <a:schemeClr val="tx1"/>
                </a:solidFill>
                <a:latin typeface="+mj-lt"/>
                <a:ea typeface="+mj-ea"/>
                <a:cs typeface="+mj-cs"/>
              </a:defRPr>
            </a:lvl1pPr>
          </a:lstStyle>
          <a:p>
            <a:pPr marL="0" marR="0" lvl="0" indent="0" algn="l" defTabSz="685983" rtl="0" eaLnBrk="1" fontAlgn="auto" latinLnBrk="0" hangingPunct="1">
              <a:lnSpc>
                <a:spcPct val="80000"/>
              </a:lnSpc>
              <a:spcBef>
                <a:spcPct val="0"/>
              </a:spcBef>
              <a:spcAft>
                <a:spcPts val="0"/>
              </a:spcAft>
              <a:buClrTx/>
              <a:buSzTx/>
              <a:buFontTx/>
              <a:buNone/>
              <a:tabLst/>
              <a:defRPr/>
            </a:pPr>
            <a:r>
              <a:rPr kumimoji="0" lang="en-US" sz="3601" b="0" i="0" u="none" strike="noStrike" kern="1200" cap="none" spc="75" normalizeH="0" baseline="0" noProof="0" dirty="0">
                <a:ln>
                  <a:noFill/>
                </a:ln>
                <a:solidFill>
                  <a:prstClr val="white"/>
                </a:solidFill>
                <a:effectLst/>
                <a:uLnTx/>
                <a:uFillTx/>
                <a:latin typeface="Corbel"/>
                <a:ea typeface="+mj-ea"/>
                <a:cs typeface="+mj-cs"/>
              </a:rPr>
              <a:t>Gravitational Red Shift</a:t>
            </a:r>
          </a:p>
        </p:txBody>
      </p:sp>
      <p:sp>
        <p:nvSpPr>
          <p:cNvPr id="8" name="Title 2"/>
          <p:cNvSpPr txBox="1">
            <a:spLocks/>
          </p:cNvSpPr>
          <p:nvPr/>
        </p:nvSpPr>
        <p:spPr>
          <a:xfrm>
            <a:off x="1141413" y="644525"/>
            <a:ext cx="4645025" cy="706438"/>
          </a:xfrm>
          <a:prstGeom prst="rect">
            <a:avLst/>
          </a:prstGeom>
        </p:spPr>
        <p:txBody>
          <a:bodyPr anchor="b">
            <a:normAutofit/>
          </a:bodyPr>
          <a:lstStyle>
            <a:lvl1pPr algn="l" defTabSz="685983" rtl="0" eaLnBrk="1" latinLnBrk="0" hangingPunct="1">
              <a:lnSpc>
                <a:spcPct val="80000"/>
              </a:lnSpc>
              <a:spcBef>
                <a:spcPct val="0"/>
              </a:spcBef>
              <a:buNone/>
              <a:defRPr sz="3601" b="0" kern="1200" cap="none" spc="75" baseline="0">
                <a:solidFill>
                  <a:schemeClr val="tx1"/>
                </a:solidFill>
                <a:latin typeface="+mj-lt"/>
                <a:ea typeface="+mj-ea"/>
                <a:cs typeface="+mj-cs"/>
              </a:defRPr>
            </a:lvl1pPr>
          </a:lstStyle>
          <a:p>
            <a:pPr marL="0" marR="0" lvl="0" indent="0" algn="l" defTabSz="685983" rtl="0" eaLnBrk="1" fontAlgn="auto" latinLnBrk="0" hangingPunct="1">
              <a:lnSpc>
                <a:spcPct val="80000"/>
              </a:lnSpc>
              <a:spcBef>
                <a:spcPct val="0"/>
              </a:spcBef>
              <a:spcAft>
                <a:spcPts val="0"/>
              </a:spcAft>
              <a:buClrTx/>
              <a:buSzTx/>
              <a:buFontTx/>
              <a:buNone/>
              <a:tabLst/>
              <a:defRPr/>
            </a:pPr>
            <a:endParaRPr kumimoji="0" lang="en-US" sz="3601" b="0" i="0" u="none" strike="noStrike" kern="1200" cap="none" spc="75" normalizeH="0" baseline="0" noProof="0" dirty="0">
              <a:ln>
                <a:noFill/>
              </a:ln>
              <a:solidFill>
                <a:prstClr val="white"/>
              </a:solidFill>
              <a:effectLst/>
              <a:uLnTx/>
              <a:uFillTx/>
              <a:latin typeface="Corbel"/>
              <a:ea typeface="+mj-ea"/>
              <a:cs typeface="+mj-cs"/>
            </a:endParaRPr>
          </a:p>
        </p:txBody>
      </p:sp>
      <p:sp>
        <p:nvSpPr>
          <p:cNvPr id="10" name="Title 2"/>
          <p:cNvSpPr txBox="1">
            <a:spLocks/>
          </p:cNvSpPr>
          <p:nvPr/>
        </p:nvSpPr>
        <p:spPr>
          <a:xfrm>
            <a:off x="5116197" y="3058758"/>
            <a:ext cx="3810631" cy="966380"/>
          </a:xfrm>
          <a:prstGeom prst="rect">
            <a:avLst/>
          </a:prstGeom>
          <a:ln>
            <a:solidFill>
              <a:srgbClr val="FF0000"/>
            </a:solidFill>
          </a:ln>
        </p:spPr>
        <p:txBody>
          <a:bodyPr anchor="b">
            <a:normAutofit lnSpcReduction="10000"/>
          </a:bodyPr>
          <a:lstStyle>
            <a:lvl1pPr algn="l" defTabSz="685983" rtl="0" eaLnBrk="1" latinLnBrk="0" hangingPunct="1">
              <a:lnSpc>
                <a:spcPct val="80000"/>
              </a:lnSpc>
              <a:spcBef>
                <a:spcPct val="0"/>
              </a:spcBef>
              <a:buNone/>
              <a:defRPr sz="3601" b="0" kern="1200" cap="none" spc="75" baseline="0">
                <a:solidFill>
                  <a:schemeClr val="tx1"/>
                </a:solidFill>
                <a:latin typeface="+mj-lt"/>
                <a:ea typeface="+mj-ea"/>
                <a:cs typeface="+mj-cs"/>
              </a:defRPr>
            </a:lvl1pPr>
          </a:lstStyle>
          <a:p>
            <a:pPr marL="0" marR="0" lvl="0" indent="0" algn="l" defTabSz="685983"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75" normalizeH="0" baseline="0" noProof="0" dirty="0" err="1">
                <a:ln>
                  <a:noFill/>
                </a:ln>
                <a:solidFill>
                  <a:prstClr val="white"/>
                </a:solidFill>
                <a:effectLst/>
                <a:uLnTx/>
                <a:uFillTx/>
                <a:latin typeface="Symbol" panose="05050102010706020507" pitchFamily="18" charset="2"/>
                <a:ea typeface="+mj-ea"/>
                <a:cs typeface="+mj-cs"/>
              </a:rPr>
              <a:t>Dn</a:t>
            </a:r>
            <a:r>
              <a:rPr kumimoji="0" lang="en-US" sz="3600" b="0" i="0" u="none" strike="noStrike" kern="1200" cap="none" spc="75" normalizeH="0" baseline="0" noProof="0" dirty="0">
                <a:ln>
                  <a:noFill/>
                </a:ln>
                <a:solidFill>
                  <a:prstClr val="white"/>
                </a:solidFill>
                <a:effectLst/>
                <a:uLnTx/>
                <a:uFillTx/>
                <a:latin typeface="Symbol" panose="05050102010706020507" pitchFamily="18" charset="2"/>
                <a:ea typeface="+mj-ea"/>
                <a:cs typeface="+mj-cs"/>
              </a:rPr>
              <a:t>/n</a:t>
            </a:r>
            <a:r>
              <a:rPr kumimoji="0" lang="en-US" sz="3600" b="0" i="0" u="none" strike="noStrike" kern="1200" cap="none" spc="75" normalizeH="0" baseline="0" noProof="0" dirty="0">
                <a:ln>
                  <a:noFill/>
                </a:ln>
                <a:solidFill>
                  <a:prstClr val="white"/>
                </a:solidFill>
                <a:effectLst/>
                <a:uLnTx/>
                <a:uFillTx/>
                <a:latin typeface="Corbel"/>
                <a:ea typeface="+mj-ea"/>
                <a:cs typeface="+mj-cs"/>
              </a:rPr>
              <a:t> = 10 </a:t>
            </a:r>
            <a:r>
              <a:rPr kumimoji="0" lang="en-US" sz="3600" b="0" i="0" u="none" strike="noStrike" kern="1200" cap="none" spc="75" normalizeH="0" baseline="30000" noProof="0" dirty="0">
                <a:ln>
                  <a:noFill/>
                </a:ln>
                <a:solidFill>
                  <a:prstClr val="white"/>
                </a:solidFill>
                <a:effectLst/>
                <a:uLnTx/>
                <a:uFillTx/>
                <a:latin typeface="Corbel"/>
                <a:ea typeface="+mj-ea"/>
                <a:cs typeface="+mj-cs"/>
              </a:rPr>
              <a:t>-22</a:t>
            </a:r>
          </a:p>
          <a:p>
            <a:pPr marL="0" marR="0" lvl="0" indent="0" algn="l" defTabSz="685983" rtl="0" eaLnBrk="1" fontAlgn="auto" latinLnBrk="0" hangingPunct="1">
              <a:lnSpc>
                <a:spcPct val="80000"/>
              </a:lnSpc>
              <a:spcBef>
                <a:spcPct val="0"/>
              </a:spcBef>
              <a:spcAft>
                <a:spcPts val="0"/>
              </a:spcAft>
              <a:buClrTx/>
              <a:buSzTx/>
              <a:buFontTx/>
              <a:buNone/>
              <a:tabLst/>
              <a:defRPr/>
            </a:pPr>
            <a:r>
              <a:rPr kumimoji="0" lang="en-US" sz="3601" b="0" i="0" u="none" strike="noStrike" kern="1200" cap="none" spc="75" normalizeH="0" baseline="0" noProof="0" dirty="0">
                <a:ln>
                  <a:noFill/>
                </a:ln>
                <a:solidFill>
                  <a:prstClr val="white"/>
                </a:solidFill>
                <a:effectLst/>
                <a:uLnTx/>
                <a:uFillTx/>
                <a:latin typeface="Corbel"/>
                <a:ea typeface="+mj-ea"/>
                <a:cs typeface="+mj-cs"/>
              </a:rPr>
              <a:t> </a:t>
            </a:r>
            <a:r>
              <a:rPr kumimoji="0" lang="en-US" sz="3601" b="0" i="0" u="none" strike="noStrike" kern="1200" cap="none" spc="75" normalizeH="0" baseline="0" noProof="0" dirty="0" err="1">
                <a:ln>
                  <a:noFill/>
                </a:ln>
                <a:solidFill>
                  <a:prstClr val="white"/>
                </a:solidFill>
                <a:effectLst/>
                <a:uLnTx/>
                <a:uFillTx/>
                <a:latin typeface="Symbol" panose="05050102010706020507" pitchFamily="18" charset="2"/>
                <a:ea typeface="+mj-ea"/>
                <a:cs typeface="+mj-cs"/>
              </a:rPr>
              <a:t>l</a:t>
            </a:r>
            <a:r>
              <a:rPr kumimoji="0" lang="en-US" sz="3601" b="0" i="0" u="none" strike="noStrike" kern="1200" cap="none" spc="75" normalizeH="0" baseline="-25000" noProof="0" dirty="0" err="1">
                <a:ln>
                  <a:noFill/>
                </a:ln>
                <a:solidFill>
                  <a:prstClr val="white"/>
                </a:solidFill>
                <a:effectLst/>
                <a:uLnTx/>
                <a:uFillTx/>
                <a:latin typeface="Corbel"/>
                <a:ea typeface="+mj-ea"/>
                <a:cs typeface="+mj-cs"/>
              </a:rPr>
              <a:t>dB</a:t>
            </a:r>
            <a:r>
              <a:rPr kumimoji="0" lang="en-US" sz="3601" b="0" i="0" u="none" strike="noStrike" kern="1200" cap="none" spc="75" normalizeH="0" baseline="-25000" noProof="0" dirty="0">
                <a:ln>
                  <a:noFill/>
                </a:ln>
                <a:solidFill>
                  <a:prstClr val="white"/>
                </a:solidFill>
                <a:effectLst/>
                <a:uLnTx/>
                <a:uFillTx/>
                <a:latin typeface="Corbel"/>
                <a:ea typeface="+mj-ea"/>
                <a:cs typeface="+mj-cs"/>
              </a:rPr>
              <a:t> </a:t>
            </a:r>
            <a:r>
              <a:rPr kumimoji="0" lang="en-US" sz="3601" b="0" i="0" u="none" strike="noStrike" kern="1200" cap="none" spc="75"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t>
            </a:r>
            <a:r>
              <a:rPr kumimoji="0" lang="en-US" sz="3601" b="0" i="0" u="none" strike="noStrike" kern="1200" cap="none" spc="75" normalizeH="0" baseline="0" noProof="0" dirty="0">
                <a:ln>
                  <a:noFill/>
                </a:ln>
                <a:solidFill>
                  <a:prstClr val="white"/>
                </a:solidFill>
                <a:effectLst/>
                <a:uLnTx/>
                <a:uFillTx/>
                <a:latin typeface="Corbel"/>
                <a:ea typeface="+mj-ea"/>
                <a:cs typeface="+mj-cs"/>
              </a:rPr>
              <a:t> 1 </a:t>
            </a:r>
            <a:r>
              <a:rPr kumimoji="0" lang="en-US" sz="3601" b="0" i="0" u="none" strike="noStrike" kern="1200" cap="none" spc="75" normalizeH="0" baseline="0" noProof="0" dirty="0">
                <a:ln>
                  <a:noFill/>
                </a:ln>
                <a:solidFill>
                  <a:prstClr val="white"/>
                </a:solidFill>
                <a:effectLst/>
                <a:uLnTx/>
                <a:uFillTx/>
                <a:latin typeface="Symbol" panose="05050102010706020507" pitchFamily="18" charset="2"/>
                <a:ea typeface="+mj-ea"/>
                <a:cs typeface="+mj-cs"/>
              </a:rPr>
              <a:t>m</a:t>
            </a:r>
            <a:r>
              <a:rPr kumimoji="0" lang="en-US" sz="3601" b="0" i="0" u="none" strike="noStrike" kern="1200" cap="none" spc="75" normalizeH="0" baseline="0" noProof="0" dirty="0">
                <a:ln>
                  <a:noFill/>
                </a:ln>
                <a:solidFill>
                  <a:prstClr val="white"/>
                </a:solidFill>
                <a:effectLst/>
                <a:uLnTx/>
                <a:uFillTx/>
                <a:latin typeface="Corbel"/>
                <a:ea typeface="+mj-ea"/>
                <a:cs typeface="+mj-cs"/>
              </a:rPr>
              <a:t>m @ 1nK</a:t>
            </a:r>
          </a:p>
        </p:txBody>
      </p:sp>
      <p:grpSp>
        <p:nvGrpSpPr>
          <p:cNvPr id="13" name="Group 12"/>
          <p:cNvGrpSpPr>
            <a:grpSpLocks/>
          </p:cNvGrpSpPr>
          <p:nvPr/>
        </p:nvGrpSpPr>
        <p:grpSpPr bwMode="auto">
          <a:xfrm>
            <a:off x="3510756" y="997744"/>
            <a:ext cx="4992945" cy="3277758"/>
            <a:chOff x="5223343" y="839604"/>
            <a:chExt cx="4993465" cy="3277822"/>
          </a:xfrm>
        </p:grpSpPr>
        <p:sp>
          <p:nvSpPr>
            <p:cNvPr id="24" name="Title 2"/>
            <p:cNvSpPr txBox="1">
              <a:spLocks/>
            </p:cNvSpPr>
            <p:nvPr/>
          </p:nvSpPr>
          <p:spPr>
            <a:xfrm>
              <a:off x="6768398" y="839604"/>
              <a:ext cx="3448410" cy="1416904"/>
            </a:xfrm>
            <a:prstGeom prst="rect">
              <a:avLst/>
            </a:prstGeom>
          </p:spPr>
          <p:txBody>
            <a:bodyPr anchor="b">
              <a:normAutofit fontScale="92500" lnSpcReduction="10000"/>
            </a:bodyPr>
            <a:lstStyle>
              <a:lvl1pPr algn="l" defTabSz="685983" rtl="0" eaLnBrk="1" latinLnBrk="0" hangingPunct="1">
                <a:lnSpc>
                  <a:spcPct val="80000"/>
                </a:lnSpc>
                <a:spcBef>
                  <a:spcPct val="0"/>
                </a:spcBef>
                <a:buNone/>
                <a:defRPr sz="3601" b="0" kern="1200" cap="none" spc="75" baseline="0">
                  <a:solidFill>
                    <a:schemeClr val="tx1"/>
                  </a:solidFill>
                  <a:latin typeface="+mj-lt"/>
                  <a:ea typeface="+mj-ea"/>
                  <a:cs typeface="+mj-cs"/>
                </a:defRPr>
              </a:lvl1pPr>
            </a:lstStyle>
            <a:p>
              <a:pPr marL="0" marR="0" lvl="0" indent="0" algn="l" defTabSz="685983" rtl="0" eaLnBrk="1" fontAlgn="auto" latinLnBrk="0" hangingPunct="1">
                <a:lnSpc>
                  <a:spcPct val="80000"/>
                </a:lnSpc>
                <a:spcBef>
                  <a:spcPct val="0"/>
                </a:spcBef>
                <a:spcAft>
                  <a:spcPts val="0"/>
                </a:spcAft>
                <a:buClrTx/>
                <a:buSzTx/>
                <a:buFontTx/>
                <a:buNone/>
                <a:tabLst/>
                <a:defRPr/>
              </a:pPr>
              <a:r>
                <a:rPr kumimoji="0" lang="en-US" sz="4200" b="0" i="0" u="none" strike="noStrike" kern="1200" cap="none" spc="75" normalizeH="0" baseline="0" noProof="0" dirty="0">
                  <a:ln>
                    <a:noFill/>
                  </a:ln>
                  <a:solidFill>
                    <a:prstClr val="white"/>
                  </a:solidFill>
                  <a:effectLst/>
                  <a:uLnTx/>
                  <a:uFillTx/>
                  <a:latin typeface="Corbel"/>
                  <a:ea typeface="+mj-ea"/>
                  <a:cs typeface="+mj-cs"/>
                </a:rPr>
                <a:t>10 </a:t>
              </a:r>
              <a:r>
                <a:rPr kumimoji="0" lang="en-US" sz="4200" b="0" i="0" u="none" strike="noStrike" kern="1200" cap="none" spc="75" normalizeH="0" baseline="0" noProof="0" dirty="0">
                  <a:ln>
                    <a:noFill/>
                  </a:ln>
                  <a:solidFill>
                    <a:prstClr val="white"/>
                  </a:solidFill>
                  <a:effectLst/>
                  <a:uLnTx/>
                  <a:uFillTx/>
                  <a:latin typeface="Symbol" panose="05050102010706020507" pitchFamily="18" charset="2"/>
                  <a:ea typeface="+mj-ea"/>
                  <a:cs typeface="+mj-cs"/>
                </a:rPr>
                <a:t>m</a:t>
              </a:r>
              <a:r>
                <a:rPr kumimoji="0" lang="en-US" sz="4200" b="0" i="0" u="none" strike="noStrike" kern="1200" cap="none" spc="75" normalizeH="0" baseline="0" noProof="0" dirty="0">
                  <a:ln>
                    <a:noFill/>
                  </a:ln>
                  <a:solidFill>
                    <a:prstClr val="white"/>
                  </a:solidFill>
                  <a:effectLst/>
                  <a:uLnTx/>
                  <a:uFillTx/>
                  <a:latin typeface="Corbel"/>
                  <a:ea typeface="+mj-ea"/>
                  <a:cs typeface="+mj-cs"/>
                </a:rPr>
                <a:t>m </a:t>
              </a:r>
            </a:p>
            <a:p>
              <a:pPr marL="0" marR="0" lvl="0" indent="0" algn="l" defTabSz="685983" rtl="0" eaLnBrk="1" fontAlgn="auto" latinLnBrk="0" hangingPunct="1">
                <a:lnSpc>
                  <a:spcPct val="80000"/>
                </a:lnSpc>
                <a:spcBef>
                  <a:spcPct val="0"/>
                </a:spcBef>
                <a:spcAft>
                  <a:spcPts val="0"/>
                </a:spcAft>
                <a:buClrTx/>
                <a:buSzTx/>
                <a:buFontTx/>
                <a:buNone/>
                <a:tabLst/>
                <a:defRPr/>
              </a:pPr>
              <a:endParaRPr kumimoji="0" lang="en-US" sz="4200" b="0" i="0" u="none" strike="noStrike" kern="1200" cap="none" spc="75" normalizeH="0" baseline="0" noProof="0" dirty="0">
                <a:ln>
                  <a:noFill/>
                </a:ln>
                <a:solidFill>
                  <a:prstClr val="white"/>
                </a:solidFill>
                <a:effectLst/>
                <a:uLnTx/>
                <a:uFillTx/>
                <a:latin typeface="Corbel"/>
                <a:ea typeface="+mj-ea"/>
                <a:cs typeface="+mj-cs"/>
              </a:endParaRPr>
            </a:p>
            <a:p>
              <a:pPr marL="0" marR="0" lvl="0" indent="0" algn="l" defTabSz="685983" rtl="0" eaLnBrk="1" fontAlgn="auto" latinLnBrk="0" hangingPunct="1">
                <a:lnSpc>
                  <a:spcPct val="80000"/>
                </a:lnSpc>
                <a:spcBef>
                  <a:spcPct val="0"/>
                </a:spcBef>
                <a:spcAft>
                  <a:spcPts val="0"/>
                </a:spcAft>
                <a:buClrTx/>
                <a:buSzTx/>
                <a:buFontTx/>
                <a:buNone/>
                <a:tabLst/>
                <a:defRPr/>
              </a:pPr>
              <a:r>
                <a:rPr kumimoji="0" lang="en-US" sz="4200" b="0" i="0" u="none" strike="noStrike" kern="1200" cap="none" spc="75" normalizeH="0" baseline="0" noProof="0" dirty="0">
                  <a:ln>
                    <a:noFill/>
                  </a:ln>
                  <a:solidFill>
                    <a:prstClr val="white"/>
                  </a:solidFill>
                  <a:effectLst/>
                  <a:uLnTx/>
                  <a:uFillTx/>
                  <a:latin typeface="Corbel"/>
                  <a:ea typeface="+mj-ea"/>
                  <a:cs typeface="+mj-cs"/>
                </a:rPr>
                <a:t> </a:t>
              </a:r>
              <a:r>
                <a:rPr kumimoji="0" lang="en-US" sz="4200" b="0" i="0" u="none" strike="noStrike" kern="1200" cap="none" spc="75" normalizeH="0" baseline="0" noProof="0" dirty="0" err="1">
                  <a:ln>
                    <a:noFill/>
                  </a:ln>
                  <a:solidFill>
                    <a:prstClr val="white"/>
                  </a:solidFill>
                  <a:effectLst/>
                  <a:uLnTx/>
                  <a:uFillTx/>
                  <a:latin typeface="Symbol" panose="05050102010706020507" pitchFamily="18" charset="2"/>
                  <a:ea typeface="+mj-ea"/>
                  <a:cs typeface="+mj-cs"/>
                </a:rPr>
                <a:t>Dn</a:t>
              </a:r>
              <a:r>
                <a:rPr kumimoji="0" lang="en-US" sz="4200" b="0" i="0" u="none" strike="noStrike" kern="1200" cap="none" spc="75" normalizeH="0" baseline="0" noProof="0" dirty="0">
                  <a:ln>
                    <a:noFill/>
                  </a:ln>
                  <a:solidFill>
                    <a:prstClr val="white"/>
                  </a:solidFill>
                  <a:effectLst/>
                  <a:uLnTx/>
                  <a:uFillTx/>
                  <a:latin typeface="Symbol" panose="05050102010706020507" pitchFamily="18" charset="2"/>
                  <a:ea typeface="+mj-ea"/>
                  <a:cs typeface="+mj-cs"/>
                </a:rPr>
                <a:t>/n</a:t>
              </a:r>
              <a:r>
                <a:rPr kumimoji="0" lang="en-US" sz="4200" b="0" i="0" u="none" strike="noStrike" kern="1200" cap="none" spc="75" normalizeH="0" baseline="0" noProof="0" dirty="0">
                  <a:ln>
                    <a:noFill/>
                  </a:ln>
                  <a:solidFill>
                    <a:prstClr val="white"/>
                  </a:solidFill>
                  <a:effectLst/>
                  <a:uLnTx/>
                  <a:uFillTx/>
                  <a:latin typeface="Corbel"/>
                  <a:ea typeface="+mj-ea"/>
                  <a:cs typeface="+mj-cs"/>
                </a:rPr>
                <a:t> = 10 </a:t>
              </a:r>
              <a:r>
                <a:rPr kumimoji="0" lang="en-US" sz="4200" b="0" i="0" u="none" strike="noStrike" kern="1200" cap="none" spc="75" normalizeH="0" baseline="30000" noProof="0" dirty="0">
                  <a:ln>
                    <a:noFill/>
                  </a:ln>
                  <a:solidFill>
                    <a:prstClr val="white"/>
                  </a:solidFill>
                  <a:effectLst/>
                  <a:uLnTx/>
                  <a:uFillTx/>
                  <a:latin typeface="Corbel"/>
                  <a:ea typeface="+mj-ea"/>
                  <a:cs typeface="+mj-cs"/>
                </a:rPr>
                <a:t>-21</a:t>
              </a:r>
            </a:p>
          </p:txBody>
        </p:sp>
        <p:sp>
          <p:nvSpPr>
            <p:cNvPr id="7" name="Up-Down Arrow 6"/>
            <p:cNvSpPr/>
            <p:nvPr/>
          </p:nvSpPr>
          <p:spPr>
            <a:xfrm>
              <a:off x="5223343" y="1880595"/>
              <a:ext cx="645739" cy="223683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a:ea typeface="+mn-ea"/>
                <a:cs typeface="+mn-cs"/>
              </a:endParaRPr>
            </a:p>
          </p:txBody>
        </p:sp>
      </p:grpSp>
      <p:pic>
        <p:nvPicPr>
          <p:cNvPr id="97291"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69277"/>
            <a:ext cx="7021513" cy="2188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6749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179339" y="3588049"/>
            <a:ext cx="4572000" cy="1015663"/>
          </a:xfrm>
          <a:prstGeom prst="rect">
            <a:avLst/>
          </a:prstGeom>
        </p:spPr>
        <p:txBody>
          <a:bodyPr>
            <a:spAutoFit/>
          </a:bodyPr>
          <a:lstStyle/>
          <a:p>
            <a:pPr marL="800100" lvl="1" indent="-342900" algn="just">
              <a:buFont typeface="Wingdings" panose="05000000000000000000" pitchFamily="2" charset="2"/>
              <a:buChar char="ü"/>
              <a:defRPr/>
            </a:pPr>
            <a:r>
              <a:rPr lang="en-US" altLang="it-IT" sz="2000" dirty="0">
                <a:solidFill>
                  <a:schemeClr val="accent1"/>
                </a:solidFill>
              </a:rPr>
              <a:t> </a:t>
            </a:r>
            <a:r>
              <a:rPr lang="en-US" altLang="it-IT" sz="2000" dirty="0"/>
              <a:t>Dephasing introduced by differential time dilation in the two different paths </a:t>
            </a:r>
            <a:r>
              <a:rPr lang="en-US" altLang="it-IT" sz="2000" dirty="0">
                <a:latin typeface="Symbol" panose="05050102010706020507" pitchFamily="18" charset="2"/>
              </a:rPr>
              <a:t>g</a:t>
            </a:r>
            <a:r>
              <a:rPr lang="en-US" altLang="it-IT" sz="2000" baseline="-25000" dirty="0"/>
              <a:t>1</a:t>
            </a:r>
            <a:r>
              <a:rPr lang="en-US" altLang="it-IT" sz="2000" dirty="0"/>
              <a:t> and </a:t>
            </a:r>
            <a:r>
              <a:rPr lang="en-US" altLang="it-IT" sz="2000" dirty="0">
                <a:latin typeface="Symbol" panose="05050102010706020507" pitchFamily="18" charset="2"/>
              </a:rPr>
              <a:t>g</a:t>
            </a:r>
            <a:r>
              <a:rPr lang="en-US" altLang="it-IT" sz="2000" baseline="-25000" dirty="0"/>
              <a:t>2</a:t>
            </a:r>
            <a:endParaRPr lang="en-US" altLang="it-IT" sz="2000" dirty="0"/>
          </a:p>
        </p:txBody>
      </p:sp>
      <p:grpSp>
        <p:nvGrpSpPr>
          <p:cNvPr id="10" name="Group 9"/>
          <p:cNvGrpSpPr/>
          <p:nvPr/>
        </p:nvGrpSpPr>
        <p:grpSpPr>
          <a:xfrm>
            <a:off x="293906" y="2494819"/>
            <a:ext cx="8396585" cy="3478015"/>
            <a:chOff x="293906" y="2494819"/>
            <a:chExt cx="8396585" cy="3478015"/>
          </a:xfrm>
        </p:grpSpPr>
        <p:sp>
          <p:nvSpPr>
            <p:cNvPr id="16" name="Rettangolo 24">
              <a:extLst>
                <a:ext uri="{FF2B5EF4-FFF2-40B4-BE49-F238E27FC236}">
                  <a16:creationId xmlns:a16="http://schemas.microsoft.com/office/drawing/2014/main" id="{9C487106-B725-4E25-8A02-CAE8AC880C4E}"/>
                </a:ext>
              </a:extLst>
            </p:cNvPr>
            <p:cNvSpPr>
              <a:spLocks noChangeArrowheads="1"/>
            </p:cNvSpPr>
            <p:nvPr/>
          </p:nvSpPr>
          <p:spPr bwMode="auto">
            <a:xfrm>
              <a:off x="4179339" y="2494819"/>
              <a:ext cx="45111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800100" lvl="1" indent="-342900">
                <a:buFont typeface="Wingdings" panose="05000000000000000000" pitchFamily="2" charset="2"/>
                <a:buChar char="ü"/>
                <a:defRPr/>
              </a:pPr>
              <a:r>
                <a:rPr lang="en-US" altLang="it-IT" sz="2000" dirty="0">
                  <a:solidFill>
                    <a:schemeClr val="accent1"/>
                  </a:solidFill>
                </a:rPr>
                <a:t> </a:t>
              </a:r>
              <a:r>
                <a:rPr lang="en-US" altLang="it-IT" sz="2000" dirty="0"/>
                <a:t>Quantum superposition of clocks in different locations  </a:t>
              </a:r>
            </a:p>
            <a:p>
              <a:pPr marL="457200" lvl="1" indent="0">
                <a:defRPr/>
              </a:pPr>
              <a:r>
                <a:rPr lang="en-US" altLang="it-IT" sz="2000" dirty="0"/>
                <a:t>                              </a:t>
              </a:r>
              <a:endParaRPr lang="en-US" altLang="it-IT" sz="2000" dirty="0">
                <a:solidFill>
                  <a:srgbClr val="FF0000"/>
                </a:solidFill>
              </a:endParaRPr>
            </a:p>
          </p:txBody>
        </p:sp>
        <p:grpSp>
          <p:nvGrpSpPr>
            <p:cNvPr id="9" name="Group 8"/>
            <p:cNvGrpSpPr/>
            <p:nvPr/>
          </p:nvGrpSpPr>
          <p:grpSpPr>
            <a:xfrm>
              <a:off x="293906" y="2547896"/>
              <a:ext cx="4201185" cy="3424938"/>
              <a:chOff x="141572" y="2997031"/>
              <a:chExt cx="4201185" cy="3424938"/>
            </a:xfrm>
          </p:grpSpPr>
          <p:pic>
            <p:nvPicPr>
              <p:cNvPr id="11"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572" y="2997031"/>
                <a:ext cx="4201185" cy="3059118"/>
              </a:xfrm>
              <a:prstGeom prst="rect">
                <a:avLst/>
              </a:prstGeom>
              <a:noFill/>
              <a:ln>
                <a:solidFill>
                  <a:schemeClr val="tx1">
                    <a:lumMod val="50000"/>
                    <a:lumOff val="50000"/>
                  </a:schemeClr>
                </a:solidFill>
              </a:ln>
              <a:effectLst/>
            </p:spPr>
          </p:pic>
          <p:sp>
            <p:nvSpPr>
              <p:cNvPr id="3" name="Rectangle 2"/>
              <p:cNvSpPr/>
              <p:nvPr/>
            </p:nvSpPr>
            <p:spPr>
              <a:xfrm>
                <a:off x="141572" y="6098804"/>
                <a:ext cx="4201185" cy="323165"/>
              </a:xfrm>
              <a:prstGeom prst="rect">
                <a:avLst/>
              </a:prstGeom>
              <a:ln>
                <a:solidFill>
                  <a:srgbClr val="FF0000"/>
                </a:solidFill>
              </a:ln>
            </p:spPr>
            <p:txBody>
              <a:bodyPr wrap="square">
                <a:spAutoFit/>
              </a:bodyPr>
              <a:lstStyle/>
              <a:p>
                <a:pPr algn="just"/>
                <a:r>
                  <a:rPr lang="it-IT" sz="1500" dirty="0"/>
                  <a:t>M. Zych et al.  Nature Commun. 2(505), 1498 (2011) </a:t>
                </a:r>
              </a:p>
            </p:txBody>
          </p:sp>
        </p:grpSp>
      </p:grpSp>
      <p:sp>
        <p:nvSpPr>
          <p:cNvPr id="23" name="TextBox 22"/>
          <p:cNvSpPr txBox="1"/>
          <p:nvPr/>
        </p:nvSpPr>
        <p:spPr>
          <a:xfrm>
            <a:off x="940876" y="1067736"/>
            <a:ext cx="7260340" cy="1015663"/>
          </a:xfrm>
          <a:prstGeom prst="rect">
            <a:avLst/>
          </a:prstGeom>
          <a:solidFill>
            <a:schemeClr val="accent1"/>
          </a:solidFill>
        </p:spPr>
        <p:txBody>
          <a:bodyPr wrap="square" rtlCol="0">
            <a:spAutoFit/>
          </a:bodyPr>
          <a:lstStyle/>
          <a:p>
            <a:pPr algn="ctr"/>
            <a:r>
              <a:rPr lang="en-US" sz="3000" b="1" dirty="0">
                <a:solidFill>
                  <a:schemeClr val="bg1"/>
                </a:solidFill>
              </a:rPr>
              <a:t>Observe gravity induced “</a:t>
            </a:r>
            <a:r>
              <a:rPr lang="en-US" sz="3000" b="1" dirty="0" err="1">
                <a:solidFill>
                  <a:schemeClr val="bg1"/>
                </a:solidFill>
              </a:rPr>
              <a:t>decoherence</a:t>
            </a:r>
            <a:r>
              <a:rPr lang="en-US" sz="3000" b="1" dirty="0">
                <a:solidFill>
                  <a:schemeClr val="bg1"/>
                </a:solidFill>
              </a:rPr>
              <a:t>” in clock interferometers</a:t>
            </a:r>
          </a:p>
        </p:txBody>
      </p:sp>
      <p:grpSp>
        <p:nvGrpSpPr>
          <p:cNvPr id="30" name="Group 29"/>
          <p:cNvGrpSpPr/>
          <p:nvPr/>
        </p:nvGrpSpPr>
        <p:grpSpPr>
          <a:xfrm>
            <a:off x="1557107" y="3119314"/>
            <a:ext cx="7133384" cy="1228469"/>
            <a:chOff x="1557107" y="3119314"/>
            <a:chExt cx="7133384" cy="1228469"/>
          </a:xfrm>
        </p:grpSpPr>
        <p:grpSp>
          <p:nvGrpSpPr>
            <p:cNvPr id="29" name="Group 28"/>
            <p:cNvGrpSpPr/>
            <p:nvPr/>
          </p:nvGrpSpPr>
          <p:grpSpPr>
            <a:xfrm>
              <a:off x="1557107" y="3617136"/>
              <a:ext cx="319319" cy="730647"/>
              <a:chOff x="1557107" y="3617136"/>
              <a:chExt cx="319319" cy="730647"/>
            </a:xfrm>
          </p:grpSpPr>
          <p:cxnSp>
            <p:nvCxnSpPr>
              <p:cNvPr id="12" name="Straight Arrow Connector 11"/>
              <p:cNvCxnSpPr/>
              <p:nvPr/>
            </p:nvCxnSpPr>
            <p:spPr>
              <a:xfrm flipH="1">
                <a:off x="1876425" y="3633748"/>
                <a:ext cx="1" cy="71403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557107" y="3617136"/>
                <a:ext cx="319318" cy="400110"/>
              </a:xfrm>
              <a:prstGeom prst="rect">
                <a:avLst/>
              </a:prstGeom>
            </p:spPr>
            <p:txBody>
              <a:bodyPr wrap="none">
                <a:spAutoFit/>
              </a:bodyPr>
              <a:lstStyle/>
              <a:p>
                <a:r>
                  <a:rPr lang="en-US" altLang="it-IT" sz="2000" dirty="0">
                    <a:solidFill>
                      <a:srgbClr val="FF0000"/>
                    </a:solidFill>
                  </a:rPr>
                  <a:t>h</a:t>
                </a:r>
                <a:endParaRPr lang="it-IT" dirty="0"/>
              </a:p>
            </p:txBody>
          </p:sp>
        </p:grpSp>
        <p:sp>
          <p:nvSpPr>
            <p:cNvPr id="28" name="Rectangle 27"/>
            <p:cNvSpPr/>
            <p:nvPr/>
          </p:nvSpPr>
          <p:spPr>
            <a:xfrm>
              <a:off x="5734051" y="3119314"/>
              <a:ext cx="2956440" cy="400110"/>
            </a:xfrm>
            <a:prstGeom prst="rect">
              <a:avLst/>
            </a:prstGeom>
          </p:spPr>
          <p:txBody>
            <a:bodyPr wrap="square">
              <a:spAutoFit/>
            </a:bodyPr>
            <a:lstStyle/>
            <a:p>
              <a:pPr lvl="1">
                <a:defRPr/>
              </a:pPr>
              <a:r>
                <a:rPr lang="en-US" altLang="it-IT" sz="2000" dirty="0">
                  <a:solidFill>
                    <a:srgbClr val="FF0000"/>
                  </a:solidFill>
                </a:rPr>
                <a:t>(h = height difference)</a:t>
              </a:r>
            </a:p>
          </p:txBody>
        </p:sp>
      </p:grpSp>
      <p:sp>
        <p:nvSpPr>
          <p:cNvPr id="33" name="Rectangle 32"/>
          <p:cNvSpPr/>
          <p:nvPr/>
        </p:nvSpPr>
        <p:spPr>
          <a:xfrm>
            <a:off x="4247196" y="5459456"/>
            <a:ext cx="4572000" cy="707886"/>
          </a:xfrm>
          <a:prstGeom prst="rect">
            <a:avLst/>
          </a:prstGeom>
        </p:spPr>
        <p:txBody>
          <a:bodyPr>
            <a:spAutoFit/>
          </a:bodyPr>
          <a:lstStyle/>
          <a:p>
            <a:pPr marL="800100" lvl="1" indent="-342900" algn="just">
              <a:buFont typeface="Wingdings" panose="05000000000000000000" pitchFamily="2" charset="2"/>
              <a:buChar char="ü"/>
              <a:defRPr/>
            </a:pPr>
            <a:r>
              <a:rPr lang="en-US" altLang="it-IT" sz="2000" dirty="0">
                <a:solidFill>
                  <a:schemeClr val="accent1"/>
                </a:solidFill>
              </a:rPr>
              <a:t> </a:t>
            </a:r>
            <a:r>
              <a:rPr lang="en-US" altLang="it-IT" sz="2000" dirty="0" err="1">
                <a:solidFill>
                  <a:prstClr val="black"/>
                </a:solidFill>
              </a:rPr>
              <a:t>Decoherence</a:t>
            </a:r>
            <a:r>
              <a:rPr lang="en-US" altLang="it-IT" sz="2000" dirty="0">
                <a:solidFill>
                  <a:prstClr val="black"/>
                </a:solidFill>
              </a:rPr>
              <a:t> induced by “which path” information from clock state</a:t>
            </a:r>
          </a:p>
        </p:txBody>
      </p:sp>
      <p:grpSp>
        <p:nvGrpSpPr>
          <p:cNvPr id="41" name="Group 40"/>
          <p:cNvGrpSpPr/>
          <p:nvPr/>
        </p:nvGrpSpPr>
        <p:grpSpPr>
          <a:xfrm>
            <a:off x="1419225" y="4021406"/>
            <a:ext cx="7104293" cy="917092"/>
            <a:chOff x="1419225" y="4021406"/>
            <a:chExt cx="7104293" cy="917092"/>
          </a:xfrm>
        </p:grpSpPr>
        <p:sp>
          <p:nvSpPr>
            <p:cNvPr id="35" name="Rectangle 34"/>
            <p:cNvSpPr/>
            <p:nvPr/>
          </p:nvSpPr>
          <p:spPr>
            <a:xfrm>
              <a:off x="7449185" y="4538388"/>
              <a:ext cx="1074333" cy="400110"/>
            </a:xfrm>
            <a:prstGeom prst="rect">
              <a:avLst/>
            </a:prstGeom>
          </p:spPr>
          <p:txBody>
            <a:bodyPr wrap="none">
              <a:spAutoFit/>
            </a:bodyPr>
            <a:lstStyle/>
            <a:p>
              <a:r>
                <a:rPr lang="en-GB" altLang="it-IT" sz="2000" dirty="0">
                  <a:solidFill>
                    <a:srgbClr val="FF0000"/>
                  </a:solidFill>
                </a:rPr>
                <a:t>(T=time)</a:t>
              </a:r>
              <a:endParaRPr lang="it-IT" sz="2000" dirty="0"/>
            </a:p>
          </p:txBody>
        </p:sp>
        <p:cxnSp>
          <p:nvCxnSpPr>
            <p:cNvPr id="37" name="Straight Arrow Connector 36"/>
            <p:cNvCxnSpPr/>
            <p:nvPr/>
          </p:nvCxnSpPr>
          <p:spPr>
            <a:xfrm flipV="1">
              <a:off x="1419225" y="4075829"/>
              <a:ext cx="1899197" cy="162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929057" y="4021406"/>
              <a:ext cx="309700" cy="400110"/>
            </a:xfrm>
            <a:prstGeom prst="rect">
              <a:avLst/>
            </a:prstGeom>
          </p:spPr>
          <p:txBody>
            <a:bodyPr wrap="none">
              <a:spAutoFit/>
            </a:bodyPr>
            <a:lstStyle/>
            <a:p>
              <a:r>
                <a:rPr lang="en-GB" altLang="it-IT" sz="2000" dirty="0">
                  <a:solidFill>
                    <a:srgbClr val="FF0000"/>
                  </a:solidFill>
                </a:rPr>
                <a:t>T</a:t>
              </a:r>
              <a:endParaRPr lang="it-IT" dirty="0"/>
            </a:p>
          </p:txBody>
        </p:sp>
      </p:grpSp>
      <p:sp>
        <p:nvSpPr>
          <p:cNvPr id="31" name="Rectangle 30"/>
          <p:cNvSpPr/>
          <p:nvPr/>
        </p:nvSpPr>
        <p:spPr>
          <a:xfrm>
            <a:off x="4247196" y="4963985"/>
            <a:ext cx="4572000" cy="400110"/>
          </a:xfrm>
          <a:prstGeom prst="rect">
            <a:avLst/>
          </a:prstGeom>
        </p:spPr>
        <p:txBody>
          <a:bodyPr>
            <a:spAutoFit/>
          </a:bodyPr>
          <a:lstStyle/>
          <a:p>
            <a:pPr marL="800100" lvl="1" indent="-342900" algn="just">
              <a:buFont typeface="Wingdings" panose="05000000000000000000" pitchFamily="2" charset="2"/>
              <a:buChar char="ü"/>
              <a:defRPr/>
            </a:pPr>
            <a:r>
              <a:rPr lang="en-US" altLang="it-IT" sz="2000" dirty="0">
                <a:solidFill>
                  <a:schemeClr val="accent1"/>
                </a:solidFill>
              </a:rPr>
              <a:t> </a:t>
            </a:r>
            <a:r>
              <a:rPr lang="en-US" altLang="it-IT" sz="2000" dirty="0"/>
              <a:t>Interferometer contrast loss</a:t>
            </a:r>
          </a:p>
        </p:txBody>
      </p:sp>
      <p:sp>
        <p:nvSpPr>
          <p:cNvPr id="19" name="Rectángulo 3">
            <a:extLst>
              <a:ext uri="{FF2B5EF4-FFF2-40B4-BE49-F238E27FC236}">
                <a16:creationId xmlns:a16="http://schemas.microsoft.com/office/drawing/2014/main" id="{D6D79308-A10F-771C-C950-E3457BB3709E}"/>
              </a:ext>
            </a:extLst>
          </p:cNvPr>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cap="small" dirty="0">
                <a:latin typeface="Cambria" panose="02040503050406030204" pitchFamily="18" charset="0"/>
                <a:ea typeface="Cambria" panose="02040503050406030204" pitchFamily="18" charset="0"/>
              </a:rPr>
              <a:t>Quantum Interference of Clocks</a:t>
            </a:r>
            <a:endParaRPr lang="es-ES" sz="2600" b="1" cap="small" dirty="0">
              <a:latin typeface="Cambria" panose="02040503050406030204" pitchFamily="18" charset="0"/>
              <a:ea typeface="Cambria" panose="02040503050406030204" pitchFamily="18" charset="0"/>
            </a:endParaRPr>
          </a:p>
        </p:txBody>
      </p:sp>
      <p:pic>
        <p:nvPicPr>
          <p:cNvPr id="7" name="Immagine 11">
            <a:extLst>
              <a:ext uri="{FF2B5EF4-FFF2-40B4-BE49-F238E27FC236}">
                <a16:creationId xmlns:a16="http://schemas.microsoft.com/office/drawing/2014/main" id="{ECEFD719-159B-D960-A368-6E0CD0553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911" y="2607444"/>
            <a:ext cx="4201185" cy="2526622"/>
          </a:xfrm>
          <a:prstGeom prst="rect">
            <a:avLst/>
          </a:prstGeom>
          <a:ln>
            <a:solidFill>
              <a:schemeClr val="tx1">
                <a:lumMod val="50000"/>
                <a:lumOff val="50000"/>
              </a:schemeClr>
            </a:solidFill>
          </a:ln>
          <a:effectLst/>
        </p:spPr>
      </p:pic>
      <p:sp>
        <p:nvSpPr>
          <p:cNvPr id="8" name="Rectángulo 4">
            <a:extLst>
              <a:ext uri="{FF2B5EF4-FFF2-40B4-BE49-F238E27FC236}">
                <a16:creationId xmlns:a16="http://schemas.microsoft.com/office/drawing/2014/main" id="{77FB544E-6122-98DC-AFF4-718A0E278CD3}"/>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Marcador de número de diapositiva 5">
            <a:extLst>
              <a:ext uri="{FF2B5EF4-FFF2-40B4-BE49-F238E27FC236}">
                <a16:creationId xmlns:a16="http://schemas.microsoft.com/office/drawing/2014/main" id="{D3D9D2AC-6AD7-CB26-5BA8-BA2101521ED8}"/>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Segnaposto piè di pagina 21">
            <a:extLst>
              <a:ext uri="{FF2B5EF4-FFF2-40B4-BE49-F238E27FC236}">
                <a16:creationId xmlns:a16="http://schemas.microsoft.com/office/drawing/2014/main" id="{97489379-834C-2946-CCD2-B2415C69CA47}"/>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Segnaposto data 20">
            <a:extLst>
              <a:ext uri="{FF2B5EF4-FFF2-40B4-BE49-F238E27FC236}">
                <a16:creationId xmlns:a16="http://schemas.microsoft.com/office/drawing/2014/main" id="{D62536B6-78A6-7DA3-8B08-C52F70B9D432}"/>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106588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B6E11-8773-032E-DF68-CBEAC46172E0}"/>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F79A0451-4848-822B-DF16-6BF419FA7487}"/>
              </a:ext>
            </a:extLst>
          </p:cNvPr>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cap="small" dirty="0">
                <a:solidFill>
                  <a:schemeClr val="bg1"/>
                </a:solidFill>
                <a:latin typeface="Cambria" panose="02040503050406030204" pitchFamily="18" charset="0"/>
                <a:ea typeface="Cambria" panose="02040503050406030204" pitchFamily="18" charset="0"/>
              </a:rPr>
              <a:t>Two Photons (Bragg-Raman) – Single photon</a:t>
            </a:r>
          </a:p>
        </p:txBody>
      </p:sp>
      <p:sp>
        <p:nvSpPr>
          <p:cNvPr id="24" name="Rectángulo 4">
            <a:extLst>
              <a:ext uri="{FF2B5EF4-FFF2-40B4-BE49-F238E27FC236}">
                <a16:creationId xmlns:a16="http://schemas.microsoft.com/office/drawing/2014/main" id="{47728D05-1CC0-A7E8-B7A3-00764B3C90F6}"/>
              </a:ext>
            </a:extLst>
          </p:cNvPr>
          <p:cNvSpPr/>
          <p:nvPr/>
        </p:nvSpPr>
        <p:spPr>
          <a:xfrm>
            <a:off x="0" y="6591869"/>
            <a:ext cx="9144000" cy="26613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Marcador de número de diapositiva 5">
            <a:extLst>
              <a:ext uri="{FF2B5EF4-FFF2-40B4-BE49-F238E27FC236}">
                <a16:creationId xmlns:a16="http://schemas.microsoft.com/office/drawing/2014/main" id="{D27821BA-B3B7-2E7B-5E77-747D38DB8E52}"/>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15</a:t>
            </a:fld>
            <a:endParaRPr lang="it-IT" dirty="0">
              <a:solidFill>
                <a:schemeClr val="bg1"/>
              </a:solidFill>
            </a:endParaRPr>
          </a:p>
        </p:txBody>
      </p:sp>
      <p:sp>
        <p:nvSpPr>
          <p:cNvPr id="50" name="Segnaposto piè di pagina 21">
            <a:extLst>
              <a:ext uri="{FF2B5EF4-FFF2-40B4-BE49-F238E27FC236}">
                <a16:creationId xmlns:a16="http://schemas.microsoft.com/office/drawing/2014/main" id="{84EDB33E-CE94-F60E-07B2-98C329020523}"/>
              </a:ext>
            </a:extLst>
          </p:cNvPr>
          <p:cNvSpPr>
            <a:spLocks noGrp="1"/>
          </p:cNvSpPr>
          <p:nvPr>
            <p:ph type="ftr" sz="quarter" idx="11"/>
          </p:nvPr>
        </p:nvSpPr>
        <p:spPr>
          <a:xfrm>
            <a:off x="2057401" y="6543919"/>
            <a:ext cx="5029200" cy="365125"/>
          </a:xfrm>
        </p:spPr>
        <p:txBody>
          <a:bodyPr/>
          <a:lstStyle/>
          <a:p>
            <a:r>
              <a:rPr lang="it-IT" dirty="0"/>
              <a:t>NICOLA.POLI@UNIFI.IT</a:t>
            </a:r>
          </a:p>
        </p:txBody>
      </p:sp>
      <p:sp>
        <p:nvSpPr>
          <p:cNvPr id="31" name="Segnaposto data 20">
            <a:extLst>
              <a:ext uri="{FF2B5EF4-FFF2-40B4-BE49-F238E27FC236}">
                <a16:creationId xmlns:a16="http://schemas.microsoft.com/office/drawing/2014/main" id="{765B6FF2-B534-E4F1-B916-F3BF47883D8C}"/>
              </a:ext>
            </a:extLst>
          </p:cNvPr>
          <p:cNvSpPr>
            <a:spLocks noGrp="1"/>
          </p:cNvSpPr>
          <p:nvPr>
            <p:ph type="dt" sz="half" idx="10"/>
          </p:nvPr>
        </p:nvSpPr>
        <p:spPr>
          <a:xfrm>
            <a:off x="0" y="6549780"/>
            <a:ext cx="2057400" cy="365125"/>
          </a:xfrm>
        </p:spPr>
        <p:txBody>
          <a:bodyPr/>
          <a:lstStyle/>
          <a:p>
            <a:r>
              <a:rPr lang="en-US" dirty="0"/>
              <a:t>10/02/2025</a:t>
            </a:r>
            <a:endParaRPr lang="it-IT" dirty="0"/>
          </a:p>
        </p:txBody>
      </p:sp>
      <p:pic>
        <p:nvPicPr>
          <p:cNvPr id="32" name="Google Shape;177;p8">
            <a:extLst>
              <a:ext uri="{FF2B5EF4-FFF2-40B4-BE49-F238E27FC236}">
                <a16:creationId xmlns:a16="http://schemas.microsoft.com/office/drawing/2014/main" id="{4DE39B3A-CF47-18BE-EBE4-DFF2845ED95E}"/>
              </a:ext>
            </a:extLst>
          </p:cNvPr>
          <p:cNvPicPr preferRelativeResize="0"/>
          <p:nvPr/>
        </p:nvPicPr>
        <p:blipFill rotWithShape="1">
          <a:blip r:embed="rId2">
            <a:alphaModFix/>
          </a:blip>
          <a:srcRect/>
          <a:stretch/>
        </p:blipFill>
        <p:spPr>
          <a:xfrm>
            <a:off x="144836" y="1493523"/>
            <a:ext cx="4861341" cy="3535521"/>
          </a:xfrm>
          <a:prstGeom prst="rect">
            <a:avLst/>
          </a:prstGeom>
          <a:noFill/>
          <a:ln>
            <a:noFill/>
          </a:ln>
        </p:spPr>
      </p:pic>
      <mc:AlternateContent xmlns:mc="http://schemas.openxmlformats.org/markup-compatibility/2006" xmlns:a14="http://schemas.microsoft.com/office/drawing/2010/main">
        <mc:Choice Requires="a14">
          <p:sp>
            <p:nvSpPr>
              <p:cNvPr id="56" name="Object 7">
                <a:extLst>
                  <a:ext uri="{FF2B5EF4-FFF2-40B4-BE49-F238E27FC236}">
                    <a16:creationId xmlns:a16="http://schemas.microsoft.com/office/drawing/2014/main" id="{E56C9322-57D4-F902-0D4B-1BC47E4B8D4C}"/>
                  </a:ext>
                </a:extLst>
              </p:cNvPr>
              <p:cNvSpPr txBox="1"/>
              <p:nvPr/>
            </p:nvSpPr>
            <p:spPr bwMode="auto">
              <a:xfrm>
                <a:off x="809686" y="4065934"/>
                <a:ext cx="2454273" cy="80781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it-IT" sz="4000" b="0" i="1" smtClean="0">
                          <a:solidFill>
                            <a:srgbClr val="000000"/>
                          </a:solidFill>
                          <a:latin typeface="Cambria Math" panose="02040503050406030204" pitchFamily="18" charset="0"/>
                          <a:ea typeface="Cambria Math" panose="02040503050406030204" pitchFamily="18" charset="0"/>
                        </a:rPr>
                        <m:t>~</m:t>
                      </m:r>
                      <m:sSup>
                        <m:sSupPr>
                          <m:ctrlPr>
                            <a:rPr lang="it-IT" sz="4000" b="0" i="1" smtClean="0">
                              <a:solidFill>
                                <a:srgbClr val="000000"/>
                              </a:solidFill>
                              <a:latin typeface="Cambria Math" panose="02040503050406030204" pitchFamily="18" charset="0"/>
                            </a:rPr>
                          </m:ctrlPr>
                        </m:sSupPr>
                        <m:e>
                          <m:r>
                            <a:rPr lang="it-IT" sz="4000" b="0" i="1" smtClean="0">
                              <a:solidFill>
                                <a:srgbClr val="000000"/>
                              </a:solidFill>
                              <a:latin typeface="Cambria Math" panose="02040503050406030204" pitchFamily="18" charset="0"/>
                            </a:rPr>
                            <m:t> </m:t>
                          </m:r>
                          <m:r>
                            <a:rPr lang="it-IT" sz="4000" b="0" i="1" smtClean="0">
                              <a:solidFill>
                                <a:srgbClr val="000000"/>
                              </a:solidFill>
                              <a:latin typeface="Cambria Math" panose="02040503050406030204" pitchFamily="18" charset="0"/>
                            </a:rPr>
                            <m:t>𝐺𝐻𝑧</m:t>
                          </m:r>
                        </m:e>
                        <m:sup/>
                      </m:sSup>
                    </m:oMath>
                  </m:oMathPara>
                </a14:m>
                <a:endParaRPr lang="it-IT" sz="4000" dirty="0"/>
              </a:p>
            </p:txBody>
          </p:sp>
        </mc:Choice>
        <mc:Fallback xmlns="">
          <p:sp>
            <p:nvSpPr>
              <p:cNvPr id="56" name="Object 7">
                <a:extLst>
                  <a:ext uri="{FF2B5EF4-FFF2-40B4-BE49-F238E27FC236}">
                    <a16:creationId xmlns:a16="http://schemas.microsoft.com/office/drawing/2014/main" id="{E56C9322-57D4-F902-0D4B-1BC47E4B8D4C}"/>
                  </a:ext>
                </a:extLst>
              </p:cNvPr>
              <p:cNvSpPr txBox="1">
                <a:spLocks noRot="1" noChangeAspect="1" noMove="1" noResize="1" noEditPoints="1" noAdjustHandles="1" noChangeArrowheads="1" noChangeShapeType="1" noTextEdit="1"/>
              </p:cNvSpPr>
              <p:nvPr/>
            </p:nvSpPr>
            <p:spPr bwMode="auto">
              <a:xfrm>
                <a:off x="809686" y="4065934"/>
                <a:ext cx="2454273" cy="807812"/>
              </a:xfrm>
              <a:prstGeom prst="rect">
                <a:avLst/>
              </a:prstGeom>
              <a:blipFill>
                <a:blip r:embed="rId3"/>
                <a:stretch>
                  <a:fillRect/>
                </a:stretch>
              </a:blipFill>
            </p:spPr>
            <p:txBody>
              <a:bodyPr/>
              <a:lstStyle/>
              <a:p>
                <a:r>
                  <a:rPr lang="it-IT">
                    <a:noFill/>
                  </a:rPr>
                  <a:t> </a:t>
                </a:r>
              </a:p>
            </p:txBody>
          </p:sp>
        </mc:Fallback>
      </mc:AlternateContent>
      <p:grpSp>
        <p:nvGrpSpPr>
          <p:cNvPr id="58" name="Gruppo 57">
            <a:extLst>
              <a:ext uri="{FF2B5EF4-FFF2-40B4-BE49-F238E27FC236}">
                <a16:creationId xmlns:a16="http://schemas.microsoft.com/office/drawing/2014/main" id="{99E25337-EB31-560F-1FB0-E7D12320AC2D}"/>
              </a:ext>
            </a:extLst>
          </p:cNvPr>
          <p:cNvGrpSpPr/>
          <p:nvPr/>
        </p:nvGrpSpPr>
        <p:grpSpPr>
          <a:xfrm>
            <a:off x="4824663" y="1550428"/>
            <a:ext cx="4792552" cy="3535521"/>
            <a:chOff x="4824663" y="1550428"/>
            <a:chExt cx="4792552" cy="3535521"/>
          </a:xfrm>
        </p:grpSpPr>
        <p:grpSp>
          <p:nvGrpSpPr>
            <p:cNvPr id="33" name="Google Shape;178;p8">
              <a:extLst>
                <a:ext uri="{FF2B5EF4-FFF2-40B4-BE49-F238E27FC236}">
                  <a16:creationId xmlns:a16="http://schemas.microsoft.com/office/drawing/2014/main" id="{1950066A-BF21-8CF0-D346-695DCEE4D165}"/>
                </a:ext>
              </a:extLst>
            </p:cNvPr>
            <p:cNvGrpSpPr/>
            <p:nvPr/>
          </p:nvGrpSpPr>
          <p:grpSpPr>
            <a:xfrm>
              <a:off x="4824663" y="1550428"/>
              <a:ext cx="4319890" cy="3535521"/>
              <a:chOff x="4938722" y="1925448"/>
              <a:chExt cx="3680460" cy="3007103"/>
            </a:xfrm>
          </p:grpSpPr>
          <p:sp>
            <p:nvSpPr>
              <p:cNvPr id="34" name="Google Shape;179;p8">
                <a:extLst>
                  <a:ext uri="{FF2B5EF4-FFF2-40B4-BE49-F238E27FC236}">
                    <a16:creationId xmlns:a16="http://schemas.microsoft.com/office/drawing/2014/main" id="{D45B6206-22A3-4D67-4AD7-2DFC1251359F}"/>
                  </a:ext>
                </a:extLst>
              </p:cNvPr>
              <p:cNvSpPr/>
              <p:nvPr/>
            </p:nvSpPr>
            <p:spPr>
              <a:xfrm>
                <a:off x="4938722" y="1925448"/>
                <a:ext cx="3680460" cy="30071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5" name="Google Shape;180;p8">
                <a:extLst>
                  <a:ext uri="{FF2B5EF4-FFF2-40B4-BE49-F238E27FC236}">
                    <a16:creationId xmlns:a16="http://schemas.microsoft.com/office/drawing/2014/main" id="{24BB9C7D-B326-72EF-DF60-9AB8F6E47C6C}"/>
                  </a:ext>
                </a:extLst>
              </p:cNvPr>
              <p:cNvCxnSpPr/>
              <p:nvPr/>
            </p:nvCxnSpPr>
            <p:spPr>
              <a:xfrm>
                <a:off x="5327720" y="4821382"/>
                <a:ext cx="2137559" cy="0"/>
              </a:xfrm>
              <a:prstGeom prst="straightConnector1">
                <a:avLst/>
              </a:prstGeom>
              <a:noFill/>
              <a:ln w="19050" cap="flat" cmpd="sng">
                <a:solidFill>
                  <a:schemeClr val="dk1"/>
                </a:solidFill>
                <a:prstDash val="solid"/>
                <a:miter lim="800000"/>
                <a:headEnd type="none" w="sm" len="sm"/>
                <a:tailEnd type="none" w="sm" len="sm"/>
              </a:ln>
            </p:spPr>
          </p:cxnSp>
          <p:cxnSp>
            <p:nvCxnSpPr>
              <p:cNvPr id="36" name="Google Shape;181;p8">
                <a:extLst>
                  <a:ext uri="{FF2B5EF4-FFF2-40B4-BE49-F238E27FC236}">
                    <a16:creationId xmlns:a16="http://schemas.microsoft.com/office/drawing/2014/main" id="{CA30BD07-2915-FFD4-3AC6-351745783576}"/>
                  </a:ext>
                </a:extLst>
              </p:cNvPr>
              <p:cNvCxnSpPr/>
              <p:nvPr/>
            </p:nvCxnSpPr>
            <p:spPr>
              <a:xfrm>
                <a:off x="6237179" y="2244436"/>
                <a:ext cx="1809991" cy="0"/>
              </a:xfrm>
              <a:prstGeom prst="straightConnector1">
                <a:avLst/>
              </a:prstGeom>
              <a:noFill/>
              <a:ln w="19050" cap="flat" cmpd="sng">
                <a:solidFill>
                  <a:schemeClr val="dk1"/>
                </a:solidFill>
                <a:prstDash val="solid"/>
                <a:miter lim="800000"/>
                <a:headEnd type="none" w="sm" len="sm"/>
                <a:tailEnd type="none" w="sm" len="sm"/>
              </a:ln>
            </p:spPr>
          </p:cxnSp>
          <p:cxnSp>
            <p:nvCxnSpPr>
              <p:cNvPr id="43" name="Google Shape;182;p8">
                <a:extLst>
                  <a:ext uri="{FF2B5EF4-FFF2-40B4-BE49-F238E27FC236}">
                    <a16:creationId xmlns:a16="http://schemas.microsoft.com/office/drawing/2014/main" id="{835D6309-C2A1-2108-1D4E-629D79DDDA1C}"/>
                  </a:ext>
                </a:extLst>
              </p:cNvPr>
              <p:cNvCxnSpPr/>
              <p:nvPr/>
            </p:nvCxnSpPr>
            <p:spPr>
              <a:xfrm rot="10800000" flipH="1">
                <a:off x="6052115" y="2398816"/>
                <a:ext cx="878774" cy="2327563"/>
              </a:xfrm>
              <a:prstGeom prst="straightConnector1">
                <a:avLst/>
              </a:prstGeom>
              <a:noFill/>
              <a:ln w="28575" cap="flat" cmpd="sng">
                <a:solidFill>
                  <a:schemeClr val="accent1"/>
                </a:solidFill>
                <a:prstDash val="solid"/>
                <a:miter lim="800000"/>
                <a:headEnd type="triangle" w="med" len="med"/>
                <a:tailEnd type="triangle" w="med" len="med"/>
              </a:ln>
            </p:spPr>
          </p:cxnSp>
          <p:sp>
            <p:nvSpPr>
              <p:cNvPr id="51" name="Google Shape;183;p8">
                <a:extLst>
                  <a:ext uri="{FF2B5EF4-FFF2-40B4-BE49-F238E27FC236}">
                    <a16:creationId xmlns:a16="http://schemas.microsoft.com/office/drawing/2014/main" id="{276ADA6D-5871-F4A2-6213-D9456F14E796}"/>
                  </a:ext>
                </a:extLst>
              </p:cNvPr>
              <p:cNvSpPr txBox="1"/>
              <p:nvPr/>
            </p:nvSpPr>
            <p:spPr>
              <a:xfrm>
                <a:off x="6778952" y="3330740"/>
                <a:ext cx="526811" cy="369332"/>
              </a:xfrm>
              <a:prstGeom prst="rect">
                <a:avLst/>
              </a:prstGeom>
              <a:blipFill rotWithShape="1">
                <a:blip r:embed="rId4">
                  <a:alphaModFix/>
                </a:blip>
                <a:stretch>
                  <a:fillRect l="-296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latin typeface="Calibri"/>
                    <a:ea typeface="Calibri"/>
                    <a:cs typeface="Calibri"/>
                    <a:sym typeface="Calibri"/>
                  </a:rPr>
                  <a:t> </a:t>
                </a:r>
                <a:endParaRPr/>
              </a:p>
            </p:txBody>
          </p:sp>
          <p:sp>
            <p:nvSpPr>
              <p:cNvPr id="52" name="Google Shape;184;p8">
                <a:extLst>
                  <a:ext uri="{FF2B5EF4-FFF2-40B4-BE49-F238E27FC236}">
                    <a16:creationId xmlns:a16="http://schemas.microsoft.com/office/drawing/2014/main" id="{670F8EB0-B088-C0E0-923A-C7A4ED0F2712}"/>
                  </a:ext>
                </a:extLst>
              </p:cNvPr>
              <p:cNvSpPr txBox="1"/>
              <p:nvPr/>
            </p:nvSpPr>
            <p:spPr>
              <a:xfrm>
                <a:off x="8103924" y="2015505"/>
                <a:ext cx="391389" cy="276999"/>
              </a:xfrm>
              <a:prstGeom prst="rect">
                <a:avLst/>
              </a:prstGeom>
              <a:blipFill rotWithShape="1">
                <a:blip r:embed="rId5">
                  <a:alphaModFix/>
                </a:blip>
                <a:stretch>
                  <a:fillRect l="-9332" t="-1885" r="-10666" b="-1697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latin typeface="Calibri"/>
                    <a:ea typeface="Calibri"/>
                    <a:cs typeface="Calibri"/>
                    <a:sym typeface="Calibri"/>
                  </a:rPr>
                  <a:t> </a:t>
                </a:r>
                <a:endParaRPr/>
              </a:p>
            </p:txBody>
          </p:sp>
          <p:sp>
            <p:nvSpPr>
              <p:cNvPr id="53" name="Google Shape;185;p8">
                <a:extLst>
                  <a:ext uri="{FF2B5EF4-FFF2-40B4-BE49-F238E27FC236}">
                    <a16:creationId xmlns:a16="http://schemas.microsoft.com/office/drawing/2014/main" id="{EFAB5B9B-F6B7-A43B-AF4D-10E80C09EBEC}"/>
                  </a:ext>
                </a:extLst>
              </p:cNvPr>
              <p:cNvSpPr txBox="1"/>
              <p:nvPr/>
            </p:nvSpPr>
            <p:spPr>
              <a:xfrm>
                <a:off x="7598099" y="4613564"/>
                <a:ext cx="417550" cy="276999"/>
              </a:xfrm>
              <a:prstGeom prst="rect">
                <a:avLst/>
              </a:prstGeom>
              <a:blipFill rotWithShape="1">
                <a:blip r:embed="rId6">
                  <a:alphaModFix/>
                </a:blip>
                <a:stretch>
                  <a:fillRect l="-8640" r="-7404" b="-1698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latin typeface="Calibri"/>
                    <a:ea typeface="Calibri"/>
                    <a:cs typeface="Calibri"/>
                    <a:sym typeface="Calibri"/>
                  </a:rPr>
                  <a:t> </a:t>
                </a:r>
                <a:endParaRPr/>
              </a:p>
            </p:txBody>
          </p:sp>
        </p:grpSp>
        <mc:AlternateContent xmlns:mc="http://schemas.openxmlformats.org/markup-compatibility/2006" xmlns:a14="http://schemas.microsoft.com/office/drawing/2010/main">
          <mc:Choice Requires="a14">
            <p:sp>
              <p:nvSpPr>
                <p:cNvPr id="57" name="Object 7">
                  <a:extLst>
                    <a:ext uri="{FF2B5EF4-FFF2-40B4-BE49-F238E27FC236}">
                      <a16:creationId xmlns:a16="http://schemas.microsoft.com/office/drawing/2014/main" id="{5EE85C83-6454-7BA7-0700-BD8610450590}"/>
                    </a:ext>
                  </a:extLst>
                </p:cNvPr>
                <p:cNvSpPr txBox="1"/>
                <p:nvPr/>
              </p:nvSpPr>
              <p:spPr bwMode="auto">
                <a:xfrm>
                  <a:off x="7162942" y="3748592"/>
                  <a:ext cx="2454273" cy="80781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it-IT" sz="4000" b="0" i="1" smtClean="0">
                            <a:solidFill>
                              <a:srgbClr val="000000"/>
                            </a:solidFill>
                            <a:latin typeface="Cambria Math" panose="02040503050406030204" pitchFamily="18" charset="0"/>
                            <a:ea typeface="Cambria Math" panose="02040503050406030204" pitchFamily="18" charset="0"/>
                          </a:rPr>
                          <m:t>~</m:t>
                        </m:r>
                        <m:sSup>
                          <m:sSupPr>
                            <m:ctrlPr>
                              <a:rPr lang="it-IT" sz="4000" b="0" i="1" smtClean="0">
                                <a:solidFill>
                                  <a:srgbClr val="000000"/>
                                </a:solidFill>
                                <a:latin typeface="Cambria Math" panose="02040503050406030204" pitchFamily="18" charset="0"/>
                              </a:rPr>
                            </m:ctrlPr>
                          </m:sSupPr>
                          <m:e>
                            <m:r>
                              <a:rPr lang="it-IT" sz="4000" b="0" i="1" smtClean="0">
                                <a:solidFill>
                                  <a:srgbClr val="000000"/>
                                </a:solidFill>
                                <a:latin typeface="Cambria Math" panose="02040503050406030204" pitchFamily="18" charset="0"/>
                              </a:rPr>
                              <m:t> </m:t>
                            </m:r>
                            <m:r>
                              <a:rPr lang="it-IT" sz="4000" b="0" i="1" smtClean="0">
                                <a:solidFill>
                                  <a:srgbClr val="000000"/>
                                </a:solidFill>
                                <a:latin typeface="Cambria Math" panose="02040503050406030204" pitchFamily="18" charset="0"/>
                              </a:rPr>
                              <m:t>𝑃𝐻𝑧</m:t>
                            </m:r>
                          </m:e>
                          <m:sup/>
                        </m:sSup>
                      </m:oMath>
                    </m:oMathPara>
                  </a14:m>
                  <a:endParaRPr lang="it-IT" sz="4000" dirty="0"/>
                </a:p>
              </p:txBody>
            </p:sp>
          </mc:Choice>
          <mc:Fallback xmlns="">
            <p:sp>
              <p:nvSpPr>
                <p:cNvPr id="57" name="Object 7">
                  <a:extLst>
                    <a:ext uri="{FF2B5EF4-FFF2-40B4-BE49-F238E27FC236}">
                      <a16:creationId xmlns:a16="http://schemas.microsoft.com/office/drawing/2014/main" id="{5EE85C83-6454-7BA7-0700-BD8610450590}"/>
                    </a:ext>
                  </a:extLst>
                </p:cNvPr>
                <p:cNvSpPr txBox="1">
                  <a:spLocks noRot="1" noChangeAspect="1" noMove="1" noResize="1" noEditPoints="1" noAdjustHandles="1" noChangeArrowheads="1" noChangeShapeType="1" noTextEdit="1"/>
                </p:cNvSpPr>
                <p:nvPr/>
              </p:nvSpPr>
              <p:spPr bwMode="auto">
                <a:xfrm>
                  <a:off x="7162942" y="3748592"/>
                  <a:ext cx="2454273" cy="807812"/>
                </a:xfrm>
                <a:prstGeom prst="rect">
                  <a:avLst/>
                </a:prstGeom>
                <a:blipFill>
                  <a:blip r:embed="rId7"/>
                  <a:stretch>
                    <a:fillRect/>
                  </a:stretch>
                </a:blipFill>
              </p:spPr>
              <p:txBody>
                <a:bodyPr/>
                <a:lstStyle/>
                <a:p>
                  <a:r>
                    <a:rPr lang="it-IT">
                      <a:noFill/>
                    </a:rPr>
                    <a:t> </a:t>
                  </a:r>
                </a:p>
              </p:txBody>
            </p:sp>
          </mc:Fallback>
        </mc:AlternateContent>
      </p:grpSp>
    </p:spTree>
    <p:extLst>
      <p:ext uri="{BB962C8B-B14F-4D97-AF65-F5344CB8AC3E}">
        <p14:creationId xmlns:p14="http://schemas.microsoft.com/office/powerpoint/2010/main" val="247298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6" name="Google Shape;186;g10e7709fb78_0_0"/>
          <p:cNvSpPr/>
          <p:nvPr/>
        </p:nvSpPr>
        <p:spPr>
          <a:xfrm>
            <a:off x="0" y="0"/>
            <a:ext cx="9144000" cy="6552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2800" b="1" cap="small" dirty="0">
                <a:solidFill>
                  <a:schemeClr val="lt1"/>
                </a:solidFill>
                <a:latin typeface="Cambria" panose="02040503050406030204" pitchFamily="18" charset="0"/>
                <a:ea typeface="Cambria" panose="02040503050406030204" pitchFamily="18" charset="0"/>
                <a:cs typeface="Calibri"/>
                <a:sym typeface="Calibri"/>
              </a:rPr>
              <a:t>Single-</a:t>
            </a:r>
            <a:r>
              <a:rPr lang="it-IT" sz="2800" b="1" cap="small" dirty="0" err="1">
                <a:solidFill>
                  <a:schemeClr val="lt1"/>
                </a:solidFill>
                <a:latin typeface="Cambria" panose="02040503050406030204" pitchFamily="18" charset="0"/>
                <a:ea typeface="Cambria" panose="02040503050406030204" pitchFamily="18" charset="0"/>
                <a:cs typeface="Calibri"/>
                <a:sym typeface="Calibri"/>
              </a:rPr>
              <a:t>Photon</a:t>
            </a:r>
            <a:r>
              <a:rPr lang="it-IT" sz="2800" b="1" cap="small" dirty="0">
                <a:solidFill>
                  <a:schemeClr val="lt1"/>
                </a:solidFill>
                <a:latin typeface="Cambria" panose="02040503050406030204" pitchFamily="18" charset="0"/>
                <a:ea typeface="Cambria" panose="02040503050406030204" pitchFamily="18" charset="0"/>
                <a:cs typeface="Calibri"/>
                <a:sym typeface="Calibri"/>
              </a:rPr>
              <a:t> </a:t>
            </a:r>
            <a:r>
              <a:rPr lang="it-IT" sz="2800" b="1" cap="small" dirty="0" err="1">
                <a:solidFill>
                  <a:schemeClr val="lt1"/>
                </a:solidFill>
                <a:latin typeface="Cambria" panose="02040503050406030204" pitchFamily="18" charset="0"/>
                <a:ea typeface="Cambria" panose="02040503050406030204" pitchFamily="18" charset="0"/>
                <a:cs typeface="Calibri"/>
                <a:sym typeface="Calibri"/>
              </a:rPr>
              <a:t>Interferometry</a:t>
            </a:r>
            <a:r>
              <a:rPr lang="it-IT" sz="2800" b="1" cap="small" dirty="0">
                <a:solidFill>
                  <a:schemeClr val="lt1"/>
                </a:solidFill>
                <a:latin typeface="Cambria" panose="02040503050406030204" pitchFamily="18" charset="0"/>
                <a:ea typeface="Cambria" panose="02040503050406030204" pitchFamily="18" charset="0"/>
                <a:cs typeface="Calibri"/>
                <a:sym typeface="Calibri"/>
              </a:rPr>
              <a:t> with </a:t>
            </a:r>
            <a:r>
              <a:rPr lang="it-IT" sz="2800" b="1" cap="small" dirty="0" err="1">
                <a:solidFill>
                  <a:schemeClr val="lt1"/>
                </a:solidFill>
                <a:latin typeface="Cambria" panose="02040503050406030204" pitchFamily="18" charset="0"/>
                <a:ea typeface="Cambria" panose="02040503050406030204" pitchFamily="18" charset="0"/>
                <a:cs typeface="Calibri"/>
                <a:sym typeface="Calibri"/>
              </a:rPr>
              <a:t>Strontium</a:t>
            </a:r>
            <a:r>
              <a:rPr lang="it-IT" sz="2800" b="1" cap="small" dirty="0">
                <a:solidFill>
                  <a:schemeClr val="lt1"/>
                </a:solidFill>
                <a:latin typeface="Cambria" panose="02040503050406030204" pitchFamily="18" charset="0"/>
                <a:ea typeface="Cambria" panose="02040503050406030204" pitchFamily="18" charset="0"/>
                <a:cs typeface="Calibri"/>
                <a:sym typeface="Calibri"/>
              </a:rPr>
              <a:t> </a:t>
            </a:r>
            <a:r>
              <a:rPr lang="it-IT" sz="2800" b="1" cap="small" dirty="0" err="1">
                <a:solidFill>
                  <a:schemeClr val="lt1"/>
                </a:solidFill>
                <a:latin typeface="Cambria" panose="02040503050406030204" pitchFamily="18" charset="0"/>
                <a:ea typeface="Cambria" panose="02040503050406030204" pitchFamily="18" charset="0"/>
                <a:cs typeface="Calibri"/>
                <a:sym typeface="Calibri"/>
              </a:rPr>
              <a:t>Atoms</a:t>
            </a:r>
            <a:endParaRPr sz="2800" b="1" cap="small" dirty="0">
              <a:solidFill>
                <a:schemeClr val="lt1"/>
              </a:solidFill>
              <a:latin typeface="Cambria" panose="02040503050406030204" pitchFamily="18" charset="0"/>
              <a:ea typeface="Cambria" panose="02040503050406030204" pitchFamily="18" charset="0"/>
              <a:cs typeface="Calibri"/>
              <a:sym typeface="Calibri"/>
            </a:endParaRPr>
          </a:p>
        </p:txBody>
      </p:sp>
      <p:sp>
        <p:nvSpPr>
          <p:cNvPr id="7" name="CasellaDiTesto 6">
            <a:extLst>
              <a:ext uri="{FF2B5EF4-FFF2-40B4-BE49-F238E27FC236}">
                <a16:creationId xmlns:a16="http://schemas.microsoft.com/office/drawing/2014/main" id="{BA962D3A-782D-4A25-948C-10A0FD272B2B}"/>
              </a:ext>
            </a:extLst>
          </p:cNvPr>
          <p:cNvSpPr txBox="1"/>
          <p:nvPr/>
        </p:nvSpPr>
        <p:spPr>
          <a:xfrm>
            <a:off x="253707" y="865474"/>
            <a:ext cx="3501523" cy="400110"/>
          </a:xfrm>
          <a:prstGeom prst="rect">
            <a:avLst/>
          </a:prstGeom>
          <a:noFill/>
        </p:spPr>
        <p:txBody>
          <a:bodyPr wrap="square" rtlCol="0">
            <a:spAutoFit/>
          </a:bodyPr>
          <a:lstStyle/>
          <a:p>
            <a:r>
              <a:rPr lang="en-US" sz="2000" b="1" dirty="0"/>
              <a:t>Clock Gradiometer Sr – 698 nm</a:t>
            </a:r>
            <a:endParaRPr lang="en-GB" sz="2000" b="1" dirty="0"/>
          </a:p>
        </p:txBody>
      </p:sp>
      <p:pic>
        <p:nvPicPr>
          <p:cNvPr id="16" name="Immagine 15">
            <a:extLst>
              <a:ext uri="{FF2B5EF4-FFF2-40B4-BE49-F238E27FC236}">
                <a16:creationId xmlns:a16="http://schemas.microsoft.com/office/drawing/2014/main" id="{D7A92DA4-4ED8-441E-8ECA-3A430D1DBDC8}"/>
              </a:ext>
            </a:extLst>
          </p:cNvPr>
          <p:cNvPicPr>
            <a:picLocks noChangeAspect="1"/>
          </p:cNvPicPr>
          <p:nvPr/>
        </p:nvPicPr>
        <p:blipFill>
          <a:blip r:embed="rId3"/>
          <a:stretch>
            <a:fillRect/>
          </a:stretch>
        </p:blipFill>
        <p:spPr>
          <a:xfrm>
            <a:off x="208834" y="1372319"/>
            <a:ext cx="3358758" cy="2746985"/>
          </a:xfrm>
          <a:prstGeom prst="rect">
            <a:avLst/>
          </a:prstGeom>
        </p:spPr>
      </p:pic>
      <p:sp>
        <p:nvSpPr>
          <p:cNvPr id="24" name="Rectangle 29">
            <a:extLst>
              <a:ext uri="{FF2B5EF4-FFF2-40B4-BE49-F238E27FC236}">
                <a16:creationId xmlns:a16="http://schemas.microsoft.com/office/drawing/2014/main" id="{393DAEAA-CC63-4686-98EC-976BBA811FC8}"/>
              </a:ext>
            </a:extLst>
          </p:cNvPr>
          <p:cNvSpPr>
            <a:spLocks noChangeArrowheads="1"/>
          </p:cNvSpPr>
          <p:nvPr/>
        </p:nvSpPr>
        <p:spPr bwMode="auto">
          <a:xfrm>
            <a:off x="253707" y="4221425"/>
            <a:ext cx="3261018" cy="28756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r>
              <a:rPr lang="fr-FR" sz="1200" dirty="0">
                <a:latin typeface="Calibri" panose="020F0502020204030204" pitchFamily="34" charset="0"/>
                <a:cs typeface="Calibri" panose="020F0502020204030204" pitchFamily="34" charset="0"/>
              </a:rPr>
              <a:t>L. Hu </a:t>
            </a:r>
            <a:r>
              <a:rPr lang="fr-FR" sz="1200" i="1" dirty="0">
                <a:latin typeface="Calibri" panose="020F0502020204030204" pitchFamily="34" charset="0"/>
                <a:cs typeface="Calibri" panose="020F0502020204030204" pitchFamily="34" charset="0"/>
              </a:rPr>
              <a:t>et al., Phys. </a:t>
            </a:r>
            <a:r>
              <a:rPr lang="fr-FR" sz="1200" i="1" dirty="0" err="1">
                <a:latin typeface="Calibri" panose="020F0502020204030204" pitchFamily="34" charset="0"/>
                <a:cs typeface="Calibri" panose="020F0502020204030204" pitchFamily="34" charset="0"/>
              </a:rPr>
              <a:t>Rev</a:t>
            </a:r>
            <a:r>
              <a:rPr lang="fr-FR" sz="1200" i="1" dirty="0">
                <a:latin typeface="Calibri" panose="020F0502020204030204" pitchFamily="34" charset="0"/>
                <a:cs typeface="Calibri" panose="020F0502020204030204" pitchFamily="34" charset="0"/>
              </a:rPr>
              <a:t>. </a:t>
            </a:r>
            <a:r>
              <a:rPr lang="fr-FR" sz="1200" i="1" dirty="0" err="1">
                <a:latin typeface="Calibri" panose="020F0502020204030204" pitchFamily="34" charset="0"/>
                <a:cs typeface="Calibri" panose="020F0502020204030204" pitchFamily="34" charset="0"/>
              </a:rPr>
              <a:t>Lett</a:t>
            </a:r>
            <a:r>
              <a:rPr lang="fr-FR" sz="1200" i="1"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rPr>
              <a:t>119 </a:t>
            </a:r>
            <a:r>
              <a:rPr lang="fr-FR" sz="1200" dirty="0">
                <a:latin typeface="Calibri" panose="020F0502020204030204" pitchFamily="34" charset="0"/>
                <a:cs typeface="Calibri" panose="020F0502020204030204" pitchFamily="34" charset="0"/>
              </a:rPr>
              <a:t>263601 (2017)</a:t>
            </a:r>
            <a:endParaRPr lang="it-IT" sz="1200" dirty="0">
              <a:latin typeface="Calibri" panose="020F0502020204030204" pitchFamily="34" charset="0"/>
              <a:cs typeface="Calibri" panose="020F0502020204030204" pitchFamily="34" charset="0"/>
            </a:endParaRPr>
          </a:p>
        </p:txBody>
      </p:sp>
      <p:sp>
        <p:nvSpPr>
          <p:cNvPr id="34" name="Rectangle 26">
            <a:extLst>
              <a:ext uri="{FF2B5EF4-FFF2-40B4-BE49-F238E27FC236}">
                <a16:creationId xmlns:a16="http://schemas.microsoft.com/office/drawing/2014/main" id="{2F690C97-98AB-9B34-9665-3F4BBDF4F5E3}"/>
              </a:ext>
            </a:extLst>
          </p:cNvPr>
          <p:cNvSpPr/>
          <p:nvPr/>
        </p:nvSpPr>
        <p:spPr>
          <a:xfrm>
            <a:off x="6992378" y="1377644"/>
            <a:ext cx="2245844" cy="923330"/>
          </a:xfrm>
          <a:prstGeom prst="rect">
            <a:avLst/>
          </a:prstGeom>
        </p:spPr>
        <p:txBody>
          <a:bodyPr wrap="square">
            <a:spAutoFit/>
          </a:bodyPr>
          <a:lstStyle/>
          <a:p>
            <a:r>
              <a:rPr lang="it-IT" dirty="0">
                <a:solidFill>
                  <a:prstClr val="black"/>
                </a:solidFill>
              </a:rPr>
              <a:t>Single photon</a:t>
            </a:r>
          </a:p>
          <a:p>
            <a:r>
              <a:rPr lang="it-IT" dirty="0">
                <a:solidFill>
                  <a:prstClr val="black"/>
                </a:solidFill>
              </a:rPr>
              <a:t>(momentum states</a:t>
            </a:r>
          </a:p>
          <a:p>
            <a:r>
              <a:rPr lang="it-IT" dirty="0">
                <a:solidFill>
                  <a:prstClr val="black"/>
                </a:solidFill>
              </a:rPr>
              <a:t>+ electronic states)</a:t>
            </a:r>
            <a:endParaRPr lang="it-IT" dirty="0"/>
          </a:p>
        </p:txBody>
      </p:sp>
      <p:grpSp>
        <p:nvGrpSpPr>
          <p:cNvPr id="6" name="Gruppo 5">
            <a:extLst>
              <a:ext uri="{FF2B5EF4-FFF2-40B4-BE49-F238E27FC236}">
                <a16:creationId xmlns:a16="http://schemas.microsoft.com/office/drawing/2014/main" id="{7AF0784E-3972-CFBB-4A63-4A306C3274AF}"/>
              </a:ext>
            </a:extLst>
          </p:cNvPr>
          <p:cNvGrpSpPr/>
          <p:nvPr/>
        </p:nvGrpSpPr>
        <p:grpSpPr>
          <a:xfrm>
            <a:off x="3514725" y="3486431"/>
            <a:ext cx="5584799" cy="2861307"/>
            <a:chOff x="3514725" y="3486431"/>
            <a:chExt cx="5584799" cy="2861307"/>
          </a:xfrm>
        </p:grpSpPr>
        <p:sp>
          <p:nvSpPr>
            <p:cNvPr id="8" name="CasellaDiTesto 7">
              <a:extLst>
                <a:ext uri="{FF2B5EF4-FFF2-40B4-BE49-F238E27FC236}">
                  <a16:creationId xmlns:a16="http://schemas.microsoft.com/office/drawing/2014/main" id="{849CE4F1-F76D-4041-8C8F-04E5B9855F31}"/>
                </a:ext>
              </a:extLst>
            </p:cNvPr>
            <p:cNvSpPr txBox="1"/>
            <p:nvPr/>
          </p:nvSpPr>
          <p:spPr>
            <a:xfrm>
              <a:off x="4939962" y="3486431"/>
              <a:ext cx="3358759" cy="400110"/>
            </a:xfrm>
            <a:prstGeom prst="rect">
              <a:avLst/>
            </a:prstGeom>
            <a:noFill/>
          </p:spPr>
          <p:txBody>
            <a:bodyPr wrap="square" rtlCol="0">
              <a:spAutoFit/>
            </a:bodyPr>
            <a:lstStyle/>
            <a:p>
              <a:r>
                <a:rPr lang="en-US" sz="2000" b="1" dirty="0"/>
                <a:t>Clock Gravimeter Sr – 698 nm</a:t>
              </a:r>
              <a:endParaRPr lang="en-GB" sz="2000" b="1" dirty="0"/>
            </a:p>
          </p:txBody>
        </p:sp>
        <p:sp>
          <p:nvSpPr>
            <p:cNvPr id="26" name="Rectangle 29">
              <a:extLst>
                <a:ext uri="{FF2B5EF4-FFF2-40B4-BE49-F238E27FC236}">
                  <a16:creationId xmlns:a16="http://schemas.microsoft.com/office/drawing/2014/main" id="{781B9BCC-C450-4609-9096-60A9A3BEA338}"/>
                </a:ext>
              </a:extLst>
            </p:cNvPr>
            <p:cNvSpPr>
              <a:spLocks noChangeArrowheads="1"/>
            </p:cNvSpPr>
            <p:nvPr/>
          </p:nvSpPr>
          <p:spPr bwMode="auto">
            <a:xfrm>
              <a:off x="5625177" y="6070739"/>
              <a:ext cx="3474347" cy="27699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r>
                <a:rPr lang="fr-FR" sz="1200" dirty="0">
                  <a:latin typeface="+mn-lt"/>
                </a:rPr>
                <a:t>L. Hu </a:t>
              </a:r>
              <a:r>
                <a:rPr lang="fr-FR" sz="1200" i="1" dirty="0">
                  <a:latin typeface="+mn-lt"/>
                </a:rPr>
                <a:t>et al., Class. Quantum </a:t>
              </a:r>
              <a:r>
                <a:rPr lang="fr-FR" sz="1200" i="1" dirty="0" err="1">
                  <a:latin typeface="+mn-lt"/>
                </a:rPr>
                <a:t>Grav</a:t>
              </a:r>
              <a:r>
                <a:rPr lang="fr-FR" sz="1200" i="1" dirty="0">
                  <a:latin typeface="+mn-lt"/>
                </a:rPr>
                <a:t>. </a:t>
              </a:r>
              <a:r>
                <a:rPr lang="fr-FR" sz="1200" b="1" dirty="0">
                  <a:latin typeface="+mn-lt"/>
                </a:rPr>
                <a:t>37 </a:t>
              </a:r>
              <a:r>
                <a:rPr lang="fr-FR" sz="1200" dirty="0">
                  <a:latin typeface="+mn-lt"/>
                </a:rPr>
                <a:t>014001 (2020)</a:t>
              </a:r>
              <a:endParaRPr lang="it-IT" sz="1200" dirty="0">
                <a:latin typeface="+mn-lt"/>
              </a:endParaRPr>
            </a:p>
          </p:txBody>
        </p:sp>
        <p:grpSp>
          <p:nvGrpSpPr>
            <p:cNvPr id="27" name="Gruppo 26">
              <a:extLst>
                <a:ext uri="{FF2B5EF4-FFF2-40B4-BE49-F238E27FC236}">
                  <a16:creationId xmlns:a16="http://schemas.microsoft.com/office/drawing/2014/main" id="{F1A9243C-B51E-4413-EEE7-263C9849C575}"/>
                </a:ext>
              </a:extLst>
            </p:cNvPr>
            <p:cNvGrpSpPr/>
            <p:nvPr/>
          </p:nvGrpSpPr>
          <p:grpSpPr>
            <a:xfrm>
              <a:off x="3514725" y="3854666"/>
              <a:ext cx="5473813" cy="2159166"/>
              <a:chOff x="0" y="1758834"/>
              <a:chExt cx="9144000" cy="3648411"/>
            </a:xfrm>
          </p:grpSpPr>
          <p:pic>
            <p:nvPicPr>
              <p:cNvPr id="36" name="Immagine 35">
                <a:extLst>
                  <a:ext uri="{FF2B5EF4-FFF2-40B4-BE49-F238E27FC236}">
                    <a16:creationId xmlns:a16="http://schemas.microsoft.com/office/drawing/2014/main" id="{3E5DE81C-3309-E44D-018A-38CF59E12E3C}"/>
                  </a:ext>
                </a:extLst>
              </p:cNvPr>
              <p:cNvPicPr>
                <a:picLocks noChangeAspect="1"/>
              </p:cNvPicPr>
              <p:nvPr/>
            </p:nvPicPr>
            <p:blipFill>
              <a:blip r:embed="rId4"/>
              <a:stretch>
                <a:fillRect/>
              </a:stretch>
            </p:blipFill>
            <p:spPr>
              <a:xfrm>
                <a:off x="0" y="1782810"/>
                <a:ext cx="9144000" cy="3624435"/>
              </a:xfrm>
              <a:prstGeom prst="rect">
                <a:avLst/>
              </a:prstGeom>
            </p:spPr>
          </p:pic>
          <p:sp>
            <p:nvSpPr>
              <p:cNvPr id="37" name="Rettangolo 36">
                <a:extLst>
                  <a:ext uri="{FF2B5EF4-FFF2-40B4-BE49-F238E27FC236}">
                    <a16:creationId xmlns:a16="http://schemas.microsoft.com/office/drawing/2014/main" id="{53C5194B-A5E1-8E5B-73C3-CF1DA116A7EC}"/>
                  </a:ext>
                </a:extLst>
              </p:cNvPr>
              <p:cNvSpPr/>
              <p:nvPr/>
            </p:nvSpPr>
            <p:spPr>
              <a:xfrm>
                <a:off x="0" y="1782810"/>
                <a:ext cx="391886" cy="3678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a:extLst>
                  <a:ext uri="{FF2B5EF4-FFF2-40B4-BE49-F238E27FC236}">
                    <a16:creationId xmlns:a16="http://schemas.microsoft.com/office/drawing/2014/main" id="{A5372159-1E7A-0A0F-AC85-33985EFD30C8}"/>
                  </a:ext>
                </a:extLst>
              </p:cNvPr>
              <p:cNvSpPr/>
              <p:nvPr/>
            </p:nvSpPr>
            <p:spPr>
              <a:xfrm>
                <a:off x="4509088" y="1758834"/>
                <a:ext cx="391886" cy="3678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12" name="Rectangle 26">
            <a:extLst>
              <a:ext uri="{FF2B5EF4-FFF2-40B4-BE49-F238E27FC236}">
                <a16:creationId xmlns:a16="http://schemas.microsoft.com/office/drawing/2014/main" id="{4AA24FBA-020D-A044-957D-4D2A0325A525}"/>
              </a:ext>
            </a:extLst>
          </p:cNvPr>
          <p:cNvSpPr/>
          <p:nvPr/>
        </p:nvSpPr>
        <p:spPr>
          <a:xfrm>
            <a:off x="948524" y="5617659"/>
            <a:ext cx="1580626" cy="923330"/>
          </a:xfrm>
          <a:prstGeom prst="rect">
            <a:avLst/>
          </a:prstGeom>
        </p:spPr>
        <p:txBody>
          <a:bodyPr wrap="square">
            <a:spAutoFit/>
          </a:bodyPr>
          <a:lstStyle/>
          <a:p>
            <a:r>
              <a:rPr lang="it-IT" b="1" dirty="0">
                <a:solidFill>
                  <a:prstClr val="black"/>
                </a:solidFill>
              </a:rPr>
              <a:t>AION (UK), MAGIS (USA), …</a:t>
            </a:r>
          </a:p>
        </p:txBody>
      </p:sp>
      <p:sp>
        <p:nvSpPr>
          <p:cNvPr id="5" name="Rectangle 26">
            <a:extLst>
              <a:ext uri="{FF2B5EF4-FFF2-40B4-BE49-F238E27FC236}">
                <a16:creationId xmlns:a16="http://schemas.microsoft.com/office/drawing/2014/main" id="{F6554CEF-4124-6CC0-2FAE-BFE9D578587A}"/>
              </a:ext>
            </a:extLst>
          </p:cNvPr>
          <p:cNvSpPr/>
          <p:nvPr/>
        </p:nvSpPr>
        <p:spPr>
          <a:xfrm>
            <a:off x="300152" y="4941343"/>
            <a:ext cx="2824048" cy="646331"/>
          </a:xfrm>
          <a:prstGeom prst="rect">
            <a:avLst/>
          </a:prstGeom>
        </p:spPr>
        <p:txBody>
          <a:bodyPr wrap="square">
            <a:spAutoFit/>
          </a:bodyPr>
          <a:lstStyle/>
          <a:p>
            <a:r>
              <a:rPr lang="it-IT" b="1" dirty="0">
                <a:solidFill>
                  <a:prstClr val="black"/>
                </a:solidFill>
              </a:rPr>
              <a:t>100 m tower </a:t>
            </a:r>
            <a:r>
              <a:rPr lang="it-IT" b="1" dirty="0" err="1">
                <a:solidFill>
                  <a:prstClr val="black"/>
                </a:solidFill>
              </a:rPr>
              <a:t>experiments</a:t>
            </a:r>
            <a:r>
              <a:rPr lang="it-IT" b="1" dirty="0">
                <a:solidFill>
                  <a:prstClr val="black"/>
                </a:solidFill>
              </a:rPr>
              <a:t> on Sr clock </a:t>
            </a:r>
            <a:r>
              <a:rPr lang="it-IT" b="1" dirty="0" err="1">
                <a:solidFill>
                  <a:prstClr val="black"/>
                </a:solidFill>
              </a:rPr>
              <a:t>interferometry</a:t>
            </a:r>
            <a:endParaRPr lang="it-IT" b="1" dirty="0">
              <a:solidFill>
                <a:prstClr val="black"/>
              </a:solidFill>
            </a:endParaRPr>
          </a:p>
        </p:txBody>
      </p:sp>
      <p:sp>
        <p:nvSpPr>
          <p:cNvPr id="11" name="Rectángulo 4">
            <a:extLst>
              <a:ext uri="{FF2B5EF4-FFF2-40B4-BE49-F238E27FC236}">
                <a16:creationId xmlns:a16="http://schemas.microsoft.com/office/drawing/2014/main" id="{71A582AD-BAF9-C46D-0B8F-BE79610FD4E8}"/>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Marcador de número de diapositiva 5">
            <a:extLst>
              <a:ext uri="{FF2B5EF4-FFF2-40B4-BE49-F238E27FC236}">
                <a16:creationId xmlns:a16="http://schemas.microsoft.com/office/drawing/2014/main" id="{345E5AF9-BB98-611E-D512-091615AE3DD4}"/>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Segnaposto piè di pagina 21">
            <a:extLst>
              <a:ext uri="{FF2B5EF4-FFF2-40B4-BE49-F238E27FC236}">
                <a16:creationId xmlns:a16="http://schemas.microsoft.com/office/drawing/2014/main" id="{F5EE46F3-6DBF-033B-C7E3-C85A50E2C4F9}"/>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Segnaposto data 20">
            <a:extLst>
              <a:ext uri="{FF2B5EF4-FFF2-40B4-BE49-F238E27FC236}">
                <a16:creationId xmlns:a16="http://schemas.microsoft.com/office/drawing/2014/main" id="{BFD4C943-51C3-0FAC-5466-A597FDC58B09}"/>
              </a:ext>
            </a:extLst>
          </p:cNvPr>
          <p:cNvSpPr>
            <a:spLocks noGrp="1"/>
          </p:cNvSpPr>
          <p:nvPr>
            <p:ph type="dt" sz="half" idx="10"/>
          </p:nvPr>
        </p:nvSpPr>
        <p:spPr>
          <a:xfrm>
            <a:off x="0" y="6549780"/>
            <a:ext cx="2057400" cy="365125"/>
          </a:xfrm>
        </p:spPr>
        <p:txBody>
          <a:bodyPr/>
          <a:lstStyle/>
          <a:p>
            <a:r>
              <a:rPr lang="en-US" dirty="0"/>
              <a:t>10/02/2025</a:t>
            </a:r>
            <a:endParaRPr lang="it-IT" dirty="0"/>
          </a:p>
        </p:txBody>
      </p:sp>
      <p:grpSp>
        <p:nvGrpSpPr>
          <p:cNvPr id="4" name="Group 50">
            <a:extLst>
              <a:ext uri="{FF2B5EF4-FFF2-40B4-BE49-F238E27FC236}">
                <a16:creationId xmlns:a16="http://schemas.microsoft.com/office/drawing/2014/main" id="{AF4727BE-DE26-2673-496D-887BE46F85CE}"/>
              </a:ext>
            </a:extLst>
          </p:cNvPr>
          <p:cNvGrpSpPr/>
          <p:nvPr/>
        </p:nvGrpSpPr>
        <p:grpSpPr>
          <a:xfrm>
            <a:off x="3979246" y="844168"/>
            <a:ext cx="2819051" cy="1962745"/>
            <a:chOff x="371562" y="1047736"/>
            <a:chExt cx="2819051" cy="1962745"/>
          </a:xfrm>
        </p:grpSpPr>
        <p:grpSp>
          <p:nvGrpSpPr>
            <p:cNvPr id="9" name="Group 9">
              <a:extLst>
                <a:ext uri="{FF2B5EF4-FFF2-40B4-BE49-F238E27FC236}">
                  <a16:creationId xmlns:a16="http://schemas.microsoft.com/office/drawing/2014/main" id="{4463AF88-D249-19CC-9AAB-0B88E56B466B}"/>
                </a:ext>
              </a:extLst>
            </p:cNvPr>
            <p:cNvGrpSpPr/>
            <p:nvPr/>
          </p:nvGrpSpPr>
          <p:grpSpPr>
            <a:xfrm>
              <a:off x="811609" y="1536982"/>
              <a:ext cx="2301251" cy="1430631"/>
              <a:chOff x="7093781" y="4639564"/>
              <a:chExt cx="2301251" cy="1409204"/>
            </a:xfrm>
          </p:grpSpPr>
          <p:sp>
            <p:nvSpPr>
              <p:cNvPr id="18" name="Rectangle 10">
                <a:extLst>
                  <a:ext uri="{FF2B5EF4-FFF2-40B4-BE49-F238E27FC236}">
                    <a16:creationId xmlns:a16="http://schemas.microsoft.com/office/drawing/2014/main" id="{CDB28326-BCA5-1A1B-9972-F92170A63A75}"/>
                  </a:ext>
                </a:extLst>
              </p:cNvPr>
              <p:cNvSpPr/>
              <p:nvPr/>
            </p:nvSpPr>
            <p:spPr>
              <a:xfrm>
                <a:off x="8609239" y="4639564"/>
                <a:ext cx="785793" cy="400110"/>
              </a:xfrm>
              <a:prstGeom prst="rect">
                <a:avLst/>
              </a:prstGeom>
            </p:spPr>
            <p:txBody>
              <a:bodyPr wrap="none">
                <a:spAutoFit/>
              </a:bodyPr>
              <a:lstStyle/>
              <a:p>
                <a:r>
                  <a:rPr lang="he-IL" sz="2000" dirty="0">
                    <a:solidFill>
                      <a:prstClr val="black"/>
                    </a:solidFill>
                  </a:rPr>
                  <a:t>׀</a:t>
                </a:r>
                <a:r>
                  <a:rPr lang="it-IT" sz="2000" dirty="0">
                    <a:solidFill>
                      <a:prstClr val="black"/>
                    </a:solidFill>
                  </a:rPr>
                  <a:t>e,hk›</a:t>
                </a:r>
                <a:endParaRPr lang="it-IT" dirty="0"/>
              </a:p>
            </p:txBody>
          </p:sp>
          <p:grpSp>
            <p:nvGrpSpPr>
              <p:cNvPr id="19" name="Group 12">
                <a:extLst>
                  <a:ext uri="{FF2B5EF4-FFF2-40B4-BE49-F238E27FC236}">
                    <a16:creationId xmlns:a16="http://schemas.microsoft.com/office/drawing/2014/main" id="{5CC1EFD3-F3AF-AD55-D0AD-77590A09F3C1}"/>
                  </a:ext>
                </a:extLst>
              </p:cNvPr>
              <p:cNvGrpSpPr/>
              <p:nvPr/>
            </p:nvGrpSpPr>
            <p:grpSpPr>
              <a:xfrm>
                <a:off x="7093781" y="4647398"/>
                <a:ext cx="1709781" cy="1401370"/>
                <a:chOff x="7226646" y="4764215"/>
                <a:chExt cx="1709781" cy="1401370"/>
              </a:xfrm>
            </p:grpSpPr>
            <p:cxnSp>
              <p:nvCxnSpPr>
                <p:cNvPr id="20" name="Straight Connector 14">
                  <a:extLst>
                    <a:ext uri="{FF2B5EF4-FFF2-40B4-BE49-F238E27FC236}">
                      <a16:creationId xmlns:a16="http://schemas.microsoft.com/office/drawing/2014/main" id="{D9249EFF-0C08-2215-4895-263B90D71614}"/>
                    </a:ext>
                  </a:extLst>
                </p:cNvPr>
                <p:cNvCxnSpPr/>
                <p:nvPr/>
              </p:nvCxnSpPr>
              <p:spPr>
                <a:xfrm>
                  <a:off x="8356618" y="4764215"/>
                  <a:ext cx="57980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15">
                  <a:extLst>
                    <a:ext uri="{FF2B5EF4-FFF2-40B4-BE49-F238E27FC236}">
                      <a16:creationId xmlns:a16="http://schemas.microsoft.com/office/drawing/2014/main" id="{7E2EB5B6-3AFA-EB3B-1585-EFC6B02BE1D2}"/>
                    </a:ext>
                  </a:extLst>
                </p:cNvPr>
                <p:cNvCxnSpPr/>
                <p:nvPr/>
              </p:nvCxnSpPr>
              <p:spPr>
                <a:xfrm>
                  <a:off x="7318659" y="5762347"/>
                  <a:ext cx="57980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16">
                  <a:extLst>
                    <a:ext uri="{FF2B5EF4-FFF2-40B4-BE49-F238E27FC236}">
                      <a16:creationId xmlns:a16="http://schemas.microsoft.com/office/drawing/2014/main" id="{67720F54-049E-89B1-0259-BC5BA182F75C}"/>
                    </a:ext>
                  </a:extLst>
                </p:cNvPr>
                <p:cNvCxnSpPr/>
                <p:nvPr/>
              </p:nvCxnSpPr>
              <p:spPr>
                <a:xfrm flipH="1">
                  <a:off x="7791766" y="4814097"/>
                  <a:ext cx="842003" cy="90753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ctangle 17">
                  <a:extLst>
                    <a:ext uri="{FF2B5EF4-FFF2-40B4-BE49-F238E27FC236}">
                      <a16:creationId xmlns:a16="http://schemas.microsoft.com/office/drawing/2014/main" id="{2511AA52-CB53-4611-CDC7-CA57F1D83842}"/>
                    </a:ext>
                  </a:extLst>
                </p:cNvPr>
                <p:cNvSpPr/>
                <p:nvPr/>
              </p:nvSpPr>
              <p:spPr>
                <a:xfrm>
                  <a:off x="7697783" y="5765475"/>
                  <a:ext cx="658835" cy="400110"/>
                </a:xfrm>
                <a:prstGeom prst="rect">
                  <a:avLst/>
                </a:prstGeom>
              </p:spPr>
              <p:txBody>
                <a:bodyPr wrap="none">
                  <a:spAutoFit/>
                </a:bodyPr>
                <a:lstStyle/>
                <a:p>
                  <a:r>
                    <a:rPr lang="he-IL" sz="2000" dirty="0">
                      <a:solidFill>
                        <a:prstClr val="black"/>
                      </a:solidFill>
                    </a:rPr>
                    <a:t>׀</a:t>
                  </a:r>
                  <a:r>
                    <a:rPr lang="it-IT" sz="2000" dirty="0">
                      <a:solidFill>
                        <a:prstClr val="black"/>
                      </a:solidFill>
                    </a:rPr>
                    <a:t>g,0›</a:t>
                  </a:r>
                  <a:endParaRPr lang="it-IT" dirty="0"/>
                </a:p>
              </p:txBody>
            </p:sp>
            <p:sp>
              <p:nvSpPr>
                <p:cNvPr id="25" name="Rectangle 18">
                  <a:extLst>
                    <a:ext uri="{FF2B5EF4-FFF2-40B4-BE49-F238E27FC236}">
                      <a16:creationId xmlns:a16="http://schemas.microsoft.com/office/drawing/2014/main" id="{C9AF1CE6-5BCC-7642-4FE1-A19D7EBD9A8B}"/>
                    </a:ext>
                  </a:extLst>
                </p:cNvPr>
                <p:cNvSpPr/>
                <p:nvPr/>
              </p:nvSpPr>
              <p:spPr>
                <a:xfrm>
                  <a:off x="7226646" y="5048802"/>
                  <a:ext cx="936475" cy="363801"/>
                </a:xfrm>
                <a:prstGeom prst="rect">
                  <a:avLst/>
                </a:prstGeom>
              </p:spPr>
              <p:txBody>
                <a:bodyPr wrap="none">
                  <a:spAutoFit/>
                </a:bodyPr>
                <a:lstStyle/>
                <a:p>
                  <a:r>
                    <a:rPr lang="it-IT" dirty="0">
                      <a:solidFill>
                        <a:srgbClr val="FF0000"/>
                      </a:solidFill>
                    </a:rPr>
                    <a:t>430 THz</a:t>
                  </a:r>
                  <a:endParaRPr lang="it-IT" dirty="0">
                    <a:solidFill>
                      <a:srgbClr val="FF0000"/>
                    </a:solidFill>
                    <a:latin typeface="Symbol" panose="05050102010706020507" pitchFamily="18" charset="2"/>
                  </a:endParaRPr>
                </a:p>
              </p:txBody>
            </p:sp>
          </p:grpSp>
        </p:grpSp>
        <p:sp>
          <p:nvSpPr>
            <p:cNvPr id="10" name="Rectangle 2">
              <a:extLst>
                <a:ext uri="{FF2B5EF4-FFF2-40B4-BE49-F238E27FC236}">
                  <a16:creationId xmlns:a16="http://schemas.microsoft.com/office/drawing/2014/main" id="{3501D324-1531-613E-52F3-550A8772EA83}"/>
                </a:ext>
              </a:extLst>
            </p:cNvPr>
            <p:cNvSpPr/>
            <p:nvPr/>
          </p:nvSpPr>
          <p:spPr>
            <a:xfrm>
              <a:off x="1376729" y="1123281"/>
              <a:ext cx="1000595" cy="369332"/>
            </a:xfrm>
            <a:prstGeom prst="rect">
              <a:avLst/>
            </a:prstGeom>
          </p:spPr>
          <p:txBody>
            <a:bodyPr wrap="none">
              <a:spAutoFit/>
            </a:bodyPr>
            <a:lstStyle/>
            <a:p>
              <a:r>
                <a:rPr lang="it-IT" dirty="0">
                  <a:solidFill>
                    <a:prstClr val="black"/>
                  </a:solidFill>
                  <a:latin typeface="Symbol" panose="05050102010706020507" pitchFamily="18" charset="2"/>
                </a:rPr>
                <a:t>t</a:t>
              </a:r>
              <a:r>
                <a:rPr lang="it-IT" dirty="0">
                  <a:solidFill>
                    <a:prstClr val="black"/>
                  </a:solidFill>
                </a:rPr>
                <a:t> = 160 s</a:t>
              </a:r>
              <a:endParaRPr lang="it-IT" dirty="0"/>
            </a:p>
          </p:txBody>
        </p:sp>
        <mc:AlternateContent xmlns:mc="http://schemas.openxmlformats.org/markup-compatibility/2006" xmlns:a14="http://schemas.microsoft.com/office/drawing/2010/main">
          <mc:Choice Requires="a14">
            <p:sp>
              <p:nvSpPr>
                <p:cNvPr id="14" name="CasellaDiTesto 14">
                  <a:extLst>
                    <a:ext uri="{FF2B5EF4-FFF2-40B4-BE49-F238E27FC236}">
                      <a16:creationId xmlns:a16="http://schemas.microsoft.com/office/drawing/2014/main" id="{6C07452E-1D4E-471C-514B-1371996163A3}"/>
                    </a:ext>
                  </a:extLst>
                </p:cNvPr>
                <p:cNvSpPr txBox="1"/>
                <p:nvPr/>
              </p:nvSpPr>
              <p:spPr>
                <a:xfrm>
                  <a:off x="2466184" y="1047736"/>
                  <a:ext cx="724429" cy="4671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2200" b="0" i="1" smtClean="0">
                                <a:latin typeface="Cambria Math" panose="02040503050406030204" pitchFamily="18" charset="0"/>
                              </a:rPr>
                            </m:ctrlPr>
                          </m:sSubPr>
                          <m:e>
                            <m:sPre>
                              <m:sPrePr>
                                <m:ctrlPr>
                                  <a:rPr lang="en-GB" sz="2200" i="1" smtClean="0">
                                    <a:latin typeface="Cambria Math" panose="02040503050406030204" pitchFamily="18" charset="0"/>
                                  </a:rPr>
                                </m:ctrlPr>
                              </m:sPrePr>
                              <m:sub/>
                              <m:sup>
                                <m:r>
                                  <a:rPr lang="it-IT" sz="2200" b="0" i="1" smtClean="0">
                                    <a:latin typeface="Cambria Math"/>
                                  </a:rPr>
                                  <m:t>3</m:t>
                                </m:r>
                              </m:sup>
                              <m:e>
                                <m:r>
                                  <a:rPr lang="it-IT" sz="2200" b="0" i="1" smtClean="0">
                                    <a:latin typeface="Cambria Math"/>
                                  </a:rPr>
                                  <m:t>𝑃</m:t>
                                </m:r>
                              </m:e>
                            </m:sPre>
                          </m:e>
                          <m:sub>
                            <m:r>
                              <a:rPr lang="it-IT" sz="2200" b="0" i="1" smtClean="0">
                                <a:latin typeface="Cambria Math" panose="02040503050406030204" pitchFamily="18" charset="0"/>
                              </a:rPr>
                              <m:t>0</m:t>
                            </m:r>
                          </m:sub>
                        </m:sSub>
                      </m:oMath>
                    </m:oMathPara>
                  </a14:m>
                  <a:endParaRPr lang="en-GB" sz="2200" dirty="0"/>
                </a:p>
              </p:txBody>
            </p:sp>
          </mc:Choice>
          <mc:Fallback xmlns="">
            <p:sp>
              <p:nvSpPr>
                <p:cNvPr id="39" name="CasellaDiTesto 14"/>
                <p:cNvSpPr txBox="1">
                  <a:spLocks noRot="1" noChangeAspect="1" noMove="1" noResize="1" noEditPoints="1" noAdjustHandles="1" noChangeArrowheads="1" noChangeShapeType="1" noTextEdit="1"/>
                </p:cNvSpPr>
                <p:nvPr/>
              </p:nvSpPr>
              <p:spPr>
                <a:xfrm>
                  <a:off x="2466184" y="1047736"/>
                  <a:ext cx="724429" cy="467179"/>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7" name="CasellaDiTesto 12">
                  <a:extLst>
                    <a:ext uri="{FF2B5EF4-FFF2-40B4-BE49-F238E27FC236}">
                      <a16:creationId xmlns:a16="http://schemas.microsoft.com/office/drawing/2014/main" id="{6E0B769C-51B5-333F-F897-438367BDA753}"/>
                    </a:ext>
                  </a:extLst>
                </p:cNvPr>
                <p:cNvSpPr txBox="1"/>
                <p:nvPr/>
              </p:nvSpPr>
              <p:spPr>
                <a:xfrm>
                  <a:off x="371562" y="2545738"/>
                  <a:ext cx="716735" cy="4647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2200" b="0" i="1" smtClean="0">
                                <a:latin typeface="Cambria Math" panose="02040503050406030204" pitchFamily="18" charset="0"/>
                              </a:rPr>
                            </m:ctrlPr>
                          </m:sSubPr>
                          <m:e>
                            <m:sPre>
                              <m:sPrePr>
                                <m:ctrlPr>
                                  <a:rPr lang="en-GB" sz="2200" i="1" smtClean="0">
                                    <a:latin typeface="Cambria Math" panose="02040503050406030204" pitchFamily="18" charset="0"/>
                                  </a:rPr>
                                </m:ctrlPr>
                              </m:sPrePr>
                              <m:sub/>
                              <m:sup>
                                <m:r>
                                  <a:rPr lang="it-IT" sz="2200" b="0" i="1" smtClean="0">
                                    <a:latin typeface="Cambria Math"/>
                                  </a:rPr>
                                  <m:t>1</m:t>
                                </m:r>
                              </m:sup>
                              <m:e>
                                <m:r>
                                  <a:rPr lang="it-IT" sz="2200" b="0" i="1" smtClean="0">
                                    <a:latin typeface="Cambria Math"/>
                                  </a:rPr>
                                  <m:t>𝑆</m:t>
                                </m:r>
                              </m:e>
                            </m:sPre>
                          </m:e>
                          <m:sub>
                            <m:r>
                              <a:rPr lang="it-IT" sz="2200" b="0" i="1" smtClean="0">
                                <a:latin typeface="Cambria Math"/>
                              </a:rPr>
                              <m:t>0</m:t>
                            </m:r>
                          </m:sub>
                        </m:sSub>
                      </m:oMath>
                    </m:oMathPara>
                  </a14:m>
                  <a:endParaRPr lang="en-GB" sz="2200" dirty="0"/>
                </a:p>
              </p:txBody>
            </p:sp>
          </mc:Choice>
          <mc:Fallback xmlns="">
            <p:sp>
              <p:nvSpPr>
                <p:cNvPr id="38" name="CasellaDiTesto 12"/>
                <p:cNvSpPr txBox="1">
                  <a:spLocks noRot="1" noChangeAspect="1" noMove="1" noResize="1" noEditPoints="1" noAdjustHandles="1" noChangeArrowheads="1" noChangeShapeType="1" noTextEdit="1"/>
                </p:cNvSpPr>
                <p:nvPr/>
              </p:nvSpPr>
              <p:spPr>
                <a:xfrm>
                  <a:off x="371562" y="2545738"/>
                  <a:ext cx="716735" cy="464743"/>
                </a:xfrm>
                <a:prstGeom prst="rect">
                  <a:avLst/>
                </a:prstGeom>
                <a:blipFill>
                  <a:blip r:embed="rId6"/>
                  <a:stretch>
                    <a:fillRect/>
                  </a:stretch>
                </a:blipFill>
              </p:spPr>
              <p:txBody>
                <a:bodyPr/>
                <a:lstStyle/>
                <a:p>
                  <a:r>
                    <a:rPr lang="it-IT">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102172" y="697289"/>
            <a:ext cx="2819051" cy="1962745"/>
            <a:chOff x="371562" y="1047736"/>
            <a:chExt cx="2819051" cy="1962745"/>
          </a:xfrm>
        </p:grpSpPr>
        <p:grpSp>
          <p:nvGrpSpPr>
            <p:cNvPr id="10" name="Group 9"/>
            <p:cNvGrpSpPr/>
            <p:nvPr/>
          </p:nvGrpSpPr>
          <p:grpSpPr>
            <a:xfrm>
              <a:off x="811609" y="1536982"/>
              <a:ext cx="2301251" cy="1430631"/>
              <a:chOff x="7093781" y="4639564"/>
              <a:chExt cx="2301251" cy="1409204"/>
            </a:xfrm>
          </p:grpSpPr>
          <p:sp>
            <p:nvSpPr>
              <p:cNvPr id="11" name="Rectangle 10"/>
              <p:cNvSpPr/>
              <p:nvPr/>
            </p:nvSpPr>
            <p:spPr>
              <a:xfrm>
                <a:off x="8609239" y="4639564"/>
                <a:ext cx="785793" cy="400110"/>
              </a:xfrm>
              <a:prstGeom prst="rect">
                <a:avLst/>
              </a:prstGeom>
            </p:spPr>
            <p:txBody>
              <a:bodyPr wrap="none">
                <a:spAutoFit/>
              </a:bodyPr>
              <a:lstStyle/>
              <a:p>
                <a:r>
                  <a:rPr lang="he-IL" sz="2000" dirty="0">
                    <a:solidFill>
                      <a:prstClr val="black"/>
                    </a:solidFill>
                  </a:rPr>
                  <a:t>׀</a:t>
                </a:r>
                <a:r>
                  <a:rPr lang="it-IT" sz="2000" dirty="0">
                    <a:solidFill>
                      <a:prstClr val="black"/>
                    </a:solidFill>
                  </a:rPr>
                  <a:t>e,hk›</a:t>
                </a:r>
                <a:endParaRPr lang="it-IT" dirty="0"/>
              </a:p>
            </p:txBody>
          </p:sp>
          <p:grpSp>
            <p:nvGrpSpPr>
              <p:cNvPr id="13" name="Group 12"/>
              <p:cNvGrpSpPr/>
              <p:nvPr/>
            </p:nvGrpSpPr>
            <p:grpSpPr>
              <a:xfrm>
                <a:off x="7093781" y="4647398"/>
                <a:ext cx="1709781" cy="1401370"/>
                <a:chOff x="7226646" y="4764215"/>
                <a:chExt cx="1709781" cy="1401370"/>
              </a:xfrm>
            </p:grpSpPr>
            <p:cxnSp>
              <p:nvCxnSpPr>
                <p:cNvPr id="15" name="Straight Connector 14"/>
                <p:cNvCxnSpPr/>
                <p:nvPr/>
              </p:nvCxnSpPr>
              <p:spPr>
                <a:xfrm>
                  <a:off x="8356618" y="4764215"/>
                  <a:ext cx="57980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318659" y="5762347"/>
                  <a:ext cx="57980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91766" y="4814097"/>
                  <a:ext cx="842003" cy="90753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697783" y="5765475"/>
                  <a:ext cx="658835" cy="400110"/>
                </a:xfrm>
                <a:prstGeom prst="rect">
                  <a:avLst/>
                </a:prstGeom>
              </p:spPr>
              <p:txBody>
                <a:bodyPr wrap="none">
                  <a:spAutoFit/>
                </a:bodyPr>
                <a:lstStyle/>
                <a:p>
                  <a:r>
                    <a:rPr lang="he-IL" sz="2000" dirty="0">
                      <a:solidFill>
                        <a:prstClr val="black"/>
                      </a:solidFill>
                    </a:rPr>
                    <a:t>׀</a:t>
                  </a:r>
                  <a:r>
                    <a:rPr lang="it-IT" sz="2000" dirty="0">
                      <a:solidFill>
                        <a:prstClr val="black"/>
                      </a:solidFill>
                    </a:rPr>
                    <a:t>g,0›</a:t>
                  </a:r>
                  <a:endParaRPr lang="it-IT" dirty="0"/>
                </a:p>
              </p:txBody>
            </p:sp>
            <p:sp>
              <p:nvSpPr>
                <p:cNvPr id="19" name="Rectangle 18"/>
                <p:cNvSpPr/>
                <p:nvPr/>
              </p:nvSpPr>
              <p:spPr>
                <a:xfrm>
                  <a:off x="7226646" y="5048802"/>
                  <a:ext cx="936475" cy="363801"/>
                </a:xfrm>
                <a:prstGeom prst="rect">
                  <a:avLst/>
                </a:prstGeom>
              </p:spPr>
              <p:txBody>
                <a:bodyPr wrap="none">
                  <a:spAutoFit/>
                </a:bodyPr>
                <a:lstStyle/>
                <a:p>
                  <a:r>
                    <a:rPr lang="it-IT" dirty="0">
                      <a:solidFill>
                        <a:srgbClr val="FF0000"/>
                      </a:solidFill>
                    </a:rPr>
                    <a:t>430 THz</a:t>
                  </a:r>
                  <a:endParaRPr lang="it-IT" dirty="0">
                    <a:solidFill>
                      <a:srgbClr val="FF0000"/>
                    </a:solidFill>
                    <a:latin typeface="Symbol" panose="05050102010706020507" pitchFamily="18" charset="2"/>
                  </a:endParaRPr>
                </a:p>
              </p:txBody>
            </p:sp>
          </p:grpSp>
        </p:grpSp>
        <p:sp>
          <p:nvSpPr>
            <p:cNvPr id="3" name="Rectangle 2"/>
            <p:cNvSpPr/>
            <p:nvPr/>
          </p:nvSpPr>
          <p:spPr>
            <a:xfrm>
              <a:off x="1376729" y="1123281"/>
              <a:ext cx="1000595" cy="369332"/>
            </a:xfrm>
            <a:prstGeom prst="rect">
              <a:avLst/>
            </a:prstGeom>
          </p:spPr>
          <p:txBody>
            <a:bodyPr wrap="none">
              <a:spAutoFit/>
            </a:bodyPr>
            <a:lstStyle/>
            <a:p>
              <a:r>
                <a:rPr lang="it-IT" dirty="0">
                  <a:solidFill>
                    <a:prstClr val="black"/>
                  </a:solidFill>
                  <a:latin typeface="Symbol" panose="05050102010706020507" pitchFamily="18" charset="2"/>
                </a:rPr>
                <a:t>t</a:t>
              </a:r>
              <a:r>
                <a:rPr lang="it-IT" dirty="0">
                  <a:solidFill>
                    <a:prstClr val="black"/>
                  </a:solidFill>
                </a:rPr>
                <a:t> = 160 s</a:t>
              </a:r>
              <a:endParaRPr lang="it-IT" dirty="0"/>
            </a:p>
          </p:txBody>
        </p:sp>
        <mc:AlternateContent xmlns:mc="http://schemas.openxmlformats.org/markup-compatibility/2006" xmlns:a14="http://schemas.microsoft.com/office/drawing/2010/main">
          <mc:Choice Requires="a14">
            <p:sp>
              <p:nvSpPr>
                <p:cNvPr id="39" name="CasellaDiTesto 14"/>
                <p:cNvSpPr txBox="1"/>
                <p:nvPr/>
              </p:nvSpPr>
              <p:spPr>
                <a:xfrm>
                  <a:off x="2466184" y="1047736"/>
                  <a:ext cx="724429" cy="4671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2200" b="0" i="1" smtClean="0">
                                <a:latin typeface="Cambria Math" panose="02040503050406030204" pitchFamily="18" charset="0"/>
                              </a:rPr>
                            </m:ctrlPr>
                          </m:sSubPr>
                          <m:e>
                            <m:sPre>
                              <m:sPrePr>
                                <m:ctrlPr>
                                  <a:rPr lang="en-GB" sz="2200" i="1" smtClean="0">
                                    <a:latin typeface="Cambria Math" panose="02040503050406030204" pitchFamily="18" charset="0"/>
                                  </a:rPr>
                                </m:ctrlPr>
                              </m:sPrePr>
                              <m:sub/>
                              <m:sup>
                                <m:r>
                                  <a:rPr lang="it-IT" sz="2200" b="0" i="1" smtClean="0">
                                    <a:latin typeface="Cambria Math"/>
                                  </a:rPr>
                                  <m:t>3</m:t>
                                </m:r>
                              </m:sup>
                              <m:e>
                                <m:r>
                                  <a:rPr lang="it-IT" sz="2200" b="0" i="1" smtClean="0">
                                    <a:latin typeface="Cambria Math"/>
                                  </a:rPr>
                                  <m:t>𝑃</m:t>
                                </m:r>
                              </m:e>
                            </m:sPre>
                          </m:e>
                          <m:sub>
                            <m:r>
                              <a:rPr lang="it-IT" sz="2200" b="0" i="1" smtClean="0">
                                <a:latin typeface="Cambria Math" panose="02040503050406030204" pitchFamily="18" charset="0"/>
                              </a:rPr>
                              <m:t>0</m:t>
                            </m:r>
                          </m:sub>
                        </m:sSub>
                      </m:oMath>
                    </m:oMathPara>
                  </a14:m>
                  <a:endParaRPr lang="en-GB" sz="2200" dirty="0"/>
                </a:p>
              </p:txBody>
            </p:sp>
          </mc:Choice>
          <mc:Fallback xmlns="">
            <p:sp>
              <p:nvSpPr>
                <p:cNvPr id="39" name="CasellaDiTesto 14"/>
                <p:cNvSpPr txBox="1">
                  <a:spLocks noRot="1" noChangeAspect="1" noMove="1" noResize="1" noEditPoints="1" noAdjustHandles="1" noChangeArrowheads="1" noChangeShapeType="1" noTextEdit="1"/>
                </p:cNvSpPr>
                <p:nvPr/>
              </p:nvSpPr>
              <p:spPr>
                <a:xfrm>
                  <a:off x="2466184" y="1047736"/>
                  <a:ext cx="724429" cy="467179"/>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8" name="CasellaDiTesto 12"/>
                <p:cNvSpPr txBox="1"/>
                <p:nvPr/>
              </p:nvSpPr>
              <p:spPr>
                <a:xfrm>
                  <a:off x="371562" y="2545738"/>
                  <a:ext cx="716735" cy="4647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2200" b="0" i="1" smtClean="0">
                                <a:latin typeface="Cambria Math" panose="02040503050406030204" pitchFamily="18" charset="0"/>
                              </a:rPr>
                            </m:ctrlPr>
                          </m:sSubPr>
                          <m:e>
                            <m:sPre>
                              <m:sPrePr>
                                <m:ctrlPr>
                                  <a:rPr lang="en-GB" sz="2200" i="1" smtClean="0">
                                    <a:latin typeface="Cambria Math" panose="02040503050406030204" pitchFamily="18" charset="0"/>
                                  </a:rPr>
                                </m:ctrlPr>
                              </m:sPrePr>
                              <m:sub/>
                              <m:sup>
                                <m:r>
                                  <a:rPr lang="it-IT" sz="2200" b="0" i="1" smtClean="0">
                                    <a:latin typeface="Cambria Math"/>
                                  </a:rPr>
                                  <m:t>1</m:t>
                                </m:r>
                              </m:sup>
                              <m:e>
                                <m:r>
                                  <a:rPr lang="it-IT" sz="2200" b="0" i="1" smtClean="0">
                                    <a:latin typeface="Cambria Math"/>
                                  </a:rPr>
                                  <m:t>𝑆</m:t>
                                </m:r>
                              </m:e>
                            </m:sPre>
                          </m:e>
                          <m:sub>
                            <m:r>
                              <a:rPr lang="it-IT" sz="2200" b="0" i="1" smtClean="0">
                                <a:latin typeface="Cambria Math"/>
                              </a:rPr>
                              <m:t>0</m:t>
                            </m:r>
                          </m:sub>
                        </m:sSub>
                      </m:oMath>
                    </m:oMathPara>
                  </a14:m>
                  <a:endParaRPr lang="en-GB" sz="2200" dirty="0"/>
                </a:p>
              </p:txBody>
            </p:sp>
          </mc:Choice>
          <mc:Fallback xmlns="">
            <p:sp>
              <p:nvSpPr>
                <p:cNvPr id="38" name="CasellaDiTesto 12"/>
                <p:cNvSpPr txBox="1">
                  <a:spLocks noRot="1" noChangeAspect="1" noMove="1" noResize="1" noEditPoints="1" noAdjustHandles="1" noChangeArrowheads="1" noChangeShapeType="1" noTextEdit="1"/>
                </p:cNvSpPr>
                <p:nvPr/>
              </p:nvSpPr>
              <p:spPr>
                <a:xfrm>
                  <a:off x="371562" y="2545738"/>
                  <a:ext cx="716735" cy="464743"/>
                </a:xfrm>
                <a:prstGeom prst="rect">
                  <a:avLst/>
                </a:prstGeom>
                <a:blipFill>
                  <a:blip r:embed="rId6"/>
                  <a:stretch>
                    <a:fillRect/>
                  </a:stretch>
                </a:blipFill>
              </p:spPr>
              <p:txBody>
                <a:bodyPr/>
                <a:lstStyle/>
                <a:p>
                  <a:r>
                    <a:rPr lang="it-IT">
                      <a:noFill/>
                    </a:rPr>
                    <a:t> </a:t>
                  </a:r>
                </a:p>
              </p:txBody>
            </p:sp>
          </mc:Fallback>
        </mc:AlternateContent>
      </p:grpSp>
      <p:grpSp>
        <p:nvGrpSpPr>
          <p:cNvPr id="9" name="Group 8"/>
          <p:cNvGrpSpPr/>
          <p:nvPr/>
        </p:nvGrpSpPr>
        <p:grpSpPr>
          <a:xfrm>
            <a:off x="3378808" y="697289"/>
            <a:ext cx="5687942" cy="2448556"/>
            <a:chOff x="3378498" y="1019778"/>
            <a:chExt cx="5687942" cy="2448556"/>
          </a:xfrm>
        </p:grpSpPr>
        <p:sp>
          <p:nvSpPr>
            <p:cNvPr id="42" name="Rectangle 41"/>
            <p:cNvSpPr/>
            <p:nvPr/>
          </p:nvSpPr>
          <p:spPr>
            <a:xfrm>
              <a:off x="3378498" y="1019778"/>
              <a:ext cx="4085147" cy="492443"/>
            </a:xfrm>
            <a:prstGeom prst="rect">
              <a:avLst/>
            </a:prstGeom>
            <a:ln>
              <a:noFill/>
            </a:ln>
          </p:spPr>
          <p:txBody>
            <a:bodyPr wrap="square">
              <a:spAutoFit/>
            </a:bodyPr>
            <a:lstStyle/>
            <a:p>
              <a:pPr marL="457200" lvl="0" indent="-457200">
                <a:buFont typeface="Wingdings" panose="05000000000000000000" pitchFamily="2" charset="2"/>
                <a:buChar char="ü"/>
              </a:pPr>
              <a:r>
                <a:rPr lang="it-IT" sz="2600" b="1" dirty="0">
                  <a:solidFill>
                    <a:schemeClr val="accent1"/>
                  </a:solidFill>
                  <a:cs typeface="Calibri" panose="020F0502020204030204" pitchFamily="34" charset="0"/>
                </a:rPr>
                <a:t> </a:t>
              </a:r>
              <a:r>
                <a:rPr lang="it-IT" sz="2600" b="1" dirty="0">
                  <a:cs typeface="Calibri" panose="020F0502020204030204" pitchFamily="34" charset="0"/>
                </a:rPr>
                <a:t>A new GW Detector</a:t>
              </a:r>
            </a:p>
          </p:txBody>
        </p:sp>
        <p:grpSp>
          <p:nvGrpSpPr>
            <p:cNvPr id="2" name="Group 1"/>
            <p:cNvGrpSpPr/>
            <p:nvPr/>
          </p:nvGrpSpPr>
          <p:grpSpPr>
            <a:xfrm>
              <a:off x="3436459" y="1616015"/>
              <a:ext cx="5629981" cy="1852319"/>
              <a:chOff x="3436459" y="1616015"/>
              <a:chExt cx="5629981" cy="1852319"/>
            </a:xfrm>
          </p:grpSpPr>
          <p:pic>
            <p:nvPicPr>
              <p:cNvPr id="49" name="Picture 48"/>
              <p:cNvPicPr>
                <a:picLocks noChangeAspect="1"/>
              </p:cNvPicPr>
              <p:nvPr/>
            </p:nvPicPr>
            <p:blipFill>
              <a:blip r:embed="rId7"/>
              <a:stretch>
                <a:fillRect/>
              </a:stretch>
            </p:blipFill>
            <p:spPr>
              <a:xfrm>
                <a:off x="3436459" y="1616015"/>
                <a:ext cx="5469942" cy="1518589"/>
              </a:xfrm>
              <a:prstGeom prst="rect">
                <a:avLst/>
              </a:prstGeom>
              <a:ln>
                <a:noFill/>
              </a:ln>
            </p:spPr>
          </p:pic>
          <p:sp>
            <p:nvSpPr>
              <p:cNvPr id="52" name="Rectangle 51"/>
              <p:cNvSpPr/>
              <p:nvPr/>
            </p:nvSpPr>
            <p:spPr>
              <a:xfrm>
                <a:off x="5609474" y="3191335"/>
                <a:ext cx="3456966" cy="276999"/>
              </a:xfrm>
              <a:prstGeom prst="rect">
                <a:avLst/>
              </a:prstGeom>
            </p:spPr>
            <p:txBody>
              <a:bodyPr wrap="square">
                <a:spAutoFit/>
              </a:bodyPr>
              <a:lstStyle/>
              <a:p>
                <a:pPr>
                  <a:buClr>
                    <a:srgbClr val="000000"/>
                  </a:buClr>
                  <a:buSzPct val="100000"/>
                </a:pPr>
                <a:r>
                  <a:rPr lang="it-IT" sz="1200" dirty="0">
                    <a:cs typeface="Times" panose="02020603050405020304" pitchFamily="18" charset="0"/>
                  </a:rPr>
                  <a:t>N. Yu, M.  Tinto, </a:t>
                </a:r>
                <a:r>
                  <a:rPr lang="sv-SE" sz="1200" dirty="0">
                    <a:cs typeface="Times" panose="02020603050405020304" pitchFamily="18" charset="0"/>
                  </a:rPr>
                  <a:t>Gen. Relativ. Gravit. </a:t>
                </a:r>
                <a:r>
                  <a:rPr lang="sv-SE" sz="1200" b="1" dirty="0">
                    <a:cs typeface="Times" panose="02020603050405020304" pitchFamily="18" charset="0"/>
                  </a:rPr>
                  <a:t>43</a:t>
                </a:r>
                <a:r>
                  <a:rPr lang="sv-SE" sz="1200" dirty="0">
                    <a:cs typeface="Times" panose="02020603050405020304" pitchFamily="18" charset="0"/>
                  </a:rPr>
                  <a:t>, 1943 (2011)</a:t>
                </a:r>
              </a:p>
            </p:txBody>
          </p:sp>
        </p:grpSp>
      </p:grpSp>
      <p:sp>
        <p:nvSpPr>
          <p:cNvPr id="22" name="Google Shape;186;g10e7709fb78_0_0">
            <a:extLst>
              <a:ext uri="{FF2B5EF4-FFF2-40B4-BE49-F238E27FC236}">
                <a16:creationId xmlns:a16="http://schemas.microsoft.com/office/drawing/2014/main" id="{767F6BF5-8B49-0E6E-7DAB-7F9F99878B99}"/>
              </a:ext>
            </a:extLst>
          </p:cNvPr>
          <p:cNvSpPr/>
          <p:nvPr/>
        </p:nvSpPr>
        <p:spPr>
          <a:xfrm>
            <a:off x="0" y="0"/>
            <a:ext cx="9144000" cy="6552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2800" b="1" cap="small" dirty="0">
                <a:solidFill>
                  <a:schemeClr val="lt1"/>
                </a:solidFill>
                <a:latin typeface="Cambria" panose="02040503050406030204" pitchFamily="18" charset="0"/>
                <a:ea typeface="Cambria" panose="02040503050406030204" pitchFamily="18" charset="0"/>
                <a:cs typeface="Calibri"/>
                <a:sym typeface="Calibri"/>
              </a:rPr>
              <a:t>Single-</a:t>
            </a:r>
            <a:r>
              <a:rPr lang="it-IT" sz="2800" b="1" cap="small" dirty="0" err="1">
                <a:solidFill>
                  <a:schemeClr val="lt1"/>
                </a:solidFill>
                <a:latin typeface="Cambria" panose="02040503050406030204" pitchFamily="18" charset="0"/>
                <a:ea typeface="Cambria" panose="02040503050406030204" pitchFamily="18" charset="0"/>
                <a:cs typeface="Calibri"/>
                <a:sym typeface="Calibri"/>
              </a:rPr>
              <a:t>Photon</a:t>
            </a:r>
            <a:r>
              <a:rPr lang="it-IT" sz="2800" b="1" cap="small" dirty="0">
                <a:solidFill>
                  <a:schemeClr val="lt1"/>
                </a:solidFill>
                <a:latin typeface="Cambria" panose="02040503050406030204" pitchFamily="18" charset="0"/>
                <a:ea typeface="Cambria" panose="02040503050406030204" pitchFamily="18" charset="0"/>
                <a:cs typeface="Calibri"/>
                <a:sym typeface="Calibri"/>
              </a:rPr>
              <a:t> </a:t>
            </a:r>
            <a:r>
              <a:rPr lang="it-IT" sz="2800" b="1" cap="small" dirty="0" err="1">
                <a:solidFill>
                  <a:schemeClr val="lt1"/>
                </a:solidFill>
                <a:latin typeface="Cambria" panose="02040503050406030204" pitchFamily="18" charset="0"/>
                <a:ea typeface="Cambria" panose="02040503050406030204" pitchFamily="18" charset="0"/>
                <a:cs typeface="Calibri"/>
                <a:sym typeface="Calibri"/>
              </a:rPr>
              <a:t>Interferometry</a:t>
            </a:r>
            <a:r>
              <a:rPr lang="it-IT" sz="2800" b="1" cap="small" dirty="0">
                <a:solidFill>
                  <a:schemeClr val="lt1"/>
                </a:solidFill>
                <a:latin typeface="Cambria" panose="02040503050406030204" pitchFamily="18" charset="0"/>
                <a:ea typeface="Cambria" panose="02040503050406030204" pitchFamily="18" charset="0"/>
                <a:cs typeface="Calibri"/>
                <a:sym typeface="Calibri"/>
              </a:rPr>
              <a:t> with </a:t>
            </a:r>
            <a:r>
              <a:rPr lang="it-IT" sz="2800" b="1" cap="small" dirty="0" err="1">
                <a:solidFill>
                  <a:schemeClr val="lt1"/>
                </a:solidFill>
                <a:latin typeface="Cambria" panose="02040503050406030204" pitchFamily="18" charset="0"/>
                <a:ea typeface="Cambria" panose="02040503050406030204" pitchFamily="18" charset="0"/>
                <a:cs typeface="Calibri"/>
                <a:sym typeface="Calibri"/>
              </a:rPr>
              <a:t>Strontium</a:t>
            </a:r>
            <a:r>
              <a:rPr lang="it-IT" sz="2800" b="1" cap="small" dirty="0">
                <a:solidFill>
                  <a:schemeClr val="lt1"/>
                </a:solidFill>
                <a:latin typeface="Cambria" panose="02040503050406030204" pitchFamily="18" charset="0"/>
                <a:ea typeface="Cambria" panose="02040503050406030204" pitchFamily="18" charset="0"/>
                <a:cs typeface="Calibri"/>
                <a:sym typeface="Calibri"/>
              </a:rPr>
              <a:t> </a:t>
            </a:r>
            <a:r>
              <a:rPr lang="it-IT" sz="2800" b="1" cap="small" dirty="0" err="1">
                <a:solidFill>
                  <a:schemeClr val="lt1"/>
                </a:solidFill>
                <a:latin typeface="Cambria" panose="02040503050406030204" pitchFamily="18" charset="0"/>
                <a:ea typeface="Cambria" panose="02040503050406030204" pitchFamily="18" charset="0"/>
                <a:cs typeface="Calibri"/>
                <a:sym typeface="Calibri"/>
              </a:rPr>
              <a:t>Atoms</a:t>
            </a:r>
            <a:endParaRPr sz="2800" b="1" cap="small" dirty="0">
              <a:solidFill>
                <a:schemeClr val="lt1"/>
              </a:solidFill>
              <a:latin typeface="Cambria" panose="02040503050406030204" pitchFamily="18" charset="0"/>
              <a:ea typeface="Cambria" panose="02040503050406030204" pitchFamily="18" charset="0"/>
              <a:cs typeface="Calibri"/>
              <a:sym typeface="Calibri"/>
            </a:endParaRPr>
          </a:p>
        </p:txBody>
      </p:sp>
      <p:grpSp>
        <p:nvGrpSpPr>
          <p:cNvPr id="25" name="Gruppo 24">
            <a:extLst>
              <a:ext uri="{FF2B5EF4-FFF2-40B4-BE49-F238E27FC236}">
                <a16:creationId xmlns:a16="http://schemas.microsoft.com/office/drawing/2014/main" id="{93997D7F-D3B8-845C-8743-1D179A0AA850}"/>
              </a:ext>
            </a:extLst>
          </p:cNvPr>
          <p:cNvGrpSpPr/>
          <p:nvPr/>
        </p:nvGrpSpPr>
        <p:grpSpPr>
          <a:xfrm>
            <a:off x="71306" y="3114306"/>
            <a:ext cx="9135476" cy="3682970"/>
            <a:chOff x="71306" y="3114306"/>
            <a:chExt cx="9135476" cy="3682970"/>
          </a:xfrm>
        </p:grpSpPr>
        <p:pic>
          <p:nvPicPr>
            <p:cNvPr id="5" name="Immagine 4">
              <a:extLst>
                <a:ext uri="{FF2B5EF4-FFF2-40B4-BE49-F238E27FC236}">
                  <a16:creationId xmlns:a16="http://schemas.microsoft.com/office/drawing/2014/main" id="{3C038B93-5E0F-824B-DB37-8D1C9D171415}"/>
                </a:ext>
              </a:extLst>
            </p:cNvPr>
            <p:cNvPicPr>
              <a:picLocks noChangeAspect="1"/>
            </p:cNvPicPr>
            <p:nvPr/>
          </p:nvPicPr>
          <p:blipFill>
            <a:blip r:embed="rId8"/>
            <a:stretch>
              <a:fillRect/>
            </a:stretch>
          </p:blipFill>
          <p:spPr>
            <a:xfrm>
              <a:off x="575247" y="3565417"/>
              <a:ext cx="3136958" cy="2737150"/>
            </a:xfrm>
            <a:prstGeom prst="rect">
              <a:avLst/>
            </a:prstGeom>
          </p:spPr>
        </p:pic>
        <p:pic>
          <p:nvPicPr>
            <p:cNvPr id="7" name="Immagine 6">
              <a:extLst>
                <a:ext uri="{FF2B5EF4-FFF2-40B4-BE49-F238E27FC236}">
                  <a16:creationId xmlns:a16="http://schemas.microsoft.com/office/drawing/2014/main" id="{578B8359-A8EC-B0DC-0DF2-8BC338A4CA37}"/>
                </a:ext>
              </a:extLst>
            </p:cNvPr>
            <p:cNvPicPr>
              <a:picLocks noChangeAspect="1"/>
            </p:cNvPicPr>
            <p:nvPr/>
          </p:nvPicPr>
          <p:blipFill>
            <a:blip r:embed="rId9"/>
            <a:stretch>
              <a:fillRect/>
            </a:stretch>
          </p:blipFill>
          <p:spPr>
            <a:xfrm>
              <a:off x="4956165" y="3707570"/>
              <a:ext cx="2750922" cy="2532999"/>
            </a:xfrm>
            <a:prstGeom prst="rect">
              <a:avLst/>
            </a:prstGeom>
          </p:spPr>
        </p:pic>
        <p:sp>
          <p:nvSpPr>
            <p:cNvPr id="14" name="Rectangle 41">
              <a:extLst>
                <a:ext uri="{FF2B5EF4-FFF2-40B4-BE49-F238E27FC236}">
                  <a16:creationId xmlns:a16="http://schemas.microsoft.com/office/drawing/2014/main" id="{993D3315-E2B0-7D71-CA8D-8B58B8D5859E}"/>
                </a:ext>
              </a:extLst>
            </p:cNvPr>
            <p:cNvSpPr/>
            <p:nvPr/>
          </p:nvSpPr>
          <p:spPr>
            <a:xfrm>
              <a:off x="71306" y="3114306"/>
              <a:ext cx="5699834" cy="492443"/>
            </a:xfrm>
            <a:prstGeom prst="rect">
              <a:avLst/>
            </a:prstGeom>
            <a:ln>
              <a:noFill/>
            </a:ln>
          </p:spPr>
          <p:txBody>
            <a:bodyPr wrap="square">
              <a:spAutoFit/>
            </a:bodyPr>
            <a:lstStyle/>
            <a:p>
              <a:pPr marL="457200" lvl="0" indent="-457200">
                <a:buFont typeface="Wingdings" panose="05000000000000000000" pitchFamily="2" charset="2"/>
                <a:buChar char="ü"/>
              </a:pPr>
              <a:r>
                <a:rPr lang="it-IT" sz="2600" b="1" dirty="0">
                  <a:solidFill>
                    <a:schemeClr val="accent1"/>
                  </a:solidFill>
                  <a:cs typeface="Calibri" panose="020F0502020204030204" pitchFamily="34" charset="0"/>
                </a:rPr>
                <a:t> </a:t>
              </a:r>
              <a:r>
                <a:rPr lang="it-IT" sz="2600" b="1" dirty="0">
                  <a:cs typeface="Calibri" panose="020F0502020204030204" pitchFamily="34" charset="0"/>
                </a:rPr>
                <a:t>LMT with </a:t>
              </a:r>
              <a:r>
                <a:rPr lang="it-IT" sz="2600" b="1" dirty="0" err="1">
                  <a:cs typeface="Calibri" panose="020F0502020204030204" pitchFamily="34" charset="0"/>
                </a:rPr>
                <a:t>strontium</a:t>
              </a:r>
              <a:r>
                <a:rPr lang="it-IT" sz="2600" b="1" dirty="0">
                  <a:cs typeface="Calibri" panose="020F0502020204030204" pitchFamily="34" charset="0"/>
                </a:rPr>
                <a:t> clock </a:t>
              </a:r>
              <a:r>
                <a:rPr lang="it-IT" sz="2600" b="1" dirty="0" err="1">
                  <a:cs typeface="Calibri" panose="020F0502020204030204" pitchFamily="34" charset="0"/>
                </a:rPr>
                <a:t>transition</a:t>
              </a:r>
              <a:endParaRPr lang="it-IT" sz="2600" b="1" dirty="0">
                <a:cs typeface="Calibri" panose="020F0502020204030204" pitchFamily="34" charset="0"/>
              </a:endParaRPr>
            </a:p>
          </p:txBody>
        </p:sp>
        <p:sp>
          <p:nvSpPr>
            <p:cNvPr id="21" name="Rectangle 51">
              <a:extLst>
                <a:ext uri="{FF2B5EF4-FFF2-40B4-BE49-F238E27FC236}">
                  <a16:creationId xmlns:a16="http://schemas.microsoft.com/office/drawing/2014/main" id="{5FBD3A0F-8C8E-CFEC-89D0-4D84A5A42F48}"/>
                </a:ext>
              </a:extLst>
            </p:cNvPr>
            <p:cNvSpPr/>
            <p:nvPr/>
          </p:nvSpPr>
          <p:spPr>
            <a:xfrm>
              <a:off x="5539467" y="6335611"/>
              <a:ext cx="3667315" cy="461665"/>
            </a:xfrm>
            <a:prstGeom prst="rect">
              <a:avLst/>
            </a:prstGeom>
          </p:spPr>
          <p:txBody>
            <a:bodyPr wrap="square">
              <a:spAutoFit/>
            </a:bodyPr>
            <a:lstStyle/>
            <a:p>
              <a:pPr>
                <a:buClr>
                  <a:srgbClr val="000000"/>
                </a:buClr>
                <a:buSzPct val="100000"/>
              </a:pPr>
              <a:r>
                <a:rPr lang="it-IT" sz="1200" dirty="0"/>
                <a:t>P. W. Graham, et al.  </a:t>
              </a:r>
              <a:r>
                <a:rPr lang="it-IT" sz="1200" dirty="0" err="1"/>
                <a:t>Phys</a:t>
              </a:r>
              <a:r>
                <a:rPr lang="it-IT" sz="1200" dirty="0"/>
                <a:t>. Rev. Lett. </a:t>
              </a:r>
              <a:r>
                <a:rPr lang="it-IT" sz="1200" b="1" dirty="0"/>
                <a:t>110</a:t>
              </a:r>
              <a:r>
                <a:rPr lang="it-IT" sz="1200" dirty="0"/>
                <a:t>, 171102 (2013)</a:t>
              </a:r>
            </a:p>
            <a:p>
              <a:pPr>
                <a:buClr>
                  <a:srgbClr val="000000"/>
                </a:buClr>
                <a:buSzPct val="100000"/>
              </a:pPr>
              <a:endParaRPr lang="sv-SE" sz="1200" dirty="0">
                <a:cs typeface="Times" panose="02020603050405020304" pitchFamily="18" charset="0"/>
              </a:endParaRPr>
            </a:p>
          </p:txBody>
        </p:sp>
      </p:grpSp>
      <p:sp>
        <p:nvSpPr>
          <p:cNvPr id="4" name="Rectángulo 4">
            <a:extLst>
              <a:ext uri="{FF2B5EF4-FFF2-40B4-BE49-F238E27FC236}">
                <a16:creationId xmlns:a16="http://schemas.microsoft.com/office/drawing/2014/main" id="{4537DC21-5556-7608-E896-D96A152733AF}"/>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Marcador de número de diapositiva 5">
            <a:extLst>
              <a:ext uri="{FF2B5EF4-FFF2-40B4-BE49-F238E27FC236}">
                <a16:creationId xmlns:a16="http://schemas.microsoft.com/office/drawing/2014/main" id="{F19F7AD5-DF5B-DCDB-F261-B9ED795F4CC3}"/>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Segnaposto piè di pagina 21">
            <a:extLst>
              <a:ext uri="{FF2B5EF4-FFF2-40B4-BE49-F238E27FC236}">
                <a16:creationId xmlns:a16="http://schemas.microsoft.com/office/drawing/2014/main" id="{04EB9EDC-B633-C507-BAA7-6920C4A9C71C}"/>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Segnaposto data 20">
            <a:extLst>
              <a:ext uri="{FF2B5EF4-FFF2-40B4-BE49-F238E27FC236}">
                <a16:creationId xmlns:a16="http://schemas.microsoft.com/office/drawing/2014/main" id="{C3961325-5164-58FD-B8BA-6E478D93333C}"/>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420151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a:extLst>
            <a:ext uri="{FF2B5EF4-FFF2-40B4-BE49-F238E27FC236}">
              <a16:creationId xmlns:a16="http://schemas.microsoft.com/office/drawing/2014/main" id="{EF09F4EF-2E9C-B80D-3C1E-E094446978C3}"/>
            </a:ext>
          </a:extLst>
        </p:cNvPr>
        <p:cNvGrpSpPr/>
        <p:nvPr/>
      </p:nvGrpSpPr>
      <p:grpSpPr>
        <a:xfrm>
          <a:off x="0" y="0"/>
          <a:ext cx="0" cy="0"/>
          <a:chOff x="0" y="0"/>
          <a:chExt cx="0" cy="0"/>
        </a:xfrm>
      </p:grpSpPr>
      <p:sp>
        <p:nvSpPr>
          <p:cNvPr id="186" name="Google Shape;186;g10e7709fb78_0_0">
            <a:extLst>
              <a:ext uri="{FF2B5EF4-FFF2-40B4-BE49-F238E27FC236}">
                <a16:creationId xmlns:a16="http://schemas.microsoft.com/office/drawing/2014/main" id="{C09C53C0-5063-3E79-0CCF-3D7ECEDCC6B6}"/>
              </a:ext>
            </a:extLst>
          </p:cNvPr>
          <p:cNvSpPr/>
          <p:nvPr/>
        </p:nvSpPr>
        <p:spPr>
          <a:xfrm>
            <a:off x="0" y="0"/>
            <a:ext cx="9144000" cy="6552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2800" b="1" cap="small" dirty="0">
                <a:solidFill>
                  <a:schemeClr val="lt1"/>
                </a:solidFill>
                <a:latin typeface="Cambria" panose="02040503050406030204" pitchFamily="18" charset="0"/>
                <a:ea typeface="Cambria" panose="02040503050406030204" pitchFamily="18" charset="0"/>
                <a:cs typeface="Calibri"/>
                <a:sym typeface="Calibri"/>
              </a:rPr>
              <a:t>Large Scale </a:t>
            </a:r>
            <a:r>
              <a:rPr lang="it-IT" sz="2800" b="1" cap="small" dirty="0" err="1">
                <a:solidFill>
                  <a:schemeClr val="lt1"/>
                </a:solidFill>
                <a:latin typeface="Cambria" panose="02040503050406030204" pitchFamily="18" charset="0"/>
                <a:ea typeface="Cambria" panose="02040503050406030204" pitchFamily="18" charset="0"/>
                <a:cs typeface="Calibri"/>
                <a:sym typeface="Calibri"/>
              </a:rPr>
              <a:t>Atom</a:t>
            </a:r>
            <a:r>
              <a:rPr lang="it-IT" sz="2800" b="1" cap="small" dirty="0">
                <a:solidFill>
                  <a:schemeClr val="lt1"/>
                </a:solidFill>
                <a:latin typeface="Cambria" panose="02040503050406030204" pitchFamily="18" charset="0"/>
                <a:ea typeface="Cambria" panose="02040503050406030204" pitchFamily="18" charset="0"/>
                <a:cs typeface="Calibri"/>
                <a:sym typeface="Calibri"/>
              </a:rPr>
              <a:t> </a:t>
            </a:r>
            <a:r>
              <a:rPr lang="it-IT" sz="2800" b="1" cap="small" dirty="0" err="1">
                <a:solidFill>
                  <a:schemeClr val="lt1"/>
                </a:solidFill>
                <a:latin typeface="Cambria" panose="02040503050406030204" pitchFamily="18" charset="0"/>
                <a:ea typeface="Cambria" panose="02040503050406030204" pitchFamily="18" charset="0"/>
                <a:cs typeface="Calibri"/>
                <a:sym typeface="Calibri"/>
              </a:rPr>
              <a:t>Interferometers</a:t>
            </a:r>
            <a:endParaRPr sz="2800" b="1" cap="small" dirty="0">
              <a:solidFill>
                <a:schemeClr val="lt1"/>
              </a:solidFill>
              <a:latin typeface="Cambria" panose="02040503050406030204" pitchFamily="18" charset="0"/>
              <a:ea typeface="Cambria" panose="02040503050406030204" pitchFamily="18" charset="0"/>
              <a:cs typeface="Calibri"/>
              <a:sym typeface="Calibri"/>
            </a:endParaRPr>
          </a:p>
        </p:txBody>
      </p:sp>
      <p:sp>
        <p:nvSpPr>
          <p:cNvPr id="11" name="Rectángulo 4">
            <a:extLst>
              <a:ext uri="{FF2B5EF4-FFF2-40B4-BE49-F238E27FC236}">
                <a16:creationId xmlns:a16="http://schemas.microsoft.com/office/drawing/2014/main" id="{4F3B1E5B-44C1-6598-84D4-828F8D436A88}"/>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Marcador de número de diapositiva 5">
            <a:extLst>
              <a:ext uri="{FF2B5EF4-FFF2-40B4-BE49-F238E27FC236}">
                <a16:creationId xmlns:a16="http://schemas.microsoft.com/office/drawing/2014/main" id="{7133C035-0A74-079B-CF55-CE9832F40816}"/>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Segnaposto piè di pagina 21">
            <a:extLst>
              <a:ext uri="{FF2B5EF4-FFF2-40B4-BE49-F238E27FC236}">
                <a16:creationId xmlns:a16="http://schemas.microsoft.com/office/drawing/2014/main" id="{8021BB34-C743-BB62-BD19-156FAEA41CA2}"/>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4" name="Immagine 3">
            <a:extLst>
              <a:ext uri="{FF2B5EF4-FFF2-40B4-BE49-F238E27FC236}">
                <a16:creationId xmlns:a16="http://schemas.microsoft.com/office/drawing/2014/main" id="{880C8BD9-C1B2-9EAA-8953-7D2FA80FE57F}"/>
              </a:ext>
            </a:extLst>
          </p:cNvPr>
          <p:cNvPicPr>
            <a:picLocks noChangeAspect="1"/>
          </p:cNvPicPr>
          <p:nvPr/>
        </p:nvPicPr>
        <p:blipFill>
          <a:blip r:embed="rId3"/>
          <a:stretch>
            <a:fillRect/>
          </a:stretch>
        </p:blipFill>
        <p:spPr>
          <a:xfrm>
            <a:off x="111668" y="733921"/>
            <a:ext cx="6176116" cy="1912604"/>
          </a:xfrm>
          <a:prstGeom prst="rect">
            <a:avLst/>
          </a:prstGeom>
        </p:spPr>
      </p:pic>
      <p:sp>
        <p:nvSpPr>
          <p:cNvPr id="10" name="CasellaDiTesto 9">
            <a:extLst>
              <a:ext uri="{FF2B5EF4-FFF2-40B4-BE49-F238E27FC236}">
                <a16:creationId xmlns:a16="http://schemas.microsoft.com/office/drawing/2014/main" id="{E05C888F-D779-6E79-B4C0-58F6EF3B112E}"/>
              </a:ext>
            </a:extLst>
          </p:cNvPr>
          <p:cNvSpPr txBox="1"/>
          <p:nvPr/>
        </p:nvSpPr>
        <p:spPr>
          <a:xfrm>
            <a:off x="6287784" y="900054"/>
            <a:ext cx="1941816" cy="646331"/>
          </a:xfrm>
          <a:prstGeom prst="rect">
            <a:avLst/>
          </a:prstGeom>
          <a:noFill/>
        </p:spPr>
        <p:txBody>
          <a:bodyPr wrap="square">
            <a:spAutoFit/>
          </a:bodyPr>
          <a:lstStyle/>
          <a:p>
            <a:r>
              <a:rPr lang="it-IT" b="1" dirty="0">
                <a:solidFill>
                  <a:prstClr val="black"/>
                </a:solidFill>
              </a:rPr>
              <a:t>MAGIS 100 (Fermilab - USA) </a:t>
            </a:r>
            <a:endParaRPr lang="it-IT" dirty="0"/>
          </a:p>
        </p:txBody>
      </p:sp>
      <p:pic>
        <p:nvPicPr>
          <p:cNvPr id="25" name="Immagine 24">
            <a:extLst>
              <a:ext uri="{FF2B5EF4-FFF2-40B4-BE49-F238E27FC236}">
                <a16:creationId xmlns:a16="http://schemas.microsoft.com/office/drawing/2014/main" id="{FAA9E292-7D80-44A7-75AF-D652A953FCEB}"/>
              </a:ext>
            </a:extLst>
          </p:cNvPr>
          <p:cNvPicPr>
            <a:picLocks noChangeAspect="1"/>
          </p:cNvPicPr>
          <p:nvPr/>
        </p:nvPicPr>
        <p:blipFill>
          <a:blip r:embed="rId4"/>
          <a:stretch>
            <a:fillRect/>
          </a:stretch>
        </p:blipFill>
        <p:spPr>
          <a:xfrm>
            <a:off x="99175" y="3064926"/>
            <a:ext cx="4626478" cy="3405275"/>
          </a:xfrm>
          <a:prstGeom prst="rect">
            <a:avLst/>
          </a:prstGeom>
        </p:spPr>
      </p:pic>
      <p:sp>
        <p:nvSpPr>
          <p:cNvPr id="39" name="CasellaDiTesto 38">
            <a:extLst>
              <a:ext uri="{FF2B5EF4-FFF2-40B4-BE49-F238E27FC236}">
                <a16:creationId xmlns:a16="http://schemas.microsoft.com/office/drawing/2014/main" id="{660DA832-772D-EC0F-81D7-EFFBC66A7AAC}"/>
              </a:ext>
            </a:extLst>
          </p:cNvPr>
          <p:cNvSpPr txBox="1"/>
          <p:nvPr/>
        </p:nvSpPr>
        <p:spPr>
          <a:xfrm>
            <a:off x="4725653" y="3186214"/>
            <a:ext cx="1747525" cy="646331"/>
          </a:xfrm>
          <a:prstGeom prst="rect">
            <a:avLst/>
          </a:prstGeom>
          <a:noFill/>
        </p:spPr>
        <p:txBody>
          <a:bodyPr wrap="square">
            <a:spAutoFit/>
          </a:bodyPr>
          <a:lstStyle/>
          <a:p>
            <a:r>
              <a:rPr lang="it-IT" b="1" dirty="0">
                <a:solidFill>
                  <a:prstClr val="black"/>
                </a:solidFill>
              </a:rPr>
              <a:t>ZAIGA ( Wuhan, CHN)</a:t>
            </a:r>
            <a:endParaRPr lang="it-IT" dirty="0"/>
          </a:p>
        </p:txBody>
      </p:sp>
      <p:sp>
        <p:nvSpPr>
          <p:cNvPr id="40" name="Segnaposto data 20">
            <a:extLst>
              <a:ext uri="{FF2B5EF4-FFF2-40B4-BE49-F238E27FC236}">
                <a16:creationId xmlns:a16="http://schemas.microsoft.com/office/drawing/2014/main" id="{DB095FAF-1896-12AF-1B40-CD221F73E551}"/>
              </a:ext>
            </a:extLst>
          </p:cNvPr>
          <p:cNvSpPr>
            <a:spLocks noGrp="1"/>
          </p:cNvSpPr>
          <p:nvPr>
            <p:ph type="dt" sz="half" idx="10"/>
          </p:nvPr>
        </p:nvSpPr>
        <p:spPr>
          <a:xfrm>
            <a:off x="0" y="6549780"/>
            <a:ext cx="2057400" cy="365125"/>
          </a:xfrm>
        </p:spPr>
        <p:txBody>
          <a:bodyPr/>
          <a:lstStyle/>
          <a:p>
            <a:r>
              <a:rPr lang="en-US" dirty="0"/>
              <a:t>10/02/2025</a:t>
            </a:r>
            <a:endParaRPr lang="it-IT" dirty="0"/>
          </a:p>
        </p:txBody>
      </p:sp>
      <p:sp>
        <p:nvSpPr>
          <p:cNvPr id="2" name="CasellaDiTesto 1">
            <a:extLst>
              <a:ext uri="{FF2B5EF4-FFF2-40B4-BE49-F238E27FC236}">
                <a16:creationId xmlns:a16="http://schemas.microsoft.com/office/drawing/2014/main" id="{6205C8EB-EC22-FEC0-810F-2013A5677E19}"/>
              </a:ext>
            </a:extLst>
          </p:cNvPr>
          <p:cNvSpPr txBox="1"/>
          <p:nvPr/>
        </p:nvSpPr>
        <p:spPr>
          <a:xfrm>
            <a:off x="5747657" y="6076101"/>
            <a:ext cx="3610947" cy="523220"/>
          </a:xfrm>
          <a:prstGeom prst="rect">
            <a:avLst/>
          </a:prstGeom>
          <a:noFill/>
        </p:spPr>
        <p:txBody>
          <a:bodyPr wrap="square">
            <a:spAutoFit/>
          </a:bodyPr>
          <a:lstStyle/>
          <a:p>
            <a:r>
              <a:rPr lang="it-IT" sz="1400" dirty="0"/>
              <a:t>O. </a:t>
            </a:r>
            <a:r>
              <a:rPr lang="it-IT" sz="1400" dirty="0" err="1"/>
              <a:t>Buchmueller</a:t>
            </a:r>
            <a:r>
              <a:rPr lang="it-IT" sz="1400" dirty="0"/>
              <a:t> et al. </a:t>
            </a:r>
            <a:r>
              <a:rPr lang="it-IT" sz="1400" i="1" dirty="0"/>
              <a:t>Contemporary </a:t>
            </a:r>
            <a:r>
              <a:rPr lang="it-IT" sz="1400" i="1" dirty="0" err="1"/>
              <a:t>Physics</a:t>
            </a:r>
            <a:r>
              <a:rPr lang="it-IT" sz="1400" dirty="0"/>
              <a:t>, </a:t>
            </a:r>
            <a:r>
              <a:rPr lang="it-IT" sz="1400" i="1" dirty="0"/>
              <a:t>64</a:t>
            </a:r>
            <a:r>
              <a:rPr lang="it-IT" sz="1400" dirty="0"/>
              <a:t>(2), 93–110 (2023)</a:t>
            </a:r>
          </a:p>
        </p:txBody>
      </p:sp>
    </p:spTree>
    <p:extLst>
      <p:ext uri="{BB962C8B-B14F-4D97-AF65-F5344CB8AC3E}">
        <p14:creationId xmlns:p14="http://schemas.microsoft.com/office/powerpoint/2010/main" val="3194282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E5E5D-53AD-27C1-D7A1-2009DF7F8912}"/>
            </a:ext>
          </a:extLst>
        </p:cNvPr>
        <p:cNvGrpSpPr/>
        <p:nvPr/>
      </p:nvGrpSpPr>
      <p:grpSpPr>
        <a:xfrm>
          <a:off x="0" y="0"/>
          <a:ext cx="0" cy="0"/>
          <a:chOff x="0" y="0"/>
          <a:chExt cx="0" cy="0"/>
        </a:xfrm>
      </p:grpSpPr>
      <p:sp>
        <p:nvSpPr>
          <p:cNvPr id="4" name="Rectángulo 24">
            <a:extLst>
              <a:ext uri="{FF2B5EF4-FFF2-40B4-BE49-F238E27FC236}">
                <a16:creationId xmlns:a16="http://schemas.microsoft.com/office/drawing/2014/main" id="{73BBE094-CE27-BDB8-842E-4243595D8F94}"/>
              </a:ext>
            </a:extLst>
          </p:cNvPr>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cap="small" dirty="0">
                <a:solidFill>
                  <a:schemeClr val="bg1"/>
                </a:solidFill>
                <a:latin typeface="Cambria" panose="02040503050406030204" pitchFamily="18" charset="0"/>
                <a:ea typeface="Cambria" panose="02040503050406030204" pitchFamily="18" charset="0"/>
                <a:cs typeface="Calibri" panose="020F0502020204030204" pitchFamily="34" charset="0"/>
              </a:rPr>
              <a:t>Large </a:t>
            </a:r>
            <a:r>
              <a:rPr lang="it-IT" sz="3200" b="1" cap="small" dirty="0" err="1">
                <a:solidFill>
                  <a:schemeClr val="bg1"/>
                </a:solidFill>
                <a:latin typeface="Cambria" panose="02040503050406030204" pitchFamily="18" charset="0"/>
                <a:ea typeface="Cambria" panose="02040503050406030204" pitchFamily="18" charset="0"/>
                <a:cs typeface="Calibri" panose="020F0502020204030204" pitchFamily="34" charset="0"/>
              </a:rPr>
              <a:t>Fountains</a:t>
            </a:r>
            <a:endParaRPr lang="it-IT" sz="3200" b="1" cap="small"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pic>
        <p:nvPicPr>
          <p:cNvPr id="14" name="Immagine 13">
            <a:extLst>
              <a:ext uri="{FF2B5EF4-FFF2-40B4-BE49-F238E27FC236}">
                <a16:creationId xmlns:a16="http://schemas.microsoft.com/office/drawing/2014/main" id="{96FF2B4A-6896-A047-E7DE-6F864A133958}"/>
              </a:ext>
            </a:extLst>
          </p:cNvPr>
          <p:cNvPicPr>
            <a:picLocks noChangeAspect="1"/>
          </p:cNvPicPr>
          <p:nvPr/>
        </p:nvPicPr>
        <p:blipFill>
          <a:blip r:embed="rId2"/>
          <a:stretch>
            <a:fillRect/>
          </a:stretch>
        </p:blipFill>
        <p:spPr>
          <a:xfrm>
            <a:off x="5364152" y="2457661"/>
            <a:ext cx="3779848" cy="4134208"/>
          </a:xfrm>
          <a:prstGeom prst="rect">
            <a:avLst/>
          </a:prstGeom>
        </p:spPr>
      </p:pic>
      <p:pic>
        <p:nvPicPr>
          <p:cNvPr id="16" name="Immagine 15">
            <a:extLst>
              <a:ext uri="{FF2B5EF4-FFF2-40B4-BE49-F238E27FC236}">
                <a16:creationId xmlns:a16="http://schemas.microsoft.com/office/drawing/2014/main" id="{761989B7-D9B4-4BA1-8206-C99B7643D1B7}"/>
              </a:ext>
            </a:extLst>
          </p:cNvPr>
          <p:cNvPicPr>
            <a:picLocks noChangeAspect="1"/>
          </p:cNvPicPr>
          <p:nvPr/>
        </p:nvPicPr>
        <p:blipFill>
          <a:blip r:embed="rId3"/>
          <a:stretch>
            <a:fillRect/>
          </a:stretch>
        </p:blipFill>
        <p:spPr>
          <a:xfrm>
            <a:off x="0" y="687500"/>
            <a:ext cx="6077477" cy="3894157"/>
          </a:xfrm>
          <a:prstGeom prst="rect">
            <a:avLst/>
          </a:prstGeom>
        </p:spPr>
      </p:pic>
      <p:sp>
        <p:nvSpPr>
          <p:cNvPr id="19" name="CasellaDiTesto 18">
            <a:extLst>
              <a:ext uri="{FF2B5EF4-FFF2-40B4-BE49-F238E27FC236}">
                <a16:creationId xmlns:a16="http://schemas.microsoft.com/office/drawing/2014/main" id="{BF9743E1-87F2-8510-320F-14BB73FE1907}"/>
              </a:ext>
            </a:extLst>
          </p:cNvPr>
          <p:cNvSpPr txBox="1"/>
          <p:nvPr/>
        </p:nvSpPr>
        <p:spPr>
          <a:xfrm>
            <a:off x="6077477" y="895665"/>
            <a:ext cx="2044529" cy="646331"/>
          </a:xfrm>
          <a:prstGeom prst="rect">
            <a:avLst/>
          </a:prstGeom>
          <a:noFill/>
        </p:spPr>
        <p:txBody>
          <a:bodyPr wrap="square">
            <a:spAutoFit/>
          </a:bodyPr>
          <a:lstStyle/>
          <a:p>
            <a:r>
              <a:rPr lang="it-IT" b="1" dirty="0"/>
              <a:t>AION-10 (Oxford, UK)</a:t>
            </a:r>
            <a:endParaRPr lang="it-IT" dirty="0"/>
          </a:p>
        </p:txBody>
      </p:sp>
      <p:sp>
        <p:nvSpPr>
          <p:cNvPr id="20" name="CasellaDiTesto 19">
            <a:extLst>
              <a:ext uri="{FF2B5EF4-FFF2-40B4-BE49-F238E27FC236}">
                <a16:creationId xmlns:a16="http://schemas.microsoft.com/office/drawing/2014/main" id="{E8F9988C-28E2-26B2-0B80-515F79548384}"/>
              </a:ext>
            </a:extLst>
          </p:cNvPr>
          <p:cNvSpPr txBox="1"/>
          <p:nvPr/>
        </p:nvSpPr>
        <p:spPr>
          <a:xfrm>
            <a:off x="3308279" y="6093122"/>
            <a:ext cx="2285985" cy="369332"/>
          </a:xfrm>
          <a:prstGeom prst="rect">
            <a:avLst/>
          </a:prstGeom>
          <a:noFill/>
        </p:spPr>
        <p:txBody>
          <a:bodyPr wrap="square">
            <a:spAutoFit/>
          </a:bodyPr>
          <a:lstStyle/>
          <a:p>
            <a:r>
              <a:rPr lang="it-IT" b="1" dirty="0"/>
              <a:t>AION 100 (CERN, CH)</a:t>
            </a:r>
            <a:endParaRPr lang="it-IT" dirty="0"/>
          </a:p>
        </p:txBody>
      </p:sp>
      <p:sp>
        <p:nvSpPr>
          <p:cNvPr id="25" name="Rectángulo 4">
            <a:extLst>
              <a:ext uri="{FF2B5EF4-FFF2-40B4-BE49-F238E27FC236}">
                <a16:creationId xmlns:a16="http://schemas.microsoft.com/office/drawing/2014/main" id="{9DF5DF55-5008-E3F0-A989-AA906716E157}"/>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chemeClr val="bg1"/>
              </a:solidFill>
              <a:effectLst/>
              <a:uLnTx/>
              <a:uFillTx/>
              <a:latin typeface="Calibri"/>
              <a:ea typeface="+mn-ea"/>
              <a:cs typeface="+mn-cs"/>
            </a:endParaRPr>
          </a:p>
        </p:txBody>
      </p:sp>
      <p:sp>
        <p:nvSpPr>
          <p:cNvPr id="26" name="Marcador de número de diapositiva 5">
            <a:extLst>
              <a:ext uri="{FF2B5EF4-FFF2-40B4-BE49-F238E27FC236}">
                <a16:creationId xmlns:a16="http://schemas.microsoft.com/office/drawing/2014/main" id="{B4EF705D-98DA-2DF0-0559-0A8BF8651CDC}"/>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sp>
        <p:nvSpPr>
          <p:cNvPr id="27" name="Segnaposto piè di pagina 21">
            <a:extLst>
              <a:ext uri="{FF2B5EF4-FFF2-40B4-BE49-F238E27FC236}">
                <a16:creationId xmlns:a16="http://schemas.microsoft.com/office/drawing/2014/main" id="{A93C7A48-6048-A600-AA82-446CC65990B2}"/>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sp>
        <p:nvSpPr>
          <p:cNvPr id="28" name="Segnaposto data 20">
            <a:extLst>
              <a:ext uri="{FF2B5EF4-FFF2-40B4-BE49-F238E27FC236}">
                <a16:creationId xmlns:a16="http://schemas.microsoft.com/office/drawing/2014/main" id="{C9EE8328-2DE6-36DB-4E47-E268652EF9AA}"/>
              </a:ext>
            </a:extLst>
          </p:cNvPr>
          <p:cNvSpPr>
            <a:spLocks noGrp="1"/>
          </p:cNvSpPr>
          <p:nvPr>
            <p:ph type="dt" sz="half" idx="10"/>
          </p:nvPr>
        </p:nvSpPr>
        <p:spPr>
          <a:xfrm>
            <a:off x="0" y="6549780"/>
            <a:ext cx="2057400" cy="365125"/>
          </a:xfrm>
        </p:spPr>
        <p:txBody>
          <a:bodyPr/>
          <a:lstStyle/>
          <a:p>
            <a:r>
              <a:rPr lang="en-US" dirty="0">
                <a:solidFill>
                  <a:schemeClr val="bg1"/>
                </a:solidFill>
              </a:rPr>
              <a:t>10/02/2025</a:t>
            </a:r>
            <a:endParaRPr lang="it-IT" dirty="0">
              <a:solidFill>
                <a:schemeClr val="bg1"/>
              </a:solidFill>
            </a:endParaRPr>
          </a:p>
        </p:txBody>
      </p:sp>
      <p:sp>
        <p:nvSpPr>
          <p:cNvPr id="2" name="CasellaDiTesto 1">
            <a:extLst>
              <a:ext uri="{FF2B5EF4-FFF2-40B4-BE49-F238E27FC236}">
                <a16:creationId xmlns:a16="http://schemas.microsoft.com/office/drawing/2014/main" id="{23AD6D12-BCCB-DC95-6797-164646B15DD7}"/>
              </a:ext>
            </a:extLst>
          </p:cNvPr>
          <p:cNvSpPr txBox="1"/>
          <p:nvPr/>
        </p:nvSpPr>
        <p:spPr>
          <a:xfrm>
            <a:off x="0" y="5939234"/>
            <a:ext cx="3610947" cy="523220"/>
          </a:xfrm>
          <a:prstGeom prst="rect">
            <a:avLst/>
          </a:prstGeom>
          <a:noFill/>
        </p:spPr>
        <p:txBody>
          <a:bodyPr wrap="square">
            <a:spAutoFit/>
          </a:bodyPr>
          <a:lstStyle/>
          <a:p>
            <a:r>
              <a:rPr lang="it-IT" sz="1400" dirty="0"/>
              <a:t>O. </a:t>
            </a:r>
            <a:r>
              <a:rPr lang="it-IT" sz="1400" dirty="0" err="1"/>
              <a:t>Buchmueller</a:t>
            </a:r>
            <a:r>
              <a:rPr lang="it-IT" sz="1400" dirty="0"/>
              <a:t> et al. </a:t>
            </a:r>
            <a:r>
              <a:rPr lang="it-IT" sz="1400" i="1" dirty="0"/>
              <a:t>Contemporary </a:t>
            </a:r>
            <a:r>
              <a:rPr lang="it-IT" sz="1400" i="1" dirty="0" err="1"/>
              <a:t>Physics</a:t>
            </a:r>
            <a:r>
              <a:rPr lang="it-IT" sz="1400" dirty="0"/>
              <a:t>, </a:t>
            </a:r>
            <a:r>
              <a:rPr lang="it-IT" sz="1400" i="1" dirty="0"/>
              <a:t>64</a:t>
            </a:r>
            <a:r>
              <a:rPr lang="it-IT" sz="1400" dirty="0"/>
              <a:t>(2), 93–110 (2023)</a:t>
            </a:r>
          </a:p>
        </p:txBody>
      </p:sp>
    </p:spTree>
    <p:extLst>
      <p:ext uri="{BB962C8B-B14F-4D97-AF65-F5344CB8AC3E}">
        <p14:creationId xmlns:p14="http://schemas.microsoft.com/office/powerpoint/2010/main" val="3085366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6591869"/>
            <a:ext cx="9144000" cy="26613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Marcador de número de diapositiva 5"/>
          <p:cNvSpPr>
            <a:spLocks noGrp="1"/>
          </p:cNvSpPr>
          <p:nvPr>
            <p:ph type="sldNum" sz="quarter" idx="12"/>
          </p:nvPr>
        </p:nvSpPr>
        <p:spPr/>
        <p:txBody>
          <a:bodyPr/>
          <a:lstStyle/>
          <a:p>
            <a:fld id="{C5C6A0E7-E08E-4DCB-B976-C27F2BB9E06E}" type="slidenum">
              <a:rPr lang="it-IT" smtClean="0">
                <a:solidFill>
                  <a:schemeClr val="bg1"/>
                </a:solidFill>
              </a:rPr>
              <a:t>2</a:t>
            </a:fld>
            <a:endParaRPr lang="it-IT" dirty="0">
              <a:solidFill>
                <a:schemeClr val="bg1"/>
              </a:solidFill>
            </a:endParaRPr>
          </a:p>
        </p:txBody>
      </p:sp>
      <p:sp>
        <p:nvSpPr>
          <p:cNvPr id="25" name="Rectángulo 24"/>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chemeClr val="bg1"/>
                </a:solidFill>
                <a:latin typeface="Cambria" panose="02040503050406030204" pitchFamily="18" charset="0"/>
                <a:ea typeface="Cambria" panose="02040503050406030204" pitchFamily="18" charset="0"/>
              </a:rPr>
              <a:t>Atomic Clocks &amp; Gravimeters</a:t>
            </a:r>
            <a:endParaRPr lang="it-IT" sz="3200" b="1" cap="small"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21" name="Segnaposto data 20">
            <a:extLst>
              <a:ext uri="{FF2B5EF4-FFF2-40B4-BE49-F238E27FC236}">
                <a16:creationId xmlns:a16="http://schemas.microsoft.com/office/drawing/2014/main" id="{87E9521F-EA60-4638-A153-CE2A6ACB77C0}"/>
              </a:ext>
            </a:extLst>
          </p:cNvPr>
          <p:cNvSpPr>
            <a:spLocks noGrp="1"/>
          </p:cNvSpPr>
          <p:nvPr>
            <p:ph type="dt" sz="half" idx="10"/>
          </p:nvPr>
        </p:nvSpPr>
        <p:spPr/>
        <p:txBody>
          <a:bodyPr/>
          <a:lstStyle/>
          <a:p>
            <a:r>
              <a:rPr lang="en-US" dirty="0"/>
              <a:t>10/02/2025</a:t>
            </a:r>
            <a:endParaRPr lang="it-IT" dirty="0"/>
          </a:p>
        </p:txBody>
      </p:sp>
      <p:sp>
        <p:nvSpPr>
          <p:cNvPr id="22" name="Segnaposto piè di pagina 21">
            <a:extLst>
              <a:ext uri="{FF2B5EF4-FFF2-40B4-BE49-F238E27FC236}">
                <a16:creationId xmlns:a16="http://schemas.microsoft.com/office/drawing/2014/main" id="{4F65F8EE-8573-455C-83D7-A6FEA74185D8}"/>
              </a:ext>
            </a:extLst>
          </p:cNvPr>
          <p:cNvSpPr>
            <a:spLocks noGrp="1"/>
          </p:cNvSpPr>
          <p:nvPr>
            <p:ph type="ftr" sz="quarter" idx="11"/>
          </p:nvPr>
        </p:nvSpPr>
        <p:spPr/>
        <p:txBody>
          <a:bodyPr/>
          <a:lstStyle/>
          <a:p>
            <a:r>
              <a:rPr lang="it-IT" dirty="0"/>
              <a:t>NICOLA.POLI@UNIFI.IT</a:t>
            </a:r>
          </a:p>
        </p:txBody>
      </p:sp>
      <p:sp>
        <p:nvSpPr>
          <p:cNvPr id="9" name="Rectangle 13">
            <a:extLst>
              <a:ext uri="{FF2B5EF4-FFF2-40B4-BE49-F238E27FC236}">
                <a16:creationId xmlns:a16="http://schemas.microsoft.com/office/drawing/2014/main" id="{E3AED0B7-66E4-4BE2-A676-ACABD66EE79C}"/>
              </a:ext>
            </a:extLst>
          </p:cNvPr>
          <p:cNvSpPr/>
          <p:nvPr/>
        </p:nvSpPr>
        <p:spPr>
          <a:xfrm>
            <a:off x="775569" y="4225681"/>
            <a:ext cx="2728993" cy="400110"/>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000" dirty="0">
                <a:solidFill>
                  <a:schemeClr val="accent1"/>
                </a:solidFill>
              </a:rPr>
              <a:t> </a:t>
            </a:r>
            <a:r>
              <a:rPr lang="it-IT" sz="2000" dirty="0"/>
              <a:t>relative </a:t>
            </a:r>
            <a:r>
              <a:rPr lang="it-IT" sz="2000" dirty="0" err="1"/>
              <a:t>precision</a:t>
            </a:r>
            <a:r>
              <a:rPr lang="it-IT" sz="2000" dirty="0"/>
              <a:t> &lt;</a:t>
            </a:r>
            <a:r>
              <a:rPr lang="it-IT" sz="2000" dirty="0">
                <a:solidFill>
                  <a:srgbClr val="FF0000"/>
                </a:solidFill>
              </a:rPr>
              <a:t>10</a:t>
            </a:r>
            <a:r>
              <a:rPr lang="it-IT" sz="2000" baseline="30000" dirty="0">
                <a:solidFill>
                  <a:srgbClr val="FF0000"/>
                </a:solidFill>
              </a:rPr>
              <a:t>-20</a:t>
            </a:r>
            <a:endParaRPr lang="it-IT" sz="2000" dirty="0">
              <a:solidFill>
                <a:srgbClr val="FF0000"/>
              </a:solidFill>
            </a:endParaRPr>
          </a:p>
        </p:txBody>
      </p:sp>
      <p:grpSp>
        <p:nvGrpSpPr>
          <p:cNvPr id="12" name="Group 92">
            <a:extLst>
              <a:ext uri="{FF2B5EF4-FFF2-40B4-BE49-F238E27FC236}">
                <a16:creationId xmlns:a16="http://schemas.microsoft.com/office/drawing/2014/main" id="{D041CA27-749A-4BE2-B15E-F4CC4F140AC2}"/>
              </a:ext>
            </a:extLst>
          </p:cNvPr>
          <p:cNvGrpSpPr/>
          <p:nvPr/>
        </p:nvGrpSpPr>
        <p:grpSpPr>
          <a:xfrm>
            <a:off x="148579" y="1845811"/>
            <a:ext cx="3775298" cy="2872557"/>
            <a:chOff x="180975" y="2058802"/>
            <a:chExt cx="3775298" cy="2872557"/>
          </a:xfrm>
        </p:grpSpPr>
        <p:sp>
          <p:nvSpPr>
            <p:cNvPr id="54" name="Rectangle 19">
              <a:extLst>
                <a:ext uri="{FF2B5EF4-FFF2-40B4-BE49-F238E27FC236}">
                  <a16:creationId xmlns:a16="http://schemas.microsoft.com/office/drawing/2014/main" id="{274DB693-67A2-437B-8367-9D37AB30D8BE}"/>
                </a:ext>
              </a:extLst>
            </p:cNvPr>
            <p:cNvSpPr/>
            <p:nvPr/>
          </p:nvSpPr>
          <p:spPr>
            <a:xfrm>
              <a:off x="436753" y="2181421"/>
              <a:ext cx="3293967" cy="492443"/>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600" b="1" dirty="0">
                  <a:solidFill>
                    <a:schemeClr val="accent1"/>
                  </a:solidFill>
                  <a:cs typeface="Calibri" panose="020F0502020204030204" pitchFamily="34" charset="0"/>
                </a:rPr>
                <a:t> </a:t>
              </a:r>
              <a:r>
                <a:rPr lang="it-IT" sz="2600" b="1" dirty="0">
                  <a:cs typeface="Calibri" panose="020F0502020204030204" pitchFamily="34" charset="0"/>
                </a:rPr>
                <a:t>Optical atomic clocks </a:t>
              </a:r>
            </a:p>
          </p:txBody>
        </p:sp>
        <p:sp>
          <p:nvSpPr>
            <p:cNvPr id="55" name="Rounded Rectangle 14">
              <a:extLst>
                <a:ext uri="{FF2B5EF4-FFF2-40B4-BE49-F238E27FC236}">
                  <a16:creationId xmlns:a16="http://schemas.microsoft.com/office/drawing/2014/main" id="{3C9BD5DD-EFA1-4570-8959-FE81E529B107}"/>
                </a:ext>
              </a:extLst>
            </p:cNvPr>
            <p:cNvSpPr/>
            <p:nvPr/>
          </p:nvSpPr>
          <p:spPr>
            <a:xfrm>
              <a:off x="180975" y="2058802"/>
              <a:ext cx="3775298" cy="2872557"/>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grpSp>
      <p:sp>
        <p:nvSpPr>
          <p:cNvPr id="52" name="Rectangle 26">
            <a:extLst>
              <a:ext uri="{FF2B5EF4-FFF2-40B4-BE49-F238E27FC236}">
                <a16:creationId xmlns:a16="http://schemas.microsoft.com/office/drawing/2014/main" id="{C25573B5-CA02-4FD1-A107-83BEB59C5AA2}"/>
              </a:ext>
            </a:extLst>
          </p:cNvPr>
          <p:cNvSpPr/>
          <p:nvPr/>
        </p:nvSpPr>
        <p:spPr>
          <a:xfrm>
            <a:off x="1562644" y="1272840"/>
            <a:ext cx="1002197" cy="553998"/>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3000" b="1" dirty="0">
                <a:solidFill>
                  <a:srgbClr val="FF0000"/>
                </a:solidFill>
                <a:cs typeface="Calibri" panose="020F0502020204030204" pitchFamily="34" charset="0"/>
              </a:rPr>
              <a:t>TIME</a:t>
            </a:r>
            <a:endParaRPr lang="it-IT" sz="3000" dirty="0">
              <a:solidFill>
                <a:srgbClr val="FF0000"/>
              </a:solidFill>
            </a:endParaRPr>
          </a:p>
        </p:txBody>
      </p:sp>
      <p:sp>
        <p:nvSpPr>
          <p:cNvPr id="16" name="Left-Right Arrow 27">
            <a:extLst>
              <a:ext uri="{FF2B5EF4-FFF2-40B4-BE49-F238E27FC236}">
                <a16:creationId xmlns:a16="http://schemas.microsoft.com/office/drawing/2014/main" id="{A40BDF56-907A-4F05-86A5-C1A2A761D34A}"/>
              </a:ext>
            </a:extLst>
          </p:cNvPr>
          <p:cNvSpPr/>
          <p:nvPr/>
        </p:nvSpPr>
        <p:spPr>
          <a:xfrm>
            <a:off x="4077822" y="2980906"/>
            <a:ext cx="1066800" cy="6023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grpSp>
        <p:nvGrpSpPr>
          <p:cNvPr id="17" name="Group 93">
            <a:extLst>
              <a:ext uri="{FF2B5EF4-FFF2-40B4-BE49-F238E27FC236}">
                <a16:creationId xmlns:a16="http://schemas.microsoft.com/office/drawing/2014/main" id="{3ACCDA2F-BCA4-4B7D-8089-E4DB7D64BEAC}"/>
              </a:ext>
            </a:extLst>
          </p:cNvPr>
          <p:cNvGrpSpPr/>
          <p:nvPr/>
        </p:nvGrpSpPr>
        <p:grpSpPr>
          <a:xfrm>
            <a:off x="402391" y="2557111"/>
            <a:ext cx="3350127" cy="1487594"/>
            <a:chOff x="434787" y="2695454"/>
            <a:chExt cx="3350127" cy="1487594"/>
          </a:xfrm>
        </p:grpSpPr>
        <p:sp>
          <p:nvSpPr>
            <p:cNvPr id="38" name="Text Box 6">
              <a:extLst>
                <a:ext uri="{FF2B5EF4-FFF2-40B4-BE49-F238E27FC236}">
                  <a16:creationId xmlns:a16="http://schemas.microsoft.com/office/drawing/2014/main" id="{96EACDDC-DFAB-43DC-AD3A-CD00CEBAEE96}"/>
                </a:ext>
              </a:extLst>
            </p:cNvPr>
            <p:cNvSpPr txBox="1">
              <a:spLocks noChangeArrowheads="1"/>
            </p:cNvSpPr>
            <p:nvPr/>
          </p:nvSpPr>
          <p:spPr bwMode="auto">
            <a:xfrm>
              <a:off x="436753" y="2695454"/>
              <a:ext cx="3348161" cy="400110"/>
            </a:xfrm>
            <a:prstGeom prst="rect">
              <a:avLst/>
            </a:prstGeom>
            <a:noFill/>
            <a:ln w="9525" algn="ctr">
              <a:noFill/>
              <a:miter lim="800000"/>
              <a:headEnd/>
              <a:tailEnd/>
            </a:ln>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en-US" sz="2000" b="1" dirty="0">
                  <a:solidFill>
                    <a:schemeClr val="accent1"/>
                  </a:solidFill>
                  <a:latin typeface="+mj-lt"/>
                  <a:cs typeface="Arial" panose="020B0604020202020204" pitchFamily="34" charset="0"/>
                </a:rPr>
                <a:t>internal </a:t>
              </a:r>
              <a:r>
                <a:rPr lang="en-US" sz="2000" b="1" dirty="0" err="1">
                  <a:solidFill>
                    <a:schemeClr val="accent1"/>
                  </a:solidFill>
                  <a:latin typeface="+mj-lt"/>
                  <a:cs typeface="Arial" panose="020B0604020202020204" pitchFamily="34" charset="0"/>
                </a:rPr>
                <a:t>d.o.f</a:t>
              </a:r>
              <a:r>
                <a:rPr lang="en-US" sz="2000" b="1" dirty="0">
                  <a:solidFill>
                    <a:schemeClr val="accent1"/>
                  </a:solidFill>
                  <a:latin typeface="+mj-lt"/>
                  <a:cs typeface="Arial" panose="020B0604020202020204" pitchFamily="34" charset="0"/>
                </a:rPr>
                <a:t>., electronic states</a:t>
              </a:r>
              <a:endParaRPr lang="en-US" sz="2000" b="1" dirty="0">
                <a:solidFill>
                  <a:schemeClr val="accent2"/>
                </a:solidFill>
                <a:latin typeface="+mj-lt"/>
                <a:cs typeface="Arial" panose="020B0604020202020204" pitchFamily="34" charset="0"/>
              </a:endParaRPr>
            </a:p>
          </p:txBody>
        </p:sp>
        <p:grpSp>
          <p:nvGrpSpPr>
            <p:cNvPr id="39" name="Group 61">
              <a:extLst>
                <a:ext uri="{FF2B5EF4-FFF2-40B4-BE49-F238E27FC236}">
                  <a16:creationId xmlns:a16="http://schemas.microsoft.com/office/drawing/2014/main" id="{5F9579F2-9A93-479F-B6C0-73FD632E1251}"/>
                </a:ext>
              </a:extLst>
            </p:cNvPr>
            <p:cNvGrpSpPr/>
            <p:nvPr/>
          </p:nvGrpSpPr>
          <p:grpSpPr>
            <a:xfrm>
              <a:off x="434787" y="3181553"/>
              <a:ext cx="3244476" cy="1001495"/>
              <a:chOff x="434787" y="3181553"/>
              <a:chExt cx="3244476" cy="1001495"/>
            </a:xfrm>
          </p:grpSpPr>
          <p:sp>
            <p:nvSpPr>
              <p:cNvPr id="40" name="Freeform 32">
                <a:extLst>
                  <a:ext uri="{FF2B5EF4-FFF2-40B4-BE49-F238E27FC236}">
                    <a16:creationId xmlns:a16="http://schemas.microsoft.com/office/drawing/2014/main" id="{289B394C-CC2C-43E9-A43E-BDABD2F4DD38}"/>
                  </a:ext>
                </a:extLst>
              </p:cNvPr>
              <p:cNvSpPr/>
              <p:nvPr/>
            </p:nvSpPr>
            <p:spPr>
              <a:xfrm>
                <a:off x="434787" y="3596724"/>
                <a:ext cx="536820" cy="233913"/>
              </a:xfrm>
              <a:custGeom>
                <a:avLst/>
                <a:gdLst>
                  <a:gd name="connsiteX0" fmla="*/ 0 w 1196502"/>
                  <a:gd name="connsiteY0" fmla="*/ 184826 h 233464"/>
                  <a:gd name="connsiteX1" fmla="*/ 97276 w 1196502"/>
                  <a:gd name="connsiteY1" fmla="*/ 97277 h 233464"/>
                  <a:gd name="connsiteX2" fmla="*/ 184825 w 1196502"/>
                  <a:gd name="connsiteY2" fmla="*/ 9728 h 233464"/>
                  <a:gd name="connsiteX3" fmla="*/ 243191 w 1196502"/>
                  <a:gd name="connsiteY3" fmla="*/ 0 h 233464"/>
                  <a:gd name="connsiteX4" fmla="*/ 311285 w 1196502"/>
                  <a:gd name="connsiteY4" fmla="*/ 9728 h 233464"/>
                  <a:gd name="connsiteX5" fmla="*/ 340468 w 1196502"/>
                  <a:gd name="connsiteY5" fmla="*/ 48638 h 233464"/>
                  <a:gd name="connsiteX6" fmla="*/ 408561 w 1196502"/>
                  <a:gd name="connsiteY6" fmla="*/ 165370 h 233464"/>
                  <a:gd name="connsiteX7" fmla="*/ 428017 w 1196502"/>
                  <a:gd name="connsiteY7" fmla="*/ 194553 h 233464"/>
                  <a:gd name="connsiteX8" fmla="*/ 496110 w 1196502"/>
                  <a:gd name="connsiteY8" fmla="*/ 233464 h 233464"/>
                  <a:gd name="connsiteX9" fmla="*/ 554476 w 1196502"/>
                  <a:gd name="connsiteY9" fmla="*/ 194553 h 233464"/>
                  <a:gd name="connsiteX10" fmla="*/ 612842 w 1196502"/>
                  <a:gd name="connsiteY10" fmla="*/ 136187 h 233464"/>
                  <a:gd name="connsiteX11" fmla="*/ 642025 w 1196502"/>
                  <a:gd name="connsiteY11" fmla="*/ 107004 h 233464"/>
                  <a:gd name="connsiteX12" fmla="*/ 710119 w 1196502"/>
                  <a:gd name="connsiteY12" fmla="*/ 68094 h 233464"/>
                  <a:gd name="connsiteX13" fmla="*/ 739302 w 1196502"/>
                  <a:gd name="connsiteY13" fmla="*/ 38911 h 233464"/>
                  <a:gd name="connsiteX14" fmla="*/ 778212 w 1196502"/>
                  <a:gd name="connsiteY14" fmla="*/ 29183 h 233464"/>
                  <a:gd name="connsiteX15" fmla="*/ 807395 w 1196502"/>
                  <a:gd name="connsiteY15" fmla="*/ 19455 h 233464"/>
                  <a:gd name="connsiteX16" fmla="*/ 856034 w 1196502"/>
                  <a:gd name="connsiteY16" fmla="*/ 68094 h 233464"/>
                  <a:gd name="connsiteX17" fmla="*/ 875489 w 1196502"/>
                  <a:gd name="connsiteY17" fmla="*/ 136187 h 233464"/>
                  <a:gd name="connsiteX18" fmla="*/ 894944 w 1196502"/>
                  <a:gd name="connsiteY18" fmla="*/ 175098 h 233464"/>
                  <a:gd name="connsiteX19" fmla="*/ 914400 w 1196502"/>
                  <a:gd name="connsiteY19" fmla="*/ 204281 h 233464"/>
                  <a:gd name="connsiteX20" fmla="*/ 943582 w 1196502"/>
                  <a:gd name="connsiteY20" fmla="*/ 223736 h 233464"/>
                  <a:gd name="connsiteX21" fmla="*/ 1021404 w 1196502"/>
                  <a:gd name="connsiteY21" fmla="*/ 204281 h 233464"/>
                  <a:gd name="connsiteX22" fmla="*/ 1070042 w 1196502"/>
                  <a:gd name="connsiteY22" fmla="*/ 145915 h 233464"/>
                  <a:gd name="connsiteX23" fmla="*/ 1157591 w 1196502"/>
                  <a:gd name="connsiteY23" fmla="*/ 97277 h 233464"/>
                  <a:gd name="connsiteX24" fmla="*/ 1196502 w 1196502"/>
                  <a:gd name="connsiteY24" fmla="*/ 97277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6502" h="233464">
                    <a:moveTo>
                      <a:pt x="0" y="184826"/>
                    </a:moveTo>
                    <a:cubicBezTo>
                      <a:pt x="32425" y="155643"/>
                      <a:pt x="65607" y="127279"/>
                      <a:pt x="97276" y="97277"/>
                    </a:cubicBezTo>
                    <a:cubicBezTo>
                      <a:pt x="127237" y="68893"/>
                      <a:pt x="150485" y="32621"/>
                      <a:pt x="184825" y="9728"/>
                    </a:cubicBezTo>
                    <a:cubicBezTo>
                      <a:pt x="201236" y="-1213"/>
                      <a:pt x="223736" y="3243"/>
                      <a:pt x="243191" y="0"/>
                    </a:cubicBezTo>
                    <a:cubicBezTo>
                      <a:pt x="265889" y="3243"/>
                      <a:pt x="290777" y="-526"/>
                      <a:pt x="311285" y="9728"/>
                    </a:cubicBezTo>
                    <a:cubicBezTo>
                      <a:pt x="325786" y="16978"/>
                      <a:pt x="331475" y="35148"/>
                      <a:pt x="340468" y="48638"/>
                    </a:cubicBezTo>
                    <a:cubicBezTo>
                      <a:pt x="444175" y="204199"/>
                      <a:pt x="352964" y="68077"/>
                      <a:pt x="408561" y="165370"/>
                    </a:cubicBezTo>
                    <a:cubicBezTo>
                      <a:pt x="414362" y="175521"/>
                      <a:pt x="419750" y="186286"/>
                      <a:pt x="428017" y="194553"/>
                    </a:cubicBezTo>
                    <a:cubicBezTo>
                      <a:pt x="441768" y="208304"/>
                      <a:pt x="480848" y="225833"/>
                      <a:pt x="496110" y="233464"/>
                    </a:cubicBezTo>
                    <a:cubicBezTo>
                      <a:pt x="515565" y="220494"/>
                      <a:pt x="541506" y="214008"/>
                      <a:pt x="554476" y="194553"/>
                    </a:cubicBezTo>
                    <a:cubicBezTo>
                      <a:pt x="588725" y="143179"/>
                      <a:pt x="556534" y="184451"/>
                      <a:pt x="612842" y="136187"/>
                    </a:cubicBezTo>
                    <a:cubicBezTo>
                      <a:pt x="623287" y="127234"/>
                      <a:pt x="631457" y="115811"/>
                      <a:pt x="642025" y="107004"/>
                    </a:cubicBezTo>
                    <a:cubicBezTo>
                      <a:pt x="662649" y="89817"/>
                      <a:pt x="686333" y="79987"/>
                      <a:pt x="710119" y="68094"/>
                    </a:cubicBezTo>
                    <a:cubicBezTo>
                      <a:pt x="719847" y="58366"/>
                      <a:pt x="727358" y="45736"/>
                      <a:pt x="739302" y="38911"/>
                    </a:cubicBezTo>
                    <a:cubicBezTo>
                      <a:pt x="750910" y="32278"/>
                      <a:pt x="765357" y="32856"/>
                      <a:pt x="778212" y="29183"/>
                    </a:cubicBezTo>
                    <a:cubicBezTo>
                      <a:pt x="788071" y="26366"/>
                      <a:pt x="797667" y="22698"/>
                      <a:pt x="807395" y="19455"/>
                    </a:cubicBezTo>
                    <a:cubicBezTo>
                      <a:pt x="823608" y="35668"/>
                      <a:pt x="850473" y="45850"/>
                      <a:pt x="856034" y="68094"/>
                    </a:cubicBezTo>
                    <a:cubicBezTo>
                      <a:pt x="860972" y="87845"/>
                      <a:pt x="867114" y="116645"/>
                      <a:pt x="875489" y="136187"/>
                    </a:cubicBezTo>
                    <a:cubicBezTo>
                      <a:pt x="881201" y="149516"/>
                      <a:pt x="887749" y="162507"/>
                      <a:pt x="894944" y="175098"/>
                    </a:cubicBezTo>
                    <a:cubicBezTo>
                      <a:pt x="900745" y="185249"/>
                      <a:pt x="906133" y="196014"/>
                      <a:pt x="914400" y="204281"/>
                    </a:cubicBezTo>
                    <a:cubicBezTo>
                      <a:pt x="922667" y="212548"/>
                      <a:pt x="933855" y="217251"/>
                      <a:pt x="943582" y="223736"/>
                    </a:cubicBezTo>
                    <a:cubicBezTo>
                      <a:pt x="950601" y="222332"/>
                      <a:pt x="1008582" y="212829"/>
                      <a:pt x="1021404" y="204281"/>
                    </a:cubicBezTo>
                    <a:cubicBezTo>
                      <a:pt x="1094554" y="155514"/>
                      <a:pt x="1012617" y="196162"/>
                      <a:pt x="1070042" y="145915"/>
                    </a:cubicBezTo>
                    <a:cubicBezTo>
                      <a:pt x="1087433" y="130698"/>
                      <a:pt x="1127935" y="101513"/>
                      <a:pt x="1157591" y="97277"/>
                    </a:cubicBezTo>
                    <a:cubicBezTo>
                      <a:pt x="1170431" y="95443"/>
                      <a:pt x="1183532" y="97277"/>
                      <a:pt x="1196502" y="97277"/>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cxnSp>
            <p:nvCxnSpPr>
              <p:cNvPr id="41" name="Straight Arrow Connector 35">
                <a:extLst>
                  <a:ext uri="{FF2B5EF4-FFF2-40B4-BE49-F238E27FC236}">
                    <a16:creationId xmlns:a16="http://schemas.microsoft.com/office/drawing/2014/main" id="{6F0B588D-C031-4E1C-8186-03965C3F07D1}"/>
                  </a:ext>
                </a:extLst>
              </p:cNvPr>
              <p:cNvCxnSpPr/>
              <p:nvPr/>
            </p:nvCxnSpPr>
            <p:spPr>
              <a:xfrm>
                <a:off x="971606" y="3692776"/>
                <a:ext cx="6288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38">
                <a:extLst>
                  <a:ext uri="{FF2B5EF4-FFF2-40B4-BE49-F238E27FC236}">
                    <a16:creationId xmlns:a16="http://schemas.microsoft.com/office/drawing/2014/main" id="{27F35929-9AEA-44FA-84A1-DD5300E4E919}"/>
                  </a:ext>
                </a:extLst>
              </p:cNvPr>
              <p:cNvSpPr/>
              <p:nvPr/>
            </p:nvSpPr>
            <p:spPr>
              <a:xfrm>
                <a:off x="539721" y="3273456"/>
                <a:ext cx="428322" cy="369332"/>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rgbClr val="FF0000"/>
                    </a:solidFill>
                  </a:rPr>
                  <a:t>h</a:t>
                </a:r>
                <a:r>
                  <a:rPr lang="it-IT" dirty="0">
                    <a:solidFill>
                      <a:srgbClr val="FF0000"/>
                    </a:solidFill>
                    <a:latin typeface="Symbol" panose="05050102010706020507" pitchFamily="18" charset="2"/>
                  </a:rPr>
                  <a:t>n</a:t>
                </a:r>
              </a:p>
            </p:txBody>
          </p:sp>
          <p:cxnSp>
            <p:nvCxnSpPr>
              <p:cNvPr id="43" name="Straight Connector 53">
                <a:extLst>
                  <a:ext uri="{FF2B5EF4-FFF2-40B4-BE49-F238E27FC236}">
                    <a16:creationId xmlns:a16="http://schemas.microsoft.com/office/drawing/2014/main" id="{A3192D52-0EFD-477C-999C-A89F30A39E8A}"/>
                  </a:ext>
                </a:extLst>
              </p:cNvPr>
              <p:cNvCxnSpPr/>
              <p:nvPr/>
            </p:nvCxnSpPr>
            <p:spPr>
              <a:xfrm>
                <a:off x="1169363" y="3390866"/>
                <a:ext cx="57980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54">
                <a:extLst>
                  <a:ext uri="{FF2B5EF4-FFF2-40B4-BE49-F238E27FC236}">
                    <a16:creationId xmlns:a16="http://schemas.microsoft.com/office/drawing/2014/main" id="{4EAA479F-4D8B-4C81-83B4-6627FA99B93B}"/>
                  </a:ext>
                </a:extLst>
              </p:cNvPr>
              <p:cNvCxnSpPr/>
              <p:nvPr/>
            </p:nvCxnSpPr>
            <p:spPr>
              <a:xfrm>
                <a:off x="1169363" y="4006045"/>
                <a:ext cx="57980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56">
                <a:extLst>
                  <a:ext uri="{FF2B5EF4-FFF2-40B4-BE49-F238E27FC236}">
                    <a16:creationId xmlns:a16="http://schemas.microsoft.com/office/drawing/2014/main" id="{4760F330-57B4-4DB0-8BDB-4BC79DFB3BF8}"/>
                  </a:ext>
                </a:extLst>
              </p:cNvPr>
              <p:cNvCxnSpPr/>
              <p:nvPr/>
            </p:nvCxnSpPr>
            <p:spPr>
              <a:xfrm>
                <a:off x="1377801" y="3434046"/>
                <a:ext cx="0" cy="51746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Rectangle 57">
                <a:extLst>
                  <a:ext uri="{FF2B5EF4-FFF2-40B4-BE49-F238E27FC236}">
                    <a16:creationId xmlns:a16="http://schemas.microsoft.com/office/drawing/2014/main" id="{6791C375-12B4-4AFC-A5B7-694095E7BE47}"/>
                  </a:ext>
                </a:extLst>
              </p:cNvPr>
              <p:cNvSpPr/>
              <p:nvPr/>
            </p:nvSpPr>
            <p:spPr>
              <a:xfrm>
                <a:off x="1753194" y="3181553"/>
                <a:ext cx="470000" cy="400110"/>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e-IL" sz="2000" dirty="0">
                    <a:solidFill>
                      <a:prstClr val="black"/>
                    </a:solidFill>
                  </a:rPr>
                  <a:t>׀</a:t>
                </a:r>
                <a:r>
                  <a:rPr lang="it-IT" sz="2000" dirty="0">
                    <a:solidFill>
                      <a:prstClr val="black"/>
                    </a:solidFill>
                  </a:rPr>
                  <a:t>e›</a:t>
                </a:r>
                <a:endParaRPr lang="it-IT" dirty="0"/>
              </a:p>
            </p:txBody>
          </p:sp>
          <p:sp>
            <p:nvSpPr>
              <p:cNvPr id="47" name="Rectangle 58">
                <a:extLst>
                  <a:ext uri="{FF2B5EF4-FFF2-40B4-BE49-F238E27FC236}">
                    <a16:creationId xmlns:a16="http://schemas.microsoft.com/office/drawing/2014/main" id="{CB6D9708-8D4E-4DE7-B4AF-62748BB9FF67}"/>
                  </a:ext>
                </a:extLst>
              </p:cNvPr>
              <p:cNvSpPr/>
              <p:nvPr/>
            </p:nvSpPr>
            <p:spPr>
              <a:xfrm>
                <a:off x="1756680" y="3760198"/>
                <a:ext cx="470000" cy="400110"/>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e-IL" sz="2000" dirty="0">
                    <a:solidFill>
                      <a:prstClr val="black"/>
                    </a:solidFill>
                  </a:rPr>
                  <a:t>׀</a:t>
                </a:r>
                <a:r>
                  <a:rPr lang="it-IT" sz="2000" dirty="0">
                    <a:solidFill>
                      <a:prstClr val="black"/>
                    </a:solidFill>
                  </a:rPr>
                  <a:t>g›</a:t>
                </a:r>
                <a:endParaRPr lang="it-IT" dirty="0"/>
              </a:p>
            </p:txBody>
          </p:sp>
          <p:pic>
            <p:nvPicPr>
              <p:cNvPr id="48" name="Picture 60">
                <a:extLst>
                  <a:ext uri="{FF2B5EF4-FFF2-40B4-BE49-F238E27FC236}">
                    <a16:creationId xmlns:a16="http://schemas.microsoft.com/office/drawing/2014/main" id="{7D77005E-A285-4763-8134-ED16C1C0C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036" y="3206367"/>
                <a:ext cx="1149227" cy="976681"/>
              </a:xfrm>
              <a:prstGeom prst="rect">
                <a:avLst/>
              </a:prstGeom>
              <a:ln>
                <a:solidFill>
                  <a:schemeClr val="tx1"/>
                </a:solidFill>
              </a:ln>
            </p:spPr>
          </p:pic>
          <p:sp>
            <p:nvSpPr>
              <p:cNvPr id="49" name="Rectangle 62">
                <a:extLst>
                  <a:ext uri="{FF2B5EF4-FFF2-40B4-BE49-F238E27FC236}">
                    <a16:creationId xmlns:a16="http://schemas.microsoft.com/office/drawing/2014/main" id="{95B82708-B4E7-470C-87A7-EC9F00730FF5}"/>
                  </a:ext>
                </a:extLst>
              </p:cNvPr>
              <p:cNvSpPr/>
              <p:nvPr/>
            </p:nvSpPr>
            <p:spPr>
              <a:xfrm>
                <a:off x="1383153" y="3513425"/>
                <a:ext cx="431528" cy="369332"/>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rgbClr val="FF0000"/>
                    </a:solidFill>
                  </a:rPr>
                  <a:t>eV</a:t>
                </a:r>
                <a:endParaRPr lang="it-IT" dirty="0">
                  <a:solidFill>
                    <a:srgbClr val="FF0000"/>
                  </a:solidFill>
                  <a:latin typeface="Symbol" panose="05050102010706020507" pitchFamily="18" charset="2"/>
                </a:endParaRPr>
              </a:p>
            </p:txBody>
          </p:sp>
        </p:grpSp>
      </p:grpSp>
      <p:grpSp>
        <p:nvGrpSpPr>
          <p:cNvPr id="2" name="Gruppo 1">
            <a:extLst>
              <a:ext uri="{FF2B5EF4-FFF2-40B4-BE49-F238E27FC236}">
                <a16:creationId xmlns:a16="http://schemas.microsoft.com/office/drawing/2014/main" id="{93DBEEAA-D744-223A-FCBA-3BAE22456214}"/>
              </a:ext>
            </a:extLst>
          </p:cNvPr>
          <p:cNvGrpSpPr/>
          <p:nvPr/>
        </p:nvGrpSpPr>
        <p:grpSpPr>
          <a:xfrm>
            <a:off x="5379946" y="1290230"/>
            <a:ext cx="3615475" cy="3428138"/>
            <a:chOff x="5379946" y="1290230"/>
            <a:chExt cx="3615475" cy="3428138"/>
          </a:xfrm>
        </p:grpSpPr>
        <p:sp>
          <p:nvSpPr>
            <p:cNvPr id="10" name="Rectangle 21">
              <a:extLst>
                <a:ext uri="{FF2B5EF4-FFF2-40B4-BE49-F238E27FC236}">
                  <a16:creationId xmlns:a16="http://schemas.microsoft.com/office/drawing/2014/main" id="{1059D075-0637-4B63-8C7D-7E19B485D816}"/>
                </a:ext>
              </a:extLst>
            </p:cNvPr>
            <p:cNvSpPr/>
            <p:nvPr/>
          </p:nvSpPr>
          <p:spPr>
            <a:xfrm>
              <a:off x="5868965" y="4236205"/>
              <a:ext cx="2934525" cy="400110"/>
            </a:xfrm>
            <a:prstGeom prst="rect">
              <a:avLst/>
            </a:prstGeom>
            <a:ln>
              <a:noFill/>
            </a:ln>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000" dirty="0"/>
                <a:t>relative</a:t>
              </a:r>
              <a:r>
                <a:rPr lang="it-IT" sz="2000" dirty="0">
                  <a:solidFill>
                    <a:schemeClr val="accent1"/>
                  </a:solidFill>
                </a:rPr>
                <a:t> </a:t>
              </a:r>
              <a:r>
                <a:rPr lang="it-IT" sz="2000" dirty="0" err="1"/>
                <a:t>precision</a:t>
              </a:r>
              <a:r>
                <a:rPr lang="it-IT" sz="2000" dirty="0"/>
                <a:t> &lt; </a:t>
              </a:r>
              <a:r>
                <a:rPr lang="it-IT" sz="2000" dirty="0">
                  <a:solidFill>
                    <a:srgbClr val="FF0000"/>
                  </a:solidFill>
                </a:rPr>
                <a:t>10</a:t>
              </a:r>
              <a:r>
                <a:rPr lang="it-IT" sz="2000" baseline="30000" dirty="0">
                  <a:solidFill>
                    <a:srgbClr val="FF0000"/>
                  </a:solidFill>
                </a:rPr>
                <a:t>-11 </a:t>
              </a:r>
              <a:r>
                <a:rPr lang="it-IT" sz="2000" dirty="0">
                  <a:solidFill>
                    <a:srgbClr val="FF0000"/>
                  </a:solidFill>
                </a:rPr>
                <a:t>g</a:t>
              </a:r>
              <a:endParaRPr lang="it-IT" sz="2000" baseline="30000" dirty="0">
                <a:solidFill>
                  <a:srgbClr val="FF0000"/>
                </a:solidFill>
              </a:endParaRPr>
            </a:p>
          </p:txBody>
        </p:sp>
        <p:grpSp>
          <p:nvGrpSpPr>
            <p:cNvPr id="11" name="Group 46">
              <a:extLst>
                <a:ext uri="{FF2B5EF4-FFF2-40B4-BE49-F238E27FC236}">
                  <a16:creationId xmlns:a16="http://schemas.microsoft.com/office/drawing/2014/main" id="{B8506E71-5581-4FD6-A4D1-EA1047F030E5}"/>
                </a:ext>
              </a:extLst>
            </p:cNvPr>
            <p:cNvGrpSpPr/>
            <p:nvPr/>
          </p:nvGrpSpPr>
          <p:grpSpPr>
            <a:xfrm>
              <a:off x="8673338" y="3076079"/>
              <a:ext cx="300250" cy="584716"/>
              <a:chOff x="8633655" y="3545841"/>
              <a:chExt cx="300250" cy="584716"/>
            </a:xfrm>
          </p:grpSpPr>
          <p:cxnSp>
            <p:nvCxnSpPr>
              <p:cNvPr id="56" name="Straight Arrow Connector 44">
                <a:extLst>
                  <a:ext uri="{FF2B5EF4-FFF2-40B4-BE49-F238E27FC236}">
                    <a16:creationId xmlns:a16="http://schemas.microsoft.com/office/drawing/2014/main" id="{2A40740F-68D2-43E2-B3B6-EBB0FE6A2E2F}"/>
                  </a:ext>
                </a:extLst>
              </p:cNvPr>
              <p:cNvCxnSpPr/>
              <p:nvPr/>
            </p:nvCxnSpPr>
            <p:spPr>
              <a:xfrm>
                <a:off x="8669843" y="3635257"/>
                <a:ext cx="0" cy="4953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45">
                <a:extLst>
                  <a:ext uri="{FF2B5EF4-FFF2-40B4-BE49-F238E27FC236}">
                    <a16:creationId xmlns:a16="http://schemas.microsoft.com/office/drawing/2014/main" id="{173410D9-1DD4-4244-BD73-6BE5D40C38AB}"/>
                  </a:ext>
                </a:extLst>
              </p:cNvPr>
              <p:cNvSpPr/>
              <p:nvPr/>
            </p:nvSpPr>
            <p:spPr>
              <a:xfrm>
                <a:off x="8633655" y="3545841"/>
                <a:ext cx="300250" cy="369332"/>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cs typeface="Arial" panose="020B0604020202020204" pitchFamily="34" charset="0"/>
                  </a:rPr>
                  <a:t>g</a:t>
                </a:r>
                <a:endParaRPr lang="it-IT" b="1" dirty="0"/>
              </a:p>
            </p:txBody>
          </p:sp>
        </p:grpSp>
        <p:sp>
          <p:nvSpPr>
            <p:cNvPr id="53" name="Rectangle 40">
              <a:extLst>
                <a:ext uri="{FF2B5EF4-FFF2-40B4-BE49-F238E27FC236}">
                  <a16:creationId xmlns:a16="http://schemas.microsoft.com/office/drawing/2014/main" id="{176FEFCA-AEF7-49CF-BA09-BB7C7A8AC5E2}"/>
                </a:ext>
              </a:extLst>
            </p:cNvPr>
            <p:cNvSpPr/>
            <p:nvPr/>
          </p:nvSpPr>
          <p:spPr>
            <a:xfrm>
              <a:off x="6390951" y="1290230"/>
              <a:ext cx="1580369" cy="553998"/>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3000" b="1" dirty="0">
                  <a:solidFill>
                    <a:srgbClr val="00B0F0"/>
                  </a:solidFill>
                  <a:cs typeface="Calibri" panose="020F0502020204030204" pitchFamily="34" charset="0"/>
                </a:rPr>
                <a:t>GRAVITY</a:t>
              </a:r>
              <a:endParaRPr lang="it-IT" sz="3000" dirty="0">
                <a:solidFill>
                  <a:srgbClr val="00B0F0"/>
                </a:solidFill>
              </a:endParaRPr>
            </a:p>
          </p:txBody>
        </p:sp>
        <p:grpSp>
          <p:nvGrpSpPr>
            <p:cNvPr id="14" name="Group 94">
              <a:extLst>
                <a:ext uri="{FF2B5EF4-FFF2-40B4-BE49-F238E27FC236}">
                  <a16:creationId xmlns:a16="http://schemas.microsoft.com/office/drawing/2014/main" id="{8076BE99-B414-4D3E-B65C-67096C642D30}"/>
                </a:ext>
              </a:extLst>
            </p:cNvPr>
            <p:cNvGrpSpPr/>
            <p:nvPr/>
          </p:nvGrpSpPr>
          <p:grpSpPr>
            <a:xfrm>
              <a:off x="5379946" y="1859956"/>
              <a:ext cx="3615475" cy="2858412"/>
              <a:chOff x="5412342" y="2072947"/>
              <a:chExt cx="3615475" cy="2858412"/>
            </a:xfrm>
          </p:grpSpPr>
          <p:sp>
            <p:nvSpPr>
              <p:cNvPr id="50" name="Rectangle 20">
                <a:extLst>
                  <a:ext uri="{FF2B5EF4-FFF2-40B4-BE49-F238E27FC236}">
                    <a16:creationId xmlns:a16="http://schemas.microsoft.com/office/drawing/2014/main" id="{34E527A0-545F-4E7C-850F-6F8CF357A1D8}"/>
                  </a:ext>
                </a:extLst>
              </p:cNvPr>
              <p:cNvSpPr/>
              <p:nvPr/>
            </p:nvSpPr>
            <p:spPr>
              <a:xfrm>
                <a:off x="5425436" y="2094900"/>
                <a:ext cx="3602381" cy="800219"/>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it-IT" sz="2600" b="1" dirty="0">
                    <a:solidFill>
                      <a:srgbClr val="5B9BD5"/>
                    </a:solidFill>
                    <a:cs typeface="Calibri" panose="020F0502020204030204" pitchFamily="34" charset="0"/>
                  </a:rPr>
                  <a:t> </a:t>
                </a:r>
                <a:r>
                  <a:rPr lang="it-IT" sz="2600" b="1" dirty="0">
                    <a:solidFill>
                      <a:prstClr val="black"/>
                    </a:solidFill>
                    <a:cs typeface="Calibri" panose="020F0502020204030204" pitchFamily="34" charset="0"/>
                  </a:rPr>
                  <a:t>Atom interferometers </a:t>
                </a:r>
                <a:r>
                  <a:rPr lang="it-IT" sz="2000" b="1" dirty="0">
                    <a:solidFill>
                      <a:prstClr val="black"/>
                    </a:solidFill>
                    <a:cs typeface="Calibri" panose="020F0502020204030204" pitchFamily="34" charset="0"/>
                  </a:rPr>
                  <a:t>(gravimeters/gradiometers)</a:t>
                </a:r>
                <a:endParaRPr lang="it-IT" sz="2000" dirty="0"/>
              </a:p>
            </p:txBody>
          </p:sp>
          <p:sp>
            <p:nvSpPr>
              <p:cNvPr id="51" name="Rounded Rectangle 42">
                <a:extLst>
                  <a:ext uri="{FF2B5EF4-FFF2-40B4-BE49-F238E27FC236}">
                    <a16:creationId xmlns:a16="http://schemas.microsoft.com/office/drawing/2014/main" id="{7AF984A0-9A38-421C-9310-76B371EC40D0}"/>
                  </a:ext>
                </a:extLst>
              </p:cNvPr>
              <p:cNvSpPr/>
              <p:nvPr/>
            </p:nvSpPr>
            <p:spPr>
              <a:xfrm>
                <a:off x="5412342" y="2072947"/>
                <a:ext cx="3602381" cy="285841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grpSp>
        <p:sp>
          <p:nvSpPr>
            <p:cNvPr id="15" name="Text Box 6">
              <a:extLst>
                <a:ext uri="{FF2B5EF4-FFF2-40B4-BE49-F238E27FC236}">
                  <a16:creationId xmlns:a16="http://schemas.microsoft.com/office/drawing/2014/main" id="{4EDC755B-0D9D-439E-A7C5-67CCDDE0F25E}"/>
                </a:ext>
              </a:extLst>
            </p:cNvPr>
            <p:cNvSpPr txBox="1">
              <a:spLocks noChangeArrowheads="1"/>
            </p:cNvSpPr>
            <p:nvPr/>
          </p:nvSpPr>
          <p:spPr bwMode="auto">
            <a:xfrm>
              <a:off x="5392086" y="2635793"/>
              <a:ext cx="3587905" cy="400110"/>
            </a:xfrm>
            <a:prstGeom prst="rect">
              <a:avLst/>
            </a:prstGeom>
            <a:noFill/>
            <a:ln w="9525" algn="ctr">
              <a:noFill/>
              <a:miter lim="800000"/>
              <a:headEnd/>
              <a:tailEnd/>
            </a:ln>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en-US" sz="2000" b="1" dirty="0">
                  <a:solidFill>
                    <a:schemeClr val="accent1"/>
                  </a:solidFill>
                  <a:latin typeface="+mj-lt"/>
                  <a:cs typeface="Arial" panose="020B0604020202020204" pitchFamily="34" charset="0"/>
                </a:rPr>
                <a:t>external </a:t>
              </a:r>
              <a:r>
                <a:rPr lang="en-US" sz="2000" b="1" dirty="0" err="1">
                  <a:solidFill>
                    <a:schemeClr val="accent1"/>
                  </a:solidFill>
                  <a:latin typeface="+mj-lt"/>
                  <a:cs typeface="Arial" panose="020B0604020202020204" pitchFamily="34" charset="0"/>
                </a:rPr>
                <a:t>d.o.f</a:t>
              </a:r>
              <a:r>
                <a:rPr lang="en-US" sz="2000" b="1" dirty="0">
                  <a:solidFill>
                    <a:schemeClr val="accent1"/>
                  </a:solidFill>
                  <a:latin typeface="+mj-lt"/>
                  <a:cs typeface="Arial" panose="020B0604020202020204" pitchFamily="34" charset="0"/>
                </a:rPr>
                <a:t>., momentum states</a:t>
              </a:r>
              <a:endParaRPr lang="en-US" sz="2000" b="1" dirty="0">
                <a:solidFill>
                  <a:schemeClr val="accent2"/>
                </a:solidFill>
                <a:latin typeface="+mj-lt"/>
                <a:cs typeface="Arial" panose="020B0604020202020204" pitchFamily="34" charset="0"/>
              </a:endParaRPr>
            </a:p>
          </p:txBody>
        </p:sp>
        <p:pic>
          <p:nvPicPr>
            <p:cNvPr id="18" name="Immagine 17">
              <a:extLst>
                <a:ext uri="{FF2B5EF4-FFF2-40B4-BE49-F238E27FC236}">
                  <a16:creationId xmlns:a16="http://schemas.microsoft.com/office/drawing/2014/main" id="{14D17C41-FEAB-43FE-B985-525A83BA61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6774" y="3129850"/>
              <a:ext cx="252798" cy="603412"/>
            </a:xfrm>
            <a:prstGeom prst="rect">
              <a:avLst/>
            </a:prstGeom>
            <a:noFill/>
          </p:spPr>
        </p:pic>
        <p:pic>
          <p:nvPicPr>
            <p:cNvPr id="19" name="Immagine 18">
              <a:extLst>
                <a:ext uri="{FF2B5EF4-FFF2-40B4-BE49-F238E27FC236}">
                  <a16:creationId xmlns:a16="http://schemas.microsoft.com/office/drawing/2014/main" id="{18341B7E-4B20-4301-95BB-52E07C65D0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3531" y="3866329"/>
              <a:ext cx="234589" cy="234589"/>
            </a:xfrm>
            <a:prstGeom prst="rect">
              <a:avLst/>
            </a:prstGeom>
            <a:noFill/>
          </p:spPr>
        </p:pic>
        <p:pic>
          <p:nvPicPr>
            <p:cNvPr id="23" name="Immagine 22">
              <a:extLst>
                <a:ext uri="{FF2B5EF4-FFF2-40B4-BE49-F238E27FC236}">
                  <a16:creationId xmlns:a16="http://schemas.microsoft.com/office/drawing/2014/main" id="{3FD77815-95FC-4B15-8B01-3A47E8D4F1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0614" y="3456200"/>
              <a:ext cx="252798" cy="603412"/>
            </a:xfrm>
            <a:prstGeom prst="rect">
              <a:avLst/>
            </a:prstGeom>
            <a:noFill/>
          </p:spPr>
        </p:pic>
        <p:grpSp>
          <p:nvGrpSpPr>
            <p:cNvPr id="24" name="Group 79">
              <a:extLst>
                <a:ext uri="{FF2B5EF4-FFF2-40B4-BE49-F238E27FC236}">
                  <a16:creationId xmlns:a16="http://schemas.microsoft.com/office/drawing/2014/main" id="{9CF24A81-BD5C-4341-AA60-6C3239B8A1C1}"/>
                </a:ext>
              </a:extLst>
            </p:cNvPr>
            <p:cNvGrpSpPr/>
            <p:nvPr/>
          </p:nvGrpSpPr>
          <p:grpSpPr>
            <a:xfrm>
              <a:off x="5719052" y="3070611"/>
              <a:ext cx="1691874" cy="1214973"/>
              <a:chOff x="5209745" y="3146162"/>
              <a:chExt cx="1691874" cy="1214973"/>
            </a:xfrm>
          </p:grpSpPr>
          <p:cxnSp>
            <p:nvCxnSpPr>
              <p:cNvPr id="28" name="Straight Connector 80">
                <a:extLst>
                  <a:ext uri="{FF2B5EF4-FFF2-40B4-BE49-F238E27FC236}">
                    <a16:creationId xmlns:a16="http://schemas.microsoft.com/office/drawing/2014/main" id="{11647CC7-A78E-48E3-9BAE-C91321315568}"/>
                  </a:ext>
                </a:extLst>
              </p:cNvPr>
              <p:cNvCxnSpPr/>
              <p:nvPr/>
            </p:nvCxnSpPr>
            <p:spPr>
              <a:xfrm>
                <a:off x="5209745" y="3890866"/>
                <a:ext cx="877001" cy="0"/>
              </a:xfrm>
              <a:prstGeom prst="line">
                <a:avLst/>
              </a:prstGeom>
              <a:ln w="603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81">
                <a:extLst>
                  <a:ext uri="{FF2B5EF4-FFF2-40B4-BE49-F238E27FC236}">
                    <a16:creationId xmlns:a16="http://schemas.microsoft.com/office/drawing/2014/main" id="{FBE1CBF5-C82E-432C-A962-62F816E98E11}"/>
                  </a:ext>
                </a:extLst>
              </p:cNvPr>
              <p:cNvCxnSpPr/>
              <p:nvPr/>
            </p:nvCxnSpPr>
            <p:spPr>
              <a:xfrm>
                <a:off x="6024618" y="3425004"/>
                <a:ext cx="877001" cy="0"/>
              </a:xfrm>
              <a:prstGeom prst="line">
                <a:avLst/>
              </a:prstGeom>
              <a:ln w="603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82">
                <a:extLst>
                  <a:ext uri="{FF2B5EF4-FFF2-40B4-BE49-F238E27FC236}">
                    <a16:creationId xmlns:a16="http://schemas.microsoft.com/office/drawing/2014/main" id="{9E329B75-8D47-47A6-BBE5-D3123778D083}"/>
                  </a:ext>
                </a:extLst>
              </p:cNvPr>
              <p:cNvCxnSpPr/>
              <p:nvPr/>
            </p:nvCxnSpPr>
            <p:spPr>
              <a:xfrm flipV="1">
                <a:off x="5459316" y="3415954"/>
                <a:ext cx="628108" cy="474912"/>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83">
                <a:extLst>
                  <a:ext uri="{FF2B5EF4-FFF2-40B4-BE49-F238E27FC236}">
                    <a16:creationId xmlns:a16="http://schemas.microsoft.com/office/drawing/2014/main" id="{39A94A26-F196-40E4-B367-FD052CC10453}"/>
                  </a:ext>
                </a:extLst>
              </p:cNvPr>
              <p:cNvCxnSpPr/>
              <p:nvPr/>
            </p:nvCxnSpPr>
            <p:spPr>
              <a:xfrm flipV="1">
                <a:off x="6058983" y="3425004"/>
                <a:ext cx="628108" cy="474912"/>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Up Arrow 84">
                <a:extLst>
                  <a:ext uri="{FF2B5EF4-FFF2-40B4-BE49-F238E27FC236}">
                    <a16:creationId xmlns:a16="http://schemas.microsoft.com/office/drawing/2014/main" id="{E7215C0A-CCB8-44B3-8F0D-8D35F517439F}"/>
                  </a:ext>
                </a:extLst>
              </p:cNvPr>
              <p:cNvSpPr/>
              <p:nvPr/>
            </p:nvSpPr>
            <p:spPr>
              <a:xfrm>
                <a:off x="5987156" y="3156921"/>
                <a:ext cx="143654" cy="970514"/>
              </a:xfrm>
              <a:prstGeom prst="up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33" name="Up Arrow 85">
                <a:extLst>
                  <a:ext uri="{FF2B5EF4-FFF2-40B4-BE49-F238E27FC236}">
                    <a16:creationId xmlns:a16="http://schemas.microsoft.com/office/drawing/2014/main" id="{C3870F26-241F-47B1-ADB7-1657B0096F48}"/>
                  </a:ext>
                </a:extLst>
              </p:cNvPr>
              <p:cNvSpPr/>
              <p:nvPr/>
            </p:nvSpPr>
            <p:spPr>
              <a:xfrm>
                <a:off x="6577802" y="3167403"/>
                <a:ext cx="143654" cy="970514"/>
              </a:xfrm>
              <a:prstGeom prst="up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34" name="Up Arrow 86">
                <a:extLst>
                  <a:ext uri="{FF2B5EF4-FFF2-40B4-BE49-F238E27FC236}">
                    <a16:creationId xmlns:a16="http://schemas.microsoft.com/office/drawing/2014/main" id="{C6C86E20-C902-44B2-AC4D-17824673A913}"/>
                  </a:ext>
                </a:extLst>
              </p:cNvPr>
              <p:cNvSpPr/>
              <p:nvPr/>
            </p:nvSpPr>
            <p:spPr>
              <a:xfrm>
                <a:off x="5393510" y="3167403"/>
                <a:ext cx="143654" cy="970514"/>
              </a:xfrm>
              <a:prstGeom prst="up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35" name="Rectangle 87">
                <a:extLst>
                  <a:ext uri="{FF2B5EF4-FFF2-40B4-BE49-F238E27FC236}">
                    <a16:creationId xmlns:a16="http://schemas.microsoft.com/office/drawing/2014/main" id="{85E66C34-4A1D-4F76-806F-340CFB87D82A}"/>
                  </a:ext>
                </a:extLst>
              </p:cNvPr>
              <p:cNvSpPr/>
              <p:nvPr/>
            </p:nvSpPr>
            <p:spPr>
              <a:xfrm>
                <a:off x="5643276" y="3991803"/>
                <a:ext cx="296876" cy="369332"/>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solidFill>
                      <a:srgbClr val="FF0000"/>
                    </a:solidFill>
                  </a:rPr>
                  <a:t>T</a:t>
                </a:r>
              </a:p>
            </p:txBody>
          </p:sp>
          <p:sp>
            <p:nvSpPr>
              <p:cNvPr id="36" name="Rectangle 88">
                <a:extLst>
                  <a:ext uri="{FF2B5EF4-FFF2-40B4-BE49-F238E27FC236}">
                    <a16:creationId xmlns:a16="http://schemas.microsoft.com/office/drawing/2014/main" id="{B5B47C9F-2652-4086-9897-A37B700B5912}"/>
                  </a:ext>
                </a:extLst>
              </p:cNvPr>
              <p:cNvSpPr/>
              <p:nvPr/>
            </p:nvSpPr>
            <p:spPr>
              <a:xfrm>
                <a:off x="6263744" y="3989299"/>
                <a:ext cx="296876" cy="369332"/>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solidFill>
                      <a:srgbClr val="FF0000"/>
                    </a:solidFill>
                  </a:rPr>
                  <a:t>T</a:t>
                </a:r>
              </a:p>
            </p:txBody>
          </p:sp>
          <p:sp>
            <p:nvSpPr>
              <p:cNvPr id="37" name="Rectangle 89">
                <a:extLst>
                  <a:ext uri="{FF2B5EF4-FFF2-40B4-BE49-F238E27FC236}">
                    <a16:creationId xmlns:a16="http://schemas.microsoft.com/office/drawing/2014/main" id="{12385BAF-0E15-406B-9E36-2C55110BDE16}"/>
                  </a:ext>
                </a:extLst>
              </p:cNvPr>
              <p:cNvSpPr/>
              <p:nvPr/>
            </p:nvSpPr>
            <p:spPr>
              <a:xfrm>
                <a:off x="5474912" y="3146162"/>
                <a:ext cx="460960" cy="369332"/>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solidFill>
                      <a:schemeClr val="accent6"/>
                    </a:solidFill>
                  </a:rPr>
                  <a:t>k</a:t>
                </a:r>
                <a:r>
                  <a:rPr lang="it-IT" b="1" baseline="-25000" dirty="0">
                    <a:solidFill>
                      <a:schemeClr val="accent6"/>
                    </a:solidFill>
                  </a:rPr>
                  <a:t>eff</a:t>
                </a:r>
              </a:p>
            </p:txBody>
          </p:sp>
        </p:grpSp>
        <p:pic>
          <p:nvPicPr>
            <p:cNvPr id="26" name="Picture 90">
              <a:extLst>
                <a:ext uri="{FF2B5EF4-FFF2-40B4-BE49-F238E27FC236}">
                  <a16:creationId xmlns:a16="http://schemas.microsoft.com/office/drawing/2014/main" id="{32E84CC7-5184-45B4-A2F9-313729675015}"/>
                </a:ext>
              </a:extLst>
            </p:cNvPr>
            <p:cNvPicPr>
              <a:picLocks noChangeAspect="1"/>
            </p:cNvPicPr>
            <p:nvPr/>
          </p:nvPicPr>
          <p:blipFill>
            <a:blip r:embed="rId5"/>
            <a:stretch>
              <a:fillRect/>
            </a:stretch>
          </p:blipFill>
          <p:spPr bwMode="auto">
            <a:xfrm>
              <a:off x="7877814" y="3173106"/>
              <a:ext cx="508126" cy="578134"/>
            </a:xfrm>
            <a:prstGeom prst="rect">
              <a:avLst/>
            </a:prstGeom>
            <a:effectLst>
              <a:softEdge rad="12700"/>
            </a:effectLst>
          </p:spPr>
        </p:pic>
        <p:sp>
          <p:nvSpPr>
            <p:cNvPr id="27" name="Rectangle 59">
              <a:extLst>
                <a:ext uri="{FF2B5EF4-FFF2-40B4-BE49-F238E27FC236}">
                  <a16:creationId xmlns:a16="http://schemas.microsoft.com/office/drawing/2014/main" id="{43B88B44-1B5A-4CD4-BDD0-9F2A3B66F7A8}"/>
                </a:ext>
              </a:extLst>
            </p:cNvPr>
            <p:cNvSpPr/>
            <p:nvPr/>
          </p:nvSpPr>
          <p:spPr>
            <a:xfrm>
              <a:off x="7877814" y="3740413"/>
              <a:ext cx="564578" cy="369332"/>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rgbClr val="FF0000"/>
                  </a:solidFill>
                  <a:latin typeface="Symbol" panose="05050102010706020507" pitchFamily="18" charset="2"/>
                </a:rPr>
                <a:t>m</a:t>
              </a:r>
              <a:r>
                <a:rPr lang="it-IT" dirty="0">
                  <a:solidFill>
                    <a:srgbClr val="FF0000"/>
                  </a:solidFill>
                </a:rPr>
                <a:t>eV</a:t>
              </a:r>
              <a:endParaRPr lang="it-IT" dirty="0">
                <a:solidFill>
                  <a:srgbClr val="FF0000"/>
                </a:solidFill>
                <a:latin typeface="Symbol" panose="05050102010706020507" pitchFamily="18" charset="2"/>
              </a:endParaRPr>
            </a:p>
          </p:txBody>
        </p:sp>
      </p:grpSp>
      <p:sp>
        <p:nvSpPr>
          <p:cNvPr id="58" name="Rectangle 29">
            <a:extLst>
              <a:ext uri="{FF2B5EF4-FFF2-40B4-BE49-F238E27FC236}">
                <a16:creationId xmlns:a16="http://schemas.microsoft.com/office/drawing/2014/main" id="{9D8C32BC-FC53-4119-ABC8-E05C241C8E36}"/>
              </a:ext>
            </a:extLst>
          </p:cNvPr>
          <p:cNvSpPr/>
          <p:nvPr/>
        </p:nvSpPr>
        <p:spPr>
          <a:xfrm>
            <a:off x="1083113" y="5509162"/>
            <a:ext cx="7191620" cy="492443"/>
          </a:xfrm>
          <a:prstGeom prst="rect">
            <a:avLst/>
          </a:prstGeom>
          <a:ln w="28575">
            <a:solidFill>
              <a:srgbClr val="FF0000"/>
            </a:solidFill>
          </a:ln>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it-IT" sz="2600" b="1" dirty="0">
                <a:solidFill>
                  <a:srgbClr val="5B9BD5"/>
                </a:solidFill>
                <a:cs typeface="Calibri" panose="020F0502020204030204" pitchFamily="34" charset="0"/>
              </a:rPr>
              <a:t> </a:t>
            </a:r>
            <a:r>
              <a:rPr lang="it-IT" sz="2600" b="1" dirty="0">
                <a:solidFill>
                  <a:prstClr val="black"/>
                </a:solidFill>
                <a:cs typeface="Calibri" panose="020F0502020204030204" pitchFamily="34" charset="0"/>
              </a:rPr>
              <a:t>Table-top, low-energy experiments, high precision</a:t>
            </a:r>
            <a:endParaRPr lang="it-IT" dirty="0"/>
          </a:p>
        </p:txBody>
      </p:sp>
    </p:spTree>
    <p:extLst>
      <p:ext uri="{BB962C8B-B14F-4D97-AF65-F5344CB8AC3E}">
        <p14:creationId xmlns:p14="http://schemas.microsoft.com/office/powerpoint/2010/main" val="167125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30E9A-2B75-A3FA-4E2A-3E1883DB507B}"/>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72211743-89A9-E077-ECCC-E382097A51D9}"/>
              </a:ext>
            </a:extLst>
          </p:cNvPr>
          <p:cNvPicPr>
            <a:picLocks noChangeAspect="1"/>
          </p:cNvPicPr>
          <p:nvPr/>
        </p:nvPicPr>
        <p:blipFill>
          <a:blip r:embed="rId2"/>
          <a:stretch>
            <a:fillRect/>
          </a:stretch>
        </p:blipFill>
        <p:spPr>
          <a:xfrm>
            <a:off x="37322" y="1217098"/>
            <a:ext cx="8192277" cy="5326817"/>
          </a:xfrm>
          <a:prstGeom prst="rect">
            <a:avLst/>
          </a:prstGeom>
        </p:spPr>
      </p:pic>
      <p:sp>
        <p:nvSpPr>
          <p:cNvPr id="4" name="Rectángulo 24">
            <a:extLst>
              <a:ext uri="{FF2B5EF4-FFF2-40B4-BE49-F238E27FC236}">
                <a16:creationId xmlns:a16="http://schemas.microsoft.com/office/drawing/2014/main" id="{17DEF38A-8D98-6E84-E237-CDBA1391E4D2}"/>
              </a:ext>
            </a:extLst>
          </p:cNvPr>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cap="small" dirty="0" err="1">
                <a:solidFill>
                  <a:schemeClr val="bg1"/>
                </a:solidFill>
                <a:latin typeface="Cambria" panose="02040503050406030204" pitchFamily="18" charset="0"/>
                <a:ea typeface="Cambria" panose="02040503050406030204" pitchFamily="18" charset="0"/>
                <a:cs typeface="Calibri" panose="020F0502020204030204" pitchFamily="34" charset="0"/>
              </a:rPr>
              <a:t>Gravitational</a:t>
            </a:r>
            <a:r>
              <a:rPr lang="it-IT" sz="3200" b="1" cap="small" dirty="0">
                <a:solidFill>
                  <a:schemeClr val="bg1"/>
                </a:solidFill>
                <a:latin typeface="Cambria" panose="02040503050406030204" pitchFamily="18" charset="0"/>
                <a:ea typeface="Cambria" panose="02040503050406030204" pitchFamily="18" charset="0"/>
                <a:cs typeface="Calibri" panose="020F0502020204030204" pitchFamily="34" charset="0"/>
              </a:rPr>
              <a:t> </a:t>
            </a:r>
            <a:r>
              <a:rPr lang="it-IT" sz="3200" b="1" cap="small" dirty="0" err="1">
                <a:solidFill>
                  <a:schemeClr val="bg1"/>
                </a:solidFill>
                <a:latin typeface="Cambria" panose="02040503050406030204" pitchFamily="18" charset="0"/>
                <a:ea typeface="Cambria" panose="02040503050406030204" pitchFamily="18" charset="0"/>
                <a:cs typeface="Calibri" panose="020F0502020204030204" pitchFamily="34" charset="0"/>
              </a:rPr>
              <a:t>waves</a:t>
            </a:r>
            <a:endParaRPr lang="it-IT" sz="3200" b="1" cap="small"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17" name="Rectángulo 4">
            <a:extLst>
              <a:ext uri="{FF2B5EF4-FFF2-40B4-BE49-F238E27FC236}">
                <a16:creationId xmlns:a16="http://schemas.microsoft.com/office/drawing/2014/main" id="{6A782218-888B-B4A9-AC4B-E0BA425A3CE8}"/>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chemeClr val="bg1"/>
              </a:solidFill>
              <a:effectLst/>
              <a:uLnTx/>
              <a:uFillTx/>
              <a:latin typeface="Calibri"/>
              <a:ea typeface="+mn-ea"/>
              <a:cs typeface="+mn-cs"/>
            </a:endParaRPr>
          </a:p>
        </p:txBody>
      </p:sp>
      <p:sp>
        <p:nvSpPr>
          <p:cNvPr id="18" name="Marcador de número de diapositiva 5">
            <a:extLst>
              <a:ext uri="{FF2B5EF4-FFF2-40B4-BE49-F238E27FC236}">
                <a16:creationId xmlns:a16="http://schemas.microsoft.com/office/drawing/2014/main" id="{D836AC06-66DB-3B5A-A355-D6C830B4420B}"/>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sp>
        <p:nvSpPr>
          <p:cNvPr id="19" name="Segnaposto piè di pagina 21">
            <a:extLst>
              <a:ext uri="{FF2B5EF4-FFF2-40B4-BE49-F238E27FC236}">
                <a16:creationId xmlns:a16="http://schemas.microsoft.com/office/drawing/2014/main" id="{96E4952C-FBA9-DF11-F63B-9BE7980DC815}"/>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sp>
        <p:nvSpPr>
          <p:cNvPr id="20" name="Segnaposto data 20">
            <a:extLst>
              <a:ext uri="{FF2B5EF4-FFF2-40B4-BE49-F238E27FC236}">
                <a16:creationId xmlns:a16="http://schemas.microsoft.com/office/drawing/2014/main" id="{3C44B03F-CD97-77E6-F453-684AA0EC0A68}"/>
              </a:ext>
            </a:extLst>
          </p:cNvPr>
          <p:cNvSpPr>
            <a:spLocks noGrp="1"/>
          </p:cNvSpPr>
          <p:nvPr>
            <p:ph type="dt" sz="half" idx="10"/>
          </p:nvPr>
        </p:nvSpPr>
        <p:spPr>
          <a:xfrm>
            <a:off x="0" y="6549780"/>
            <a:ext cx="2057400" cy="365125"/>
          </a:xfrm>
        </p:spPr>
        <p:txBody>
          <a:bodyPr/>
          <a:lstStyle/>
          <a:p>
            <a:r>
              <a:rPr lang="en-US" dirty="0">
                <a:solidFill>
                  <a:schemeClr val="bg1"/>
                </a:solidFill>
              </a:rPr>
              <a:t>10/02/2025</a:t>
            </a:r>
            <a:endParaRPr lang="it-IT" dirty="0">
              <a:solidFill>
                <a:schemeClr val="bg1"/>
              </a:solidFill>
            </a:endParaRPr>
          </a:p>
        </p:txBody>
      </p:sp>
      <p:sp>
        <p:nvSpPr>
          <p:cNvPr id="2" name="Rettangolo 1">
            <a:extLst>
              <a:ext uri="{FF2B5EF4-FFF2-40B4-BE49-F238E27FC236}">
                <a16:creationId xmlns:a16="http://schemas.microsoft.com/office/drawing/2014/main" id="{B2363E89-96F8-F686-7ECE-2E335D73B4EB}"/>
              </a:ext>
            </a:extLst>
          </p:cNvPr>
          <p:cNvSpPr/>
          <p:nvPr/>
        </p:nvSpPr>
        <p:spPr>
          <a:xfrm>
            <a:off x="3923523" y="1530219"/>
            <a:ext cx="1553546" cy="4077751"/>
          </a:xfrm>
          <a:prstGeom prst="rect">
            <a:avLst/>
          </a:prstGeom>
          <a:solidFill>
            <a:schemeClr val="accent1">
              <a:alpha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4">
            <a:extLst>
              <a:ext uri="{FF2B5EF4-FFF2-40B4-BE49-F238E27FC236}">
                <a16:creationId xmlns:a16="http://schemas.microsoft.com/office/drawing/2014/main" id="{E03FAA80-0EB5-9A95-D515-CE526A92DF7B}"/>
              </a:ext>
            </a:extLst>
          </p:cNvPr>
          <p:cNvSpPr txBox="1"/>
          <p:nvPr/>
        </p:nvSpPr>
        <p:spPr>
          <a:xfrm>
            <a:off x="131203" y="799812"/>
            <a:ext cx="2887248" cy="369332"/>
          </a:xfrm>
          <a:prstGeom prst="rect">
            <a:avLst/>
          </a:prstGeom>
          <a:noFill/>
        </p:spPr>
        <p:txBody>
          <a:bodyPr wrap="square">
            <a:spAutoFit/>
          </a:bodyPr>
          <a:lstStyle/>
          <a:p>
            <a:r>
              <a:rPr lang="it-IT" b="1" dirty="0" err="1"/>
              <a:t>Mid</a:t>
            </a:r>
            <a:r>
              <a:rPr lang="it-IT" b="1" dirty="0"/>
              <a:t> </a:t>
            </a:r>
            <a:r>
              <a:rPr lang="it-IT" b="1" dirty="0" err="1"/>
              <a:t>freq</a:t>
            </a:r>
            <a:r>
              <a:rPr lang="it-IT" b="1" dirty="0"/>
              <a:t>. band (0.01 – 1) Hz</a:t>
            </a:r>
            <a:endParaRPr lang="it-IT" dirty="0"/>
          </a:p>
        </p:txBody>
      </p:sp>
      <p:sp>
        <p:nvSpPr>
          <p:cNvPr id="6" name="Freccia in giù 5">
            <a:extLst>
              <a:ext uri="{FF2B5EF4-FFF2-40B4-BE49-F238E27FC236}">
                <a16:creationId xmlns:a16="http://schemas.microsoft.com/office/drawing/2014/main" id="{42381E7C-4A1B-FB51-5059-67B31EA56B7A}"/>
              </a:ext>
            </a:extLst>
          </p:cNvPr>
          <p:cNvSpPr/>
          <p:nvPr/>
        </p:nvSpPr>
        <p:spPr>
          <a:xfrm>
            <a:off x="4292083" y="833264"/>
            <a:ext cx="732453" cy="6400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9001B0BD-AC4F-FAF6-CFD3-FBA406878A93}"/>
              </a:ext>
            </a:extLst>
          </p:cNvPr>
          <p:cNvSpPr txBox="1"/>
          <p:nvPr/>
        </p:nvSpPr>
        <p:spPr>
          <a:xfrm>
            <a:off x="5747657" y="6076101"/>
            <a:ext cx="3610947" cy="523220"/>
          </a:xfrm>
          <a:prstGeom prst="rect">
            <a:avLst/>
          </a:prstGeom>
          <a:noFill/>
        </p:spPr>
        <p:txBody>
          <a:bodyPr wrap="square">
            <a:spAutoFit/>
          </a:bodyPr>
          <a:lstStyle/>
          <a:p>
            <a:r>
              <a:rPr lang="it-IT" sz="1400" dirty="0"/>
              <a:t>O. </a:t>
            </a:r>
            <a:r>
              <a:rPr lang="it-IT" sz="1400" dirty="0" err="1"/>
              <a:t>Buchmueller</a:t>
            </a:r>
            <a:r>
              <a:rPr lang="it-IT" sz="1400" dirty="0"/>
              <a:t> et al. </a:t>
            </a:r>
            <a:r>
              <a:rPr lang="it-IT" sz="1400" i="1" dirty="0"/>
              <a:t>Contemporary </a:t>
            </a:r>
            <a:r>
              <a:rPr lang="it-IT" sz="1400" i="1" dirty="0" err="1"/>
              <a:t>Physics</a:t>
            </a:r>
            <a:r>
              <a:rPr lang="it-IT" sz="1400" dirty="0"/>
              <a:t>, </a:t>
            </a:r>
            <a:r>
              <a:rPr lang="it-IT" sz="1400" i="1" dirty="0"/>
              <a:t>64</a:t>
            </a:r>
            <a:r>
              <a:rPr lang="it-IT" sz="1400" dirty="0"/>
              <a:t>(2), 93–110 (2023)</a:t>
            </a:r>
          </a:p>
        </p:txBody>
      </p:sp>
    </p:spTree>
    <p:extLst>
      <p:ext uri="{BB962C8B-B14F-4D97-AF65-F5344CB8AC3E}">
        <p14:creationId xmlns:p14="http://schemas.microsoft.com/office/powerpoint/2010/main" val="2173305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76B45-6AB0-37B8-B973-72983FD2411F}"/>
            </a:ext>
          </a:extLst>
        </p:cNvPr>
        <p:cNvGrpSpPr/>
        <p:nvPr/>
      </p:nvGrpSpPr>
      <p:grpSpPr>
        <a:xfrm>
          <a:off x="0" y="0"/>
          <a:ext cx="0" cy="0"/>
          <a:chOff x="0" y="0"/>
          <a:chExt cx="0" cy="0"/>
        </a:xfrm>
      </p:grpSpPr>
      <p:sp>
        <p:nvSpPr>
          <p:cNvPr id="4" name="Rectángulo 24">
            <a:extLst>
              <a:ext uri="{FF2B5EF4-FFF2-40B4-BE49-F238E27FC236}">
                <a16:creationId xmlns:a16="http://schemas.microsoft.com/office/drawing/2014/main" id="{E7B53220-087E-462C-C3F8-11D959D0CC6C}"/>
              </a:ext>
            </a:extLst>
          </p:cNvPr>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cap="small" dirty="0">
                <a:solidFill>
                  <a:schemeClr val="bg1"/>
                </a:solidFill>
                <a:latin typeface="Cambria" panose="02040503050406030204" pitchFamily="18" charset="0"/>
                <a:ea typeface="Cambria" panose="02040503050406030204" pitchFamily="18" charset="0"/>
                <a:cs typeface="Calibri" panose="020F0502020204030204" pitchFamily="34" charset="0"/>
              </a:rPr>
              <a:t>Dark Matter </a:t>
            </a:r>
            <a:r>
              <a:rPr lang="it-IT" sz="3200" b="1" cap="small" dirty="0" err="1">
                <a:solidFill>
                  <a:schemeClr val="bg1"/>
                </a:solidFill>
                <a:latin typeface="Cambria" panose="02040503050406030204" pitchFamily="18" charset="0"/>
                <a:ea typeface="Cambria" panose="02040503050406030204" pitchFamily="18" charset="0"/>
                <a:cs typeface="Calibri" panose="020F0502020204030204" pitchFamily="34" charset="0"/>
              </a:rPr>
              <a:t>Search</a:t>
            </a:r>
            <a:endParaRPr lang="it-IT" sz="3200" b="1" cap="small"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Immagine 4">
            <a:extLst>
              <a:ext uri="{FF2B5EF4-FFF2-40B4-BE49-F238E27FC236}">
                <a16:creationId xmlns:a16="http://schemas.microsoft.com/office/drawing/2014/main" id="{2D26917A-5465-6094-BC2F-123A220C4B8C}"/>
              </a:ext>
            </a:extLst>
          </p:cNvPr>
          <p:cNvPicPr>
            <a:picLocks noChangeAspect="1"/>
          </p:cNvPicPr>
          <p:nvPr/>
        </p:nvPicPr>
        <p:blipFill>
          <a:blip r:embed="rId2"/>
          <a:stretch>
            <a:fillRect/>
          </a:stretch>
        </p:blipFill>
        <p:spPr>
          <a:xfrm>
            <a:off x="-41096" y="2769837"/>
            <a:ext cx="9380306" cy="3681817"/>
          </a:xfrm>
          <a:prstGeom prst="rect">
            <a:avLst/>
          </a:prstGeom>
        </p:spPr>
      </p:pic>
      <p:pic>
        <p:nvPicPr>
          <p:cNvPr id="10" name="Immagine 9">
            <a:extLst>
              <a:ext uri="{FF2B5EF4-FFF2-40B4-BE49-F238E27FC236}">
                <a16:creationId xmlns:a16="http://schemas.microsoft.com/office/drawing/2014/main" id="{83FBF7CE-180F-11C9-E0CF-9A31FAC8B5B1}"/>
              </a:ext>
            </a:extLst>
          </p:cNvPr>
          <p:cNvPicPr>
            <a:picLocks noChangeAspect="1"/>
          </p:cNvPicPr>
          <p:nvPr/>
        </p:nvPicPr>
        <p:blipFill>
          <a:blip r:embed="rId3"/>
          <a:stretch>
            <a:fillRect/>
          </a:stretch>
        </p:blipFill>
        <p:spPr>
          <a:xfrm>
            <a:off x="510188" y="685664"/>
            <a:ext cx="8123624" cy="781118"/>
          </a:xfrm>
          <a:prstGeom prst="rect">
            <a:avLst/>
          </a:prstGeom>
        </p:spPr>
      </p:pic>
      <p:pic>
        <p:nvPicPr>
          <p:cNvPr id="13" name="Immagine 12">
            <a:extLst>
              <a:ext uri="{FF2B5EF4-FFF2-40B4-BE49-F238E27FC236}">
                <a16:creationId xmlns:a16="http://schemas.microsoft.com/office/drawing/2014/main" id="{3DB5AD80-D8B9-781C-3297-D2090FE1E321}"/>
              </a:ext>
            </a:extLst>
          </p:cNvPr>
          <p:cNvPicPr>
            <a:picLocks noChangeAspect="1"/>
          </p:cNvPicPr>
          <p:nvPr/>
        </p:nvPicPr>
        <p:blipFill>
          <a:blip r:embed="rId4"/>
          <a:stretch>
            <a:fillRect/>
          </a:stretch>
        </p:blipFill>
        <p:spPr>
          <a:xfrm>
            <a:off x="1832984" y="1803081"/>
            <a:ext cx="5704064" cy="781118"/>
          </a:xfrm>
          <a:prstGeom prst="rect">
            <a:avLst/>
          </a:prstGeom>
          <a:ln>
            <a:noFill/>
          </a:ln>
        </p:spPr>
      </p:pic>
      <p:sp>
        <p:nvSpPr>
          <p:cNvPr id="15" name="Ovale 14">
            <a:extLst>
              <a:ext uri="{FF2B5EF4-FFF2-40B4-BE49-F238E27FC236}">
                <a16:creationId xmlns:a16="http://schemas.microsoft.com/office/drawing/2014/main" id="{73ADF08A-E831-F99D-D232-26565B4562DA}"/>
              </a:ext>
            </a:extLst>
          </p:cNvPr>
          <p:cNvSpPr/>
          <p:nvPr/>
        </p:nvSpPr>
        <p:spPr>
          <a:xfrm>
            <a:off x="6503542" y="1818526"/>
            <a:ext cx="1027415" cy="57535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ángulo 4">
            <a:extLst>
              <a:ext uri="{FF2B5EF4-FFF2-40B4-BE49-F238E27FC236}">
                <a16:creationId xmlns:a16="http://schemas.microsoft.com/office/drawing/2014/main" id="{DA857BE8-F169-72D9-B391-A36F56ED8E2B}"/>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chemeClr val="bg1"/>
              </a:solidFill>
              <a:effectLst/>
              <a:uLnTx/>
              <a:uFillTx/>
              <a:latin typeface="Calibri"/>
              <a:ea typeface="+mn-ea"/>
              <a:cs typeface="+mn-cs"/>
            </a:endParaRPr>
          </a:p>
        </p:txBody>
      </p:sp>
      <p:sp>
        <p:nvSpPr>
          <p:cNvPr id="21" name="Marcador de número de diapositiva 5">
            <a:extLst>
              <a:ext uri="{FF2B5EF4-FFF2-40B4-BE49-F238E27FC236}">
                <a16:creationId xmlns:a16="http://schemas.microsoft.com/office/drawing/2014/main" id="{5AA5C8E5-2834-2B31-44AF-EDAC4786A044}"/>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sp>
        <p:nvSpPr>
          <p:cNvPr id="22" name="Segnaposto piè di pagina 21">
            <a:extLst>
              <a:ext uri="{FF2B5EF4-FFF2-40B4-BE49-F238E27FC236}">
                <a16:creationId xmlns:a16="http://schemas.microsoft.com/office/drawing/2014/main" id="{0B89943F-1675-F438-5908-9FACAB268670}"/>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sp>
        <p:nvSpPr>
          <p:cNvPr id="23" name="Segnaposto data 20">
            <a:extLst>
              <a:ext uri="{FF2B5EF4-FFF2-40B4-BE49-F238E27FC236}">
                <a16:creationId xmlns:a16="http://schemas.microsoft.com/office/drawing/2014/main" id="{08D589DF-3053-977A-7D40-C1E31D725663}"/>
              </a:ext>
            </a:extLst>
          </p:cNvPr>
          <p:cNvSpPr>
            <a:spLocks noGrp="1"/>
          </p:cNvSpPr>
          <p:nvPr>
            <p:ph type="dt" sz="half" idx="10"/>
          </p:nvPr>
        </p:nvSpPr>
        <p:spPr>
          <a:xfrm>
            <a:off x="0" y="6549780"/>
            <a:ext cx="2057400" cy="365125"/>
          </a:xfrm>
        </p:spPr>
        <p:txBody>
          <a:bodyPr/>
          <a:lstStyle/>
          <a:p>
            <a:r>
              <a:rPr lang="en-US" dirty="0">
                <a:solidFill>
                  <a:schemeClr val="bg1"/>
                </a:solidFill>
              </a:rPr>
              <a:t>10/02/2025</a:t>
            </a:r>
            <a:endParaRPr lang="it-IT" dirty="0">
              <a:solidFill>
                <a:schemeClr val="bg1"/>
              </a:solidFill>
            </a:endParaRPr>
          </a:p>
        </p:txBody>
      </p:sp>
      <p:sp>
        <p:nvSpPr>
          <p:cNvPr id="2" name="CasellaDiTesto 1">
            <a:extLst>
              <a:ext uri="{FF2B5EF4-FFF2-40B4-BE49-F238E27FC236}">
                <a16:creationId xmlns:a16="http://schemas.microsoft.com/office/drawing/2014/main" id="{0E289AB5-2877-3AD0-CF79-5E90780B65D5}"/>
              </a:ext>
            </a:extLst>
          </p:cNvPr>
          <p:cNvSpPr txBox="1"/>
          <p:nvPr/>
        </p:nvSpPr>
        <p:spPr>
          <a:xfrm>
            <a:off x="4078106" y="6297765"/>
            <a:ext cx="5878286" cy="307777"/>
          </a:xfrm>
          <a:prstGeom prst="rect">
            <a:avLst/>
          </a:prstGeom>
          <a:noFill/>
        </p:spPr>
        <p:txBody>
          <a:bodyPr wrap="square">
            <a:spAutoFit/>
          </a:bodyPr>
          <a:lstStyle/>
          <a:p>
            <a:r>
              <a:rPr lang="it-IT" sz="1400" dirty="0"/>
              <a:t>O. </a:t>
            </a:r>
            <a:r>
              <a:rPr lang="it-IT" sz="1400" dirty="0" err="1"/>
              <a:t>Buchmueller</a:t>
            </a:r>
            <a:r>
              <a:rPr lang="it-IT" sz="1400" dirty="0"/>
              <a:t> et al. </a:t>
            </a:r>
            <a:r>
              <a:rPr lang="it-IT" sz="1400" i="1" dirty="0"/>
              <a:t>Contemporary </a:t>
            </a:r>
            <a:r>
              <a:rPr lang="it-IT" sz="1400" i="1" dirty="0" err="1"/>
              <a:t>Physics</a:t>
            </a:r>
            <a:r>
              <a:rPr lang="it-IT" sz="1400" dirty="0"/>
              <a:t>, </a:t>
            </a:r>
            <a:r>
              <a:rPr lang="it-IT" sz="1400" i="1" dirty="0"/>
              <a:t>64</a:t>
            </a:r>
            <a:r>
              <a:rPr lang="it-IT" sz="1400" dirty="0"/>
              <a:t>(2), 93–110 (2023)</a:t>
            </a:r>
          </a:p>
        </p:txBody>
      </p:sp>
    </p:spTree>
    <p:extLst>
      <p:ext uri="{BB962C8B-B14F-4D97-AF65-F5344CB8AC3E}">
        <p14:creationId xmlns:p14="http://schemas.microsoft.com/office/powerpoint/2010/main" val="2372526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che contiene tavolo&#10;&#10;Descrizione generata automaticamente">
            <a:extLst>
              <a:ext uri="{FF2B5EF4-FFF2-40B4-BE49-F238E27FC236}">
                <a16:creationId xmlns:a16="http://schemas.microsoft.com/office/drawing/2014/main" id="{9B323047-98AC-418C-BAEB-DDE5BDD8B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5" y="1171534"/>
            <a:ext cx="9144000" cy="5143500"/>
          </a:xfrm>
          <a:prstGeom prst="rect">
            <a:avLst/>
          </a:prstGeom>
        </p:spPr>
      </p:pic>
      <p:sp>
        <p:nvSpPr>
          <p:cNvPr id="4" name="Rectángulo 3"/>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16"/>
          <p:cNvSpPr/>
          <p:nvPr/>
        </p:nvSpPr>
        <p:spPr>
          <a:xfrm>
            <a:off x="5331774" y="3153834"/>
            <a:ext cx="482151" cy="48683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ctángulo 1"/>
          <p:cNvSpPr/>
          <p:nvPr/>
        </p:nvSpPr>
        <p:spPr>
          <a:xfrm>
            <a:off x="1559839" y="39837"/>
            <a:ext cx="6279541" cy="584775"/>
          </a:xfrm>
          <a:prstGeom prst="rect">
            <a:avLst/>
          </a:prstGeom>
        </p:spPr>
        <p:txBody>
          <a:bodyPr wrap="none">
            <a:spAutoFit/>
          </a:bodyPr>
          <a:lstStyle/>
          <a:p>
            <a:pPr algn="ctr"/>
            <a:r>
              <a:rPr lang="en-US" sz="3200" b="1" cap="small" dirty="0">
                <a:solidFill>
                  <a:schemeClr val="lt1"/>
                </a:solidFill>
                <a:latin typeface="Cambria" panose="02040503050406030204" pitchFamily="18" charset="0"/>
                <a:ea typeface="Cambria" panose="02040503050406030204" pitchFamily="18" charset="0"/>
              </a:rPr>
              <a:t>Clock Interferometry Candidates</a:t>
            </a:r>
            <a:endParaRPr lang="es-ES" sz="3200" b="1" cap="small" dirty="0">
              <a:solidFill>
                <a:schemeClr val="lt1"/>
              </a:solidFill>
              <a:latin typeface="Cambria" panose="02040503050406030204" pitchFamily="18" charset="0"/>
              <a:ea typeface="Cambria" panose="02040503050406030204" pitchFamily="18" charset="0"/>
            </a:endParaRPr>
          </a:p>
        </p:txBody>
      </p:sp>
      <p:sp>
        <p:nvSpPr>
          <p:cNvPr id="5" name="Rectángulo 4">
            <a:extLst>
              <a:ext uri="{FF2B5EF4-FFF2-40B4-BE49-F238E27FC236}">
                <a16:creationId xmlns:a16="http://schemas.microsoft.com/office/drawing/2014/main" id="{57B496A3-49D1-35D6-1676-DEF7FC2B8026}"/>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Marcador de número de diapositiva 5">
            <a:extLst>
              <a:ext uri="{FF2B5EF4-FFF2-40B4-BE49-F238E27FC236}">
                <a16:creationId xmlns:a16="http://schemas.microsoft.com/office/drawing/2014/main" id="{E5AFC5E5-0F75-3F70-2A02-62442701F1C7}"/>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Segnaposto piè di pagina 21">
            <a:extLst>
              <a:ext uri="{FF2B5EF4-FFF2-40B4-BE49-F238E27FC236}">
                <a16:creationId xmlns:a16="http://schemas.microsoft.com/office/drawing/2014/main" id="{4819F28C-E149-4006-8B29-DF756DEEEFA8}"/>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Segnaposto data 20">
            <a:extLst>
              <a:ext uri="{FF2B5EF4-FFF2-40B4-BE49-F238E27FC236}">
                <a16:creationId xmlns:a16="http://schemas.microsoft.com/office/drawing/2014/main" id="{E898CA48-DE7E-7729-9376-0A5DA9FD430E}"/>
              </a:ext>
            </a:extLst>
          </p:cNvPr>
          <p:cNvSpPr>
            <a:spLocks noGrp="1"/>
          </p:cNvSpPr>
          <p:nvPr>
            <p:ph type="dt" sz="half" idx="10"/>
          </p:nvPr>
        </p:nvSpPr>
        <p:spPr>
          <a:xfrm>
            <a:off x="0" y="6549780"/>
            <a:ext cx="2057400" cy="365125"/>
          </a:xfrm>
        </p:spPr>
        <p:txBody>
          <a:bodyPr/>
          <a:lstStyle/>
          <a:p>
            <a:r>
              <a:rPr lang="en-US" dirty="0"/>
              <a:t>10/02/2025</a:t>
            </a:r>
            <a:endParaRPr lang="it-IT" dirty="0"/>
          </a:p>
        </p:txBody>
      </p:sp>
      <p:sp>
        <p:nvSpPr>
          <p:cNvPr id="7" name="Rectangle 16">
            <a:extLst>
              <a:ext uri="{FF2B5EF4-FFF2-40B4-BE49-F238E27FC236}">
                <a16:creationId xmlns:a16="http://schemas.microsoft.com/office/drawing/2014/main" id="{1F894889-913D-4ECF-5854-3F104B20476E}"/>
              </a:ext>
            </a:extLst>
          </p:cNvPr>
          <p:cNvSpPr/>
          <p:nvPr/>
        </p:nvSpPr>
        <p:spPr>
          <a:xfrm>
            <a:off x="1001835" y="3185583"/>
            <a:ext cx="482151" cy="486834"/>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u="sng"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Rectángulo 1"/>
          <p:cNvSpPr/>
          <p:nvPr/>
        </p:nvSpPr>
        <p:spPr>
          <a:xfrm>
            <a:off x="1" y="17706"/>
            <a:ext cx="9144000" cy="584775"/>
          </a:xfrm>
          <a:prstGeom prst="rect">
            <a:avLst/>
          </a:prstGeom>
        </p:spPr>
        <p:txBody>
          <a:bodyPr wrap="square">
            <a:spAutoFit/>
          </a:bodyPr>
          <a:lstStyle/>
          <a:p>
            <a:pPr algn="ctr"/>
            <a:r>
              <a:rPr lang="en-US" sz="3200" b="1" cap="small" dirty="0">
                <a:solidFill>
                  <a:schemeClr val="bg1"/>
                </a:solidFill>
                <a:latin typeface="Cambria" panose="02040503050406030204" pitchFamily="18" charset="0"/>
                <a:ea typeface="Cambria" panose="02040503050406030204" pitchFamily="18" charset="0"/>
                <a:sym typeface="+mn-ea"/>
              </a:rPr>
              <a:t>Simultaneous Cd-Sr Interferometer</a:t>
            </a:r>
          </a:p>
        </p:txBody>
      </p:sp>
      <p:sp>
        <p:nvSpPr>
          <p:cNvPr id="33" name="Rectangle 20"/>
          <p:cNvSpPr/>
          <p:nvPr/>
        </p:nvSpPr>
        <p:spPr>
          <a:xfrm>
            <a:off x="4454631" y="2572056"/>
            <a:ext cx="3874282" cy="369332"/>
          </a:xfrm>
          <a:prstGeom prst="rect">
            <a:avLst/>
          </a:prstGeom>
        </p:spPr>
        <p:txBody>
          <a:bodyPr wrap="square">
            <a:spAutoFit/>
          </a:bodyPr>
          <a:lstStyle/>
          <a:p>
            <a:r>
              <a:rPr lang="it-IT" b="1" dirty="0"/>
              <a:t>-</a:t>
            </a:r>
            <a:r>
              <a:rPr lang="it-IT" dirty="0">
                <a:solidFill>
                  <a:schemeClr val="accent1"/>
                </a:solidFill>
              </a:rPr>
              <a:t> </a:t>
            </a:r>
            <a:r>
              <a:rPr lang="it-IT" dirty="0"/>
              <a:t>Very low sensitivity to </a:t>
            </a:r>
            <a:r>
              <a:rPr lang="it-IT" b="1" dirty="0"/>
              <a:t>B</a:t>
            </a:r>
            <a:r>
              <a:rPr lang="it-IT" dirty="0"/>
              <a:t> &amp; </a:t>
            </a:r>
            <a:r>
              <a:rPr lang="it-IT" b="1" dirty="0"/>
              <a:t>E</a:t>
            </a:r>
            <a:r>
              <a:rPr lang="it-IT" dirty="0"/>
              <a:t> fields</a:t>
            </a:r>
          </a:p>
        </p:txBody>
      </p:sp>
      <p:sp>
        <p:nvSpPr>
          <p:cNvPr id="34" name="Rectangle 25"/>
          <p:cNvSpPr/>
          <p:nvPr/>
        </p:nvSpPr>
        <p:spPr>
          <a:xfrm>
            <a:off x="4441259" y="1938524"/>
            <a:ext cx="4590233" cy="369332"/>
          </a:xfrm>
          <a:prstGeom prst="rect">
            <a:avLst/>
          </a:prstGeom>
        </p:spPr>
        <p:txBody>
          <a:bodyPr wrap="square">
            <a:spAutoFit/>
          </a:bodyPr>
          <a:lstStyle/>
          <a:p>
            <a:r>
              <a:rPr lang="it-IT" b="1" dirty="0"/>
              <a:t>-</a:t>
            </a:r>
            <a:r>
              <a:rPr lang="it-IT" dirty="0">
                <a:solidFill>
                  <a:schemeClr val="accent1"/>
                </a:solidFill>
              </a:rPr>
              <a:t> </a:t>
            </a:r>
            <a:r>
              <a:rPr lang="it-IT" dirty="0"/>
              <a:t>Low sensitivity to blackbody shift (</a:t>
            </a:r>
            <a:r>
              <a:rPr lang="it-IT" dirty="0">
                <a:solidFill>
                  <a:srgbClr val="FF0000"/>
                </a:solidFill>
              </a:rPr>
              <a:t>Cd</a:t>
            </a:r>
            <a:r>
              <a:rPr lang="it-IT" dirty="0"/>
              <a:t>!)</a:t>
            </a:r>
          </a:p>
        </p:txBody>
      </p:sp>
      <p:sp>
        <p:nvSpPr>
          <p:cNvPr id="42" name="CasellaDiTesto 56"/>
          <p:cNvSpPr txBox="1"/>
          <p:nvPr/>
        </p:nvSpPr>
        <p:spPr>
          <a:xfrm>
            <a:off x="1548" y="5845763"/>
            <a:ext cx="9230360" cy="275590"/>
          </a:xfrm>
          <a:prstGeom prst="rect">
            <a:avLst/>
          </a:prstGeom>
          <a:noFill/>
        </p:spPr>
        <p:txBody>
          <a:bodyPr wrap="square">
            <a:spAutoFit/>
          </a:bodyPr>
          <a:lstStyle/>
          <a:p>
            <a:r>
              <a:rPr lang="it-IT" sz="1200" dirty="0"/>
              <a:t>J. N. Tinsley and N. Poli, “Exploring Gravity with Ultra-cold Cadmium and Strontium Optical Clocks and Bragg Interferometers,” in ECAMP 13 (2019)</a:t>
            </a:r>
          </a:p>
        </p:txBody>
      </p:sp>
      <p:sp>
        <p:nvSpPr>
          <p:cNvPr id="10" name="Rectangle 43"/>
          <p:cNvSpPr/>
          <p:nvPr/>
        </p:nvSpPr>
        <p:spPr>
          <a:xfrm>
            <a:off x="307340" y="1290667"/>
            <a:ext cx="3623310" cy="296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Straight Arrow Connector 29"/>
          <p:cNvCxnSpPr/>
          <p:nvPr/>
        </p:nvCxnSpPr>
        <p:spPr>
          <a:xfrm flipV="1">
            <a:off x="1430355" y="2458772"/>
            <a:ext cx="1268243" cy="1550081"/>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0"/>
          <p:cNvSpPr/>
          <p:nvPr/>
        </p:nvSpPr>
        <p:spPr>
          <a:xfrm>
            <a:off x="473429" y="753965"/>
            <a:ext cx="3291126" cy="400125"/>
          </a:xfrm>
          <a:prstGeom prst="rect">
            <a:avLst/>
          </a:prstGeom>
        </p:spPr>
        <p:txBody>
          <a:bodyPr wrap="none">
            <a:spAutoFit/>
          </a:bodyPr>
          <a:lstStyle/>
          <a:p>
            <a:r>
              <a:rPr lang="it-IT" sz="2000" b="1" dirty="0"/>
              <a:t>Similar atomic </a:t>
            </a:r>
            <a:r>
              <a:rPr lang="it-IT" sz="2000" b="1" dirty="0" err="1"/>
              <a:t>level</a:t>
            </a:r>
            <a:r>
              <a:rPr lang="it-IT" sz="2000" b="1" dirty="0"/>
              <a:t> </a:t>
            </a:r>
            <a:r>
              <a:rPr lang="it-IT" sz="2000" b="1" dirty="0" err="1"/>
              <a:t>structure</a:t>
            </a:r>
            <a:endParaRPr lang="it-IT" sz="2000" b="1" dirty="0"/>
          </a:p>
        </p:txBody>
      </p:sp>
      <p:cxnSp>
        <p:nvCxnSpPr>
          <p:cNvPr id="15" name="Straight Arrow Connector 28"/>
          <p:cNvCxnSpPr/>
          <p:nvPr/>
        </p:nvCxnSpPr>
        <p:spPr>
          <a:xfrm flipV="1">
            <a:off x="1430355" y="1973929"/>
            <a:ext cx="183101" cy="2034925"/>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30"/>
          <p:cNvCxnSpPr/>
          <p:nvPr/>
        </p:nvCxnSpPr>
        <p:spPr>
          <a:xfrm flipV="1">
            <a:off x="1430355" y="2797711"/>
            <a:ext cx="1268243" cy="1211142"/>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31"/>
          <p:cNvCxnSpPr/>
          <p:nvPr/>
        </p:nvCxnSpPr>
        <p:spPr>
          <a:xfrm>
            <a:off x="1243792" y="1973929"/>
            <a:ext cx="8752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32"/>
          <p:cNvCxnSpPr/>
          <p:nvPr/>
        </p:nvCxnSpPr>
        <p:spPr>
          <a:xfrm>
            <a:off x="948194" y="4008852"/>
            <a:ext cx="8752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33"/>
          <p:cNvCxnSpPr/>
          <p:nvPr/>
        </p:nvCxnSpPr>
        <p:spPr>
          <a:xfrm>
            <a:off x="2596008" y="2458772"/>
            <a:ext cx="8752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34"/>
          <p:cNvCxnSpPr/>
          <p:nvPr/>
        </p:nvCxnSpPr>
        <p:spPr>
          <a:xfrm>
            <a:off x="2596008" y="2797711"/>
            <a:ext cx="8752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35"/>
          <p:cNvSpPr txBox="1"/>
          <p:nvPr/>
        </p:nvSpPr>
        <p:spPr>
          <a:xfrm>
            <a:off x="1959332" y="1583604"/>
            <a:ext cx="561218" cy="438078"/>
          </a:xfrm>
          <a:prstGeom prst="rect">
            <a:avLst/>
          </a:prstGeom>
          <a:noFill/>
        </p:spPr>
        <p:txBody>
          <a:bodyPr wrap="none" rtlCol="0">
            <a:spAutoFit/>
          </a:bodyPr>
          <a:lstStyle/>
          <a:p>
            <a:r>
              <a:rPr lang="it-IT" sz="2000" baseline="30000" dirty="0"/>
              <a:t>1</a:t>
            </a:r>
            <a:r>
              <a:rPr lang="it-IT" dirty="0"/>
              <a:t>P</a:t>
            </a:r>
            <a:r>
              <a:rPr lang="it-IT" sz="2000" baseline="-25000" dirty="0"/>
              <a:t>1</a:t>
            </a:r>
          </a:p>
        </p:txBody>
      </p:sp>
      <p:sp>
        <p:nvSpPr>
          <p:cNvPr id="22" name="TextBox 36"/>
          <p:cNvSpPr txBox="1"/>
          <p:nvPr/>
        </p:nvSpPr>
        <p:spPr>
          <a:xfrm>
            <a:off x="3353459" y="2115234"/>
            <a:ext cx="561218" cy="438078"/>
          </a:xfrm>
          <a:prstGeom prst="rect">
            <a:avLst/>
          </a:prstGeom>
          <a:noFill/>
        </p:spPr>
        <p:txBody>
          <a:bodyPr wrap="none" rtlCol="0">
            <a:spAutoFit/>
          </a:bodyPr>
          <a:lstStyle/>
          <a:p>
            <a:r>
              <a:rPr lang="it-IT" sz="2000" baseline="30000" dirty="0"/>
              <a:t>3</a:t>
            </a:r>
            <a:r>
              <a:rPr lang="it-IT" dirty="0"/>
              <a:t>P</a:t>
            </a:r>
            <a:r>
              <a:rPr lang="it-IT" sz="2000" baseline="-25000" dirty="0"/>
              <a:t>1</a:t>
            </a:r>
          </a:p>
        </p:txBody>
      </p:sp>
      <p:sp>
        <p:nvSpPr>
          <p:cNvPr id="23" name="TextBox 37"/>
          <p:cNvSpPr txBox="1"/>
          <p:nvPr/>
        </p:nvSpPr>
        <p:spPr>
          <a:xfrm>
            <a:off x="3369432" y="2532331"/>
            <a:ext cx="561218" cy="438078"/>
          </a:xfrm>
          <a:prstGeom prst="rect">
            <a:avLst/>
          </a:prstGeom>
          <a:noFill/>
        </p:spPr>
        <p:txBody>
          <a:bodyPr wrap="none" rtlCol="0">
            <a:spAutoFit/>
          </a:bodyPr>
          <a:lstStyle/>
          <a:p>
            <a:r>
              <a:rPr lang="it-IT" sz="2000" baseline="30000" dirty="0"/>
              <a:t>3</a:t>
            </a:r>
            <a:r>
              <a:rPr lang="it-IT" dirty="0"/>
              <a:t>P</a:t>
            </a:r>
            <a:r>
              <a:rPr lang="it-IT" sz="2000" baseline="-25000" dirty="0"/>
              <a:t>0</a:t>
            </a:r>
          </a:p>
        </p:txBody>
      </p:sp>
      <p:sp>
        <p:nvSpPr>
          <p:cNvPr id="24" name="TextBox 38"/>
          <p:cNvSpPr txBox="1"/>
          <p:nvPr/>
        </p:nvSpPr>
        <p:spPr>
          <a:xfrm>
            <a:off x="834183" y="3570774"/>
            <a:ext cx="546110" cy="438078"/>
          </a:xfrm>
          <a:prstGeom prst="rect">
            <a:avLst/>
          </a:prstGeom>
          <a:noFill/>
        </p:spPr>
        <p:txBody>
          <a:bodyPr wrap="none" rtlCol="0">
            <a:spAutoFit/>
          </a:bodyPr>
          <a:lstStyle/>
          <a:p>
            <a:r>
              <a:rPr lang="it-IT" sz="2000" baseline="30000" dirty="0"/>
              <a:t>1</a:t>
            </a:r>
            <a:r>
              <a:rPr lang="it-IT" dirty="0"/>
              <a:t>S</a:t>
            </a:r>
            <a:r>
              <a:rPr lang="it-IT" sz="2000" baseline="-25000" dirty="0"/>
              <a:t>0</a:t>
            </a:r>
          </a:p>
        </p:txBody>
      </p:sp>
      <p:sp>
        <p:nvSpPr>
          <p:cNvPr id="25" name="TextBox 39"/>
          <p:cNvSpPr txBox="1"/>
          <p:nvPr/>
        </p:nvSpPr>
        <p:spPr>
          <a:xfrm>
            <a:off x="453708" y="2418200"/>
            <a:ext cx="1100683" cy="474585"/>
          </a:xfrm>
          <a:prstGeom prst="rect">
            <a:avLst/>
          </a:prstGeom>
          <a:noFill/>
        </p:spPr>
        <p:txBody>
          <a:bodyPr wrap="none" rtlCol="0">
            <a:spAutoFit/>
          </a:bodyPr>
          <a:lstStyle/>
          <a:p>
            <a:r>
              <a:rPr lang="it-IT" sz="2000" dirty="0"/>
              <a:t>cooling</a:t>
            </a:r>
          </a:p>
        </p:txBody>
      </p:sp>
      <p:sp>
        <p:nvSpPr>
          <p:cNvPr id="26" name="TextBox 40"/>
          <p:cNvSpPr txBox="1"/>
          <p:nvPr/>
        </p:nvSpPr>
        <p:spPr>
          <a:xfrm>
            <a:off x="2202888" y="3606497"/>
            <a:ext cx="840695" cy="474585"/>
          </a:xfrm>
          <a:prstGeom prst="rect">
            <a:avLst/>
          </a:prstGeom>
          <a:noFill/>
        </p:spPr>
        <p:txBody>
          <a:bodyPr wrap="none" rtlCol="0">
            <a:spAutoFit/>
          </a:bodyPr>
          <a:lstStyle/>
          <a:p>
            <a:r>
              <a:rPr lang="it-IT" sz="2000" dirty="0"/>
              <a:t>clock</a:t>
            </a:r>
          </a:p>
        </p:txBody>
      </p:sp>
      <p:cxnSp>
        <p:nvCxnSpPr>
          <p:cNvPr id="27" name="Curved Connector 41"/>
          <p:cNvCxnSpPr/>
          <p:nvPr/>
        </p:nvCxnSpPr>
        <p:spPr>
          <a:xfrm rot="16200000" flipV="1">
            <a:off x="2326225" y="3250090"/>
            <a:ext cx="388648" cy="356096"/>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53"/>
          <p:cNvGrpSpPr/>
          <p:nvPr/>
        </p:nvGrpSpPr>
        <p:grpSpPr>
          <a:xfrm>
            <a:off x="439799" y="2294992"/>
            <a:ext cx="3338388" cy="1295928"/>
            <a:chOff x="384476" y="4637633"/>
            <a:chExt cx="3338905" cy="1295970"/>
          </a:xfrm>
        </p:grpSpPr>
        <p:sp>
          <p:nvSpPr>
            <p:cNvPr id="30" name="Rectangle 19"/>
            <p:cNvSpPr/>
            <p:nvPr/>
          </p:nvSpPr>
          <p:spPr>
            <a:xfrm>
              <a:off x="384476" y="5090702"/>
              <a:ext cx="914033" cy="400110"/>
            </a:xfrm>
            <a:prstGeom prst="rect">
              <a:avLst/>
            </a:prstGeom>
          </p:spPr>
          <p:txBody>
            <a:bodyPr wrap="none">
              <a:spAutoFit/>
            </a:bodyPr>
            <a:lstStyle/>
            <a:p>
              <a:pPr lvl="0"/>
              <a:r>
                <a:rPr lang="it-IT" sz="2000" dirty="0">
                  <a:solidFill>
                    <a:srgbClr val="5B9BD5"/>
                  </a:solidFill>
                </a:rPr>
                <a:t>229nm</a:t>
              </a:r>
            </a:p>
          </p:txBody>
        </p:sp>
        <p:sp>
          <p:nvSpPr>
            <p:cNvPr id="31" name="Rectangle 23"/>
            <p:cNvSpPr/>
            <p:nvPr/>
          </p:nvSpPr>
          <p:spPr>
            <a:xfrm>
              <a:off x="1479731" y="4637633"/>
              <a:ext cx="914033" cy="400110"/>
            </a:xfrm>
            <a:prstGeom prst="rect">
              <a:avLst/>
            </a:prstGeom>
          </p:spPr>
          <p:txBody>
            <a:bodyPr wrap="none">
              <a:spAutoFit/>
            </a:bodyPr>
            <a:lstStyle/>
            <a:p>
              <a:pPr lvl="0"/>
              <a:r>
                <a:rPr lang="it-IT" sz="2000" dirty="0">
                  <a:solidFill>
                    <a:srgbClr val="5B9BD5"/>
                  </a:solidFill>
                </a:rPr>
                <a:t>326nm</a:t>
              </a:r>
            </a:p>
          </p:txBody>
        </p:sp>
        <p:sp>
          <p:nvSpPr>
            <p:cNvPr id="32" name="Rectangle 27"/>
            <p:cNvSpPr/>
            <p:nvPr/>
          </p:nvSpPr>
          <p:spPr>
            <a:xfrm>
              <a:off x="2809348" y="5533493"/>
              <a:ext cx="914033" cy="400110"/>
            </a:xfrm>
            <a:prstGeom prst="rect">
              <a:avLst/>
            </a:prstGeom>
          </p:spPr>
          <p:txBody>
            <a:bodyPr wrap="none">
              <a:spAutoFit/>
            </a:bodyPr>
            <a:lstStyle/>
            <a:p>
              <a:pPr lvl="0"/>
              <a:r>
                <a:rPr lang="it-IT" sz="2000" dirty="0">
                  <a:solidFill>
                    <a:srgbClr val="5B9BD5"/>
                  </a:solidFill>
                </a:rPr>
                <a:t>332nm</a:t>
              </a:r>
            </a:p>
          </p:txBody>
        </p:sp>
      </p:grpSp>
      <p:sp>
        <p:nvSpPr>
          <p:cNvPr id="48" name="TextBox 47"/>
          <p:cNvSpPr txBox="1"/>
          <p:nvPr/>
        </p:nvSpPr>
        <p:spPr>
          <a:xfrm>
            <a:off x="421640" y="2960594"/>
            <a:ext cx="913765" cy="400051"/>
          </a:xfrm>
          <a:prstGeom prst="rect">
            <a:avLst/>
          </a:prstGeom>
          <a:noFill/>
        </p:spPr>
        <p:txBody>
          <a:bodyPr wrap="none" rtlCol="0">
            <a:spAutoFit/>
          </a:bodyPr>
          <a:lstStyle/>
          <a:p>
            <a:r>
              <a:rPr lang="it-IT" sz="2000" dirty="0">
                <a:solidFill>
                  <a:srgbClr val="FF0000"/>
                </a:solidFill>
              </a:rPr>
              <a:t>461nm</a:t>
            </a:r>
          </a:p>
        </p:txBody>
      </p:sp>
      <p:sp>
        <p:nvSpPr>
          <p:cNvPr id="49" name="TextBox 48"/>
          <p:cNvSpPr txBox="1"/>
          <p:nvPr/>
        </p:nvSpPr>
        <p:spPr>
          <a:xfrm>
            <a:off x="1510665" y="2521174"/>
            <a:ext cx="913765" cy="400051"/>
          </a:xfrm>
          <a:prstGeom prst="rect">
            <a:avLst/>
          </a:prstGeom>
          <a:noFill/>
        </p:spPr>
        <p:txBody>
          <a:bodyPr wrap="none" rtlCol="0">
            <a:spAutoFit/>
          </a:bodyPr>
          <a:lstStyle/>
          <a:p>
            <a:r>
              <a:rPr lang="it-IT" sz="2000" dirty="0">
                <a:solidFill>
                  <a:srgbClr val="FF0000"/>
                </a:solidFill>
              </a:rPr>
              <a:t>689nm</a:t>
            </a:r>
          </a:p>
        </p:txBody>
      </p:sp>
      <p:sp>
        <p:nvSpPr>
          <p:cNvPr id="51" name="TextBox 50"/>
          <p:cNvSpPr txBox="1"/>
          <p:nvPr/>
        </p:nvSpPr>
        <p:spPr>
          <a:xfrm>
            <a:off x="2854960" y="3422875"/>
            <a:ext cx="913765" cy="400051"/>
          </a:xfrm>
          <a:prstGeom prst="rect">
            <a:avLst/>
          </a:prstGeom>
          <a:noFill/>
        </p:spPr>
        <p:txBody>
          <a:bodyPr wrap="none" rtlCol="0">
            <a:spAutoFit/>
          </a:bodyPr>
          <a:lstStyle/>
          <a:p>
            <a:r>
              <a:rPr lang="it-IT" sz="2000" dirty="0">
                <a:solidFill>
                  <a:srgbClr val="FF0000"/>
                </a:solidFill>
              </a:rPr>
              <a:t>698nm</a:t>
            </a:r>
          </a:p>
        </p:txBody>
      </p:sp>
      <p:sp>
        <p:nvSpPr>
          <p:cNvPr id="43" name="Rectangle 20">
            <a:extLst>
              <a:ext uri="{FF2B5EF4-FFF2-40B4-BE49-F238E27FC236}">
                <a16:creationId xmlns:a16="http://schemas.microsoft.com/office/drawing/2014/main" id="{D1DD66E7-C1A0-4AE9-B95A-C3B46166EA86}"/>
              </a:ext>
            </a:extLst>
          </p:cNvPr>
          <p:cNvSpPr/>
          <p:nvPr/>
        </p:nvSpPr>
        <p:spPr>
          <a:xfrm>
            <a:off x="4454631" y="3205588"/>
            <a:ext cx="3874282" cy="369332"/>
          </a:xfrm>
          <a:prstGeom prst="rect">
            <a:avLst/>
          </a:prstGeom>
        </p:spPr>
        <p:txBody>
          <a:bodyPr wrap="square">
            <a:spAutoFit/>
          </a:bodyPr>
          <a:lstStyle/>
          <a:p>
            <a:r>
              <a:rPr lang="it-IT" b="1" dirty="0"/>
              <a:t>-</a:t>
            </a:r>
            <a:r>
              <a:rPr lang="it-IT" dirty="0">
                <a:solidFill>
                  <a:schemeClr val="accent1"/>
                </a:solidFill>
              </a:rPr>
              <a:t> </a:t>
            </a:r>
            <a:r>
              <a:rPr lang="it-IT" dirty="0" err="1"/>
              <a:t>Presence</a:t>
            </a:r>
            <a:r>
              <a:rPr lang="it-IT" dirty="0"/>
              <a:t> of clock </a:t>
            </a:r>
            <a:r>
              <a:rPr lang="it-IT" dirty="0" err="1"/>
              <a:t>transitions</a:t>
            </a:r>
            <a:endParaRPr lang="it-IT" dirty="0"/>
          </a:p>
        </p:txBody>
      </p:sp>
      <p:sp>
        <p:nvSpPr>
          <p:cNvPr id="44" name="Rectangle 20">
            <a:extLst>
              <a:ext uri="{FF2B5EF4-FFF2-40B4-BE49-F238E27FC236}">
                <a16:creationId xmlns:a16="http://schemas.microsoft.com/office/drawing/2014/main" id="{4D335FF8-0B54-44BE-ACBB-E567BA962413}"/>
              </a:ext>
            </a:extLst>
          </p:cNvPr>
          <p:cNvSpPr/>
          <p:nvPr/>
        </p:nvSpPr>
        <p:spPr>
          <a:xfrm>
            <a:off x="4441259" y="3766778"/>
            <a:ext cx="3874282" cy="369332"/>
          </a:xfrm>
          <a:prstGeom prst="rect">
            <a:avLst/>
          </a:prstGeom>
        </p:spPr>
        <p:txBody>
          <a:bodyPr wrap="square">
            <a:spAutoFit/>
          </a:bodyPr>
          <a:lstStyle/>
          <a:p>
            <a:r>
              <a:rPr lang="it-IT" b="1" dirty="0"/>
              <a:t>-</a:t>
            </a:r>
            <a:r>
              <a:rPr lang="it-IT" dirty="0">
                <a:solidFill>
                  <a:schemeClr val="accent1"/>
                </a:solidFill>
              </a:rPr>
              <a:t> </a:t>
            </a:r>
            <a:r>
              <a:rPr lang="it-IT" dirty="0" err="1"/>
              <a:t>Fermions</a:t>
            </a:r>
            <a:r>
              <a:rPr lang="it-IT" dirty="0"/>
              <a:t> and </a:t>
            </a:r>
            <a:r>
              <a:rPr lang="it-IT" dirty="0" err="1"/>
              <a:t>bosons</a:t>
            </a:r>
            <a:r>
              <a:rPr lang="it-IT" dirty="0"/>
              <a:t> </a:t>
            </a:r>
            <a:r>
              <a:rPr lang="it-IT" dirty="0" err="1"/>
              <a:t>available</a:t>
            </a:r>
            <a:endParaRPr lang="it-IT" dirty="0"/>
          </a:p>
        </p:txBody>
      </p:sp>
      <p:sp>
        <p:nvSpPr>
          <p:cNvPr id="45" name="CasellaDiTesto 56">
            <a:extLst>
              <a:ext uri="{FF2B5EF4-FFF2-40B4-BE49-F238E27FC236}">
                <a16:creationId xmlns:a16="http://schemas.microsoft.com/office/drawing/2014/main" id="{76B8F386-036F-4A05-B1F6-ECB5D685E50D}"/>
              </a:ext>
            </a:extLst>
          </p:cNvPr>
          <p:cNvSpPr txBox="1"/>
          <p:nvPr/>
        </p:nvSpPr>
        <p:spPr>
          <a:xfrm>
            <a:off x="3404" y="6105887"/>
            <a:ext cx="9140596" cy="461665"/>
          </a:xfrm>
          <a:prstGeom prst="rect">
            <a:avLst/>
          </a:prstGeom>
          <a:noFill/>
        </p:spPr>
        <p:txBody>
          <a:bodyPr wrap="square">
            <a:spAutoFit/>
          </a:bodyPr>
          <a:lstStyle/>
          <a:p>
            <a:pPr algn="ctr"/>
            <a:r>
              <a:rPr lang="it-IT" sz="1200" dirty="0"/>
              <a:t>J. N. </a:t>
            </a:r>
            <a:r>
              <a:rPr lang="it-IT" sz="1200" dirty="0" err="1"/>
              <a:t>Tinsley</a:t>
            </a:r>
            <a:r>
              <a:rPr lang="it-IT" sz="1200" dirty="0"/>
              <a:t> </a:t>
            </a:r>
            <a:r>
              <a:rPr lang="it-IT" sz="1200" i="1" dirty="0"/>
              <a:t>et al.</a:t>
            </a:r>
            <a:r>
              <a:rPr lang="it-IT" sz="1200" dirty="0"/>
              <a:t>, "</a:t>
            </a:r>
            <a:r>
              <a:rPr lang="en-US" sz="1200" dirty="0"/>
              <a:t>Prospects for a simultaneous atom interferometer with ultracold cadmium and strontium for fundamental physics tests”, </a:t>
            </a:r>
            <a:r>
              <a:rPr lang="it-IT" sz="1200" dirty="0" err="1"/>
              <a:t>Proceedings</a:t>
            </a:r>
            <a:r>
              <a:rPr lang="it-IT" sz="1200" dirty="0"/>
              <a:t> Volume 12016, Optical and Quantum Sensing and Precision </a:t>
            </a:r>
            <a:r>
              <a:rPr lang="it-IT" sz="1200" dirty="0" err="1"/>
              <a:t>Metrology</a:t>
            </a:r>
            <a:r>
              <a:rPr lang="it-IT" sz="1200" dirty="0"/>
              <a:t> II, 1201602 (2022)</a:t>
            </a:r>
          </a:p>
        </p:txBody>
      </p:sp>
      <p:sp>
        <p:nvSpPr>
          <p:cNvPr id="46" name="Rectangle 25">
            <a:extLst>
              <a:ext uri="{FF2B5EF4-FFF2-40B4-BE49-F238E27FC236}">
                <a16:creationId xmlns:a16="http://schemas.microsoft.com/office/drawing/2014/main" id="{E773C026-F93A-4504-93D4-1F0C1B51A3AB}"/>
              </a:ext>
            </a:extLst>
          </p:cNvPr>
          <p:cNvSpPr/>
          <p:nvPr/>
        </p:nvSpPr>
        <p:spPr>
          <a:xfrm>
            <a:off x="307173" y="4513718"/>
            <a:ext cx="8429807" cy="1477328"/>
          </a:xfrm>
          <a:prstGeom prst="rect">
            <a:avLst/>
          </a:prstGeom>
        </p:spPr>
        <p:txBody>
          <a:bodyPr wrap="square">
            <a:spAutoFit/>
          </a:bodyPr>
          <a:lstStyle/>
          <a:p>
            <a:r>
              <a:rPr lang="it-IT" b="1" dirty="0" err="1"/>
              <a:t>Fundamental</a:t>
            </a:r>
            <a:r>
              <a:rPr lang="it-IT" b="1" dirty="0"/>
              <a:t> </a:t>
            </a:r>
            <a:r>
              <a:rPr lang="it-IT" b="1" dirty="0" err="1"/>
              <a:t>Physics</a:t>
            </a:r>
            <a:r>
              <a:rPr lang="it-IT" b="1" dirty="0"/>
              <a:t> </a:t>
            </a:r>
            <a:r>
              <a:rPr lang="it-IT" b="1" dirty="0" err="1"/>
              <a:t>Tests</a:t>
            </a:r>
            <a:endParaRPr lang="it-IT" dirty="0"/>
          </a:p>
          <a:p>
            <a:pPr marL="285750" indent="-285750">
              <a:buFontTx/>
              <a:buChar char="-"/>
            </a:pPr>
            <a:r>
              <a:rPr lang="it-IT" dirty="0" err="1"/>
              <a:t>Weak</a:t>
            </a:r>
            <a:r>
              <a:rPr lang="it-IT" dirty="0"/>
              <a:t> </a:t>
            </a:r>
            <a:r>
              <a:rPr lang="it-IT" dirty="0" err="1"/>
              <a:t>equivalence</a:t>
            </a:r>
            <a:r>
              <a:rPr lang="it-IT" dirty="0"/>
              <a:t> </a:t>
            </a:r>
            <a:r>
              <a:rPr lang="it-IT" dirty="0" err="1"/>
              <a:t>principle</a:t>
            </a:r>
            <a:endParaRPr lang="it-IT" dirty="0"/>
          </a:p>
          <a:p>
            <a:pPr marL="285750" indent="-285750">
              <a:buFontTx/>
              <a:buChar char="-"/>
            </a:pPr>
            <a:r>
              <a:rPr lang="it-IT" dirty="0"/>
              <a:t>Non-</a:t>
            </a:r>
            <a:r>
              <a:rPr lang="it-IT" dirty="0" err="1"/>
              <a:t>classical</a:t>
            </a:r>
            <a:r>
              <a:rPr lang="it-IT" dirty="0"/>
              <a:t> time </a:t>
            </a:r>
            <a:r>
              <a:rPr lang="it-IT" dirty="0" err="1"/>
              <a:t>dilation</a:t>
            </a:r>
            <a:r>
              <a:rPr lang="it-IT" dirty="0"/>
              <a:t> </a:t>
            </a:r>
            <a:r>
              <a:rPr lang="it-IT" dirty="0" err="1"/>
              <a:t>effects</a:t>
            </a:r>
            <a:endParaRPr lang="it-IT" dirty="0"/>
          </a:p>
          <a:p>
            <a:pPr marL="285750" indent="-285750">
              <a:buFontTx/>
              <a:buChar char="-"/>
            </a:pPr>
            <a:r>
              <a:rPr lang="it-IT" dirty="0"/>
              <a:t>Spin-</a:t>
            </a:r>
            <a:r>
              <a:rPr lang="it-IT" dirty="0" err="1"/>
              <a:t>Gravity</a:t>
            </a:r>
            <a:r>
              <a:rPr lang="it-IT" dirty="0"/>
              <a:t> </a:t>
            </a:r>
            <a:r>
              <a:rPr lang="it-IT" dirty="0" err="1"/>
              <a:t>Coupling</a:t>
            </a:r>
            <a:endParaRPr lang="it-IT" dirty="0"/>
          </a:p>
          <a:p>
            <a:endParaRPr lang="it-IT" dirty="0"/>
          </a:p>
        </p:txBody>
      </p:sp>
      <p:sp>
        <p:nvSpPr>
          <p:cNvPr id="47" name="Rectangle 25">
            <a:extLst>
              <a:ext uri="{FF2B5EF4-FFF2-40B4-BE49-F238E27FC236}">
                <a16:creationId xmlns:a16="http://schemas.microsoft.com/office/drawing/2014/main" id="{CAA4435C-F271-4E20-B4F6-1BAB66EE6323}"/>
              </a:ext>
            </a:extLst>
          </p:cNvPr>
          <p:cNvSpPr/>
          <p:nvPr/>
        </p:nvSpPr>
        <p:spPr>
          <a:xfrm>
            <a:off x="4441258" y="1387848"/>
            <a:ext cx="4590233" cy="369332"/>
          </a:xfrm>
          <a:prstGeom prst="rect">
            <a:avLst/>
          </a:prstGeom>
        </p:spPr>
        <p:txBody>
          <a:bodyPr wrap="square">
            <a:spAutoFit/>
          </a:bodyPr>
          <a:lstStyle/>
          <a:p>
            <a:r>
              <a:rPr lang="it-IT" b="1" dirty="0"/>
              <a:t>-</a:t>
            </a:r>
            <a:r>
              <a:rPr lang="it-IT" dirty="0">
                <a:solidFill>
                  <a:schemeClr val="accent1"/>
                </a:solidFill>
              </a:rPr>
              <a:t> </a:t>
            </a:r>
            <a:r>
              <a:rPr lang="it-IT" dirty="0"/>
              <a:t>2:1 </a:t>
            </a:r>
            <a:r>
              <a:rPr lang="it-IT" dirty="0" err="1"/>
              <a:t>transition</a:t>
            </a:r>
            <a:r>
              <a:rPr lang="it-IT" dirty="0"/>
              <a:t> frequency ratio</a:t>
            </a:r>
          </a:p>
        </p:txBody>
      </p:sp>
      <p:pic>
        <p:nvPicPr>
          <p:cNvPr id="53" name="Immagine 52">
            <a:extLst>
              <a:ext uri="{FF2B5EF4-FFF2-40B4-BE49-F238E27FC236}">
                <a16:creationId xmlns:a16="http://schemas.microsoft.com/office/drawing/2014/main" id="{DF5EB76D-4859-46B9-AB81-A13F2BDD1756}"/>
              </a:ext>
            </a:extLst>
          </p:cNvPr>
          <p:cNvPicPr>
            <a:picLocks noChangeAspect="1"/>
          </p:cNvPicPr>
          <p:nvPr/>
        </p:nvPicPr>
        <p:blipFill>
          <a:blip r:embed="rId2"/>
          <a:stretch>
            <a:fillRect/>
          </a:stretch>
        </p:blipFill>
        <p:spPr>
          <a:xfrm>
            <a:off x="3271585" y="1329501"/>
            <a:ext cx="616859" cy="611094"/>
          </a:xfrm>
          <a:prstGeom prst="rect">
            <a:avLst/>
          </a:prstGeom>
        </p:spPr>
      </p:pic>
      <p:pic>
        <p:nvPicPr>
          <p:cNvPr id="55" name="Immagine 54">
            <a:extLst>
              <a:ext uri="{FF2B5EF4-FFF2-40B4-BE49-F238E27FC236}">
                <a16:creationId xmlns:a16="http://schemas.microsoft.com/office/drawing/2014/main" id="{0506B317-4936-43F6-B919-02EB0AD79631}"/>
              </a:ext>
            </a:extLst>
          </p:cNvPr>
          <p:cNvPicPr>
            <a:picLocks noChangeAspect="1"/>
          </p:cNvPicPr>
          <p:nvPr/>
        </p:nvPicPr>
        <p:blipFill>
          <a:blip r:embed="rId3"/>
          <a:stretch>
            <a:fillRect/>
          </a:stretch>
        </p:blipFill>
        <p:spPr>
          <a:xfrm>
            <a:off x="343902" y="1316593"/>
            <a:ext cx="612759" cy="624002"/>
          </a:xfrm>
          <a:prstGeom prst="rect">
            <a:avLst/>
          </a:prstGeom>
        </p:spPr>
      </p:pic>
      <p:sp>
        <p:nvSpPr>
          <p:cNvPr id="56" name="Rettangolo 55">
            <a:extLst>
              <a:ext uri="{FF2B5EF4-FFF2-40B4-BE49-F238E27FC236}">
                <a16:creationId xmlns:a16="http://schemas.microsoft.com/office/drawing/2014/main" id="{29BCAF33-988E-4A7B-ABEA-74BBCE847165}"/>
              </a:ext>
            </a:extLst>
          </p:cNvPr>
          <p:cNvSpPr/>
          <p:nvPr/>
        </p:nvSpPr>
        <p:spPr>
          <a:xfrm>
            <a:off x="341466" y="1318877"/>
            <a:ext cx="612759" cy="6275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ttangolo 58">
            <a:extLst>
              <a:ext uri="{FF2B5EF4-FFF2-40B4-BE49-F238E27FC236}">
                <a16:creationId xmlns:a16="http://schemas.microsoft.com/office/drawing/2014/main" id="{23D62763-622D-4743-ACD1-1DAA99C69DCF}"/>
              </a:ext>
            </a:extLst>
          </p:cNvPr>
          <p:cNvSpPr/>
          <p:nvPr/>
        </p:nvSpPr>
        <p:spPr>
          <a:xfrm>
            <a:off x="3268924" y="1311449"/>
            <a:ext cx="612759" cy="627579"/>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Marcador de número de diapositiva 5">
            <a:extLst>
              <a:ext uri="{FF2B5EF4-FFF2-40B4-BE49-F238E27FC236}">
                <a16:creationId xmlns:a16="http://schemas.microsoft.com/office/drawing/2014/main" id="{36C6D83D-6F4C-3593-3BB2-62A6C7F0CB79}"/>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23</a:t>
            </a:fld>
            <a:endParaRPr lang="it-IT" dirty="0">
              <a:solidFill>
                <a:schemeClr val="bg1"/>
              </a:solidFill>
            </a:endParaRPr>
          </a:p>
        </p:txBody>
      </p:sp>
      <p:sp>
        <p:nvSpPr>
          <p:cNvPr id="28" name="Rectángulo 4">
            <a:extLst>
              <a:ext uri="{FF2B5EF4-FFF2-40B4-BE49-F238E27FC236}">
                <a16:creationId xmlns:a16="http://schemas.microsoft.com/office/drawing/2014/main" id="{57D74CC2-EDBC-1C58-A475-B455B69E5BC8}"/>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Marcador de número de diapositiva 5">
            <a:extLst>
              <a:ext uri="{FF2B5EF4-FFF2-40B4-BE49-F238E27FC236}">
                <a16:creationId xmlns:a16="http://schemas.microsoft.com/office/drawing/2014/main" id="{5AFB6B65-7098-C1D2-5A79-631BCDA4DE22}"/>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7" name="Segnaposto piè di pagina 21">
            <a:extLst>
              <a:ext uri="{FF2B5EF4-FFF2-40B4-BE49-F238E27FC236}">
                <a16:creationId xmlns:a16="http://schemas.microsoft.com/office/drawing/2014/main" id="{1A51A435-205C-F616-F647-C4A2E5CCCCC8}"/>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Segnaposto data 20">
            <a:extLst>
              <a:ext uri="{FF2B5EF4-FFF2-40B4-BE49-F238E27FC236}">
                <a16:creationId xmlns:a16="http://schemas.microsoft.com/office/drawing/2014/main" id="{86076180-2AAF-4255-A843-E036B92B2A8F}"/>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43" grpId="0"/>
      <p:bldP spid="44" grpId="0"/>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21791" y="1532874"/>
            <a:ext cx="2316660" cy="892552"/>
          </a:xfrm>
          <a:prstGeom prst="rect">
            <a:avLst/>
          </a:prstGeom>
          <a:ln>
            <a:noFill/>
          </a:ln>
        </p:spPr>
        <p:txBody>
          <a:bodyPr wrap="none">
            <a:spAutoFit/>
          </a:bodyPr>
          <a:lstStyle/>
          <a:p>
            <a:r>
              <a:rPr lang="en-US" sz="2600" i="1" dirty="0">
                <a:latin typeface="+mj-lt"/>
                <a:ea typeface="Times New Roman" panose="02020603050405020304" pitchFamily="18" charset="0"/>
              </a:rPr>
              <a:t>(h*T)</a:t>
            </a:r>
            <a:r>
              <a:rPr lang="en-US" sz="2600" i="1" baseline="-25000" dirty="0" err="1">
                <a:latin typeface="+mj-lt"/>
                <a:ea typeface="Times New Roman" panose="02020603050405020304" pitchFamily="18" charset="0"/>
              </a:rPr>
              <a:t>Sr</a:t>
            </a:r>
            <a:r>
              <a:rPr lang="en-US" sz="2600" i="1" dirty="0">
                <a:latin typeface="+mj-lt"/>
                <a:ea typeface="Times New Roman" panose="02020603050405020304" pitchFamily="18" charset="0"/>
              </a:rPr>
              <a:t>= 21 </a:t>
            </a:r>
            <a:r>
              <a:rPr lang="en-US" sz="2600" dirty="0">
                <a:latin typeface="+mj-lt"/>
                <a:ea typeface="Times New Roman" panose="02020603050405020304" pitchFamily="18" charset="0"/>
              </a:rPr>
              <a:t>m s</a:t>
            </a:r>
          </a:p>
          <a:p>
            <a:r>
              <a:rPr lang="en-US" sz="2600" i="1" dirty="0">
                <a:ea typeface="Times New Roman" panose="02020603050405020304" pitchFamily="18" charset="0"/>
              </a:rPr>
              <a:t>(h*T)</a:t>
            </a:r>
            <a:r>
              <a:rPr lang="en-US" sz="2600" i="1" baseline="-25000" dirty="0">
                <a:ea typeface="Times New Roman" panose="02020603050405020304" pitchFamily="18" charset="0"/>
              </a:rPr>
              <a:t>Cd</a:t>
            </a:r>
            <a:r>
              <a:rPr lang="en-US" sz="2600" i="1" dirty="0">
                <a:ea typeface="Times New Roman" panose="02020603050405020304" pitchFamily="18" charset="0"/>
              </a:rPr>
              <a:t>= 10 </a:t>
            </a:r>
            <a:r>
              <a:rPr lang="en-US" sz="2600" dirty="0">
                <a:ea typeface="Times New Roman" panose="02020603050405020304" pitchFamily="18" charset="0"/>
              </a:rPr>
              <a:t>m s </a:t>
            </a:r>
            <a:endParaRPr lang="it-IT" sz="2600" dirty="0"/>
          </a:p>
        </p:txBody>
      </p:sp>
      <p:grpSp>
        <p:nvGrpSpPr>
          <p:cNvPr id="9" name="Group 8"/>
          <p:cNvGrpSpPr/>
          <p:nvPr/>
        </p:nvGrpSpPr>
        <p:grpSpPr>
          <a:xfrm>
            <a:off x="-346065" y="1026317"/>
            <a:ext cx="9351870" cy="2312841"/>
            <a:chOff x="-346065" y="1026317"/>
            <a:chExt cx="9351870" cy="2312841"/>
          </a:xfrm>
        </p:grpSpPr>
        <p:pic>
          <p:nvPicPr>
            <p:cNvPr id="15"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0088" y="1026317"/>
              <a:ext cx="3845717" cy="2312841"/>
            </a:xfrm>
            <a:prstGeom prst="rect">
              <a:avLst/>
            </a:prstGeom>
            <a:ln>
              <a:solidFill>
                <a:schemeClr val="tx1">
                  <a:lumMod val="50000"/>
                  <a:lumOff val="50000"/>
                </a:schemeClr>
              </a:solidFill>
            </a:ln>
            <a:effectLst/>
          </p:spPr>
        </p:pic>
        <p:sp>
          <p:nvSpPr>
            <p:cNvPr id="3" name="Rectangle 2"/>
            <p:cNvSpPr/>
            <p:nvPr/>
          </p:nvSpPr>
          <p:spPr>
            <a:xfrm>
              <a:off x="-346065" y="1029534"/>
              <a:ext cx="5202193" cy="430887"/>
            </a:xfrm>
            <a:prstGeom prst="rect">
              <a:avLst/>
            </a:prstGeom>
          </p:spPr>
          <p:txBody>
            <a:bodyPr wrap="none">
              <a:spAutoFit/>
            </a:bodyPr>
            <a:lstStyle/>
            <a:p>
              <a:pPr marL="800100" lvl="1" indent="-342900">
                <a:buFont typeface="Wingdings" panose="05000000000000000000" pitchFamily="2" charset="2"/>
                <a:buChar char="ü"/>
                <a:defRPr/>
              </a:pPr>
              <a:r>
                <a:rPr lang="en-US" altLang="it-IT" sz="2000" dirty="0">
                  <a:solidFill>
                    <a:schemeClr val="accent1"/>
                  </a:solidFill>
                </a:rPr>
                <a:t> </a:t>
              </a:r>
              <a:r>
                <a:rPr lang="en-US" altLang="it-IT" sz="2200" dirty="0"/>
                <a:t>Interferometer contrast </a:t>
              </a:r>
              <a:r>
                <a:rPr lang="en-US" altLang="it-IT" sz="2200" dirty="0">
                  <a:solidFill>
                    <a:srgbClr val="FF0000"/>
                  </a:solidFill>
                </a:rPr>
                <a:t>modulation</a:t>
              </a:r>
              <a:r>
                <a:rPr lang="en-US" altLang="it-IT" sz="2200" dirty="0"/>
                <a:t> </a:t>
              </a:r>
            </a:p>
          </p:txBody>
        </p:sp>
      </p:grpSp>
      <p:sp>
        <p:nvSpPr>
          <p:cNvPr id="20" name="Rectangle 19"/>
          <p:cNvSpPr/>
          <p:nvPr/>
        </p:nvSpPr>
        <p:spPr>
          <a:xfrm>
            <a:off x="433375" y="2778874"/>
            <a:ext cx="4611519" cy="430887"/>
          </a:xfrm>
          <a:prstGeom prst="rect">
            <a:avLst/>
          </a:prstGeom>
        </p:spPr>
        <p:txBody>
          <a:bodyPr wrap="none">
            <a:spAutoFit/>
          </a:bodyPr>
          <a:lstStyle/>
          <a:p>
            <a:r>
              <a:rPr lang="en-US" sz="2200" dirty="0">
                <a:ea typeface="Times New Roman" panose="02020603050405020304" pitchFamily="18" charset="0"/>
              </a:rPr>
              <a:t>Full revival for h=2 m, time T = 5 - 10 s</a:t>
            </a:r>
            <a:endParaRPr lang="it-IT" sz="2200" dirty="0"/>
          </a:p>
        </p:txBody>
      </p:sp>
      <p:grpSp>
        <p:nvGrpSpPr>
          <p:cNvPr id="11" name="Group 10"/>
          <p:cNvGrpSpPr/>
          <p:nvPr/>
        </p:nvGrpSpPr>
        <p:grpSpPr>
          <a:xfrm>
            <a:off x="203201" y="3443540"/>
            <a:ext cx="8836178" cy="3068872"/>
            <a:chOff x="298144" y="3448388"/>
            <a:chExt cx="8707661" cy="3268724"/>
          </a:xfrm>
        </p:grpSpPr>
        <p:grpSp>
          <p:nvGrpSpPr>
            <p:cNvPr id="10" name="Group 9"/>
            <p:cNvGrpSpPr/>
            <p:nvPr/>
          </p:nvGrpSpPr>
          <p:grpSpPr>
            <a:xfrm>
              <a:off x="1299238" y="4093567"/>
              <a:ext cx="6705472" cy="2623545"/>
              <a:chOff x="1532373" y="4133771"/>
              <a:chExt cx="6705472" cy="2623545"/>
            </a:xfrm>
          </p:grpSpPr>
          <p:pic>
            <p:nvPicPr>
              <p:cNvPr id="21" name="Picture 20"/>
              <p:cNvPicPr>
                <a:picLocks noChangeAspect="1"/>
              </p:cNvPicPr>
              <p:nvPr/>
            </p:nvPicPr>
            <p:blipFill>
              <a:blip r:embed="rId4"/>
              <a:stretch>
                <a:fillRect/>
              </a:stretch>
            </p:blipFill>
            <p:spPr>
              <a:xfrm>
                <a:off x="1532373" y="4133771"/>
                <a:ext cx="6705472" cy="2623545"/>
              </a:xfrm>
              <a:prstGeom prst="rect">
                <a:avLst/>
              </a:prstGeom>
            </p:spPr>
          </p:pic>
          <p:sp>
            <p:nvSpPr>
              <p:cNvPr id="22" name="TextBox 21"/>
              <p:cNvSpPr txBox="1"/>
              <p:nvPr/>
            </p:nvSpPr>
            <p:spPr>
              <a:xfrm>
                <a:off x="2138593" y="6223056"/>
                <a:ext cx="421910" cy="307777"/>
              </a:xfrm>
              <a:prstGeom prst="rect">
                <a:avLst/>
              </a:prstGeom>
              <a:noFill/>
            </p:spPr>
            <p:txBody>
              <a:bodyPr wrap="none" rtlCol="0">
                <a:spAutoFit/>
              </a:bodyPr>
              <a:lstStyle/>
              <a:p>
                <a:r>
                  <a:rPr lang="it-IT" sz="1400" dirty="0">
                    <a:solidFill>
                      <a:srgbClr val="FF0000"/>
                    </a:solidFill>
                    <a:latin typeface="Symbol" panose="05050102010706020507" pitchFamily="18" charset="2"/>
                  </a:rPr>
                  <a:t>p/2</a:t>
                </a:r>
              </a:p>
            </p:txBody>
          </p:sp>
          <p:sp>
            <p:nvSpPr>
              <p:cNvPr id="23" name="TextBox 22"/>
              <p:cNvSpPr txBox="1"/>
              <p:nvPr/>
            </p:nvSpPr>
            <p:spPr>
              <a:xfrm>
                <a:off x="3661346" y="6223055"/>
                <a:ext cx="421910" cy="307777"/>
              </a:xfrm>
              <a:prstGeom prst="rect">
                <a:avLst/>
              </a:prstGeom>
              <a:noFill/>
            </p:spPr>
            <p:txBody>
              <a:bodyPr wrap="none" rtlCol="0">
                <a:spAutoFit/>
              </a:bodyPr>
              <a:lstStyle/>
              <a:p>
                <a:r>
                  <a:rPr lang="it-IT" sz="1400" dirty="0">
                    <a:solidFill>
                      <a:srgbClr val="FF0000"/>
                    </a:solidFill>
                    <a:latin typeface="Symbol" panose="05050102010706020507" pitchFamily="18" charset="2"/>
                  </a:rPr>
                  <a:t>p/2</a:t>
                </a:r>
              </a:p>
            </p:txBody>
          </p:sp>
          <p:sp>
            <p:nvSpPr>
              <p:cNvPr id="24" name="TextBox 23"/>
              <p:cNvSpPr txBox="1"/>
              <p:nvPr/>
            </p:nvSpPr>
            <p:spPr>
              <a:xfrm>
                <a:off x="5301303" y="6223055"/>
                <a:ext cx="421910" cy="307777"/>
              </a:xfrm>
              <a:prstGeom prst="rect">
                <a:avLst/>
              </a:prstGeom>
              <a:noFill/>
            </p:spPr>
            <p:txBody>
              <a:bodyPr wrap="none" rtlCol="0">
                <a:spAutoFit/>
              </a:bodyPr>
              <a:lstStyle/>
              <a:p>
                <a:r>
                  <a:rPr lang="it-IT" sz="1400" dirty="0">
                    <a:solidFill>
                      <a:srgbClr val="FF0000"/>
                    </a:solidFill>
                    <a:latin typeface="Symbol" panose="05050102010706020507" pitchFamily="18" charset="2"/>
                  </a:rPr>
                  <a:t>p/2</a:t>
                </a:r>
              </a:p>
            </p:txBody>
          </p:sp>
          <p:sp>
            <p:nvSpPr>
              <p:cNvPr id="25" name="TextBox 24"/>
              <p:cNvSpPr txBox="1"/>
              <p:nvPr/>
            </p:nvSpPr>
            <p:spPr>
              <a:xfrm>
                <a:off x="6893888" y="6229273"/>
                <a:ext cx="421910" cy="307777"/>
              </a:xfrm>
              <a:prstGeom prst="rect">
                <a:avLst/>
              </a:prstGeom>
              <a:noFill/>
            </p:spPr>
            <p:txBody>
              <a:bodyPr wrap="none" rtlCol="0">
                <a:spAutoFit/>
              </a:bodyPr>
              <a:lstStyle/>
              <a:p>
                <a:r>
                  <a:rPr lang="it-IT" sz="1400" dirty="0">
                    <a:solidFill>
                      <a:srgbClr val="FF0000"/>
                    </a:solidFill>
                    <a:latin typeface="Symbol" panose="05050102010706020507" pitchFamily="18" charset="2"/>
                  </a:rPr>
                  <a:t>p/2</a:t>
                </a:r>
              </a:p>
            </p:txBody>
          </p:sp>
        </p:grpSp>
        <p:sp>
          <p:nvSpPr>
            <p:cNvPr id="26" name="TextBox 25"/>
            <p:cNvSpPr txBox="1"/>
            <p:nvPr/>
          </p:nvSpPr>
          <p:spPr>
            <a:xfrm>
              <a:off x="298144" y="3448388"/>
              <a:ext cx="8707661" cy="492443"/>
            </a:xfrm>
            <a:prstGeom prst="rect">
              <a:avLst/>
            </a:prstGeom>
            <a:solidFill>
              <a:schemeClr val="accent1"/>
            </a:solidFill>
          </p:spPr>
          <p:txBody>
            <a:bodyPr wrap="square" rtlCol="0">
              <a:spAutoFit/>
            </a:bodyPr>
            <a:lstStyle/>
            <a:p>
              <a:pPr algn="ctr"/>
              <a:r>
                <a:rPr lang="en-US" sz="2600" b="1" dirty="0" err="1">
                  <a:solidFill>
                    <a:schemeClr val="bg1"/>
                  </a:solidFill>
                </a:rPr>
                <a:t>Sr</a:t>
              </a:r>
              <a:r>
                <a:rPr lang="en-US" sz="2600" b="1" dirty="0">
                  <a:solidFill>
                    <a:schemeClr val="bg1"/>
                  </a:solidFill>
                </a:rPr>
                <a:t> as “contrast reference”, observe on Cd faster contrast decay</a:t>
              </a:r>
            </a:p>
          </p:txBody>
        </p:sp>
      </p:grpSp>
      <p:sp>
        <p:nvSpPr>
          <p:cNvPr id="2" name="Rectángulo 3">
            <a:extLst>
              <a:ext uri="{FF2B5EF4-FFF2-40B4-BE49-F238E27FC236}">
                <a16:creationId xmlns:a16="http://schemas.microsoft.com/office/drawing/2014/main" id="{A712A8C0-9ECE-F147-1B4B-C23081DC5D79}"/>
              </a:ext>
            </a:extLst>
          </p:cNvPr>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cap="small" dirty="0">
                <a:latin typeface="Cambria" panose="02040503050406030204" pitchFamily="18" charset="0"/>
                <a:ea typeface="Cambria" panose="02040503050406030204" pitchFamily="18" charset="0"/>
              </a:rPr>
              <a:t>Quantum Interference of Clocks</a:t>
            </a:r>
            <a:endParaRPr lang="es-ES" sz="2600" b="1" cap="small" dirty="0">
              <a:latin typeface="Cambria" panose="02040503050406030204" pitchFamily="18" charset="0"/>
              <a:ea typeface="Cambria" panose="02040503050406030204" pitchFamily="18" charset="0"/>
            </a:endParaRPr>
          </a:p>
        </p:txBody>
      </p:sp>
      <p:sp>
        <p:nvSpPr>
          <p:cNvPr id="8" name="Rectángulo 4">
            <a:extLst>
              <a:ext uri="{FF2B5EF4-FFF2-40B4-BE49-F238E27FC236}">
                <a16:creationId xmlns:a16="http://schemas.microsoft.com/office/drawing/2014/main" id="{3BC0069E-B971-F8D8-67C5-2442269CA20C}"/>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Marcador de número de diapositiva 5">
            <a:extLst>
              <a:ext uri="{FF2B5EF4-FFF2-40B4-BE49-F238E27FC236}">
                <a16:creationId xmlns:a16="http://schemas.microsoft.com/office/drawing/2014/main" id="{F7941E9A-7917-9818-1C53-496AEBFDCBF5}"/>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Segnaposto piè di pagina 21">
            <a:extLst>
              <a:ext uri="{FF2B5EF4-FFF2-40B4-BE49-F238E27FC236}">
                <a16:creationId xmlns:a16="http://schemas.microsoft.com/office/drawing/2014/main" id="{DF9834A1-530A-EAC0-5B19-C05C039D2F8D}"/>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Segnaposto data 20">
            <a:extLst>
              <a:ext uri="{FF2B5EF4-FFF2-40B4-BE49-F238E27FC236}">
                <a16:creationId xmlns:a16="http://schemas.microsoft.com/office/drawing/2014/main" id="{69562493-3116-6EFC-660C-3A3939628A98}"/>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296983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cielo, giocattolo&#10;&#10;Descrizione generata automaticamente">
            <a:extLst>
              <a:ext uri="{FF2B5EF4-FFF2-40B4-BE49-F238E27FC236}">
                <a16:creationId xmlns:a16="http://schemas.microsoft.com/office/drawing/2014/main" id="{9EF3FCBC-3DEE-2782-8119-AD69FFF018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452" y="698376"/>
            <a:ext cx="3487731" cy="5866902"/>
          </a:xfrm>
          <a:prstGeom prst="rect">
            <a:avLst/>
          </a:prstGeom>
          <a:ln>
            <a:solidFill>
              <a:schemeClr val="accent1"/>
            </a:solidFill>
          </a:ln>
        </p:spPr>
      </p:pic>
      <p:sp>
        <p:nvSpPr>
          <p:cNvPr id="4" name="Rectángulo 3"/>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latin typeface="Cambria" panose="02040503050406030204" pitchFamily="18" charset="0"/>
                <a:ea typeface="Cambria" panose="02040503050406030204" pitchFamily="18" charset="0"/>
              </a:rPr>
              <a:t>Cd-Sr Interferometry Chamber</a:t>
            </a:r>
            <a:endParaRPr lang="es-ES" sz="3200" b="1" cap="small" dirty="0">
              <a:latin typeface="Cambria" panose="02040503050406030204" pitchFamily="18" charset="0"/>
              <a:ea typeface="Cambria" panose="02040503050406030204" pitchFamily="18" charset="0"/>
            </a:endParaRPr>
          </a:p>
        </p:txBody>
      </p:sp>
      <p:sp>
        <p:nvSpPr>
          <p:cNvPr id="29" name="Rectangle 26"/>
          <p:cNvSpPr/>
          <p:nvPr/>
        </p:nvSpPr>
        <p:spPr>
          <a:xfrm>
            <a:off x="4365728" y="1353119"/>
            <a:ext cx="4333875" cy="460375"/>
          </a:xfrm>
          <a:prstGeom prst="rect">
            <a:avLst/>
          </a:prstGeom>
        </p:spPr>
        <p:txBody>
          <a:bodyPr wrap="square">
            <a:spAutoFit/>
          </a:bodyPr>
          <a:lstStyle/>
          <a:p>
            <a:pPr algn="just"/>
            <a:r>
              <a:rPr lang="it-IT" sz="2400" dirty="0"/>
              <a:t>- 2m fountain for Cd &amp; Sr</a:t>
            </a:r>
          </a:p>
        </p:txBody>
      </p:sp>
      <p:grpSp>
        <p:nvGrpSpPr>
          <p:cNvPr id="30" name="Gruppo 20"/>
          <p:cNvGrpSpPr/>
          <p:nvPr/>
        </p:nvGrpSpPr>
        <p:grpSpPr>
          <a:xfrm>
            <a:off x="1367367" y="2622805"/>
            <a:ext cx="7369181" cy="1841442"/>
            <a:chOff x="1595402" y="2892112"/>
            <a:chExt cx="7327733" cy="1799752"/>
          </a:xfrm>
        </p:grpSpPr>
        <p:sp>
          <p:nvSpPr>
            <p:cNvPr id="31" name="Rectangle 26"/>
            <p:cNvSpPr/>
            <p:nvPr/>
          </p:nvSpPr>
          <p:spPr>
            <a:xfrm>
              <a:off x="4499090" y="2892112"/>
              <a:ext cx="4424045" cy="829945"/>
            </a:xfrm>
            <a:prstGeom prst="rect">
              <a:avLst/>
            </a:prstGeom>
          </p:spPr>
          <p:txBody>
            <a:bodyPr wrap="square">
              <a:spAutoFit/>
            </a:bodyPr>
            <a:lstStyle/>
            <a:p>
              <a:pPr algn="just"/>
              <a:r>
                <a:rPr lang="it-IT" sz="2400" dirty="0">
                  <a:solidFill>
                    <a:schemeClr val="accent1"/>
                  </a:solidFill>
                </a:rPr>
                <a:t> </a:t>
              </a:r>
              <a:r>
                <a:rPr lang="it-IT" sz="2400" dirty="0"/>
                <a:t>- </a:t>
              </a:r>
              <a:r>
                <a:rPr lang="it-IT" sz="2400" dirty="0" err="1"/>
                <a:t>Cd</a:t>
              </a:r>
              <a:r>
                <a:rPr lang="it-IT" sz="2400" dirty="0"/>
                <a:t> &amp; Sr loaded from slowed atomic beams in separated MOT </a:t>
              </a:r>
            </a:p>
          </p:txBody>
        </p:sp>
        <p:cxnSp>
          <p:nvCxnSpPr>
            <p:cNvPr id="32" name="Connettore 2 9"/>
            <p:cNvCxnSpPr>
              <a:cxnSpLocks/>
            </p:cNvCxnSpPr>
            <p:nvPr/>
          </p:nvCxnSpPr>
          <p:spPr>
            <a:xfrm>
              <a:off x="1595402" y="4056566"/>
              <a:ext cx="0" cy="6352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17"/>
            <p:cNvCxnSpPr>
              <a:cxnSpLocks/>
            </p:cNvCxnSpPr>
            <p:nvPr/>
          </p:nvCxnSpPr>
          <p:spPr>
            <a:xfrm flipH="1">
              <a:off x="3103858" y="3847373"/>
              <a:ext cx="303935" cy="7571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o 29"/>
          <p:cNvGrpSpPr/>
          <p:nvPr/>
        </p:nvGrpSpPr>
        <p:grpSpPr>
          <a:xfrm>
            <a:off x="1456267" y="4102100"/>
            <a:ext cx="7160151" cy="1561027"/>
            <a:chOff x="1677779" y="4408236"/>
            <a:chExt cx="7160151" cy="1561027"/>
          </a:xfrm>
        </p:grpSpPr>
        <p:sp>
          <p:nvSpPr>
            <p:cNvPr id="35" name="Rectangle 26"/>
            <p:cNvSpPr/>
            <p:nvPr/>
          </p:nvSpPr>
          <p:spPr>
            <a:xfrm>
              <a:off x="4587240" y="4770383"/>
              <a:ext cx="4250690" cy="1198880"/>
            </a:xfrm>
            <a:prstGeom prst="rect">
              <a:avLst/>
            </a:prstGeom>
          </p:spPr>
          <p:txBody>
            <a:bodyPr wrap="square">
              <a:spAutoFit/>
            </a:bodyPr>
            <a:lstStyle/>
            <a:p>
              <a:pPr algn="just"/>
              <a:r>
                <a:rPr lang="it-IT" sz="2400" dirty="0"/>
                <a:t>- Optical dipole traps to transfer the atoms at the center of the fountain tube </a:t>
              </a:r>
            </a:p>
          </p:txBody>
        </p:sp>
        <p:cxnSp>
          <p:nvCxnSpPr>
            <p:cNvPr id="36" name="Connettore 2 22"/>
            <p:cNvCxnSpPr>
              <a:cxnSpLocks/>
            </p:cNvCxnSpPr>
            <p:nvPr/>
          </p:nvCxnSpPr>
          <p:spPr>
            <a:xfrm flipH="1" flipV="1">
              <a:off x="2372829" y="4408236"/>
              <a:ext cx="731583" cy="24696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25"/>
            <p:cNvCxnSpPr>
              <a:cxnSpLocks/>
            </p:cNvCxnSpPr>
            <p:nvPr/>
          </p:nvCxnSpPr>
          <p:spPr>
            <a:xfrm flipV="1">
              <a:off x="1677779" y="4408236"/>
              <a:ext cx="593393" cy="30294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Marcador de número de diapositiva 5">
            <a:extLst>
              <a:ext uri="{FF2B5EF4-FFF2-40B4-BE49-F238E27FC236}">
                <a16:creationId xmlns:a16="http://schemas.microsoft.com/office/drawing/2014/main" id="{4934C22E-C2A5-C633-FC5F-F73EDF5C9B55}"/>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25</a:t>
            </a:fld>
            <a:endParaRPr lang="it-IT" dirty="0">
              <a:solidFill>
                <a:schemeClr val="bg1"/>
              </a:solidFill>
            </a:endParaRPr>
          </a:p>
        </p:txBody>
      </p:sp>
      <p:sp>
        <p:nvSpPr>
          <p:cNvPr id="25" name="Marcador de número de diapositiva 5">
            <a:extLst>
              <a:ext uri="{FF2B5EF4-FFF2-40B4-BE49-F238E27FC236}">
                <a16:creationId xmlns:a16="http://schemas.microsoft.com/office/drawing/2014/main" id="{12067BBA-63F7-67A8-1F8E-8E9C591299E5}"/>
              </a:ext>
            </a:extLst>
          </p:cNvPr>
          <p:cNvSpPr>
            <a:spLocks noGrp="1"/>
          </p:cNvSpPr>
          <p:nvPr/>
        </p:nvSpPr>
        <p:spPr>
          <a:xfrm>
            <a:off x="7086600" y="654237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C6A0E7-E08E-4DCB-B976-C27F2BB9E06E}" type="slidenum">
              <a:rPr lang="it-IT" smtClean="0">
                <a:solidFill>
                  <a:schemeClr val="bg1"/>
                </a:solidFill>
              </a:rPr>
              <a:t>25</a:t>
            </a:fld>
            <a:endParaRPr lang="it-IT" dirty="0">
              <a:solidFill>
                <a:schemeClr val="bg1"/>
              </a:solidFill>
            </a:endParaRPr>
          </a:p>
        </p:txBody>
      </p:sp>
      <p:sp>
        <p:nvSpPr>
          <p:cNvPr id="2" name="TextBox 6">
            <a:extLst>
              <a:ext uri="{FF2B5EF4-FFF2-40B4-BE49-F238E27FC236}">
                <a16:creationId xmlns:a16="http://schemas.microsoft.com/office/drawing/2014/main" id="{8CA391CC-CAA5-959E-5498-31149BAC0673}"/>
              </a:ext>
            </a:extLst>
          </p:cNvPr>
          <p:cNvSpPr txBox="1"/>
          <p:nvPr/>
        </p:nvSpPr>
        <p:spPr>
          <a:xfrm>
            <a:off x="6028969" y="6074045"/>
            <a:ext cx="2842011" cy="369332"/>
          </a:xfrm>
          <a:prstGeom prst="rect">
            <a:avLst/>
          </a:prstGeom>
          <a:noFill/>
        </p:spPr>
        <p:txBody>
          <a:bodyPr wrap="square" rtlCol="0">
            <a:spAutoFit/>
          </a:bodyPr>
          <a:lstStyle/>
          <a:p>
            <a:r>
              <a:rPr lang="it-IT" b="0" i="0" dirty="0">
                <a:solidFill>
                  <a:srgbClr val="404041"/>
                </a:solidFill>
                <a:effectLst/>
              </a:rPr>
              <a:t>S. </a:t>
            </a:r>
            <a:r>
              <a:rPr lang="it-IT" dirty="0" err="1">
                <a:solidFill>
                  <a:srgbClr val="404041"/>
                </a:solidFill>
              </a:rPr>
              <a:t>Bandarupally</a:t>
            </a:r>
            <a:r>
              <a:rPr lang="it-IT" dirty="0">
                <a:solidFill>
                  <a:srgbClr val="404041"/>
                </a:solidFill>
              </a:rPr>
              <a:t>, PhD </a:t>
            </a:r>
            <a:r>
              <a:rPr lang="it-IT" dirty="0" err="1">
                <a:solidFill>
                  <a:srgbClr val="404041"/>
                </a:solidFill>
              </a:rPr>
              <a:t>thesis</a:t>
            </a:r>
            <a:endParaRPr lang="it-IT" dirty="0"/>
          </a:p>
        </p:txBody>
      </p:sp>
      <p:sp>
        <p:nvSpPr>
          <p:cNvPr id="3" name="Rectángulo 4">
            <a:extLst>
              <a:ext uri="{FF2B5EF4-FFF2-40B4-BE49-F238E27FC236}">
                <a16:creationId xmlns:a16="http://schemas.microsoft.com/office/drawing/2014/main" id="{35E44C0D-F84F-C6C9-DBD5-1976EF05E705}"/>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Marcador de número de diapositiva 5">
            <a:extLst>
              <a:ext uri="{FF2B5EF4-FFF2-40B4-BE49-F238E27FC236}">
                <a16:creationId xmlns:a16="http://schemas.microsoft.com/office/drawing/2014/main" id="{4B17DA48-EAF6-34CE-DF4E-64C2B0B0F018}"/>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Segnaposto piè di pagina 21">
            <a:extLst>
              <a:ext uri="{FF2B5EF4-FFF2-40B4-BE49-F238E27FC236}">
                <a16:creationId xmlns:a16="http://schemas.microsoft.com/office/drawing/2014/main" id="{C052067C-A56C-DD3E-CB0F-5A4757B3A6CF}"/>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Segnaposto data 20">
            <a:extLst>
              <a:ext uri="{FF2B5EF4-FFF2-40B4-BE49-F238E27FC236}">
                <a16:creationId xmlns:a16="http://schemas.microsoft.com/office/drawing/2014/main" id="{B57EC601-2677-A1B3-93F0-3E62A180E792}"/>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A picture containing indoor, floor, person, person&#10;&#10;Description automatically generated">
            <a:extLst>
              <a:ext uri="{FF2B5EF4-FFF2-40B4-BE49-F238E27FC236}">
                <a16:creationId xmlns:a16="http://schemas.microsoft.com/office/drawing/2014/main" id="{CA880CF1-F288-8502-5D5F-5E5A4F6D734A}"/>
              </a:ext>
            </a:extLst>
          </p:cNvPr>
          <p:cNvPicPr>
            <a:picLocks noChangeAspect="1"/>
          </p:cNvPicPr>
          <p:nvPr/>
        </p:nvPicPr>
        <p:blipFill>
          <a:blip r:embed="rId3"/>
          <a:stretch>
            <a:fillRect/>
          </a:stretch>
        </p:blipFill>
        <p:spPr>
          <a:xfrm rot="5400000">
            <a:off x="-857250" y="2080642"/>
            <a:ext cx="5029199" cy="2828380"/>
          </a:xfrm>
          <a:prstGeom prst="rect">
            <a:avLst/>
          </a:prstGeom>
        </p:spPr>
      </p:pic>
      <p:pic>
        <p:nvPicPr>
          <p:cNvPr id="5" name="Picture 11" descr="A picture containing indoor, cluttered&#10;&#10;Description automatically generated">
            <a:extLst>
              <a:ext uri="{FF2B5EF4-FFF2-40B4-BE49-F238E27FC236}">
                <a16:creationId xmlns:a16="http://schemas.microsoft.com/office/drawing/2014/main" id="{BD32A7A9-A8BA-17A4-9D74-3028B540FD27}"/>
              </a:ext>
            </a:extLst>
          </p:cNvPr>
          <p:cNvPicPr>
            <a:picLocks noChangeAspect="1"/>
          </p:cNvPicPr>
          <p:nvPr/>
        </p:nvPicPr>
        <p:blipFill>
          <a:blip r:embed="rId4"/>
          <a:stretch>
            <a:fillRect/>
          </a:stretch>
        </p:blipFill>
        <p:spPr>
          <a:xfrm>
            <a:off x="3166247" y="1870135"/>
            <a:ext cx="5734594" cy="3228158"/>
          </a:xfrm>
          <a:prstGeom prst="rect">
            <a:avLst/>
          </a:prstGeom>
        </p:spPr>
      </p:pic>
      <p:grpSp>
        <p:nvGrpSpPr>
          <p:cNvPr id="8" name="Group 7">
            <a:extLst>
              <a:ext uri="{FF2B5EF4-FFF2-40B4-BE49-F238E27FC236}">
                <a16:creationId xmlns:a16="http://schemas.microsoft.com/office/drawing/2014/main" id="{11683E9F-78EB-1C3F-A1C9-3F8E60F456D5}"/>
              </a:ext>
            </a:extLst>
          </p:cNvPr>
          <p:cNvGrpSpPr/>
          <p:nvPr/>
        </p:nvGrpSpPr>
        <p:grpSpPr>
          <a:xfrm>
            <a:off x="671149" y="3083758"/>
            <a:ext cx="627018" cy="812587"/>
            <a:chOff x="674914" y="3430665"/>
            <a:chExt cx="627018" cy="812587"/>
          </a:xfrm>
        </p:grpSpPr>
        <p:cxnSp>
          <p:nvCxnSpPr>
            <p:cNvPr id="10" name="Straight Arrow Connector 9">
              <a:extLst>
                <a:ext uri="{FF2B5EF4-FFF2-40B4-BE49-F238E27FC236}">
                  <a16:creationId xmlns:a16="http://schemas.microsoft.com/office/drawing/2014/main" id="{EA14EECD-2F8A-9AE9-1996-EF2F3C7B8EB3}"/>
                </a:ext>
              </a:extLst>
            </p:cNvPr>
            <p:cNvCxnSpPr/>
            <p:nvPr/>
          </p:nvCxnSpPr>
          <p:spPr>
            <a:xfrm flipH="1">
              <a:off x="1011978" y="3430665"/>
              <a:ext cx="34477" cy="5707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B478678-9952-DF20-B50F-5C3EB35AD20B}"/>
                </a:ext>
              </a:extLst>
            </p:cNvPr>
            <p:cNvSpPr/>
            <p:nvPr/>
          </p:nvSpPr>
          <p:spPr>
            <a:xfrm>
              <a:off x="674914" y="4073434"/>
              <a:ext cx="627018" cy="1698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Google Shape;246;p10">
            <a:extLst>
              <a:ext uri="{FF2B5EF4-FFF2-40B4-BE49-F238E27FC236}">
                <a16:creationId xmlns:a16="http://schemas.microsoft.com/office/drawing/2014/main" id="{D529BF16-C941-0E12-C1A9-F1B91ABF03EB}"/>
              </a:ext>
            </a:extLst>
          </p:cNvPr>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Cd</a:t>
            </a:r>
            <a:r>
              <a:rPr lang="it-IT" sz="3200" b="1" cap="small" dirty="0">
                <a:solidFill>
                  <a:schemeClr val="lt1"/>
                </a:solidFill>
                <a:latin typeface="Cambria" panose="02040503050406030204" pitchFamily="18" charset="0"/>
                <a:ea typeface="Cambria" panose="02040503050406030204" pitchFamily="18" charset="0"/>
                <a:cs typeface="Calibri"/>
                <a:sym typeface="Calibri"/>
              </a:rPr>
              <a:t>-Sr Lab</a:t>
            </a:r>
            <a:endParaRPr sz="3200" b="1" cap="small" dirty="0">
              <a:solidFill>
                <a:schemeClr val="lt1"/>
              </a:solidFill>
              <a:latin typeface="Cambria" panose="02040503050406030204" pitchFamily="18" charset="0"/>
              <a:ea typeface="Cambria" panose="02040503050406030204" pitchFamily="18" charset="0"/>
              <a:cs typeface="Calibri"/>
              <a:sym typeface="Calibri"/>
            </a:endParaRPr>
          </a:p>
        </p:txBody>
      </p:sp>
      <p:sp>
        <p:nvSpPr>
          <p:cNvPr id="7" name="Marcador de número de diapositiva 5">
            <a:extLst>
              <a:ext uri="{FF2B5EF4-FFF2-40B4-BE49-F238E27FC236}">
                <a16:creationId xmlns:a16="http://schemas.microsoft.com/office/drawing/2014/main" id="{9610B8CF-28B6-D9F1-334F-B1D5D0C7A0E1}"/>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26</a:t>
            </a:fld>
            <a:endParaRPr lang="it-IT" dirty="0">
              <a:solidFill>
                <a:schemeClr val="bg1"/>
              </a:solidFill>
            </a:endParaRPr>
          </a:p>
        </p:txBody>
      </p:sp>
      <p:sp>
        <p:nvSpPr>
          <p:cNvPr id="2" name="Rectángulo 4">
            <a:extLst>
              <a:ext uri="{FF2B5EF4-FFF2-40B4-BE49-F238E27FC236}">
                <a16:creationId xmlns:a16="http://schemas.microsoft.com/office/drawing/2014/main" id="{CACAEF98-435E-4456-2383-B20E2797D01A}"/>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Marcador de número de diapositiva 5">
            <a:extLst>
              <a:ext uri="{FF2B5EF4-FFF2-40B4-BE49-F238E27FC236}">
                <a16:creationId xmlns:a16="http://schemas.microsoft.com/office/drawing/2014/main" id="{A48A8C1C-5DBB-BBC5-8EA5-2CF63289FB41}"/>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Segnaposto piè di pagina 21">
            <a:extLst>
              <a:ext uri="{FF2B5EF4-FFF2-40B4-BE49-F238E27FC236}">
                <a16:creationId xmlns:a16="http://schemas.microsoft.com/office/drawing/2014/main" id="{4BEEF1F7-A521-896F-A6D9-199FD33105CB}"/>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Segnaposto data 20">
            <a:extLst>
              <a:ext uri="{FF2B5EF4-FFF2-40B4-BE49-F238E27FC236}">
                <a16:creationId xmlns:a16="http://schemas.microsoft.com/office/drawing/2014/main" id="{3662B188-B0F8-2CDB-50AE-DAB614547F73}"/>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399808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5" name="Immagine 4">
            <a:extLst>
              <a:ext uri="{FF2B5EF4-FFF2-40B4-BE49-F238E27FC236}">
                <a16:creationId xmlns:a16="http://schemas.microsoft.com/office/drawing/2014/main" id="{89436594-9F90-4520-A866-B7D975DA6544}"/>
              </a:ext>
            </a:extLst>
          </p:cNvPr>
          <p:cNvPicPr>
            <a:picLocks noChangeAspect="1"/>
          </p:cNvPicPr>
          <p:nvPr/>
        </p:nvPicPr>
        <p:blipFill>
          <a:blip r:embed="rId3"/>
          <a:stretch>
            <a:fillRect/>
          </a:stretch>
        </p:blipFill>
        <p:spPr>
          <a:xfrm>
            <a:off x="3170767" y="3933428"/>
            <a:ext cx="6089641" cy="2153653"/>
          </a:xfrm>
          <a:prstGeom prst="rect">
            <a:avLst/>
          </a:prstGeom>
        </p:spPr>
      </p:pic>
      <p:sp>
        <p:nvSpPr>
          <p:cNvPr id="245" name="Google Shape;245;p10"/>
          <p:cNvSpPr/>
          <p:nvPr/>
        </p:nvSpPr>
        <p:spPr>
          <a:xfrm>
            <a:off x="4559018" y="1002822"/>
            <a:ext cx="2157489" cy="2560320"/>
          </a:xfrm>
          <a:prstGeom prst="rect">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10"/>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Cadmium</a:t>
            </a:r>
            <a:r>
              <a:rPr lang="it-IT" sz="3200" b="1" cap="small" dirty="0">
                <a:solidFill>
                  <a:schemeClr val="lt1"/>
                </a:solidFill>
                <a:latin typeface="Cambria" panose="02040503050406030204" pitchFamily="18" charset="0"/>
                <a:ea typeface="Cambria" panose="02040503050406030204" pitchFamily="18" charset="0"/>
                <a:cs typeface="Calibri"/>
                <a:sym typeface="Calibri"/>
              </a:rPr>
              <a:t> </a:t>
            </a: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Properties</a:t>
            </a:r>
            <a:endParaRPr sz="3200" b="1" cap="small" dirty="0">
              <a:solidFill>
                <a:schemeClr val="lt1"/>
              </a:solidFill>
              <a:latin typeface="Cambria" panose="02040503050406030204" pitchFamily="18" charset="0"/>
              <a:ea typeface="Cambria" panose="02040503050406030204" pitchFamily="18" charset="0"/>
              <a:cs typeface="Calibri"/>
              <a:sym typeface="Calibri"/>
            </a:endParaRPr>
          </a:p>
        </p:txBody>
      </p:sp>
      <p:graphicFrame>
        <p:nvGraphicFramePr>
          <p:cNvPr id="251" name="Google Shape;251;p10"/>
          <p:cNvGraphicFramePr/>
          <p:nvPr/>
        </p:nvGraphicFramePr>
        <p:xfrm>
          <a:off x="4559017" y="1026495"/>
          <a:ext cx="2157475" cy="2560400"/>
        </p:xfrm>
        <a:graphic>
          <a:graphicData uri="http://schemas.openxmlformats.org/drawingml/2006/table">
            <a:tbl>
              <a:tblPr>
                <a:noFill/>
              </a:tblPr>
              <a:tblGrid>
                <a:gridCol w="1048175">
                  <a:extLst>
                    <a:ext uri="{9D8B030D-6E8A-4147-A177-3AD203B41FA5}">
                      <a16:colId xmlns:a16="http://schemas.microsoft.com/office/drawing/2014/main" val="20000"/>
                    </a:ext>
                  </a:extLst>
                </a:gridCol>
                <a:gridCol w="1109300">
                  <a:extLst>
                    <a:ext uri="{9D8B030D-6E8A-4147-A177-3AD203B41FA5}">
                      <a16:colId xmlns:a16="http://schemas.microsoft.com/office/drawing/2014/main" val="20001"/>
                    </a:ext>
                  </a:extLst>
                </a:gridCol>
              </a:tblGrid>
              <a:tr h="254000">
                <a:tc>
                  <a:txBody>
                    <a:bodyPr/>
                    <a:lstStyle/>
                    <a:p>
                      <a:pPr marL="0" marR="0" lvl="0" indent="0" algn="ctr" rtl="0">
                        <a:spcBef>
                          <a:spcPts val="0"/>
                        </a:spcBef>
                        <a:spcAft>
                          <a:spcPts val="0"/>
                        </a:spcAft>
                        <a:buNone/>
                      </a:pPr>
                      <a:r>
                        <a:rPr lang="it-IT" sz="2000" u="none" strike="noStrike" cap="none" baseline="30000"/>
                        <a:t>106</a:t>
                      </a:r>
                      <a:r>
                        <a:rPr lang="it-IT" sz="2000" u="none" strike="noStrike" cap="none"/>
                        <a:t>Cd</a:t>
                      </a:r>
                      <a:endParaRPr sz="2000" u="none" strike="noStrike" cap="none"/>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it-IT" sz="2000" u="none" strike="noStrike" cap="none"/>
                        <a:t>1.25%</a:t>
                      </a:r>
                      <a:endParaRPr sz="2000" u="none" strike="noStrike" cap="none"/>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54000">
                <a:tc>
                  <a:txBody>
                    <a:bodyPr/>
                    <a:lstStyle/>
                    <a:p>
                      <a:pPr marL="0" marR="0" lvl="0" indent="0" algn="ctr" rtl="0">
                        <a:spcBef>
                          <a:spcPts val="0"/>
                        </a:spcBef>
                        <a:spcAft>
                          <a:spcPts val="0"/>
                        </a:spcAft>
                        <a:buNone/>
                      </a:pPr>
                      <a:r>
                        <a:rPr lang="it-IT" sz="2000" u="none" strike="noStrike" cap="none" baseline="30000"/>
                        <a:t>108</a:t>
                      </a:r>
                      <a:r>
                        <a:rPr lang="it-IT" sz="2000" u="none" strike="noStrike" cap="none"/>
                        <a:t>Cd</a:t>
                      </a:r>
                      <a:endParaRPr sz="2000" u="none" strike="noStrike" cap="none"/>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it-IT" sz="2000" u="none" strike="noStrike" cap="none"/>
                        <a:t>0.89%</a:t>
                      </a:r>
                      <a:endParaRPr sz="2000" u="none" strike="noStrike" cap="none"/>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54000">
                <a:tc>
                  <a:txBody>
                    <a:bodyPr/>
                    <a:lstStyle/>
                    <a:p>
                      <a:pPr marL="0" marR="0" lvl="0" indent="0" algn="ctr" rtl="0">
                        <a:spcBef>
                          <a:spcPts val="0"/>
                        </a:spcBef>
                        <a:spcAft>
                          <a:spcPts val="0"/>
                        </a:spcAft>
                        <a:buNone/>
                      </a:pPr>
                      <a:r>
                        <a:rPr lang="it-IT" sz="2000" u="none" strike="noStrike" cap="none" baseline="30000"/>
                        <a:t>110</a:t>
                      </a:r>
                      <a:r>
                        <a:rPr lang="it-IT" sz="2000" u="none" strike="noStrike" cap="none"/>
                        <a:t>Cd</a:t>
                      </a:r>
                      <a:endParaRPr sz="2000" u="none" strike="noStrike" cap="none"/>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it-IT" sz="2000" u="none" strike="noStrike" cap="none"/>
                        <a:t>12.47%</a:t>
                      </a:r>
                      <a:endParaRPr sz="2000" u="none" strike="noStrike" cap="none"/>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54000">
                <a:tc>
                  <a:txBody>
                    <a:bodyPr/>
                    <a:lstStyle/>
                    <a:p>
                      <a:pPr marL="0" marR="0" lvl="0" indent="0" algn="ctr" rtl="0">
                        <a:spcBef>
                          <a:spcPts val="0"/>
                        </a:spcBef>
                        <a:spcAft>
                          <a:spcPts val="0"/>
                        </a:spcAft>
                        <a:buNone/>
                      </a:pPr>
                      <a:r>
                        <a:rPr lang="it-IT" sz="2000" u="none" strike="noStrike" cap="none" baseline="30000"/>
                        <a:t>111</a:t>
                      </a:r>
                      <a:r>
                        <a:rPr lang="it-IT" sz="2000" u="none" strike="noStrike" cap="none"/>
                        <a:t>Cd</a:t>
                      </a:r>
                      <a:endParaRPr sz="2000" u="none" strike="noStrike" cap="none"/>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it-IT" sz="2000" u="none" strike="noStrike" cap="none"/>
                        <a:t>12.80%</a:t>
                      </a:r>
                      <a:endParaRPr sz="2000" u="none" strike="noStrike" cap="none"/>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54000">
                <a:tc>
                  <a:txBody>
                    <a:bodyPr/>
                    <a:lstStyle/>
                    <a:p>
                      <a:pPr marL="0" marR="0" lvl="0" indent="0" algn="ctr" rtl="0">
                        <a:spcBef>
                          <a:spcPts val="0"/>
                        </a:spcBef>
                        <a:spcAft>
                          <a:spcPts val="0"/>
                        </a:spcAft>
                        <a:buNone/>
                      </a:pPr>
                      <a:r>
                        <a:rPr lang="it-IT" sz="2000" u="none" strike="noStrike" cap="none" baseline="30000"/>
                        <a:t>112</a:t>
                      </a:r>
                      <a:r>
                        <a:rPr lang="it-IT" sz="2000" u="none" strike="noStrike" cap="none"/>
                        <a:t>Cd</a:t>
                      </a:r>
                      <a:endParaRPr sz="2000" u="none" strike="noStrike" cap="none"/>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it-IT" sz="2000" u="none" strike="noStrike" cap="none"/>
                        <a:t>24.11%</a:t>
                      </a:r>
                      <a:endParaRPr sz="2000" u="none" strike="noStrike" cap="none"/>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54000">
                <a:tc>
                  <a:txBody>
                    <a:bodyPr/>
                    <a:lstStyle/>
                    <a:p>
                      <a:pPr marL="0" marR="0" lvl="0" indent="0" algn="ctr" rtl="0">
                        <a:spcBef>
                          <a:spcPts val="0"/>
                        </a:spcBef>
                        <a:spcAft>
                          <a:spcPts val="0"/>
                        </a:spcAft>
                        <a:buNone/>
                      </a:pPr>
                      <a:r>
                        <a:rPr lang="it-IT" sz="2000" u="none" strike="noStrike" cap="none" baseline="30000">
                          <a:solidFill>
                            <a:schemeClr val="dk1"/>
                          </a:solidFill>
                        </a:rPr>
                        <a:t>113</a:t>
                      </a:r>
                      <a:r>
                        <a:rPr lang="it-IT" sz="2000" u="none" strike="noStrike" cap="none">
                          <a:solidFill>
                            <a:schemeClr val="dk1"/>
                          </a:solidFill>
                        </a:rPr>
                        <a:t>Cd</a:t>
                      </a:r>
                      <a:r>
                        <a:rPr lang="it-IT" sz="2000" u="none" strike="noStrike" cap="none" baseline="30000">
                          <a:solidFill>
                            <a:schemeClr val="dk1"/>
                          </a:solidFill>
                        </a:rPr>
                        <a:t>(*)</a:t>
                      </a:r>
                      <a:r>
                        <a:rPr lang="it-IT" sz="2000" u="none" strike="noStrike" cap="none">
                          <a:solidFill>
                            <a:schemeClr val="dk1"/>
                          </a:solidFill>
                        </a:rPr>
                        <a:t>  </a:t>
                      </a:r>
                      <a:endParaRPr sz="2000" u="none" strike="noStrike" cap="none">
                        <a:solidFill>
                          <a:schemeClr val="dk1"/>
                        </a:solidFill>
                      </a:endParaRPr>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it-IT" sz="2000" u="none" strike="noStrike" cap="none">
                          <a:solidFill>
                            <a:schemeClr val="dk1"/>
                          </a:solidFill>
                        </a:rPr>
                        <a:t>12.23%</a:t>
                      </a:r>
                      <a:endParaRPr sz="2000" u="none" strike="noStrike" cap="none">
                        <a:solidFill>
                          <a:schemeClr val="dk1"/>
                        </a:solidFill>
                      </a:endParaRPr>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54000">
                <a:tc>
                  <a:txBody>
                    <a:bodyPr/>
                    <a:lstStyle/>
                    <a:p>
                      <a:pPr marL="0" marR="0" lvl="0" indent="0" algn="ctr" rtl="0">
                        <a:spcBef>
                          <a:spcPts val="0"/>
                        </a:spcBef>
                        <a:spcAft>
                          <a:spcPts val="0"/>
                        </a:spcAft>
                        <a:buNone/>
                      </a:pPr>
                      <a:r>
                        <a:rPr lang="it-IT" sz="2000" u="none" strike="noStrike" cap="none" baseline="30000"/>
                        <a:t>114</a:t>
                      </a:r>
                      <a:r>
                        <a:rPr lang="it-IT" sz="2000" u="none" strike="noStrike" cap="none"/>
                        <a:t>Cd</a:t>
                      </a:r>
                      <a:endParaRPr sz="2000" u="none" strike="noStrike" cap="none"/>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it-IT" sz="2000" u="none" strike="noStrike" cap="none"/>
                        <a:t>28.75%</a:t>
                      </a:r>
                      <a:endParaRPr sz="2000" u="none" strike="noStrike" cap="none"/>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254000">
                <a:tc>
                  <a:txBody>
                    <a:bodyPr/>
                    <a:lstStyle/>
                    <a:p>
                      <a:pPr marL="0" marR="0" lvl="0" indent="0" algn="ctr" rtl="0">
                        <a:spcBef>
                          <a:spcPts val="0"/>
                        </a:spcBef>
                        <a:spcAft>
                          <a:spcPts val="0"/>
                        </a:spcAft>
                        <a:buNone/>
                      </a:pPr>
                      <a:r>
                        <a:rPr lang="it-IT" sz="2000" u="none" strike="noStrike" cap="none" baseline="30000">
                          <a:solidFill>
                            <a:schemeClr val="dk1"/>
                          </a:solidFill>
                        </a:rPr>
                        <a:t>116</a:t>
                      </a:r>
                      <a:r>
                        <a:rPr lang="it-IT" sz="2000" u="none" strike="noStrike" cap="none">
                          <a:solidFill>
                            <a:schemeClr val="dk1"/>
                          </a:solidFill>
                        </a:rPr>
                        <a:t>Cd</a:t>
                      </a:r>
                      <a:r>
                        <a:rPr lang="it-IT" sz="2000" u="none" strike="noStrike" cap="none" baseline="30000">
                          <a:solidFill>
                            <a:schemeClr val="dk1"/>
                          </a:solidFill>
                        </a:rPr>
                        <a:t>(*)</a:t>
                      </a:r>
                      <a:endParaRPr sz="2000" u="none" strike="noStrike" cap="none">
                        <a:solidFill>
                          <a:schemeClr val="dk1"/>
                        </a:solidFill>
                      </a:endParaRPr>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it-IT" sz="2000" u="none" strike="noStrike" cap="none" dirty="0">
                          <a:solidFill>
                            <a:schemeClr val="dk1"/>
                          </a:solidFill>
                        </a:rPr>
                        <a:t>7.51%</a:t>
                      </a:r>
                      <a:endParaRPr sz="2000" u="none" strike="noStrike" cap="none" dirty="0">
                        <a:solidFill>
                          <a:schemeClr val="dk1"/>
                        </a:solidFill>
                      </a:endParaRPr>
                    </a:p>
                  </a:txBody>
                  <a:tcPr marL="7625" marR="7625" marT="7625" marB="7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52" name="Google Shape;252;p10"/>
          <p:cNvSpPr/>
          <p:nvPr/>
        </p:nvSpPr>
        <p:spPr>
          <a:xfrm>
            <a:off x="6785966" y="1016789"/>
            <a:ext cx="2063385" cy="984885"/>
          </a:xfrm>
          <a:prstGeom prst="rect">
            <a:avLst/>
          </a:prstGeom>
          <a:noFill/>
          <a:ln w="9525" cap="flat" cmpd="sng">
            <a:solidFill>
              <a:srgbClr val="2F549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dirty="0">
                <a:solidFill>
                  <a:schemeClr val="dk1"/>
                </a:solidFill>
                <a:latin typeface="Calibri"/>
                <a:ea typeface="Calibri"/>
                <a:cs typeface="Calibri"/>
                <a:sym typeface="Calibri"/>
              </a:rPr>
              <a:t>6 </a:t>
            </a:r>
            <a:r>
              <a:rPr lang="it-IT" sz="2000" dirty="0" err="1">
                <a:solidFill>
                  <a:schemeClr val="dk1"/>
                </a:solidFill>
                <a:latin typeface="Calibri"/>
                <a:ea typeface="Calibri"/>
                <a:cs typeface="Calibri"/>
                <a:sym typeface="Calibri"/>
              </a:rPr>
              <a:t>bosons</a:t>
            </a:r>
            <a:r>
              <a:rPr lang="it-IT" sz="2000" dirty="0">
                <a:solidFill>
                  <a:schemeClr val="dk1"/>
                </a:solidFill>
                <a:latin typeface="Calibri"/>
                <a:ea typeface="Calibri"/>
                <a:cs typeface="Calibri"/>
                <a:sym typeface="Calibri"/>
              </a:rPr>
              <a:t> (I=0)</a:t>
            </a: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it-IT" sz="2000" dirty="0">
                <a:solidFill>
                  <a:schemeClr val="dk1"/>
                </a:solidFill>
                <a:latin typeface="Calibri"/>
                <a:ea typeface="Calibri"/>
                <a:cs typeface="Calibri"/>
                <a:sym typeface="Calibri"/>
              </a:rPr>
              <a:t>2 </a:t>
            </a:r>
            <a:r>
              <a:rPr lang="it-IT" sz="2000" dirty="0" err="1">
                <a:solidFill>
                  <a:schemeClr val="dk1"/>
                </a:solidFill>
                <a:latin typeface="Calibri"/>
                <a:ea typeface="Calibri"/>
                <a:cs typeface="Calibri"/>
                <a:sym typeface="Calibri"/>
              </a:rPr>
              <a:t>fermions</a:t>
            </a:r>
            <a:r>
              <a:rPr lang="it-IT" sz="2000" dirty="0">
                <a:solidFill>
                  <a:schemeClr val="dk1"/>
                </a:solidFill>
                <a:latin typeface="Calibri"/>
                <a:ea typeface="Calibri"/>
                <a:cs typeface="Calibri"/>
                <a:sym typeface="Calibri"/>
              </a:rPr>
              <a:t> (I=1/2)</a:t>
            </a: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it-IT" sz="1600" baseline="30000" dirty="0">
                <a:solidFill>
                  <a:schemeClr val="dk1"/>
                </a:solidFill>
                <a:latin typeface="Calibri"/>
                <a:ea typeface="Calibri"/>
                <a:cs typeface="Calibri"/>
                <a:sym typeface="Calibri"/>
              </a:rPr>
              <a:t>(*) </a:t>
            </a:r>
            <a:r>
              <a:rPr lang="it-IT" sz="1600" dirty="0">
                <a:solidFill>
                  <a:schemeClr val="dk1"/>
                </a:solidFill>
                <a:latin typeface="Calibri"/>
                <a:ea typeface="Calibri"/>
                <a:cs typeface="Calibri"/>
                <a:sym typeface="Calibri"/>
              </a:rPr>
              <a:t>long </a:t>
            </a:r>
            <a:r>
              <a:rPr lang="it-IT" sz="1600" dirty="0" err="1">
                <a:solidFill>
                  <a:schemeClr val="dk1"/>
                </a:solidFill>
                <a:latin typeface="Calibri"/>
                <a:ea typeface="Calibri"/>
                <a:cs typeface="Calibri"/>
                <a:sym typeface="Calibri"/>
              </a:rPr>
              <a:t>lifetime</a:t>
            </a:r>
            <a:endParaRPr sz="1600" dirty="0">
              <a:solidFill>
                <a:schemeClr val="dk1"/>
              </a:solidFill>
              <a:latin typeface="Calibri"/>
              <a:ea typeface="Calibri"/>
              <a:cs typeface="Calibri"/>
              <a:sym typeface="Calibri"/>
            </a:endParaRPr>
          </a:p>
        </p:txBody>
      </p:sp>
      <p:sp>
        <p:nvSpPr>
          <p:cNvPr id="253" name="Google Shape;253;p10"/>
          <p:cNvSpPr/>
          <p:nvPr/>
        </p:nvSpPr>
        <p:spPr>
          <a:xfrm>
            <a:off x="193185" y="898126"/>
            <a:ext cx="4054759" cy="83099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1"/>
              </a:buClr>
              <a:buSzPts val="2400"/>
              <a:buFont typeface="Noto Sans Symbols"/>
              <a:buChar char="✔"/>
            </a:pPr>
            <a:r>
              <a:rPr lang="it-IT" sz="2400" dirty="0" err="1">
                <a:solidFill>
                  <a:schemeClr val="dk1"/>
                </a:solidFill>
                <a:latin typeface="Calibri"/>
                <a:ea typeface="Calibri"/>
                <a:cs typeface="Calibri"/>
                <a:sym typeface="Calibri"/>
              </a:rPr>
              <a:t>Interesting</a:t>
            </a:r>
            <a:r>
              <a:rPr lang="it-IT" sz="2400" dirty="0">
                <a:solidFill>
                  <a:schemeClr val="dk1"/>
                </a:solidFill>
                <a:latin typeface="Calibri"/>
                <a:ea typeface="Calibri"/>
                <a:cs typeface="Calibri"/>
                <a:sym typeface="Calibri"/>
              </a:rPr>
              <a:t> </a:t>
            </a:r>
            <a:r>
              <a:rPr lang="it-IT" sz="2400" dirty="0" err="1">
                <a:solidFill>
                  <a:schemeClr val="dk1"/>
                </a:solidFill>
                <a:latin typeface="Calibri"/>
                <a:ea typeface="Calibri"/>
                <a:cs typeface="Calibri"/>
                <a:sym typeface="Calibri"/>
              </a:rPr>
              <a:t>possibilities</a:t>
            </a:r>
            <a:r>
              <a:rPr lang="it-IT" sz="2400" dirty="0">
                <a:solidFill>
                  <a:schemeClr val="dk1"/>
                </a:solidFill>
                <a:latin typeface="Calibri"/>
                <a:ea typeface="Calibri"/>
                <a:cs typeface="Calibri"/>
                <a:sym typeface="Calibri"/>
              </a:rPr>
              <a:t> for </a:t>
            </a:r>
            <a:r>
              <a:rPr lang="it-IT" sz="2400" dirty="0" err="1">
                <a:solidFill>
                  <a:schemeClr val="dk1"/>
                </a:solidFill>
                <a:latin typeface="Calibri"/>
                <a:ea typeface="Calibri"/>
                <a:cs typeface="Calibri"/>
                <a:sym typeface="Calibri"/>
              </a:rPr>
              <a:t>atomic</a:t>
            </a:r>
            <a:r>
              <a:rPr lang="it-IT" sz="2400" dirty="0">
                <a:solidFill>
                  <a:schemeClr val="dk1"/>
                </a:solidFill>
                <a:latin typeface="Calibri"/>
                <a:ea typeface="Calibri"/>
                <a:cs typeface="Calibri"/>
                <a:sym typeface="Calibri"/>
              </a:rPr>
              <a:t> </a:t>
            </a:r>
            <a:r>
              <a:rPr lang="it-IT" sz="2400" dirty="0" err="1">
                <a:solidFill>
                  <a:schemeClr val="dk1"/>
                </a:solidFill>
                <a:latin typeface="Calibri"/>
                <a:ea typeface="Calibri"/>
                <a:cs typeface="Calibri"/>
                <a:sym typeface="Calibri"/>
              </a:rPr>
              <a:t>physics</a:t>
            </a:r>
            <a:r>
              <a:rPr lang="it-IT" sz="2400" dirty="0">
                <a:solidFill>
                  <a:schemeClr val="dk1"/>
                </a:solidFill>
                <a:latin typeface="Calibri"/>
                <a:ea typeface="Calibri"/>
                <a:cs typeface="Calibri"/>
                <a:sym typeface="Calibri"/>
              </a:rPr>
              <a:t> study</a:t>
            </a:r>
            <a:endParaRPr sz="2400" dirty="0">
              <a:solidFill>
                <a:schemeClr val="dk1"/>
              </a:solidFill>
              <a:latin typeface="Calibri"/>
              <a:ea typeface="Calibri"/>
              <a:cs typeface="Calibri"/>
              <a:sym typeface="Calibri"/>
            </a:endParaRPr>
          </a:p>
        </p:txBody>
      </p:sp>
      <p:sp>
        <p:nvSpPr>
          <p:cNvPr id="254" name="Google Shape;254;p10"/>
          <p:cNvSpPr/>
          <p:nvPr/>
        </p:nvSpPr>
        <p:spPr>
          <a:xfrm>
            <a:off x="193185" y="1862277"/>
            <a:ext cx="4015991" cy="46166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1"/>
              </a:buClr>
              <a:buSzPts val="2400"/>
              <a:buFont typeface="Noto Sans Symbols"/>
              <a:buChar char="✔"/>
            </a:pPr>
            <a:r>
              <a:rPr lang="it-IT" sz="2400" dirty="0" err="1">
                <a:solidFill>
                  <a:schemeClr val="dk1"/>
                </a:solidFill>
                <a:latin typeface="Calibri"/>
                <a:ea typeface="Calibri"/>
                <a:cs typeface="Calibri"/>
                <a:sym typeface="Calibri"/>
              </a:rPr>
              <a:t>Cold</a:t>
            </a:r>
            <a:r>
              <a:rPr lang="it-IT" sz="2400" dirty="0">
                <a:solidFill>
                  <a:schemeClr val="dk1"/>
                </a:solidFill>
                <a:latin typeface="Calibri"/>
                <a:ea typeface="Calibri"/>
                <a:cs typeface="Calibri"/>
                <a:sym typeface="Calibri"/>
              </a:rPr>
              <a:t> </a:t>
            </a:r>
            <a:r>
              <a:rPr lang="it-IT" sz="2400" dirty="0" err="1">
                <a:solidFill>
                  <a:schemeClr val="dk1"/>
                </a:solidFill>
                <a:latin typeface="Calibri"/>
                <a:ea typeface="Calibri"/>
                <a:cs typeface="Calibri"/>
                <a:sym typeface="Calibri"/>
              </a:rPr>
              <a:t>collisional</a:t>
            </a:r>
            <a:r>
              <a:rPr lang="it-IT" sz="2400" dirty="0">
                <a:solidFill>
                  <a:schemeClr val="dk1"/>
                </a:solidFill>
                <a:latin typeface="Calibri"/>
                <a:ea typeface="Calibri"/>
                <a:cs typeface="Calibri"/>
                <a:sym typeface="Calibri"/>
              </a:rPr>
              <a:t> </a:t>
            </a:r>
            <a:r>
              <a:rPr lang="it-IT" sz="2400" dirty="0" err="1">
                <a:solidFill>
                  <a:schemeClr val="dk1"/>
                </a:solidFill>
                <a:latin typeface="Calibri"/>
                <a:ea typeface="Calibri"/>
                <a:cs typeface="Calibri"/>
                <a:sym typeface="Calibri"/>
              </a:rPr>
              <a:t>physics</a:t>
            </a:r>
            <a:endParaRPr sz="2400" dirty="0">
              <a:solidFill>
                <a:schemeClr val="dk1"/>
              </a:solidFill>
              <a:latin typeface="Calibri"/>
              <a:ea typeface="Calibri"/>
              <a:cs typeface="Calibri"/>
              <a:sym typeface="Calibri"/>
            </a:endParaRPr>
          </a:p>
        </p:txBody>
      </p:sp>
      <p:sp>
        <p:nvSpPr>
          <p:cNvPr id="255" name="Google Shape;255;p10"/>
          <p:cNvSpPr/>
          <p:nvPr/>
        </p:nvSpPr>
        <p:spPr>
          <a:xfrm>
            <a:off x="231953" y="2541778"/>
            <a:ext cx="4015991" cy="46166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1"/>
              </a:buClr>
              <a:buSzPts val="2400"/>
              <a:buFont typeface="Noto Sans Symbols"/>
              <a:buChar char="✔"/>
            </a:pPr>
            <a:r>
              <a:rPr lang="it-IT" sz="2400" dirty="0">
                <a:solidFill>
                  <a:schemeClr val="dk1"/>
                </a:solidFill>
                <a:latin typeface="Calibri"/>
                <a:ea typeface="Calibri"/>
                <a:cs typeface="Calibri"/>
                <a:sym typeface="Calibri"/>
              </a:rPr>
              <a:t>Degenerate gas production</a:t>
            </a:r>
            <a:endParaRPr sz="2400" dirty="0">
              <a:solidFill>
                <a:schemeClr val="dk1"/>
              </a:solidFill>
              <a:latin typeface="Calibri"/>
              <a:ea typeface="Calibri"/>
              <a:cs typeface="Calibri"/>
              <a:sym typeface="Calibri"/>
            </a:endParaRPr>
          </a:p>
        </p:txBody>
      </p:sp>
      <p:sp>
        <p:nvSpPr>
          <p:cNvPr id="256" name="Google Shape;256;p10"/>
          <p:cNvSpPr/>
          <p:nvPr/>
        </p:nvSpPr>
        <p:spPr>
          <a:xfrm>
            <a:off x="231953" y="3247514"/>
            <a:ext cx="3460934" cy="46166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1"/>
              </a:buClr>
              <a:buSzPts val="2400"/>
              <a:buFont typeface="Noto Sans Symbols"/>
              <a:buChar char="✔"/>
            </a:pPr>
            <a:r>
              <a:rPr lang="it-IT" sz="2400" dirty="0">
                <a:solidFill>
                  <a:schemeClr val="dk1"/>
                </a:solidFill>
                <a:latin typeface="Calibri"/>
                <a:ea typeface="Calibri"/>
                <a:cs typeface="Calibri"/>
                <a:sym typeface="Calibri"/>
              </a:rPr>
              <a:t>Quantum information</a:t>
            </a:r>
            <a:endParaRPr sz="2400" dirty="0">
              <a:solidFill>
                <a:schemeClr val="dk1"/>
              </a:solidFill>
              <a:latin typeface="Calibri"/>
              <a:ea typeface="Calibri"/>
              <a:cs typeface="Calibri"/>
              <a:sym typeface="Calibri"/>
            </a:endParaRPr>
          </a:p>
        </p:txBody>
      </p:sp>
      <p:sp>
        <p:nvSpPr>
          <p:cNvPr id="257" name="Google Shape;257;p10"/>
          <p:cNvSpPr/>
          <p:nvPr/>
        </p:nvSpPr>
        <p:spPr>
          <a:xfrm>
            <a:off x="-50800" y="4300619"/>
            <a:ext cx="3653101" cy="156966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1"/>
              </a:buClr>
              <a:buSzPts val="2400"/>
              <a:buFont typeface="Noto Sans Symbols"/>
              <a:buChar char="✔"/>
            </a:pPr>
            <a:r>
              <a:rPr lang="it-IT" sz="2400" dirty="0" err="1">
                <a:solidFill>
                  <a:schemeClr val="dk1"/>
                </a:solidFill>
                <a:latin typeface="Calibri"/>
                <a:ea typeface="Calibri"/>
                <a:cs typeface="Calibri"/>
                <a:sym typeface="Calibri"/>
              </a:rPr>
              <a:t>Favourable</a:t>
            </a:r>
            <a:r>
              <a:rPr lang="it-IT" sz="2400" dirty="0">
                <a:solidFill>
                  <a:schemeClr val="dk1"/>
                </a:solidFill>
                <a:latin typeface="Calibri"/>
                <a:ea typeface="Calibri"/>
                <a:cs typeface="Calibri"/>
                <a:sym typeface="Calibri"/>
              </a:rPr>
              <a:t> </a:t>
            </a:r>
            <a:r>
              <a:rPr lang="it-IT" sz="2400" dirty="0" err="1">
                <a:solidFill>
                  <a:schemeClr val="dk1"/>
                </a:solidFill>
                <a:latin typeface="Calibri"/>
                <a:ea typeface="Calibri"/>
                <a:cs typeface="Calibri"/>
                <a:sym typeface="Calibri"/>
              </a:rPr>
              <a:t>wavelength</a:t>
            </a:r>
            <a:r>
              <a:rPr lang="it-IT" sz="2400" dirty="0">
                <a:solidFill>
                  <a:schemeClr val="dk1"/>
                </a:solidFill>
                <a:latin typeface="Calibri"/>
                <a:ea typeface="Calibri"/>
                <a:cs typeface="Calibri"/>
                <a:sym typeface="Calibri"/>
              </a:rPr>
              <a:t> ratio of </a:t>
            </a:r>
            <a:r>
              <a:rPr lang="it-IT" sz="2400" dirty="0" err="1">
                <a:solidFill>
                  <a:schemeClr val="dk1"/>
                </a:solidFill>
                <a:latin typeface="Calibri"/>
                <a:ea typeface="Calibri"/>
                <a:cs typeface="Calibri"/>
                <a:sym typeface="Calibri"/>
              </a:rPr>
              <a:t>main</a:t>
            </a:r>
            <a:r>
              <a:rPr lang="it-IT" sz="2400" dirty="0">
                <a:solidFill>
                  <a:schemeClr val="dk1"/>
                </a:solidFill>
                <a:latin typeface="Calibri"/>
                <a:ea typeface="Calibri"/>
                <a:cs typeface="Calibri"/>
                <a:sym typeface="Calibri"/>
              </a:rPr>
              <a:t> optical </a:t>
            </a:r>
            <a:r>
              <a:rPr lang="it-IT" sz="2400" dirty="0" err="1">
                <a:solidFill>
                  <a:schemeClr val="dk1"/>
                </a:solidFill>
                <a:latin typeface="Calibri"/>
                <a:ea typeface="Calibri"/>
                <a:cs typeface="Calibri"/>
                <a:sym typeface="Calibri"/>
              </a:rPr>
              <a:t>cooling</a:t>
            </a:r>
            <a:r>
              <a:rPr lang="it-IT" sz="2400" dirty="0">
                <a:solidFill>
                  <a:schemeClr val="dk1"/>
                </a:solidFill>
                <a:latin typeface="Calibri"/>
                <a:ea typeface="Calibri"/>
                <a:cs typeface="Calibri"/>
                <a:sym typeface="Calibri"/>
              </a:rPr>
              <a:t> &amp; </a:t>
            </a:r>
            <a:r>
              <a:rPr lang="it-IT" sz="2400" dirty="0" err="1">
                <a:solidFill>
                  <a:schemeClr val="dk1"/>
                </a:solidFill>
                <a:latin typeface="Calibri"/>
                <a:ea typeface="Calibri"/>
                <a:cs typeface="Calibri"/>
                <a:sym typeface="Calibri"/>
              </a:rPr>
              <a:t>spectroscopy</a:t>
            </a:r>
            <a:r>
              <a:rPr lang="it-IT" sz="2400" dirty="0">
                <a:solidFill>
                  <a:schemeClr val="dk1"/>
                </a:solidFill>
                <a:latin typeface="Calibri"/>
                <a:ea typeface="Calibri"/>
                <a:cs typeface="Calibri"/>
                <a:sym typeface="Calibri"/>
              </a:rPr>
              <a:t>  </a:t>
            </a:r>
            <a:r>
              <a:rPr lang="it-IT" sz="2400" dirty="0" err="1">
                <a:solidFill>
                  <a:schemeClr val="dk1"/>
                </a:solidFill>
                <a:latin typeface="Calibri"/>
                <a:ea typeface="Calibri"/>
                <a:cs typeface="Calibri"/>
                <a:sym typeface="Calibri"/>
              </a:rPr>
              <a:t>transitions</a:t>
            </a:r>
            <a:r>
              <a:rPr lang="it-IT" sz="2400" dirty="0">
                <a:solidFill>
                  <a:schemeClr val="dk1"/>
                </a:solidFill>
                <a:latin typeface="Calibri"/>
                <a:ea typeface="Calibri"/>
                <a:cs typeface="Calibri"/>
                <a:sym typeface="Calibri"/>
              </a:rPr>
              <a:t> </a:t>
            </a:r>
            <a:endParaRPr sz="2400" dirty="0">
              <a:solidFill>
                <a:schemeClr val="dk1"/>
              </a:solidFill>
              <a:latin typeface="Calibri"/>
              <a:ea typeface="Calibri"/>
              <a:cs typeface="Calibri"/>
              <a:sym typeface="Calibri"/>
            </a:endParaRPr>
          </a:p>
        </p:txBody>
      </p:sp>
      <p:pic>
        <p:nvPicPr>
          <p:cNvPr id="1026" name="Picture 2" descr="875 Cadmium Illustrations &amp; Clip Art - iStock">
            <a:extLst>
              <a:ext uri="{FF2B5EF4-FFF2-40B4-BE49-F238E27FC236}">
                <a16:creationId xmlns:a16="http://schemas.microsoft.com/office/drawing/2014/main" id="{F8B0249B-142D-CFDF-F3EA-4FD36471E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408" y="2121536"/>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5">
            <a:extLst>
              <a:ext uri="{FF2B5EF4-FFF2-40B4-BE49-F238E27FC236}">
                <a16:creationId xmlns:a16="http://schemas.microsoft.com/office/drawing/2014/main" id="{2F0DA7FA-26AB-26A4-CD32-F13DA639B1E2}"/>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27</a:t>
            </a:fld>
            <a:endParaRPr lang="it-IT" dirty="0">
              <a:solidFill>
                <a:schemeClr val="bg1"/>
              </a:solidFill>
            </a:endParaRPr>
          </a:p>
        </p:txBody>
      </p:sp>
      <p:sp>
        <p:nvSpPr>
          <p:cNvPr id="4" name="Rectángulo 4">
            <a:extLst>
              <a:ext uri="{FF2B5EF4-FFF2-40B4-BE49-F238E27FC236}">
                <a16:creationId xmlns:a16="http://schemas.microsoft.com/office/drawing/2014/main" id="{7EBD7788-DDDE-ABC7-35BD-86535A3C8588}"/>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Marcador de número de diapositiva 5">
            <a:extLst>
              <a:ext uri="{FF2B5EF4-FFF2-40B4-BE49-F238E27FC236}">
                <a16:creationId xmlns:a16="http://schemas.microsoft.com/office/drawing/2014/main" id="{899B160D-2F3C-1EA9-C039-822014758685}"/>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Segnaposto piè di pagina 21">
            <a:extLst>
              <a:ext uri="{FF2B5EF4-FFF2-40B4-BE49-F238E27FC236}">
                <a16:creationId xmlns:a16="http://schemas.microsoft.com/office/drawing/2014/main" id="{7B18FDD6-8EC7-BE2D-3998-071585A5D1A2}"/>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Segnaposto data 20">
            <a:extLst>
              <a:ext uri="{FF2B5EF4-FFF2-40B4-BE49-F238E27FC236}">
                <a16:creationId xmlns:a16="http://schemas.microsoft.com/office/drawing/2014/main" id="{29DF5FEF-1FCE-34D0-51EB-B510F744F960}"/>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10"/>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Cooling</a:t>
            </a:r>
            <a:r>
              <a:rPr lang="it-IT" sz="3200" b="1" cap="small" dirty="0">
                <a:solidFill>
                  <a:schemeClr val="lt1"/>
                </a:solidFill>
                <a:latin typeface="Cambria" panose="02040503050406030204" pitchFamily="18" charset="0"/>
                <a:ea typeface="Cambria" panose="02040503050406030204" pitchFamily="18" charset="0"/>
                <a:cs typeface="Calibri"/>
                <a:sym typeface="Calibri"/>
              </a:rPr>
              <a:t> and trapping </a:t>
            </a: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Cadmium</a:t>
            </a:r>
            <a:endParaRPr sz="3200" b="1" cap="small" dirty="0">
              <a:solidFill>
                <a:schemeClr val="lt1"/>
              </a:solidFill>
              <a:latin typeface="Cambria" panose="02040503050406030204" pitchFamily="18" charset="0"/>
              <a:ea typeface="Cambria" panose="02040503050406030204" pitchFamily="18" charset="0"/>
              <a:cs typeface="Calibri"/>
              <a:sym typeface="Calibri"/>
            </a:endParaRPr>
          </a:p>
        </p:txBody>
      </p:sp>
      <p:sp>
        <p:nvSpPr>
          <p:cNvPr id="2" name="Rectángulo 4">
            <a:extLst>
              <a:ext uri="{FF2B5EF4-FFF2-40B4-BE49-F238E27FC236}">
                <a16:creationId xmlns:a16="http://schemas.microsoft.com/office/drawing/2014/main" id="{F12394F6-4A89-CF0E-0B56-9A70961F97EE}"/>
              </a:ext>
            </a:extLst>
          </p:cNvPr>
          <p:cNvSpPr/>
          <p:nvPr/>
        </p:nvSpPr>
        <p:spPr>
          <a:xfrm>
            <a:off x="0" y="6591869"/>
            <a:ext cx="9144000" cy="26613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número de diapositiva 5">
            <a:extLst>
              <a:ext uri="{FF2B5EF4-FFF2-40B4-BE49-F238E27FC236}">
                <a16:creationId xmlns:a16="http://schemas.microsoft.com/office/drawing/2014/main" id="{2F0DA7FA-26AB-26A4-CD32-F13DA639B1E2}"/>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28</a:t>
            </a:fld>
            <a:endParaRPr lang="it-IT" dirty="0">
              <a:solidFill>
                <a:schemeClr val="bg1"/>
              </a:solidFill>
            </a:endParaRPr>
          </a:p>
        </p:txBody>
      </p:sp>
      <p:sp>
        <p:nvSpPr>
          <p:cNvPr id="7" name="Segnaposto piè di pagina 21">
            <a:extLst>
              <a:ext uri="{FF2B5EF4-FFF2-40B4-BE49-F238E27FC236}">
                <a16:creationId xmlns:a16="http://schemas.microsoft.com/office/drawing/2014/main" id="{CFA45E4D-45C6-AE9D-F978-A114C7F8C8B9}"/>
              </a:ext>
            </a:extLst>
          </p:cNvPr>
          <p:cNvSpPr>
            <a:spLocks noGrp="1"/>
          </p:cNvSpPr>
          <p:nvPr>
            <p:ph type="ftr" sz="quarter" idx="11"/>
          </p:nvPr>
        </p:nvSpPr>
        <p:spPr>
          <a:xfrm>
            <a:off x="2057401" y="6543919"/>
            <a:ext cx="5029200" cy="365125"/>
          </a:xfrm>
        </p:spPr>
        <p:txBody>
          <a:bodyPr/>
          <a:lstStyle/>
          <a:p>
            <a:r>
              <a:rPr lang="it-IT" dirty="0"/>
              <a:t>NICOLA.POLI@UNIFI.IT</a:t>
            </a:r>
          </a:p>
        </p:txBody>
      </p:sp>
      <p:pic>
        <p:nvPicPr>
          <p:cNvPr id="8" name="Immagine 7">
            <a:extLst>
              <a:ext uri="{FF2B5EF4-FFF2-40B4-BE49-F238E27FC236}">
                <a16:creationId xmlns:a16="http://schemas.microsoft.com/office/drawing/2014/main" id="{34FFD10A-44C6-E1D3-35EE-0E3B77045B76}"/>
              </a:ext>
            </a:extLst>
          </p:cNvPr>
          <p:cNvPicPr>
            <a:picLocks noChangeAspect="1"/>
          </p:cNvPicPr>
          <p:nvPr/>
        </p:nvPicPr>
        <p:blipFill>
          <a:blip r:embed="rId3"/>
          <a:stretch>
            <a:fillRect/>
          </a:stretch>
        </p:blipFill>
        <p:spPr>
          <a:xfrm>
            <a:off x="-8463" y="697183"/>
            <a:ext cx="4744140" cy="5348018"/>
          </a:xfrm>
          <a:prstGeom prst="rect">
            <a:avLst/>
          </a:prstGeom>
        </p:spPr>
      </p:pic>
      <p:grpSp>
        <p:nvGrpSpPr>
          <p:cNvPr id="28" name="Gruppo 27">
            <a:extLst>
              <a:ext uri="{FF2B5EF4-FFF2-40B4-BE49-F238E27FC236}">
                <a16:creationId xmlns:a16="http://schemas.microsoft.com/office/drawing/2014/main" id="{E3456E89-9012-50A9-9EA6-88E61F07048B}"/>
              </a:ext>
            </a:extLst>
          </p:cNvPr>
          <p:cNvGrpSpPr/>
          <p:nvPr/>
        </p:nvGrpSpPr>
        <p:grpSpPr>
          <a:xfrm>
            <a:off x="4803410" y="658603"/>
            <a:ext cx="4957233" cy="2276256"/>
            <a:chOff x="4803410" y="658603"/>
            <a:chExt cx="4957233" cy="2276256"/>
          </a:xfrm>
        </p:grpSpPr>
        <p:sp>
          <p:nvSpPr>
            <p:cNvPr id="19" name="Rettangolo con angoli arrotondati 18">
              <a:extLst>
                <a:ext uri="{FF2B5EF4-FFF2-40B4-BE49-F238E27FC236}">
                  <a16:creationId xmlns:a16="http://schemas.microsoft.com/office/drawing/2014/main" id="{4B4AD945-3C0C-2EB1-406A-529EBC0FC8C7}"/>
                </a:ext>
              </a:extLst>
            </p:cNvPr>
            <p:cNvSpPr/>
            <p:nvPr/>
          </p:nvSpPr>
          <p:spPr>
            <a:xfrm>
              <a:off x="4803410" y="673703"/>
              <a:ext cx="4310956" cy="2234877"/>
            </a:xfrm>
            <a:prstGeom prst="roundRect">
              <a:avLst/>
            </a:prstGeom>
            <a:solidFill>
              <a:srgbClr val="D35F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4" name="Gruppo 23">
              <a:extLst>
                <a:ext uri="{FF2B5EF4-FFF2-40B4-BE49-F238E27FC236}">
                  <a16:creationId xmlns:a16="http://schemas.microsoft.com/office/drawing/2014/main" id="{A987D467-8EB6-FDD7-2B7F-DD4DBDD843F0}"/>
                </a:ext>
              </a:extLst>
            </p:cNvPr>
            <p:cNvGrpSpPr/>
            <p:nvPr/>
          </p:nvGrpSpPr>
          <p:grpSpPr>
            <a:xfrm>
              <a:off x="4803410" y="658603"/>
              <a:ext cx="4957233" cy="2276256"/>
              <a:chOff x="4958277" y="725733"/>
              <a:chExt cx="5020381" cy="2276256"/>
            </a:xfrm>
          </p:grpSpPr>
          <p:sp>
            <p:nvSpPr>
              <p:cNvPr id="12" name="CasellaDiTesto 11">
                <a:extLst>
                  <a:ext uri="{FF2B5EF4-FFF2-40B4-BE49-F238E27FC236}">
                    <a16:creationId xmlns:a16="http://schemas.microsoft.com/office/drawing/2014/main" id="{E212EAEA-464C-2815-51CD-95F215233B35}"/>
                  </a:ext>
                </a:extLst>
              </p:cNvPr>
              <p:cNvSpPr txBox="1"/>
              <p:nvPr/>
            </p:nvSpPr>
            <p:spPr>
              <a:xfrm>
                <a:off x="4964276" y="725733"/>
                <a:ext cx="5014382" cy="1477328"/>
              </a:xfrm>
              <a:prstGeom prst="rect">
                <a:avLst/>
              </a:prstGeom>
              <a:noFill/>
            </p:spPr>
            <p:txBody>
              <a:bodyPr wrap="square">
                <a:spAutoFit/>
              </a:bodyPr>
              <a:lstStyle/>
              <a:p>
                <a:r>
                  <a:rPr lang="it-IT" b="1" dirty="0">
                    <a:solidFill>
                      <a:schemeClr val="bg1"/>
                    </a:solidFill>
                  </a:rPr>
                  <a:t>Challenges</a:t>
                </a:r>
                <a:r>
                  <a:rPr lang="it-IT" dirty="0">
                    <a:solidFill>
                      <a:schemeClr val="bg1"/>
                    </a:solidFill>
                  </a:rPr>
                  <a:t> </a:t>
                </a:r>
              </a:p>
              <a:p>
                <a:pPr marL="742950" lvl="1" indent="-285750">
                  <a:buFont typeface="Arial" panose="020B0604020202020204" pitchFamily="34" charset="0"/>
                  <a:buChar char="•"/>
                </a:pPr>
                <a:r>
                  <a:rPr lang="it-IT" dirty="0">
                    <a:solidFill>
                      <a:schemeClr val="bg1"/>
                    </a:solidFill>
                  </a:rPr>
                  <a:t>High </a:t>
                </a:r>
                <a:r>
                  <a:rPr lang="it-IT" dirty="0" err="1">
                    <a:solidFill>
                      <a:schemeClr val="bg1"/>
                    </a:solidFill>
                  </a:rPr>
                  <a:t>magnetic</a:t>
                </a:r>
                <a:r>
                  <a:rPr lang="it-IT" dirty="0">
                    <a:solidFill>
                      <a:schemeClr val="bg1"/>
                    </a:solidFill>
                  </a:rPr>
                  <a:t> field </a:t>
                </a:r>
                <a:r>
                  <a:rPr lang="it-IT" dirty="0" err="1">
                    <a:solidFill>
                      <a:schemeClr val="bg1"/>
                    </a:solidFill>
                  </a:rPr>
                  <a:t>gradient</a:t>
                </a:r>
                <a:r>
                  <a:rPr lang="it-IT" dirty="0">
                    <a:solidFill>
                      <a:schemeClr val="bg1"/>
                    </a:solidFill>
                  </a:rPr>
                  <a:t> </a:t>
                </a:r>
              </a:p>
              <a:p>
                <a:pPr marL="742950" lvl="1" indent="-285750">
                  <a:buFont typeface="Arial" panose="020B0604020202020204" pitchFamily="34" charset="0"/>
                  <a:buChar char="•"/>
                </a:pPr>
                <a:r>
                  <a:rPr lang="it-IT" dirty="0" err="1">
                    <a:solidFill>
                      <a:schemeClr val="bg1"/>
                    </a:solidFill>
                  </a:rPr>
                  <a:t>Photoionisation</a:t>
                </a:r>
                <a:endParaRPr lang="it-IT" dirty="0">
                  <a:solidFill>
                    <a:schemeClr val="bg1"/>
                  </a:solidFill>
                </a:endParaRPr>
              </a:p>
              <a:p>
                <a:pPr marL="742950" lvl="1" indent="-285750">
                  <a:buFont typeface="Arial" panose="020B0604020202020204" pitchFamily="34" charset="0"/>
                  <a:buChar char="•"/>
                </a:pPr>
                <a:r>
                  <a:rPr lang="it-IT" dirty="0">
                    <a:solidFill>
                      <a:schemeClr val="bg1"/>
                    </a:solidFill>
                  </a:rPr>
                  <a:t>Limited power</a:t>
                </a:r>
              </a:p>
              <a:p>
                <a:pPr marL="742950" lvl="1" indent="-285750">
                  <a:buFont typeface="Arial" panose="020B0604020202020204" pitchFamily="34" charset="0"/>
                  <a:buChar char="•"/>
                </a:pPr>
                <a:r>
                  <a:rPr lang="it-IT" dirty="0">
                    <a:solidFill>
                      <a:schemeClr val="bg1"/>
                    </a:solidFill>
                  </a:rPr>
                  <a:t>Vacuum </a:t>
                </a:r>
                <a:r>
                  <a:rPr lang="it-IT" dirty="0" err="1">
                    <a:solidFill>
                      <a:schemeClr val="bg1"/>
                    </a:solidFill>
                  </a:rPr>
                  <a:t>damage</a:t>
                </a:r>
                <a:endParaRPr lang="it-IT" dirty="0">
                  <a:solidFill>
                    <a:schemeClr val="bg1"/>
                  </a:solidFill>
                </a:endParaRPr>
              </a:p>
            </p:txBody>
          </p:sp>
          <p:sp>
            <p:nvSpPr>
              <p:cNvPr id="14" name="CasellaDiTesto 13">
                <a:extLst>
                  <a:ext uri="{FF2B5EF4-FFF2-40B4-BE49-F238E27FC236}">
                    <a16:creationId xmlns:a16="http://schemas.microsoft.com/office/drawing/2014/main" id="{762B4259-3F34-B92D-EF7C-D73A8EB6F2C1}"/>
                  </a:ext>
                </a:extLst>
              </p:cNvPr>
              <p:cNvSpPr txBox="1"/>
              <p:nvPr/>
            </p:nvSpPr>
            <p:spPr>
              <a:xfrm>
                <a:off x="4958277" y="2078659"/>
                <a:ext cx="3371227" cy="923330"/>
              </a:xfrm>
              <a:prstGeom prst="rect">
                <a:avLst/>
              </a:prstGeom>
              <a:noFill/>
            </p:spPr>
            <p:txBody>
              <a:bodyPr wrap="square">
                <a:spAutoFit/>
              </a:bodyPr>
              <a:lstStyle/>
              <a:p>
                <a:r>
                  <a:rPr lang="it-IT" b="1" dirty="0" err="1">
                    <a:solidFill>
                      <a:schemeClr val="bg1"/>
                    </a:solidFill>
                  </a:rPr>
                  <a:t>Advantages</a:t>
                </a:r>
                <a:endParaRPr lang="it-IT" b="1" dirty="0">
                  <a:solidFill>
                    <a:schemeClr val="bg1"/>
                  </a:solidFill>
                </a:endParaRPr>
              </a:p>
              <a:p>
                <a:pPr marL="742950" lvl="1" indent="-285750">
                  <a:buFont typeface="Arial" panose="020B0604020202020204" pitchFamily="34" charset="0"/>
                  <a:buChar char="•"/>
                </a:pPr>
                <a:r>
                  <a:rPr lang="it-IT" dirty="0" err="1">
                    <a:solidFill>
                      <a:schemeClr val="bg1"/>
                    </a:solidFill>
                  </a:rPr>
                  <a:t>Huge</a:t>
                </a:r>
                <a:r>
                  <a:rPr lang="it-IT" dirty="0">
                    <a:solidFill>
                      <a:schemeClr val="bg1"/>
                    </a:solidFill>
                  </a:rPr>
                  <a:t> scattering force</a:t>
                </a:r>
              </a:p>
              <a:p>
                <a:pPr marL="742950" lvl="1" indent="-285750">
                  <a:buFont typeface="Arial" panose="020B0604020202020204" pitchFamily="34" charset="0"/>
                  <a:buChar char="•"/>
                </a:pPr>
                <a:r>
                  <a:rPr lang="it-IT" dirty="0">
                    <a:solidFill>
                      <a:schemeClr val="bg1"/>
                    </a:solidFill>
                  </a:rPr>
                  <a:t>Small </a:t>
                </a:r>
                <a:r>
                  <a:rPr lang="it-IT" dirty="0" err="1">
                    <a:solidFill>
                      <a:schemeClr val="bg1"/>
                    </a:solidFill>
                  </a:rPr>
                  <a:t>stopping</a:t>
                </a:r>
                <a:r>
                  <a:rPr lang="it-IT" dirty="0">
                    <a:solidFill>
                      <a:schemeClr val="bg1"/>
                    </a:solidFill>
                  </a:rPr>
                  <a:t> </a:t>
                </a:r>
                <a:r>
                  <a:rPr lang="it-IT" dirty="0" err="1">
                    <a:solidFill>
                      <a:schemeClr val="bg1"/>
                    </a:solidFill>
                  </a:rPr>
                  <a:t>distance</a:t>
                </a:r>
                <a:endParaRPr lang="it-IT" dirty="0">
                  <a:solidFill>
                    <a:schemeClr val="bg1"/>
                  </a:solidFill>
                </a:endParaRPr>
              </a:p>
            </p:txBody>
          </p:sp>
        </p:grpSp>
        <p:sp>
          <p:nvSpPr>
            <p:cNvPr id="21" name="CasellaDiTesto 20">
              <a:extLst>
                <a:ext uri="{FF2B5EF4-FFF2-40B4-BE49-F238E27FC236}">
                  <a16:creationId xmlns:a16="http://schemas.microsoft.com/office/drawing/2014/main" id="{B3EFCD47-BD47-4323-1013-F638D8C90872}"/>
                </a:ext>
              </a:extLst>
            </p:cNvPr>
            <p:cNvSpPr txBox="1"/>
            <p:nvPr/>
          </p:nvSpPr>
          <p:spPr>
            <a:xfrm>
              <a:off x="7938223" y="2330365"/>
              <a:ext cx="1370154" cy="461665"/>
            </a:xfrm>
            <a:prstGeom prst="rect">
              <a:avLst/>
            </a:prstGeom>
            <a:noFill/>
          </p:spPr>
          <p:txBody>
            <a:bodyPr wrap="square">
              <a:spAutoFit/>
            </a:bodyPr>
            <a:lstStyle/>
            <a:p>
              <a:pPr lvl="1"/>
              <a:r>
                <a:rPr lang="it-IT" sz="2400" dirty="0">
                  <a:solidFill>
                    <a:schemeClr val="bg1"/>
                  </a:solidFill>
                </a:rPr>
                <a:t>229</a:t>
              </a:r>
            </a:p>
          </p:txBody>
        </p:sp>
      </p:grpSp>
      <p:grpSp>
        <p:nvGrpSpPr>
          <p:cNvPr id="25" name="Gruppo 24">
            <a:extLst>
              <a:ext uri="{FF2B5EF4-FFF2-40B4-BE49-F238E27FC236}">
                <a16:creationId xmlns:a16="http://schemas.microsoft.com/office/drawing/2014/main" id="{E7FF3DD3-6FCE-95F3-642E-68DACEC83718}"/>
              </a:ext>
            </a:extLst>
          </p:cNvPr>
          <p:cNvGrpSpPr/>
          <p:nvPr/>
        </p:nvGrpSpPr>
        <p:grpSpPr>
          <a:xfrm>
            <a:off x="4803410" y="2951651"/>
            <a:ext cx="4957232" cy="1779593"/>
            <a:chOff x="4735677" y="2967335"/>
            <a:chExt cx="4957232" cy="1779593"/>
          </a:xfrm>
        </p:grpSpPr>
        <p:sp>
          <p:nvSpPr>
            <p:cNvPr id="22" name="Rettangolo con angoli arrotondati 21">
              <a:extLst>
                <a:ext uri="{FF2B5EF4-FFF2-40B4-BE49-F238E27FC236}">
                  <a16:creationId xmlns:a16="http://schemas.microsoft.com/office/drawing/2014/main" id="{2BBB27A9-F9F3-96D7-E208-CA512C01A43B}"/>
                </a:ext>
              </a:extLst>
            </p:cNvPr>
            <p:cNvSpPr/>
            <p:nvPr/>
          </p:nvSpPr>
          <p:spPr>
            <a:xfrm>
              <a:off x="4735677" y="3007878"/>
              <a:ext cx="4310956" cy="1721377"/>
            </a:xfrm>
            <a:prstGeom prst="roundRect">
              <a:avLst/>
            </a:prstGeom>
            <a:solidFill>
              <a:srgbClr val="8E34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C7F53FE8-34B1-6701-12D8-BDAFCF9DC12C}"/>
                </a:ext>
              </a:extLst>
            </p:cNvPr>
            <p:cNvSpPr txBox="1"/>
            <p:nvPr/>
          </p:nvSpPr>
          <p:spPr>
            <a:xfrm>
              <a:off x="4803410" y="2967335"/>
              <a:ext cx="3328823" cy="923330"/>
            </a:xfrm>
            <a:prstGeom prst="rect">
              <a:avLst/>
            </a:prstGeom>
            <a:noFill/>
          </p:spPr>
          <p:txBody>
            <a:bodyPr wrap="square">
              <a:spAutoFit/>
            </a:bodyPr>
            <a:lstStyle/>
            <a:p>
              <a:r>
                <a:rPr lang="it-IT" b="1" dirty="0">
                  <a:solidFill>
                    <a:schemeClr val="bg1"/>
                  </a:solidFill>
                </a:rPr>
                <a:t>Challenges</a:t>
              </a:r>
            </a:p>
            <a:p>
              <a:pPr marL="742950" lvl="1" indent="-285750">
                <a:buFont typeface="Arial" panose="020B0604020202020204" pitchFamily="34" charset="0"/>
                <a:buChar char="•"/>
              </a:pPr>
              <a:r>
                <a:rPr lang="it-IT" dirty="0">
                  <a:solidFill>
                    <a:schemeClr val="bg1"/>
                  </a:solidFill>
                </a:rPr>
                <a:t>Small scattering force</a:t>
              </a:r>
            </a:p>
            <a:p>
              <a:pPr marL="742950" lvl="1" indent="-285750">
                <a:buFont typeface="Arial" panose="020B0604020202020204" pitchFamily="34" charset="0"/>
                <a:buChar char="•"/>
              </a:pPr>
              <a:r>
                <a:rPr lang="it-IT" dirty="0">
                  <a:solidFill>
                    <a:schemeClr val="bg1"/>
                  </a:solidFill>
                </a:rPr>
                <a:t>Low </a:t>
              </a:r>
              <a:r>
                <a:rPr lang="it-IT" dirty="0" err="1">
                  <a:solidFill>
                    <a:schemeClr val="bg1"/>
                  </a:solidFill>
                </a:rPr>
                <a:t>capture</a:t>
              </a:r>
              <a:r>
                <a:rPr lang="it-IT" dirty="0">
                  <a:solidFill>
                    <a:schemeClr val="bg1"/>
                  </a:solidFill>
                </a:rPr>
                <a:t> </a:t>
              </a:r>
              <a:r>
                <a:rPr lang="it-IT" dirty="0" err="1">
                  <a:solidFill>
                    <a:schemeClr val="bg1"/>
                  </a:solidFill>
                </a:rPr>
                <a:t>velocity</a:t>
              </a:r>
              <a:endParaRPr lang="it-IT" dirty="0">
                <a:solidFill>
                  <a:schemeClr val="bg1"/>
                </a:solidFill>
              </a:endParaRPr>
            </a:p>
          </p:txBody>
        </p:sp>
        <p:sp>
          <p:nvSpPr>
            <p:cNvPr id="18" name="CasellaDiTesto 17">
              <a:extLst>
                <a:ext uri="{FF2B5EF4-FFF2-40B4-BE49-F238E27FC236}">
                  <a16:creationId xmlns:a16="http://schemas.microsoft.com/office/drawing/2014/main" id="{015F2E02-69CF-A264-6603-1E406B680126}"/>
                </a:ext>
              </a:extLst>
            </p:cNvPr>
            <p:cNvSpPr txBox="1"/>
            <p:nvPr/>
          </p:nvSpPr>
          <p:spPr>
            <a:xfrm>
              <a:off x="4813993" y="3823598"/>
              <a:ext cx="4878916" cy="923330"/>
            </a:xfrm>
            <a:prstGeom prst="rect">
              <a:avLst/>
            </a:prstGeom>
            <a:noFill/>
          </p:spPr>
          <p:txBody>
            <a:bodyPr wrap="square">
              <a:spAutoFit/>
            </a:bodyPr>
            <a:lstStyle/>
            <a:p>
              <a:r>
                <a:rPr lang="it-IT" b="1" dirty="0" err="1">
                  <a:solidFill>
                    <a:schemeClr val="bg1"/>
                  </a:solidFill>
                </a:rPr>
                <a:t>Advantages</a:t>
              </a:r>
              <a:r>
                <a:rPr lang="it-IT" dirty="0">
                  <a:solidFill>
                    <a:schemeClr val="bg1"/>
                  </a:solidFill>
                </a:rPr>
                <a:t> </a:t>
              </a:r>
            </a:p>
            <a:p>
              <a:pPr marL="742950" lvl="1" indent="-285750">
                <a:buFont typeface="Arial" panose="020B0604020202020204" pitchFamily="34" charset="0"/>
                <a:buChar char="•"/>
              </a:pPr>
              <a:r>
                <a:rPr lang="it-IT" dirty="0">
                  <a:solidFill>
                    <a:schemeClr val="bg1"/>
                  </a:solidFill>
                </a:rPr>
                <a:t>High power </a:t>
              </a:r>
              <a:r>
                <a:rPr lang="it-IT" dirty="0" err="1">
                  <a:solidFill>
                    <a:schemeClr val="bg1"/>
                  </a:solidFill>
                </a:rPr>
                <a:t>available</a:t>
              </a:r>
              <a:endParaRPr lang="it-IT" dirty="0">
                <a:solidFill>
                  <a:schemeClr val="bg1"/>
                </a:solidFill>
              </a:endParaRPr>
            </a:p>
            <a:p>
              <a:pPr marL="742950" lvl="1" indent="-285750">
                <a:buFont typeface="Arial" panose="020B0604020202020204" pitchFamily="34" charset="0"/>
                <a:buChar char="•"/>
              </a:pPr>
              <a:r>
                <a:rPr lang="it-IT" dirty="0">
                  <a:solidFill>
                    <a:schemeClr val="bg1"/>
                  </a:solidFill>
                </a:rPr>
                <a:t>Low Doppler temperature</a:t>
              </a:r>
            </a:p>
          </p:txBody>
        </p:sp>
        <p:sp>
          <p:nvSpPr>
            <p:cNvPr id="23" name="CasellaDiTesto 22">
              <a:extLst>
                <a:ext uri="{FF2B5EF4-FFF2-40B4-BE49-F238E27FC236}">
                  <a16:creationId xmlns:a16="http://schemas.microsoft.com/office/drawing/2014/main" id="{6F014D26-28D1-81EE-1AF2-3FA07CC33137}"/>
                </a:ext>
              </a:extLst>
            </p:cNvPr>
            <p:cNvSpPr txBox="1"/>
            <p:nvPr/>
          </p:nvSpPr>
          <p:spPr>
            <a:xfrm>
              <a:off x="7889538" y="3152829"/>
              <a:ext cx="1370154" cy="461665"/>
            </a:xfrm>
            <a:prstGeom prst="rect">
              <a:avLst/>
            </a:prstGeom>
            <a:noFill/>
          </p:spPr>
          <p:txBody>
            <a:bodyPr wrap="square">
              <a:spAutoFit/>
            </a:bodyPr>
            <a:lstStyle/>
            <a:p>
              <a:pPr lvl="1"/>
              <a:r>
                <a:rPr lang="it-IT" sz="2400" dirty="0">
                  <a:solidFill>
                    <a:schemeClr val="bg1"/>
                  </a:solidFill>
                </a:rPr>
                <a:t>326</a:t>
              </a:r>
            </a:p>
          </p:txBody>
        </p:sp>
      </p:grpSp>
      <mc:AlternateContent xmlns:mc="http://schemas.openxmlformats.org/markup-compatibility/2006" xmlns:a14="http://schemas.microsoft.com/office/drawing/2010/main">
        <mc:Choice Requires="a14">
          <p:graphicFrame>
            <p:nvGraphicFramePr>
              <p:cNvPr id="27" name="Table 10">
                <a:extLst>
                  <a:ext uri="{FF2B5EF4-FFF2-40B4-BE49-F238E27FC236}">
                    <a16:creationId xmlns:a16="http://schemas.microsoft.com/office/drawing/2014/main" id="{A7CC04E7-7668-CF07-0A26-4078F2958286}"/>
                  </a:ext>
                </a:extLst>
              </p:cNvPr>
              <p:cNvGraphicFramePr>
                <a:graphicFrameLocks noGrp="1"/>
              </p:cNvGraphicFramePr>
              <p:nvPr/>
            </p:nvGraphicFramePr>
            <p:xfrm>
              <a:off x="4572000" y="4839241"/>
              <a:ext cx="4491330" cy="1696825"/>
            </p:xfrm>
            <a:graphic>
              <a:graphicData uri="http://schemas.openxmlformats.org/drawingml/2006/table">
                <a:tbl>
                  <a:tblPr firstRow="1" bandRow="1">
                    <a:tableStyleId>{5C22544A-7EE6-4342-B048-85BDC9FD1C3A}</a:tableStyleId>
                  </a:tblPr>
                  <a:tblGrid>
                    <a:gridCol w="1246367">
                      <a:extLst>
                        <a:ext uri="{9D8B030D-6E8A-4147-A177-3AD203B41FA5}">
                          <a16:colId xmlns:a16="http://schemas.microsoft.com/office/drawing/2014/main" val="2287287727"/>
                        </a:ext>
                      </a:extLst>
                    </a:gridCol>
                    <a:gridCol w="786243">
                      <a:extLst>
                        <a:ext uri="{9D8B030D-6E8A-4147-A177-3AD203B41FA5}">
                          <a16:colId xmlns:a16="http://schemas.microsoft.com/office/drawing/2014/main" val="255740369"/>
                        </a:ext>
                      </a:extLst>
                    </a:gridCol>
                    <a:gridCol w="1046480">
                      <a:extLst>
                        <a:ext uri="{9D8B030D-6E8A-4147-A177-3AD203B41FA5}">
                          <a16:colId xmlns:a16="http://schemas.microsoft.com/office/drawing/2014/main" val="1024652261"/>
                        </a:ext>
                      </a:extLst>
                    </a:gridCol>
                    <a:gridCol w="1412240">
                      <a:extLst>
                        <a:ext uri="{9D8B030D-6E8A-4147-A177-3AD203B41FA5}">
                          <a16:colId xmlns:a16="http://schemas.microsoft.com/office/drawing/2014/main" val="4293150692"/>
                        </a:ext>
                      </a:extLst>
                    </a:gridCol>
                  </a:tblGrid>
                  <a:tr h="453417">
                    <a:tc>
                      <a:txBody>
                        <a:bodyPr/>
                        <a:lstStyle/>
                        <a:p>
                          <a:r>
                            <a:rPr lang="it-IT" dirty="0" err="1"/>
                            <a:t>Transition</a:t>
                          </a:r>
                          <a:endParaRPr lang="it-IT" dirty="0"/>
                        </a:p>
                      </a:txBody>
                      <a:tcPr/>
                    </a:tc>
                    <a:tc>
                      <a:txBody>
                        <a:bodyPr/>
                        <a:lstStyle/>
                        <a:p>
                          <a14:m>
                            <m:oMath xmlns:m="http://schemas.openxmlformats.org/officeDocument/2006/math">
                              <m:r>
                                <a:rPr lang="it-IT" b="1" i="1" smtClean="0">
                                  <a:latin typeface="Cambria Math" panose="02040503050406030204" pitchFamily="18" charset="0"/>
                                </a:rPr>
                                <m:t>𝝀</m:t>
                              </m:r>
                            </m:oMath>
                          </a14:m>
                          <a:r>
                            <a:rPr lang="it-IT" dirty="0"/>
                            <a:t>(nm)</a:t>
                          </a:r>
                        </a:p>
                      </a:txBody>
                      <a:tcPr/>
                    </a:tc>
                    <a:tc>
                      <a:txBody>
                        <a:bodyPr/>
                        <a:lstStyle/>
                        <a:p>
                          <a:pPr/>
                          <a14:m>
                            <m:oMathPara xmlns:m="http://schemas.openxmlformats.org/officeDocument/2006/math">
                              <m:oMathParaPr>
                                <m:jc m:val="centerGroup"/>
                              </m:oMathParaPr>
                              <m:oMath xmlns:m="http://schemas.openxmlformats.org/officeDocument/2006/math">
                                <m:r>
                                  <a:rPr lang="it-IT" b="1" i="0" smtClean="0">
                                    <a:latin typeface="Cambria Math" panose="02040503050406030204" pitchFamily="18" charset="0"/>
                                  </a:rPr>
                                  <m:t>𝚪</m:t>
                                </m:r>
                                <m:r>
                                  <a:rPr lang="it-IT" b="1" i="0" smtClean="0">
                                    <a:latin typeface="Cambria Math" panose="02040503050406030204" pitchFamily="18" charset="0"/>
                                  </a:rPr>
                                  <m:t>/</m:t>
                                </m:r>
                                <m:r>
                                  <a:rPr lang="it-IT" b="1" i="0" smtClean="0">
                                    <a:latin typeface="Cambria Math" panose="02040503050406030204" pitchFamily="18" charset="0"/>
                                  </a:rPr>
                                  <m:t>𝟐</m:t>
                                </m:r>
                                <m:r>
                                  <a:rPr lang="it-IT" b="1" i="1" smtClean="0">
                                    <a:latin typeface="Cambria Math" panose="02040503050406030204" pitchFamily="18" charset="0"/>
                                  </a:rPr>
                                  <m:t>𝝅</m:t>
                                </m:r>
                              </m:oMath>
                            </m:oMathPara>
                          </a14:m>
                          <a:endParaRPr lang="it-IT" dirty="0"/>
                        </a:p>
                      </a:txBody>
                      <a:tcPr/>
                    </a:tc>
                    <a:tc>
                      <a:txBody>
                        <a:bodyPr/>
                        <a:lstStyle/>
                        <a:p>
                          <a:r>
                            <a:rPr lang="it-IT" dirty="0" err="1"/>
                            <a:t>Is</a:t>
                          </a:r>
                          <a:r>
                            <a:rPr lang="it-IT" dirty="0"/>
                            <a:t> (</a:t>
                          </a:r>
                          <a:r>
                            <a:rPr lang="it-IT" dirty="0" err="1"/>
                            <a:t>mW</a:t>
                          </a:r>
                          <a:r>
                            <a:rPr lang="it-IT" dirty="0"/>
                            <a:t>/cm</a:t>
                          </a:r>
                          <a:r>
                            <a:rPr lang="it-IT" baseline="30000" dirty="0"/>
                            <a:t>2</a:t>
                          </a:r>
                          <a:r>
                            <a:rPr lang="it-IT" dirty="0"/>
                            <a:t>)</a:t>
                          </a:r>
                        </a:p>
                      </a:txBody>
                      <a:tcPr/>
                    </a:tc>
                    <a:extLst>
                      <a:ext uri="{0D108BD9-81ED-4DB2-BD59-A6C34878D82A}">
                        <a16:rowId xmlns:a16="http://schemas.microsoft.com/office/drawing/2014/main" val="1558636284"/>
                      </a:ext>
                    </a:extLst>
                  </a:tr>
                  <a:tr h="439522">
                    <a:tc>
                      <a:txBody>
                        <a:bodyPr/>
                        <a:lstStyle/>
                        <a:p>
                          <a:r>
                            <a:rPr lang="it-IT" sz="1800" b="0" i="0" baseline="30000" dirty="0">
                              <a:effectLst/>
                              <a:latin typeface="Arial" panose="020B0604020202020204" pitchFamily="34" charset="0"/>
                            </a:rPr>
                            <a:t>1</a:t>
                          </a:r>
                          <a:r>
                            <a:rPr lang="it-IT" sz="1800" b="0" i="0" dirty="0">
                              <a:effectLst/>
                              <a:latin typeface="Arial" panose="020B0604020202020204" pitchFamily="34" charset="0"/>
                            </a:rPr>
                            <a:t>S</a:t>
                          </a:r>
                          <a:r>
                            <a:rPr lang="it-IT" sz="1800" b="0" i="0" baseline="-25000" dirty="0">
                              <a:effectLst/>
                              <a:latin typeface="Arial" panose="020B0604020202020204" pitchFamily="34" charset="0"/>
                            </a:rPr>
                            <a:t>0</a:t>
                          </a:r>
                          <a:r>
                            <a:rPr lang="it-IT" sz="1800" b="0" i="0" dirty="0">
                              <a:effectLst/>
                              <a:latin typeface="Arial" panose="020B0604020202020204" pitchFamily="34" charset="0"/>
                            </a:rPr>
                            <a:t> →</a:t>
                          </a:r>
                          <a:r>
                            <a:rPr lang="it-IT" sz="1800" b="0" i="0" baseline="30000" dirty="0">
                              <a:effectLst/>
                              <a:latin typeface="Arial" panose="020B0604020202020204" pitchFamily="34" charset="0"/>
                            </a:rPr>
                            <a:t>1</a:t>
                          </a:r>
                          <a:r>
                            <a:rPr lang="it-IT" sz="1800" b="0" i="0" dirty="0">
                              <a:effectLst/>
                              <a:latin typeface="Arial" panose="020B0604020202020204" pitchFamily="34" charset="0"/>
                            </a:rPr>
                            <a:t>P</a:t>
                          </a:r>
                          <a:r>
                            <a:rPr lang="it-IT" sz="1800" b="0" i="0" baseline="-25000" dirty="0">
                              <a:effectLst/>
                              <a:latin typeface="Arial" panose="020B0604020202020204" pitchFamily="34" charset="0"/>
                            </a:rPr>
                            <a:t>1</a:t>
                          </a:r>
                          <a:endParaRPr lang="it-IT" dirty="0"/>
                        </a:p>
                      </a:txBody>
                      <a:tcPr/>
                    </a:tc>
                    <a:tc>
                      <a:txBody>
                        <a:bodyPr/>
                        <a:lstStyle/>
                        <a:p>
                          <a:r>
                            <a:rPr lang="it-IT" dirty="0"/>
                            <a:t>228.8</a:t>
                          </a:r>
                        </a:p>
                      </a:txBody>
                      <a:tcPr/>
                    </a:tc>
                    <a:tc>
                      <a:txBody>
                        <a:bodyPr/>
                        <a:lstStyle/>
                        <a:p>
                          <a:r>
                            <a:rPr lang="it-IT" dirty="0"/>
                            <a:t>90 MHz</a:t>
                          </a:r>
                        </a:p>
                      </a:txBody>
                      <a:tcPr/>
                    </a:tc>
                    <a:tc>
                      <a:txBody>
                        <a:bodyPr/>
                        <a:lstStyle/>
                        <a:p>
                          <a:r>
                            <a:rPr lang="it-IT" dirty="0"/>
                            <a:t>992</a:t>
                          </a:r>
                        </a:p>
                      </a:txBody>
                      <a:tcPr/>
                    </a:tc>
                    <a:extLst>
                      <a:ext uri="{0D108BD9-81ED-4DB2-BD59-A6C34878D82A}">
                        <a16:rowId xmlns:a16="http://schemas.microsoft.com/office/drawing/2014/main" val="3812315887"/>
                      </a:ext>
                    </a:extLst>
                  </a:tr>
                  <a:tr h="401943">
                    <a:tc>
                      <a:txBody>
                        <a:bodyPr/>
                        <a:lstStyle/>
                        <a:p>
                          <a:r>
                            <a:rPr lang="it-IT" sz="1800" b="0" i="0" baseline="30000" dirty="0">
                              <a:effectLst/>
                              <a:latin typeface="Arial" panose="020B0604020202020204" pitchFamily="34" charset="0"/>
                            </a:rPr>
                            <a:t>1</a:t>
                          </a:r>
                          <a:r>
                            <a:rPr lang="it-IT" sz="1800" b="0" i="0" dirty="0">
                              <a:effectLst/>
                              <a:latin typeface="Arial" panose="020B0604020202020204" pitchFamily="34" charset="0"/>
                            </a:rPr>
                            <a:t>S</a:t>
                          </a:r>
                          <a:r>
                            <a:rPr lang="it-IT" sz="1800" b="0" i="0" baseline="-25000" dirty="0">
                              <a:effectLst/>
                              <a:latin typeface="Arial" panose="020B0604020202020204" pitchFamily="34" charset="0"/>
                            </a:rPr>
                            <a:t>0</a:t>
                          </a:r>
                          <a:r>
                            <a:rPr lang="it-IT" sz="1800" b="0" i="0" dirty="0">
                              <a:effectLst/>
                              <a:latin typeface="Arial" panose="020B0604020202020204" pitchFamily="34" charset="0"/>
                            </a:rPr>
                            <a:t> →</a:t>
                          </a:r>
                          <a:r>
                            <a:rPr lang="it-IT" sz="1800" b="0" i="0" baseline="30000" dirty="0">
                              <a:effectLst/>
                              <a:latin typeface="Arial" panose="020B0604020202020204" pitchFamily="34" charset="0"/>
                            </a:rPr>
                            <a:t>3</a:t>
                          </a:r>
                          <a:r>
                            <a:rPr lang="it-IT" sz="1800" b="0" i="0" dirty="0">
                              <a:effectLst/>
                              <a:latin typeface="Arial" panose="020B0604020202020204" pitchFamily="34" charset="0"/>
                            </a:rPr>
                            <a:t>P</a:t>
                          </a:r>
                          <a:r>
                            <a:rPr lang="it-IT" sz="1800" b="0" i="0" baseline="-25000" dirty="0">
                              <a:effectLst/>
                              <a:latin typeface="Arial" panose="020B0604020202020204" pitchFamily="34" charset="0"/>
                            </a:rPr>
                            <a:t>1</a:t>
                          </a:r>
                          <a:endParaRPr lang="it-IT" dirty="0"/>
                        </a:p>
                      </a:txBody>
                      <a:tcPr/>
                    </a:tc>
                    <a:tc>
                      <a:txBody>
                        <a:bodyPr/>
                        <a:lstStyle/>
                        <a:p>
                          <a:r>
                            <a:rPr lang="it-IT" dirty="0"/>
                            <a:t>326.1</a:t>
                          </a:r>
                        </a:p>
                      </a:txBody>
                      <a:tcPr/>
                    </a:tc>
                    <a:tc>
                      <a:txBody>
                        <a:bodyPr/>
                        <a:lstStyle/>
                        <a:p>
                          <a:r>
                            <a:rPr lang="it-IT" dirty="0"/>
                            <a:t>67 kHz</a:t>
                          </a:r>
                        </a:p>
                      </a:txBody>
                      <a:tcPr/>
                    </a:tc>
                    <a:tc>
                      <a:txBody>
                        <a:bodyPr/>
                        <a:lstStyle/>
                        <a:p>
                          <a:r>
                            <a:rPr lang="it-IT" dirty="0"/>
                            <a:t>0.3</a:t>
                          </a:r>
                        </a:p>
                      </a:txBody>
                      <a:tcPr/>
                    </a:tc>
                    <a:extLst>
                      <a:ext uri="{0D108BD9-81ED-4DB2-BD59-A6C34878D82A}">
                        <a16:rowId xmlns:a16="http://schemas.microsoft.com/office/drawing/2014/main" val="3144222942"/>
                      </a:ext>
                    </a:extLst>
                  </a:tr>
                  <a:tr h="401943">
                    <a:tc>
                      <a:txBody>
                        <a:bodyPr/>
                        <a:lstStyle/>
                        <a:p>
                          <a:r>
                            <a:rPr lang="it-IT" sz="1800" b="0" i="0" baseline="30000" dirty="0">
                              <a:effectLst/>
                              <a:latin typeface="Arial" panose="020B0604020202020204" pitchFamily="34" charset="0"/>
                            </a:rPr>
                            <a:t>1</a:t>
                          </a:r>
                          <a:r>
                            <a:rPr lang="it-IT" sz="1800" b="0" i="0" dirty="0">
                              <a:effectLst/>
                              <a:latin typeface="Arial" panose="020B0604020202020204" pitchFamily="34" charset="0"/>
                            </a:rPr>
                            <a:t>S</a:t>
                          </a:r>
                          <a:r>
                            <a:rPr lang="it-IT" sz="1800" b="0" i="0" baseline="-25000" dirty="0">
                              <a:effectLst/>
                              <a:latin typeface="Arial" panose="020B0604020202020204" pitchFamily="34" charset="0"/>
                            </a:rPr>
                            <a:t>0</a:t>
                          </a:r>
                          <a:r>
                            <a:rPr lang="it-IT" sz="1800" b="0" i="0" dirty="0">
                              <a:effectLst/>
                              <a:latin typeface="Arial" panose="020B0604020202020204" pitchFamily="34" charset="0"/>
                            </a:rPr>
                            <a:t> →</a:t>
                          </a:r>
                          <a:r>
                            <a:rPr lang="it-IT" sz="1800" b="0" i="0" baseline="30000" dirty="0">
                              <a:effectLst/>
                              <a:latin typeface="Arial" panose="020B0604020202020204" pitchFamily="34" charset="0"/>
                            </a:rPr>
                            <a:t>3</a:t>
                          </a:r>
                          <a:r>
                            <a:rPr lang="it-IT" sz="1800" b="0" i="0" dirty="0">
                              <a:effectLst/>
                              <a:latin typeface="Arial" panose="020B0604020202020204" pitchFamily="34" charset="0"/>
                            </a:rPr>
                            <a:t>P</a:t>
                          </a:r>
                          <a:r>
                            <a:rPr lang="it-IT" sz="1800" b="0" i="0" baseline="-25000" dirty="0">
                              <a:effectLst/>
                              <a:latin typeface="Arial" panose="020B0604020202020204" pitchFamily="34" charset="0"/>
                            </a:rPr>
                            <a:t>0</a:t>
                          </a:r>
                          <a:endParaRPr lang="it-IT" dirty="0"/>
                        </a:p>
                      </a:txBody>
                      <a:tcPr/>
                    </a:tc>
                    <a:tc>
                      <a:txBody>
                        <a:bodyPr/>
                        <a:lstStyle/>
                        <a:p>
                          <a:r>
                            <a:rPr lang="it-IT" dirty="0"/>
                            <a:t>332</a:t>
                          </a:r>
                        </a:p>
                      </a:txBody>
                      <a:tcPr/>
                    </a:tc>
                    <a:tc>
                      <a:txBody>
                        <a:bodyPr/>
                        <a:lstStyle/>
                        <a:p>
                          <a14:m>
                            <m:oMath xmlns:m="http://schemas.openxmlformats.org/officeDocument/2006/math">
                              <m:r>
                                <a:rPr lang="it-IT" b="0" i="1" smtClean="0">
                                  <a:latin typeface="Cambria Math" panose="02040503050406030204" pitchFamily="18" charset="0"/>
                                </a:rPr>
                                <m:t>∼</m:t>
                              </m:r>
                            </m:oMath>
                          </a14:m>
                          <a:r>
                            <a:rPr lang="it-IT" dirty="0"/>
                            <a:t>mHz</a:t>
                          </a:r>
                        </a:p>
                      </a:txBody>
                      <a:tcPr/>
                    </a:tc>
                    <a:tc>
                      <a:txBody>
                        <a:bodyPr/>
                        <a:lstStyle/>
                        <a:p>
                          <a:r>
                            <a:rPr lang="it-IT" dirty="0"/>
                            <a:t>3x10</a:t>
                          </a:r>
                          <a:r>
                            <a:rPr lang="it-IT" baseline="30000" dirty="0"/>
                            <a:t>-9</a:t>
                          </a:r>
                          <a:endParaRPr lang="it-IT" dirty="0"/>
                        </a:p>
                      </a:txBody>
                      <a:tcPr/>
                    </a:tc>
                    <a:extLst>
                      <a:ext uri="{0D108BD9-81ED-4DB2-BD59-A6C34878D82A}">
                        <a16:rowId xmlns:a16="http://schemas.microsoft.com/office/drawing/2014/main" val="180876836"/>
                      </a:ext>
                    </a:extLst>
                  </a:tr>
                </a:tbl>
              </a:graphicData>
            </a:graphic>
          </p:graphicFrame>
        </mc:Choice>
        <mc:Fallback xmlns="">
          <p:graphicFrame>
            <p:nvGraphicFramePr>
              <p:cNvPr id="27" name="Table 10">
                <a:extLst>
                  <a:ext uri="{FF2B5EF4-FFF2-40B4-BE49-F238E27FC236}">
                    <a16:creationId xmlns:a16="http://schemas.microsoft.com/office/drawing/2014/main" id="{A7CC04E7-7668-CF07-0A26-4078F2958286}"/>
                  </a:ext>
                </a:extLst>
              </p:cNvPr>
              <p:cNvGraphicFramePr>
                <a:graphicFrameLocks noGrp="1"/>
              </p:cNvGraphicFramePr>
              <p:nvPr>
                <p:extLst>
                  <p:ext uri="{D42A27DB-BD31-4B8C-83A1-F6EECF244321}">
                    <p14:modId xmlns:p14="http://schemas.microsoft.com/office/powerpoint/2010/main" val="4275129529"/>
                  </p:ext>
                </p:extLst>
              </p:nvPr>
            </p:nvGraphicFramePr>
            <p:xfrm>
              <a:off x="4572000" y="4839241"/>
              <a:ext cx="4491330" cy="1696825"/>
            </p:xfrm>
            <a:graphic>
              <a:graphicData uri="http://schemas.openxmlformats.org/drawingml/2006/table">
                <a:tbl>
                  <a:tblPr firstRow="1" bandRow="1">
                    <a:tableStyleId>{5C22544A-7EE6-4342-B048-85BDC9FD1C3A}</a:tableStyleId>
                  </a:tblPr>
                  <a:tblGrid>
                    <a:gridCol w="1246367">
                      <a:extLst>
                        <a:ext uri="{9D8B030D-6E8A-4147-A177-3AD203B41FA5}">
                          <a16:colId xmlns:a16="http://schemas.microsoft.com/office/drawing/2014/main" val="2287287727"/>
                        </a:ext>
                      </a:extLst>
                    </a:gridCol>
                    <a:gridCol w="786243">
                      <a:extLst>
                        <a:ext uri="{9D8B030D-6E8A-4147-A177-3AD203B41FA5}">
                          <a16:colId xmlns:a16="http://schemas.microsoft.com/office/drawing/2014/main" val="255740369"/>
                        </a:ext>
                      </a:extLst>
                    </a:gridCol>
                    <a:gridCol w="1046480">
                      <a:extLst>
                        <a:ext uri="{9D8B030D-6E8A-4147-A177-3AD203B41FA5}">
                          <a16:colId xmlns:a16="http://schemas.microsoft.com/office/drawing/2014/main" val="1024652261"/>
                        </a:ext>
                      </a:extLst>
                    </a:gridCol>
                    <a:gridCol w="1412240">
                      <a:extLst>
                        <a:ext uri="{9D8B030D-6E8A-4147-A177-3AD203B41FA5}">
                          <a16:colId xmlns:a16="http://schemas.microsoft.com/office/drawing/2014/main" val="4293150692"/>
                        </a:ext>
                      </a:extLst>
                    </a:gridCol>
                  </a:tblGrid>
                  <a:tr h="453417">
                    <a:tc>
                      <a:txBody>
                        <a:bodyPr/>
                        <a:lstStyle/>
                        <a:p>
                          <a:r>
                            <a:rPr lang="it-IT" dirty="0" err="1"/>
                            <a:t>Transition</a:t>
                          </a:r>
                          <a:endParaRPr lang="it-IT" dirty="0"/>
                        </a:p>
                      </a:txBody>
                      <a:tcPr/>
                    </a:tc>
                    <a:tc>
                      <a:txBody>
                        <a:bodyPr/>
                        <a:lstStyle/>
                        <a:p>
                          <a:endParaRPr lang="it-IT"/>
                        </a:p>
                      </a:txBody>
                      <a:tcPr>
                        <a:blipFill>
                          <a:blip r:embed="rId4"/>
                          <a:stretch>
                            <a:fillRect l="-160465" t="-6667" r="-315504" b="-285333"/>
                          </a:stretch>
                        </a:blipFill>
                      </a:tcPr>
                    </a:tc>
                    <a:tc>
                      <a:txBody>
                        <a:bodyPr/>
                        <a:lstStyle/>
                        <a:p>
                          <a:endParaRPr lang="it-IT"/>
                        </a:p>
                      </a:txBody>
                      <a:tcPr>
                        <a:blipFill>
                          <a:blip r:embed="rId4"/>
                          <a:stretch>
                            <a:fillRect l="-196491" t="-6667" r="-138012" b="-285333"/>
                          </a:stretch>
                        </a:blipFill>
                      </a:tcPr>
                    </a:tc>
                    <a:tc>
                      <a:txBody>
                        <a:bodyPr/>
                        <a:lstStyle/>
                        <a:p>
                          <a:r>
                            <a:rPr lang="it-IT" dirty="0" err="1"/>
                            <a:t>Is</a:t>
                          </a:r>
                          <a:r>
                            <a:rPr lang="it-IT" dirty="0"/>
                            <a:t> (</a:t>
                          </a:r>
                          <a:r>
                            <a:rPr lang="it-IT" dirty="0" err="1"/>
                            <a:t>mW</a:t>
                          </a:r>
                          <a:r>
                            <a:rPr lang="it-IT" dirty="0"/>
                            <a:t>/cm</a:t>
                          </a:r>
                          <a:r>
                            <a:rPr lang="it-IT" baseline="30000" dirty="0"/>
                            <a:t>2</a:t>
                          </a:r>
                          <a:r>
                            <a:rPr lang="it-IT" dirty="0"/>
                            <a:t>)</a:t>
                          </a:r>
                        </a:p>
                      </a:txBody>
                      <a:tcPr/>
                    </a:tc>
                    <a:extLst>
                      <a:ext uri="{0D108BD9-81ED-4DB2-BD59-A6C34878D82A}">
                        <a16:rowId xmlns:a16="http://schemas.microsoft.com/office/drawing/2014/main" val="1558636284"/>
                      </a:ext>
                    </a:extLst>
                  </a:tr>
                  <a:tr h="439522">
                    <a:tc>
                      <a:txBody>
                        <a:bodyPr/>
                        <a:lstStyle/>
                        <a:p>
                          <a:r>
                            <a:rPr lang="it-IT" sz="1800" b="0" i="0" baseline="30000" dirty="0">
                              <a:effectLst/>
                              <a:latin typeface="Arial" panose="020B0604020202020204" pitchFamily="34" charset="0"/>
                            </a:rPr>
                            <a:t>1</a:t>
                          </a:r>
                          <a:r>
                            <a:rPr lang="it-IT" sz="1800" b="0" i="0" dirty="0">
                              <a:effectLst/>
                              <a:latin typeface="Arial" panose="020B0604020202020204" pitchFamily="34" charset="0"/>
                            </a:rPr>
                            <a:t>S</a:t>
                          </a:r>
                          <a:r>
                            <a:rPr lang="it-IT" sz="1800" b="0" i="0" baseline="-25000" dirty="0">
                              <a:effectLst/>
                              <a:latin typeface="Arial" panose="020B0604020202020204" pitchFamily="34" charset="0"/>
                            </a:rPr>
                            <a:t>0</a:t>
                          </a:r>
                          <a:r>
                            <a:rPr lang="it-IT" sz="1800" b="0" i="0" dirty="0">
                              <a:effectLst/>
                              <a:latin typeface="Arial" panose="020B0604020202020204" pitchFamily="34" charset="0"/>
                            </a:rPr>
                            <a:t> →</a:t>
                          </a:r>
                          <a:r>
                            <a:rPr lang="it-IT" sz="1800" b="0" i="0" baseline="30000" dirty="0">
                              <a:effectLst/>
                              <a:latin typeface="Arial" panose="020B0604020202020204" pitchFamily="34" charset="0"/>
                            </a:rPr>
                            <a:t>1</a:t>
                          </a:r>
                          <a:r>
                            <a:rPr lang="it-IT" sz="1800" b="0" i="0" dirty="0">
                              <a:effectLst/>
                              <a:latin typeface="Arial" panose="020B0604020202020204" pitchFamily="34" charset="0"/>
                            </a:rPr>
                            <a:t>P</a:t>
                          </a:r>
                          <a:r>
                            <a:rPr lang="it-IT" sz="1800" b="0" i="0" baseline="-25000" dirty="0">
                              <a:effectLst/>
                              <a:latin typeface="Arial" panose="020B0604020202020204" pitchFamily="34" charset="0"/>
                            </a:rPr>
                            <a:t>1</a:t>
                          </a:r>
                          <a:endParaRPr lang="it-IT" dirty="0"/>
                        </a:p>
                      </a:txBody>
                      <a:tcPr/>
                    </a:tc>
                    <a:tc>
                      <a:txBody>
                        <a:bodyPr/>
                        <a:lstStyle/>
                        <a:p>
                          <a:r>
                            <a:rPr lang="it-IT" dirty="0"/>
                            <a:t>228.8</a:t>
                          </a:r>
                        </a:p>
                      </a:txBody>
                      <a:tcPr/>
                    </a:tc>
                    <a:tc>
                      <a:txBody>
                        <a:bodyPr/>
                        <a:lstStyle/>
                        <a:p>
                          <a:r>
                            <a:rPr lang="it-IT" dirty="0"/>
                            <a:t>90 MHz</a:t>
                          </a:r>
                        </a:p>
                      </a:txBody>
                      <a:tcPr/>
                    </a:tc>
                    <a:tc>
                      <a:txBody>
                        <a:bodyPr/>
                        <a:lstStyle/>
                        <a:p>
                          <a:r>
                            <a:rPr lang="it-IT" dirty="0"/>
                            <a:t>992</a:t>
                          </a:r>
                        </a:p>
                      </a:txBody>
                      <a:tcPr/>
                    </a:tc>
                    <a:extLst>
                      <a:ext uri="{0D108BD9-81ED-4DB2-BD59-A6C34878D82A}">
                        <a16:rowId xmlns:a16="http://schemas.microsoft.com/office/drawing/2014/main" val="3812315887"/>
                      </a:ext>
                    </a:extLst>
                  </a:tr>
                  <a:tr h="401943">
                    <a:tc>
                      <a:txBody>
                        <a:bodyPr/>
                        <a:lstStyle/>
                        <a:p>
                          <a:r>
                            <a:rPr lang="it-IT" sz="1800" b="0" i="0" baseline="30000" dirty="0">
                              <a:effectLst/>
                              <a:latin typeface="Arial" panose="020B0604020202020204" pitchFamily="34" charset="0"/>
                            </a:rPr>
                            <a:t>1</a:t>
                          </a:r>
                          <a:r>
                            <a:rPr lang="it-IT" sz="1800" b="0" i="0" dirty="0">
                              <a:effectLst/>
                              <a:latin typeface="Arial" panose="020B0604020202020204" pitchFamily="34" charset="0"/>
                            </a:rPr>
                            <a:t>S</a:t>
                          </a:r>
                          <a:r>
                            <a:rPr lang="it-IT" sz="1800" b="0" i="0" baseline="-25000" dirty="0">
                              <a:effectLst/>
                              <a:latin typeface="Arial" panose="020B0604020202020204" pitchFamily="34" charset="0"/>
                            </a:rPr>
                            <a:t>0</a:t>
                          </a:r>
                          <a:r>
                            <a:rPr lang="it-IT" sz="1800" b="0" i="0" dirty="0">
                              <a:effectLst/>
                              <a:latin typeface="Arial" panose="020B0604020202020204" pitchFamily="34" charset="0"/>
                            </a:rPr>
                            <a:t> →</a:t>
                          </a:r>
                          <a:r>
                            <a:rPr lang="it-IT" sz="1800" b="0" i="0" baseline="30000" dirty="0">
                              <a:effectLst/>
                              <a:latin typeface="Arial" panose="020B0604020202020204" pitchFamily="34" charset="0"/>
                            </a:rPr>
                            <a:t>3</a:t>
                          </a:r>
                          <a:r>
                            <a:rPr lang="it-IT" sz="1800" b="0" i="0" dirty="0">
                              <a:effectLst/>
                              <a:latin typeface="Arial" panose="020B0604020202020204" pitchFamily="34" charset="0"/>
                            </a:rPr>
                            <a:t>P</a:t>
                          </a:r>
                          <a:r>
                            <a:rPr lang="it-IT" sz="1800" b="0" i="0" baseline="-25000" dirty="0">
                              <a:effectLst/>
                              <a:latin typeface="Arial" panose="020B0604020202020204" pitchFamily="34" charset="0"/>
                            </a:rPr>
                            <a:t>1</a:t>
                          </a:r>
                          <a:endParaRPr lang="it-IT" dirty="0"/>
                        </a:p>
                      </a:txBody>
                      <a:tcPr/>
                    </a:tc>
                    <a:tc>
                      <a:txBody>
                        <a:bodyPr/>
                        <a:lstStyle/>
                        <a:p>
                          <a:r>
                            <a:rPr lang="it-IT" dirty="0"/>
                            <a:t>326.1</a:t>
                          </a:r>
                        </a:p>
                      </a:txBody>
                      <a:tcPr/>
                    </a:tc>
                    <a:tc>
                      <a:txBody>
                        <a:bodyPr/>
                        <a:lstStyle/>
                        <a:p>
                          <a:r>
                            <a:rPr lang="it-IT" dirty="0"/>
                            <a:t>67 kHz</a:t>
                          </a:r>
                        </a:p>
                      </a:txBody>
                      <a:tcPr/>
                    </a:tc>
                    <a:tc>
                      <a:txBody>
                        <a:bodyPr/>
                        <a:lstStyle/>
                        <a:p>
                          <a:r>
                            <a:rPr lang="it-IT" dirty="0"/>
                            <a:t>0.3</a:t>
                          </a:r>
                        </a:p>
                      </a:txBody>
                      <a:tcPr/>
                    </a:tc>
                    <a:extLst>
                      <a:ext uri="{0D108BD9-81ED-4DB2-BD59-A6C34878D82A}">
                        <a16:rowId xmlns:a16="http://schemas.microsoft.com/office/drawing/2014/main" val="3144222942"/>
                      </a:ext>
                    </a:extLst>
                  </a:tr>
                  <a:tr h="401943">
                    <a:tc>
                      <a:txBody>
                        <a:bodyPr/>
                        <a:lstStyle/>
                        <a:p>
                          <a:r>
                            <a:rPr lang="it-IT" sz="1800" b="0" i="0" baseline="30000" dirty="0">
                              <a:effectLst/>
                              <a:latin typeface="Arial" panose="020B0604020202020204" pitchFamily="34" charset="0"/>
                            </a:rPr>
                            <a:t>1</a:t>
                          </a:r>
                          <a:r>
                            <a:rPr lang="it-IT" sz="1800" b="0" i="0" dirty="0">
                              <a:effectLst/>
                              <a:latin typeface="Arial" panose="020B0604020202020204" pitchFamily="34" charset="0"/>
                            </a:rPr>
                            <a:t>S</a:t>
                          </a:r>
                          <a:r>
                            <a:rPr lang="it-IT" sz="1800" b="0" i="0" baseline="-25000" dirty="0">
                              <a:effectLst/>
                              <a:latin typeface="Arial" panose="020B0604020202020204" pitchFamily="34" charset="0"/>
                            </a:rPr>
                            <a:t>0</a:t>
                          </a:r>
                          <a:r>
                            <a:rPr lang="it-IT" sz="1800" b="0" i="0" dirty="0">
                              <a:effectLst/>
                              <a:latin typeface="Arial" panose="020B0604020202020204" pitchFamily="34" charset="0"/>
                            </a:rPr>
                            <a:t> →</a:t>
                          </a:r>
                          <a:r>
                            <a:rPr lang="it-IT" sz="1800" b="0" i="0" baseline="30000" dirty="0">
                              <a:effectLst/>
                              <a:latin typeface="Arial" panose="020B0604020202020204" pitchFamily="34" charset="0"/>
                            </a:rPr>
                            <a:t>3</a:t>
                          </a:r>
                          <a:r>
                            <a:rPr lang="it-IT" sz="1800" b="0" i="0" dirty="0">
                              <a:effectLst/>
                              <a:latin typeface="Arial" panose="020B0604020202020204" pitchFamily="34" charset="0"/>
                            </a:rPr>
                            <a:t>P</a:t>
                          </a:r>
                          <a:r>
                            <a:rPr lang="it-IT" sz="1800" b="0" i="0" baseline="-25000" dirty="0">
                              <a:effectLst/>
                              <a:latin typeface="Arial" panose="020B0604020202020204" pitchFamily="34" charset="0"/>
                            </a:rPr>
                            <a:t>0</a:t>
                          </a:r>
                          <a:endParaRPr lang="it-IT" dirty="0"/>
                        </a:p>
                      </a:txBody>
                      <a:tcPr/>
                    </a:tc>
                    <a:tc>
                      <a:txBody>
                        <a:bodyPr/>
                        <a:lstStyle/>
                        <a:p>
                          <a:r>
                            <a:rPr lang="it-IT" dirty="0"/>
                            <a:t>332</a:t>
                          </a:r>
                        </a:p>
                      </a:txBody>
                      <a:tcPr/>
                    </a:tc>
                    <a:tc>
                      <a:txBody>
                        <a:bodyPr/>
                        <a:lstStyle/>
                        <a:p>
                          <a:endParaRPr lang="it-IT"/>
                        </a:p>
                      </a:txBody>
                      <a:tcPr>
                        <a:blipFill>
                          <a:blip r:embed="rId4"/>
                          <a:stretch>
                            <a:fillRect l="-196491" t="-331818" r="-138012" b="-13636"/>
                          </a:stretch>
                        </a:blipFill>
                      </a:tcPr>
                    </a:tc>
                    <a:tc>
                      <a:txBody>
                        <a:bodyPr/>
                        <a:lstStyle/>
                        <a:p>
                          <a:r>
                            <a:rPr lang="it-IT" dirty="0"/>
                            <a:t>3x10</a:t>
                          </a:r>
                          <a:r>
                            <a:rPr lang="it-IT" baseline="30000" dirty="0"/>
                            <a:t>-9</a:t>
                          </a:r>
                          <a:endParaRPr lang="it-IT" dirty="0"/>
                        </a:p>
                      </a:txBody>
                      <a:tcPr/>
                    </a:tc>
                    <a:extLst>
                      <a:ext uri="{0D108BD9-81ED-4DB2-BD59-A6C34878D82A}">
                        <a16:rowId xmlns:a16="http://schemas.microsoft.com/office/drawing/2014/main" val="180876836"/>
                      </a:ext>
                    </a:extLst>
                  </a:tr>
                </a:tbl>
              </a:graphicData>
            </a:graphic>
          </p:graphicFrame>
        </mc:Fallback>
      </mc:AlternateContent>
      <p:sp>
        <p:nvSpPr>
          <p:cNvPr id="5" name="CasellaDiTesto 4">
            <a:extLst>
              <a:ext uri="{FF2B5EF4-FFF2-40B4-BE49-F238E27FC236}">
                <a16:creationId xmlns:a16="http://schemas.microsoft.com/office/drawing/2014/main" id="{1B65D779-39C4-B054-B3B5-C09CE548432C}"/>
              </a:ext>
            </a:extLst>
          </p:cNvPr>
          <p:cNvSpPr txBox="1"/>
          <p:nvPr/>
        </p:nvSpPr>
        <p:spPr>
          <a:xfrm>
            <a:off x="216593" y="6177518"/>
            <a:ext cx="4037907" cy="369332"/>
          </a:xfrm>
          <a:prstGeom prst="rect">
            <a:avLst/>
          </a:prstGeom>
          <a:noFill/>
        </p:spPr>
        <p:txBody>
          <a:bodyPr wrap="square">
            <a:spAutoFit/>
          </a:bodyPr>
          <a:lstStyle/>
          <a:p>
            <a:r>
              <a:rPr lang="it-IT" dirty="0">
                <a:solidFill>
                  <a:schemeClr val="dk1"/>
                </a:solidFill>
                <a:latin typeface="Calibri"/>
                <a:ea typeface="Calibri"/>
                <a:cs typeface="Calibri"/>
                <a:sym typeface="Calibri"/>
              </a:rPr>
              <a:t>C. Monroe, H. </a:t>
            </a:r>
            <a:r>
              <a:rPr lang="it-IT" dirty="0" err="1">
                <a:solidFill>
                  <a:schemeClr val="dk1"/>
                </a:solidFill>
                <a:latin typeface="Calibri"/>
                <a:ea typeface="Calibri"/>
                <a:cs typeface="Calibri"/>
                <a:sym typeface="Calibri"/>
              </a:rPr>
              <a:t>Katori</a:t>
            </a:r>
            <a:r>
              <a:rPr lang="it-IT" dirty="0">
                <a:solidFill>
                  <a:schemeClr val="dk1"/>
                </a:solidFill>
                <a:latin typeface="Calibri"/>
                <a:ea typeface="Calibri"/>
                <a:cs typeface="Calibri"/>
                <a:sym typeface="Calibri"/>
              </a:rPr>
              <a:t>, K. </a:t>
            </a:r>
            <a:r>
              <a:rPr lang="it-IT" dirty="0" err="1">
                <a:solidFill>
                  <a:schemeClr val="dk1"/>
                </a:solidFill>
                <a:latin typeface="Calibri"/>
                <a:ea typeface="Calibri"/>
                <a:cs typeface="Calibri"/>
                <a:sym typeface="Calibri"/>
              </a:rPr>
              <a:t>Gibble</a:t>
            </a:r>
            <a:r>
              <a:rPr lang="it-IT" dirty="0">
                <a:solidFill>
                  <a:schemeClr val="dk1"/>
                </a:solidFill>
                <a:latin typeface="Calibri"/>
                <a:ea typeface="Calibri"/>
                <a:cs typeface="Calibri"/>
                <a:sym typeface="Calibri"/>
              </a:rPr>
              <a:t>, S. Truppe </a:t>
            </a:r>
            <a:endParaRPr lang="it-IT" dirty="0"/>
          </a:p>
        </p:txBody>
      </p:sp>
      <p:sp>
        <p:nvSpPr>
          <p:cNvPr id="4" name="Segnaposto data 20">
            <a:extLst>
              <a:ext uri="{FF2B5EF4-FFF2-40B4-BE49-F238E27FC236}">
                <a16:creationId xmlns:a16="http://schemas.microsoft.com/office/drawing/2014/main" id="{45B05F67-E00A-A7ED-C885-C9DF90986A2D}"/>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2352219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026193D8-B588-438A-844B-CE6A529A3B83}"/>
              </a:ext>
            </a:extLst>
          </p:cNvPr>
          <p:cNvPicPr>
            <a:picLocks noChangeAspect="1"/>
          </p:cNvPicPr>
          <p:nvPr/>
        </p:nvPicPr>
        <p:blipFill>
          <a:blip r:embed="rId2"/>
          <a:stretch>
            <a:fillRect/>
          </a:stretch>
        </p:blipFill>
        <p:spPr>
          <a:xfrm>
            <a:off x="164214" y="1509656"/>
            <a:ext cx="4092597" cy="3871918"/>
          </a:xfrm>
          <a:prstGeom prst="rect">
            <a:avLst/>
          </a:prstGeom>
          <a:ln>
            <a:solidFill>
              <a:schemeClr val="tx1"/>
            </a:solidFill>
          </a:ln>
        </p:spPr>
      </p:pic>
      <p:pic>
        <p:nvPicPr>
          <p:cNvPr id="13" name="Immagine 12">
            <a:extLst>
              <a:ext uri="{FF2B5EF4-FFF2-40B4-BE49-F238E27FC236}">
                <a16:creationId xmlns:a16="http://schemas.microsoft.com/office/drawing/2014/main" id="{4277A8EE-9446-4A53-A128-2145DBDFE2D9}"/>
              </a:ext>
            </a:extLst>
          </p:cNvPr>
          <p:cNvPicPr>
            <a:picLocks noChangeAspect="1"/>
          </p:cNvPicPr>
          <p:nvPr/>
        </p:nvPicPr>
        <p:blipFill>
          <a:blip r:embed="rId3"/>
          <a:stretch>
            <a:fillRect/>
          </a:stretch>
        </p:blipFill>
        <p:spPr>
          <a:xfrm>
            <a:off x="4668852" y="1171288"/>
            <a:ext cx="4138468" cy="2012152"/>
          </a:xfrm>
          <a:prstGeom prst="rect">
            <a:avLst/>
          </a:prstGeom>
          <a:ln>
            <a:solidFill>
              <a:schemeClr val="tx1"/>
            </a:solidFill>
          </a:ln>
        </p:spPr>
      </p:pic>
      <p:sp>
        <p:nvSpPr>
          <p:cNvPr id="15" name="CasellaDiTesto 14">
            <a:extLst>
              <a:ext uri="{FF2B5EF4-FFF2-40B4-BE49-F238E27FC236}">
                <a16:creationId xmlns:a16="http://schemas.microsoft.com/office/drawing/2014/main" id="{0D1D9508-046C-4023-A2E1-9C2E81E96D1A}"/>
              </a:ext>
            </a:extLst>
          </p:cNvPr>
          <p:cNvSpPr txBox="1"/>
          <p:nvPr/>
        </p:nvSpPr>
        <p:spPr>
          <a:xfrm>
            <a:off x="95213" y="5460672"/>
            <a:ext cx="4416257" cy="523220"/>
          </a:xfrm>
          <a:prstGeom prst="rect">
            <a:avLst/>
          </a:prstGeom>
          <a:noFill/>
        </p:spPr>
        <p:txBody>
          <a:bodyPr wrap="square">
            <a:spAutoFit/>
          </a:bodyPr>
          <a:lstStyle/>
          <a:p>
            <a:r>
              <a:rPr lang="it-IT" sz="1400" dirty="0" err="1">
                <a:latin typeface="+mj-lt"/>
              </a:rPr>
              <a:t>I.Counts</a:t>
            </a:r>
            <a:r>
              <a:rPr lang="it-IT" sz="1400" dirty="0">
                <a:latin typeface="+mj-lt"/>
              </a:rPr>
              <a:t> "</a:t>
            </a:r>
            <a:r>
              <a:rPr lang="it-IT" sz="1400" dirty="0" err="1">
                <a:latin typeface="+mj-lt"/>
              </a:rPr>
              <a:t>Evidence</a:t>
            </a:r>
            <a:r>
              <a:rPr lang="it-IT" sz="1400" dirty="0">
                <a:latin typeface="+mj-lt"/>
              </a:rPr>
              <a:t> for </a:t>
            </a:r>
            <a:r>
              <a:rPr lang="it-IT" sz="1400" dirty="0" err="1">
                <a:latin typeface="+mj-lt"/>
              </a:rPr>
              <a:t>Nonlinear</a:t>
            </a:r>
            <a:r>
              <a:rPr lang="it-IT" sz="1400" dirty="0">
                <a:latin typeface="+mj-lt"/>
              </a:rPr>
              <a:t> Isotope Shift in </a:t>
            </a:r>
            <a:r>
              <a:rPr lang="it-IT" sz="1400" dirty="0" err="1">
                <a:latin typeface="+mj-lt"/>
              </a:rPr>
              <a:t>Yb</a:t>
            </a:r>
            <a:r>
              <a:rPr lang="it-IT" sz="1400" dirty="0">
                <a:latin typeface="+mj-lt"/>
              </a:rPr>
              <a:t>+ </a:t>
            </a:r>
            <a:r>
              <a:rPr lang="it-IT" sz="1400" dirty="0" err="1">
                <a:latin typeface="+mj-lt"/>
              </a:rPr>
              <a:t>Search</a:t>
            </a:r>
            <a:r>
              <a:rPr lang="it-IT" sz="1400" dirty="0">
                <a:latin typeface="+mj-lt"/>
              </a:rPr>
              <a:t> for New </a:t>
            </a:r>
            <a:r>
              <a:rPr lang="it-IT" sz="1400" dirty="0" err="1">
                <a:latin typeface="+mj-lt"/>
              </a:rPr>
              <a:t>Boson</a:t>
            </a:r>
            <a:r>
              <a:rPr lang="it-IT" sz="1400" dirty="0">
                <a:latin typeface="+mj-lt"/>
              </a:rPr>
              <a:t>", </a:t>
            </a:r>
            <a:r>
              <a:rPr lang="it-IT" sz="1400" dirty="0" err="1">
                <a:latin typeface="+mj-lt"/>
              </a:rPr>
              <a:t>Phys</a:t>
            </a:r>
            <a:r>
              <a:rPr lang="it-IT" sz="1400" dirty="0">
                <a:latin typeface="+mj-lt"/>
              </a:rPr>
              <a:t> </a:t>
            </a:r>
            <a:r>
              <a:rPr lang="it-IT" sz="1400" dirty="0" err="1">
                <a:latin typeface="+mj-lt"/>
              </a:rPr>
              <a:t>Rev</a:t>
            </a:r>
            <a:r>
              <a:rPr lang="it-IT" sz="1400" dirty="0">
                <a:latin typeface="+mj-lt"/>
              </a:rPr>
              <a:t> </a:t>
            </a:r>
            <a:r>
              <a:rPr lang="it-IT" sz="1400" dirty="0" err="1">
                <a:latin typeface="+mj-lt"/>
              </a:rPr>
              <a:t>Lett</a:t>
            </a:r>
            <a:r>
              <a:rPr lang="it-IT" sz="1400" dirty="0">
                <a:latin typeface="+mj-lt"/>
              </a:rPr>
              <a:t> 125, 123002 (2020)</a:t>
            </a:r>
          </a:p>
        </p:txBody>
      </p:sp>
      <p:pic>
        <p:nvPicPr>
          <p:cNvPr id="17" name="Immagine 16">
            <a:extLst>
              <a:ext uri="{FF2B5EF4-FFF2-40B4-BE49-F238E27FC236}">
                <a16:creationId xmlns:a16="http://schemas.microsoft.com/office/drawing/2014/main" id="{74BB5DEB-E057-4343-86CD-2F6501CCE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588879"/>
            <a:ext cx="4145280" cy="2385060"/>
          </a:xfrm>
          <a:prstGeom prst="rect">
            <a:avLst/>
          </a:prstGeom>
          <a:ln>
            <a:solidFill>
              <a:schemeClr val="tx1"/>
            </a:solidFill>
          </a:ln>
        </p:spPr>
      </p:pic>
      <p:sp>
        <p:nvSpPr>
          <p:cNvPr id="10" name="Google Shape;246;p10">
            <a:extLst>
              <a:ext uri="{FF2B5EF4-FFF2-40B4-BE49-F238E27FC236}">
                <a16:creationId xmlns:a16="http://schemas.microsoft.com/office/drawing/2014/main" id="{0D447527-D478-7D63-852C-B232FE18C78D}"/>
              </a:ext>
            </a:extLst>
          </p:cNvPr>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cap="small" dirty="0">
                <a:solidFill>
                  <a:schemeClr val="lt1"/>
                </a:solidFill>
                <a:latin typeface="Cambria" panose="02040503050406030204" pitchFamily="18" charset="0"/>
                <a:ea typeface="Cambria" panose="02040503050406030204" pitchFamily="18" charset="0"/>
                <a:cs typeface="Calibri"/>
                <a:sym typeface="Calibri"/>
              </a:rPr>
              <a:t>Probing New Long-Range Interactions by Spectroscopy</a:t>
            </a:r>
            <a:endParaRPr lang="it-IT" sz="2800" b="1" cap="small" dirty="0">
              <a:solidFill>
                <a:schemeClr val="lt1"/>
              </a:solidFill>
              <a:latin typeface="Cambria" panose="02040503050406030204" pitchFamily="18" charset="0"/>
              <a:ea typeface="Cambria" panose="02040503050406030204" pitchFamily="18" charset="0"/>
              <a:cs typeface="Calibri"/>
              <a:sym typeface="Calibri"/>
            </a:endParaRPr>
          </a:p>
        </p:txBody>
      </p:sp>
      <p:sp>
        <p:nvSpPr>
          <p:cNvPr id="12" name="Google Shape;249;p10">
            <a:extLst>
              <a:ext uri="{FF2B5EF4-FFF2-40B4-BE49-F238E27FC236}">
                <a16:creationId xmlns:a16="http://schemas.microsoft.com/office/drawing/2014/main" id="{A94C8439-B484-1E41-1F0F-D5C1953E0AA9}"/>
              </a:ext>
            </a:extLst>
          </p:cNvPr>
          <p:cNvSpPr txBox="1"/>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a:solidFill>
                <a:srgbClr val="888888"/>
              </a:solidFill>
              <a:latin typeface="Calibri"/>
              <a:ea typeface="Calibri"/>
              <a:cs typeface="Calibri"/>
              <a:sym typeface="Calibri"/>
            </a:endParaRPr>
          </a:p>
        </p:txBody>
      </p:sp>
      <p:sp>
        <p:nvSpPr>
          <p:cNvPr id="16" name="Marcador de número de diapositiva 5">
            <a:extLst>
              <a:ext uri="{FF2B5EF4-FFF2-40B4-BE49-F238E27FC236}">
                <a16:creationId xmlns:a16="http://schemas.microsoft.com/office/drawing/2014/main" id="{C2BF9DD9-3A8F-0288-7CA7-074BE4F672E3}"/>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29</a:t>
            </a:fld>
            <a:endParaRPr lang="it-IT" dirty="0">
              <a:solidFill>
                <a:schemeClr val="bg1"/>
              </a:solidFill>
            </a:endParaRPr>
          </a:p>
        </p:txBody>
      </p:sp>
      <p:sp>
        <p:nvSpPr>
          <p:cNvPr id="2" name="Rectángulo 4">
            <a:extLst>
              <a:ext uri="{FF2B5EF4-FFF2-40B4-BE49-F238E27FC236}">
                <a16:creationId xmlns:a16="http://schemas.microsoft.com/office/drawing/2014/main" id="{E23BD95A-79F1-E457-EA90-0BC6846B6BAE}"/>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Marcador de número de diapositiva 5">
            <a:extLst>
              <a:ext uri="{FF2B5EF4-FFF2-40B4-BE49-F238E27FC236}">
                <a16:creationId xmlns:a16="http://schemas.microsoft.com/office/drawing/2014/main" id="{DA332FA7-F218-FEF0-4905-CFDFA30450F0}"/>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Segnaposto piè di pagina 21">
            <a:extLst>
              <a:ext uri="{FF2B5EF4-FFF2-40B4-BE49-F238E27FC236}">
                <a16:creationId xmlns:a16="http://schemas.microsoft.com/office/drawing/2014/main" id="{341A2AAC-4B77-5C9F-3D36-0411F99912A3}"/>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Segnaposto data 20">
            <a:extLst>
              <a:ext uri="{FF2B5EF4-FFF2-40B4-BE49-F238E27FC236}">
                <a16:creationId xmlns:a16="http://schemas.microsoft.com/office/drawing/2014/main" id="{2B93FA81-3942-7ED7-45A3-03DD12928387}"/>
              </a:ext>
            </a:extLst>
          </p:cNvPr>
          <p:cNvSpPr>
            <a:spLocks noGrp="1"/>
          </p:cNvSpPr>
          <p:nvPr>
            <p:ph type="dt" sz="half" idx="10"/>
          </p:nvPr>
        </p:nvSpPr>
        <p:spPr>
          <a:xfrm>
            <a:off x="0" y="6549780"/>
            <a:ext cx="2057400" cy="365125"/>
          </a:xfrm>
        </p:spPr>
        <p:txBody>
          <a:bodyPr/>
          <a:lstStyle/>
          <a:p>
            <a:r>
              <a:rPr lang="en-US" dirty="0"/>
              <a:t>10/02/2025</a:t>
            </a:r>
            <a:endParaRPr lang="it-IT" dirty="0"/>
          </a:p>
        </p:txBody>
      </p:sp>
      <p:sp>
        <p:nvSpPr>
          <p:cNvPr id="4" name="CasellaDiTesto 3">
            <a:extLst>
              <a:ext uri="{FF2B5EF4-FFF2-40B4-BE49-F238E27FC236}">
                <a16:creationId xmlns:a16="http://schemas.microsoft.com/office/drawing/2014/main" id="{8F7F0665-6E11-A034-6252-2AD018701F95}"/>
              </a:ext>
            </a:extLst>
          </p:cNvPr>
          <p:cNvSpPr txBox="1"/>
          <p:nvPr/>
        </p:nvSpPr>
        <p:spPr>
          <a:xfrm>
            <a:off x="435362" y="6098691"/>
            <a:ext cx="8708638" cy="523220"/>
          </a:xfrm>
          <a:prstGeom prst="rect">
            <a:avLst/>
          </a:prstGeom>
          <a:noFill/>
        </p:spPr>
        <p:txBody>
          <a:bodyPr wrap="square">
            <a:spAutoFit/>
          </a:bodyPr>
          <a:lstStyle/>
          <a:p>
            <a:r>
              <a:rPr lang="en-US" sz="1400" dirty="0">
                <a:latin typeface="+mj-lt"/>
              </a:rPr>
              <a:t>C. Delaunay, R. </a:t>
            </a:r>
            <a:r>
              <a:rPr lang="en-US" sz="1400" dirty="0" err="1">
                <a:latin typeface="+mj-lt"/>
              </a:rPr>
              <a:t>Ozeri</a:t>
            </a:r>
            <a:r>
              <a:rPr lang="en-US" sz="1400" dirty="0">
                <a:latin typeface="+mj-lt"/>
              </a:rPr>
              <a:t>, G. Perez, and Y. </a:t>
            </a:r>
            <a:r>
              <a:rPr lang="en-US" sz="1400" dirty="0" err="1">
                <a:latin typeface="+mj-lt"/>
              </a:rPr>
              <a:t>Soreq</a:t>
            </a:r>
            <a:r>
              <a:rPr lang="en-US" sz="1400" dirty="0">
                <a:latin typeface="+mj-lt"/>
              </a:rPr>
              <a:t>, Probing atomic Higgs-like forces at the precision frontier, Phys. Rev. D 96, 093001 (2017).</a:t>
            </a:r>
            <a:endParaRPr lang="it-IT" sz="1400" dirty="0">
              <a:latin typeface="+mj-lt"/>
            </a:endParaRPr>
          </a:p>
        </p:txBody>
      </p:sp>
      <p:sp>
        <p:nvSpPr>
          <p:cNvPr id="7" name="Google Shape;254;p10">
            <a:extLst>
              <a:ext uri="{FF2B5EF4-FFF2-40B4-BE49-F238E27FC236}">
                <a16:creationId xmlns:a16="http://schemas.microsoft.com/office/drawing/2014/main" id="{14CD6A58-C161-421C-7493-33D694569460}"/>
              </a:ext>
            </a:extLst>
          </p:cNvPr>
          <p:cNvSpPr/>
          <p:nvPr/>
        </p:nvSpPr>
        <p:spPr>
          <a:xfrm>
            <a:off x="95213" y="847026"/>
            <a:ext cx="4015991" cy="46166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1"/>
              </a:buClr>
              <a:buSzPts val="2400"/>
              <a:buFont typeface="Noto Sans Symbols"/>
              <a:buChar char="✔"/>
            </a:pPr>
            <a:r>
              <a:rPr lang="it-IT" sz="2400" dirty="0">
                <a:solidFill>
                  <a:schemeClr val="dk1"/>
                </a:solidFill>
                <a:latin typeface="Calibri"/>
                <a:ea typeface="Calibri"/>
                <a:cs typeface="Calibri"/>
                <a:sym typeface="Calibri"/>
              </a:rPr>
              <a:t>Non </a:t>
            </a:r>
            <a:r>
              <a:rPr lang="it-IT" sz="2400" dirty="0" err="1">
                <a:solidFill>
                  <a:schemeClr val="dk1"/>
                </a:solidFill>
                <a:latin typeface="Calibri"/>
                <a:ea typeface="Calibri"/>
                <a:cs typeface="Calibri"/>
                <a:sym typeface="Calibri"/>
              </a:rPr>
              <a:t>linearity</a:t>
            </a:r>
            <a:r>
              <a:rPr lang="it-IT" sz="2400" dirty="0">
                <a:solidFill>
                  <a:schemeClr val="dk1"/>
                </a:solidFill>
                <a:latin typeface="Calibri"/>
                <a:ea typeface="Calibri"/>
                <a:cs typeface="Calibri"/>
                <a:sym typeface="Calibri"/>
              </a:rPr>
              <a:t> in </a:t>
            </a:r>
            <a:r>
              <a:rPr lang="it-IT" sz="2400" dirty="0" err="1">
                <a:solidFill>
                  <a:schemeClr val="dk1"/>
                </a:solidFill>
                <a:latin typeface="Calibri"/>
                <a:ea typeface="Calibri"/>
                <a:cs typeface="Calibri"/>
                <a:sym typeface="Calibri"/>
              </a:rPr>
              <a:t>King’s</a:t>
            </a:r>
            <a:r>
              <a:rPr lang="it-IT" sz="2400" dirty="0">
                <a:solidFill>
                  <a:schemeClr val="dk1"/>
                </a:solidFill>
                <a:latin typeface="Calibri"/>
                <a:ea typeface="Calibri"/>
                <a:cs typeface="Calibri"/>
                <a:sym typeface="Calibri"/>
              </a:rPr>
              <a:t> plot</a:t>
            </a: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66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11163" y="19050"/>
            <a:ext cx="7920037" cy="704850"/>
          </a:xfrm>
          <a:prstGeom prst="rect">
            <a:avLst/>
          </a:prstGeom>
        </p:spPr>
        <p:txBody>
          <a:bodyPr anchor="b">
            <a:normAutofit/>
          </a:bodyPr>
          <a:lstStyle>
            <a:lvl1pPr algn="l" defTabSz="685983" rtl="0" eaLnBrk="1" latinLnBrk="0" hangingPunct="1">
              <a:lnSpc>
                <a:spcPct val="80000"/>
              </a:lnSpc>
              <a:spcBef>
                <a:spcPct val="0"/>
              </a:spcBef>
              <a:buNone/>
              <a:defRPr sz="3601" b="0" kern="1200" cap="none" spc="75" baseline="0">
                <a:solidFill>
                  <a:schemeClr val="tx1"/>
                </a:solidFill>
                <a:latin typeface="+mj-lt"/>
                <a:ea typeface="+mj-ea"/>
                <a:cs typeface="+mj-cs"/>
              </a:defRPr>
            </a:lvl1pPr>
          </a:lstStyle>
          <a:p>
            <a:pPr fontAlgn="auto">
              <a:spcAft>
                <a:spcPts val="0"/>
              </a:spcAft>
              <a:defRPr/>
            </a:pPr>
            <a:r>
              <a:rPr lang="en-US" dirty="0" err="1"/>
              <a:t>Ultracold</a:t>
            </a:r>
            <a:r>
              <a:rPr lang="en-US" dirty="0"/>
              <a:t> </a:t>
            </a:r>
            <a:r>
              <a:rPr lang="en-US" dirty="0" err="1"/>
              <a:t>Sr</a:t>
            </a:r>
            <a:r>
              <a:rPr lang="en-US" dirty="0"/>
              <a:t> atoms</a:t>
            </a:r>
          </a:p>
        </p:txBody>
      </p:sp>
      <p:pic>
        <p:nvPicPr>
          <p:cNvPr id="28675" name="Picture 2"/>
          <p:cNvPicPr>
            <a:picLocks noChangeAspect="1" noChangeArrowheads="1"/>
          </p:cNvPicPr>
          <p:nvPr/>
        </p:nvPicPr>
        <p:blipFill>
          <a:blip r:embed="rId3" cstate="print"/>
          <a:srcRect l="4225" r="4225"/>
          <a:stretch>
            <a:fillRect/>
          </a:stretch>
        </p:blipFill>
        <p:spPr bwMode="auto">
          <a:xfrm>
            <a:off x="396875" y="723760"/>
            <a:ext cx="8638701" cy="5996946"/>
          </a:xfrm>
          <a:prstGeom prst="rect">
            <a:avLst/>
          </a:prstGeom>
          <a:noFill/>
          <a:ln>
            <a:noFill/>
          </a:ln>
          <a:effectLst>
            <a:softEdge rad="63500"/>
          </a:effectLst>
        </p:spPr>
      </p:pic>
      <p:sp>
        <p:nvSpPr>
          <p:cNvPr id="6" name="Title 2"/>
          <p:cNvSpPr txBox="1">
            <a:spLocks/>
          </p:cNvSpPr>
          <p:nvPr/>
        </p:nvSpPr>
        <p:spPr>
          <a:xfrm>
            <a:off x="4970494" y="6259111"/>
            <a:ext cx="4173506" cy="598889"/>
          </a:xfrm>
          <a:prstGeom prst="rect">
            <a:avLst/>
          </a:prstGeom>
          <a:solidFill>
            <a:schemeClr val="bg2">
              <a:lumMod val="90000"/>
              <a:lumOff val="10000"/>
            </a:schemeClr>
          </a:solidFill>
        </p:spPr>
        <p:txBody>
          <a:bodyPr anchor="b"/>
          <a:lstStyle>
            <a:lvl1pPr algn="l" defTabSz="685983" rtl="0" eaLnBrk="1" latinLnBrk="0" hangingPunct="1">
              <a:lnSpc>
                <a:spcPct val="80000"/>
              </a:lnSpc>
              <a:spcBef>
                <a:spcPct val="0"/>
              </a:spcBef>
              <a:buNone/>
              <a:defRPr sz="3601" b="0" kern="1200" cap="none" spc="75" baseline="0">
                <a:solidFill>
                  <a:schemeClr val="tx1"/>
                </a:solidFill>
                <a:latin typeface="+mj-lt"/>
                <a:ea typeface="+mj-ea"/>
                <a:cs typeface="+mj-cs"/>
              </a:defRPr>
            </a:lvl1pPr>
          </a:lstStyle>
          <a:p>
            <a:pPr fontAlgn="auto">
              <a:spcAft>
                <a:spcPts val="0"/>
              </a:spcAft>
              <a:defRPr/>
            </a:pPr>
            <a:r>
              <a:rPr lang="en-US" sz="3200" b="1" dirty="0"/>
              <a:t>10</a:t>
            </a:r>
            <a:r>
              <a:rPr lang="en-US" sz="3200" b="1" baseline="30000" dirty="0"/>
              <a:t>6</a:t>
            </a:r>
            <a:r>
              <a:rPr lang="en-US" sz="3200" b="1" dirty="0"/>
              <a:t> </a:t>
            </a:r>
            <a:r>
              <a:rPr lang="en-US" sz="3200" b="1" dirty="0" err="1"/>
              <a:t>Sr</a:t>
            </a:r>
            <a:r>
              <a:rPr lang="en-US" sz="3200" b="1" dirty="0"/>
              <a:t> atoms @ 1 </a:t>
            </a:r>
            <a:r>
              <a:rPr lang="en-US" sz="3200" b="1" dirty="0" err="1"/>
              <a:t>mK</a:t>
            </a:r>
            <a:endParaRPr lang="en-US" sz="3200" b="1" dirty="0"/>
          </a:p>
        </p:txBody>
      </p:sp>
    </p:spTree>
    <p:extLst>
      <p:ext uri="{BB962C8B-B14F-4D97-AF65-F5344CB8AC3E}">
        <p14:creationId xmlns:p14="http://schemas.microsoft.com/office/powerpoint/2010/main" val="4177274"/>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s-ES" sz="3200" b="1" cap="small" dirty="0">
                <a:latin typeface="Cambria" panose="02040503050406030204" pitchFamily="18" charset="0"/>
                <a:ea typeface="Cambria" panose="02040503050406030204" pitchFamily="18" charset="0"/>
              </a:rPr>
              <a:t>Cd Beam Spectroscopy at 326 nm</a:t>
            </a:r>
          </a:p>
        </p:txBody>
      </p:sp>
      <p:sp>
        <p:nvSpPr>
          <p:cNvPr id="6" name="Marcador de número de diapositiva 5"/>
          <p:cNvSpPr>
            <a:spLocks noGrp="1"/>
          </p:cNvSpPr>
          <p:nvPr>
            <p:ph type="sldNum" sz="quarter" idx="12"/>
          </p:nvPr>
        </p:nvSpPr>
        <p:spPr>
          <a:xfrm>
            <a:off x="6022340" y="5889626"/>
            <a:ext cx="2057400" cy="365125"/>
          </a:xfrm>
        </p:spPr>
        <p:txBody>
          <a:bodyPr/>
          <a:lstStyle/>
          <a:p>
            <a:fld id="{C5C6A0E7-E08E-4DCB-B976-C27F2BB9E06E}" type="slidenum">
              <a:rPr lang="it-IT" smtClean="0">
                <a:solidFill>
                  <a:schemeClr val="bg1"/>
                </a:solidFill>
              </a:rPr>
              <a:t>30</a:t>
            </a:fld>
            <a:endParaRPr lang="it-IT" dirty="0">
              <a:solidFill>
                <a:schemeClr val="bg1"/>
              </a:solidFill>
            </a:endParaRPr>
          </a:p>
        </p:txBody>
      </p:sp>
      <p:pic>
        <p:nvPicPr>
          <p:cNvPr id="27" name="Immagine 26">
            <a:extLst>
              <a:ext uri="{FF2B5EF4-FFF2-40B4-BE49-F238E27FC236}">
                <a16:creationId xmlns:a16="http://schemas.microsoft.com/office/drawing/2014/main" id="{A4CC087B-204F-6939-3744-083A48C33D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3877" y="1633622"/>
            <a:ext cx="5359747" cy="4396546"/>
          </a:xfrm>
          <a:prstGeom prst="rect">
            <a:avLst/>
          </a:prstGeom>
        </p:spPr>
      </p:pic>
      <p:sp>
        <p:nvSpPr>
          <p:cNvPr id="12" name="CasellaDiTesto 8">
            <a:extLst>
              <a:ext uri="{FF2B5EF4-FFF2-40B4-BE49-F238E27FC236}">
                <a16:creationId xmlns:a16="http://schemas.microsoft.com/office/drawing/2014/main" id="{EC285D8E-F9BD-701C-F2AA-41EF0E0EAB40}"/>
              </a:ext>
            </a:extLst>
          </p:cNvPr>
          <p:cNvSpPr txBox="1"/>
          <p:nvPr/>
        </p:nvSpPr>
        <p:spPr>
          <a:xfrm>
            <a:off x="49728" y="6062788"/>
            <a:ext cx="9044544" cy="523220"/>
          </a:xfrm>
          <a:prstGeom prst="rect">
            <a:avLst/>
          </a:prstGeom>
          <a:noFill/>
        </p:spPr>
        <p:txBody>
          <a:bodyPr wrap="square">
            <a:spAutoFit/>
          </a:bodyPr>
          <a:lstStyle/>
          <a:p>
            <a:pPr algn="ctr"/>
            <a:r>
              <a:rPr lang="it-IT" sz="1400" dirty="0"/>
              <a:t>S. </a:t>
            </a:r>
            <a:r>
              <a:rPr lang="it-IT" sz="1400" dirty="0" err="1"/>
              <a:t>Manzoor</a:t>
            </a:r>
            <a:r>
              <a:rPr lang="it-IT" sz="1400" dirty="0"/>
              <a:t>, et al. "</a:t>
            </a:r>
            <a:r>
              <a:rPr lang="en-US" sz="1400" dirty="0">
                <a:effectLst/>
                <a:latin typeface="Arial" panose="020B0604020202020204" pitchFamily="34" charset="0"/>
              </a:rPr>
              <a:t>High-power, frequency-quadrupled UV laser source resonant with the </a:t>
            </a:r>
            <a:r>
              <a:rPr lang="en-US" sz="1400" baseline="30000" dirty="0">
                <a:effectLst/>
                <a:latin typeface="Arial" panose="020B0604020202020204" pitchFamily="34" charset="0"/>
              </a:rPr>
              <a:t>1</a:t>
            </a:r>
            <a:r>
              <a:rPr lang="en-US" sz="1400" dirty="0">
                <a:effectLst/>
                <a:latin typeface="Arial" panose="020B0604020202020204" pitchFamily="34" charset="0"/>
              </a:rPr>
              <a:t>S</a:t>
            </a:r>
            <a:r>
              <a:rPr lang="en-US" sz="1400" baseline="-25000" dirty="0">
                <a:effectLst/>
                <a:latin typeface="Arial" panose="020B0604020202020204" pitchFamily="34" charset="0"/>
              </a:rPr>
              <a:t>0</a:t>
            </a:r>
            <a:r>
              <a:rPr lang="en-US" sz="1400" dirty="0">
                <a:effectLst/>
                <a:latin typeface="Arial" panose="020B0604020202020204" pitchFamily="34" charset="0"/>
              </a:rPr>
              <a:t>-</a:t>
            </a:r>
            <a:r>
              <a:rPr lang="en-US" sz="1400" baseline="30000" dirty="0">
                <a:effectLst/>
                <a:latin typeface="Arial" panose="020B0604020202020204" pitchFamily="34" charset="0"/>
              </a:rPr>
              <a:t>3</a:t>
            </a:r>
            <a:r>
              <a:rPr lang="en-US" sz="1400" dirty="0">
                <a:effectLst/>
                <a:latin typeface="Arial" panose="020B0604020202020204" pitchFamily="34" charset="0"/>
              </a:rPr>
              <a:t>P</a:t>
            </a:r>
            <a:r>
              <a:rPr lang="en-US" sz="1400" baseline="-25000" dirty="0">
                <a:effectLst/>
                <a:latin typeface="Arial" panose="020B0604020202020204" pitchFamily="34" charset="0"/>
              </a:rPr>
              <a:t>1</a:t>
            </a:r>
            <a:r>
              <a:rPr lang="en-US" sz="1400" dirty="0">
                <a:effectLst/>
                <a:latin typeface="Arial" panose="020B0604020202020204" pitchFamily="34" charset="0"/>
              </a:rPr>
              <a:t> narrow </a:t>
            </a:r>
            <a:r>
              <a:rPr lang="en-US" sz="1400" dirty="0" err="1">
                <a:effectLst/>
                <a:latin typeface="Arial" panose="020B0604020202020204" pitchFamily="34" charset="0"/>
              </a:rPr>
              <a:t>intercombination</a:t>
            </a:r>
            <a:r>
              <a:rPr lang="en-US" sz="1400" dirty="0">
                <a:effectLst/>
                <a:latin typeface="Arial" panose="020B0604020202020204" pitchFamily="34" charset="0"/>
              </a:rPr>
              <a:t> transition of cadmium at 326.2 nm</a:t>
            </a:r>
            <a:r>
              <a:rPr lang="it-IT" sz="1400" dirty="0"/>
              <a:t>", </a:t>
            </a:r>
            <a:r>
              <a:rPr lang="en-GB" altLang="it-IT" sz="1400" dirty="0">
                <a:latin typeface="Arial" panose="020B0604020202020204" pitchFamily="34" charset="0"/>
                <a:cs typeface="Arial" panose="020B0604020202020204" pitchFamily="34" charset="0"/>
              </a:rPr>
              <a:t>Optics Letters</a:t>
            </a:r>
            <a:r>
              <a:rPr lang="en-US" altLang="it-IT" sz="1400" dirty="0">
                <a:latin typeface="Arial" panose="020B0604020202020204" pitchFamily="34" charset="0"/>
                <a:cs typeface="Arial" panose="020B0604020202020204" pitchFamily="34" charset="0"/>
              </a:rPr>
              <a:t> </a:t>
            </a:r>
            <a:r>
              <a:rPr lang="en-US" altLang="it-IT" sz="1400" b="1" dirty="0">
                <a:latin typeface="Arial" panose="020B0604020202020204" pitchFamily="34" charset="0"/>
                <a:cs typeface="Arial" panose="020B0604020202020204" pitchFamily="34" charset="0"/>
              </a:rPr>
              <a:t>47</a:t>
            </a:r>
            <a:r>
              <a:rPr lang="en-US" altLang="it-IT" sz="1400" dirty="0">
                <a:latin typeface="Arial" panose="020B0604020202020204" pitchFamily="34" charset="0"/>
                <a:cs typeface="Arial" panose="020B0604020202020204" pitchFamily="34" charset="0"/>
              </a:rPr>
              <a:t> (10), 2582-2585 </a:t>
            </a:r>
            <a:r>
              <a:rPr lang="en-GB" altLang="it-IT" sz="1400" dirty="0">
                <a:latin typeface="Arial" panose="020B0604020202020204" pitchFamily="34" charset="0"/>
                <a:cs typeface="Arial" panose="020B0604020202020204" pitchFamily="34" charset="0"/>
              </a:rPr>
              <a:t>(2022)</a:t>
            </a:r>
          </a:p>
        </p:txBody>
      </p:sp>
      <p:sp>
        <p:nvSpPr>
          <p:cNvPr id="14" name="Rectangle 26">
            <a:extLst>
              <a:ext uri="{FF2B5EF4-FFF2-40B4-BE49-F238E27FC236}">
                <a16:creationId xmlns:a16="http://schemas.microsoft.com/office/drawing/2014/main" id="{FF37732B-7490-59CC-1965-BBEBDCEACECC}"/>
              </a:ext>
            </a:extLst>
          </p:cNvPr>
          <p:cNvSpPr/>
          <p:nvPr/>
        </p:nvSpPr>
        <p:spPr>
          <a:xfrm>
            <a:off x="126752" y="706818"/>
            <a:ext cx="8967520" cy="877163"/>
          </a:xfrm>
          <a:prstGeom prst="rect">
            <a:avLst/>
          </a:prstGeom>
        </p:spPr>
        <p:txBody>
          <a:bodyPr wrap="square">
            <a:spAutoFit/>
          </a:bodyPr>
          <a:lstStyle/>
          <a:p>
            <a:pPr marL="342900" indent="-342900" algn="just">
              <a:buFont typeface="Arial" panose="020B0604020202020204" pitchFamily="34" charset="0"/>
              <a:buChar char="•"/>
            </a:pPr>
            <a:r>
              <a:rPr lang="it-IT" sz="2000" dirty="0" err="1"/>
              <a:t>Spectroscopy</a:t>
            </a:r>
            <a:r>
              <a:rPr lang="it-IT" sz="2000" dirty="0"/>
              <a:t> and </a:t>
            </a:r>
            <a:r>
              <a:rPr lang="it-IT" sz="2000" dirty="0" err="1"/>
              <a:t>error</a:t>
            </a:r>
            <a:r>
              <a:rPr lang="it-IT" sz="2000" dirty="0"/>
              <a:t> </a:t>
            </a:r>
            <a:r>
              <a:rPr lang="it-IT" sz="2000" dirty="0" err="1"/>
              <a:t>signal</a:t>
            </a:r>
            <a:r>
              <a:rPr lang="it-IT" sz="2000" dirty="0"/>
              <a:t> from the </a:t>
            </a:r>
            <a:r>
              <a:rPr lang="it-IT" sz="2000" dirty="0" err="1"/>
              <a:t>atomic</a:t>
            </a:r>
            <a:r>
              <a:rPr lang="it-IT" sz="2000" dirty="0"/>
              <a:t> </a:t>
            </a:r>
            <a:r>
              <a:rPr lang="it-IT" sz="2000" dirty="0" err="1"/>
              <a:t>beam</a:t>
            </a:r>
            <a:endParaRPr lang="it-IT" sz="2000" dirty="0"/>
          </a:p>
          <a:p>
            <a:pPr marL="342900" indent="-342900" algn="just">
              <a:buFont typeface="Arial" panose="020B0604020202020204" pitchFamily="34" charset="0"/>
              <a:buChar char="•"/>
            </a:pPr>
            <a:endParaRPr lang="it-IT" sz="1100" dirty="0"/>
          </a:p>
          <a:p>
            <a:pPr marL="342900" indent="-342900" algn="just">
              <a:buFont typeface="Arial" panose="020B0604020202020204" pitchFamily="34" charset="0"/>
              <a:buChar char="•"/>
            </a:pPr>
            <a:r>
              <a:rPr lang="it-IT" sz="2000" dirty="0" err="1"/>
              <a:t>Possibility</a:t>
            </a:r>
            <a:r>
              <a:rPr lang="it-IT" sz="2000" dirty="0"/>
              <a:t> for high-</a:t>
            </a:r>
            <a:r>
              <a:rPr lang="it-IT" sz="2000" dirty="0" err="1"/>
              <a:t>precision</a:t>
            </a:r>
            <a:r>
              <a:rPr lang="it-IT" sz="2000" dirty="0"/>
              <a:t> isotope shift </a:t>
            </a:r>
            <a:r>
              <a:rPr lang="it-IT" sz="2000" dirty="0" err="1"/>
              <a:t>measurements</a:t>
            </a:r>
            <a:r>
              <a:rPr lang="it-IT" sz="2000" dirty="0"/>
              <a:t>  </a:t>
            </a:r>
            <a:r>
              <a:rPr lang="it-IT" sz="2000" dirty="0">
                <a:sym typeface="Wingdings" panose="05000000000000000000" pitchFamily="2" charset="2"/>
              </a:rPr>
              <a:t>-&gt;&gt; </a:t>
            </a:r>
            <a:r>
              <a:rPr lang="it-IT" sz="2000" dirty="0" err="1">
                <a:sym typeface="Wingdings" panose="05000000000000000000" pitchFamily="2" charset="2"/>
              </a:rPr>
              <a:t>King’s</a:t>
            </a:r>
            <a:r>
              <a:rPr lang="it-IT" sz="2000" dirty="0">
                <a:sym typeface="Wingdings" panose="05000000000000000000" pitchFamily="2" charset="2"/>
              </a:rPr>
              <a:t> Plots </a:t>
            </a:r>
            <a:endParaRPr lang="it-IT" sz="2000" dirty="0"/>
          </a:p>
        </p:txBody>
      </p:sp>
      <p:sp>
        <p:nvSpPr>
          <p:cNvPr id="3" name="Marcador de número de diapositiva 5">
            <a:extLst>
              <a:ext uri="{FF2B5EF4-FFF2-40B4-BE49-F238E27FC236}">
                <a16:creationId xmlns:a16="http://schemas.microsoft.com/office/drawing/2014/main" id="{7B1EA3C5-53F3-5D4F-BE62-8527DFB5E538}"/>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C6A0E7-E08E-4DCB-B976-C27F2BB9E06E}" type="slidenum">
              <a:rPr lang="it-IT" smtClean="0"/>
              <a:pPr/>
              <a:t>30</a:t>
            </a:fld>
            <a:endParaRPr lang="it-IT" dirty="0"/>
          </a:p>
        </p:txBody>
      </p:sp>
      <p:sp>
        <p:nvSpPr>
          <p:cNvPr id="8" name="Rectángulo 4">
            <a:extLst>
              <a:ext uri="{FF2B5EF4-FFF2-40B4-BE49-F238E27FC236}">
                <a16:creationId xmlns:a16="http://schemas.microsoft.com/office/drawing/2014/main" id="{C45039E0-1673-5F57-1116-BF97FC49A927}"/>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Marcador de número de diapositiva 5">
            <a:extLst>
              <a:ext uri="{FF2B5EF4-FFF2-40B4-BE49-F238E27FC236}">
                <a16:creationId xmlns:a16="http://schemas.microsoft.com/office/drawing/2014/main" id="{F887442E-C6C3-0B8E-11A2-F0B2ED534281}"/>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1" name="Segnaposto piè di pagina 21">
            <a:extLst>
              <a:ext uri="{FF2B5EF4-FFF2-40B4-BE49-F238E27FC236}">
                <a16:creationId xmlns:a16="http://schemas.microsoft.com/office/drawing/2014/main" id="{C5466039-9B03-D5B7-AB85-B0EF9763390E}"/>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Segnaposto data 20">
            <a:extLst>
              <a:ext uri="{FF2B5EF4-FFF2-40B4-BE49-F238E27FC236}">
                <a16:creationId xmlns:a16="http://schemas.microsoft.com/office/drawing/2014/main" id="{A1640BCD-575B-D987-E96E-3922075B577D}"/>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110084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cap="small" dirty="0">
                <a:latin typeface="Cambria" panose="02040503050406030204" pitchFamily="18" charset="0"/>
                <a:ea typeface="Cambria" panose="02040503050406030204" pitchFamily="18" charset="0"/>
              </a:rPr>
              <a:t>Cadmium Atomic Beam Spectroscopy</a:t>
            </a:r>
          </a:p>
        </p:txBody>
      </p:sp>
      <p:sp>
        <p:nvSpPr>
          <p:cNvPr id="27" name="CasellaDiTesto 8"/>
          <p:cNvSpPr txBox="1"/>
          <p:nvPr/>
        </p:nvSpPr>
        <p:spPr>
          <a:xfrm>
            <a:off x="0" y="5536522"/>
            <a:ext cx="8127738" cy="523220"/>
          </a:xfrm>
          <a:prstGeom prst="rect">
            <a:avLst/>
          </a:prstGeom>
          <a:noFill/>
        </p:spPr>
        <p:txBody>
          <a:bodyPr wrap="square">
            <a:spAutoFit/>
          </a:bodyPr>
          <a:lstStyle/>
          <a:p>
            <a:pPr algn="ctr"/>
            <a:r>
              <a:rPr lang="it-IT" sz="1400" dirty="0"/>
              <a:t>J. N. </a:t>
            </a:r>
            <a:r>
              <a:rPr lang="it-IT" sz="1400" dirty="0" err="1"/>
              <a:t>Tinsley</a:t>
            </a:r>
            <a:r>
              <a:rPr lang="it-IT" sz="1400" dirty="0"/>
              <a:t>, et al. "Watt-</a:t>
            </a:r>
            <a:r>
              <a:rPr lang="it-IT" sz="1400" dirty="0" err="1"/>
              <a:t>level</a:t>
            </a:r>
            <a:r>
              <a:rPr lang="it-IT" sz="1400" dirty="0"/>
              <a:t> blue light for </a:t>
            </a:r>
            <a:r>
              <a:rPr lang="it-IT" sz="1400" dirty="0" err="1"/>
              <a:t>precision</a:t>
            </a:r>
            <a:r>
              <a:rPr lang="it-IT" sz="1400" dirty="0"/>
              <a:t> </a:t>
            </a:r>
            <a:r>
              <a:rPr lang="it-IT" sz="1400" dirty="0" err="1"/>
              <a:t>spectroscopy</a:t>
            </a:r>
            <a:r>
              <a:rPr lang="it-IT" sz="1400" dirty="0"/>
              <a:t>, laser </a:t>
            </a:r>
            <a:r>
              <a:rPr lang="it-IT" sz="1400" dirty="0" err="1"/>
              <a:t>cooling</a:t>
            </a:r>
            <a:r>
              <a:rPr lang="it-IT" sz="1400" dirty="0"/>
              <a:t> and trapping of </a:t>
            </a:r>
            <a:r>
              <a:rPr lang="it-IT" sz="1400" dirty="0" err="1"/>
              <a:t>strontium</a:t>
            </a:r>
            <a:r>
              <a:rPr lang="it-IT" sz="1400" dirty="0"/>
              <a:t> and </a:t>
            </a:r>
            <a:r>
              <a:rPr lang="it-IT" sz="1400" dirty="0" err="1"/>
              <a:t>cadmium</a:t>
            </a:r>
            <a:r>
              <a:rPr lang="it-IT" sz="1400" dirty="0"/>
              <a:t> </a:t>
            </a:r>
            <a:r>
              <a:rPr lang="it-IT" sz="1400" dirty="0" err="1"/>
              <a:t>atoms</a:t>
            </a:r>
            <a:r>
              <a:rPr lang="it-IT" sz="1400" dirty="0"/>
              <a:t>", </a:t>
            </a:r>
            <a:r>
              <a:rPr lang="en-GB" altLang="it-IT" sz="1400" i="1" dirty="0"/>
              <a:t>Optics Express </a:t>
            </a:r>
            <a:r>
              <a:rPr lang="en-GB" altLang="it-IT" sz="1400" b="1" i="1" dirty="0"/>
              <a:t>29</a:t>
            </a:r>
            <a:r>
              <a:rPr lang="en-GB" altLang="it-IT" sz="1400" i="1" dirty="0"/>
              <a:t>, 25462-25476 (2021)</a:t>
            </a:r>
          </a:p>
        </p:txBody>
      </p:sp>
      <p:grpSp>
        <p:nvGrpSpPr>
          <p:cNvPr id="5" name="Gruppo 4">
            <a:extLst>
              <a:ext uri="{FF2B5EF4-FFF2-40B4-BE49-F238E27FC236}">
                <a16:creationId xmlns:a16="http://schemas.microsoft.com/office/drawing/2014/main" id="{F11B8D44-887A-1B7C-0BC8-D066F4710D60}"/>
              </a:ext>
            </a:extLst>
          </p:cNvPr>
          <p:cNvGrpSpPr/>
          <p:nvPr/>
        </p:nvGrpSpPr>
        <p:grpSpPr>
          <a:xfrm>
            <a:off x="106305" y="840957"/>
            <a:ext cx="8986633" cy="4595904"/>
            <a:chOff x="106305" y="840957"/>
            <a:chExt cx="8986633" cy="4595904"/>
          </a:xfrm>
        </p:grpSpPr>
        <p:pic>
          <p:nvPicPr>
            <p:cNvPr id="25" name="Immagine 10"/>
            <p:cNvPicPr>
              <a:picLocks noChangeAspect="1"/>
            </p:cNvPicPr>
            <p:nvPr/>
          </p:nvPicPr>
          <p:blipFill>
            <a:blip r:embed="rId2"/>
            <a:stretch>
              <a:fillRect/>
            </a:stretch>
          </p:blipFill>
          <p:spPr>
            <a:xfrm>
              <a:off x="106305" y="840957"/>
              <a:ext cx="8986633" cy="4595904"/>
            </a:xfrm>
            <a:prstGeom prst="rect">
              <a:avLst/>
            </a:prstGeom>
            <a:ln>
              <a:solidFill>
                <a:schemeClr val="tx1"/>
              </a:solidFill>
            </a:ln>
          </p:spPr>
        </p:pic>
        <p:sp>
          <p:nvSpPr>
            <p:cNvPr id="2" name="Rettangolo 1">
              <a:extLst>
                <a:ext uri="{FF2B5EF4-FFF2-40B4-BE49-F238E27FC236}">
                  <a16:creationId xmlns:a16="http://schemas.microsoft.com/office/drawing/2014/main" id="{907FBC67-C606-31DD-09BB-A0C1496075E8}"/>
                </a:ext>
              </a:extLst>
            </p:cNvPr>
            <p:cNvSpPr/>
            <p:nvPr/>
          </p:nvSpPr>
          <p:spPr>
            <a:xfrm>
              <a:off x="166037" y="1021752"/>
              <a:ext cx="552527" cy="253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55DE3D6F-EB3A-1EC2-00BD-772B5C08DB97}"/>
                </a:ext>
              </a:extLst>
            </p:cNvPr>
            <p:cNvSpPr/>
            <p:nvPr/>
          </p:nvSpPr>
          <p:spPr>
            <a:xfrm>
              <a:off x="2143003" y="987885"/>
              <a:ext cx="552527" cy="253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 name="Gruppo 14">
            <a:extLst>
              <a:ext uri="{FF2B5EF4-FFF2-40B4-BE49-F238E27FC236}">
                <a16:creationId xmlns:a16="http://schemas.microsoft.com/office/drawing/2014/main" id="{FE99983A-B198-0875-9745-D8A242DB0822}"/>
              </a:ext>
            </a:extLst>
          </p:cNvPr>
          <p:cNvGrpSpPr/>
          <p:nvPr/>
        </p:nvGrpSpPr>
        <p:grpSpPr>
          <a:xfrm>
            <a:off x="66544" y="6227187"/>
            <a:ext cx="9077456" cy="316457"/>
            <a:chOff x="66544" y="6227187"/>
            <a:chExt cx="9077456" cy="316457"/>
          </a:xfrm>
        </p:grpSpPr>
        <p:sp>
          <p:nvSpPr>
            <p:cNvPr id="7" name="CasellaDiTesto 6">
              <a:extLst>
                <a:ext uri="{FF2B5EF4-FFF2-40B4-BE49-F238E27FC236}">
                  <a16:creationId xmlns:a16="http://schemas.microsoft.com/office/drawing/2014/main" id="{2BE097D6-DBB9-293D-F8FD-C82EC711F13B}"/>
                </a:ext>
              </a:extLst>
            </p:cNvPr>
            <p:cNvSpPr txBox="1"/>
            <p:nvPr/>
          </p:nvSpPr>
          <p:spPr>
            <a:xfrm>
              <a:off x="5456767" y="6235867"/>
              <a:ext cx="3687233" cy="307777"/>
            </a:xfrm>
            <a:prstGeom prst="rect">
              <a:avLst/>
            </a:prstGeom>
            <a:noFill/>
          </p:spPr>
          <p:txBody>
            <a:bodyPr wrap="square">
              <a:spAutoFit/>
            </a:bodyPr>
            <a:lstStyle/>
            <a:p>
              <a:r>
                <a:rPr lang="it-IT" sz="1400" dirty="0"/>
                <a:t>S. </a:t>
              </a:r>
              <a:r>
                <a:rPr lang="it-IT" sz="1400" dirty="0" err="1"/>
                <a:t>Hofsäss</a:t>
              </a:r>
              <a:r>
                <a:rPr lang="it-IT" sz="1400" dirty="0"/>
                <a:t> </a:t>
              </a:r>
              <a:r>
                <a:rPr lang="it-IT" sz="1400" dirty="0" err="1"/>
                <a:t>Phys</a:t>
              </a:r>
              <a:r>
                <a:rPr lang="it-IT" sz="1400" dirty="0"/>
                <a:t>. Rev. </a:t>
              </a:r>
              <a:r>
                <a:rPr lang="it-IT" sz="1400" dirty="0" err="1"/>
                <a:t>Research</a:t>
              </a:r>
              <a:r>
                <a:rPr lang="it-IT" sz="1400" dirty="0"/>
                <a:t> 5, 013043 (2023)</a:t>
              </a:r>
            </a:p>
          </p:txBody>
        </p:sp>
        <p:sp>
          <p:nvSpPr>
            <p:cNvPr id="9" name="CasellaDiTesto 8">
              <a:extLst>
                <a:ext uri="{FF2B5EF4-FFF2-40B4-BE49-F238E27FC236}">
                  <a16:creationId xmlns:a16="http://schemas.microsoft.com/office/drawing/2014/main" id="{827002AD-E2E5-DF71-B382-A336FE114431}"/>
                </a:ext>
              </a:extLst>
            </p:cNvPr>
            <p:cNvSpPr txBox="1"/>
            <p:nvPr/>
          </p:nvSpPr>
          <p:spPr>
            <a:xfrm>
              <a:off x="66544" y="6227187"/>
              <a:ext cx="3997325" cy="307777"/>
            </a:xfrm>
            <a:prstGeom prst="rect">
              <a:avLst/>
            </a:prstGeom>
            <a:noFill/>
          </p:spPr>
          <p:txBody>
            <a:bodyPr wrap="square">
              <a:spAutoFit/>
            </a:bodyPr>
            <a:lstStyle/>
            <a:p>
              <a:r>
                <a:rPr lang="it-IT" sz="1400" dirty="0"/>
                <a:t>B. </a:t>
              </a:r>
              <a:r>
                <a:rPr lang="it-IT" sz="1400" dirty="0" err="1"/>
                <a:t>Ohayon</a:t>
              </a:r>
              <a:r>
                <a:rPr lang="it-IT" sz="1400" dirty="0"/>
                <a:t> New Journal of </a:t>
              </a:r>
              <a:r>
                <a:rPr lang="it-IT" sz="1400" dirty="0" err="1"/>
                <a:t>Physics</a:t>
              </a:r>
              <a:r>
                <a:rPr lang="it-IT" sz="1400" dirty="0"/>
                <a:t>  24 123040 (2022)</a:t>
              </a:r>
            </a:p>
          </p:txBody>
        </p:sp>
      </p:grpSp>
      <p:sp>
        <p:nvSpPr>
          <p:cNvPr id="8" name="Marcador de número de diapositiva 5">
            <a:extLst>
              <a:ext uri="{FF2B5EF4-FFF2-40B4-BE49-F238E27FC236}">
                <a16:creationId xmlns:a16="http://schemas.microsoft.com/office/drawing/2014/main" id="{E36C6E14-E279-9B8B-8A47-1D7CCB1EFBB5}"/>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31</a:t>
            </a:fld>
            <a:endParaRPr lang="it-IT" dirty="0">
              <a:solidFill>
                <a:schemeClr val="bg1"/>
              </a:solidFill>
            </a:endParaRPr>
          </a:p>
        </p:txBody>
      </p:sp>
      <p:sp>
        <p:nvSpPr>
          <p:cNvPr id="10" name="Rectángulo 4">
            <a:extLst>
              <a:ext uri="{FF2B5EF4-FFF2-40B4-BE49-F238E27FC236}">
                <a16:creationId xmlns:a16="http://schemas.microsoft.com/office/drawing/2014/main" id="{796176F8-878C-F843-FBCC-414F660BB213}"/>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Marcador de número de diapositiva 5">
            <a:extLst>
              <a:ext uri="{FF2B5EF4-FFF2-40B4-BE49-F238E27FC236}">
                <a16:creationId xmlns:a16="http://schemas.microsoft.com/office/drawing/2014/main" id="{A8EE9231-A5CF-4CA1-DA06-6EC28B942D67}"/>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Segnaposto piè di pagina 21">
            <a:extLst>
              <a:ext uri="{FF2B5EF4-FFF2-40B4-BE49-F238E27FC236}">
                <a16:creationId xmlns:a16="http://schemas.microsoft.com/office/drawing/2014/main" id="{739A2290-D300-A5A3-465E-AC7B65267EBA}"/>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Segnaposto data 20">
            <a:extLst>
              <a:ext uri="{FF2B5EF4-FFF2-40B4-BE49-F238E27FC236}">
                <a16:creationId xmlns:a16="http://schemas.microsoft.com/office/drawing/2014/main" id="{F69915D9-13BA-66F0-FB50-C750F3304D47}"/>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01A11F78-0A9F-4EF9-AF3B-64042AAA706A}"/>
              </a:ext>
            </a:extLst>
          </p:cNvPr>
          <p:cNvSpPr txBox="1"/>
          <p:nvPr/>
        </p:nvSpPr>
        <p:spPr>
          <a:xfrm>
            <a:off x="30736" y="5873509"/>
            <a:ext cx="7415169" cy="553998"/>
          </a:xfrm>
          <a:prstGeom prst="rect">
            <a:avLst/>
          </a:prstGeom>
          <a:noFill/>
        </p:spPr>
        <p:txBody>
          <a:bodyPr wrap="square">
            <a:spAutoFit/>
          </a:bodyPr>
          <a:lstStyle/>
          <a:p>
            <a:r>
              <a:rPr lang="it-IT" sz="1500" dirty="0"/>
              <a:t>J. N. </a:t>
            </a:r>
            <a:r>
              <a:rPr lang="it-IT" sz="1500" dirty="0" err="1"/>
              <a:t>Tinsley</a:t>
            </a:r>
            <a:r>
              <a:rPr lang="it-IT" sz="1500" dirty="0"/>
              <a:t>, et al. "Watt-</a:t>
            </a:r>
            <a:r>
              <a:rPr lang="it-IT" sz="1500" dirty="0" err="1"/>
              <a:t>level</a:t>
            </a:r>
            <a:r>
              <a:rPr lang="it-IT" sz="1500" dirty="0"/>
              <a:t> blue light for </a:t>
            </a:r>
            <a:r>
              <a:rPr lang="it-IT" sz="1500" dirty="0" err="1"/>
              <a:t>precision</a:t>
            </a:r>
            <a:r>
              <a:rPr lang="it-IT" sz="1500" dirty="0"/>
              <a:t> </a:t>
            </a:r>
            <a:r>
              <a:rPr lang="it-IT" sz="1500" dirty="0" err="1"/>
              <a:t>spectroscopy</a:t>
            </a:r>
            <a:r>
              <a:rPr lang="it-IT" sz="1500" dirty="0"/>
              <a:t>, laser </a:t>
            </a:r>
            <a:r>
              <a:rPr lang="it-IT" sz="1500" dirty="0" err="1"/>
              <a:t>cooling</a:t>
            </a:r>
            <a:r>
              <a:rPr lang="it-IT" sz="1500" dirty="0"/>
              <a:t> and trapping of </a:t>
            </a:r>
            <a:r>
              <a:rPr lang="it-IT" sz="1500" dirty="0" err="1"/>
              <a:t>strontium</a:t>
            </a:r>
            <a:r>
              <a:rPr lang="it-IT" sz="1500" dirty="0"/>
              <a:t> and </a:t>
            </a:r>
            <a:r>
              <a:rPr lang="it-IT" sz="1500" dirty="0" err="1"/>
              <a:t>cadmium</a:t>
            </a:r>
            <a:r>
              <a:rPr lang="it-IT" sz="1500" dirty="0"/>
              <a:t> </a:t>
            </a:r>
            <a:r>
              <a:rPr lang="it-IT" sz="1500" dirty="0" err="1"/>
              <a:t>atoms</a:t>
            </a:r>
            <a:r>
              <a:rPr lang="it-IT" sz="1500" dirty="0"/>
              <a:t>", </a:t>
            </a:r>
            <a:r>
              <a:rPr lang="en-US" sz="1500" dirty="0"/>
              <a:t>Optics Express 29 (16), 25462 (2021)</a:t>
            </a:r>
            <a:endParaRPr lang="it-IT" sz="1500" dirty="0"/>
          </a:p>
        </p:txBody>
      </p:sp>
      <p:pic>
        <p:nvPicPr>
          <p:cNvPr id="9" name="Immagine 8">
            <a:extLst>
              <a:ext uri="{FF2B5EF4-FFF2-40B4-BE49-F238E27FC236}">
                <a16:creationId xmlns:a16="http://schemas.microsoft.com/office/drawing/2014/main" id="{50EC4492-EC48-426F-9A47-6FA4B2B338CA}"/>
              </a:ext>
            </a:extLst>
          </p:cNvPr>
          <p:cNvPicPr>
            <a:picLocks noChangeAspect="1"/>
          </p:cNvPicPr>
          <p:nvPr/>
        </p:nvPicPr>
        <p:blipFill>
          <a:blip r:embed="rId2"/>
          <a:stretch>
            <a:fillRect/>
          </a:stretch>
        </p:blipFill>
        <p:spPr>
          <a:xfrm>
            <a:off x="233093" y="860113"/>
            <a:ext cx="8508480" cy="4457217"/>
          </a:xfrm>
          <a:prstGeom prst="rect">
            <a:avLst/>
          </a:prstGeom>
          <a:ln>
            <a:solidFill>
              <a:schemeClr val="tx1"/>
            </a:solidFill>
          </a:ln>
        </p:spPr>
      </p:pic>
      <p:sp>
        <p:nvSpPr>
          <p:cNvPr id="12" name="Google Shape;246;p10">
            <a:extLst>
              <a:ext uri="{FF2B5EF4-FFF2-40B4-BE49-F238E27FC236}">
                <a16:creationId xmlns:a16="http://schemas.microsoft.com/office/drawing/2014/main" id="{B07709C5-8CAD-8E7A-4C58-B2E2F2D97BB8}"/>
              </a:ext>
            </a:extLst>
          </p:cNvPr>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Cadmium</a:t>
            </a:r>
            <a:r>
              <a:rPr lang="it-IT" sz="3200" b="1" cap="small" dirty="0">
                <a:solidFill>
                  <a:schemeClr val="lt1"/>
                </a:solidFill>
                <a:latin typeface="Cambria" panose="02040503050406030204" pitchFamily="18" charset="0"/>
                <a:ea typeface="Cambria" panose="02040503050406030204" pitchFamily="18" charset="0"/>
                <a:cs typeface="Calibri"/>
                <a:sym typeface="Calibri"/>
              </a:rPr>
              <a:t> </a:t>
            </a: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Isotopic</a:t>
            </a:r>
            <a:r>
              <a:rPr lang="it-IT" sz="3200" b="1" cap="small" dirty="0">
                <a:solidFill>
                  <a:schemeClr val="lt1"/>
                </a:solidFill>
                <a:latin typeface="Cambria" panose="02040503050406030204" pitchFamily="18" charset="0"/>
                <a:ea typeface="Cambria" panose="02040503050406030204" pitchFamily="18" charset="0"/>
                <a:cs typeface="Calibri"/>
                <a:sym typeface="Calibri"/>
              </a:rPr>
              <a:t> Shifts</a:t>
            </a:r>
            <a:endParaRPr sz="3200" b="1" cap="small" dirty="0">
              <a:solidFill>
                <a:schemeClr val="lt1"/>
              </a:solidFill>
              <a:latin typeface="Cambria" panose="02040503050406030204" pitchFamily="18" charset="0"/>
              <a:ea typeface="Cambria" panose="02040503050406030204" pitchFamily="18" charset="0"/>
              <a:cs typeface="Calibri"/>
              <a:sym typeface="Calibri"/>
            </a:endParaRPr>
          </a:p>
        </p:txBody>
      </p:sp>
      <p:sp>
        <p:nvSpPr>
          <p:cNvPr id="14" name="Marcador de número de diapositiva 5">
            <a:extLst>
              <a:ext uri="{FF2B5EF4-FFF2-40B4-BE49-F238E27FC236}">
                <a16:creationId xmlns:a16="http://schemas.microsoft.com/office/drawing/2014/main" id="{8AC20CE3-FA15-5A1A-9337-7FB1D6EC9C77}"/>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32</a:t>
            </a:fld>
            <a:endParaRPr lang="it-IT" dirty="0">
              <a:solidFill>
                <a:schemeClr val="bg1"/>
              </a:solidFill>
            </a:endParaRPr>
          </a:p>
        </p:txBody>
      </p:sp>
      <p:pic>
        <p:nvPicPr>
          <p:cNvPr id="18" name="Immagine 17">
            <a:extLst>
              <a:ext uri="{FF2B5EF4-FFF2-40B4-BE49-F238E27FC236}">
                <a16:creationId xmlns:a16="http://schemas.microsoft.com/office/drawing/2014/main" id="{6A1AD9B9-2DEF-616D-7D06-41F67E57C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378" y="5371871"/>
            <a:ext cx="1160690" cy="1160690"/>
          </a:xfrm>
          <a:prstGeom prst="rect">
            <a:avLst/>
          </a:prstGeom>
          <a:ln>
            <a:noFill/>
          </a:ln>
        </p:spPr>
      </p:pic>
      <p:sp>
        <p:nvSpPr>
          <p:cNvPr id="2" name="Rectángulo 4">
            <a:extLst>
              <a:ext uri="{FF2B5EF4-FFF2-40B4-BE49-F238E27FC236}">
                <a16:creationId xmlns:a16="http://schemas.microsoft.com/office/drawing/2014/main" id="{5BA1266B-B9CE-D7E6-E0BE-5E16B0DBDD85}"/>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Marcador de número de diapositiva 5">
            <a:extLst>
              <a:ext uri="{FF2B5EF4-FFF2-40B4-BE49-F238E27FC236}">
                <a16:creationId xmlns:a16="http://schemas.microsoft.com/office/drawing/2014/main" id="{54713BAC-57E1-1D8D-EA82-FEDEFA9F87EA}"/>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Segnaposto piè di pagina 21">
            <a:extLst>
              <a:ext uri="{FF2B5EF4-FFF2-40B4-BE49-F238E27FC236}">
                <a16:creationId xmlns:a16="http://schemas.microsoft.com/office/drawing/2014/main" id="{BC80BCAD-F4FE-332F-4AEC-7CED57E3236F}"/>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Segnaposto data 20">
            <a:extLst>
              <a:ext uri="{FF2B5EF4-FFF2-40B4-BE49-F238E27FC236}">
                <a16:creationId xmlns:a16="http://schemas.microsoft.com/office/drawing/2014/main" id="{D9E6709F-FDF3-081D-92C1-EBC4C8CFD91D}"/>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616813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60211-5E52-56A1-C059-40A6CDE10D05}"/>
            </a:ext>
          </a:extLst>
        </p:cNvPr>
        <p:cNvGrpSpPr/>
        <p:nvPr/>
      </p:nvGrpSpPr>
      <p:grpSpPr>
        <a:xfrm>
          <a:off x="0" y="0"/>
          <a:ext cx="0" cy="0"/>
          <a:chOff x="0" y="0"/>
          <a:chExt cx="0" cy="0"/>
        </a:xfrm>
      </p:grpSpPr>
      <p:sp>
        <p:nvSpPr>
          <p:cNvPr id="12" name="Google Shape;246;p10">
            <a:extLst>
              <a:ext uri="{FF2B5EF4-FFF2-40B4-BE49-F238E27FC236}">
                <a16:creationId xmlns:a16="http://schemas.microsoft.com/office/drawing/2014/main" id="{C40FC9E9-70CC-0A76-F655-59F0CDF6F371}"/>
              </a:ext>
            </a:extLst>
          </p:cNvPr>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cap="small" dirty="0">
                <a:solidFill>
                  <a:schemeClr val="lt1"/>
                </a:solidFill>
                <a:latin typeface="Cambria" panose="02040503050406030204" pitchFamily="18" charset="0"/>
                <a:ea typeface="Cambria" panose="02040503050406030204" pitchFamily="18" charset="0"/>
                <a:cs typeface="Calibri"/>
                <a:sym typeface="Calibri"/>
              </a:rPr>
              <a:t>Precision </a:t>
            </a: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spectroscopy</a:t>
            </a:r>
            <a:r>
              <a:rPr lang="it-IT" sz="3200" b="1" cap="small" dirty="0">
                <a:solidFill>
                  <a:schemeClr val="lt1"/>
                </a:solidFill>
                <a:latin typeface="Cambria" panose="02040503050406030204" pitchFamily="18" charset="0"/>
                <a:ea typeface="Cambria" panose="02040503050406030204" pitchFamily="18" charset="0"/>
                <a:cs typeface="Calibri"/>
                <a:sym typeface="Calibri"/>
              </a:rPr>
              <a:t> of </a:t>
            </a: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Iodine</a:t>
            </a:r>
            <a:r>
              <a:rPr lang="it-IT" sz="3200" b="1" cap="small" dirty="0">
                <a:solidFill>
                  <a:schemeClr val="lt1"/>
                </a:solidFill>
                <a:latin typeface="Cambria" panose="02040503050406030204" pitchFamily="18" charset="0"/>
                <a:ea typeface="Cambria" panose="02040503050406030204" pitchFamily="18" charset="0"/>
                <a:cs typeface="Calibri"/>
                <a:sym typeface="Calibri"/>
              </a:rPr>
              <a:t> </a:t>
            </a: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Molecule</a:t>
            </a:r>
            <a:endParaRPr sz="3200" b="1" cap="small" dirty="0">
              <a:solidFill>
                <a:schemeClr val="lt1"/>
              </a:solidFill>
              <a:latin typeface="Cambria" panose="02040503050406030204" pitchFamily="18" charset="0"/>
              <a:ea typeface="Cambria" panose="02040503050406030204" pitchFamily="18" charset="0"/>
              <a:cs typeface="Calibri"/>
              <a:sym typeface="Calibri"/>
            </a:endParaRPr>
          </a:p>
        </p:txBody>
      </p:sp>
      <p:sp>
        <p:nvSpPr>
          <p:cNvPr id="14" name="Marcador de número de diapositiva 5">
            <a:extLst>
              <a:ext uri="{FF2B5EF4-FFF2-40B4-BE49-F238E27FC236}">
                <a16:creationId xmlns:a16="http://schemas.microsoft.com/office/drawing/2014/main" id="{2A601096-8525-30E7-E1A1-F47AB4A2CD5E}"/>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33</a:t>
            </a:fld>
            <a:endParaRPr lang="it-IT" dirty="0">
              <a:solidFill>
                <a:schemeClr val="bg1"/>
              </a:solidFill>
            </a:endParaRPr>
          </a:p>
        </p:txBody>
      </p:sp>
      <p:pic>
        <p:nvPicPr>
          <p:cNvPr id="18" name="Immagine 17">
            <a:extLst>
              <a:ext uri="{FF2B5EF4-FFF2-40B4-BE49-F238E27FC236}">
                <a16:creationId xmlns:a16="http://schemas.microsoft.com/office/drawing/2014/main" id="{08DF5914-5481-30EF-FE46-1FCD03D93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378" y="5371871"/>
            <a:ext cx="1160690" cy="1160690"/>
          </a:xfrm>
          <a:prstGeom prst="rect">
            <a:avLst/>
          </a:prstGeom>
          <a:ln>
            <a:noFill/>
          </a:ln>
        </p:spPr>
      </p:pic>
      <p:sp>
        <p:nvSpPr>
          <p:cNvPr id="2" name="Rectángulo 4">
            <a:extLst>
              <a:ext uri="{FF2B5EF4-FFF2-40B4-BE49-F238E27FC236}">
                <a16:creationId xmlns:a16="http://schemas.microsoft.com/office/drawing/2014/main" id="{62C8D37F-F0B5-F265-C808-0AF2B9ECD2E3}"/>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Marcador de número de diapositiva 5">
            <a:extLst>
              <a:ext uri="{FF2B5EF4-FFF2-40B4-BE49-F238E27FC236}">
                <a16:creationId xmlns:a16="http://schemas.microsoft.com/office/drawing/2014/main" id="{09D2BD46-3428-8311-0490-55FBA7010ACA}"/>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Segnaposto piè di pagina 21">
            <a:extLst>
              <a:ext uri="{FF2B5EF4-FFF2-40B4-BE49-F238E27FC236}">
                <a16:creationId xmlns:a16="http://schemas.microsoft.com/office/drawing/2014/main" id="{9F72F628-BFD0-858E-8F09-8E7CA643415C}"/>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Segnaposto data 20">
            <a:extLst>
              <a:ext uri="{FF2B5EF4-FFF2-40B4-BE49-F238E27FC236}">
                <a16:creationId xmlns:a16="http://schemas.microsoft.com/office/drawing/2014/main" id="{5A020D5F-9505-109E-F3D0-77139B8D8B31}"/>
              </a:ext>
            </a:extLst>
          </p:cNvPr>
          <p:cNvSpPr>
            <a:spLocks noGrp="1"/>
          </p:cNvSpPr>
          <p:nvPr>
            <p:ph type="dt" sz="half" idx="10"/>
          </p:nvPr>
        </p:nvSpPr>
        <p:spPr>
          <a:xfrm>
            <a:off x="0" y="6549780"/>
            <a:ext cx="2057400" cy="365125"/>
          </a:xfrm>
        </p:spPr>
        <p:txBody>
          <a:bodyPr/>
          <a:lstStyle/>
          <a:p>
            <a:r>
              <a:rPr lang="en-US" dirty="0"/>
              <a:t>10/02/2025</a:t>
            </a:r>
            <a:endParaRPr lang="it-IT" dirty="0"/>
          </a:p>
        </p:txBody>
      </p:sp>
      <p:pic>
        <p:nvPicPr>
          <p:cNvPr id="4" name="Google Shape;440;p26" descr="A graph of a frequency&#10;&#10;Description automatically generated with medium confidence">
            <a:extLst>
              <a:ext uri="{FF2B5EF4-FFF2-40B4-BE49-F238E27FC236}">
                <a16:creationId xmlns:a16="http://schemas.microsoft.com/office/drawing/2014/main" id="{BECC728B-991F-2581-FCA1-65CCD5CCF5D1}"/>
              </a:ext>
            </a:extLst>
          </p:cNvPr>
          <p:cNvPicPr preferRelativeResize="0"/>
          <p:nvPr/>
        </p:nvPicPr>
        <p:blipFill rotWithShape="1">
          <a:blip r:embed="rId3">
            <a:alphaModFix/>
          </a:blip>
          <a:srcRect t="2033" b="1807"/>
          <a:stretch/>
        </p:blipFill>
        <p:spPr>
          <a:xfrm>
            <a:off x="695324" y="3384144"/>
            <a:ext cx="5655651" cy="2818479"/>
          </a:xfrm>
          <a:prstGeom prst="rect">
            <a:avLst/>
          </a:prstGeom>
          <a:noFill/>
          <a:ln>
            <a:noFill/>
          </a:ln>
        </p:spPr>
      </p:pic>
      <p:pic>
        <p:nvPicPr>
          <p:cNvPr id="7" name="Google Shape;441;p26">
            <a:extLst>
              <a:ext uri="{FF2B5EF4-FFF2-40B4-BE49-F238E27FC236}">
                <a16:creationId xmlns:a16="http://schemas.microsoft.com/office/drawing/2014/main" id="{A7ED0527-6566-8E36-8A76-97BB68B706CF}"/>
              </a:ext>
            </a:extLst>
          </p:cNvPr>
          <p:cNvPicPr preferRelativeResize="0"/>
          <p:nvPr/>
        </p:nvPicPr>
        <p:blipFill rotWithShape="1">
          <a:blip r:embed="rId4">
            <a:alphaModFix/>
          </a:blip>
          <a:srcRect l="6336" t="14578" r="39509" b="13629"/>
          <a:stretch/>
        </p:blipFill>
        <p:spPr>
          <a:xfrm>
            <a:off x="294322" y="822763"/>
            <a:ext cx="6497955" cy="2561381"/>
          </a:xfrm>
          <a:prstGeom prst="rect">
            <a:avLst/>
          </a:prstGeom>
          <a:noFill/>
          <a:ln>
            <a:noFill/>
          </a:ln>
        </p:spPr>
      </p:pic>
      <p:cxnSp>
        <p:nvCxnSpPr>
          <p:cNvPr id="8" name="Google Shape;442;p26">
            <a:extLst>
              <a:ext uri="{FF2B5EF4-FFF2-40B4-BE49-F238E27FC236}">
                <a16:creationId xmlns:a16="http://schemas.microsoft.com/office/drawing/2014/main" id="{07FFF7FA-2970-B814-A5B2-6A52B90470B3}"/>
              </a:ext>
            </a:extLst>
          </p:cNvPr>
          <p:cNvCxnSpPr/>
          <p:nvPr/>
        </p:nvCxnSpPr>
        <p:spPr>
          <a:xfrm>
            <a:off x="4181475" y="936219"/>
            <a:ext cx="23813" cy="4736306"/>
          </a:xfrm>
          <a:prstGeom prst="straightConnector1">
            <a:avLst/>
          </a:prstGeom>
          <a:noFill/>
          <a:ln w="9525" cap="flat" cmpd="sng">
            <a:solidFill>
              <a:schemeClr val="accent1"/>
            </a:solidFill>
            <a:prstDash val="solid"/>
            <a:miter lim="800000"/>
            <a:headEnd type="none" w="sm" len="sm"/>
            <a:tailEnd type="none" w="sm" len="sm"/>
          </a:ln>
        </p:spPr>
      </p:cxnSp>
      <p:cxnSp>
        <p:nvCxnSpPr>
          <p:cNvPr id="11" name="Google Shape;443;p26">
            <a:extLst>
              <a:ext uri="{FF2B5EF4-FFF2-40B4-BE49-F238E27FC236}">
                <a16:creationId xmlns:a16="http://schemas.microsoft.com/office/drawing/2014/main" id="{2FC2F8BD-5CA2-2F1B-FA35-A6A986721ED8}"/>
              </a:ext>
            </a:extLst>
          </p:cNvPr>
          <p:cNvCxnSpPr/>
          <p:nvPr/>
        </p:nvCxnSpPr>
        <p:spPr>
          <a:xfrm>
            <a:off x="2124075" y="1546914"/>
            <a:ext cx="23813" cy="4125611"/>
          </a:xfrm>
          <a:prstGeom prst="straightConnector1">
            <a:avLst/>
          </a:prstGeom>
          <a:noFill/>
          <a:ln w="9525" cap="flat" cmpd="sng">
            <a:solidFill>
              <a:schemeClr val="accent1"/>
            </a:solidFill>
            <a:prstDash val="solid"/>
            <a:miter lim="800000"/>
            <a:headEnd type="none" w="sm" len="sm"/>
            <a:tailEnd type="none" w="sm" len="sm"/>
          </a:ln>
        </p:spPr>
      </p:cxnSp>
      <p:pic>
        <p:nvPicPr>
          <p:cNvPr id="13" name="Google Shape;444;p26">
            <a:extLst>
              <a:ext uri="{FF2B5EF4-FFF2-40B4-BE49-F238E27FC236}">
                <a16:creationId xmlns:a16="http://schemas.microsoft.com/office/drawing/2014/main" id="{703F7340-6CF2-64C6-34E7-21DEB0AE6003}"/>
              </a:ext>
            </a:extLst>
          </p:cNvPr>
          <p:cNvPicPr preferRelativeResize="0"/>
          <p:nvPr/>
        </p:nvPicPr>
        <p:blipFill rotWithShape="1">
          <a:blip r:embed="rId5">
            <a:alphaModFix/>
          </a:blip>
          <a:srcRect/>
          <a:stretch/>
        </p:blipFill>
        <p:spPr>
          <a:xfrm>
            <a:off x="6348111" y="3473856"/>
            <a:ext cx="2741474" cy="2088743"/>
          </a:xfrm>
          <a:prstGeom prst="rect">
            <a:avLst/>
          </a:prstGeom>
          <a:noFill/>
          <a:ln>
            <a:noFill/>
          </a:ln>
        </p:spPr>
      </p:pic>
      <p:sp>
        <p:nvSpPr>
          <p:cNvPr id="15" name="Google Shape;445;p26">
            <a:extLst>
              <a:ext uri="{FF2B5EF4-FFF2-40B4-BE49-F238E27FC236}">
                <a16:creationId xmlns:a16="http://schemas.microsoft.com/office/drawing/2014/main" id="{C903AF19-EA0F-C18E-A1D9-7DBCBFBF437A}"/>
              </a:ext>
            </a:extLst>
          </p:cNvPr>
          <p:cNvSpPr txBox="1"/>
          <p:nvPr/>
        </p:nvSpPr>
        <p:spPr>
          <a:xfrm>
            <a:off x="6618189" y="2264895"/>
            <a:ext cx="2323072"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I2 spectrum @ 652 nm</a:t>
            </a:r>
            <a:endParaRPr/>
          </a:p>
        </p:txBody>
      </p:sp>
      <p:sp>
        <p:nvSpPr>
          <p:cNvPr id="16" name="Google Shape;446;p26">
            <a:extLst>
              <a:ext uri="{FF2B5EF4-FFF2-40B4-BE49-F238E27FC236}">
                <a16:creationId xmlns:a16="http://schemas.microsoft.com/office/drawing/2014/main" id="{008528DA-951F-AEDC-8A06-D2FD6164338E}"/>
              </a:ext>
            </a:extLst>
          </p:cNvPr>
          <p:cNvSpPr txBox="1"/>
          <p:nvPr/>
        </p:nvSpPr>
        <p:spPr>
          <a:xfrm>
            <a:off x="6574908" y="936039"/>
            <a:ext cx="2409634"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Cd Spectrum @ 326 nm</a:t>
            </a:r>
            <a:endParaRPr/>
          </a:p>
        </p:txBody>
      </p:sp>
      <p:sp>
        <p:nvSpPr>
          <p:cNvPr id="9" name="Google Shape;447;p26">
            <a:extLst>
              <a:ext uri="{FF2B5EF4-FFF2-40B4-BE49-F238E27FC236}">
                <a16:creationId xmlns:a16="http://schemas.microsoft.com/office/drawing/2014/main" id="{E265EC98-D3D7-24E6-E4C5-94B04E0C8F89}"/>
              </a:ext>
            </a:extLst>
          </p:cNvPr>
          <p:cNvSpPr txBox="1"/>
          <p:nvPr/>
        </p:nvSpPr>
        <p:spPr>
          <a:xfrm>
            <a:off x="307541" y="6216676"/>
            <a:ext cx="59052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dirty="0">
                <a:solidFill>
                  <a:schemeClr val="dk1"/>
                </a:solidFill>
                <a:latin typeface="Calibri"/>
                <a:ea typeface="Calibri"/>
                <a:cs typeface="Calibri"/>
                <a:sym typeface="Calibri"/>
              </a:rPr>
              <a:t>S. Manzoor </a:t>
            </a:r>
            <a:r>
              <a:rPr lang="it-IT" sz="1800" i="1" dirty="0">
                <a:solidFill>
                  <a:schemeClr val="dk1"/>
                </a:solidFill>
                <a:latin typeface="Calibri"/>
                <a:ea typeface="Calibri"/>
                <a:cs typeface="Calibri"/>
                <a:sym typeface="Calibri"/>
              </a:rPr>
              <a:t>et al</a:t>
            </a:r>
            <a:r>
              <a:rPr lang="it-IT" sz="1800" dirty="0">
                <a:solidFill>
                  <a:schemeClr val="dk1"/>
                </a:solidFill>
                <a:latin typeface="Calibri"/>
                <a:ea typeface="Calibri"/>
                <a:cs typeface="Calibri"/>
                <a:sym typeface="Calibri"/>
              </a:rPr>
              <a:t>., </a:t>
            </a:r>
            <a:r>
              <a:rPr lang="it-IT" sz="1800" i="1" dirty="0">
                <a:solidFill>
                  <a:schemeClr val="dk1"/>
                </a:solidFill>
                <a:latin typeface="Calibri"/>
                <a:ea typeface="Calibri"/>
                <a:cs typeface="Calibri"/>
                <a:sym typeface="Calibri"/>
              </a:rPr>
              <a:t>Opt. Express </a:t>
            </a:r>
            <a:r>
              <a:rPr lang="it-IT" sz="1800" b="1" i="1" dirty="0">
                <a:solidFill>
                  <a:schemeClr val="dk1"/>
                </a:solidFill>
                <a:latin typeface="Calibri"/>
                <a:ea typeface="Calibri"/>
                <a:cs typeface="Calibri"/>
                <a:sym typeface="Calibri"/>
              </a:rPr>
              <a:t>32</a:t>
            </a:r>
            <a:r>
              <a:rPr lang="it-IT" sz="1800" i="1" dirty="0">
                <a:solidFill>
                  <a:schemeClr val="dk1"/>
                </a:solidFill>
                <a:latin typeface="Calibri"/>
                <a:ea typeface="Calibri"/>
                <a:cs typeface="Calibri"/>
                <a:sym typeface="Calibri"/>
              </a:rPr>
              <a:t>, 44683- 44693 (2024)</a:t>
            </a: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246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4E0AD-A508-23E2-248D-330107CF5B68}"/>
            </a:ext>
          </a:extLst>
        </p:cNvPr>
        <p:cNvGrpSpPr/>
        <p:nvPr/>
      </p:nvGrpSpPr>
      <p:grpSpPr>
        <a:xfrm>
          <a:off x="0" y="0"/>
          <a:ext cx="0" cy="0"/>
          <a:chOff x="0" y="0"/>
          <a:chExt cx="0" cy="0"/>
        </a:xfrm>
      </p:grpSpPr>
      <p:sp>
        <p:nvSpPr>
          <p:cNvPr id="12" name="Google Shape;246;p10">
            <a:extLst>
              <a:ext uri="{FF2B5EF4-FFF2-40B4-BE49-F238E27FC236}">
                <a16:creationId xmlns:a16="http://schemas.microsoft.com/office/drawing/2014/main" id="{066148AC-CAEA-C74F-8075-690FD22E0545}"/>
              </a:ext>
            </a:extLst>
          </p:cNvPr>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Hyperfine</a:t>
            </a:r>
            <a:r>
              <a:rPr lang="it-IT" sz="3200" b="1" cap="small" dirty="0">
                <a:solidFill>
                  <a:schemeClr val="lt1"/>
                </a:solidFill>
                <a:latin typeface="Cambria" panose="02040503050406030204" pitchFamily="18" charset="0"/>
                <a:ea typeface="Cambria" panose="02040503050406030204" pitchFamily="18" charset="0"/>
                <a:cs typeface="Calibri"/>
                <a:sym typeface="Calibri"/>
              </a:rPr>
              <a:t> </a:t>
            </a: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parameters</a:t>
            </a:r>
            <a:r>
              <a:rPr lang="it-IT" sz="3200" b="1" cap="small" dirty="0">
                <a:solidFill>
                  <a:schemeClr val="lt1"/>
                </a:solidFill>
                <a:latin typeface="Cambria" panose="02040503050406030204" pitchFamily="18" charset="0"/>
                <a:ea typeface="Cambria" panose="02040503050406030204" pitchFamily="18" charset="0"/>
                <a:cs typeface="Calibri"/>
                <a:sym typeface="Calibri"/>
              </a:rPr>
              <a:t> </a:t>
            </a: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determination</a:t>
            </a:r>
            <a:endParaRPr sz="3200" b="1" cap="small" dirty="0">
              <a:solidFill>
                <a:schemeClr val="lt1"/>
              </a:solidFill>
              <a:latin typeface="Cambria" panose="02040503050406030204" pitchFamily="18" charset="0"/>
              <a:ea typeface="Cambria" panose="02040503050406030204" pitchFamily="18" charset="0"/>
              <a:cs typeface="Calibri"/>
              <a:sym typeface="Calibri"/>
            </a:endParaRPr>
          </a:p>
        </p:txBody>
      </p:sp>
      <p:sp>
        <p:nvSpPr>
          <p:cNvPr id="14" name="Marcador de número de diapositiva 5">
            <a:extLst>
              <a:ext uri="{FF2B5EF4-FFF2-40B4-BE49-F238E27FC236}">
                <a16:creationId xmlns:a16="http://schemas.microsoft.com/office/drawing/2014/main" id="{AA67A02B-011D-0B40-A717-4714357A5A62}"/>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34</a:t>
            </a:fld>
            <a:endParaRPr lang="it-IT" dirty="0">
              <a:solidFill>
                <a:schemeClr val="bg1"/>
              </a:solidFill>
            </a:endParaRPr>
          </a:p>
        </p:txBody>
      </p:sp>
      <p:pic>
        <p:nvPicPr>
          <p:cNvPr id="18" name="Immagine 17">
            <a:extLst>
              <a:ext uri="{FF2B5EF4-FFF2-40B4-BE49-F238E27FC236}">
                <a16:creationId xmlns:a16="http://schemas.microsoft.com/office/drawing/2014/main" id="{2670D04E-7E80-6DB3-9FF9-A69BF433F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378" y="5371871"/>
            <a:ext cx="1160690" cy="1160690"/>
          </a:xfrm>
          <a:prstGeom prst="rect">
            <a:avLst/>
          </a:prstGeom>
          <a:ln>
            <a:noFill/>
          </a:ln>
        </p:spPr>
      </p:pic>
      <p:sp>
        <p:nvSpPr>
          <p:cNvPr id="2" name="Rectángulo 4">
            <a:extLst>
              <a:ext uri="{FF2B5EF4-FFF2-40B4-BE49-F238E27FC236}">
                <a16:creationId xmlns:a16="http://schemas.microsoft.com/office/drawing/2014/main" id="{C4684860-7C16-4A51-BE5F-453E760409E3}"/>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Marcador de número de diapositiva 5">
            <a:extLst>
              <a:ext uri="{FF2B5EF4-FFF2-40B4-BE49-F238E27FC236}">
                <a16:creationId xmlns:a16="http://schemas.microsoft.com/office/drawing/2014/main" id="{D9A2CFA3-F4F6-8EE8-F00D-211537965114}"/>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Segnaposto piè di pagina 21">
            <a:extLst>
              <a:ext uri="{FF2B5EF4-FFF2-40B4-BE49-F238E27FC236}">
                <a16:creationId xmlns:a16="http://schemas.microsoft.com/office/drawing/2014/main" id="{E2032FF7-C98C-2EB2-74E5-D5A454D7E8FE}"/>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Segnaposto data 20">
            <a:extLst>
              <a:ext uri="{FF2B5EF4-FFF2-40B4-BE49-F238E27FC236}">
                <a16:creationId xmlns:a16="http://schemas.microsoft.com/office/drawing/2014/main" id="{9740ABC9-C54A-9BB9-B716-243976C5847D}"/>
              </a:ext>
            </a:extLst>
          </p:cNvPr>
          <p:cNvSpPr>
            <a:spLocks noGrp="1"/>
          </p:cNvSpPr>
          <p:nvPr>
            <p:ph type="dt" sz="half" idx="10"/>
          </p:nvPr>
        </p:nvSpPr>
        <p:spPr>
          <a:xfrm>
            <a:off x="0" y="6549780"/>
            <a:ext cx="2057400" cy="365125"/>
          </a:xfrm>
        </p:spPr>
        <p:txBody>
          <a:bodyPr/>
          <a:lstStyle/>
          <a:p>
            <a:r>
              <a:rPr lang="en-US" dirty="0"/>
              <a:t>10/02/2025</a:t>
            </a:r>
            <a:endParaRPr lang="it-IT" dirty="0"/>
          </a:p>
        </p:txBody>
      </p:sp>
      <p:sp>
        <p:nvSpPr>
          <p:cNvPr id="9" name="Google Shape;447;p26">
            <a:extLst>
              <a:ext uri="{FF2B5EF4-FFF2-40B4-BE49-F238E27FC236}">
                <a16:creationId xmlns:a16="http://schemas.microsoft.com/office/drawing/2014/main" id="{2CB82188-0ABD-6593-0EA0-3A3F129FB01C}"/>
              </a:ext>
            </a:extLst>
          </p:cNvPr>
          <p:cNvSpPr txBox="1"/>
          <p:nvPr/>
        </p:nvSpPr>
        <p:spPr>
          <a:xfrm>
            <a:off x="307541" y="6216676"/>
            <a:ext cx="59052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dirty="0">
                <a:solidFill>
                  <a:schemeClr val="dk1"/>
                </a:solidFill>
                <a:latin typeface="Calibri"/>
                <a:ea typeface="Calibri"/>
                <a:cs typeface="Calibri"/>
                <a:sym typeface="Calibri"/>
              </a:rPr>
              <a:t>S. Manzoor </a:t>
            </a:r>
            <a:r>
              <a:rPr lang="it-IT" sz="1800" i="1" dirty="0">
                <a:solidFill>
                  <a:schemeClr val="dk1"/>
                </a:solidFill>
                <a:latin typeface="Calibri"/>
                <a:ea typeface="Calibri"/>
                <a:cs typeface="Calibri"/>
                <a:sym typeface="Calibri"/>
              </a:rPr>
              <a:t>et al</a:t>
            </a:r>
            <a:r>
              <a:rPr lang="it-IT" sz="1800" dirty="0">
                <a:solidFill>
                  <a:schemeClr val="dk1"/>
                </a:solidFill>
                <a:latin typeface="Calibri"/>
                <a:ea typeface="Calibri"/>
                <a:cs typeface="Calibri"/>
                <a:sym typeface="Calibri"/>
              </a:rPr>
              <a:t>., </a:t>
            </a:r>
            <a:r>
              <a:rPr lang="it-IT" sz="1800" i="1" dirty="0">
                <a:solidFill>
                  <a:schemeClr val="dk1"/>
                </a:solidFill>
                <a:latin typeface="Calibri"/>
                <a:ea typeface="Calibri"/>
                <a:cs typeface="Calibri"/>
                <a:sym typeface="Calibri"/>
              </a:rPr>
              <a:t>Opt. Express </a:t>
            </a:r>
            <a:r>
              <a:rPr lang="it-IT" sz="1800" b="1" i="1" dirty="0">
                <a:solidFill>
                  <a:schemeClr val="dk1"/>
                </a:solidFill>
                <a:latin typeface="Calibri"/>
                <a:ea typeface="Calibri"/>
                <a:cs typeface="Calibri"/>
                <a:sym typeface="Calibri"/>
              </a:rPr>
              <a:t>32</a:t>
            </a:r>
            <a:r>
              <a:rPr lang="it-IT" sz="1800" i="1" dirty="0">
                <a:solidFill>
                  <a:schemeClr val="dk1"/>
                </a:solidFill>
                <a:latin typeface="Calibri"/>
                <a:ea typeface="Calibri"/>
                <a:cs typeface="Calibri"/>
                <a:sym typeface="Calibri"/>
              </a:rPr>
              <a:t>, 44683- 44693 (2024)</a:t>
            </a:r>
            <a:endParaRPr sz="1800" dirty="0">
              <a:solidFill>
                <a:schemeClr val="dk1"/>
              </a:solidFill>
              <a:latin typeface="Calibri"/>
              <a:ea typeface="Calibri"/>
              <a:cs typeface="Calibri"/>
              <a:sym typeface="Calibri"/>
            </a:endParaRPr>
          </a:p>
        </p:txBody>
      </p:sp>
      <p:pic>
        <p:nvPicPr>
          <p:cNvPr id="10" name="Google Shape;460;p28">
            <a:extLst>
              <a:ext uri="{FF2B5EF4-FFF2-40B4-BE49-F238E27FC236}">
                <a16:creationId xmlns:a16="http://schemas.microsoft.com/office/drawing/2014/main" id="{6A745354-B5C7-4C54-07C0-567A4E7426A1}"/>
              </a:ext>
            </a:extLst>
          </p:cNvPr>
          <p:cNvPicPr preferRelativeResize="0"/>
          <p:nvPr/>
        </p:nvPicPr>
        <p:blipFill rotWithShape="1">
          <a:blip r:embed="rId3">
            <a:alphaModFix/>
          </a:blip>
          <a:srcRect/>
          <a:stretch/>
        </p:blipFill>
        <p:spPr>
          <a:xfrm>
            <a:off x="409894" y="782425"/>
            <a:ext cx="8549236" cy="2119665"/>
          </a:xfrm>
          <a:prstGeom prst="rect">
            <a:avLst/>
          </a:prstGeom>
          <a:noFill/>
          <a:ln>
            <a:noFill/>
          </a:ln>
        </p:spPr>
      </p:pic>
      <p:pic>
        <p:nvPicPr>
          <p:cNvPr id="17" name="Google Shape;462;p28">
            <a:extLst>
              <a:ext uri="{FF2B5EF4-FFF2-40B4-BE49-F238E27FC236}">
                <a16:creationId xmlns:a16="http://schemas.microsoft.com/office/drawing/2014/main" id="{652DA51A-1C02-BE08-5FC7-8603A0B5C779}"/>
              </a:ext>
            </a:extLst>
          </p:cNvPr>
          <p:cNvPicPr preferRelativeResize="0"/>
          <p:nvPr/>
        </p:nvPicPr>
        <p:blipFill rotWithShape="1">
          <a:blip r:embed="rId4">
            <a:alphaModFix/>
          </a:blip>
          <a:srcRect/>
          <a:stretch/>
        </p:blipFill>
        <p:spPr>
          <a:xfrm>
            <a:off x="1454131" y="3230156"/>
            <a:ext cx="6259267" cy="2406571"/>
          </a:xfrm>
          <a:prstGeom prst="rect">
            <a:avLst/>
          </a:prstGeom>
          <a:noFill/>
          <a:ln>
            <a:noFill/>
          </a:ln>
        </p:spPr>
      </p:pic>
    </p:spTree>
    <p:extLst>
      <p:ext uri="{BB962C8B-B14F-4D97-AF65-F5344CB8AC3E}">
        <p14:creationId xmlns:p14="http://schemas.microsoft.com/office/powerpoint/2010/main" val="2805847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239AF7D-7B68-2A00-7B7D-D3BA15112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65" y="1026635"/>
            <a:ext cx="4496388" cy="4940800"/>
          </a:xfrm>
          <a:prstGeom prst="rect">
            <a:avLst/>
          </a:prstGeom>
        </p:spPr>
      </p:pic>
      <p:sp>
        <p:nvSpPr>
          <p:cNvPr id="3" name="Google Shape;246;p10">
            <a:extLst>
              <a:ext uri="{FF2B5EF4-FFF2-40B4-BE49-F238E27FC236}">
                <a16:creationId xmlns:a16="http://schemas.microsoft.com/office/drawing/2014/main" id="{CE14B2E9-8528-9C6C-EFD1-960F922868A8}"/>
              </a:ext>
            </a:extLst>
          </p:cNvPr>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Cooling</a:t>
            </a:r>
            <a:r>
              <a:rPr lang="it-IT" sz="3200" b="1" cap="small" dirty="0">
                <a:solidFill>
                  <a:schemeClr val="lt1"/>
                </a:solidFill>
                <a:latin typeface="Cambria" panose="02040503050406030204" pitchFamily="18" charset="0"/>
                <a:ea typeface="Cambria" panose="02040503050406030204" pitchFamily="18" charset="0"/>
                <a:cs typeface="Calibri"/>
                <a:sym typeface="Calibri"/>
              </a:rPr>
              <a:t> and trapping </a:t>
            </a: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Cadmium</a:t>
            </a:r>
            <a:endParaRPr sz="3200" b="1" cap="small" dirty="0">
              <a:solidFill>
                <a:schemeClr val="lt1"/>
              </a:solidFill>
              <a:latin typeface="Cambria" panose="02040503050406030204" pitchFamily="18" charset="0"/>
              <a:ea typeface="Cambria" panose="02040503050406030204" pitchFamily="18" charset="0"/>
              <a:cs typeface="Calibri"/>
              <a:sym typeface="Calibri"/>
            </a:endParaRPr>
          </a:p>
        </p:txBody>
      </p:sp>
      <p:sp>
        <p:nvSpPr>
          <p:cNvPr id="8" name="Marcador de número de diapositiva 5">
            <a:extLst>
              <a:ext uri="{FF2B5EF4-FFF2-40B4-BE49-F238E27FC236}">
                <a16:creationId xmlns:a16="http://schemas.microsoft.com/office/drawing/2014/main" id="{79C52A5D-D5EA-FD5D-FF8D-9BCFFD7A9F73}"/>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35</a:t>
            </a:fld>
            <a:endParaRPr lang="it-IT" dirty="0">
              <a:solidFill>
                <a:schemeClr val="bg1"/>
              </a:solidFill>
            </a:endParaRPr>
          </a:p>
        </p:txBody>
      </p:sp>
      <p:grpSp>
        <p:nvGrpSpPr>
          <p:cNvPr id="17" name="Gruppo 16">
            <a:extLst>
              <a:ext uri="{FF2B5EF4-FFF2-40B4-BE49-F238E27FC236}">
                <a16:creationId xmlns:a16="http://schemas.microsoft.com/office/drawing/2014/main" id="{895CC2DC-76AD-09B1-C583-127DCC3A12CB}"/>
              </a:ext>
            </a:extLst>
          </p:cNvPr>
          <p:cNvGrpSpPr/>
          <p:nvPr/>
        </p:nvGrpSpPr>
        <p:grpSpPr>
          <a:xfrm>
            <a:off x="4835846" y="895419"/>
            <a:ext cx="4210415" cy="5086791"/>
            <a:chOff x="4835846" y="895419"/>
            <a:chExt cx="4210415" cy="5086791"/>
          </a:xfrm>
        </p:grpSpPr>
        <p:pic>
          <p:nvPicPr>
            <p:cNvPr id="4" name="Immagine 3">
              <a:extLst>
                <a:ext uri="{FF2B5EF4-FFF2-40B4-BE49-F238E27FC236}">
                  <a16:creationId xmlns:a16="http://schemas.microsoft.com/office/drawing/2014/main" id="{B2884A25-3A6A-3207-7022-0F49F822F751}"/>
                </a:ext>
              </a:extLst>
            </p:cNvPr>
            <p:cNvPicPr>
              <a:picLocks noChangeAspect="1"/>
            </p:cNvPicPr>
            <p:nvPr/>
          </p:nvPicPr>
          <p:blipFill>
            <a:blip r:embed="rId4"/>
            <a:stretch>
              <a:fillRect/>
            </a:stretch>
          </p:blipFill>
          <p:spPr>
            <a:xfrm>
              <a:off x="4835846" y="895419"/>
              <a:ext cx="4210415" cy="5086791"/>
            </a:xfrm>
            <a:prstGeom prst="rect">
              <a:avLst/>
            </a:prstGeom>
          </p:spPr>
        </p:pic>
        <p:sp>
          <p:nvSpPr>
            <p:cNvPr id="2" name="Rettangolo 1">
              <a:extLst>
                <a:ext uri="{FF2B5EF4-FFF2-40B4-BE49-F238E27FC236}">
                  <a16:creationId xmlns:a16="http://schemas.microsoft.com/office/drawing/2014/main" id="{3CA8D58B-0136-1D05-388C-96C606083276}"/>
                </a:ext>
              </a:extLst>
            </p:cNvPr>
            <p:cNvSpPr/>
            <p:nvPr/>
          </p:nvSpPr>
          <p:spPr>
            <a:xfrm>
              <a:off x="5282718" y="976476"/>
              <a:ext cx="511371" cy="389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 name="TextBox 6">
            <a:extLst>
              <a:ext uri="{FF2B5EF4-FFF2-40B4-BE49-F238E27FC236}">
                <a16:creationId xmlns:a16="http://schemas.microsoft.com/office/drawing/2014/main" id="{23037C74-9CE6-F97D-DF09-842C652C3B82}"/>
              </a:ext>
            </a:extLst>
          </p:cNvPr>
          <p:cNvSpPr txBox="1"/>
          <p:nvPr/>
        </p:nvSpPr>
        <p:spPr>
          <a:xfrm>
            <a:off x="4021494" y="6250917"/>
            <a:ext cx="5410632" cy="307777"/>
          </a:xfrm>
          <a:prstGeom prst="rect">
            <a:avLst/>
          </a:prstGeom>
          <a:noFill/>
        </p:spPr>
        <p:txBody>
          <a:bodyPr wrap="square" rtlCol="0">
            <a:spAutoFit/>
          </a:bodyPr>
          <a:lstStyle/>
          <a:p>
            <a:r>
              <a:rPr lang="it-IT" sz="1400" dirty="0"/>
              <a:t>S. </a:t>
            </a:r>
            <a:r>
              <a:rPr lang="it-IT" sz="1400" dirty="0" err="1"/>
              <a:t>Bandarupally</a:t>
            </a:r>
            <a:r>
              <a:rPr lang="it-IT" sz="1400" dirty="0"/>
              <a:t> </a:t>
            </a:r>
            <a:r>
              <a:rPr lang="it-IT" sz="1400" i="1" dirty="0"/>
              <a:t>et al</a:t>
            </a:r>
            <a:r>
              <a:rPr lang="it-IT" sz="1400" dirty="0"/>
              <a:t>. </a:t>
            </a:r>
            <a:r>
              <a:rPr lang="en-US" sz="1400" i="1" dirty="0">
                <a:effectLst/>
              </a:rPr>
              <a:t>J. Phys. B: At. Mol. Opt. Phys.</a:t>
            </a:r>
            <a:r>
              <a:rPr lang="en-US" sz="1400" dirty="0">
                <a:effectLst/>
              </a:rPr>
              <a:t> </a:t>
            </a:r>
            <a:r>
              <a:rPr lang="en-US" sz="1400" b="1" dirty="0">
                <a:effectLst/>
              </a:rPr>
              <a:t>56</a:t>
            </a:r>
            <a:r>
              <a:rPr lang="en-US" sz="1400" dirty="0">
                <a:effectLst/>
              </a:rPr>
              <a:t> 185301 (2023)</a:t>
            </a:r>
            <a:endParaRPr lang="it-IT" sz="1400" dirty="0"/>
          </a:p>
        </p:txBody>
      </p:sp>
      <p:sp>
        <p:nvSpPr>
          <p:cNvPr id="11" name="Rectángulo 4">
            <a:extLst>
              <a:ext uri="{FF2B5EF4-FFF2-40B4-BE49-F238E27FC236}">
                <a16:creationId xmlns:a16="http://schemas.microsoft.com/office/drawing/2014/main" id="{61745288-C9B3-6B17-2435-3471E1F9B5B5}"/>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Marcador de número de diapositiva 5">
            <a:extLst>
              <a:ext uri="{FF2B5EF4-FFF2-40B4-BE49-F238E27FC236}">
                <a16:creationId xmlns:a16="http://schemas.microsoft.com/office/drawing/2014/main" id="{12915FDC-C988-DF63-7C8C-33975EA54B3B}"/>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Segnaposto piè di pagina 21">
            <a:extLst>
              <a:ext uri="{FF2B5EF4-FFF2-40B4-BE49-F238E27FC236}">
                <a16:creationId xmlns:a16="http://schemas.microsoft.com/office/drawing/2014/main" id="{82727333-D1B5-FB82-5D61-EEC28D572E81}"/>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Segnaposto data 20">
            <a:extLst>
              <a:ext uri="{FF2B5EF4-FFF2-40B4-BE49-F238E27FC236}">
                <a16:creationId xmlns:a16="http://schemas.microsoft.com/office/drawing/2014/main" id="{7A99116F-03D5-56F0-B536-52592C91D9E1}"/>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3594560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378B4-8A8F-9961-3778-2820458B3826}"/>
            </a:ext>
          </a:extLst>
        </p:cNvPr>
        <p:cNvGrpSpPr/>
        <p:nvPr/>
      </p:nvGrpSpPr>
      <p:grpSpPr>
        <a:xfrm>
          <a:off x="0" y="0"/>
          <a:ext cx="0" cy="0"/>
          <a:chOff x="0" y="0"/>
          <a:chExt cx="0" cy="0"/>
        </a:xfrm>
      </p:grpSpPr>
      <p:sp>
        <p:nvSpPr>
          <p:cNvPr id="3" name="Google Shape;246;p10">
            <a:extLst>
              <a:ext uri="{FF2B5EF4-FFF2-40B4-BE49-F238E27FC236}">
                <a16:creationId xmlns:a16="http://schemas.microsoft.com/office/drawing/2014/main" id="{CDA55F3F-A469-BBAE-18DA-5B97D256401F}"/>
              </a:ext>
            </a:extLst>
          </p:cNvPr>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Cooling</a:t>
            </a:r>
            <a:r>
              <a:rPr lang="it-IT" sz="3200" b="1" cap="small" dirty="0">
                <a:solidFill>
                  <a:schemeClr val="lt1"/>
                </a:solidFill>
                <a:latin typeface="Cambria" panose="02040503050406030204" pitchFamily="18" charset="0"/>
                <a:ea typeface="Cambria" panose="02040503050406030204" pitchFamily="18" charset="0"/>
                <a:cs typeface="Calibri"/>
                <a:sym typeface="Calibri"/>
              </a:rPr>
              <a:t> and trapping </a:t>
            </a: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Cadmium</a:t>
            </a:r>
            <a:endParaRPr sz="3200" b="1" cap="small" dirty="0">
              <a:solidFill>
                <a:schemeClr val="lt1"/>
              </a:solidFill>
              <a:latin typeface="Cambria" panose="02040503050406030204" pitchFamily="18" charset="0"/>
              <a:ea typeface="Cambria" panose="02040503050406030204" pitchFamily="18" charset="0"/>
              <a:cs typeface="Calibri"/>
              <a:sym typeface="Calibri"/>
            </a:endParaRPr>
          </a:p>
        </p:txBody>
      </p:sp>
      <p:sp>
        <p:nvSpPr>
          <p:cNvPr id="8" name="Marcador de número de diapositiva 5">
            <a:extLst>
              <a:ext uri="{FF2B5EF4-FFF2-40B4-BE49-F238E27FC236}">
                <a16:creationId xmlns:a16="http://schemas.microsoft.com/office/drawing/2014/main" id="{DFAEF39D-446A-EE15-C0C7-99DEB0A66919}"/>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36</a:t>
            </a:fld>
            <a:endParaRPr lang="it-IT" dirty="0">
              <a:solidFill>
                <a:schemeClr val="bg1"/>
              </a:solidFill>
            </a:endParaRPr>
          </a:p>
        </p:txBody>
      </p:sp>
      <p:sp>
        <p:nvSpPr>
          <p:cNvPr id="11" name="Rectángulo 4">
            <a:extLst>
              <a:ext uri="{FF2B5EF4-FFF2-40B4-BE49-F238E27FC236}">
                <a16:creationId xmlns:a16="http://schemas.microsoft.com/office/drawing/2014/main" id="{AA846942-221D-AE09-BBB9-94412A1C6E82}"/>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Marcador de número de diapositiva 5">
            <a:extLst>
              <a:ext uri="{FF2B5EF4-FFF2-40B4-BE49-F238E27FC236}">
                <a16:creationId xmlns:a16="http://schemas.microsoft.com/office/drawing/2014/main" id="{5A88FD36-0617-26D9-E1DF-7C871284AE9E}"/>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Segnaposto piè di pagina 21">
            <a:extLst>
              <a:ext uri="{FF2B5EF4-FFF2-40B4-BE49-F238E27FC236}">
                <a16:creationId xmlns:a16="http://schemas.microsoft.com/office/drawing/2014/main" id="{C8BA0877-638C-74BC-73B4-63F05222D65C}"/>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Segnaposto data 20">
            <a:extLst>
              <a:ext uri="{FF2B5EF4-FFF2-40B4-BE49-F238E27FC236}">
                <a16:creationId xmlns:a16="http://schemas.microsoft.com/office/drawing/2014/main" id="{6D3637C9-82E3-8F22-856A-DBBDB55B6B7A}"/>
              </a:ext>
            </a:extLst>
          </p:cNvPr>
          <p:cNvSpPr>
            <a:spLocks noGrp="1"/>
          </p:cNvSpPr>
          <p:nvPr>
            <p:ph type="dt" sz="half" idx="10"/>
          </p:nvPr>
        </p:nvSpPr>
        <p:spPr>
          <a:xfrm>
            <a:off x="0" y="6549780"/>
            <a:ext cx="2057400" cy="365125"/>
          </a:xfrm>
        </p:spPr>
        <p:txBody>
          <a:bodyPr/>
          <a:lstStyle/>
          <a:p>
            <a:r>
              <a:rPr lang="en-US" dirty="0"/>
              <a:t>10/02/2025</a:t>
            </a:r>
            <a:endParaRPr lang="it-IT" dirty="0"/>
          </a:p>
        </p:txBody>
      </p:sp>
      <p:pic>
        <p:nvPicPr>
          <p:cNvPr id="2" name="Google Shape;586;p40" descr="A machine with a round object&#10;&#10;Description automatically generated">
            <a:extLst>
              <a:ext uri="{FF2B5EF4-FFF2-40B4-BE49-F238E27FC236}">
                <a16:creationId xmlns:a16="http://schemas.microsoft.com/office/drawing/2014/main" id="{48D2CE8E-B305-3FA2-72FE-FAE8CB5D8693}"/>
              </a:ext>
            </a:extLst>
          </p:cNvPr>
          <p:cNvPicPr preferRelativeResize="0"/>
          <p:nvPr/>
        </p:nvPicPr>
        <p:blipFill rotWithShape="1">
          <a:blip r:embed="rId3">
            <a:alphaModFix/>
          </a:blip>
          <a:srcRect/>
          <a:stretch/>
        </p:blipFill>
        <p:spPr>
          <a:xfrm>
            <a:off x="5003394" y="767550"/>
            <a:ext cx="4146487" cy="5528649"/>
          </a:xfrm>
          <a:prstGeom prst="rect">
            <a:avLst/>
          </a:prstGeom>
          <a:noFill/>
          <a:ln>
            <a:noFill/>
          </a:ln>
        </p:spPr>
      </p:pic>
      <p:pic>
        <p:nvPicPr>
          <p:cNvPr id="4" name="Google Shape;587;p40" descr="A machine with many metal parts&#10;&#10;Description automatically generated with medium confidence">
            <a:extLst>
              <a:ext uri="{FF2B5EF4-FFF2-40B4-BE49-F238E27FC236}">
                <a16:creationId xmlns:a16="http://schemas.microsoft.com/office/drawing/2014/main" id="{60EB76F0-65A0-7666-4540-1368B98BF552}"/>
              </a:ext>
            </a:extLst>
          </p:cNvPr>
          <p:cNvPicPr preferRelativeResize="0"/>
          <p:nvPr/>
        </p:nvPicPr>
        <p:blipFill rotWithShape="1">
          <a:blip r:embed="rId4">
            <a:alphaModFix/>
          </a:blip>
          <a:srcRect/>
          <a:stretch/>
        </p:blipFill>
        <p:spPr>
          <a:xfrm>
            <a:off x="11759" y="785236"/>
            <a:ext cx="4125455" cy="5500607"/>
          </a:xfrm>
          <a:prstGeom prst="rect">
            <a:avLst/>
          </a:prstGeom>
          <a:noFill/>
          <a:ln>
            <a:noFill/>
          </a:ln>
        </p:spPr>
      </p:pic>
    </p:spTree>
    <p:extLst>
      <p:ext uri="{BB962C8B-B14F-4D97-AF65-F5344CB8AC3E}">
        <p14:creationId xmlns:p14="http://schemas.microsoft.com/office/powerpoint/2010/main" val="284151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0FE0F-28F6-D5B9-B3A7-B7701439A1DF}"/>
            </a:ext>
          </a:extLst>
        </p:cNvPr>
        <p:cNvGrpSpPr/>
        <p:nvPr/>
      </p:nvGrpSpPr>
      <p:grpSpPr>
        <a:xfrm>
          <a:off x="0" y="0"/>
          <a:ext cx="0" cy="0"/>
          <a:chOff x="0" y="0"/>
          <a:chExt cx="0" cy="0"/>
        </a:xfrm>
      </p:grpSpPr>
      <p:sp>
        <p:nvSpPr>
          <p:cNvPr id="3" name="Google Shape;246;p10">
            <a:extLst>
              <a:ext uri="{FF2B5EF4-FFF2-40B4-BE49-F238E27FC236}">
                <a16:creationId xmlns:a16="http://schemas.microsoft.com/office/drawing/2014/main" id="{30BB363C-9019-6281-101B-99E03802D002}"/>
              </a:ext>
            </a:extLst>
          </p:cNvPr>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Cooling</a:t>
            </a:r>
            <a:r>
              <a:rPr lang="it-IT" sz="3200" b="1" cap="small" dirty="0">
                <a:solidFill>
                  <a:schemeClr val="lt1"/>
                </a:solidFill>
                <a:latin typeface="Cambria" panose="02040503050406030204" pitchFamily="18" charset="0"/>
                <a:ea typeface="Cambria" panose="02040503050406030204" pitchFamily="18" charset="0"/>
                <a:cs typeface="Calibri"/>
                <a:sym typeface="Calibri"/>
              </a:rPr>
              <a:t> and trapping </a:t>
            </a: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Cadmium</a:t>
            </a:r>
            <a:endParaRPr sz="3200" b="1" cap="small" dirty="0">
              <a:solidFill>
                <a:schemeClr val="lt1"/>
              </a:solidFill>
              <a:latin typeface="Cambria" panose="02040503050406030204" pitchFamily="18" charset="0"/>
              <a:ea typeface="Cambria" panose="02040503050406030204" pitchFamily="18" charset="0"/>
              <a:cs typeface="Calibri"/>
              <a:sym typeface="Calibri"/>
            </a:endParaRPr>
          </a:p>
        </p:txBody>
      </p:sp>
      <p:sp>
        <p:nvSpPr>
          <p:cNvPr id="8" name="Marcador de número de diapositiva 5">
            <a:extLst>
              <a:ext uri="{FF2B5EF4-FFF2-40B4-BE49-F238E27FC236}">
                <a16:creationId xmlns:a16="http://schemas.microsoft.com/office/drawing/2014/main" id="{9FC44D10-335F-66D5-7319-67BD33D1FCBF}"/>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37</a:t>
            </a:fld>
            <a:endParaRPr lang="it-IT" dirty="0">
              <a:solidFill>
                <a:schemeClr val="bg1"/>
              </a:solidFill>
            </a:endParaRPr>
          </a:p>
        </p:txBody>
      </p:sp>
      <p:sp>
        <p:nvSpPr>
          <p:cNvPr id="11" name="Rectángulo 4">
            <a:extLst>
              <a:ext uri="{FF2B5EF4-FFF2-40B4-BE49-F238E27FC236}">
                <a16:creationId xmlns:a16="http://schemas.microsoft.com/office/drawing/2014/main" id="{4A0EC84B-B264-81EE-9288-8B7BEDF294CC}"/>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Marcador de número de diapositiva 5">
            <a:extLst>
              <a:ext uri="{FF2B5EF4-FFF2-40B4-BE49-F238E27FC236}">
                <a16:creationId xmlns:a16="http://schemas.microsoft.com/office/drawing/2014/main" id="{2CEB2AAE-92C9-934E-FF74-9A9CCD2D64E7}"/>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Segnaposto piè di pagina 21">
            <a:extLst>
              <a:ext uri="{FF2B5EF4-FFF2-40B4-BE49-F238E27FC236}">
                <a16:creationId xmlns:a16="http://schemas.microsoft.com/office/drawing/2014/main" id="{8B94B30E-732C-D456-9974-6EF27BC11680}"/>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Segnaposto data 20">
            <a:extLst>
              <a:ext uri="{FF2B5EF4-FFF2-40B4-BE49-F238E27FC236}">
                <a16:creationId xmlns:a16="http://schemas.microsoft.com/office/drawing/2014/main" id="{E4492AAF-0A16-EAF6-02B1-FB79563358E9}"/>
              </a:ext>
            </a:extLst>
          </p:cNvPr>
          <p:cNvSpPr>
            <a:spLocks noGrp="1"/>
          </p:cNvSpPr>
          <p:nvPr>
            <p:ph type="dt" sz="half" idx="10"/>
          </p:nvPr>
        </p:nvSpPr>
        <p:spPr>
          <a:xfrm>
            <a:off x="0" y="6549780"/>
            <a:ext cx="2057400" cy="365125"/>
          </a:xfrm>
        </p:spPr>
        <p:txBody>
          <a:bodyPr/>
          <a:lstStyle/>
          <a:p>
            <a:r>
              <a:rPr lang="en-US" dirty="0"/>
              <a:t>10/02/2025</a:t>
            </a:r>
            <a:endParaRPr lang="it-IT" dirty="0"/>
          </a:p>
        </p:txBody>
      </p:sp>
      <p:pic>
        <p:nvPicPr>
          <p:cNvPr id="9" name="Google Shape;496;p31" descr="A machine with many wires and cables&#10;&#10;Description automatically generated with medium confidence">
            <a:extLst>
              <a:ext uri="{FF2B5EF4-FFF2-40B4-BE49-F238E27FC236}">
                <a16:creationId xmlns:a16="http://schemas.microsoft.com/office/drawing/2014/main" id="{8EEF81DA-B512-F992-BB79-D6E33D02EA0D}"/>
              </a:ext>
            </a:extLst>
          </p:cNvPr>
          <p:cNvPicPr preferRelativeResize="0"/>
          <p:nvPr/>
        </p:nvPicPr>
        <p:blipFill rotWithShape="1">
          <a:blip r:embed="rId3">
            <a:alphaModFix/>
          </a:blip>
          <a:srcRect/>
          <a:stretch/>
        </p:blipFill>
        <p:spPr>
          <a:xfrm>
            <a:off x="4593651" y="815849"/>
            <a:ext cx="4079427" cy="5439236"/>
          </a:xfrm>
          <a:prstGeom prst="rect">
            <a:avLst/>
          </a:prstGeom>
          <a:noFill/>
          <a:ln>
            <a:noFill/>
          </a:ln>
        </p:spPr>
      </p:pic>
      <p:pic>
        <p:nvPicPr>
          <p:cNvPr id="10" name="Google Shape;497;p31" descr="A machine in a factory&#10;&#10;Description automatically generated">
            <a:extLst>
              <a:ext uri="{FF2B5EF4-FFF2-40B4-BE49-F238E27FC236}">
                <a16:creationId xmlns:a16="http://schemas.microsoft.com/office/drawing/2014/main" id="{1A218C92-C7C5-4B99-06B4-AA05E4E0D228}"/>
              </a:ext>
            </a:extLst>
          </p:cNvPr>
          <p:cNvPicPr preferRelativeResize="0"/>
          <p:nvPr/>
        </p:nvPicPr>
        <p:blipFill rotWithShape="1">
          <a:blip r:embed="rId4">
            <a:alphaModFix/>
          </a:blip>
          <a:srcRect/>
          <a:stretch/>
        </p:blipFill>
        <p:spPr>
          <a:xfrm>
            <a:off x="158541" y="802653"/>
            <a:ext cx="4079427" cy="5439236"/>
          </a:xfrm>
          <a:prstGeom prst="rect">
            <a:avLst/>
          </a:prstGeom>
          <a:noFill/>
          <a:ln>
            <a:noFill/>
          </a:ln>
        </p:spPr>
      </p:pic>
      <p:cxnSp>
        <p:nvCxnSpPr>
          <p:cNvPr id="13" name="Google Shape;498;p31">
            <a:extLst>
              <a:ext uri="{FF2B5EF4-FFF2-40B4-BE49-F238E27FC236}">
                <a16:creationId xmlns:a16="http://schemas.microsoft.com/office/drawing/2014/main" id="{1F0AD34C-1565-FBB0-E36B-4D384B751EDB}"/>
              </a:ext>
            </a:extLst>
          </p:cNvPr>
          <p:cNvCxnSpPr/>
          <p:nvPr/>
        </p:nvCxnSpPr>
        <p:spPr>
          <a:xfrm rot="10800000" flipH="1">
            <a:off x="807720" y="4122420"/>
            <a:ext cx="1996440" cy="1135380"/>
          </a:xfrm>
          <a:prstGeom prst="straightConnector1">
            <a:avLst/>
          </a:prstGeom>
          <a:noFill/>
          <a:ln w="57150" cap="flat" cmpd="sng">
            <a:solidFill>
              <a:srgbClr val="B212BE"/>
            </a:solidFill>
            <a:prstDash val="solid"/>
            <a:miter lim="800000"/>
            <a:headEnd type="none" w="sm" len="sm"/>
            <a:tailEnd type="triangle" w="med" len="med"/>
          </a:ln>
        </p:spPr>
      </p:cxnSp>
      <p:cxnSp>
        <p:nvCxnSpPr>
          <p:cNvPr id="15" name="Google Shape;499;p31">
            <a:extLst>
              <a:ext uri="{FF2B5EF4-FFF2-40B4-BE49-F238E27FC236}">
                <a16:creationId xmlns:a16="http://schemas.microsoft.com/office/drawing/2014/main" id="{5D4AEBA2-3370-81C9-DAED-C25940772997}"/>
              </a:ext>
            </a:extLst>
          </p:cNvPr>
          <p:cNvCxnSpPr/>
          <p:nvPr/>
        </p:nvCxnSpPr>
        <p:spPr>
          <a:xfrm rot="10800000" flipH="1">
            <a:off x="913504" y="5090062"/>
            <a:ext cx="2631841" cy="200890"/>
          </a:xfrm>
          <a:prstGeom prst="straightConnector1">
            <a:avLst/>
          </a:prstGeom>
          <a:noFill/>
          <a:ln w="57150" cap="flat" cmpd="sng">
            <a:solidFill>
              <a:srgbClr val="B212BE"/>
            </a:solidFill>
            <a:prstDash val="solid"/>
            <a:miter lim="800000"/>
            <a:headEnd type="none" w="sm" len="sm"/>
            <a:tailEnd type="triangle" w="med" len="med"/>
          </a:ln>
        </p:spPr>
      </p:cxnSp>
      <p:cxnSp>
        <p:nvCxnSpPr>
          <p:cNvPr id="16" name="Google Shape;500;p31">
            <a:extLst>
              <a:ext uri="{FF2B5EF4-FFF2-40B4-BE49-F238E27FC236}">
                <a16:creationId xmlns:a16="http://schemas.microsoft.com/office/drawing/2014/main" id="{0867ABC6-CC83-D1A9-F6EA-84B9A69F2155}"/>
              </a:ext>
            </a:extLst>
          </p:cNvPr>
          <p:cNvCxnSpPr/>
          <p:nvPr/>
        </p:nvCxnSpPr>
        <p:spPr>
          <a:xfrm rot="10800000">
            <a:off x="2743200" y="2720340"/>
            <a:ext cx="0" cy="1402080"/>
          </a:xfrm>
          <a:prstGeom prst="straightConnector1">
            <a:avLst/>
          </a:prstGeom>
          <a:noFill/>
          <a:ln w="57150" cap="flat" cmpd="sng">
            <a:solidFill>
              <a:srgbClr val="B212BE"/>
            </a:solidFill>
            <a:prstDash val="solid"/>
            <a:miter lim="800000"/>
            <a:headEnd type="none" w="sm" len="sm"/>
            <a:tailEnd type="triangle" w="med" len="med"/>
          </a:ln>
        </p:spPr>
      </p:cxnSp>
      <p:cxnSp>
        <p:nvCxnSpPr>
          <p:cNvPr id="18" name="Google Shape;501;p31">
            <a:extLst>
              <a:ext uri="{FF2B5EF4-FFF2-40B4-BE49-F238E27FC236}">
                <a16:creationId xmlns:a16="http://schemas.microsoft.com/office/drawing/2014/main" id="{EEDE2035-A701-DDCE-D9A1-96D9B60ABDA8}"/>
              </a:ext>
            </a:extLst>
          </p:cNvPr>
          <p:cNvCxnSpPr/>
          <p:nvPr/>
        </p:nvCxnSpPr>
        <p:spPr>
          <a:xfrm rot="10800000">
            <a:off x="1283470" y="2810954"/>
            <a:ext cx="1112624" cy="0"/>
          </a:xfrm>
          <a:prstGeom prst="straightConnector1">
            <a:avLst/>
          </a:prstGeom>
          <a:noFill/>
          <a:ln w="57150" cap="flat" cmpd="sng">
            <a:solidFill>
              <a:srgbClr val="B212BE"/>
            </a:solidFill>
            <a:prstDash val="solid"/>
            <a:miter lim="800000"/>
            <a:headEnd type="none" w="sm" len="sm"/>
            <a:tailEnd type="triangle" w="med" len="med"/>
          </a:ln>
        </p:spPr>
      </p:cxnSp>
      <p:cxnSp>
        <p:nvCxnSpPr>
          <p:cNvPr id="19" name="Google Shape;502;p31">
            <a:extLst>
              <a:ext uri="{FF2B5EF4-FFF2-40B4-BE49-F238E27FC236}">
                <a16:creationId xmlns:a16="http://schemas.microsoft.com/office/drawing/2014/main" id="{A8BA55F7-3B6F-E652-012C-0A5FBD20E4A2}"/>
              </a:ext>
            </a:extLst>
          </p:cNvPr>
          <p:cNvCxnSpPr/>
          <p:nvPr/>
        </p:nvCxnSpPr>
        <p:spPr>
          <a:xfrm>
            <a:off x="6536362" y="2758549"/>
            <a:ext cx="837832" cy="2331513"/>
          </a:xfrm>
          <a:prstGeom prst="straightConnector1">
            <a:avLst/>
          </a:prstGeom>
          <a:noFill/>
          <a:ln w="57150" cap="flat" cmpd="sng">
            <a:solidFill>
              <a:srgbClr val="B212BE"/>
            </a:solidFill>
            <a:prstDash val="solid"/>
            <a:miter lim="800000"/>
            <a:headEnd type="none" w="sm" len="sm"/>
            <a:tailEnd type="triangle" w="med" len="med"/>
          </a:ln>
        </p:spPr>
      </p:cxnSp>
      <p:cxnSp>
        <p:nvCxnSpPr>
          <p:cNvPr id="20" name="Google Shape;503;p31">
            <a:extLst>
              <a:ext uri="{FF2B5EF4-FFF2-40B4-BE49-F238E27FC236}">
                <a16:creationId xmlns:a16="http://schemas.microsoft.com/office/drawing/2014/main" id="{8BE6970E-FB8C-8BC3-A7AB-1CF70A0F655C}"/>
              </a:ext>
            </a:extLst>
          </p:cNvPr>
          <p:cNvCxnSpPr/>
          <p:nvPr/>
        </p:nvCxnSpPr>
        <p:spPr>
          <a:xfrm rot="10800000" flipH="1">
            <a:off x="7477432" y="3642763"/>
            <a:ext cx="762000" cy="1188317"/>
          </a:xfrm>
          <a:prstGeom prst="straightConnector1">
            <a:avLst/>
          </a:prstGeom>
          <a:noFill/>
          <a:ln w="57150" cap="flat" cmpd="sng">
            <a:solidFill>
              <a:srgbClr val="B212BE"/>
            </a:solidFill>
            <a:prstDash val="solid"/>
            <a:miter lim="800000"/>
            <a:headEnd type="none" w="sm" len="sm"/>
            <a:tailEnd type="triangle" w="med" len="med"/>
          </a:ln>
        </p:spPr>
      </p:cxnSp>
      <p:cxnSp>
        <p:nvCxnSpPr>
          <p:cNvPr id="21" name="Google Shape;504;p31">
            <a:extLst>
              <a:ext uri="{FF2B5EF4-FFF2-40B4-BE49-F238E27FC236}">
                <a16:creationId xmlns:a16="http://schemas.microsoft.com/office/drawing/2014/main" id="{A076499B-AF5D-AE85-AEE3-CE7CB82A9CA4}"/>
              </a:ext>
            </a:extLst>
          </p:cNvPr>
          <p:cNvCxnSpPr/>
          <p:nvPr/>
        </p:nvCxnSpPr>
        <p:spPr>
          <a:xfrm rot="10800000">
            <a:off x="7683120" y="2448658"/>
            <a:ext cx="634970" cy="1090066"/>
          </a:xfrm>
          <a:prstGeom prst="straightConnector1">
            <a:avLst/>
          </a:prstGeom>
          <a:noFill/>
          <a:ln w="57150" cap="flat" cmpd="sng">
            <a:solidFill>
              <a:srgbClr val="B212BE"/>
            </a:solidFill>
            <a:prstDash val="solid"/>
            <a:miter lim="800000"/>
            <a:headEnd type="none" w="sm" len="sm"/>
            <a:tailEnd type="triangle" w="med" len="med"/>
          </a:ln>
        </p:spPr>
      </p:cxnSp>
      <p:cxnSp>
        <p:nvCxnSpPr>
          <p:cNvPr id="22" name="Google Shape;505;p31">
            <a:extLst>
              <a:ext uri="{FF2B5EF4-FFF2-40B4-BE49-F238E27FC236}">
                <a16:creationId xmlns:a16="http://schemas.microsoft.com/office/drawing/2014/main" id="{8CBB7095-28C7-81F5-B632-3499DEC5518D}"/>
              </a:ext>
            </a:extLst>
          </p:cNvPr>
          <p:cNvCxnSpPr/>
          <p:nvPr/>
        </p:nvCxnSpPr>
        <p:spPr>
          <a:xfrm flipH="1">
            <a:off x="4845968" y="2733200"/>
            <a:ext cx="1380094" cy="1455154"/>
          </a:xfrm>
          <a:prstGeom prst="straightConnector1">
            <a:avLst/>
          </a:prstGeom>
          <a:noFill/>
          <a:ln w="57150" cap="flat" cmpd="sng">
            <a:solidFill>
              <a:srgbClr val="B212BE"/>
            </a:solidFill>
            <a:prstDash val="solid"/>
            <a:miter lim="800000"/>
            <a:headEnd type="none" w="sm" len="sm"/>
            <a:tailEnd type="triangle" w="med" len="med"/>
          </a:ln>
        </p:spPr>
      </p:cxnSp>
    </p:spTree>
    <p:extLst>
      <p:ext uri="{BB962C8B-B14F-4D97-AF65-F5344CB8AC3E}">
        <p14:creationId xmlns:p14="http://schemas.microsoft.com/office/powerpoint/2010/main" val="3410133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89D92-BC3E-EACC-B15B-47CAEA2D9C2B}"/>
            </a:ext>
          </a:extLst>
        </p:cNvPr>
        <p:cNvGrpSpPr/>
        <p:nvPr/>
      </p:nvGrpSpPr>
      <p:grpSpPr>
        <a:xfrm>
          <a:off x="0" y="0"/>
          <a:ext cx="0" cy="0"/>
          <a:chOff x="0" y="0"/>
          <a:chExt cx="0" cy="0"/>
        </a:xfrm>
      </p:grpSpPr>
      <p:sp>
        <p:nvSpPr>
          <p:cNvPr id="3" name="Google Shape;246;p10">
            <a:extLst>
              <a:ext uri="{FF2B5EF4-FFF2-40B4-BE49-F238E27FC236}">
                <a16:creationId xmlns:a16="http://schemas.microsoft.com/office/drawing/2014/main" id="{4E2F8994-0CD1-D632-3B98-0E1791A85540}"/>
              </a:ext>
            </a:extLst>
          </p:cNvPr>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cap="small" dirty="0">
                <a:solidFill>
                  <a:schemeClr val="lt1"/>
                </a:solidFill>
                <a:latin typeface="Cambria" panose="02040503050406030204" pitchFamily="18" charset="0"/>
                <a:ea typeface="Cambria" panose="02040503050406030204" pitchFamily="18" charset="0"/>
                <a:cs typeface="Calibri"/>
                <a:sym typeface="Calibri"/>
              </a:rPr>
              <a:t>Imaging DUV - 2D MOT</a:t>
            </a:r>
            <a:endParaRPr sz="3200" b="1" cap="small" dirty="0">
              <a:solidFill>
                <a:schemeClr val="lt1"/>
              </a:solidFill>
              <a:latin typeface="Cambria" panose="02040503050406030204" pitchFamily="18" charset="0"/>
              <a:ea typeface="Cambria" panose="02040503050406030204" pitchFamily="18" charset="0"/>
              <a:cs typeface="Calibri"/>
              <a:sym typeface="Calibri"/>
            </a:endParaRPr>
          </a:p>
        </p:txBody>
      </p:sp>
      <p:sp>
        <p:nvSpPr>
          <p:cNvPr id="8" name="Marcador de número de diapositiva 5">
            <a:extLst>
              <a:ext uri="{FF2B5EF4-FFF2-40B4-BE49-F238E27FC236}">
                <a16:creationId xmlns:a16="http://schemas.microsoft.com/office/drawing/2014/main" id="{F6022C20-8E6E-0265-3E3B-1353E32EDE6F}"/>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38</a:t>
            </a:fld>
            <a:endParaRPr lang="it-IT" dirty="0">
              <a:solidFill>
                <a:schemeClr val="bg1"/>
              </a:solidFill>
            </a:endParaRPr>
          </a:p>
        </p:txBody>
      </p:sp>
      <p:sp>
        <p:nvSpPr>
          <p:cNvPr id="11" name="Rectángulo 4">
            <a:extLst>
              <a:ext uri="{FF2B5EF4-FFF2-40B4-BE49-F238E27FC236}">
                <a16:creationId xmlns:a16="http://schemas.microsoft.com/office/drawing/2014/main" id="{428C44E7-6F0E-5144-5E7D-71BB7E429158}"/>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Marcador de número de diapositiva 5">
            <a:extLst>
              <a:ext uri="{FF2B5EF4-FFF2-40B4-BE49-F238E27FC236}">
                <a16:creationId xmlns:a16="http://schemas.microsoft.com/office/drawing/2014/main" id="{E62C4015-22E6-4BF5-64F5-73DAD02EE0B1}"/>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Segnaposto piè di pagina 21">
            <a:extLst>
              <a:ext uri="{FF2B5EF4-FFF2-40B4-BE49-F238E27FC236}">
                <a16:creationId xmlns:a16="http://schemas.microsoft.com/office/drawing/2014/main" id="{4FDBE506-DF74-0236-BB93-3B53EC2FD254}"/>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Segnaposto data 20">
            <a:extLst>
              <a:ext uri="{FF2B5EF4-FFF2-40B4-BE49-F238E27FC236}">
                <a16:creationId xmlns:a16="http://schemas.microsoft.com/office/drawing/2014/main" id="{9C59E5D5-6219-CCB1-00BC-23631EBA4FD0}"/>
              </a:ext>
            </a:extLst>
          </p:cNvPr>
          <p:cNvSpPr>
            <a:spLocks noGrp="1"/>
          </p:cNvSpPr>
          <p:nvPr>
            <p:ph type="dt" sz="half" idx="10"/>
          </p:nvPr>
        </p:nvSpPr>
        <p:spPr>
          <a:xfrm>
            <a:off x="0" y="6549780"/>
            <a:ext cx="2057400" cy="365125"/>
          </a:xfrm>
        </p:spPr>
        <p:txBody>
          <a:bodyPr/>
          <a:lstStyle/>
          <a:p>
            <a:r>
              <a:rPr lang="en-US" dirty="0"/>
              <a:t>10/02/2025</a:t>
            </a:r>
            <a:endParaRPr lang="it-IT" dirty="0"/>
          </a:p>
        </p:txBody>
      </p:sp>
      <p:pic>
        <p:nvPicPr>
          <p:cNvPr id="2" name="Google Shape;530;p34">
            <a:extLst>
              <a:ext uri="{FF2B5EF4-FFF2-40B4-BE49-F238E27FC236}">
                <a16:creationId xmlns:a16="http://schemas.microsoft.com/office/drawing/2014/main" id="{DA232F08-EB50-575D-D7FE-49CC8E4AB004}"/>
              </a:ext>
            </a:extLst>
          </p:cNvPr>
          <p:cNvPicPr preferRelativeResize="0"/>
          <p:nvPr/>
        </p:nvPicPr>
        <p:blipFill rotWithShape="1">
          <a:blip r:embed="rId3">
            <a:alphaModFix/>
          </a:blip>
          <a:srcRect/>
          <a:stretch/>
        </p:blipFill>
        <p:spPr>
          <a:xfrm>
            <a:off x="4402318" y="2206909"/>
            <a:ext cx="4572000" cy="2579551"/>
          </a:xfrm>
          <a:prstGeom prst="rect">
            <a:avLst/>
          </a:prstGeom>
          <a:noFill/>
          <a:ln>
            <a:noFill/>
          </a:ln>
        </p:spPr>
      </p:pic>
      <p:pic>
        <p:nvPicPr>
          <p:cNvPr id="4" name="Google Shape;531;p34">
            <a:extLst>
              <a:ext uri="{FF2B5EF4-FFF2-40B4-BE49-F238E27FC236}">
                <a16:creationId xmlns:a16="http://schemas.microsoft.com/office/drawing/2014/main" id="{867FB16C-C6F4-F9F7-6459-C8AB4063EC0D}"/>
              </a:ext>
            </a:extLst>
          </p:cNvPr>
          <p:cNvPicPr preferRelativeResize="0"/>
          <p:nvPr/>
        </p:nvPicPr>
        <p:blipFill rotWithShape="1">
          <a:blip r:embed="rId4">
            <a:alphaModFix/>
          </a:blip>
          <a:srcRect/>
          <a:stretch/>
        </p:blipFill>
        <p:spPr>
          <a:xfrm>
            <a:off x="383380" y="1570974"/>
            <a:ext cx="3715393" cy="3508663"/>
          </a:xfrm>
          <a:prstGeom prst="rect">
            <a:avLst/>
          </a:prstGeom>
          <a:noFill/>
          <a:ln>
            <a:noFill/>
          </a:ln>
        </p:spPr>
      </p:pic>
    </p:spTree>
    <p:extLst>
      <p:ext uri="{BB962C8B-B14F-4D97-AF65-F5344CB8AC3E}">
        <p14:creationId xmlns:p14="http://schemas.microsoft.com/office/powerpoint/2010/main" val="4028169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3FF99-0E33-72A4-0B82-4F6D2A151EBA}"/>
            </a:ext>
          </a:extLst>
        </p:cNvPr>
        <p:cNvGrpSpPr/>
        <p:nvPr/>
      </p:nvGrpSpPr>
      <p:grpSpPr>
        <a:xfrm>
          <a:off x="0" y="0"/>
          <a:ext cx="0" cy="0"/>
          <a:chOff x="0" y="0"/>
          <a:chExt cx="0" cy="0"/>
        </a:xfrm>
      </p:grpSpPr>
      <p:sp>
        <p:nvSpPr>
          <p:cNvPr id="3" name="Google Shape;246;p10">
            <a:extLst>
              <a:ext uri="{FF2B5EF4-FFF2-40B4-BE49-F238E27FC236}">
                <a16:creationId xmlns:a16="http://schemas.microsoft.com/office/drawing/2014/main" id="{3FFFD049-4927-E5B8-3BF3-CED2FE27F5E1}"/>
              </a:ext>
            </a:extLst>
          </p:cNvPr>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cap="small" dirty="0">
                <a:solidFill>
                  <a:schemeClr val="lt1"/>
                </a:solidFill>
                <a:latin typeface="Cambria" panose="02040503050406030204" pitchFamily="18" charset="0"/>
                <a:ea typeface="Cambria" panose="02040503050406030204" pitchFamily="18" charset="0"/>
                <a:cs typeface="Calibri"/>
                <a:sym typeface="Calibri"/>
              </a:rPr>
              <a:t>DUV 2D MOT - </a:t>
            </a: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Cadmium</a:t>
            </a:r>
            <a:endParaRPr sz="3200" b="1" cap="small" dirty="0">
              <a:solidFill>
                <a:schemeClr val="lt1"/>
              </a:solidFill>
              <a:latin typeface="Cambria" panose="02040503050406030204" pitchFamily="18" charset="0"/>
              <a:ea typeface="Cambria" panose="02040503050406030204" pitchFamily="18" charset="0"/>
              <a:cs typeface="Calibri"/>
              <a:sym typeface="Calibri"/>
            </a:endParaRPr>
          </a:p>
        </p:txBody>
      </p:sp>
      <p:sp>
        <p:nvSpPr>
          <p:cNvPr id="8" name="Marcador de número de diapositiva 5">
            <a:extLst>
              <a:ext uri="{FF2B5EF4-FFF2-40B4-BE49-F238E27FC236}">
                <a16:creationId xmlns:a16="http://schemas.microsoft.com/office/drawing/2014/main" id="{C6D619A3-3F0D-AC05-DAD8-B82AB50D4231}"/>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39</a:t>
            </a:fld>
            <a:endParaRPr lang="it-IT" dirty="0">
              <a:solidFill>
                <a:schemeClr val="bg1"/>
              </a:solidFill>
            </a:endParaRPr>
          </a:p>
        </p:txBody>
      </p:sp>
      <p:sp>
        <p:nvSpPr>
          <p:cNvPr id="11" name="Rectángulo 4">
            <a:extLst>
              <a:ext uri="{FF2B5EF4-FFF2-40B4-BE49-F238E27FC236}">
                <a16:creationId xmlns:a16="http://schemas.microsoft.com/office/drawing/2014/main" id="{0B28D92B-C01F-329C-4B47-92138FCF4103}"/>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Marcador de número de diapositiva 5">
            <a:extLst>
              <a:ext uri="{FF2B5EF4-FFF2-40B4-BE49-F238E27FC236}">
                <a16:creationId xmlns:a16="http://schemas.microsoft.com/office/drawing/2014/main" id="{A9FF4CF3-F09E-0548-D1FA-65FFB165C118}"/>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Segnaposto piè di pagina 21">
            <a:extLst>
              <a:ext uri="{FF2B5EF4-FFF2-40B4-BE49-F238E27FC236}">
                <a16:creationId xmlns:a16="http://schemas.microsoft.com/office/drawing/2014/main" id="{810B755C-6C51-6C9D-322B-BA5EB21CF41A}"/>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Segnaposto data 20">
            <a:extLst>
              <a:ext uri="{FF2B5EF4-FFF2-40B4-BE49-F238E27FC236}">
                <a16:creationId xmlns:a16="http://schemas.microsoft.com/office/drawing/2014/main" id="{1B2501F4-4672-7EA2-C2B8-B3FC96DEB0F5}"/>
              </a:ext>
            </a:extLst>
          </p:cNvPr>
          <p:cNvSpPr>
            <a:spLocks noGrp="1"/>
          </p:cNvSpPr>
          <p:nvPr>
            <p:ph type="dt" sz="half" idx="10"/>
          </p:nvPr>
        </p:nvSpPr>
        <p:spPr>
          <a:xfrm>
            <a:off x="0" y="6549780"/>
            <a:ext cx="2057400" cy="365125"/>
          </a:xfrm>
        </p:spPr>
        <p:txBody>
          <a:bodyPr/>
          <a:lstStyle/>
          <a:p>
            <a:r>
              <a:rPr lang="en-US" dirty="0"/>
              <a:t>10/02/2025</a:t>
            </a:r>
            <a:endParaRPr lang="it-IT" dirty="0"/>
          </a:p>
        </p:txBody>
      </p:sp>
      <p:grpSp>
        <p:nvGrpSpPr>
          <p:cNvPr id="2" name="Google Shape;568;p39">
            <a:extLst>
              <a:ext uri="{FF2B5EF4-FFF2-40B4-BE49-F238E27FC236}">
                <a16:creationId xmlns:a16="http://schemas.microsoft.com/office/drawing/2014/main" id="{CFE90C76-8A93-0D97-5493-D8D7AC0AA30D}"/>
              </a:ext>
            </a:extLst>
          </p:cNvPr>
          <p:cNvGrpSpPr/>
          <p:nvPr/>
        </p:nvGrpSpPr>
        <p:grpSpPr>
          <a:xfrm>
            <a:off x="354564" y="919066"/>
            <a:ext cx="8719457" cy="5215812"/>
            <a:chOff x="688112" y="923777"/>
            <a:chExt cx="7767776" cy="4538046"/>
          </a:xfrm>
        </p:grpSpPr>
        <p:pic>
          <p:nvPicPr>
            <p:cNvPr id="4" name="Google Shape;569;p39">
              <a:extLst>
                <a:ext uri="{FF2B5EF4-FFF2-40B4-BE49-F238E27FC236}">
                  <a16:creationId xmlns:a16="http://schemas.microsoft.com/office/drawing/2014/main" id="{8FA11111-EB9C-E0B7-E5E7-3B9D8031D423}"/>
                </a:ext>
              </a:extLst>
            </p:cNvPr>
            <p:cNvPicPr preferRelativeResize="0"/>
            <p:nvPr/>
          </p:nvPicPr>
          <p:blipFill rotWithShape="1">
            <a:blip r:embed="rId3">
              <a:alphaModFix/>
            </a:blip>
            <a:srcRect t="25264"/>
            <a:stretch/>
          </p:blipFill>
          <p:spPr>
            <a:xfrm>
              <a:off x="688112" y="1019174"/>
              <a:ext cx="7767776" cy="4442649"/>
            </a:xfrm>
            <a:prstGeom prst="rect">
              <a:avLst/>
            </a:prstGeom>
            <a:noFill/>
            <a:ln>
              <a:noFill/>
            </a:ln>
          </p:spPr>
        </p:pic>
        <p:cxnSp>
          <p:nvCxnSpPr>
            <p:cNvPr id="7" name="Google Shape;570;p39">
              <a:extLst>
                <a:ext uri="{FF2B5EF4-FFF2-40B4-BE49-F238E27FC236}">
                  <a16:creationId xmlns:a16="http://schemas.microsoft.com/office/drawing/2014/main" id="{230B672A-C648-32E5-EDEB-231C183BF0D4}"/>
                </a:ext>
              </a:extLst>
            </p:cNvPr>
            <p:cNvCxnSpPr/>
            <p:nvPr/>
          </p:nvCxnSpPr>
          <p:spPr>
            <a:xfrm>
              <a:off x="2624878" y="1321795"/>
              <a:ext cx="0" cy="570895"/>
            </a:xfrm>
            <a:prstGeom prst="straightConnector1">
              <a:avLst/>
            </a:prstGeom>
            <a:noFill/>
            <a:ln w="28575" cap="flat" cmpd="sng">
              <a:solidFill>
                <a:schemeClr val="accent1"/>
              </a:solidFill>
              <a:prstDash val="solid"/>
              <a:miter lim="800000"/>
              <a:headEnd type="none" w="sm" len="sm"/>
              <a:tailEnd type="triangle" w="med" len="med"/>
            </a:ln>
          </p:spPr>
        </p:cxnSp>
        <p:cxnSp>
          <p:nvCxnSpPr>
            <p:cNvPr id="9" name="Google Shape;571;p39">
              <a:extLst>
                <a:ext uri="{FF2B5EF4-FFF2-40B4-BE49-F238E27FC236}">
                  <a16:creationId xmlns:a16="http://schemas.microsoft.com/office/drawing/2014/main" id="{A41018BF-B123-5DAE-F23B-CB1E3B55F455}"/>
                </a:ext>
              </a:extLst>
            </p:cNvPr>
            <p:cNvCxnSpPr/>
            <p:nvPr/>
          </p:nvCxnSpPr>
          <p:spPr>
            <a:xfrm>
              <a:off x="4237324" y="1120232"/>
              <a:ext cx="0" cy="570895"/>
            </a:xfrm>
            <a:prstGeom prst="straightConnector1">
              <a:avLst/>
            </a:prstGeom>
            <a:noFill/>
            <a:ln w="28575" cap="flat" cmpd="sng">
              <a:solidFill>
                <a:schemeClr val="accent1"/>
              </a:solidFill>
              <a:prstDash val="solid"/>
              <a:miter lim="800000"/>
              <a:headEnd type="none" w="sm" len="sm"/>
              <a:tailEnd type="triangle" w="med" len="med"/>
            </a:ln>
          </p:spPr>
        </p:cxnSp>
        <p:cxnSp>
          <p:nvCxnSpPr>
            <p:cNvPr id="10" name="Google Shape;572;p39">
              <a:extLst>
                <a:ext uri="{FF2B5EF4-FFF2-40B4-BE49-F238E27FC236}">
                  <a16:creationId xmlns:a16="http://schemas.microsoft.com/office/drawing/2014/main" id="{3C5A95D2-CF09-D136-7BA4-1E385DB073BB}"/>
                </a:ext>
              </a:extLst>
            </p:cNvPr>
            <p:cNvCxnSpPr/>
            <p:nvPr/>
          </p:nvCxnSpPr>
          <p:spPr>
            <a:xfrm>
              <a:off x="5930203" y="1492916"/>
              <a:ext cx="0" cy="570895"/>
            </a:xfrm>
            <a:prstGeom prst="straightConnector1">
              <a:avLst/>
            </a:prstGeom>
            <a:noFill/>
            <a:ln w="28575" cap="flat" cmpd="sng">
              <a:solidFill>
                <a:schemeClr val="accent1"/>
              </a:solidFill>
              <a:prstDash val="solid"/>
              <a:miter lim="800000"/>
              <a:headEnd type="none" w="sm" len="sm"/>
              <a:tailEnd type="triangle" w="med" len="med"/>
            </a:ln>
          </p:spPr>
        </p:cxnSp>
        <p:sp>
          <p:nvSpPr>
            <p:cNvPr id="13" name="Google Shape;573;p39">
              <a:extLst>
                <a:ext uri="{FF2B5EF4-FFF2-40B4-BE49-F238E27FC236}">
                  <a16:creationId xmlns:a16="http://schemas.microsoft.com/office/drawing/2014/main" id="{C2364651-1FCC-C85E-DDF8-223624405FF2}"/>
                </a:ext>
              </a:extLst>
            </p:cNvPr>
            <p:cNvSpPr txBox="1"/>
            <p:nvPr/>
          </p:nvSpPr>
          <p:spPr>
            <a:xfrm>
              <a:off x="3077220" y="923777"/>
              <a:ext cx="1319785" cy="369332"/>
            </a:xfrm>
            <a:prstGeom prst="rect">
              <a:avLst/>
            </a:prstGeom>
            <a:solidFill>
              <a:srgbClr val="8DA9DB"/>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MOT signals</a:t>
              </a:r>
              <a:endParaRPr/>
            </a:p>
          </p:txBody>
        </p:sp>
        <p:cxnSp>
          <p:nvCxnSpPr>
            <p:cNvPr id="15" name="Google Shape;574;p39">
              <a:extLst>
                <a:ext uri="{FF2B5EF4-FFF2-40B4-BE49-F238E27FC236}">
                  <a16:creationId xmlns:a16="http://schemas.microsoft.com/office/drawing/2014/main" id="{49781C4B-77F2-B284-30E4-387CDE9B03D6}"/>
                </a:ext>
              </a:extLst>
            </p:cNvPr>
            <p:cNvCxnSpPr/>
            <p:nvPr/>
          </p:nvCxnSpPr>
          <p:spPr>
            <a:xfrm rot="10800000">
              <a:off x="3458220" y="1778363"/>
              <a:ext cx="0" cy="487011"/>
            </a:xfrm>
            <a:prstGeom prst="straightConnector1">
              <a:avLst/>
            </a:prstGeom>
            <a:noFill/>
            <a:ln w="28575" cap="flat" cmpd="sng">
              <a:solidFill>
                <a:srgbClr val="FF0000"/>
              </a:solidFill>
              <a:prstDash val="solid"/>
              <a:miter lim="800000"/>
              <a:headEnd type="none" w="sm" len="sm"/>
              <a:tailEnd type="triangle" w="med" len="med"/>
            </a:ln>
          </p:spPr>
        </p:cxnSp>
        <p:cxnSp>
          <p:nvCxnSpPr>
            <p:cNvPr id="16" name="Google Shape;575;p39">
              <a:extLst>
                <a:ext uri="{FF2B5EF4-FFF2-40B4-BE49-F238E27FC236}">
                  <a16:creationId xmlns:a16="http://schemas.microsoft.com/office/drawing/2014/main" id="{9A98B276-3EFA-D852-EF22-4F7815E58EFA}"/>
                </a:ext>
              </a:extLst>
            </p:cNvPr>
            <p:cNvCxnSpPr/>
            <p:nvPr/>
          </p:nvCxnSpPr>
          <p:spPr>
            <a:xfrm rot="10800000">
              <a:off x="5007630" y="1631906"/>
              <a:ext cx="0" cy="521568"/>
            </a:xfrm>
            <a:prstGeom prst="straightConnector1">
              <a:avLst/>
            </a:prstGeom>
            <a:noFill/>
            <a:ln w="28575" cap="flat" cmpd="sng">
              <a:solidFill>
                <a:srgbClr val="FF0000"/>
              </a:solidFill>
              <a:prstDash val="solid"/>
              <a:miter lim="800000"/>
              <a:headEnd type="none" w="sm" len="sm"/>
              <a:tailEnd type="triangle" w="med" len="med"/>
            </a:ln>
          </p:spPr>
        </p:cxnSp>
        <p:sp>
          <p:nvSpPr>
            <p:cNvPr id="17" name="Google Shape;576;p39">
              <a:extLst>
                <a:ext uri="{FF2B5EF4-FFF2-40B4-BE49-F238E27FC236}">
                  <a16:creationId xmlns:a16="http://schemas.microsoft.com/office/drawing/2014/main" id="{D8A787B0-77AB-0813-BE9F-775802EE0472}"/>
                </a:ext>
              </a:extLst>
            </p:cNvPr>
            <p:cNvSpPr txBox="1"/>
            <p:nvPr/>
          </p:nvSpPr>
          <p:spPr>
            <a:xfrm>
              <a:off x="3186652" y="2177053"/>
              <a:ext cx="2101344" cy="369332"/>
            </a:xfrm>
            <a:prstGeom prst="rect">
              <a:avLst/>
            </a:prstGeom>
            <a:solidFill>
              <a:srgbClr val="FFA29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Doppler background</a:t>
              </a:r>
              <a:endParaRPr/>
            </a:p>
          </p:txBody>
        </p:sp>
      </p:grpSp>
    </p:spTree>
    <p:extLst>
      <p:ext uri="{BB962C8B-B14F-4D97-AF65-F5344CB8AC3E}">
        <p14:creationId xmlns:p14="http://schemas.microsoft.com/office/powerpoint/2010/main" val="11124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chemeClr val="bg1"/>
                </a:solidFill>
                <a:latin typeface="Cambria" panose="02040503050406030204" pitchFamily="18" charset="0"/>
                <a:ea typeface="Cambria" panose="02040503050406030204" pitchFamily="18" charset="0"/>
                <a:cs typeface="Calibri" panose="020F0502020204030204" pitchFamily="34" charset="0"/>
              </a:rPr>
              <a:t>Interference of matter waves</a:t>
            </a:r>
            <a:endParaRPr lang="it-IT" sz="3200" b="1" cap="small"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4" name="Rounded Rectangle 16">
            <a:extLst>
              <a:ext uri="{FF2B5EF4-FFF2-40B4-BE49-F238E27FC236}">
                <a16:creationId xmlns:a16="http://schemas.microsoft.com/office/drawing/2014/main" id="{5E420A89-9433-2B9B-F38E-D00CA2383755}"/>
              </a:ext>
            </a:extLst>
          </p:cNvPr>
          <p:cNvSpPr/>
          <p:nvPr/>
        </p:nvSpPr>
        <p:spPr>
          <a:xfrm>
            <a:off x="272778" y="5319913"/>
            <a:ext cx="8487500" cy="10643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indent="0" algn="l" fontAlgn="auto">
              <a:spcAft>
                <a:spcPts val="0"/>
              </a:spcAft>
              <a:buClrTx/>
              <a:buSzTx/>
              <a:buFont typeface="Arial" panose="020B0604020202020204" pitchFamily="34" charset="0"/>
              <a:buNone/>
              <a:defRPr/>
            </a:pPr>
            <a:r>
              <a:rPr lang="en-US" sz="2400" spc="75" dirty="0">
                <a:ea typeface="+mj-ea"/>
                <a:cs typeface="+mn-lt"/>
                <a:sym typeface="+mn-ea"/>
              </a:rPr>
              <a:t>  </a:t>
            </a:r>
          </a:p>
          <a:p>
            <a:pPr algn="l" fontAlgn="auto">
              <a:spcAft>
                <a:spcPts val="0"/>
              </a:spcAft>
              <a:buClrTx/>
              <a:buSzTx/>
              <a:defRPr/>
            </a:pPr>
            <a:r>
              <a:rPr lang="en-US" sz="2400" b="1" spc="75" dirty="0">
                <a:ea typeface="+mj-ea"/>
                <a:cs typeface="+mn-lt"/>
                <a:sym typeface="+mn-ea"/>
              </a:rPr>
              <a:t>Matter Wave Interferometry </a:t>
            </a:r>
            <a:r>
              <a:rPr lang="en-US" sz="2400" spc="75" dirty="0">
                <a:ea typeface="+mj-ea"/>
                <a:cs typeface="+mn-lt"/>
                <a:sym typeface="+mn-ea"/>
              </a:rPr>
              <a:t>= </a:t>
            </a:r>
            <a:r>
              <a:rPr lang="en-US" sz="2400" i="1" spc="75" dirty="0">
                <a:ea typeface="+mj-ea"/>
                <a:cs typeface="+mn-lt"/>
                <a:sym typeface="+mn-ea"/>
              </a:rPr>
              <a:t>art</a:t>
            </a:r>
            <a:r>
              <a:rPr lang="en-US" sz="2400" spc="75" dirty="0">
                <a:ea typeface="+mj-ea"/>
                <a:cs typeface="+mn-lt"/>
                <a:sym typeface="+mn-ea"/>
              </a:rPr>
              <a:t> of coherently splitting, reflecting, and recombining </a:t>
            </a:r>
            <a:r>
              <a:rPr lang="en-US" sz="2400" i="1" spc="75" dirty="0">
                <a:ea typeface="+mj-ea"/>
                <a:cs typeface="+mn-lt"/>
                <a:sym typeface="+mn-ea"/>
              </a:rPr>
              <a:t>matter waves</a:t>
            </a:r>
          </a:p>
          <a:p>
            <a:pPr marL="285750" indent="-285750" algn="ctr" fontAlgn="auto">
              <a:spcAft>
                <a:spcPts val="0"/>
              </a:spcAft>
              <a:buClrTx/>
              <a:buSzTx/>
              <a:buFont typeface="Arial" panose="020B0604020202020204" pitchFamily="34" charset="0"/>
              <a:buChar char="•"/>
              <a:defRPr/>
            </a:pPr>
            <a:endParaRPr lang="en-GB" altLang="en-US" sz="2400" dirty="0">
              <a:cs typeface="+mn-lt"/>
              <a:sym typeface="+mn-ea"/>
            </a:endParaRPr>
          </a:p>
        </p:txBody>
      </p:sp>
      <p:sp>
        <p:nvSpPr>
          <p:cNvPr id="14" name="Rounded Rectangle 16">
            <a:extLst>
              <a:ext uri="{FF2B5EF4-FFF2-40B4-BE49-F238E27FC236}">
                <a16:creationId xmlns:a16="http://schemas.microsoft.com/office/drawing/2014/main" id="{D4ABAA9A-E751-E8BB-EA28-8F01DC5C2959}"/>
              </a:ext>
            </a:extLst>
          </p:cNvPr>
          <p:cNvSpPr/>
          <p:nvPr/>
        </p:nvSpPr>
        <p:spPr>
          <a:xfrm>
            <a:off x="90442" y="796018"/>
            <a:ext cx="8487500" cy="3233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indent="0" algn="l" fontAlgn="auto">
              <a:spcAft>
                <a:spcPts val="0"/>
              </a:spcAft>
              <a:buClrTx/>
              <a:buSzTx/>
              <a:buFont typeface="Arial" panose="020B0604020202020204" pitchFamily="34" charset="0"/>
              <a:buNone/>
              <a:defRPr/>
            </a:pPr>
            <a:r>
              <a:rPr lang="en-US" sz="2400" spc="75" dirty="0">
                <a:ea typeface="+mj-ea"/>
                <a:cs typeface="+mn-lt"/>
                <a:sym typeface="+mn-ea"/>
              </a:rPr>
              <a:t>  </a:t>
            </a:r>
          </a:p>
          <a:p>
            <a:pPr algn="l" fontAlgn="auto">
              <a:spcAft>
                <a:spcPts val="0"/>
              </a:spcAft>
              <a:buClrTx/>
              <a:buSzTx/>
              <a:defRPr/>
            </a:pPr>
            <a:r>
              <a:rPr lang="en-US" sz="2400" b="1" spc="75" dirty="0">
                <a:ea typeface="+mj-ea"/>
                <a:cs typeface="+mn-lt"/>
                <a:sym typeface="+mn-ea"/>
              </a:rPr>
              <a:t>Young’s double-slit experiment</a:t>
            </a:r>
            <a:endParaRPr lang="en-US" sz="2400" i="1" spc="75" dirty="0">
              <a:ea typeface="+mj-ea"/>
              <a:cs typeface="+mn-lt"/>
              <a:sym typeface="+mn-ea"/>
            </a:endParaRPr>
          </a:p>
          <a:p>
            <a:pPr marL="285750" indent="-285750" algn="ctr" fontAlgn="auto">
              <a:spcAft>
                <a:spcPts val="0"/>
              </a:spcAft>
              <a:buClrTx/>
              <a:buSzTx/>
              <a:buFont typeface="Arial" panose="020B0604020202020204" pitchFamily="34" charset="0"/>
              <a:buChar char="•"/>
              <a:defRPr/>
            </a:pPr>
            <a:endParaRPr lang="en-GB" altLang="en-US" sz="2400" dirty="0">
              <a:cs typeface="+mn-lt"/>
              <a:sym typeface="+mn-ea"/>
            </a:endParaRPr>
          </a:p>
        </p:txBody>
      </p:sp>
      <p:sp>
        <p:nvSpPr>
          <p:cNvPr id="15" name="Triangolo isoscele 14">
            <a:extLst>
              <a:ext uri="{FF2B5EF4-FFF2-40B4-BE49-F238E27FC236}">
                <a16:creationId xmlns:a16="http://schemas.microsoft.com/office/drawing/2014/main" id="{22C2E7FC-0AEA-CED7-27B4-51E46353C2D3}"/>
              </a:ext>
            </a:extLst>
          </p:cNvPr>
          <p:cNvSpPr/>
          <p:nvPr/>
        </p:nvSpPr>
        <p:spPr>
          <a:xfrm rot="16200000">
            <a:off x="2413821" y="1810639"/>
            <a:ext cx="938893" cy="2397749"/>
          </a:xfrm>
          <a:prstGeom prst="triangle">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diritto 17">
            <a:extLst>
              <a:ext uri="{FF2B5EF4-FFF2-40B4-BE49-F238E27FC236}">
                <a16:creationId xmlns:a16="http://schemas.microsoft.com/office/drawing/2014/main" id="{FDFB2F61-7A8C-840A-1E66-DB28674891C9}"/>
              </a:ext>
            </a:extLst>
          </p:cNvPr>
          <p:cNvCxnSpPr/>
          <p:nvPr/>
        </p:nvCxnSpPr>
        <p:spPr>
          <a:xfrm>
            <a:off x="4082143" y="1943041"/>
            <a:ext cx="0" cy="7021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D9AB4365-8812-1F76-AD6C-7A853DF4E801}"/>
              </a:ext>
            </a:extLst>
          </p:cNvPr>
          <p:cNvCxnSpPr>
            <a:cxnSpLocks/>
          </p:cNvCxnSpPr>
          <p:nvPr/>
        </p:nvCxnSpPr>
        <p:spPr>
          <a:xfrm>
            <a:off x="4082143" y="2809816"/>
            <a:ext cx="0" cy="4837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1792E22F-E395-33DF-E3EE-2CCDE83A282A}"/>
              </a:ext>
            </a:extLst>
          </p:cNvPr>
          <p:cNvCxnSpPr/>
          <p:nvPr/>
        </p:nvCxnSpPr>
        <p:spPr>
          <a:xfrm>
            <a:off x="4082143" y="3427581"/>
            <a:ext cx="0" cy="7021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CED687CB-F5AD-919C-73EC-89502748CA28}"/>
              </a:ext>
            </a:extLst>
          </p:cNvPr>
          <p:cNvSpPr txBox="1"/>
          <p:nvPr/>
        </p:nvSpPr>
        <p:spPr>
          <a:xfrm>
            <a:off x="4082143" y="2176756"/>
            <a:ext cx="437807" cy="369332"/>
          </a:xfrm>
          <a:prstGeom prst="rect">
            <a:avLst/>
          </a:prstGeom>
          <a:noFill/>
        </p:spPr>
        <p:txBody>
          <a:bodyPr wrap="square">
            <a:spAutoFit/>
          </a:bodyPr>
          <a:lstStyle/>
          <a:p>
            <a:r>
              <a:rPr lang="en-US" sz="1800" spc="75" dirty="0">
                <a:ea typeface="+mj-ea"/>
                <a:cs typeface="+mn-lt"/>
                <a:sym typeface="+mn-ea"/>
              </a:rPr>
              <a:t>S</a:t>
            </a:r>
            <a:r>
              <a:rPr lang="en-US" sz="1800" spc="75" baseline="-25000" dirty="0">
                <a:ea typeface="+mj-ea"/>
                <a:cs typeface="+mn-lt"/>
                <a:sym typeface="+mn-ea"/>
              </a:rPr>
              <a:t>1</a:t>
            </a:r>
            <a:endParaRPr lang="it-IT" baseline="-25000" dirty="0"/>
          </a:p>
        </p:txBody>
      </p:sp>
      <p:sp>
        <p:nvSpPr>
          <p:cNvPr id="27" name="CasellaDiTesto 26">
            <a:extLst>
              <a:ext uri="{FF2B5EF4-FFF2-40B4-BE49-F238E27FC236}">
                <a16:creationId xmlns:a16="http://schemas.microsoft.com/office/drawing/2014/main" id="{6D883216-34AD-E530-E945-4C08B0E7D5E5}"/>
              </a:ext>
            </a:extLst>
          </p:cNvPr>
          <p:cNvSpPr txBox="1"/>
          <p:nvPr/>
        </p:nvSpPr>
        <p:spPr>
          <a:xfrm>
            <a:off x="4105618" y="3472940"/>
            <a:ext cx="437807" cy="369332"/>
          </a:xfrm>
          <a:prstGeom prst="rect">
            <a:avLst/>
          </a:prstGeom>
          <a:noFill/>
        </p:spPr>
        <p:txBody>
          <a:bodyPr wrap="square">
            <a:spAutoFit/>
          </a:bodyPr>
          <a:lstStyle/>
          <a:p>
            <a:r>
              <a:rPr lang="en-US" sz="1800" spc="75" dirty="0">
                <a:ea typeface="+mj-ea"/>
                <a:cs typeface="+mn-lt"/>
                <a:sym typeface="+mn-ea"/>
              </a:rPr>
              <a:t>S</a:t>
            </a:r>
            <a:r>
              <a:rPr lang="en-US" sz="1800" spc="75" baseline="-25000" dirty="0">
                <a:ea typeface="+mj-ea"/>
                <a:cs typeface="+mn-lt"/>
                <a:sym typeface="+mn-ea"/>
              </a:rPr>
              <a:t>2</a:t>
            </a:r>
            <a:endParaRPr lang="it-IT" baseline="-25000" dirty="0"/>
          </a:p>
        </p:txBody>
      </p:sp>
      <p:sp>
        <p:nvSpPr>
          <p:cNvPr id="29" name="Triangolo isoscele 28">
            <a:extLst>
              <a:ext uri="{FF2B5EF4-FFF2-40B4-BE49-F238E27FC236}">
                <a16:creationId xmlns:a16="http://schemas.microsoft.com/office/drawing/2014/main" id="{E4F901EE-04FE-89BA-6813-CD4F26599AC5}"/>
              </a:ext>
            </a:extLst>
          </p:cNvPr>
          <p:cNvSpPr/>
          <p:nvPr/>
        </p:nvSpPr>
        <p:spPr>
          <a:xfrm rot="16200000">
            <a:off x="4108564" y="1794947"/>
            <a:ext cx="1883314" cy="1889196"/>
          </a:xfrm>
          <a:prstGeom prst="triangle">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riangolo isoscele 29">
            <a:extLst>
              <a:ext uri="{FF2B5EF4-FFF2-40B4-BE49-F238E27FC236}">
                <a16:creationId xmlns:a16="http://schemas.microsoft.com/office/drawing/2014/main" id="{C80675B6-980B-2AD1-5514-110B45D43FC6}"/>
              </a:ext>
            </a:extLst>
          </p:cNvPr>
          <p:cNvSpPr/>
          <p:nvPr/>
        </p:nvSpPr>
        <p:spPr>
          <a:xfrm rot="16200000">
            <a:off x="4108562" y="2406782"/>
            <a:ext cx="1883314" cy="1889196"/>
          </a:xfrm>
          <a:prstGeom prst="triangle">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Triangolo isoscele 30">
            <a:extLst>
              <a:ext uri="{FF2B5EF4-FFF2-40B4-BE49-F238E27FC236}">
                <a16:creationId xmlns:a16="http://schemas.microsoft.com/office/drawing/2014/main" id="{EBB796C8-5B6C-9A7B-774D-81B30EBA032F}"/>
              </a:ext>
            </a:extLst>
          </p:cNvPr>
          <p:cNvSpPr/>
          <p:nvPr/>
        </p:nvSpPr>
        <p:spPr>
          <a:xfrm rot="16200000">
            <a:off x="4731654" y="2411709"/>
            <a:ext cx="1260307" cy="1266018"/>
          </a:xfrm>
          <a:prstGeom prst="triangle">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2" name="Connettore diritto 31">
            <a:extLst>
              <a:ext uri="{FF2B5EF4-FFF2-40B4-BE49-F238E27FC236}">
                <a16:creationId xmlns:a16="http://schemas.microsoft.com/office/drawing/2014/main" id="{2E6AE034-0A4D-AFA2-A7FE-03D9313EA6A3}"/>
              </a:ext>
            </a:extLst>
          </p:cNvPr>
          <p:cNvCxnSpPr>
            <a:cxnSpLocks/>
          </p:cNvCxnSpPr>
          <p:nvPr/>
        </p:nvCxnSpPr>
        <p:spPr>
          <a:xfrm>
            <a:off x="6091919" y="1537721"/>
            <a:ext cx="0" cy="2992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uppo 34">
            <a:extLst>
              <a:ext uri="{FF2B5EF4-FFF2-40B4-BE49-F238E27FC236}">
                <a16:creationId xmlns:a16="http://schemas.microsoft.com/office/drawing/2014/main" id="{3F2DC172-8A7C-170C-8917-AFCADB47F130}"/>
              </a:ext>
            </a:extLst>
          </p:cNvPr>
          <p:cNvGrpSpPr/>
          <p:nvPr/>
        </p:nvGrpSpPr>
        <p:grpSpPr>
          <a:xfrm>
            <a:off x="618954" y="2753670"/>
            <a:ext cx="1112257" cy="522514"/>
            <a:chOff x="878169" y="2848681"/>
            <a:chExt cx="1112257" cy="522514"/>
          </a:xfrm>
        </p:grpSpPr>
        <p:sp>
          <p:nvSpPr>
            <p:cNvPr id="16" name="Rettangolo 15">
              <a:extLst>
                <a:ext uri="{FF2B5EF4-FFF2-40B4-BE49-F238E27FC236}">
                  <a16:creationId xmlns:a16="http://schemas.microsoft.com/office/drawing/2014/main" id="{74874D8E-4029-CCC8-8498-8268DAB0C9FE}"/>
                </a:ext>
              </a:extLst>
            </p:cNvPr>
            <p:cNvSpPr/>
            <p:nvPr/>
          </p:nvSpPr>
          <p:spPr>
            <a:xfrm>
              <a:off x="878169" y="2848681"/>
              <a:ext cx="1065439" cy="522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a:extLst>
                <a:ext uri="{FF2B5EF4-FFF2-40B4-BE49-F238E27FC236}">
                  <a16:creationId xmlns:a16="http://schemas.microsoft.com/office/drawing/2014/main" id="{CF747819-20FE-922C-51F3-3E06DFB1F387}"/>
                </a:ext>
              </a:extLst>
            </p:cNvPr>
            <p:cNvSpPr txBox="1"/>
            <p:nvPr/>
          </p:nvSpPr>
          <p:spPr>
            <a:xfrm>
              <a:off x="924987" y="2925272"/>
              <a:ext cx="1065439" cy="369332"/>
            </a:xfrm>
            <a:prstGeom prst="rect">
              <a:avLst/>
            </a:prstGeom>
            <a:noFill/>
          </p:spPr>
          <p:txBody>
            <a:bodyPr wrap="square">
              <a:spAutoFit/>
            </a:bodyPr>
            <a:lstStyle/>
            <a:p>
              <a:r>
                <a:rPr lang="en-US" spc="75" dirty="0">
                  <a:latin typeface="+mj-lt"/>
                  <a:ea typeface="+mj-ea"/>
                  <a:cs typeface="+mn-lt"/>
                  <a:sym typeface="+mn-ea"/>
                </a:rPr>
                <a:t>source</a:t>
              </a:r>
              <a:endParaRPr lang="it-IT" dirty="0">
                <a:latin typeface="+mj-lt"/>
              </a:endParaRPr>
            </a:p>
          </p:txBody>
        </p:sp>
      </p:grpSp>
      <p:cxnSp>
        <p:nvCxnSpPr>
          <p:cNvPr id="37" name="Connettore diritto 36">
            <a:extLst>
              <a:ext uri="{FF2B5EF4-FFF2-40B4-BE49-F238E27FC236}">
                <a16:creationId xmlns:a16="http://schemas.microsoft.com/office/drawing/2014/main" id="{F0E10853-892F-2DBC-EDA3-E82EF77E3BD7}"/>
              </a:ext>
            </a:extLst>
          </p:cNvPr>
          <p:cNvCxnSpPr>
            <a:cxnSpLocks/>
            <a:stCxn id="29" idx="0"/>
          </p:cNvCxnSpPr>
          <p:nvPr/>
        </p:nvCxnSpPr>
        <p:spPr>
          <a:xfrm flipV="1">
            <a:off x="4105623" y="2703206"/>
            <a:ext cx="1889194" cy="36339"/>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Connettore diritto 37">
            <a:extLst>
              <a:ext uri="{FF2B5EF4-FFF2-40B4-BE49-F238E27FC236}">
                <a16:creationId xmlns:a16="http://schemas.microsoft.com/office/drawing/2014/main" id="{24558F64-3AB9-70E4-1C01-94221CB9CDFC}"/>
              </a:ext>
            </a:extLst>
          </p:cNvPr>
          <p:cNvCxnSpPr>
            <a:cxnSpLocks/>
            <a:stCxn id="30" idx="0"/>
          </p:cNvCxnSpPr>
          <p:nvPr/>
        </p:nvCxnSpPr>
        <p:spPr>
          <a:xfrm flipV="1">
            <a:off x="4105621" y="2703206"/>
            <a:ext cx="1846144" cy="648174"/>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36" name="Gruppo 35">
            <a:extLst>
              <a:ext uri="{FF2B5EF4-FFF2-40B4-BE49-F238E27FC236}">
                <a16:creationId xmlns:a16="http://schemas.microsoft.com/office/drawing/2014/main" id="{5630597A-FF91-EB10-DD39-A984EAEEDB22}"/>
              </a:ext>
            </a:extLst>
          </p:cNvPr>
          <p:cNvGrpSpPr/>
          <p:nvPr/>
        </p:nvGrpSpPr>
        <p:grpSpPr>
          <a:xfrm>
            <a:off x="6201944" y="1788730"/>
            <a:ext cx="832092" cy="2370360"/>
            <a:chOff x="5724333" y="1866350"/>
            <a:chExt cx="832092" cy="2370360"/>
          </a:xfrm>
        </p:grpSpPr>
        <p:grpSp>
          <p:nvGrpSpPr>
            <p:cNvPr id="2" name="Gruppo 1">
              <a:extLst>
                <a:ext uri="{FF2B5EF4-FFF2-40B4-BE49-F238E27FC236}">
                  <a16:creationId xmlns:a16="http://schemas.microsoft.com/office/drawing/2014/main" id="{C5A1E740-5285-602C-21FA-DF8E4A989279}"/>
                </a:ext>
              </a:extLst>
            </p:cNvPr>
            <p:cNvGrpSpPr/>
            <p:nvPr/>
          </p:nvGrpSpPr>
          <p:grpSpPr>
            <a:xfrm rot="5400000">
              <a:off x="5573912" y="3254196"/>
              <a:ext cx="1132936" cy="832091"/>
              <a:chOff x="4661016" y="2819854"/>
              <a:chExt cx="4394880" cy="2413440"/>
            </a:xfrm>
          </p:grpSpPr>
          <mc:AlternateContent xmlns:mc="http://schemas.openxmlformats.org/markup-compatibility/2006" xmlns:p14="http://schemas.microsoft.com/office/powerpoint/2010/main">
            <mc:Choice Requires="p14">
              <p:contentPart p14:bwMode="auto" r:id="rId2">
                <p14:nvContentPartPr>
                  <p14:cNvPr id="3" name="Input penna 2">
                    <a:extLst>
                      <a:ext uri="{FF2B5EF4-FFF2-40B4-BE49-F238E27FC236}">
                        <a16:creationId xmlns:a16="http://schemas.microsoft.com/office/drawing/2014/main" id="{B992813E-6279-9CF9-14F0-F9863D679AF7}"/>
                      </a:ext>
                    </a:extLst>
                  </p14:cNvPr>
                  <p14:cNvContentPartPr/>
                  <p14:nvPr/>
                </p14:nvContentPartPr>
                <p14:xfrm>
                  <a:off x="6411336" y="4695454"/>
                  <a:ext cx="2644560" cy="537840"/>
                </p14:xfrm>
              </p:contentPart>
            </mc:Choice>
            <mc:Fallback xmlns="">
              <p:pic>
                <p:nvPicPr>
                  <p:cNvPr id="3" name="Input penna 2">
                    <a:extLst>
                      <a:ext uri="{FF2B5EF4-FFF2-40B4-BE49-F238E27FC236}">
                        <a16:creationId xmlns:a16="http://schemas.microsoft.com/office/drawing/2014/main" id="{B992813E-6279-9CF9-14F0-F9863D679AF7}"/>
                      </a:ext>
                    </a:extLst>
                  </p:cNvPr>
                  <p:cNvPicPr/>
                  <p:nvPr/>
                </p:nvPicPr>
                <p:blipFill>
                  <a:blip r:embed="rId3"/>
                  <a:stretch>
                    <a:fillRect/>
                  </a:stretch>
                </p:blipFill>
                <p:spPr>
                  <a:xfrm>
                    <a:off x="6355485" y="4653761"/>
                    <a:ext cx="2754866" cy="619141"/>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put penna 6">
                    <a:extLst>
                      <a:ext uri="{FF2B5EF4-FFF2-40B4-BE49-F238E27FC236}">
                        <a16:creationId xmlns:a16="http://schemas.microsoft.com/office/drawing/2014/main" id="{CDC33AAF-26C6-1368-052A-87B3B220BB48}"/>
                      </a:ext>
                    </a:extLst>
                  </p14:cNvPr>
                  <p14:cNvContentPartPr/>
                  <p14:nvPr/>
                </p14:nvContentPartPr>
                <p14:xfrm>
                  <a:off x="4940376" y="2825614"/>
                  <a:ext cx="1510200" cy="2341440"/>
                </p14:xfrm>
              </p:contentPart>
            </mc:Choice>
            <mc:Fallback xmlns="">
              <p:pic>
                <p:nvPicPr>
                  <p:cNvPr id="7" name="Input penna 6">
                    <a:extLst>
                      <a:ext uri="{FF2B5EF4-FFF2-40B4-BE49-F238E27FC236}">
                        <a16:creationId xmlns:a16="http://schemas.microsoft.com/office/drawing/2014/main" id="{CDC33AAF-26C6-1368-052A-87B3B220BB48}"/>
                      </a:ext>
                    </a:extLst>
                  </p:cNvPr>
                  <p:cNvPicPr/>
                  <p:nvPr/>
                </p:nvPicPr>
                <p:blipFill>
                  <a:blip r:embed="rId5"/>
                  <a:stretch>
                    <a:fillRect/>
                  </a:stretch>
                </p:blipFill>
                <p:spPr>
                  <a:xfrm>
                    <a:off x="4885942" y="2783858"/>
                    <a:ext cx="1620464" cy="242390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put penna 7">
                    <a:extLst>
                      <a:ext uri="{FF2B5EF4-FFF2-40B4-BE49-F238E27FC236}">
                        <a16:creationId xmlns:a16="http://schemas.microsoft.com/office/drawing/2014/main" id="{6BB01FD3-6031-8D88-7242-9D9D8D53072F}"/>
                      </a:ext>
                    </a:extLst>
                  </p14:cNvPr>
                  <p14:cNvContentPartPr/>
                  <p14:nvPr/>
                </p14:nvContentPartPr>
                <p14:xfrm>
                  <a:off x="4661016" y="2819854"/>
                  <a:ext cx="327960" cy="2387160"/>
                </p14:xfrm>
              </p:contentPart>
            </mc:Choice>
            <mc:Fallback xmlns="">
              <p:pic>
                <p:nvPicPr>
                  <p:cNvPr id="8" name="Input penna 7">
                    <a:extLst>
                      <a:ext uri="{FF2B5EF4-FFF2-40B4-BE49-F238E27FC236}">
                        <a16:creationId xmlns:a16="http://schemas.microsoft.com/office/drawing/2014/main" id="{6BB01FD3-6031-8D88-7242-9D9D8D53072F}"/>
                      </a:ext>
                    </a:extLst>
                  </p:cNvPr>
                  <p:cNvPicPr/>
                  <p:nvPr/>
                </p:nvPicPr>
                <p:blipFill>
                  <a:blip r:embed="rId7"/>
                  <a:stretch>
                    <a:fillRect/>
                  </a:stretch>
                </p:blipFill>
                <p:spPr>
                  <a:xfrm>
                    <a:off x="4605430" y="2779146"/>
                    <a:ext cx="436354" cy="2468576"/>
                  </a:xfrm>
                  <a:prstGeom prst="rect">
                    <a:avLst/>
                  </a:prstGeom>
                </p:spPr>
              </p:pic>
            </mc:Fallback>
          </mc:AlternateContent>
        </p:grpSp>
        <p:grpSp>
          <p:nvGrpSpPr>
            <p:cNvPr id="9" name="Gruppo 8">
              <a:extLst>
                <a:ext uri="{FF2B5EF4-FFF2-40B4-BE49-F238E27FC236}">
                  <a16:creationId xmlns:a16="http://schemas.microsoft.com/office/drawing/2014/main" id="{F6DF404B-0B5F-4113-104C-9590F8B8C227}"/>
                </a:ext>
              </a:extLst>
            </p:cNvPr>
            <p:cNvGrpSpPr/>
            <p:nvPr/>
          </p:nvGrpSpPr>
          <p:grpSpPr>
            <a:xfrm rot="5400000" flipH="1">
              <a:off x="5522054" y="2068629"/>
              <a:ext cx="1236650" cy="832091"/>
              <a:chOff x="4661016" y="2819854"/>
              <a:chExt cx="4394880" cy="2413440"/>
            </a:xfrm>
          </p:grpSpPr>
          <mc:AlternateContent xmlns:mc="http://schemas.openxmlformats.org/markup-compatibility/2006" xmlns:p14="http://schemas.microsoft.com/office/powerpoint/2010/main">
            <mc:Choice Requires="p14">
              <p:contentPart p14:bwMode="auto" r:id="rId8">
                <p14:nvContentPartPr>
                  <p14:cNvPr id="10" name="Input penna 9">
                    <a:extLst>
                      <a:ext uri="{FF2B5EF4-FFF2-40B4-BE49-F238E27FC236}">
                        <a16:creationId xmlns:a16="http://schemas.microsoft.com/office/drawing/2014/main" id="{52783CFE-F915-3014-C8D1-4427E22EF7DE}"/>
                      </a:ext>
                    </a:extLst>
                  </p14:cNvPr>
                  <p14:cNvContentPartPr/>
                  <p14:nvPr/>
                </p14:nvContentPartPr>
                <p14:xfrm>
                  <a:off x="6411336" y="4695454"/>
                  <a:ext cx="2644560" cy="537840"/>
                </p14:xfrm>
              </p:contentPart>
            </mc:Choice>
            <mc:Fallback xmlns="">
              <p:pic>
                <p:nvPicPr>
                  <p:cNvPr id="10" name="Input penna 9">
                    <a:extLst>
                      <a:ext uri="{FF2B5EF4-FFF2-40B4-BE49-F238E27FC236}">
                        <a16:creationId xmlns:a16="http://schemas.microsoft.com/office/drawing/2014/main" id="{52783CFE-F915-3014-C8D1-4427E22EF7DE}"/>
                      </a:ext>
                    </a:extLst>
                  </p:cNvPr>
                  <p:cNvPicPr/>
                  <p:nvPr/>
                </p:nvPicPr>
                <p:blipFill>
                  <a:blip r:embed="rId9"/>
                  <a:stretch>
                    <a:fillRect/>
                  </a:stretch>
                </p:blipFill>
                <p:spPr>
                  <a:xfrm>
                    <a:off x="6361463" y="4653761"/>
                    <a:ext cx="2744306" cy="61914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put penna 10">
                    <a:extLst>
                      <a:ext uri="{FF2B5EF4-FFF2-40B4-BE49-F238E27FC236}">
                        <a16:creationId xmlns:a16="http://schemas.microsoft.com/office/drawing/2014/main" id="{3F898ECB-4D13-C1E7-E85B-0FCED9C08D28}"/>
                      </a:ext>
                    </a:extLst>
                  </p14:cNvPr>
                  <p14:cNvContentPartPr/>
                  <p14:nvPr/>
                </p14:nvContentPartPr>
                <p14:xfrm>
                  <a:off x="4940376" y="2825614"/>
                  <a:ext cx="1510200" cy="2341440"/>
                </p14:xfrm>
              </p:contentPart>
            </mc:Choice>
            <mc:Fallback xmlns="">
              <p:pic>
                <p:nvPicPr>
                  <p:cNvPr id="11" name="Input penna 10">
                    <a:extLst>
                      <a:ext uri="{FF2B5EF4-FFF2-40B4-BE49-F238E27FC236}">
                        <a16:creationId xmlns:a16="http://schemas.microsoft.com/office/drawing/2014/main" id="{3F898ECB-4D13-C1E7-E85B-0FCED9C08D28}"/>
                      </a:ext>
                    </a:extLst>
                  </p:cNvPr>
                  <p:cNvPicPr/>
                  <p:nvPr/>
                </p:nvPicPr>
                <p:blipFill>
                  <a:blip r:embed="rId11"/>
                  <a:stretch>
                    <a:fillRect/>
                  </a:stretch>
                </p:blipFill>
                <p:spPr>
                  <a:xfrm>
                    <a:off x="4890505" y="2783858"/>
                    <a:ext cx="1611221" cy="242390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put penna 11">
                    <a:extLst>
                      <a:ext uri="{FF2B5EF4-FFF2-40B4-BE49-F238E27FC236}">
                        <a16:creationId xmlns:a16="http://schemas.microsoft.com/office/drawing/2014/main" id="{85037E89-ED0B-7D04-0F75-CFC8AED40641}"/>
                      </a:ext>
                    </a:extLst>
                  </p14:cNvPr>
                  <p14:cNvContentPartPr/>
                  <p14:nvPr/>
                </p14:nvContentPartPr>
                <p14:xfrm>
                  <a:off x="4661016" y="2819854"/>
                  <a:ext cx="327960" cy="2387160"/>
                </p14:xfrm>
              </p:contentPart>
            </mc:Choice>
            <mc:Fallback xmlns="">
              <p:pic>
                <p:nvPicPr>
                  <p:cNvPr id="12" name="Input penna 11">
                    <a:extLst>
                      <a:ext uri="{FF2B5EF4-FFF2-40B4-BE49-F238E27FC236}">
                        <a16:creationId xmlns:a16="http://schemas.microsoft.com/office/drawing/2014/main" id="{85037E89-ED0B-7D04-0F75-CFC8AED40641}"/>
                      </a:ext>
                    </a:extLst>
                  </p:cNvPr>
                  <p:cNvPicPr/>
                  <p:nvPr/>
                </p:nvPicPr>
                <p:blipFill>
                  <a:blip r:embed="rId13"/>
                  <a:stretch>
                    <a:fillRect/>
                  </a:stretch>
                </p:blipFill>
                <p:spPr>
                  <a:xfrm>
                    <a:off x="4609972" y="2779146"/>
                    <a:ext cx="428773" cy="2468576"/>
                  </a:xfrm>
                  <a:prstGeom prst="rect">
                    <a:avLst/>
                  </a:prstGeom>
                </p:spPr>
              </p:pic>
            </mc:Fallback>
          </mc:AlternateContent>
        </p:grpSp>
      </p:grpSp>
      <p:sp>
        <p:nvSpPr>
          <p:cNvPr id="17" name="CasellaDiTesto 16">
            <a:extLst>
              <a:ext uri="{FF2B5EF4-FFF2-40B4-BE49-F238E27FC236}">
                <a16:creationId xmlns:a16="http://schemas.microsoft.com/office/drawing/2014/main" id="{9FFBC88B-4D37-B7EC-96D9-DF3A2A02A473}"/>
              </a:ext>
            </a:extLst>
          </p:cNvPr>
          <p:cNvSpPr txBox="1"/>
          <p:nvPr/>
        </p:nvSpPr>
        <p:spPr>
          <a:xfrm>
            <a:off x="3460638" y="4186567"/>
            <a:ext cx="1059312" cy="369332"/>
          </a:xfrm>
          <a:prstGeom prst="rect">
            <a:avLst/>
          </a:prstGeom>
          <a:noFill/>
        </p:spPr>
        <p:txBody>
          <a:bodyPr wrap="square">
            <a:spAutoFit/>
          </a:bodyPr>
          <a:lstStyle/>
          <a:p>
            <a:r>
              <a:rPr lang="en-US" spc="75" dirty="0">
                <a:latin typeface="+mj-lt"/>
                <a:ea typeface="+mj-ea"/>
                <a:cs typeface="+mn-lt"/>
                <a:sym typeface="+mn-ea"/>
              </a:rPr>
              <a:t>splitting</a:t>
            </a:r>
            <a:endParaRPr lang="it-IT" dirty="0">
              <a:latin typeface="+mj-lt"/>
            </a:endParaRPr>
          </a:p>
        </p:txBody>
      </p:sp>
      <p:sp>
        <p:nvSpPr>
          <p:cNvPr id="24" name="CasellaDiTesto 23">
            <a:extLst>
              <a:ext uri="{FF2B5EF4-FFF2-40B4-BE49-F238E27FC236}">
                <a16:creationId xmlns:a16="http://schemas.microsoft.com/office/drawing/2014/main" id="{F905B4DC-35BC-BCB1-0D6D-09AB0DE79A66}"/>
              </a:ext>
            </a:extLst>
          </p:cNvPr>
          <p:cNvSpPr txBox="1"/>
          <p:nvPr/>
        </p:nvSpPr>
        <p:spPr>
          <a:xfrm>
            <a:off x="4593922" y="1307562"/>
            <a:ext cx="1139962" cy="646331"/>
          </a:xfrm>
          <a:prstGeom prst="rect">
            <a:avLst/>
          </a:prstGeom>
          <a:noFill/>
        </p:spPr>
        <p:txBody>
          <a:bodyPr wrap="square">
            <a:spAutoFit/>
          </a:bodyPr>
          <a:lstStyle/>
          <a:p>
            <a:r>
              <a:rPr lang="en-US" spc="75" dirty="0">
                <a:latin typeface="+mj-lt"/>
                <a:ea typeface="+mj-ea"/>
                <a:cs typeface="+mn-lt"/>
                <a:sym typeface="+mn-ea"/>
              </a:rPr>
              <a:t>free </a:t>
            </a:r>
          </a:p>
          <a:p>
            <a:r>
              <a:rPr lang="en-US" spc="75" dirty="0">
                <a:latin typeface="+mj-lt"/>
                <a:ea typeface="+mj-ea"/>
                <a:cs typeface="+mn-lt"/>
                <a:sym typeface="+mn-ea"/>
              </a:rPr>
              <a:t>evolution</a:t>
            </a:r>
            <a:endParaRPr lang="it-IT" dirty="0">
              <a:latin typeface="+mj-lt"/>
            </a:endParaRPr>
          </a:p>
        </p:txBody>
      </p:sp>
      <p:sp>
        <p:nvSpPr>
          <p:cNvPr id="28" name="CasellaDiTesto 27">
            <a:extLst>
              <a:ext uri="{FF2B5EF4-FFF2-40B4-BE49-F238E27FC236}">
                <a16:creationId xmlns:a16="http://schemas.microsoft.com/office/drawing/2014/main" id="{3152C0A8-3C51-B2FC-4337-E4A7CFB82D01}"/>
              </a:ext>
            </a:extLst>
          </p:cNvPr>
          <p:cNvSpPr txBox="1"/>
          <p:nvPr/>
        </p:nvSpPr>
        <p:spPr>
          <a:xfrm>
            <a:off x="5242215" y="4656280"/>
            <a:ext cx="1699407" cy="369332"/>
          </a:xfrm>
          <a:prstGeom prst="rect">
            <a:avLst/>
          </a:prstGeom>
          <a:noFill/>
        </p:spPr>
        <p:txBody>
          <a:bodyPr wrap="square">
            <a:spAutoFit/>
          </a:bodyPr>
          <a:lstStyle/>
          <a:p>
            <a:r>
              <a:rPr lang="en-US" spc="75" dirty="0">
                <a:latin typeface="+mj-lt"/>
                <a:ea typeface="+mj-ea"/>
                <a:cs typeface="+mn-lt"/>
                <a:sym typeface="+mn-ea"/>
              </a:rPr>
              <a:t>recombination</a:t>
            </a:r>
            <a:endParaRPr lang="it-IT" dirty="0">
              <a:latin typeface="+mj-lt"/>
            </a:endParaRPr>
          </a:p>
        </p:txBody>
      </p:sp>
      <p:sp>
        <p:nvSpPr>
          <p:cNvPr id="33" name="CasellaDiTesto 32">
            <a:extLst>
              <a:ext uri="{FF2B5EF4-FFF2-40B4-BE49-F238E27FC236}">
                <a16:creationId xmlns:a16="http://schemas.microsoft.com/office/drawing/2014/main" id="{A928C40B-0D05-BD2B-611B-3F7E3DD8DB5B}"/>
              </a:ext>
            </a:extLst>
          </p:cNvPr>
          <p:cNvSpPr txBox="1"/>
          <p:nvPr/>
        </p:nvSpPr>
        <p:spPr>
          <a:xfrm>
            <a:off x="6509157" y="1197529"/>
            <a:ext cx="1279571" cy="369332"/>
          </a:xfrm>
          <a:prstGeom prst="rect">
            <a:avLst/>
          </a:prstGeom>
          <a:noFill/>
        </p:spPr>
        <p:txBody>
          <a:bodyPr wrap="square">
            <a:spAutoFit/>
          </a:bodyPr>
          <a:lstStyle/>
          <a:p>
            <a:r>
              <a:rPr lang="en-US" spc="75" dirty="0">
                <a:latin typeface="+mj-lt"/>
                <a:ea typeface="+mj-ea"/>
                <a:cs typeface="+mn-lt"/>
                <a:sym typeface="+mn-ea"/>
              </a:rPr>
              <a:t>detection</a:t>
            </a:r>
            <a:endParaRPr lang="it-IT" dirty="0">
              <a:latin typeface="+mj-lt"/>
            </a:endParaRPr>
          </a:p>
        </p:txBody>
      </p:sp>
      <p:sp>
        <p:nvSpPr>
          <p:cNvPr id="39" name="CasellaDiTesto 38">
            <a:extLst>
              <a:ext uri="{FF2B5EF4-FFF2-40B4-BE49-F238E27FC236}">
                <a16:creationId xmlns:a16="http://schemas.microsoft.com/office/drawing/2014/main" id="{960711EE-6966-2B56-51D2-3F82901EB5B8}"/>
              </a:ext>
            </a:extLst>
          </p:cNvPr>
          <p:cNvSpPr txBox="1"/>
          <p:nvPr/>
        </p:nvSpPr>
        <p:spPr>
          <a:xfrm>
            <a:off x="1198491" y="3584489"/>
            <a:ext cx="1432260" cy="369332"/>
          </a:xfrm>
          <a:prstGeom prst="rect">
            <a:avLst/>
          </a:prstGeom>
          <a:noFill/>
        </p:spPr>
        <p:txBody>
          <a:bodyPr wrap="square">
            <a:spAutoFit/>
          </a:bodyPr>
          <a:lstStyle/>
          <a:p>
            <a:r>
              <a:rPr lang="en-US" spc="75" dirty="0">
                <a:latin typeface="+mj-lt"/>
                <a:ea typeface="+mj-ea"/>
                <a:cs typeface="+mn-lt"/>
                <a:sym typeface="+mn-ea"/>
              </a:rPr>
              <a:t>preparation</a:t>
            </a:r>
            <a:endParaRPr lang="it-IT" dirty="0">
              <a:latin typeface="+mj-lt"/>
            </a:endParaRPr>
          </a:p>
        </p:txBody>
      </p:sp>
      <p:sp>
        <p:nvSpPr>
          <p:cNvPr id="13" name="Rectangle 29">
            <a:extLst>
              <a:ext uri="{FF2B5EF4-FFF2-40B4-BE49-F238E27FC236}">
                <a16:creationId xmlns:a16="http://schemas.microsoft.com/office/drawing/2014/main" id="{04E87615-92A6-B2C1-6C1D-3DA7660939C7}"/>
              </a:ext>
            </a:extLst>
          </p:cNvPr>
          <p:cNvSpPr>
            <a:spLocks noChangeArrowheads="1"/>
          </p:cNvSpPr>
          <p:nvPr/>
        </p:nvSpPr>
        <p:spPr bwMode="auto">
          <a:xfrm>
            <a:off x="3982996" y="6277523"/>
            <a:ext cx="5029200" cy="27699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r>
              <a:rPr lang="fr-FR" sz="1200" dirty="0">
                <a:latin typeface="Calibri" panose="020F0502020204030204" pitchFamily="34" charset="0"/>
                <a:cs typeface="Calibri" panose="020F0502020204030204" pitchFamily="34" charset="0"/>
              </a:rPr>
              <a:t>A. D. Cronin, J. </a:t>
            </a:r>
            <a:r>
              <a:rPr lang="fr-FR" sz="1200" dirty="0" err="1">
                <a:latin typeface="Calibri" panose="020F0502020204030204" pitchFamily="34" charset="0"/>
                <a:cs typeface="Calibri" panose="020F0502020204030204" pitchFamily="34" charset="0"/>
              </a:rPr>
              <a:t>Schmiedmayer</a:t>
            </a:r>
            <a:r>
              <a:rPr lang="fr-FR" sz="1200" dirty="0">
                <a:latin typeface="Calibri" panose="020F0502020204030204" pitchFamily="34" charset="0"/>
                <a:cs typeface="Calibri" panose="020F0502020204030204" pitchFamily="34" charset="0"/>
              </a:rPr>
              <a:t>, D. E. Pritchard,</a:t>
            </a:r>
            <a:r>
              <a:rPr lang="fr-FR" sz="1200" i="1" dirty="0">
                <a:latin typeface="Calibri" panose="020F0502020204030204" pitchFamily="34" charset="0"/>
                <a:cs typeface="Calibri" panose="020F0502020204030204" pitchFamily="34" charset="0"/>
              </a:rPr>
              <a:t> </a:t>
            </a:r>
            <a:r>
              <a:rPr lang="da-DK" sz="1200" dirty="0"/>
              <a:t>Rev. Mod. Phys. </a:t>
            </a:r>
            <a:r>
              <a:rPr lang="da-DK" sz="1200" b="1" dirty="0"/>
              <a:t>81</a:t>
            </a:r>
            <a:r>
              <a:rPr lang="da-DK" sz="1200" dirty="0"/>
              <a:t>, 1051 (2009)</a:t>
            </a:r>
            <a:endParaRPr lang="it-IT" sz="1200" dirty="0">
              <a:latin typeface="Calibri" panose="020F0502020204030204" pitchFamily="34" charset="0"/>
              <a:cs typeface="Calibri" panose="020F0502020204030204" pitchFamily="34" charset="0"/>
            </a:endParaRPr>
          </a:p>
        </p:txBody>
      </p:sp>
      <p:sp>
        <p:nvSpPr>
          <p:cNvPr id="40" name="CasellaDiTesto 39">
            <a:extLst>
              <a:ext uri="{FF2B5EF4-FFF2-40B4-BE49-F238E27FC236}">
                <a16:creationId xmlns:a16="http://schemas.microsoft.com/office/drawing/2014/main" id="{A0ED0C6A-CDD0-CA6B-3E43-7339352EA530}"/>
              </a:ext>
            </a:extLst>
          </p:cNvPr>
          <p:cNvSpPr txBox="1"/>
          <p:nvPr/>
        </p:nvSpPr>
        <p:spPr>
          <a:xfrm>
            <a:off x="4924000" y="3056326"/>
            <a:ext cx="437807" cy="369332"/>
          </a:xfrm>
          <a:prstGeom prst="rect">
            <a:avLst/>
          </a:prstGeom>
          <a:noFill/>
        </p:spPr>
        <p:txBody>
          <a:bodyPr wrap="square">
            <a:spAutoFit/>
          </a:bodyPr>
          <a:lstStyle/>
          <a:p>
            <a:r>
              <a:rPr lang="en-US" sz="1800" spc="75" dirty="0">
                <a:latin typeface="Symbol" panose="05050102010706020507" pitchFamily="18" charset="2"/>
                <a:ea typeface="+mj-ea"/>
                <a:cs typeface="+mn-lt"/>
                <a:sym typeface="+mn-ea"/>
              </a:rPr>
              <a:t>G</a:t>
            </a:r>
            <a:r>
              <a:rPr lang="en-US" sz="1800" spc="75" baseline="-25000" dirty="0">
                <a:ea typeface="+mj-ea"/>
                <a:cs typeface="+mn-lt"/>
                <a:sym typeface="+mn-ea"/>
              </a:rPr>
              <a:t>2</a:t>
            </a:r>
            <a:endParaRPr lang="it-IT" baseline="-25000" dirty="0"/>
          </a:p>
        </p:txBody>
      </p:sp>
      <p:sp>
        <p:nvSpPr>
          <p:cNvPr id="41" name="CasellaDiTesto 40">
            <a:extLst>
              <a:ext uri="{FF2B5EF4-FFF2-40B4-BE49-F238E27FC236}">
                <a16:creationId xmlns:a16="http://schemas.microsoft.com/office/drawing/2014/main" id="{8A2E1999-A2B6-4DD2-9AB9-42082A558822}"/>
              </a:ext>
            </a:extLst>
          </p:cNvPr>
          <p:cNvSpPr txBox="1"/>
          <p:nvPr/>
        </p:nvSpPr>
        <p:spPr>
          <a:xfrm>
            <a:off x="4783244" y="2328092"/>
            <a:ext cx="437807" cy="369332"/>
          </a:xfrm>
          <a:prstGeom prst="rect">
            <a:avLst/>
          </a:prstGeom>
          <a:noFill/>
        </p:spPr>
        <p:txBody>
          <a:bodyPr wrap="square">
            <a:spAutoFit/>
          </a:bodyPr>
          <a:lstStyle/>
          <a:p>
            <a:r>
              <a:rPr lang="en-US" sz="1800" spc="75" dirty="0">
                <a:latin typeface="Symbol" panose="05050102010706020507" pitchFamily="18" charset="2"/>
                <a:ea typeface="+mj-ea"/>
                <a:cs typeface="+mn-lt"/>
                <a:sym typeface="+mn-ea"/>
              </a:rPr>
              <a:t>G</a:t>
            </a:r>
            <a:r>
              <a:rPr lang="en-US" spc="75" baseline="-25000" dirty="0">
                <a:latin typeface="Symbol" panose="05050102010706020507" pitchFamily="18" charset="2"/>
                <a:ea typeface="+mj-ea"/>
                <a:cs typeface="+mn-lt"/>
                <a:sym typeface="+mn-ea"/>
              </a:rPr>
              <a:t>1</a:t>
            </a:r>
            <a:endParaRPr lang="it-IT" baseline="-25000" dirty="0"/>
          </a:p>
        </p:txBody>
      </p:sp>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952E3870-C1FE-4603-E447-F4790B55F318}"/>
                  </a:ext>
                </a:extLst>
              </p:cNvPr>
              <p:cNvSpPr txBox="1"/>
              <p:nvPr/>
            </p:nvSpPr>
            <p:spPr>
              <a:xfrm>
                <a:off x="6403672" y="3861394"/>
                <a:ext cx="2520434" cy="679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𝜑</m:t>
                      </m:r>
                      <m:r>
                        <a:rPr lang="it-IT" b="0" i="1" smtClean="0">
                          <a:latin typeface="Cambria Math" panose="02040503050406030204" pitchFamily="18" charset="0"/>
                          <a:ea typeface="Cambria Math" panose="02040503050406030204" pitchFamily="18" charset="0"/>
                        </a:rPr>
                        <m:t>=</m:t>
                      </m:r>
                      <m:nary>
                        <m:naryPr>
                          <m:ctrlPr>
                            <a:rPr lang="it-IT" b="0" i="1" smtClean="0">
                              <a:latin typeface="Cambria Math" panose="02040503050406030204" pitchFamily="18" charset="0"/>
                              <a:ea typeface="Cambria Math" panose="02040503050406030204" pitchFamily="18" charset="0"/>
                            </a:rPr>
                          </m:ctrlPr>
                        </m:naryPr>
                        <m:sub>
                          <m:sSub>
                            <m:sSubPr>
                              <m:ctrlPr>
                                <a:rPr lang="el-GR" b="0"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it-IT" b="0" i="1" smtClean="0">
                                  <a:latin typeface="Cambria Math" panose="02040503050406030204" pitchFamily="18" charset="0"/>
                                  <a:ea typeface="Cambria Math" panose="02040503050406030204" pitchFamily="18" charset="0"/>
                                </a:rPr>
                                <m:t>1</m:t>
                              </m:r>
                            </m:sub>
                          </m:sSub>
                        </m:sub>
                        <m:sup/>
                        <m:e>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𝑝</m:t>
                              </m:r>
                            </m:num>
                            <m:den>
                              <m:r>
                                <a:rPr lang="it-IT" b="0" i="1" smtClean="0">
                                  <a:latin typeface="Cambria Math" panose="02040503050406030204" pitchFamily="18" charset="0"/>
                                  <a:ea typeface="Cambria Math" panose="02040503050406030204" pitchFamily="18" charset="0"/>
                                </a:rPr>
                                <m:t>h</m:t>
                              </m:r>
                            </m:den>
                          </m:f>
                          <m:r>
                            <m:rPr>
                              <m:sty m:val="p"/>
                            </m:rPr>
                            <a:rPr lang="it-IT" b="0" i="0" smtClean="0">
                              <a:latin typeface="Cambria Math" panose="02040503050406030204" pitchFamily="18" charset="0"/>
                              <a:ea typeface="Cambria Math" panose="02040503050406030204" pitchFamily="18" charset="0"/>
                            </a:rPr>
                            <m:t>d</m:t>
                          </m:r>
                          <m:r>
                            <a:rPr lang="it-IT" b="0" i="1" smtClean="0">
                              <a:latin typeface="Cambria Math" panose="02040503050406030204" pitchFamily="18" charset="0"/>
                              <a:ea typeface="Cambria Math" panose="02040503050406030204" pitchFamily="18" charset="0"/>
                            </a:rPr>
                            <m:t>𝑧</m:t>
                          </m:r>
                        </m:e>
                      </m:nary>
                      <m:r>
                        <a:rPr lang="it-IT" b="0" i="1" smtClean="0">
                          <a:latin typeface="Cambria Math" panose="02040503050406030204" pitchFamily="18" charset="0"/>
                          <a:ea typeface="Cambria Math" panose="02040503050406030204" pitchFamily="18" charset="0"/>
                        </a:rPr>
                        <m:t>−</m:t>
                      </m:r>
                      <m:nary>
                        <m:naryPr>
                          <m:ctrlPr>
                            <a:rPr lang="it-IT" i="1">
                              <a:latin typeface="Cambria Math" panose="02040503050406030204" pitchFamily="18" charset="0"/>
                              <a:ea typeface="Cambria Math" panose="02040503050406030204" pitchFamily="18" charset="0"/>
                            </a:rPr>
                          </m:ctrlPr>
                        </m:naryPr>
                        <m:sub>
                          <m:sSub>
                            <m:sSubPr>
                              <m:ctrlPr>
                                <a:rPr lang="el-GR"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it-IT" b="0" i="1" smtClean="0">
                                  <a:latin typeface="Cambria Math" panose="02040503050406030204" pitchFamily="18" charset="0"/>
                                  <a:ea typeface="Cambria Math" panose="02040503050406030204" pitchFamily="18" charset="0"/>
                                </a:rPr>
                                <m:t>2</m:t>
                              </m:r>
                            </m:sub>
                          </m:sSub>
                        </m:sub>
                        <m:sup/>
                        <m:e>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𝑝</m:t>
                              </m:r>
                            </m:num>
                            <m:den>
                              <m:r>
                                <a:rPr lang="it-IT" i="1">
                                  <a:latin typeface="Cambria Math" panose="02040503050406030204" pitchFamily="18" charset="0"/>
                                  <a:ea typeface="Cambria Math" panose="02040503050406030204" pitchFamily="18" charset="0"/>
                                </a:rPr>
                                <m:t>h</m:t>
                              </m:r>
                            </m:den>
                          </m:f>
                          <m:r>
                            <m:rPr>
                              <m:sty m:val="p"/>
                            </m:rPr>
                            <a:rPr lang="it-IT">
                              <a:latin typeface="Cambria Math" panose="02040503050406030204" pitchFamily="18" charset="0"/>
                              <a:ea typeface="Cambria Math" panose="02040503050406030204" pitchFamily="18" charset="0"/>
                            </a:rPr>
                            <m:t>d</m:t>
                          </m:r>
                          <m:r>
                            <a:rPr lang="it-IT" i="1">
                              <a:latin typeface="Cambria Math" panose="02040503050406030204" pitchFamily="18" charset="0"/>
                              <a:ea typeface="Cambria Math" panose="02040503050406030204" pitchFamily="18" charset="0"/>
                            </a:rPr>
                            <m:t>𝑧</m:t>
                          </m:r>
                        </m:e>
                      </m:nary>
                    </m:oMath>
                  </m:oMathPara>
                </a14:m>
                <a:endParaRPr lang="it-IT" dirty="0"/>
              </a:p>
            </p:txBody>
          </p:sp>
        </mc:Choice>
        <mc:Fallback xmlns="">
          <p:sp>
            <p:nvSpPr>
              <p:cNvPr id="43" name="CasellaDiTesto 42">
                <a:extLst>
                  <a:ext uri="{FF2B5EF4-FFF2-40B4-BE49-F238E27FC236}">
                    <a16:creationId xmlns:a16="http://schemas.microsoft.com/office/drawing/2014/main" id="{952E3870-C1FE-4603-E447-F4790B55F318}"/>
                  </a:ext>
                </a:extLst>
              </p:cNvPr>
              <p:cNvSpPr txBox="1">
                <a:spLocks noRot="1" noChangeAspect="1" noMove="1" noResize="1" noEditPoints="1" noAdjustHandles="1" noChangeArrowheads="1" noChangeShapeType="1" noTextEdit="1"/>
              </p:cNvSpPr>
              <p:nvPr/>
            </p:nvSpPr>
            <p:spPr>
              <a:xfrm>
                <a:off x="6403672" y="3861394"/>
                <a:ext cx="2520434" cy="679866"/>
              </a:xfrm>
              <a:prstGeom prst="rect">
                <a:avLst/>
              </a:prstGeom>
              <a:blipFill>
                <a:blip r:embed="rId14"/>
                <a:stretch>
                  <a:fillRect/>
                </a:stretch>
              </a:blipFill>
            </p:spPr>
            <p:txBody>
              <a:bodyPr/>
              <a:lstStyle/>
              <a:p>
                <a:r>
                  <a:rPr lang="it-IT">
                    <a:noFill/>
                  </a:rPr>
                  <a:t> </a:t>
                </a:r>
              </a:p>
            </p:txBody>
          </p:sp>
        </mc:Fallback>
      </mc:AlternateContent>
      <p:sp>
        <p:nvSpPr>
          <p:cNvPr id="20" name="Rectángulo 4">
            <a:extLst>
              <a:ext uri="{FF2B5EF4-FFF2-40B4-BE49-F238E27FC236}">
                <a16:creationId xmlns:a16="http://schemas.microsoft.com/office/drawing/2014/main" id="{7EFC33BD-ADE9-CFA1-0A8A-ACC2AFE01832}"/>
              </a:ext>
            </a:extLst>
          </p:cNvPr>
          <p:cNvSpPr/>
          <p:nvPr/>
        </p:nvSpPr>
        <p:spPr>
          <a:xfrm>
            <a:off x="0" y="6591869"/>
            <a:ext cx="9144000" cy="26613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Marcador de número de diapositiva 5">
            <a:extLst>
              <a:ext uri="{FF2B5EF4-FFF2-40B4-BE49-F238E27FC236}">
                <a16:creationId xmlns:a16="http://schemas.microsoft.com/office/drawing/2014/main" id="{2066B199-95F3-B105-04A8-6692CB7E315F}"/>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4</a:t>
            </a:fld>
            <a:endParaRPr lang="it-IT" dirty="0">
              <a:solidFill>
                <a:schemeClr val="bg1"/>
              </a:solidFill>
            </a:endParaRPr>
          </a:p>
        </p:txBody>
      </p:sp>
      <p:sp>
        <p:nvSpPr>
          <p:cNvPr id="45" name="Segnaposto piè di pagina 21">
            <a:extLst>
              <a:ext uri="{FF2B5EF4-FFF2-40B4-BE49-F238E27FC236}">
                <a16:creationId xmlns:a16="http://schemas.microsoft.com/office/drawing/2014/main" id="{61B01D93-B832-F781-2CEC-5D31CC635062}"/>
              </a:ext>
            </a:extLst>
          </p:cNvPr>
          <p:cNvSpPr>
            <a:spLocks noGrp="1"/>
          </p:cNvSpPr>
          <p:nvPr>
            <p:ph type="ftr" sz="quarter" idx="11"/>
          </p:nvPr>
        </p:nvSpPr>
        <p:spPr>
          <a:xfrm>
            <a:off x="2057401" y="6543919"/>
            <a:ext cx="5029200" cy="365125"/>
          </a:xfrm>
        </p:spPr>
        <p:txBody>
          <a:bodyPr/>
          <a:lstStyle/>
          <a:p>
            <a:r>
              <a:rPr lang="it-IT" dirty="0"/>
              <a:t>NICOLA.POLI@UNIFI.IT</a:t>
            </a:r>
          </a:p>
        </p:txBody>
      </p:sp>
      <p:sp>
        <p:nvSpPr>
          <p:cNvPr id="5" name="Segnaposto data 20">
            <a:extLst>
              <a:ext uri="{FF2B5EF4-FFF2-40B4-BE49-F238E27FC236}">
                <a16:creationId xmlns:a16="http://schemas.microsoft.com/office/drawing/2014/main" id="{782B03B9-B0EA-54C5-9BFD-A49AEBA0C0BF}"/>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41720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P spid="24" grpId="0"/>
      <p:bldP spid="28" grpId="0"/>
      <p:bldP spid="33" grpId="0"/>
      <p:bldP spid="39"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E83F-2179-3A32-0069-3F8B3FA8F4D4}"/>
            </a:ext>
          </a:extLst>
        </p:cNvPr>
        <p:cNvGrpSpPr/>
        <p:nvPr/>
      </p:nvGrpSpPr>
      <p:grpSpPr>
        <a:xfrm>
          <a:off x="0" y="0"/>
          <a:ext cx="0" cy="0"/>
          <a:chOff x="0" y="0"/>
          <a:chExt cx="0" cy="0"/>
        </a:xfrm>
      </p:grpSpPr>
      <p:sp>
        <p:nvSpPr>
          <p:cNvPr id="3" name="Google Shape;246;p10">
            <a:extLst>
              <a:ext uri="{FF2B5EF4-FFF2-40B4-BE49-F238E27FC236}">
                <a16:creationId xmlns:a16="http://schemas.microsoft.com/office/drawing/2014/main" id="{6C69243E-21E5-E349-63A2-0135FBE9F558}"/>
              </a:ext>
            </a:extLst>
          </p:cNvPr>
          <p:cNvSpPr/>
          <p:nvPr/>
        </p:nvSpPr>
        <p:spPr>
          <a:xfrm>
            <a:off x="0" y="0"/>
            <a:ext cx="9144000" cy="655093"/>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cap="small" dirty="0">
                <a:solidFill>
                  <a:schemeClr val="lt1"/>
                </a:solidFill>
                <a:latin typeface="Cambria" panose="02040503050406030204" pitchFamily="18" charset="0"/>
                <a:ea typeface="Cambria" panose="02040503050406030204" pitchFamily="18" charset="0"/>
                <a:cs typeface="Calibri"/>
                <a:sym typeface="Calibri"/>
              </a:rPr>
              <a:t>DUV 2D MOT - </a:t>
            </a:r>
            <a:r>
              <a:rPr lang="it-IT" sz="3200" b="1" cap="small" dirty="0" err="1">
                <a:solidFill>
                  <a:schemeClr val="lt1"/>
                </a:solidFill>
                <a:latin typeface="Cambria" panose="02040503050406030204" pitchFamily="18" charset="0"/>
                <a:ea typeface="Cambria" panose="02040503050406030204" pitchFamily="18" charset="0"/>
                <a:cs typeface="Calibri"/>
                <a:sym typeface="Calibri"/>
              </a:rPr>
              <a:t>Cadmium</a:t>
            </a:r>
            <a:endParaRPr lang="it-IT" sz="3200" b="1" cap="small" dirty="0">
              <a:solidFill>
                <a:schemeClr val="lt1"/>
              </a:solidFill>
              <a:latin typeface="Cambria" panose="02040503050406030204" pitchFamily="18" charset="0"/>
              <a:ea typeface="Cambria" panose="02040503050406030204" pitchFamily="18" charset="0"/>
              <a:cs typeface="Calibri"/>
              <a:sym typeface="Calibri"/>
            </a:endParaRPr>
          </a:p>
        </p:txBody>
      </p:sp>
      <p:sp>
        <p:nvSpPr>
          <p:cNvPr id="8" name="Marcador de número de diapositiva 5">
            <a:extLst>
              <a:ext uri="{FF2B5EF4-FFF2-40B4-BE49-F238E27FC236}">
                <a16:creationId xmlns:a16="http://schemas.microsoft.com/office/drawing/2014/main" id="{5A929EA3-FBC4-7860-7293-1C1E97721DB4}"/>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40</a:t>
            </a:fld>
            <a:endParaRPr lang="it-IT" dirty="0">
              <a:solidFill>
                <a:schemeClr val="bg1"/>
              </a:solidFill>
            </a:endParaRPr>
          </a:p>
        </p:txBody>
      </p:sp>
      <p:sp>
        <p:nvSpPr>
          <p:cNvPr id="11" name="Rectángulo 4">
            <a:extLst>
              <a:ext uri="{FF2B5EF4-FFF2-40B4-BE49-F238E27FC236}">
                <a16:creationId xmlns:a16="http://schemas.microsoft.com/office/drawing/2014/main" id="{FD4FA6F7-EDAD-DB3D-A6B7-24F98247D336}"/>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Marcador de número de diapositiva 5">
            <a:extLst>
              <a:ext uri="{FF2B5EF4-FFF2-40B4-BE49-F238E27FC236}">
                <a16:creationId xmlns:a16="http://schemas.microsoft.com/office/drawing/2014/main" id="{12953063-CFD0-61B4-5647-BB8D229A2E09}"/>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Segnaposto piè di pagina 21">
            <a:extLst>
              <a:ext uri="{FF2B5EF4-FFF2-40B4-BE49-F238E27FC236}">
                <a16:creationId xmlns:a16="http://schemas.microsoft.com/office/drawing/2014/main" id="{0C3BC2E7-FB7C-2303-F1FB-16FD3161BF64}"/>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Segnaposto data 20">
            <a:extLst>
              <a:ext uri="{FF2B5EF4-FFF2-40B4-BE49-F238E27FC236}">
                <a16:creationId xmlns:a16="http://schemas.microsoft.com/office/drawing/2014/main" id="{221528CF-C9AC-4AA1-8C8C-869D88874D60}"/>
              </a:ext>
            </a:extLst>
          </p:cNvPr>
          <p:cNvSpPr>
            <a:spLocks noGrp="1"/>
          </p:cNvSpPr>
          <p:nvPr>
            <p:ph type="dt" sz="half" idx="10"/>
          </p:nvPr>
        </p:nvSpPr>
        <p:spPr>
          <a:xfrm>
            <a:off x="0" y="6549780"/>
            <a:ext cx="2057400" cy="365125"/>
          </a:xfrm>
        </p:spPr>
        <p:txBody>
          <a:bodyPr/>
          <a:lstStyle/>
          <a:p>
            <a:r>
              <a:rPr lang="en-US" dirty="0"/>
              <a:t>10/02/2025</a:t>
            </a:r>
            <a:endParaRPr lang="it-IT" dirty="0"/>
          </a:p>
        </p:txBody>
      </p:sp>
      <p:grpSp>
        <p:nvGrpSpPr>
          <p:cNvPr id="2" name="Google Shape;568;p39">
            <a:extLst>
              <a:ext uri="{FF2B5EF4-FFF2-40B4-BE49-F238E27FC236}">
                <a16:creationId xmlns:a16="http://schemas.microsoft.com/office/drawing/2014/main" id="{729A3CCA-D417-3F0C-3E04-59F2501F3BC3}"/>
              </a:ext>
            </a:extLst>
          </p:cNvPr>
          <p:cNvGrpSpPr/>
          <p:nvPr/>
        </p:nvGrpSpPr>
        <p:grpSpPr>
          <a:xfrm>
            <a:off x="354564" y="919066"/>
            <a:ext cx="8719457" cy="5215812"/>
            <a:chOff x="688112" y="923777"/>
            <a:chExt cx="7767776" cy="4538046"/>
          </a:xfrm>
        </p:grpSpPr>
        <p:pic>
          <p:nvPicPr>
            <p:cNvPr id="4" name="Google Shape;569;p39">
              <a:extLst>
                <a:ext uri="{FF2B5EF4-FFF2-40B4-BE49-F238E27FC236}">
                  <a16:creationId xmlns:a16="http://schemas.microsoft.com/office/drawing/2014/main" id="{266C125D-C898-ABD2-CF82-53983CB289A1}"/>
                </a:ext>
              </a:extLst>
            </p:cNvPr>
            <p:cNvPicPr preferRelativeResize="0"/>
            <p:nvPr/>
          </p:nvPicPr>
          <p:blipFill rotWithShape="1">
            <a:blip r:embed="rId3">
              <a:alphaModFix/>
            </a:blip>
            <a:srcRect t="25264"/>
            <a:stretch/>
          </p:blipFill>
          <p:spPr>
            <a:xfrm>
              <a:off x="688112" y="1019174"/>
              <a:ext cx="7767776" cy="4442649"/>
            </a:xfrm>
            <a:prstGeom prst="rect">
              <a:avLst/>
            </a:prstGeom>
            <a:noFill/>
            <a:ln>
              <a:noFill/>
            </a:ln>
          </p:spPr>
        </p:pic>
        <p:cxnSp>
          <p:nvCxnSpPr>
            <p:cNvPr id="7" name="Google Shape;570;p39">
              <a:extLst>
                <a:ext uri="{FF2B5EF4-FFF2-40B4-BE49-F238E27FC236}">
                  <a16:creationId xmlns:a16="http://schemas.microsoft.com/office/drawing/2014/main" id="{568DA551-D301-7595-D461-5AEA72A61698}"/>
                </a:ext>
              </a:extLst>
            </p:cNvPr>
            <p:cNvCxnSpPr/>
            <p:nvPr/>
          </p:nvCxnSpPr>
          <p:spPr>
            <a:xfrm>
              <a:off x="2624878" y="1321795"/>
              <a:ext cx="0" cy="570895"/>
            </a:xfrm>
            <a:prstGeom prst="straightConnector1">
              <a:avLst/>
            </a:prstGeom>
            <a:noFill/>
            <a:ln w="28575" cap="flat" cmpd="sng">
              <a:solidFill>
                <a:schemeClr val="accent1"/>
              </a:solidFill>
              <a:prstDash val="solid"/>
              <a:miter lim="800000"/>
              <a:headEnd type="none" w="sm" len="sm"/>
              <a:tailEnd type="triangle" w="med" len="med"/>
            </a:ln>
          </p:spPr>
        </p:cxnSp>
        <p:cxnSp>
          <p:nvCxnSpPr>
            <p:cNvPr id="9" name="Google Shape;571;p39">
              <a:extLst>
                <a:ext uri="{FF2B5EF4-FFF2-40B4-BE49-F238E27FC236}">
                  <a16:creationId xmlns:a16="http://schemas.microsoft.com/office/drawing/2014/main" id="{26F09162-A3B0-8227-86A8-FD6113B00F65}"/>
                </a:ext>
              </a:extLst>
            </p:cNvPr>
            <p:cNvCxnSpPr/>
            <p:nvPr/>
          </p:nvCxnSpPr>
          <p:spPr>
            <a:xfrm>
              <a:off x="4237324" y="1120232"/>
              <a:ext cx="0" cy="570895"/>
            </a:xfrm>
            <a:prstGeom prst="straightConnector1">
              <a:avLst/>
            </a:prstGeom>
            <a:noFill/>
            <a:ln w="28575" cap="flat" cmpd="sng">
              <a:solidFill>
                <a:schemeClr val="accent1"/>
              </a:solidFill>
              <a:prstDash val="solid"/>
              <a:miter lim="800000"/>
              <a:headEnd type="none" w="sm" len="sm"/>
              <a:tailEnd type="triangle" w="med" len="med"/>
            </a:ln>
          </p:spPr>
        </p:cxnSp>
        <p:cxnSp>
          <p:nvCxnSpPr>
            <p:cNvPr id="10" name="Google Shape;572;p39">
              <a:extLst>
                <a:ext uri="{FF2B5EF4-FFF2-40B4-BE49-F238E27FC236}">
                  <a16:creationId xmlns:a16="http://schemas.microsoft.com/office/drawing/2014/main" id="{05FE8CE4-2D75-9118-4B2F-52B7B52D0550}"/>
                </a:ext>
              </a:extLst>
            </p:cNvPr>
            <p:cNvCxnSpPr/>
            <p:nvPr/>
          </p:nvCxnSpPr>
          <p:spPr>
            <a:xfrm>
              <a:off x="5930203" y="1492916"/>
              <a:ext cx="0" cy="570895"/>
            </a:xfrm>
            <a:prstGeom prst="straightConnector1">
              <a:avLst/>
            </a:prstGeom>
            <a:noFill/>
            <a:ln w="28575" cap="flat" cmpd="sng">
              <a:solidFill>
                <a:schemeClr val="accent1"/>
              </a:solidFill>
              <a:prstDash val="solid"/>
              <a:miter lim="800000"/>
              <a:headEnd type="none" w="sm" len="sm"/>
              <a:tailEnd type="triangle" w="med" len="med"/>
            </a:ln>
          </p:spPr>
        </p:cxnSp>
        <p:sp>
          <p:nvSpPr>
            <p:cNvPr id="13" name="Google Shape;573;p39">
              <a:extLst>
                <a:ext uri="{FF2B5EF4-FFF2-40B4-BE49-F238E27FC236}">
                  <a16:creationId xmlns:a16="http://schemas.microsoft.com/office/drawing/2014/main" id="{A95168D7-FBDE-4241-9ADF-55DCFDE5FCC9}"/>
                </a:ext>
              </a:extLst>
            </p:cNvPr>
            <p:cNvSpPr txBox="1"/>
            <p:nvPr/>
          </p:nvSpPr>
          <p:spPr>
            <a:xfrm>
              <a:off x="3077220" y="923777"/>
              <a:ext cx="1319785" cy="369332"/>
            </a:xfrm>
            <a:prstGeom prst="rect">
              <a:avLst/>
            </a:prstGeom>
            <a:solidFill>
              <a:srgbClr val="8DA9DB"/>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MOT signals</a:t>
              </a:r>
              <a:endParaRPr/>
            </a:p>
          </p:txBody>
        </p:sp>
        <p:cxnSp>
          <p:nvCxnSpPr>
            <p:cNvPr id="15" name="Google Shape;574;p39">
              <a:extLst>
                <a:ext uri="{FF2B5EF4-FFF2-40B4-BE49-F238E27FC236}">
                  <a16:creationId xmlns:a16="http://schemas.microsoft.com/office/drawing/2014/main" id="{D174BA8A-A3BF-7172-2CFC-C48337E3B5B7}"/>
                </a:ext>
              </a:extLst>
            </p:cNvPr>
            <p:cNvCxnSpPr/>
            <p:nvPr/>
          </p:nvCxnSpPr>
          <p:spPr>
            <a:xfrm rot="10800000">
              <a:off x="3458220" y="1778363"/>
              <a:ext cx="0" cy="487011"/>
            </a:xfrm>
            <a:prstGeom prst="straightConnector1">
              <a:avLst/>
            </a:prstGeom>
            <a:noFill/>
            <a:ln w="28575" cap="flat" cmpd="sng">
              <a:solidFill>
                <a:srgbClr val="FF0000"/>
              </a:solidFill>
              <a:prstDash val="solid"/>
              <a:miter lim="800000"/>
              <a:headEnd type="none" w="sm" len="sm"/>
              <a:tailEnd type="triangle" w="med" len="med"/>
            </a:ln>
          </p:spPr>
        </p:cxnSp>
        <p:cxnSp>
          <p:nvCxnSpPr>
            <p:cNvPr id="16" name="Google Shape;575;p39">
              <a:extLst>
                <a:ext uri="{FF2B5EF4-FFF2-40B4-BE49-F238E27FC236}">
                  <a16:creationId xmlns:a16="http://schemas.microsoft.com/office/drawing/2014/main" id="{884E3118-AE24-37F0-BAF5-4B10B6CE330A}"/>
                </a:ext>
              </a:extLst>
            </p:cNvPr>
            <p:cNvCxnSpPr/>
            <p:nvPr/>
          </p:nvCxnSpPr>
          <p:spPr>
            <a:xfrm rot="10800000">
              <a:off x="5007630" y="1631906"/>
              <a:ext cx="0" cy="521568"/>
            </a:xfrm>
            <a:prstGeom prst="straightConnector1">
              <a:avLst/>
            </a:prstGeom>
            <a:noFill/>
            <a:ln w="28575" cap="flat" cmpd="sng">
              <a:solidFill>
                <a:srgbClr val="FF0000"/>
              </a:solidFill>
              <a:prstDash val="solid"/>
              <a:miter lim="800000"/>
              <a:headEnd type="none" w="sm" len="sm"/>
              <a:tailEnd type="triangle" w="med" len="med"/>
            </a:ln>
          </p:spPr>
        </p:cxnSp>
        <p:sp>
          <p:nvSpPr>
            <p:cNvPr id="17" name="Google Shape;576;p39">
              <a:extLst>
                <a:ext uri="{FF2B5EF4-FFF2-40B4-BE49-F238E27FC236}">
                  <a16:creationId xmlns:a16="http://schemas.microsoft.com/office/drawing/2014/main" id="{912612ED-6CAE-C2E3-E84A-6B9C028113F1}"/>
                </a:ext>
              </a:extLst>
            </p:cNvPr>
            <p:cNvSpPr txBox="1"/>
            <p:nvPr/>
          </p:nvSpPr>
          <p:spPr>
            <a:xfrm>
              <a:off x="3186652" y="2177053"/>
              <a:ext cx="2101344" cy="369332"/>
            </a:xfrm>
            <a:prstGeom prst="rect">
              <a:avLst/>
            </a:prstGeom>
            <a:solidFill>
              <a:srgbClr val="FFA29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Doppler background</a:t>
              </a:r>
              <a:endParaRPr/>
            </a:p>
          </p:txBody>
        </p:sp>
      </p:grpSp>
      <p:pic>
        <p:nvPicPr>
          <p:cNvPr id="5" name="Google Shape;560;p38" descr="A colorful star with a bright light&#10;&#10;Description automatically generated with medium confidence">
            <a:extLst>
              <a:ext uri="{FF2B5EF4-FFF2-40B4-BE49-F238E27FC236}">
                <a16:creationId xmlns:a16="http://schemas.microsoft.com/office/drawing/2014/main" id="{8C8E5F31-9626-7339-511C-9730D123447C}"/>
              </a:ext>
            </a:extLst>
          </p:cNvPr>
          <p:cNvPicPr preferRelativeResize="0"/>
          <p:nvPr/>
        </p:nvPicPr>
        <p:blipFill rotWithShape="1">
          <a:blip r:embed="rId4">
            <a:alphaModFix/>
          </a:blip>
          <a:srcRect/>
          <a:stretch/>
        </p:blipFill>
        <p:spPr>
          <a:xfrm>
            <a:off x="5555843" y="3145905"/>
            <a:ext cx="3476189" cy="3287869"/>
          </a:xfrm>
          <a:prstGeom prst="rect">
            <a:avLst/>
          </a:prstGeom>
          <a:noFill/>
          <a:ln>
            <a:solidFill>
              <a:srgbClr val="FF0000"/>
            </a:solidFill>
          </a:ln>
        </p:spPr>
      </p:pic>
    </p:spTree>
    <p:extLst>
      <p:ext uri="{BB962C8B-B14F-4D97-AF65-F5344CB8AC3E}">
        <p14:creationId xmlns:p14="http://schemas.microsoft.com/office/powerpoint/2010/main" val="993209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cap="small" dirty="0">
                <a:latin typeface="Cambria" panose="02040503050406030204" pitchFamily="18" charset="0"/>
                <a:ea typeface="Cambria" panose="02040503050406030204" pitchFamily="18" charset="0"/>
              </a:rPr>
              <a:t>Cd 332 nm &amp; Sr 698 nm Clock Atom Interferometry Lasers</a:t>
            </a:r>
            <a:endParaRPr lang="es-ES" sz="2600" b="1" cap="small" dirty="0">
              <a:latin typeface="Cambria" panose="02040503050406030204" pitchFamily="18" charset="0"/>
              <a:ea typeface="Cambria" panose="02040503050406030204" pitchFamily="18" charset="0"/>
            </a:endParaRPr>
          </a:p>
        </p:txBody>
      </p:sp>
      <p:sp>
        <p:nvSpPr>
          <p:cNvPr id="26" name="Marcador de número de diapositiva 2"/>
          <p:cNvSpPr txBox="1"/>
          <p:nvPr/>
        </p:nvSpPr>
        <p:spPr>
          <a:xfrm>
            <a:off x="6457950" y="6356351"/>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dirty="0"/>
          </a:p>
        </p:txBody>
      </p:sp>
      <p:sp>
        <p:nvSpPr>
          <p:cNvPr id="58" name="Rectangle 26">
            <a:extLst>
              <a:ext uri="{FF2B5EF4-FFF2-40B4-BE49-F238E27FC236}">
                <a16:creationId xmlns:a16="http://schemas.microsoft.com/office/drawing/2014/main" id="{033CC2BF-10D1-147B-2971-3EACFDFC43E0}"/>
              </a:ext>
            </a:extLst>
          </p:cNvPr>
          <p:cNvSpPr/>
          <p:nvPr/>
        </p:nvSpPr>
        <p:spPr>
          <a:xfrm>
            <a:off x="126752" y="706818"/>
            <a:ext cx="8794825" cy="400110"/>
          </a:xfrm>
          <a:prstGeom prst="rect">
            <a:avLst/>
          </a:prstGeom>
        </p:spPr>
        <p:txBody>
          <a:bodyPr wrap="square">
            <a:spAutoFit/>
          </a:bodyPr>
          <a:lstStyle/>
          <a:p>
            <a:pPr marL="342900" indent="-342900" algn="just">
              <a:buFont typeface="Arial" panose="020B0604020202020204" pitchFamily="34" charset="0"/>
              <a:buChar char="•"/>
            </a:pPr>
            <a:r>
              <a:rPr lang="it-IT" sz="2000" dirty="0" err="1"/>
              <a:t>Requirement</a:t>
            </a:r>
            <a:r>
              <a:rPr lang="it-IT" sz="2000" dirty="0"/>
              <a:t> of high power (&gt; 1 W) and </a:t>
            </a:r>
            <a:r>
              <a:rPr lang="it-IT" sz="2000" dirty="0" err="1"/>
              <a:t>narrow</a:t>
            </a:r>
            <a:r>
              <a:rPr lang="it-IT" sz="2000" dirty="0"/>
              <a:t> </a:t>
            </a:r>
            <a:r>
              <a:rPr lang="it-IT" sz="2000" dirty="0" err="1"/>
              <a:t>linewidth</a:t>
            </a:r>
            <a:r>
              <a:rPr lang="it-IT" sz="2000" dirty="0"/>
              <a:t> (Hz </a:t>
            </a:r>
            <a:r>
              <a:rPr lang="it-IT" sz="2000" dirty="0" err="1"/>
              <a:t>level</a:t>
            </a:r>
            <a:r>
              <a:rPr lang="it-IT" sz="2000" dirty="0"/>
              <a:t>)</a:t>
            </a:r>
          </a:p>
        </p:txBody>
      </p:sp>
      <p:pic>
        <p:nvPicPr>
          <p:cNvPr id="55" name="Immagine 54">
            <a:extLst>
              <a:ext uri="{FF2B5EF4-FFF2-40B4-BE49-F238E27FC236}">
                <a16:creationId xmlns:a16="http://schemas.microsoft.com/office/drawing/2014/main" id="{535D6F8A-32D1-5F81-0C77-DFBA7BD6F7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1297" y="1196362"/>
            <a:ext cx="3144053" cy="2280862"/>
          </a:xfrm>
          <a:prstGeom prst="rect">
            <a:avLst/>
          </a:prstGeom>
        </p:spPr>
      </p:pic>
      <p:pic>
        <p:nvPicPr>
          <p:cNvPr id="60" name="Immagine 59">
            <a:extLst>
              <a:ext uri="{FF2B5EF4-FFF2-40B4-BE49-F238E27FC236}">
                <a16:creationId xmlns:a16="http://schemas.microsoft.com/office/drawing/2014/main" id="{947260DD-ABA1-9BD9-BAF6-74099CC497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6124" y="3600079"/>
            <a:ext cx="3633056" cy="2660977"/>
          </a:xfrm>
          <a:prstGeom prst="rect">
            <a:avLst/>
          </a:prstGeom>
        </p:spPr>
      </p:pic>
      <p:pic>
        <p:nvPicPr>
          <p:cNvPr id="17" name="Segnaposto contenuto 8">
            <a:extLst>
              <a:ext uri="{FF2B5EF4-FFF2-40B4-BE49-F238E27FC236}">
                <a16:creationId xmlns:a16="http://schemas.microsoft.com/office/drawing/2014/main" id="{06384E0C-C3F4-CAF6-4E2A-23E72BB00486}"/>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298060" y="1438406"/>
            <a:ext cx="4203855" cy="4738557"/>
          </a:xfrm>
        </p:spPr>
      </p:pic>
      <p:sp>
        <p:nvSpPr>
          <p:cNvPr id="3" name="Marcador de número de diapositiva 5">
            <a:extLst>
              <a:ext uri="{FF2B5EF4-FFF2-40B4-BE49-F238E27FC236}">
                <a16:creationId xmlns:a16="http://schemas.microsoft.com/office/drawing/2014/main" id="{7D4D8593-2E8A-DA30-70F5-6B678725DE6C}"/>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41</a:t>
            </a:fld>
            <a:endParaRPr lang="it-IT" dirty="0">
              <a:solidFill>
                <a:schemeClr val="bg1"/>
              </a:solidFill>
            </a:endParaRPr>
          </a:p>
        </p:txBody>
      </p:sp>
      <p:sp>
        <p:nvSpPr>
          <p:cNvPr id="7" name="Marcador de número de diapositiva 5">
            <a:extLst>
              <a:ext uri="{FF2B5EF4-FFF2-40B4-BE49-F238E27FC236}">
                <a16:creationId xmlns:a16="http://schemas.microsoft.com/office/drawing/2014/main" id="{284A0E7E-822F-80CD-FD22-6FB7F1FF3074}"/>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C6A0E7-E08E-4DCB-B976-C27F2BB9E06E}" type="slidenum">
              <a:rPr lang="it-IT" smtClean="0"/>
              <a:pPr/>
              <a:t>41</a:t>
            </a:fld>
            <a:endParaRPr lang="it-IT" dirty="0"/>
          </a:p>
        </p:txBody>
      </p:sp>
      <p:sp>
        <p:nvSpPr>
          <p:cNvPr id="9" name="Rectángulo 4">
            <a:extLst>
              <a:ext uri="{FF2B5EF4-FFF2-40B4-BE49-F238E27FC236}">
                <a16:creationId xmlns:a16="http://schemas.microsoft.com/office/drawing/2014/main" id="{33608864-CBA6-4AA3-0EB7-57F2F011CD0D}"/>
              </a:ext>
            </a:extLst>
          </p:cNvPr>
          <p:cNvSpPr/>
          <p:nvPr/>
        </p:nvSpPr>
        <p:spPr>
          <a:xfrm>
            <a:off x="0" y="6591869"/>
            <a:ext cx="9144000" cy="266131"/>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Marcador de número de diapositiva 5">
            <a:extLst>
              <a:ext uri="{FF2B5EF4-FFF2-40B4-BE49-F238E27FC236}">
                <a16:creationId xmlns:a16="http://schemas.microsoft.com/office/drawing/2014/main" id="{075C1CCE-3E22-8187-FC12-8B96F30C689A}"/>
              </a:ext>
            </a:extLst>
          </p:cNvPr>
          <p:cNvSpPr txBox="1">
            <a:spLocks/>
          </p:cNvSpPr>
          <p:nvPr/>
        </p:nvSpPr>
        <p:spPr>
          <a:xfrm>
            <a:off x="7086600" y="6543917"/>
            <a:ext cx="20574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C6A0E7-E08E-4DCB-B976-C27F2BB9E06E}" type="slidenum">
              <a:rPr kumimoji="0" lang="it-IT"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Segnaposto piè di pagina 21">
            <a:extLst>
              <a:ext uri="{FF2B5EF4-FFF2-40B4-BE49-F238E27FC236}">
                <a16:creationId xmlns:a16="http://schemas.microsoft.com/office/drawing/2014/main" id="{81D3252C-81CB-0BCA-23AD-E4DD3F1E0E48}"/>
              </a:ext>
            </a:extLst>
          </p:cNvPr>
          <p:cNvSpPr txBox="1">
            <a:spLocks/>
          </p:cNvSpPr>
          <p:nvPr/>
        </p:nvSpPr>
        <p:spPr>
          <a:xfrm>
            <a:off x="2057401" y="6543919"/>
            <a:ext cx="50292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NICOLA.POLI@UNIFI.IT</a:t>
            </a:r>
            <a:endParaRPr kumimoji="0" lang="it-IT"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Segnaposto data 20">
            <a:extLst>
              <a:ext uri="{FF2B5EF4-FFF2-40B4-BE49-F238E27FC236}">
                <a16:creationId xmlns:a16="http://schemas.microsoft.com/office/drawing/2014/main" id="{809C9BA6-D459-1D04-5FDF-373C2BB6BA86}"/>
              </a:ext>
            </a:extLst>
          </p:cNvPr>
          <p:cNvSpPr>
            <a:spLocks noGrp="1"/>
          </p:cNvSpPr>
          <p:nvPr>
            <p:ph type="dt" sz="half" idx="10"/>
          </p:nvPr>
        </p:nvSpPr>
        <p:spPr>
          <a:xfrm>
            <a:off x="0" y="6549780"/>
            <a:ext cx="2057400" cy="365125"/>
          </a:xfrm>
        </p:spPr>
        <p:txBody>
          <a:bodyPr/>
          <a:lstStyle/>
          <a:p>
            <a:r>
              <a:rPr lang="en-US" dirty="0"/>
              <a:t>10/02/2025</a:t>
            </a:r>
            <a:endParaRPr lang="it-IT" dirty="0"/>
          </a:p>
        </p:txBody>
      </p:sp>
      <p:sp>
        <p:nvSpPr>
          <p:cNvPr id="5" name="Rectangle 29">
            <a:extLst>
              <a:ext uri="{FF2B5EF4-FFF2-40B4-BE49-F238E27FC236}">
                <a16:creationId xmlns:a16="http://schemas.microsoft.com/office/drawing/2014/main" id="{202E87FA-BF99-DC24-BB71-1252536DC9E3}"/>
              </a:ext>
            </a:extLst>
          </p:cNvPr>
          <p:cNvSpPr>
            <a:spLocks noChangeArrowheads="1"/>
          </p:cNvSpPr>
          <p:nvPr/>
        </p:nvSpPr>
        <p:spPr bwMode="auto">
          <a:xfrm>
            <a:off x="5402684" y="6266917"/>
            <a:ext cx="3703994" cy="27699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r>
              <a:rPr lang="fr-FR" sz="1200" dirty="0">
                <a:latin typeface="+mn-lt"/>
              </a:rPr>
              <a:t>M. </a:t>
            </a:r>
            <a:r>
              <a:rPr lang="fr-FR" sz="1200" dirty="0" err="1">
                <a:latin typeface="+mn-lt"/>
              </a:rPr>
              <a:t>Chiarotti</a:t>
            </a:r>
            <a:r>
              <a:rPr lang="fr-FR" sz="1200" dirty="0">
                <a:latin typeface="+mn-lt"/>
              </a:rPr>
              <a:t> et al. Phys. </a:t>
            </a:r>
            <a:r>
              <a:rPr lang="fr-FR" sz="1200" dirty="0" err="1">
                <a:latin typeface="+mn-lt"/>
              </a:rPr>
              <a:t>Rev</a:t>
            </a:r>
            <a:r>
              <a:rPr lang="fr-FR" sz="1200" dirty="0">
                <a:latin typeface="+mn-lt"/>
              </a:rPr>
              <a:t>. X Quantum </a:t>
            </a:r>
            <a:r>
              <a:rPr lang="it-IT" sz="1200" b="1" dirty="0"/>
              <a:t>3</a:t>
            </a:r>
            <a:r>
              <a:rPr lang="it-IT" sz="1200" dirty="0"/>
              <a:t>, 030348 </a:t>
            </a:r>
            <a:r>
              <a:rPr lang="fr-FR" sz="1200" dirty="0">
                <a:latin typeface="+mn-lt"/>
              </a:rPr>
              <a:t>(2022)</a:t>
            </a:r>
            <a:endParaRPr lang="it-IT" sz="1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latin typeface="Cambria" panose="02040503050406030204" pitchFamily="18" charset="0"/>
                <a:ea typeface="Cambria" panose="02040503050406030204" pitchFamily="18" charset="0"/>
              </a:rPr>
              <a:t>LMT Fidelity – Developed Laser</a:t>
            </a:r>
            <a:endParaRPr lang="es-ES" sz="3200" b="1" cap="small" dirty="0">
              <a:latin typeface="Cambria" panose="02040503050406030204" pitchFamily="18" charset="0"/>
              <a:ea typeface="Cambria" panose="02040503050406030204" pitchFamily="18" charset="0"/>
            </a:endParaRPr>
          </a:p>
        </p:txBody>
      </p:sp>
      <p:sp>
        <p:nvSpPr>
          <p:cNvPr id="48" name="Rectangle 26">
            <a:extLst>
              <a:ext uri="{FF2B5EF4-FFF2-40B4-BE49-F238E27FC236}">
                <a16:creationId xmlns:a16="http://schemas.microsoft.com/office/drawing/2014/main" id="{A3ED9788-0F13-E22C-B0A3-C4C45D071335}"/>
              </a:ext>
            </a:extLst>
          </p:cNvPr>
          <p:cNvSpPr/>
          <p:nvPr/>
        </p:nvSpPr>
        <p:spPr>
          <a:xfrm>
            <a:off x="97920" y="877625"/>
            <a:ext cx="8794825" cy="707886"/>
          </a:xfrm>
          <a:prstGeom prst="rect">
            <a:avLst/>
          </a:prstGeom>
        </p:spPr>
        <p:txBody>
          <a:bodyPr wrap="square">
            <a:spAutoFit/>
          </a:bodyPr>
          <a:lstStyle/>
          <a:p>
            <a:pPr marL="342900" indent="-342900" algn="just">
              <a:buFont typeface="Arial" panose="020B0604020202020204" pitchFamily="34" charset="0"/>
              <a:buChar char="•"/>
            </a:pPr>
            <a:r>
              <a:rPr lang="it-IT" sz="2000" dirty="0"/>
              <a:t>Can </a:t>
            </a:r>
            <a:r>
              <a:rPr lang="it-IT" sz="2000" dirty="0" err="1"/>
              <a:t>apply</a:t>
            </a:r>
            <a:r>
              <a:rPr lang="it-IT" sz="2000" dirty="0"/>
              <a:t> </a:t>
            </a:r>
            <a:r>
              <a:rPr lang="it-IT" sz="2000" dirty="0" err="1"/>
              <a:t>this</a:t>
            </a:r>
            <a:r>
              <a:rPr lang="it-IT" sz="2000" dirty="0"/>
              <a:t> to the </a:t>
            </a:r>
            <a:r>
              <a:rPr lang="it-IT" sz="2000" dirty="0" err="1"/>
              <a:t>measured</a:t>
            </a:r>
            <a:r>
              <a:rPr lang="it-IT" sz="2000" dirty="0"/>
              <a:t> laser </a:t>
            </a:r>
            <a:r>
              <a:rPr lang="it-IT" sz="2000" dirty="0" err="1"/>
              <a:t>noise</a:t>
            </a:r>
            <a:endParaRPr lang="it-IT" sz="2000" dirty="0"/>
          </a:p>
          <a:p>
            <a:pPr marL="342900" indent="-342900" algn="just">
              <a:buFont typeface="Arial" panose="020B0604020202020204" pitchFamily="34" charset="0"/>
              <a:buChar char="•"/>
            </a:pPr>
            <a:r>
              <a:rPr lang="it-IT" sz="2000" dirty="0"/>
              <a:t>Using the </a:t>
            </a:r>
            <a:r>
              <a:rPr lang="it-IT" sz="2000" dirty="0" err="1"/>
              <a:t>Rabi</a:t>
            </a:r>
            <a:r>
              <a:rPr lang="it-IT" sz="2000" dirty="0"/>
              <a:t> frequency </a:t>
            </a:r>
            <a:r>
              <a:rPr lang="it-IT" sz="2000" dirty="0" err="1"/>
              <a:t>expected</a:t>
            </a:r>
            <a:r>
              <a:rPr lang="it-IT" sz="2000" dirty="0"/>
              <a:t> from the </a:t>
            </a:r>
            <a:r>
              <a:rPr lang="it-IT" sz="2000" dirty="0" err="1"/>
              <a:t>measured</a:t>
            </a:r>
            <a:r>
              <a:rPr lang="it-IT" sz="2000" dirty="0"/>
              <a:t> power (</a:t>
            </a:r>
            <a:r>
              <a:rPr lang="it-IT" sz="2000" dirty="0" err="1"/>
              <a:t>w</a:t>
            </a:r>
            <a:r>
              <a:rPr lang="it-IT" sz="2000" dirty="0"/>
              <a:t> = 5 mm)</a:t>
            </a:r>
          </a:p>
        </p:txBody>
      </p:sp>
      <p:sp>
        <p:nvSpPr>
          <p:cNvPr id="11" name="Rectángulo 4">
            <a:extLst>
              <a:ext uri="{FF2B5EF4-FFF2-40B4-BE49-F238E27FC236}">
                <a16:creationId xmlns:a16="http://schemas.microsoft.com/office/drawing/2014/main" id="{7D872584-35DE-B779-2858-00FA001EF899}"/>
              </a:ext>
            </a:extLst>
          </p:cNvPr>
          <p:cNvSpPr/>
          <p:nvPr/>
        </p:nvSpPr>
        <p:spPr>
          <a:xfrm>
            <a:off x="0" y="6591869"/>
            <a:ext cx="9144000" cy="26613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Marcador de número de diapositiva 5">
            <a:extLst>
              <a:ext uri="{FF2B5EF4-FFF2-40B4-BE49-F238E27FC236}">
                <a16:creationId xmlns:a16="http://schemas.microsoft.com/office/drawing/2014/main" id="{858EC36D-FE28-28B3-2BA1-B838B212D471}"/>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42</a:t>
            </a:fld>
            <a:endParaRPr lang="it-IT" dirty="0">
              <a:solidFill>
                <a:schemeClr val="bg1"/>
              </a:solidFill>
            </a:endParaRPr>
          </a:p>
        </p:txBody>
      </p:sp>
      <p:sp>
        <p:nvSpPr>
          <p:cNvPr id="15" name="Segnaposto data 20">
            <a:extLst>
              <a:ext uri="{FF2B5EF4-FFF2-40B4-BE49-F238E27FC236}">
                <a16:creationId xmlns:a16="http://schemas.microsoft.com/office/drawing/2014/main" id="{7B86E656-5B5A-764A-FA3C-488D080953F0}"/>
              </a:ext>
            </a:extLst>
          </p:cNvPr>
          <p:cNvSpPr>
            <a:spLocks noGrp="1"/>
          </p:cNvSpPr>
          <p:nvPr>
            <p:ph type="dt" sz="half" idx="10"/>
          </p:nvPr>
        </p:nvSpPr>
        <p:spPr>
          <a:xfrm>
            <a:off x="0" y="6549780"/>
            <a:ext cx="2057400" cy="365125"/>
          </a:xfrm>
        </p:spPr>
        <p:txBody>
          <a:bodyPr/>
          <a:lstStyle/>
          <a:p>
            <a:r>
              <a:rPr lang="en-US" dirty="0"/>
              <a:t>10/02/2025</a:t>
            </a:r>
          </a:p>
        </p:txBody>
      </p:sp>
      <p:sp>
        <p:nvSpPr>
          <p:cNvPr id="16" name="Segnaposto piè di pagina 21">
            <a:extLst>
              <a:ext uri="{FF2B5EF4-FFF2-40B4-BE49-F238E27FC236}">
                <a16:creationId xmlns:a16="http://schemas.microsoft.com/office/drawing/2014/main" id="{D8C09CB6-2E95-377F-19CA-377422F2C345}"/>
              </a:ext>
            </a:extLst>
          </p:cNvPr>
          <p:cNvSpPr>
            <a:spLocks noGrp="1"/>
          </p:cNvSpPr>
          <p:nvPr>
            <p:ph type="ftr" sz="quarter" idx="11"/>
          </p:nvPr>
        </p:nvSpPr>
        <p:spPr>
          <a:xfrm>
            <a:off x="2057401" y="6543919"/>
            <a:ext cx="5029200" cy="365125"/>
          </a:xfrm>
        </p:spPr>
        <p:txBody>
          <a:bodyPr/>
          <a:lstStyle/>
          <a:p>
            <a:r>
              <a:rPr lang="it-IT" dirty="0"/>
              <a:t>NICOLA.POLI@UNIFI.IT</a:t>
            </a:r>
          </a:p>
        </p:txBody>
      </p:sp>
      <p:sp>
        <p:nvSpPr>
          <p:cNvPr id="19" name="CasellaDiTesto 24">
            <a:extLst>
              <a:ext uri="{FF2B5EF4-FFF2-40B4-BE49-F238E27FC236}">
                <a16:creationId xmlns:a16="http://schemas.microsoft.com/office/drawing/2014/main" id="{66B4BDB2-E865-4CBE-2164-36DB1FA2510E}"/>
              </a:ext>
            </a:extLst>
          </p:cNvPr>
          <p:cNvSpPr txBox="1"/>
          <p:nvPr/>
        </p:nvSpPr>
        <p:spPr>
          <a:xfrm rot="19897533">
            <a:off x="3330994" y="3587875"/>
            <a:ext cx="2610523" cy="646331"/>
          </a:xfrm>
          <a:prstGeom prst="rect">
            <a:avLst/>
          </a:prstGeom>
          <a:noFill/>
        </p:spPr>
        <p:txBody>
          <a:bodyPr wrap="square" rtlCol="0">
            <a:spAutoFit/>
          </a:bodyPr>
          <a:lstStyle/>
          <a:p>
            <a:r>
              <a:rPr lang="en-US" sz="3600" dirty="0">
                <a:solidFill>
                  <a:schemeClr val="bg2">
                    <a:lumMod val="90000"/>
                  </a:schemeClr>
                </a:solidFill>
              </a:rPr>
              <a:t>Unpublished</a:t>
            </a:r>
            <a:endParaRPr lang="en-GB" sz="3600" dirty="0">
              <a:solidFill>
                <a:schemeClr val="bg2">
                  <a:lumMod val="90000"/>
                </a:schemeClr>
              </a:solidFill>
            </a:endParaRPr>
          </a:p>
        </p:txBody>
      </p:sp>
      <p:grpSp>
        <p:nvGrpSpPr>
          <p:cNvPr id="5" name="Gruppo 4">
            <a:extLst>
              <a:ext uri="{FF2B5EF4-FFF2-40B4-BE49-F238E27FC236}">
                <a16:creationId xmlns:a16="http://schemas.microsoft.com/office/drawing/2014/main" id="{53E53CF6-A54F-AB8A-6C06-A4A6E6E8D555}"/>
              </a:ext>
            </a:extLst>
          </p:cNvPr>
          <p:cNvGrpSpPr/>
          <p:nvPr/>
        </p:nvGrpSpPr>
        <p:grpSpPr>
          <a:xfrm>
            <a:off x="140948" y="1684534"/>
            <a:ext cx="6386560" cy="4483360"/>
            <a:chOff x="941339" y="1703416"/>
            <a:chExt cx="6386560" cy="4483360"/>
          </a:xfrm>
        </p:grpSpPr>
        <p:pic>
          <p:nvPicPr>
            <p:cNvPr id="3" name="Immagine 2">
              <a:extLst>
                <a:ext uri="{FF2B5EF4-FFF2-40B4-BE49-F238E27FC236}">
                  <a16:creationId xmlns:a16="http://schemas.microsoft.com/office/drawing/2014/main" id="{1A65F9BC-BA0D-92DB-D348-43EF5643C72B}"/>
                </a:ext>
              </a:extLst>
            </p:cNvPr>
            <p:cNvPicPr>
              <a:picLocks noChangeAspect="1"/>
            </p:cNvPicPr>
            <p:nvPr/>
          </p:nvPicPr>
          <p:blipFill>
            <a:blip r:embed="rId3"/>
            <a:stretch>
              <a:fillRect/>
            </a:stretch>
          </p:blipFill>
          <p:spPr>
            <a:xfrm>
              <a:off x="1147232" y="1703416"/>
              <a:ext cx="6180667" cy="4483360"/>
            </a:xfrm>
            <a:prstGeom prst="rect">
              <a:avLst/>
            </a:prstGeom>
          </p:spPr>
        </p:pic>
        <p:sp>
          <p:nvSpPr>
            <p:cNvPr id="17" name="Rettangolo 16">
              <a:extLst>
                <a:ext uri="{FF2B5EF4-FFF2-40B4-BE49-F238E27FC236}">
                  <a16:creationId xmlns:a16="http://schemas.microsoft.com/office/drawing/2014/main" id="{97F95D6A-5952-9C83-E568-1AC9566B4827}"/>
                </a:ext>
              </a:extLst>
            </p:cNvPr>
            <p:cNvSpPr/>
            <p:nvPr/>
          </p:nvSpPr>
          <p:spPr>
            <a:xfrm>
              <a:off x="1147232" y="1703416"/>
              <a:ext cx="411786" cy="309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0D5A5B0B-4F48-5140-17DD-C580670C6599}"/>
                </a:ext>
              </a:extLst>
            </p:cNvPr>
            <p:cNvSpPr/>
            <p:nvPr/>
          </p:nvSpPr>
          <p:spPr>
            <a:xfrm>
              <a:off x="941339" y="5394537"/>
              <a:ext cx="411786" cy="309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 name="Rectangle 29">
            <a:extLst>
              <a:ext uri="{FF2B5EF4-FFF2-40B4-BE49-F238E27FC236}">
                <a16:creationId xmlns:a16="http://schemas.microsoft.com/office/drawing/2014/main" id="{6F586981-0E85-3467-1205-79DF62A8C625}"/>
              </a:ext>
            </a:extLst>
          </p:cNvPr>
          <p:cNvSpPr>
            <a:spLocks noChangeArrowheads="1"/>
          </p:cNvSpPr>
          <p:nvPr/>
        </p:nvSpPr>
        <p:spPr bwMode="auto">
          <a:xfrm>
            <a:off x="5402684" y="6266917"/>
            <a:ext cx="3703994" cy="27699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r>
              <a:rPr lang="fr-FR" sz="1200" dirty="0">
                <a:latin typeface="+mn-lt"/>
              </a:rPr>
              <a:t>M. </a:t>
            </a:r>
            <a:r>
              <a:rPr lang="fr-FR" sz="1200" dirty="0" err="1">
                <a:latin typeface="+mn-lt"/>
              </a:rPr>
              <a:t>Chiarotti</a:t>
            </a:r>
            <a:r>
              <a:rPr lang="fr-FR" sz="1200" dirty="0">
                <a:latin typeface="+mn-lt"/>
              </a:rPr>
              <a:t> et al. Phys. </a:t>
            </a:r>
            <a:r>
              <a:rPr lang="fr-FR" sz="1200" dirty="0" err="1">
                <a:latin typeface="+mn-lt"/>
              </a:rPr>
              <a:t>Rev</a:t>
            </a:r>
            <a:r>
              <a:rPr lang="fr-FR" sz="1200" dirty="0">
                <a:latin typeface="+mn-lt"/>
              </a:rPr>
              <a:t>. X Quantum </a:t>
            </a:r>
            <a:r>
              <a:rPr lang="it-IT" sz="1200" b="1" dirty="0"/>
              <a:t>3</a:t>
            </a:r>
            <a:r>
              <a:rPr lang="it-IT" sz="1200" dirty="0"/>
              <a:t>, 030348 </a:t>
            </a:r>
            <a:r>
              <a:rPr lang="fr-FR" sz="1200" dirty="0">
                <a:latin typeface="+mn-lt"/>
              </a:rPr>
              <a:t>(2022)</a:t>
            </a:r>
            <a:endParaRPr lang="it-IT" sz="1200" dirty="0">
              <a:latin typeface="+mn-lt"/>
            </a:endParaRPr>
          </a:p>
        </p:txBody>
      </p:sp>
      <p:grpSp>
        <p:nvGrpSpPr>
          <p:cNvPr id="6" name="Gruppo 5">
            <a:extLst>
              <a:ext uri="{FF2B5EF4-FFF2-40B4-BE49-F238E27FC236}">
                <a16:creationId xmlns:a16="http://schemas.microsoft.com/office/drawing/2014/main" id="{EA4C0579-08E7-D441-BD3D-FD0E08AE1C79}"/>
              </a:ext>
            </a:extLst>
          </p:cNvPr>
          <p:cNvGrpSpPr/>
          <p:nvPr/>
        </p:nvGrpSpPr>
        <p:grpSpPr>
          <a:xfrm>
            <a:off x="6239847" y="3368351"/>
            <a:ext cx="3053442" cy="2403394"/>
            <a:chOff x="6239847" y="3368351"/>
            <a:chExt cx="3053442" cy="2403394"/>
          </a:xfrm>
        </p:grpSpPr>
        <p:grpSp>
          <p:nvGrpSpPr>
            <p:cNvPr id="10" name="Gruppo 9">
              <a:extLst>
                <a:ext uri="{FF2B5EF4-FFF2-40B4-BE49-F238E27FC236}">
                  <a16:creationId xmlns:a16="http://schemas.microsoft.com/office/drawing/2014/main" id="{29D524DA-C66F-29FC-8AD5-78FD91FDF794}"/>
                </a:ext>
              </a:extLst>
            </p:cNvPr>
            <p:cNvGrpSpPr/>
            <p:nvPr/>
          </p:nvGrpSpPr>
          <p:grpSpPr>
            <a:xfrm>
              <a:off x="6239847" y="4070497"/>
              <a:ext cx="3053442" cy="1701248"/>
              <a:chOff x="6239847" y="4070497"/>
              <a:chExt cx="3053442" cy="1701248"/>
            </a:xfrm>
          </p:grpSpPr>
          <p:pic>
            <p:nvPicPr>
              <p:cNvPr id="2" name="Immagine 1">
                <a:extLst>
                  <a:ext uri="{FF2B5EF4-FFF2-40B4-BE49-F238E27FC236}">
                    <a16:creationId xmlns:a16="http://schemas.microsoft.com/office/drawing/2014/main" id="{F50D384B-91B2-5DB9-67EB-948EC23725A5}"/>
                  </a:ext>
                </a:extLst>
              </p:cNvPr>
              <p:cNvPicPr>
                <a:picLocks noChangeAspect="1"/>
              </p:cNvPicPr>
              <p:nvPr/>
            </p:nvPicPr>
            <p:blipFill>
              <a:blip r:embed="rId4"/>
              <a:stretch>
                <a:fillRect/>
              </a:stretch>
            </p:blipFill>
            <p:spPr>
              <a:xfrm>
                <a:off x="7171940" y="5063859"/>
                <a:ext cx="1790191" cy="707886"/>
              </a:xfrm>
              <a:prstGeom prst="rect">
                <a:avLst/>
              </a:prstGeom>
            </p:spPr>
          </p:pic>
          <p:sp>
            <p:nvSpPr>
              <p:cNvPr id="8" name="CasellaDiTesto 7">
                <a:extLst>
                  <a:ext uri="{FF2B5EF4-FFF2-40B4-BE49-F238E27FC236}">
                    <a16:creationId xmlns:a16="http://schemas.microsoft.com/office/drawing/2014/main" id="{A45BDB38-FDA0-2C38-DAA1-B14CDE80BFEF}"/>
                  </a:ext>
                </a:extLst>
              </p:cNvPr>
              <p:cNvSpPr txBox="1"/>
              <p:nvPr/>
            </p:nvSpPr>
            <p:spPr>
              <a:xfrm>
                <a:off x="6239847" y="4070497"/>
                <a:ext cx="3053442" cy="923330"/>
              </a:xfrm>
              <a:prstGeom prst="rect">
                <a:avLst/>
              </a:prstGeom>
              <a:noFill/>
            </p:spPr>
            <p:txBody>
              <a:bodyPr wrap="square">
                <a:spAutoFit/>
              </a:bodyPr>
              <a:lstStyle/>
              <a:p>
                <a:r>
                  <a:rPr lang="it-IT" sz="1800" dirty="0"/>
                  <a:t>High finesse </a:t>
                </a:r>
                <a:r>
                  <a:rPr lang="it-IT" sz="1800" dirty="0" err="1"/>
                  <a:t>cavity</a:t>
                </a:r>
                <a:r>
                  <a:rPr lang="it-IT" sz="1800" dirty="0"/>
                  <a:t> @ 332 nm</a:t>
                </a:r>
              </a:p>
              <a:p>
                <a:r>
                  <a:rPr lang="it-IT" dirty="0"/>
                  <a:t>for UV-DUV </a:t>
                </a:r>
                <a:r>
                  <a:rPr lang="it-IT" dirty="0" err="1"/>
                  <a:t>lasers</a:t>
                </a:r>
                <a:r>
                  <a:rPr lang="it-IT" dirty="0"/>
                  <a:t> frequency </a:t>
                </a:r>
                <a:r>
                  <a:rPr lang="it-IT" dirty="0" err="1"/>
                  <a:t>stabilization</a:t>
                </a:r>
                <a:endParaRPr lang="it-IT" dirty="0"/>
              </a:p>
            </p:txBody>
          </p:sp>
        </p:grpSp>
        <p:sp>
          <p:nvSpPr>
            <p:cNvPr id="9" name="Freccia in giù 8">
              <a:extLst>
                <a:ext uri="{FF2B5EF4-FFF2-40B4-BE49-F238E27FC236}">
                  <a16:creationId xmlns:a16="http://schemas.microsoft.com/office/drawing/2014/main" id="{01A53F99-314D-2AB9-695A-878BD3AF6032}"/>
                </a:ext>
              </a:extLst>
            </p:cNvPr>
            <p:cNvSpPr/>
            <p:nvPr/>
          </p:nvSpPr>
          <p:spPr>
            <a:xfrm>
              <a:off x="7473820" y="3368351"/>
              <a:ext cx="513184" cy="7021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343881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ángulo 24"/>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small"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Conclusions</a:t>
            </a:r>
            <a:endParaRPr kumimoji="0" lang="it-IT" sz="3200" b="1" i="0" u="none" strike="noStrike" kern="1200" cap="small"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ounded Rectangle 10">
            <a:extLst>
              <a:ext uri="{FF2B5EF4-FFF2-40B4-BE49-F238E27FC236}">
                <a16:creationId xmlns:a16="http://schemas.microsoft.com/office/drawing/2014/main" id="{19F8EC76-D4D2-06E1-49F7-882A66BBA12E}"/>
              </a:ext>
            </a:extLst>
          </p:cNvPr>
          <p:cNvSpPr/>
          <p:nvPr/>
        </p:nvSpPr>
        <p:spPr>
          <a:xfrm>
            <a:off x="361209" y="1034723"/>
            <a:ext cx="8421582" cy="6584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75" normalizeH="0" baseline="0" noProof="0" dirty="0">
                <a:ln>
                  <a:noFill/>
                </a:ln>
                <a:solidFill>
                  <a:prstClr val="black"/>
                </a:solidFill>
                <a:effectLst/>
                <a:uLnTx/>
                <a:uFillTx/>
                <a:latin typeface="Calibri"/>
                <a:ea typeface="+mn-ea"/>
                <a:cs typeface="Calibri"/>
                <a:sym typeface="+mn-ea"/>
              </a:rPr>
              <a:t>Clock Atom interferometers</a:t>
            </a:r>
            <a:r>
              <a:rPr kumimoji="0" lang="en-US" sz="2400" b="0" i="0" u="none" strike="noStrike" kern="1200" cap="none" spc="75" normalizeH="0" noProof="0" dirty="0">
                <a:ln>
                  <a:noFill/>
                </a:ln>
                <a:solidFill>
                  <a:prstClr val="black"/>
                </a:solidFill>
                <a:effectLst/>
                <a:uLnTx/>
                <a:uFillTx/>
                <a:latin typeface="Calibri"/>
                <a:ea typeface="+mn-ea"/>
                <a:cs typeface="Calibri"/>
                <a:sym typeface="+mn-ea"/>
              </a:rPr>
              <a:t> (Cd &amp; Sr atoms)</a:t>
            </a:r>
            <a:endParaRPr kumimoji="0" lang="en-GB" altLang="en-US" sz="2400" b="0" i="0" u="none" strike="noStrike" kern="1200" cap="none" spc="0" normalizeH="0" baseline="0" noProof="0" dirty="0">
              <a:ln>
                <a:noFill/>
              </a:ln>
              <a:solidFill>
                <a:prstClr val="black"/>
              </a:solidFill>
              <a:effectLst/>
              <a:uLnTx/>
              <a:uFillTx/>
              <a:latin typeface="Calibri"/>
              <a:ea typeface="+mn-ea"/>
              <a:cs typeface="Calibri"/>
              <a:sym typeface="+mn-ea"/>
            </a:endParaRPr>
          </a:p>
        </p:txBody>
      </p:sp>
      <p:sp>
        <p:nvSpPr>
          <p:cNvPr id="59" name="Rounded Rectangle 17">
            <a:extLst>
              <a:ext uri="{FF2B5EF4-FFF2-40B4-BE49-F238E27FC236}">
                <a16:creationId xmlns:a16="http://schemas.microsoft.com/office/drawing/2014/main" id="{41AC001A-D3F7-AE19-C701-EA41B643BE5A}"/>
              </a:ext>
            </a:extLst>
          </p:cNvPr>
          <p:cNvSpPr/>
          <p:nvPr/>
        </p:nvSpPr>
        <p:spPr>
          <a:xfrm>
            <a:off x="323886" y="2217477"/>
            <a:ext cx="8024404" cy="57531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Calibri"/>
                <a:sym typeface="+mn-ea"/>
              </a:rPr>
              <a:t>Fundamental physics tests</a:t>
            </a:r>
            <a:endParaRPr kumimoji="0" lang="en-GB" altLang="en-US" sz="2400" b="0" i="0" u="none" strike="noStrike" kern="1200" cap="none" spc="0" normalizeH="0" baseline="0" noProof="0" dirty="0">
              <a:ln>
                <a:noFill/>
              </a:ln>
              <a:solidFill>
                <a:prstClr val="black"/>
              </a:solidFill>
              <a:effectLst/>
              <a:uLnTx/>
              <a:uFillTx/>
              <a:latin typeface="Calibri"/>
              <a:ea typeface="+mn-ea"/>
              <a:cs typeface="Calibri"/>
              <a:sym typeface="+mn-ea"/>
            </a:endParaRPr>
          </a:p>
        </p:txBody>
      </p:sp>
      <p:sp>
        <p:nvSpPr>
          <p:cNvPr id="65" name="Rounded Rectangle 17">
            <a:extLst>
              <a:ext uri="{FF2B5EF4-FFF2-40B4-BE49-F238E27FC236}">
                <a16:creationId xmlns:a16="http://schemas.microsoft.com/office/drawing/2014/main" id="{8879A63F-9266-252F-486E-7A75B877A869}"/>
              </a:ext>
            </a:extLst>
          </p:cNvPr>
          <p:cNvSpPr/>
          <p:nvPr/>
        </p:nvSpPr>
        <p:spPr>
          <a:xfrm>
            <a:off x="323886" y="3141345"/>
            <a:ext cx="8024404" cy="57531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Calibri"/>
                <a:sym typeface="+mn-ea"/>
              </a:rPr>
              <a:t>Quantum interference</a:t>
            </a:r>
            <a:r>
              <a:rPr kumimoji="0" lang="en-US" sz="2400" b="0" i="0" u="none" strike="noStrike" kern="1200" cap="none" spc="0" normalizeH="0" noProof="0" dirty="0">
                <a:ln>
                  <a:noFill/>
                </a:ln>
                <a:solidFill>
                  <a:prstClr val="black"/>
                </a:solidFill>
                <a:effectLst/>
                <a:uLnTx/>
                <a:uFillTx/>
                <a:latin typeface="Calibri"/>
                <a:ea typeface="+mn-ea"/>
                <a:cs typeface="Calibri"/>
                <a:sym typeface="+mn-ea"/>
              </a:rPr>
              <a:t> of clocks</a:t>
            </a:r>
            <a:endParaRPr kumimoji="0" lang="en-GB" altLang="en-US" sz="2400" b="0" i="0" u="none" strike="noStrike" kern="1200" cap="none" spc="0" normalizeH="0" baseline="0" noProof="0" dirty="0">
              <a:ln>
                <a:noFill/>
              </a:ln>
              <a:solidFill>
                <a:prstClr val="black"/>
              </a:solidFill>
              <a:effectLst/>
              <a:uLnTx/>
              <a:uFillTx/>
              <a:latin typeface="Calibri"/>
              <a:ea typeface="+mn-ea"/>
              <a:cs typeface="Calibri"/>
              <a:sym typeface="+mn-ea"/>
            </a:endParaRPr>
          </a:p>
        </p:txBody>
      </p:sp>
      <p:sp>
        <p:nvSpPr>
          <p:cNvPr id="2" name="Rectángulo 4">
            <a:extLst>
              <a:ext uri="{FF2B5EF4-FFF2-40B4-BE49-F238E27FC236}">
                <a16:creationId xmlns:a16="http://schemas.microsoft.com/office/drawing/2014/main" id="{5741C6FB-C986-3551-5A6A-333BF21DD325}"/>
              </a:ext>
            </a:extLst>
          </p:cNvPr>
          <p:cNvSpPr/>
          <p:nvPr/>
        </p:nvSpPr>
        <p:spPr>
          <a:xfrm>
            <a:off x="0" y="6591869"/>
            <a:ext cx="9144000" cy="26613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número de diapositiva 5">
            <a:extLst>
              <a:ext uri="{FF2B5EF4-FFF2-40B4-BE49-F238E27FC236}">
                <a16:creationId xmlns:a16="http://schemas.microsoft.com/office/drawing/2014/main" id="{F88BE6AB-40DD-A25A-3F38-3B17AE91737B}"/>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43</a:t>
            </a:fld>
            <a:endParaRPr lang="it-IT" dirty="0">
              <a:solidFill>
                <a:schemeClr val="bg1"/>
              </a:solidFill>
            </a:endParaRPr>
          </a:p>
        </p:txBody>
      </p:sp>
      <p:sp>
        <p:nvSpPr>
          <p:cNvPr id="9" name="Segnaposto piè di pagina 21">
            <a:extLst>
              <a:ext uri="{FF2B5EF4-FFF2-40B4-BE49-F238E27FC236}">
                <a16:creationId xmlns:a16="http://schemas.microsoft.com/office/drawing/2014/main" id="{EE769C1A-F744-E05E-E77E-AD972212DD4D}"/>
              </a:ext>
            </a:extLst>
          </p:cNvPr>
          <p:cNvSpPr>
            <a:spLocks noGrp="1"/>
          </p:cNvSpPr>
          <p:nvPr>
            <p:ph type="ftr" sz="quarter" idx="11"/>
          </p:nvPr>
        </p:nvSpPr>
        <p:spPr>
          <a:xfrm>
            <a:off x="2057401" y="6543919"/>
            <a:ext cx="5029200" cy="365125"/>
          </a:xfrm>
        </p:spPr>
        <p:txBody>
          <a:bodyPr/>
          <a:lstStyle/>
          <a:p>
            <a:r>
              <a:rPr lang="it-IT" dirty="0"/>
              <a:t>NICOLA.POLI@UNIFI.IT</a:t>
            </a:r>
          </a:p>
        </p:txBody>
      </p:sp>
      <p:sp>
        <p:nvSpPr>
          <p:cNvPr id="5" name="Segnaposto data 20">
            <a:extLst>
              <a:ext uri="{FF2B5EF4-FFF2-40B4-BE49-F238E27FC236}">
                <a16:creationId xmlns:a16="http://schemas.microsoft.com/office/drawing/2014/main" id="{941A1924-6E74-D0E3-486F-750D35D155C2}"/>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392753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24"/>
          <p:cNvSpPr/>
          <p:nvPr/>
        </p:nvSpPr>
        <p:spPr>
          <a:xfrm>
            <a:off x="0" y="0"/>
            <a:ext cx="6819300" cy="68574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3" name="Google Shape;643;p24"/>
          <p:cNvSpPr/>
          <p:nvPr/>
        </p:nvSpPr>
        <p:spPr>
          <a:xfrm>
            <a:off x="-17780" y="981075"/>
            <a:ext cx="6631200" cy="4924500"/>
          </a:xfrm>
          <a:prstGeom prst="rect">
            <a:avLst/>
          </a:prstGeom>
          <a:no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a:solidFill>
                  <a:schemeClr val="lt1"/>
                </a:solidFill>
                <a:latin typeface="Calibri"/>
                <a:ea typeface="Calibri"/>
                <a:cs typeface="Calibri"/>
                <a:sym typeface="Calibri"/>
              </a:rPr>
              <a:t>GROUP PHOTO</a:t>
            </a:r>
            <a:endParaRPr sz="1800">
              <a:solidFill>
                <a:schemeClr val="lt1"/>
              </a:solidFill>
              <a:latin typeface="Calibri"/>
              <a:ea typeface="Calibri"/>
              <a:cs typeface="Calibri"/>
              <a:sym typeface="Calibri"/>
            </a:endParaRPr>
          </a:p>
        </p:txBody>
      </p:sp>
      <p:pic>
        <p:nvPicPr>
          <p:cNvPr id="645" name="Google Shape;645;p24"/>
          <p:cNvPicPr preferRelativeResize="0"/>
          <p:nvPr/>
        </p:nvPicPr>
        <p:blipFill rotWithShape="1">
          <a:blip r:embed="rId3">
            <a:alphaModFix/>
          </a:blip>
          <a:srcRect/>
          <a:stretch/>
        </p:blipFill>
        <p:spPr>
          <a:xfrm>
            <a:off x="7425181" y="5368525"/>
            <a:ext cx="1126408" cy="1091826"/>
          </a:xfrm>
          <a:prstGeom prst="rect">
            <a:avLst/>
          </a:prstGeom>
          <a:noFill/>
          <a:ln>
            <a:noFill/>
          </a:ln>
          <a:effectLst>
            <a:outerShdw blurRad="50800" dist="38100" dir="2700000" algn="ctr" rotWithShape="0">
              <a:srgbClr val="000000">
                <a:alpha val="40000"/>
              </a:srgbClr>
            </a:outerShdw>
          </a:effectLst>
        </p:spPr>
      </p:pic>
      <p:pic>
        <p:nvPicPr>
          <p:cNvPr id="646" name="Google Shape;646;p24"/>
          <p:cNvPicPr preferRelativeResize="0"/>
          <p:nvPr/>
        </p:nvPicPr>
        <p:blipFill rotWithShape="1">
          <a:blip r:embed="rId4">
            <a:alphaModFix/>
          </a:blip>
          <a:srcRect t="13892"/>
          <a:stretch/>
        </p:blipFill>
        <p:spPr>
          <a:xfrm>
            <a:off x="6847472" y="1245762"/>
            <a:ext cx="2208273" cy="1371600"/>
          </a:xfrm>
          <a:prstGeom prst="rect">
            <a:avLst/>
          </a:prstGeom>
          <a:noFill/>
          <a:ln>
            <a:noFill/>
          </a:ln>
        </p:spPr>
      </p:pic>
      <p:pic>
        <p:nvPicPr>
          <p:cNvPr id="648" name="Google Shape;648;p24"/>
          <p:cNvPicPr preferRelativeResize="0"/>
          <p:nvPr/>
        </p:nvPicPr>
        <p:blipFill rotWithShape="1">
          <a:blip r:embed="rId5">
            <a:alphaModFix/>
          </a:blip>
          <a:srcRect/>
          <a:stretch/>
        </p:blipFill>
        <p:spPr>
          <a:xfrm>
            <a:off x="6847472" y="160576"/>
            <a:ext cx="2275472" cy="1000010"/>
          </a:xfrm>
          <a:prstGeom prst="rect">
            <a:avLst/>
          </a:prstGeom>
          <a:noFill/>
          <a:ln>
            <a:noFill/>
          </a:ln>
        </p:spPr>
      </p:pic>
      <p:pic>
        <p:nvPicPr>
          <p:cNvPr id="649" name="Google Shape;649;p24" descr="WhatsApp Image 2021-12-23 at 13.53.24"/>
          <p:cNvPicPr preferRelativeResize="0">
            <a:picLocks noGrp="1"/>
          </p:cNvPicPr>
          <p:nvPr>
            <p:ph type="body" idx="1"/>
          </p:nvPr>
        </p:nvPicPr>
        <p:blipFill rotWithShape="1">
          <a:blip r:embed="rId6">
            <a:alphaModFix/>
          </a:blip>
          <a:srcRect/>
          <a:stretch/>
        </p:blipFill>
        <p:spPr>
          <a:xfrm>
            <a:off x="-8890" y="974090"/>
            <a:ext cx="6828300" cy="4931400"/>
          </a:xfrm>
          <a:prstGeom prst="rect">
            <a:avLst/>
          </a:prstGeom>
          <a:noFill/>
          <a:ln>
            <a:noFill/>
          </a:ln>
        </p:spPr>
      </p:pic>
      <p:sp>
        <p:nvSpPr>
          <p:cNvPr id="650" name="Google Shape;650;p24"/>
          <p:cNvSpPr txBox="1"/>
          <p:nvPr/>
        </p:nvSpPr>
        <p:spPr>
          <a:xfrm>
            <a:off x="1110650" y="5403500"/>
            <a:ext cx="9717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400" b="1" dirty="0">
                <a:solidFill>
                  <a:srgbClr val="FFFFFF"/>
                </a:solidFill>
                <a:latin typeface="Calibri"/>
                <a:ea typeface="Calibri"/>
                <a:cs typeface="Calibri"/>
                <a:sym typeface="Calibri"/>
              </a:rPr>
              <a:t>Nicola </a:t>
            </a:r>
            <a:endParaRPr sz="1400" b="1" dirty="0">
              <a:solidFill>
                <a:srgbClr val="FFFFFF"/>
              </a:solidFill>
              <a:latin typeface="Calibri"/>
              <a:ea typeface="Calibri"/>
              <a:cs typeface="Calibri"/>
              <a:sym typeface="Calibri"/>
            </a:endParaRPr>
          </a:p>
          <a:p>
            <a:pPr marL="0" lvl="0" indent="0" algn="ctr" rtl="0">
              <a:spcBef>
                <a:spcPts val="0"/>
              </a:spcBef>
              <a:spcAft>
                <a:spcPts val="0"/>
              </a:spcAft>
              <a:buNone/>
            </a:pPr>
            <a:r>
              <a:rPr lang="it-IT" sz="1400" b="1" dirty="0">
                <a:solidFill>
                  <a:srgbClr val="FFFFFF"/>
                </a:solidFill>
                <a:latin typeface="Calibri"/>
                <a:ea typeface="Calibri"/>
                <a:cs typeface="Calibri"/>
                <a:sym typeface="Calibri"/>
              </a:rPr>
              <a:t>Poli</a:t>
            </a:r>
            <a:endParaRPr sz="1400" b="1" dirty="0">
              <a:solidFill>
                <a:srgbClr val="FFFFFF"/>
              </a:solidFill>
              <a:latin typeface="Calibri"/>
              <a:ea typeface="Calibri"/>
              <a:cs typeface="Calibri"/>
              <a:sym typeface="Calibri"/>
            </a:endParaRPr>
          </a:p>
        </p:txBody>
      </p:sp>
      <p:sp>
        <p:nvSpPr>
          <p:cNvPr id="651" name="Google Shape;651;p24"/>
          <p:cNvSpPr txBox="1"/>
          <p:nvPr/>
        </p:nvSpPr>
        <p:spPr>
          <a:xfrm>
            <a:off x="1873850" y="5264525"/>
            <a:ext cx="971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400" b="1" dirty="0">
                <a:solidFill>
                  <a:srgbClr val="FFFFFF"/>
                </a:solidFill>
                <a:latin typeface="Calibri"/>
                <a:ea typeface="Calibri"/>
                <a:cs typeface="Calibri"/>
                <a:sym typeface="Calibri"/>
              </a:rPr>
              <a:t>Michele Sacco</a:t>
            </a:r>
            <a:endParaRPr sz="1400" b="1" dirty="0">
              <a:solidFill>
                <a:srgbClr val="FFFFFF"/>
              </a:solidFill>
              <a:latin typeface="Calibri"/>
              <a:ea typeface="Calibri"/>
              <a:cs typeface="Calibri"/>
              <a:sym typeface="Calibri"/>
            </a:endParaRPr>
          </a:p>
        </p:txBody>
      </p:sp>
      <p:sp>
        <p:nvSpPr>
          <p:cNvPr id="652" name="Google Shape;652;p24"/>
          <p:cNvSpPr txBox="1"/>
          <p:nvPr/>
        </p:nvSpPr>
        <p:spPr>
          <a:xfrm>
            <a:off x="2563050" y="5289975"/>
            <a:ext cx="1185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400" b="1" dirty="0" err="1">
                <a:solidFill>
                  <a:srgbClr val="FFFFFF"/>
                </a:solidFill>
                <a:latin typeface="Calibri"/>
                <a:ea typeface="Calibri"/>
                <a:cs typeface="Calibri"/>
                <a:sym typeface="Calibri"/>
              </a:rPr>
              <a:t>Satvika</a:t>
            </a:r>
            <a:r>
              <a:rPr lang="it-IT" sz="1400" b="1" dirty="0">
                <a:solidFill>
                  <a:srgbClr val="FFFFFF"/>
                </a:solidFill>
                <a:latin typeface="Calibri"/>
                <a:ea typeface="Calibri"/>
                <a:cs typeface="Calibri"/>
                <a:sym typeface="Calibri"/>
              </a:rPr>
              <a:t> </a:t>
            </a:r>
            <a:r>
              <a:rPr lang="it-IT" sz="1400" b="1" dirty="0" err="1">
                <a:solidFill>
                  <a:srgbClr val="FFFFFF"/>
                </a:solidFill>
                <a:latin typeface="Calibri"/>
                <a:ea typeface="Calibri"/>
                <a:cs typeface="Calibri"/>
                <a:sym typeface="Calibri"/>
              </a:rPr>
              <a:t>Bandarupally</a:t>
            </a:r>
            <a:endParaRPr sz="1400" b="1" dirty="0">
              <a:solidFill>
                <a:srgbClr val="FFFFFF"/>
              </a:solidFill>
              <a:latin typeface="Calibri"/>
              <a:ea typeface="Calibri"/>
              <a:cs typeface="Calibri"/>
              <a:sym typeface="Calibri"/>
            </a:endParaRPr>
          </a:p>
        </p:txBody>
      </p:sp>
      <p:sp>
        <p:nvSpPr>
          <p:cNvPr id="653" name="Google Shape;653;p24"/>
          <p:cNvSpPr txBox="1"/>
          <p:nvPr/>
        </p:nvSpPr>
        <p:spPr>
          <a:xfrm>
            <a:off x="3275413" y="5081250"/>
            <a:ext cx="1185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400" b="1" dirty="0">
                <a:solidFill>
                  <a:srgbClr val="FFFFFF"/>
                </a:solidFill>
                <a:latin typeface="Calibri"/>
                <a:ea typeface="Calibri"/>
                <a:cs typeface="Calibri"/>
                <a:sym typeface="Calibri"/>
              </a:rPr>
              <a:t>Mauro Chiarotti</a:t>
            </a:r>
            <a:endParaRPr sz="1400" b="1" dirty="0">
              <a:solidFill>
                <a:srgbClr val="FFFFFF"/>
              </a:solidFill>
              <a:latin typeface="Calibri"/>
              <a:ea typeface="Calibri"/>
              <a:cs typeface="Calibri"/>
              <a:sym typeface="Calibri"/>
            </a:endParaRPr>
          </a:p>
        </p:txBody>
      </p:sp>
      <p:sp>
        <p:nvSpPr>
          <p:cNvPr id="654" name="Google Shape;654;p24"/>
          <p:cNvSpPr txBox="1"/>
          <p:nvPr/>
        </p:nvSpPr>
        <p:spPr>
          <a:xfrm>
            <a:off x="4051050" y="5081250"/>
            <a:ext cx="1185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400" b="1" dirty="0">
                <a:solidFill>
                  <a:srgbClr val="FFFFFF"/>
                </a:solidFill>
                <a:latin typeface="Calibri"/>
                <a:ea typeface="Calibri"/>
                <a:cs typeface="Calibri"/>
                <a:sym typeface="Calibri"/>
              </a:rPr>
              <a:t>Jonathan </a:t>
            </a:r>
            <a:r>
              <a:rPr lang="it-IT" sz="1400" b="1" dirty="0" err="1">
                <a:solidFill>
                  <a:srgbClr val="FFFFFF"/>
                </a:solidFill>
                <a:latin typeface="Calibri"/>
                <a:ea typeface="Calibri"/>
                <a:cs typeface="Calibri"/>
                <a:sym typeface="Calibri"/>
              </a:rPr>
              <a:t>Tinsley</a:t>
            </a:r>
            <a:endParaRPr sz="1400" b="1" dirty="0">
              <a:solidFill>
                <a:srgbClr val="FFFFFF"/>
              </a:solidFill>
              <a:latin typeface="Calibri"/>
              <a:ea typeface="Calibri"/>
              <a:cs typeface="Calibri"/>
              <a:sym typeface="Calibri"/>
            </a:endParaRPr>
          </a:p>
        </p:txBody>
      </p:sp>
      <p:sp>
        <p:nvSpPr>
          <p:cNvPr id="655" name="Google Shape;655;p24"/>
          <p:cNvSpPr txBox="1"/>
          <p:nvPr/>
        </p:nvSpPr>
        <p:spPr>
          <a:xfrm>
            <a:off x="4849566" y="5162076"/>
            <a:ext cx="1185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400" b="1" dirty="0" err="1">
                <a:solidFill>
                  <a:schemeClr val="lt1"/>
                </a:solidFill>
                <a:latin typeface="Calibri"/>
                <a:ea typeface="Calibri"/>
                <a:cs typeface="Calibri"/>
                <a:sym typeface="Calibri"/>
              </a:rPr>
              <a:t>Shamaila</a:t>
            </a:r>
            <a:r>
              <a:rPr lang="it-IT" sz="1400" b="1" dirty="0">
                <a:solidFill>
                  <a:schemeClr val="lt1"/>
                </a:solidFill>
                <a:latin typeface="Calibri"/>
                <a:ea typeface="Calibri"/>
                <a:cs typeface="Calibri"/>
                <a:sym typeface="Calibri"/>
              </a:rPr>
              <a:t> </a:t>
            </a:r>
            <a:r>
              <a:rPr lang="it-IT" sz="1400" b="1" dirty="0" err="1">
                <a:solidFill>
                  <a:schemeClr val="lt1"/>
                </a:solidFill>
                <a:latin typeface="Calibri"/>
                <a:ea typeface="Calibri"/>
                <a:cs typeface="Calibri"/>
                <a:sym typeface="Calibri"/>
              </a:rPr>
              <a:t>Manzoor</a:t>
            </a:r>
            <a:endParaRPr sz="1400" b="1" dirty="0">
              <a:solidFill>
                <a:schemeClr val="lt1"/>
              </a:solidFill>
              <a:latin typeface="Calibri"/>
              <a:ea typeface="Calibri"/>
              <a:cs typeface="Calibri"/>
              <a:sym typeface="Calibri"/>
            </a:endParaRPr>
          </a:p>
        </p:txBody>
      </p:sp>
      <p:sp>
        <p:nvSpPr>
          <p:cNvPr id="656" name="Google Shape;656;p24"/>
          <p:cNvSpPr txBox="1"/>
          <p:nvPr/>
        </p:nvSpPr>
        <p:spPr>
          <a:xfrm>
            <a:off x="617060" y="6051533"/>
            <a:ext cx="55764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b="1" dirty="0">
                <a:solidFill>
                  <a:srgbClr val="FFFFFF"/>
                </a:solidFill>
                <a:latin typeface="Cambria" panose="02040503050406030204" pitchFamily="18" charset="0"/>
                <a:ea typeface="Cambria" panose="02040503050406030204" pitchFamily="18" charset="0"/>
                <a:cs typeface="Calibri"/>
                <a:sym typeface="Calibri"/>
              </a:rPr>
              <a:t>POST-DOC &amp; STUDENT POSITIONS AVAILABLE!</a:t>
            </a:r>
            <a:endParaRPr b="1" dirty="0">
              <a:solidFill>
                <a:srgbClr val="FFFFFF"/>
              </a:solidFill>
              <a:latin typeface="Cambria" panose="02040503050406030204" pitchFamily="18" charset="0"/>
              <a:ea typeface="Cambria" panose="02040503050406030204" pitchFamily="18" charset="0"/>
              <a:cs typeface="Calibri"/>
              <a:sym typeface="Calibri"/>
            </a:endParaRPr>
          </a:p>
          <a:p>
            <a:pPr marL="0" lvl="0" indent="0" algn="ctr" rtl="0">
              <a:spcBef>
                <a:spcPts val="0"/>
              </a:spcBef>
              <a:spcAft>
                <a:spcPts val="0"/>
              </a:spcAft>
              <a:buNone/>
            </a:pPr>
            <a:r>
              <a:rPr lang="it-IT" b="1" dirty="0">
                <a:solidFill>
                  <a:srgbClr val="FFFFFF"/>
                </a:solidFill>
                <a:latin typeface="Cambria" panose="02040503050406030204" pitchFamily="18" charset="0"/>
                <a:ea typeface="Cambria" panose="02040503050406030204" pitchFamily="18" charset="0"/>
                <a:cs typeface="Calibri"/>
                <a:sym typeface="Calibri"/>
              </a:rPr>
              <a:t>NICOLA.POLI@UNIFI.IT</a:t>
            </a:r>
            <a:endParaRPr b="1" dirty="0">
              <a:solidFill>
                <a:srgbClr val="FFFFFF"/>
              </a:solidFill>
              <a:latin typeface="Cambria" panose="02040503050406030204" pitchFamily="18" charset="0"/>
              <a:ea typeface="Cambria" panose="02040503050406030204" pitchFamily="18" charset="0"/>
              <a:cs typeface="Calibri"/>
              <a:sym typeface="Calibri"/>
            </a:endParaRPr>
          </a:p>
        </p:txBody>
      </p:sp>
      <p:pic>
        <p:nvPicPr>
          <p:cNvPr id="657" name="Google Shape;657;p24"/>
          <p:cNvPicPr preferRelativeResize="0"/>
          <p:nvPr/>
        </p:nvPicPr>
        <p:blipFill>
          <a:blip r:embed="rId7">
            <a:alphaModFix/>
          </a:blip>
          <a:stretch>
            <a:fillRect/>
          </a:stretch>
        </p:blipFill>
        <p:spPr>
          <a:xfrm>
            <a:off x="0" y="9026"/>
            <a:ext cx="2843400" cy="1888024"/>
          </a:xfrm>
          <a:prstGeom prst="rect">
            <a:avLst/>
          </a:prstGeom>
          <a:noFill/>
          <a:ln>
            <a:noFill/>
          </a:ln>
        </p:spPr>
      </p:pic>
      <p:pic>
        <p:nvPicPr>
          <p:cNvPr id="658" name="Google Shape;658;p24"/>
          <p:cNvPicPr preferRelativeResize="0"/>
          <p:nvPr/>
        </p:nvPicPr>
        <p:blipFill>
          <a:blip r:embed="rId8">
            <a:alphaModFix/>
          </a:blip>
          <a:stretch>
            <a:fillRect/>
          </a:stretch>
        </p:blipFill>
        <p:spPr>
          <a:xfrm>
            <a:off x="3431468" y="9025"/>
            <a:ext cx="3386127" cy="1888025"/>
          </a:xfrm>
          <a:prstGeom prst="rect">
            <a:avLst/>
          </a:prstGeom>
          <a:noFill/>
          <a:ln>
            <a:noFill/>
          </a:ln>
        </p:spPr>
      </p:pic>
      <p:pic>
        <p:nvPicPr>
          <p:cNvPr id="659" name="Google Shape;659;p24"/>
          <p:cNvPicPr preferRelativeResize="0"/>
          <p:nvPr/>
        </p:nvPicPr>
        <p:blipFill>
          <a:blip r:embed="rId9">
            <a:alphaModFix/>
          </a:blip>
          <a:stretch>
            <a:fillRect/>
          </a:stretch>
        </p:blipFill>
        <p:spPr>
          <a:xfrm>
            <a:off x="2708225" y="9025"/>
            <a:ext cx="1288785" cy="1888026"/>
          </a:xfrm>
          <a:prstGeom prst="rect">
            <a:avLst/>
          </a:prstGeom>
          <a:noFill/>
          <a:ln>
            <a:noFill/>
          </a:ln>
        </p:spPr>
      </p:pic>
      <p:pic>
        <p:nvPicPr>
          <p:cNvPr id="12" name="Immagine 11" descr="Immagine che contiene testo&#10;&#10;Descrizione generata automaticamente">
            <a:extLst>
              <a:ext uri="{FF2B5EF4-FFF2-40B4-BE49-F238E27FC236}">
                <a16:creationId xmlns:a16="http://schemas.microsoft.com/office/drawing/2014/main" id="{299A37DB-9260-48D6-8CA9-3DDED729C4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51654" y="3927390"/>
            <a:ext cx="1925497" cy="1283664"/>
          </a:xfrm>
          <a:prstGeom prst="rect">
            <a:avLst/>
          </a:prstGeom>
        </p:spPr>
      </p:pic>
      <p:sp>
        <p:nvSpPr>
          <p:cNvPr id="4" name="Segnaposto numero diapositiva 3">
            <a:extLst>
              <a:ext uri="{FF2B5EF4-FFF2-40B4-BE49-F238E27FC236}">
                <a16:creationId xmlns:a16="http://schemas.microsoft.com/office/drawing/2014/main" id="{7610BB74-2304-7E05-FF1E-D1E6591191F2}"/>
              </a:ext>
            </a:extLst>
          </p:cNvPr>
          <p:cNvSpPr>
            <a:spLocks noGrp="1"/>
          </p:cNvSpPr>
          <p:nvPr>
            <p:ph type="sldNum" sz="quarter" idx="12"/>
          </p:nvPr>
        </p:nvSpPr>
        <p:spPr/>
        <p:txBody>
          <a:bodyPr/>
          <a:lstStyle/>
          <a:p>
            <a:fld id="{C5C6A0E7-E08E-4DCB-B976-C27F2BB9E06E}" type="slidenum">
              <a:rPr lang="it-IT" smtClean="0"/>
              <a:pPr/>
              <a:t>44</a:t>
            </a:fld>
            <a:endParaRPr lang="it-IT" dirty="0"/>
          </a:p>
        </p:txBody>
      </p:sp>
      <p:pic>
        <p:nvPicPr>
          <p:cNvPr id="3" name="Immagine 2">
            <a:extLst>
              <a:ext uri="{FF2B5EF4-FFF2-40B4-BE49-F238E27FC236}">
                <a16:creationId xmlns:a16="http://schemas.microsoft.com/office/drawing/2014/main" id="{BF6B9384-0843-B35E-AD62-FCFD135614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1080" y="2720219"/>
            <a:ext cx="947543" cy="947543"/>
          </a:xfrm>
          <a:prstGeom prst="rect">
            <a:avLst/>
          </a:prstGeom>
          <a:ln>
            <a:noFill/>
          </a:ln>
        </p:spPr>
      </p:pic>
      <p:pic>
        <p:nvPicPr>
          <p:cNvPr id="6" name="Immagine 5" descr="Immagine che contiene Carattere, logo, Elementi grafici, simbolo&#10;&#10;Descrizione generata automaticamente">
            <a:extLst>
              <a:ext uri="{FF2B5EF4-FFF2-40B4-BE49-F238E27FC236}">
                <a16:creationId xmlns:a16="http://schemas.microsoft.com/office/drawing/2014/main" id="{7D939A97-7DFE-725C-E43C-D66FCFA038C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0444" y="2503176"/>
            <a:ext cx="1185301" cy="669953"/>
          </a:xfrm>
          <a:prstGeom prst="rect">
            <a:avLst/>
          </a:prstGeom>
        </p:spPr>
      </p:pic>
      <p:pic>
        <p:nvPicPr>
          <p:cNvPr id="8" name="Immagine 7">
            <a:extLst>
              <a:ext uri="{FF2B5EF4-FFF2-40B4-BE49-F238E27FC236}">
                <a16:creationId xmlns:a16="http://schemas.microsoft.com/office/drawing/2014/main" id="{CB1E4ACE-7038-AF28-A28A-F211CAD1A179}"/>
              </a:ext>
            </a:extLst>
          </p:cNvPr>
          <p:cNvPicPr>
            <a:picLocks noChangeAspect="1"/>
          </p:cNvPicPr>
          <p:nvPr/>
        </p:nvPicPr>
        <p:blipFill>
          <a:blip r:embed="rId13"/>
          <a:stretch>
            <a:fillRect/>
          </a:stretch>
        </p:blipFill>
        <p:spPr>
          <a:xfrm>
            <a:off x="8059322" y="3323482"/>
            <a:ext cx="1007003" cy="398194"/>
          </a:xfrm>
          <a:prstGeom prst="rect">
            <a:avLst/>
          </a:prstGeom>
        </p:spPr>
      </p:pic>
      <p:sp>
        <p:nvSpPr>
          <p:cNvPr id="5" name="Segnaposto data 20">
            <a:extLst>
              <a:ext uri="{FF2B5EF4-FFF2-40B4-BE49-F238E27FC236}">
                <a16:creationId xmlns:a16="http://schemas.microsoft.com/office/drawing/2014/main" id="{B2388223-A56D-5533-B2E2-41496D735290}"/>
              </a:ext>
            </a:extLst>
          </p:cNvPr>
          <p:cNvSpPr>
            <a:spLocks noGrp="1"/>
          </p:cNvSpPr>
          <p:nvPr>
            <p:ph type="dt" sz="half" idx="10"/>
          </p:nvPr>
        </p:nvSpPr>
        <p:spPr>
          <a:xfrm>
            <a:off x="0" y="6549780"/>
            <a:ext cx="2057400" cy="365125"/>
          </a:xfrm>
        </p:spPr>
        <p:txBody>
          <a:bodyPr/>
          <a:lstStyle/>
          <a:p>
            <a:r>
              <a:rPr lang="en-US" dirty="0"/>
              <a:t>10/02/2025</a:t>
            </a:r>
            <a:endParaRPr lang="it-IT" dirty="0"/>
          </a:p>
        </p:txBody>
      </p:sp>
      <p:sp>
        <p:nvSpPr>
          <p:cNvPr id="2" name="Google Shape;655;p24">
            <a:extLst>
              <a:ext uri="{FF2B5EF4-FFF2-40B4-BE49-F238E27FC236}">
                <a16:creationId xmlns:a16="http://schemas.microsoft.com/office/drawing/2014/main" id="{E6DB5BE7-910C-FDD5-6B84-357878775AA8}"/>
              </a:ext>
            </a:extLst>
          </p:cNvPr>
          <p:cNvSpPr txBox="1"/>
          <p:nvPr/>
        </p:nvSpPr>
        <p:spPr>
          <a:xfrm>
            <a:off x="5699945" y="5149918"/>
            <a:ext cx="11853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400" b="1" dirty="0">
                <a:solidFill>
                  <a:schemeClr val="lt1"/>
                </a:solidFill>
                <a:latin typeface="Calibri"/>
                <a:ea typeface="Calibri"/>
                <a:cs typeface="Calibri"/>
                <a:sym typeface="Calibri"/>
              </a:rPr>
              <a:t>Paul Robert</a:t>
            </a:r>
            <a:endParaRPr sz="1400" b="1" dirty="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F315B-BDFE-3B6B-63FE-44FE13167671}"/>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C18BC720-6CEB-5F45-7541-9E4D80C4B216}"/>
              </a:ext>
            </a:extLst>
          </p:cNvPr>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cap="small" dirty="0">
                <a:solidFill>
                  <a:schemeClr val="bg1"/>
                </a:solidFill>
                <a:latin typeface="Cambria" panose="02040503050406030204" pitchFamily="18" charset="0"/>
                <a:ea typeface="Cambria" panose="02040503050406030204" pitchFamily="18" charset="0"/>
              </a:rPr>
              <a:t>Atom Interferometers</a:t>
            </a:r>
          </a:p>
        </p:txBody>
      </p:sp>
      <p:sp>
        <p:nvSpPr>
          <p:cNvPr id="37" name="Text Box 57">
            <a:extLst>
              <a:ext uri="{FF2B5EF4-FFF2-40B4-BE49-F238E27FC236}">
                <a16:creationId xmlns:a16="http://schemas.microsoft.com/office/drawing/2014/main" id="{40F8230D-6CFD-F422-47BD-3FD2899D0534}"/>
              </a:ext>
            </a:extLst>
          </p:cNvPr>
          <p:cNvSpPr txBox="1">
            <a:spLocks noChangeArrowheads="1"/>
          </p:cNvSpPr>
          <p:nvPr/>
        </p:nvSpPr>
        <p:spPr bwMode="auto">
          <a:xfrm>
            <a:off x="117102" y="823772"/>
            <a:ext cx="3397084" cy="553998"/>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effectLst/>
                <a:uLnTx/>
                <a:uFillTx/>
                <a:latin typeface="+mj-lt"/>
                <a:ea typeface="ヒラギノ角ゴ Pro W3" pitchFamily="123" charset="-128"/>
                <a:cs typeface="Times" panose="02020603050405020304" pitchFamily="18" charset="0"/>
              </a:rPr>
              <a:t>light       matter wave</a:t>
            </a:r>
          </a:p>
        </p:txBody>
      </p:sp>
      <p:grpSp>
        <p:nvGrpSpPr>
          <p:cNvPr id="8" name="Gruppo 7">
            <a:extLst>
              <a:ext uri="{FF2B5EF4-FFF2-40B4-BE49-F238E27FC236}">
                <a16:creationId xmlns:a16="http://schemas.microsoft.com/office/drawing/2014/main" id="{9202322B-4AA8-C699-5828-9C0269011B5C}"/>
              </a:ext>
            </a:extLst>
          </p:cNvPr>
          <p:cNvGrpSpPr/>
          <p:nvPr/>
        </p:nvGrpSpPr>
        <p:grpSpPr>
          <a:xfrm>
            <a:off x="2584744" y="1024857"/>
            <a:ext cx="5375815" cy="3212080"/>
            <a:chOff x="301559" y="1369248"/>
            <a:chExt cx="3893203" cy="2310074"/>
          </a:xfrm>
        </p:grpSpPr>
        <p:sp>
          <p:nvSpPr>
            <p:cNvPr id="14" name="Line 24">
              <a:extLst>
                <a:ext uri="{FF2B5EF4-FFF2-40B4-BE49-F238E27FC236}">
                  <a16:creationId xmlns:a16="http://schemas.microsoft.com/office/drawing/2014/main" id="{7D7A00FC-1A9E-0C58-B558-2BD5DFCBF5F7}"/>
                </a:ext>
              </a:extLst>
            </p:cNvPr>
            <p:cNvSpPr>
              <a:spLocks noChangeShapeType="1"/>
            </p:cNvSpPr>
            <p:nvPr/>
          </p:nvSpPr>
          <p:spPr bwMode="auto">
            <a:xfrm>
              <a:off x="711502" y="3010199"/>
              <a:ext cx="1511144" cy="0"/>
            </a:xfrm>
            <a:prstGeom prst="line">
              <a:avLst/>
            </a:prstGeom>
            <a:noFill/>
            <a:ln w="63500">
              <a:solidFill>
                <a:srgbClr val="33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15" name="Line 25">
              <a:extLst>
                <a:ext uri="{FF2B5EF4-FFF2-40B4-BE49-F238E27FC236}">
                  <a16:creationId xmlns:a16="http://schemas.microsoft.com/office/drawing/2014/main" id="{C653A022-00C5-10CA-887A-1E5141A622B5}"/>
                </a:ext>
              </a:extLst>
            </p:cNvPr>
            <p:cNvSpPr>
              <a:spLocks noChangeShapeType="1"/>
            </p:cNvSpPr>
            <p:nvPr/>
          </p:nvSpPr>
          <p:spPr bwMode="auto">
            <a:xfrm>
              <a:off x="2222647" y="2146700"/>
              <a:ext cx="1584162" cy="0"/>
            </a:xfrm>
            <a:prstGeom prst="line">
              <a:avLst/>
            </a:prstGeom>
            <a:noFill/>
            <a:ln w="63500">
              <a:solidFill>
                <a:srgbClr val="33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16" name="Line 26">
              <a:extLst>
                <a:ext uri="{FF2B5EF4-FFF2-40B4-BE49-F238E27FC236}">
                  <a16:creationId xmlns:a16="http://schemas.microsoft.com/office/drawing/2014/main" id="{8550AA54-BAD1-110E-98E3-4B6BD6DCF266}"/>
                </a:ext>
              </a:extLst>
            </p:cNvPr>
            <p:cNvSpPr>
              <a:spLocks noChangeShapeType="1"/>
            </p:cNvSpPr>
            <p:nvPr/>
          </p:nvSpPr>
          <p:spPr bwMode="auto">
            <a:xfrm rot="19112780">
              <a:off x="1070239" y="2578449"/>
              <a:ext cx="1295266" cy="0"/>
            </a:xfrm>
            <a:prstGeom prst="line">
              <a:avLst/>
            </a:prstGeom>
            <a:noFill/>
            <a:ln w="63500">
              <a:solidFill>
                <a:srgbClr val="00B05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0" name="Line 27">
              <a:extLst>
                <a:ext uri="{FF2B5EF4-FFF2-40B4-BE49-F238E27FC236}">
                  <a16:creationId xmlns:a16="http://schemas.microsoft.com/office/drawing/2014/main" id="{8D3C5AF1-218D-387C-ECA6-554EE551124A}"/>
                </a:ext>
              </a:extLst>
            </p:cNvPr>
            <p:cNvSpPr>
              <a:spLocks noChangeShapeType="1"/>
            </p:cNvSpPr>
            <p:nvPr/>
          </p:nvSpPr>
          <p:spPr bwMode="auto">
            <a:xfrm rot="19112780">
              <a:off x="1943275" y="2384798"/>
              <a:ext cx="1863533" cy="23810"/>
            </a:xfrm>
            <a:prstGeom prst="line">
              <a:avLst/>
            </a:prstGeom>
            <a:noFill/>
            <a:ln w="63500">
              <a:solidFill>
                <a:srgbClr val="00B05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1" name="Line 28">
              <a:extLst>
                <a:ext uri="{FF2B5EF4-FFF2-40B4-BE49-F238E27FC236}">
                  <a16:creationId xmlns:a16="http://schemas.microsoft.com/office/drawing/2014/main" id="{09A822DF-9313-488E-71E4-424F1641B864}"/>
                </a:ext>
              </a:extLst>
            </p:cNvPr>
            <p:cNvSpPr>
              <a:spLocks noChangeShapeType="1"/>
            </p:cNvSpPr>
            <p:nvPr/>
          </p:nvSpPr>
          <p:spPr bwMode="auto">
            <a:xfrm flipV="1">
              <a:off x="1286118" y="1714950"/>
              <a:ext cx="0" cy="165715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6" name="Line 29">
              <a:extLst>
                <a:ext uri="{FF2B5EF4-FFF2-40B4-BE49-F238E27FC236}">
                  <a16:creationId xmlns:a16="http://schemas.microsoft.com/office/drawing/2014/main" id="{83760C20-BC4B-9308-735C-D72134266929}"/>
                </a:ext>
              </a:extLst>
            </p:cNvPr>
            <p:cNvSpPr>
              <a:spLocks noChangeShapeType="1"/>
            </p:cNvSpPr>
            <p:nvPr/>
          </p:nvSpPr>
          <p:spPr bwMode="auto">
            <a:xfrm flipV="1">
              <a:off x="2199721" y="1713363"/>
              <a:ext cx="0" cy="165715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7" name="Line 30">
              <a:extLst>
                <a:ext uri="{FF2B5EF4-FFF2-40B4-BE49-F238E27FC236}">
                  <a16:creationId xmlns:a16="http://schemas.microsoft.com/office/drawing/2014/main" id="{E345CDDA-81FF-4C45-E9A2-89ECF8C149A4}"/>
                </a:ext>
              </a:extLst>
            </p:cNvPr>
            <p:cNvSpPr>
              <a:spLocks noChangeShapeType="1"/>
            </p:cNvSpPr>
            <p:nvPr/>
          </p:nvSpPr>
          <p:spPr bwMode="auto">
            <a:xfrm flipV="1">
              <a:off x="3159175" y="1714948"/>
              <a:ext cx="0" cy="165715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8" name="Text Box 58">
              <a:extLst>
                <a:ext uri="{FF2B5EF4-FFF2-40B4-BE49-F238E27FC236}">
                  <a16:creationId xmlns:a16="http://schemas.microsoft.com/office/drawing/2014/main" id="{459678A5-49F0-2B98-CFFC-5E2DF0423FAE}"/>
                </a:ext>
              </a:extLst>
            </p:cNvPr>
            <p:cNvSpPr txBox="1">
              <a:spLocks noChangeArrowheads="1"/>
            </p:cNvSpPr>
            <p:nvPr/>
          </p:nvSpPr>
          <p:spPr bwMode="auto">
            <a:xfrm>
              <a:off x="998810" y="3370518"/>
              <a:ext cx="572593"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a:ln>
                    <a:noFill/>
                  </a:ln>
                  <a:solidFill>
                    <a:srgbClr val="000000"/>
                  </a:solidFill>
                  <a:effectLst/>
                  <a:uLnTx/>
                  <a:uFillTx/>
                  <a:latin typeface="Corbel" panose="020B0503020204020204" pitchFamily="34" charset="0"/>
                  <a:ea typeface="ヒラギノ角ゴ Pro W3" pitchFamily="123" charset="-128"/>
                  <a:cs typeface="+mn-cs"/>
                </a:rPr>
                <a:t>SPLIT</a:t>
              </a:r>
            </a:p>
          </p:txBody>
        </p:sp>
        <p:sp>
          <p:nvSpPr>
            <p:cNvPr id="29" name="Text Box 59">
              <a:extLst>
                <a:ext uri="{FF2B5EF4-FFF2-40B4-BE49-F238E27FC236}">
                  <a16:creationId xmlns:a16="http://schemas.microsoft.com/office/drawing/2014/main" id="{FEE15F10-1A8A-D8F3-DEF5-C920CD8EEDBF}"/>
                </a:ext>
              </a:extLst>
            </p:cNvPr>
            <p:cNvSpPr txBox="1">
              <a:spLocks noChangeArrowheads="1"/>
            </p:cNvSpPr>
            <p:nvPr/>
          </p:nvSpPr>
          <p:spPr bwMode="auto">
            <a:xfrm>
              <a:off x="2978524" y="3402383"/>
              <a:ext cx="1003160"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RECOMBINE</a:t>
              </a:r>
            </a:p>
          </p:txBody>
        </p:sp>
        <p:sp>
          <p:nvSpPr>
            <p:cNvPr id="30" name="Text Box 60">
              <a:extLst>
                <a:ext uri="{FF2B5EF4-FFF2-40B4-BE49-F238E27FC236}">
                  <a16:creationId xmlns:a16="http://schemas.microsoft.com/office/drawing/2014/main" id="{8675E157-28FB-8C4E-D4AF-D1DE7669B599}"/>
                </a:ext>
              </a:extLst>
            </p:cNvPr>
            <p:cNvSpPr txBox="1">
              <a:spLocks noChangeArrowheads="1"/>
            </p:cNvSpPr>
            <p:nvPr/>
          </p:nvSpPr>
          <p:spPr bwMode="auto">
            <a:xfrm>
              <a:off x="1965922" y="3386308"/>
              <a:ext cx="779381"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REFLECT</a:t>
              </a:r>
            </a:p>
          </p:txBody>
        </p:sp>
        <p:sp>
          <p:nvSpPr>
            <p:cNvPr id="44" name="Rectangle 88">
              <a:extLst>
                <a:ext uri="{FF2B5EF4-FFF2-40B4-BE49-F238E27FC236}">
                  <a16:creationId xmlns:a16="http://schemas.microsoft.com/office/drawing/2014/main" id="{67FFBAF2-AD9F-7094-4B0E-6FF005AC640D}"/>
                </a:ext>
              </a:extLst>
            </p:cNvPr>
            <p:cNvSpPr>
              <a:spLocks noChangeArrowheads="1"/>
            </p:cNvSpPr>
            <p:nvPr/>
          </p:nvSpPr>
          <p:spPr bwMode="auto">
            <a:xfrm>
              <a:off x="1638742" y="3236382"/>
              <a:ext cx="312871" cy="3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T</a:t>
              </a:r>
              <a:endParaRPr kumimoji="0" lang="it-IT"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endParaRPr>
            </a:p>
          </p:txBody>
        </p:sp>
        <p:sp>
          <p:nvSpPr>
            <p:cNvPr id="45" name="Rectangle 89">
              <a:extLst>
                <a:ext uri="{FF2B5EF4-FFF2-40B4-BE49-F238E27FC236}">
                  <a16:creationId xmlns:a16="http://schemas.microsoft.com/office/drawing/2014/main" id="{4105771F-9DF1-FD2C-24CA-07DFC371AF0E}"/>
                </a:ext>
              </a:extLst>
            </p:cNvPr>
            <p:cNvSpPr>
              <a:spLocks noChangeArrowheads="1"/>
            </p:cNvSpPr>
            <p:nvPr/>
          </p:nvSpPr>
          <p:spPr bwMode="auto">
            <a:xfrm>
              <a:off x="2666874" y="3183676"/>
              <a:ext cx="312871" cy="3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T</a:t>
              </a:r>
              <a:endParaRPr kumimoji="0" lang="it-IT"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endParaRPr>
            </a:p>
          </p:txBody>
        </p:sp>
        <p:pic>
          <p:nvPicPr>
            <p:cNvPr id="46" name="Picture 59">
              <a:extLst>
                <a:ext uri="{FF2B5EF4-FFF2-40B4-BE49-F238E27FC236}">
                  <a16:creationId xmlns:a16="http://schemas.microsoft.com/office/drawing/2014/main" id="{A9FA42C9-84C2-7DA8-77D6-F1A1D2E8A97F}"/>
                </a:ext>
              </a:extLst>
            </p:cNvPr>
            <p:cNvPicPr>
              <a:picLocks noChangeAspect="1"/>
            </p:cNvPicPr>
            <p:nvPr/>
          </p:nvPicPr>
          <p:blipFill>
            <a:blip r:embed="rId2"/>
            <a:stretch>
              <a:fillRect/>
            </a:stretch>
          </p:blipFill>
          <p:spPr bwMode="auto">
            <a:xfrm>
              <a:off x="301559" y="2767691"/>
              <a:ext cx="566208" cy="644306"/>
            </a:xfrm>
            <a:prstGeom prst="rect">
              <a:avLst/>
            </a:prstGeom>
            <a:effectLst>
              <a:softEdge rad="31750"/>
            </a:effectLst>
          </p:spPr>
        </p:pic>
        <p:pic>
          <p:nvPicPr>
            <p:cNvPr id="47" name="Picture 60">
              <a:extLst>
                <a:ext uri="{FF2B5EF4-FFF2-40B4-BE49-F238E27FC236}">
                  <a16:creationId xmlns:a16="http://schemas.microsoft.com/office/drawing/2014/main" id="{D160756B-4133-C711-C366-F5C1A2898139}"/>
                </a:ext>
              </a:extLst>
            </p:cNvPr>
            <p:cNvPicPr>
              <a:picLocks noChangeAspect="1"/>
            </p:cNvPicPr>
            <p:nvPr/>
          </p:nvPicPr>
          <p:blipFill>
            <a:blip r:embed="rId2"/>
            <a:stretch>
              <a:fillRect/>
            </a:stretch>
          </p:blipFill>
          <p:spPr bwMode="auto">
            <a:xfrm>
              <a:off x="584663" y="2456322"/>
              <a:ext cx="566208" cy="644306"/>
            </a:xfrm>
            <a:prstGeom prst="rect">
              <a:avLst/>
            </a:prstGeom>
            <a:effectLst>
              <a:softEdge rad="63500"/>
            </a:effectLst>
          </p:spPr>
        </p:pic>
        <p:pic>
          <p:nvPicPr>
            <p:cNvPr id="48" name="Picture 61">
              <a:extLst>
                <a:ext uri="{FF2B5EF4-FFF2-40B4-BE49-F238E27FC236}">
                  <a16:creationId xmlns:a16="http://schemas.microsoft.com/office/drawing/2014/main" id="{646AC608-6FE4-68F0-8C6B-43A469FDCAB4}"/>
                </a:ext>
              </a:extLst>
            </p:cNvPr>
            <p:cNvPicPr>
              <a:picLocks noChangeAspect="1"/>
            </p:cNvPicPr>
            <p:nvPr/>
          </p:nvPicPr>
          <p:blipFill>
            <a:blip r:embed="rId2"/>
            <a:stretch>
              <a:fillRect/>
            </a:stretch>
          </p:blipFill>
          <p:spPr bwMode="auto">
            <a:xfrm>
              <a:off x="3345450" y="1680617"/>
              <a:ext cx="566208" cy="644306"/>
            </a:xfrm>
            <a:prstGeom prst="rect">
              <a:avLst/>
            </a:prstGeom>
            <a:effectLst>
              <a:softEdge rad="31750"/>
            </a:effectLst>
          </p:spPr>
        </p:pic>
        <p:pic>
          <p:nvPicPr>
            <p:cNvPr id="49" name="Picture 62">
              <a:extLst>
                <a:ext uri="{FF2B5EF4-FFF2-40B4-BE49-F238E27FC236}">
                  <a16:creationId xmlns:a16="http://schemas.microsoft.com/office/drawing/2014/main" id="{0BAE371C-1AD6-82C1-CBF7-AED6A25D3644}"/>
                </a:ext>
              </a:extLst>
            </p:cNvPr>
            <p:cNvPicPr>
              <a:picLocks noChangeAspect="1"/>
            </p:cNvPicPr>
            <p:nvPr/>
          </p:nvPicPr>
          <p:blipFill>
            <a:blip r:embed="rId2"/>
            <a:stretch>
              <a:fillRect/>
            </a:stretch>
          </p:blipFill>
          <p:spPr bwMode="auto">
            <a:xfrm>
              <a:off x="3628554" y="1369248"/>
              <a:ext cx="566208" cy="644306"/>
            </a:xfrm>
            <a:prstGeom prst="rect">
              <a:avLst/>
            </a:prstGeom>
            <a:effectLst>
              <a:softEdge rad="63500"/>
            </a:effectLst>
          </p:spPr>
        </p:pic>
      </p:grpSp>
      <p:sp>
        <p:nvSpPr>
          <p:cNvPr id="4" name="Freccia a destra 3">
            <a:extLst>
              <a:ext uri="{FF2B5EF4-FFF2-40B4-BE49-F238E27FC236}">
                <a16:creationId xmlns:a16="http://schemas.microsoft.com/office/drawing/2014/main" id="{B4730B26-1F1F-9EAA-2030-11E73C5EC951}"/>
              </a:ext>
            </a:extLst>
          </p:cNvPr>
          <p:cNvSpPr/>
          <p:nvPr/>
        </p:nvSpPr>
        <p:spPr>
          <a:xfrm>
            <a:off x="998810" y="1033862"/>
            <a:ext cx="392235" cy="201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 Box 18">
            <a:extLst>
              <a:ext uri="{FF2B5EF4-FFF2-40B4-BE49-F238E27FC236}">
                <a16:creationId xmlns:a16="http://schemas.microsoft.com/office/drawing/2014/main" id="{59EFC653-94F7-D781-ACC9-9482C8BDB1EA}"/>
              </a:ext>
            </a:extLst>
          </p:cNvPr>
          <p:cNvSpPr txBox="1">
            <a:spLocks noChangeArrowheads="1"/>
          </p:cNvSpPr>
          <p:nvPr/>
        </p:nvSpPr>
        <p:spPr bwMode="auto">
          <a:xfrm>
            <a:off x="4000953" y="1999388"/>
            <a:ext cx="1119515"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|e,p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+hk</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3" name="Text Box 18">
            <a:extLst>
              <a:ext uri="{FF2B5EF4-FFF2-40B4-BE49-F238E27FC236}">
                <a16:creationId xmlns:a16="http://schemas.microsoft.com/office/drawing/2014/main" id="{BF068CB5-BFDD-DF98-606E-8E586291C83B}"/>
              </a:ext>
            </a:extLst>
          </p:cNvPr>
          <p:cNvSpPr txBox="1">
            <a:spLocks noChangeArrowheads="1"/>
          </p:cNvSpPr>
          <p:nvPr/>
        </p:nvSpPr>
        <p:spPr bwMode="auto">
          <a:xfrm>
            <a:off x="5539323" y="1674629"/>
            <a:ext cx="723573"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r>
              <a:rPr lang="en-US" sz="1600" dirty="0">
                <a:effectLst>
                  <a:outerShdw blurRad="38100" dist="38100" dir="2700000" algn="tl">
                    <a:srgbClr val="C0C0C0"/>
                  </a:outerShdw>
                </a:effectLst>
                <a:latin typeface="Tahoma" pitchFamily="34" charset="0"/>
                <a:ea typeface="ヒラギノ角ゴ Pro W3" pitchFamily="123" charset="-128"/>
              </a:rPr>
              <a:t>g</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7" name="Text Box 18">
            <a:extLst>
              <a:ext uri="{FF2B5EF4-FFF2-40B4-BE49-F238E27FC236}">
                <a16:creationId xmlns:a16="http://schemas.microsoft.com/office/drawing/2014/main" id="{9EC72138-38AD-5426-6B24-EE6707699CEC}"/>
              </a:ext>
            </a:extLst>
          </p:cNvPr>
          <p:cNvSpPr txBox="1">
            <a:spLocks noChangeArrowheads="1"/>
          </p:cNvSpPr>
          <p:nvPr/>
        </p:nvSpPr>
        <p:spPr bwMode="auto">
          <a:xfrm>
            <a:off x="4257348" y="3209209"/>
            <a:ext cx="723573"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r>
              <a:rPr lang="en-US" sz="1600" dirty="0">
                <a:effectLst>
                  <a:outerShdw blurRad="38100" dist="38100" dir="2700000" algn="tl">
                    <a:srgbClr val="C0C0C0"/>
                  </a:outerShdw>
                </a:effectLst>
                <a:latin typeface="Tahoma" pitchFamily="34" charset="0"/>
                <a:ea typeface="ヒラギノ角ゴ Pro W3" pitchFamily="123" charset="-128"/>
              </a:rPr>
              <a:t>g</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8" name="Text Box 18">
            <a:extLst>
              <a:ext uri="{FF2B5EF4-FFF2-40B4-BE49-F238E27FC236}">
                <a16:creationId xmlns:a16="http://schemas.microsoft.com/office/drawing/2014/main" id="{74AEB585-5546-90AB-86E1-DBDB947A23D1}"/>
              </a:ext>
            </a:extLst>
          </p:cNvPr>
          <p:cNvSpPr txBox="1">
            <a:spLocks noChangeArrowheads="1"/>
          </p:cNvSpPr>
          <p:nvPr/>
        </p:nvSpPr>
        <p:spPr bwMode="auto">
          <a:xfrm>
            <a:off x="5445098" y="2940788"/>
            <a:ext cx="1198062" cy="340735"/>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|e, 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1600" b="0" i="0" u="none" strike="noStrike" kern="1200" cap="none" spc="0" normalizeH="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+hk&gt;</a:t>
            </a:r>
            <a:endParaRPr kumimoji="0" lang="en-US" sz="2000" b="0" i="0" u="none" strike="noStrike" kern="1200" cap="none" spc="0" normalizeH="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endParaRPr>
          </a:p>
        </p:txBody>
      </p:sp>
      <p:sp>
        <p:nvSpPr>
          <p:cNvPr id="5" name="Rectángulo 4">
            <a:extLst>
              <a:ext uri="{FF2B5EF4-FFF2-40B4-BE49-F238E27FC236}">
                <a16:creationId xmlns:a16="http://schemas.microsoft.com/office/drawing/2014/main" id="{F27F1EC6-04D7-A429-739D-214FE79A9073}"/>
              </a:ext>
            </a:extLst>
          </p:cNvPr>
          <p:cNvSpPr/>
          <p:nvPr/>
        </p:nvSpPr>
        <p:spPr>
          <a:xfrm>
            <a:off x="0" y="6591869"/>
            <a:ext cx="9144000" cy="26613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Marcador de número de diapositiva 5">
            <a:extLst>
              <a:ext uri="{FF2B5EF4-FFF2-40B4-BE49-F238E27FC236}">
                <a16:creationId xmlns:a16="http://schemas.microsoft.com/office/drawing/2014/main" id="{244EE907-564E-DD48-AD29-B26048DBB550}"/>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5</a:t>
            </a:fld>
            <a:endParaRPr lang="it-IT" dirty="0">
              <a:solidFill>
                <a:schemeClr val="bg1"/>
              </a:solidFill>
            </a:endParaRPr>
          </a:p>
        </p:txBody>
      </p:sp>
      <p:sp>
        <p:nvSpPr>
          <p:cNvPr id="19" name="Segnaposto piè di pagina 21">
            <a:extLst>
              <a:ext uri="{FF2B5EF4-FFF2-40B4-BE49-F238E27FC236}">
                <a16:creationId xmlns:a16="http://schemas.microsoft.com/office/drawing/2014/main" id="{120719A6-FBAF-9625-84AF-111641A83D46}"/>
              </a:ext>
            </a:extLst>
          </p:cNvPr>
          <p:cNvSpPr>
            <a:spLocks noGrp="1"/>
          </p:cNvSpPr>
          <p:nvPr>
            <p:ph type="ftr" sz="quarter" idx="11"/>
          </p:nvPr>
        </p:nvSpPr>
        <p:spPr>
          <a:xfrm>
            <a:off x="2057401" y="6543919"/>
            <a:ext cx="5029200" cy="365125"/>
          </a:xfrm>
        </p:spPr>
        <p:txBody>
          <a:bodyPr/>
          <a:lstStyle/>
          <a:p>
            <a:r>
              <a:rPr lang="it-IT" dirty="0"/>
              <a:t>NICOLA.POLI@UNIFI.IT</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5418CAB2-3645-8255-DA82-E7D006171740}"/>
                  </a:ext>
                </a:extLst>
              </p:cNvPr>
              <p:cNvSpPr txBox="1"/>
              <p:nvPr/>
            </p:nvSpPr>
            <p:spPr>
              <a:xfrm>
                <a:off x="7424866" y="2339677"/>
                <a:ext cx="14534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𝜑</m:t>
                      </m:r>
                      <m:r>
                        <a:rPr lang="it-IT" b="0" i="1" smtClean="0">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𝜑</m:t>
                          </m:r>
                        </m:e>
                        <m:sub>
                          <m:r>
                            <a:rPr lang="it-IT" i="1">
                              <a:latin typeface="Cambria Math" panose="02040503050406030204" pitchFamily="18" charset="0"/>
                              <a:ea typeface="Cambria Math" panose="02040503050406030204" pitchFamily="18" charset="0"/>
                            </a:rPr>
                            <m:t>1</m:t>
                          </m:r>
                        </m:sub>
                      </m:sSub>
                      <m:r>
                        <a:rPr lang="it-IT" b="0" i="1" smtClean="0">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𝜑</m:t>
                          </m:r>
                        </m:e>
                        <m:sub>
                          <m:r>
                            <a:rPr lang="it-IT" b="0" i="1" smtClean="0">
                              <a:latin typeface="Cambria Math" panose="02040503050406030204" pitchFamily="18" charset="0"/>
                              <a:ea typeface="Cambria Math" panose="02040503050406030204" pitchFamily="18" charset="0"/>
                            </a:rPr>
                            <m:t>2</m:t>
                          </m:r>
                        </m:sub>
                      </m:sSub>
                    </m:oMath>
                  </m:oMathPara>
                </a14:m>
                <a:endParaRPr lang="it-IT" dirty="0"/>
              </a:p>
            </p:txBody>
          </p:sp>
        </mc:Choice>
        <mc:Fallback xmlns="">
          <p:sp>
            <p:nvSpPr>
              <p:cNvPr id="2" name="CasellaDiTesto 1">
                <a:extLst>
                  <a:ext uri="{FF2B5EF4-FFF2-40B4-BE49-F238E27FC236}">
                    <a16:creationId xmlns:a16="http://schemas.microsoft.com/office/drawing/2014/main" id="{5418CAB2-3645-8255-DA82-E7D006171740}"/>
                  </a:ext>
                </a:extLst>
              </p:cNvPr>
              <p:cNvSpPr txBox="1">
                <a:spLocks noRot="1" noChangeAspect="1" noMove="1" noResize="1" noEditPoints="1" noAdjustHandles="1" noChangeArrowheads="1" noChangeShapeType="1" noTextEdit="1"/>
              </p:cNvSpPr>
              <p:nvPr/>
            </p:nvSpPr>
            <p:spPr>
              <a:xfrm>
                <a:off x="7424866" y="2339677"/>
                <a:ext cx="1453410" cy="276999"/>
              </a:xfrm>
              <a:prstGeom prst="rect">
                <a:avLst/>
              </a:prstGeom>
              <a:blipFill>
                <a:blip r:embed="rId3"/>
                <a:stretch>
                  <a:fillRect l="-3782" r="-1261" b="-26667"/>
                </a:stretch>
              </a:blipFill>
            </p:spPr>
            <p:txBody>
              <a:bodyPr/>
              <a:lstStyle/>
              <a:p>
                <a:r>
                  <a:rPr lang="it-IT">
                    <a:noFill/>
                  </a:rPr>
                  <a:t> </a:t>
                </a:r>
              </a:p>
            </p:txBody>
          </p:sp>
        </mc:Fallback>
      </mc:AlternateContent>
      <p:pic>
        <p:nvPicPr>
          <p:cNvPr id="3" name="Immagine 2">
            <a:extLst>
              <a:ext uri="{FF2B5EF4-FFF2-40B4-BE49-F238E27FC236}">
                <a16:creationId xmlns:a16="http://schemas.microsoft.com/office/drawing/2014/main" id="{5E0F72E3-D9ED-2DDF-8004-2C695ED853F5}"/>
              </a:ext>
            </a:extLst>
          </p:cNvPr>
          <p:cNvPicPr>
            <a:picLocks noChangeAspect="1"/>
          </p:cNvPicPr>
          <p:nvPr/>
        </p:nvPicPr>
        <p:blipFill>
          <a:blip r:embed="rId4"/>
          <a:stretch>
            <a:fillRect/>
          </a:stretch>
        </p:blipFill>
        <p:spPr>
          <a:xfrm>
            <a:off x="136658" y="1368261"/>
            <a:ext cx="2700694" cy="1384610"/>
          </a:xfrm>
          <a:prstGeom prst="rect">
            <a:avLst/>
          </a:prstGeom>
          <a:ln>
            <a:solidFill>
              <a:schemeClr val="accent1"/>
            </a:solidFill>
          </a:ln>
        </p:spPr>
      </p:pic>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23841A3E-010B-B9A9-6DFF-5FB82248F8DC}"/>
                  </a:ext>
                </a:extLst>
              </p:cNvPr>
              <p:cNvSpPr txBox="1"/>
              <p:nvPr/>
            </p:nvSpPr>
            <p:spPr>
              <a:xfrm>
                <a:off x="1166368" y="2076692"/>
                <a:ext cx="2246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ea typeface="Cambria Math" panose="02040503050406030204" pitchFamily="18" charset="0"/>
                        </a:rPr>
                        <m:t>𝜔</m:t>
                      </m:r>
                    </m:oMath>
                  </m:oMathPara>
                </a14:m>
                <a:endParaRPr lang="it-IT" dirty="0"/>
              </a:p>
            </p:txBody>
          </p:sp>
        </mc:Choice>
        <mc:Fallback xmlns="">
          <p:sp>
            <p:nvSpPr>
              <p:cNvPr id="22" name="CasellaDiTesto 21">
                <a:extLst>
                  <a:ext uri="{FF2B5EF4-FFF2-40B4-BE49-F238E27FC236}">
                    <a16:creationId xmlns:a16="http://schemas.microsoft.com/office/drawing/2014/main" id="{23841A3E-010B-B9A9-6DFF-5FB82248F8DC}"/>
                  </a:ext>
                </a:extLst>
              </p:cNvPr>
              <p:cNvSpPr txBox="1">
                <a:spLocks noRot="1" noChangeAspect="1" noMove="1" noResize="1" noEditPoints="1" noAdjustHandles="1" noChangeArrowheads="1" noChangeShapeType="1" noTextEdit="1"/>
              </p:cNvSpPr>
              <p:nvPr/>
            </p:nvSpPr>
            <p:spPr>
              <a:xfrm>
                <a:off x="1166368" y="2076692"/>
                <a:ext cx="224677" cy="276999"/>
              </a:xfrm>
              <a:prstGeom prst="rect">
                <a:avLst/>
              </a:prstGeom>
              <a:blipFill>
                <a:blip r:embed="rId5"/>
                <a:stretch>
                  <a:fillRect l="-16216" r="-13514"/>
                </a:stretch>
              </a:blipFill>
            </p:spPr>
            <p:txBody>
              <a:bodyPr/>
              <a:lstStyle/>
              <a:p>
                <a:r>
                  <a:rPr lang="it-IT">
                    <a:noFill/>
                  </a:rPr>
                  <a:t> </a:t>
                </a:r>
              </a:p>
            </p:txBody>
          </p:sp>
        </mc:Fallback>
      </mc:AlternateContent>
      <p:sp>
        <p:nvSpPr>
          <p:cNvPr id="23" name="Segnaposto data 20">
            <a:extLst>
              <a:ext uri="{FF2B5EF4-FFF2-40B4-BE49-F238E27FC236}">
                <a16:creationId xmlns:a16="http://schemas.microsoft.com/office/drawing/2014/main" id="{B2BE986B-E1F2-99C5-75F7-A9994BBEB95F}"/>
              </a:ext>
            </a:extLst>
          </p:cNvPr>
          <p:cNvSpPr>
            <a:spLocks noGrp="1"/>
          </p:cNvSpPr>
          <p:nvPr>
            <p:ph type="dt" sz="half" idx="10"/>
          </p:nvPr>
        </p:nvSpPr>
        <p:spPr>
          <a:xfrm>
            <a:off x="0" y="6549780"/>
            <a:ext cx="2057400" cy="365125"/>
          </a:xfrm>
        </p:spPr>
        <p:txBody>
          <a:bodyPr/>
          <a:lstStyle/>
          <a:p>
            <a:r>
              <a:rPr lang="en-US" dirty="0"/>
              <a:t>10/02/2025</a:t>
            </a:r>
            <a:endParaRPr lang="it-IT" dirty="0"/>
          </a:p>
        </p:txBody>
      </p:sp>
      <p:grpSp>
        <p:nvGrpSpPr>
          <p:cNvPr id="32" name="Gruppo 31">
            <a:extLst>
              <a:ext uri="{FF2B5EF4-FFF2-40B4-BE49-F238E27FC236}">
                <a16:creationId xmlns:a16="http://schemas.microsoft.com/office/drawing/2014/main" id="{E5B1D225-F466-2BE6-427F-B068E1B3DE2E}"/>
              </a:ext>
            </a:extLst>
          </p:cNvPr>
          <p:cNvGrpSpPr/>
          <p:nvPr/>
        </p:nvGrpSpPr>
        <p:grpSpPr>
          <a:xfrm>
            <a:off x="5041236" y="2870227"/>
            <a:ext cx="4081458" cy="3659085"/>
            <a:chOff x="5041236" y="2870227"/>
            <a:chExt cx="4081458" cy="3659085"/>
          </a:xfrm>
        </p:grpSpPr>
        <p:pic>
          <p:nvPicPr>
            <p:cNvPr id="24" name="Immagine 23">
              <a:extLst>
                <a:ext uri="{FF2B5EF4-FFF2-40B4-BE49-F238E27FC236}">
                  <a16:creationId xmlns:a16="http://schemas.microsoft.com/office/drawing/2014/main" id="{3678381B-72D4-D549-BD80-01E9F6F8B895}"/>
                </a:ext>
              </a:extLst>
            </p:cNvPr>
            <p:cNvPicPr>
              <a:picLocks noChangeAspect="1"/>
            </p:cNvPicPr>
            <p:nvPr/>
          </p:nvPicPr>
          <p:blipFill>
            <a:blip r:embed="rId6"/>
            <a:stretch>
              <a:fillRect/>
            </a:stretch>
          </p:blipFill>
          <p:spPr>
            <a:xfrm>
              <a:off x="7216536" y="2870227"/>
              <a:ext cx="1906158" cy="3483468"/>
            </a:xfrm>
            <a:prstGeom prst="rect">
              <a:avLst/>
            </a:prstGeom>
          </p:spPr>
        </p:pic>
        <p:sp>
          <p:nvSpPr>
            <p:cNvPr id="31" name="Text Box 57">
              <a:extLst>
                <a:ext uri="{FF2B5EF4-FFF2-40B4-BE49-F238E27FC236}">
                  <a16:creationId xmlns:a16="http://schemas.microsoft.com/office/drawing/2014/main" id="{8DAA49FC-7637-E501-C123-F1EDCD56FB69}"/>
                </a:ext>
              </a:extLst>
            </p:cNvPr>
            <p:cNvSpPr txBox="1">
              <a:spLocks noChangeArrowheads="1"/>
            </p:cNvSpPr>
            <p:nvPr/>
          </p:nvSpPr>
          <p:spPr bwMode="auto">
            <a:xfrm>
              <a:off x="5041236" y="5975314"/>
              <a:ext cx="2795381" cy="553998"/>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effectLst/>
                  <a:uLnTx/>
                  <a:uFillTx/>
                  <a:latin typeface="+mj-lt"/>
                  <a:ea typeface="ヒラギノ角ゴ Pro W3" pitchFamily="123" charset="-128"/>
                  <a:cs typeface="Times" panose="02020603050405020304" pitchFamily="18" charset="0"/>
                </a:rPr>
                <a:t>Atomic fountains</a:t>
              </a:r>
            </a:p>
          </p:txBody>
        </p:sp>
      </p:grpSp>
    </p:spTree>
    <p:extLst>
      <p:ext uri="{BB962C8B-B14F-4D97-AF65-F5344CB8AC3E}">
        <p14:creationId xmlns:p14="http://schemas.microsoft.com/office/powerpoint/2010/main" val="112847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C938A-66AD-6B37-1B0F-36F847B65B4B}"/>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53A9B2A4-A2ED-98AA-9124-C4632FE480C2}"/>
              </a:ext>
            </a:extLst>
          </p:cNvPr>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cap="small" dirty="0">
                <a:solidFill>
                  <a:schemeClr val="bg1"/>
                </a:solidFill>
                <a:latin typeface="Cambria" panose="02040503050406030204" pitchFamily="18" charset="0"/>
                <a:ea typeface="Cambria" panose="02040503050406030204" pitchFamily="18" charset="0"/>
              </a:rPr>
              <a:t>Atom Interferometers</a:t>
            </a:r>
          </a:p>
        </p:txBody>
      </p:sp>
      <p:sp>
        <p:nvSpPr>
          <p:cNvPr id="37" name="Text Box 57">
            <a:extLst>
              <a:ext uri="{FF2B5EF4-FFF2-40B4-BE49-F238E27FC236}">
                <a16:creationId xmlns:a16="http://schemas.microsoft.com/office/drawing/2014/main" id="{54A67589-48FB-67A7-8EC9-A42CF4355F89}"/>
              </a:ext>
            </a:extLst>
          </p:cNvPr>
          <p:cNvSpPr txBox="1">
            <a:spLocks noChangeArrowheads="1"/>
          </p:cNvSpPr>
          <p:nvPr/>
        </p:nvSpPr>
        <p:spPr bwMode="auto">
          <a:xfrm>
            <a:off x="117102" y="823772"/>
            <a:ext cx="3397084" cy="553998"/>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effectLst/>
                <a:uLnTx/>
                <a:uFillTx/>
                <a:latin typeface="+mj-lt"/>
                <a:ea typeface="ヒラギノ角ゴ Pro W3" pitchFamily="123" charset="-128"/>
                <a:cs typeface="Times" panose="02020603050405020304" pitchFamily="18" charset="0"/>
              </a:rPr>
              <a:t>light       matter wave</a:t>
            </a:r>
          </a:p>
        </p:txBody>
      </p:sp>
      <p:grpSp>
        <p:nvGrpSpPr>
          <p:cNvPr id="8" name="Gruppo 7">
            <a:extLst>
              <a:ext uri="{FF2B5EF4-FFF2-40B4-BE49-F238E27FC236}">
                <a16:creationId xmlns:a16="http://schemas.microsoft.com/office/drawing/2014/main" id="{5B7AB699-D77C-31AC-4E66-D0CD63314FFD}"/>
              </a:ext>
            </a:extLst>
          </p:cNvPr>
          <p:cNvGrpSpPr/>
          <p:nvPr/>
        </p:nvGrpSpPr>
        <p:grpSpPr>
          <a:xfrm>
            <a:off x="2584744" y="1024857"/>
            <a:ext cx="5375815" cy="3212080"/>
            <a:chOff x="301559" y="1369248"/>
            <a:chExt cx="3893203" cy="2310074"/>
          </a:xfrm>
        </p:grpSpPr>
        <p:sp>
          <p:nvSpPr>
            <p:cNvPr id="14" name="Line 24">
              <a:extLst>
                <a:ext uri="{FF2B5EF4-FFF2-40B4-BE49-F238E27FC236}">
                  <a16:creationId xmlns:a16="http://schemas.microsoft.com/office/drawing/2014/main" id="{16CF4C8A-3359-145A-FFF1-DB58617F3C75}"/>
                </a:ext>
              </a:extLst>
            </p:cNvPr>
            <p:cNvSpPr>
              <a:spLocks noChangeShapeType="1"/>
            </p:cNvSpPr>
            <p:nvPr/>
          </p:nvSpPr>
          <p:spPr bwMode="auto">
            <a:xfrm>
              <a:off x="711502" y="3010199"/>
              <a:ext cx="1511144" cy="0"/>
            </a:xfrm>
            <a:prstGeom prst="line">
              <a:avLst/>
            </a:prstGeom>
            <a:noFill/>
            <a:ln w="63500">
              <a:solidFill>
                <a:srgbClr val="33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15" name="Line 25">
              <a:extLst>
                <a:ext uri="{FF2B5EF4-FFF2-40B4-BE49-F238E27FC236}">
                  <a16:creationId xmlns:a16="http://schemas.microsoft.com/office/drawing/2014/main" id="{4E6F6616-5823-6941-D85A-075E586F2F1E}"/>
                </a:ext>
              </a:extLst>
            </p:cNvPr>
            <p:cNvSpPr>
              <a:spLocks noChangeShapeType="1"/>
            </p:cNvSpPr>
            <p:nvPr/>
          </p:nvSpPr>
          <p:spPr bwMode="auto">
            <a:xfrm>
              <a:off x="2222647" y="2146700"/>
              <a:ext cx="1584162" cy="0"/>
            </a:xfrm>
            <a:prstGeom prst="line">
              <a:avLst/>
            </a:prstGeom>
            <a:noFill/>
            <a:ln w="63500">
              <a:solidFill>
                <a:srgbClr val="33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16" name="Line 26">
              <a:extLst>
                <a:ext uri="{FF2B5EF4-FFF2-40B4-BE49-F238E27FC236}">
                  <a16:creationId xmlns:a16="http://schemas.microsoft.com/office/drawing/2014/main" id="{69CAFA0E-BA6F-20B3-DDB8-F9D451B9806D}"/>
                </a:ext>
              </a:extLst>
            </p:cNvPr>
            <p:cNvSpPr>
              <a:spLocks noChangeShapeType="1"/>
            </p:cNvSpPr>
            <p:nvPr/>
          </p:nvSpPr>
          <p:spPr bwMode="auto">
            <a:xfrm rot="19112780">
              <a:off x="1070239" y="2578449"/>
              <a:ext cx="1295266" cy="0"/>
            </a:xfrm>
            <a:prstGeom prst="line">
              <a:avLst/>
            </a:prstGeom>
            <a:noFill/>
            <a:ln w="63500">
              <a:solidFill>
                <a:srgbClr val="00B05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0" name="Line 27">
              <a:extLst>
                <a:ext uri="{FF2B5EF4-FFF2-40B4-BE49-F238E27FC236}">
                  <a16:creationId xmlns:a16="http://schemas.microsoft.com/office/drawing/2014/main" id="{107F3038-782B-072A-9372-E6B5566DD486}"/>
                </a:ext>
              </a:extLst>
            </p:cNvPr>
            <p:cNvSpPr>
              <a:spLocks noChangeShapeType="1"/>
            </p:cNvSpPr>
            <p:nvPr/>
          </p:nvSpPr>
          <p:spPr bwMode="auto">
            <a:xfrm rot="19112780">
              <a:off x="1943275" y="2384798"/>
              <a:ext cx="1863533" cy="23810"/>
            </a:xfrm>
            <a:prstGeom prst="line">
              <a:avLst/>
            </a:prstGeom>
            <a:noFill/>
            <a:ln w="63500">
              <a:solidFill>
                <a:srgbClr val="00B05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1" name="Line 28">
              <a:extLst>
                <a:ext uri="{FF2B5EF4-FFF2-40B4-BE49-F238E27FC236}">
                  <a16:creationId xmlns:a16="http://schemas.microsoft.com/office/drawing/2014/main" id="{8E488654-A8CA-59FA-F4AF-407B01981F3E}"/>
                </a:ext>
              </a:extLst>
            </p:cNvPr>
            <p:cNvSpPr>
              <a:spLocks noChangeShapeType="1"/>
            </p:cNvSpPr>
            <p:nvPr/>
          </p:nvSpPr>
          <p:spPr bwMode="auto">
            <a:xfrm flipV="1">
              <a:off x="1286118" y="1714950"/>
              <a:ext cx="0" cy="165715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6" name="Line 29">
              <a:extLst>
                <a:ext uri="{FF2B5EF4-FFF2-40B4-BE49-F238E27FC236}">
                  <a16:creationId xmlns:a16="http://schemas.microsoft.com/office/drawing/2014/main" id="{31F8F581-10DF-1FBF-D2F1-22E72D2BB197}"/>
                </a:ext>
              </a:extLst>
            </p:cNvPr>
            <p:cNvSpPr>
              <a:spLocks noChangeShapeType="1"/>
            </p:cNvSpPr>
            <p:nvPr/>
          </p:nvSpPr>
          <p:spPr bwMode="auto">
            <a:xfrm flipV="1">
              <a:off x="2199721" y="1713363"/>
              <a:ext cx="0" cy="165715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7" name="Line 30">
              <a:extLst>
                <a:ext uri="{FF2B5EF4-FFF2-40B4-BE49-F238E27FC236}">
                  <a16:creationId xmlns:a16="http://schemas.microsoft.com/office/drawing/2014/main" id="{78160D98-3F77-FD2A-64DE-832ADCD4A3D4}"/>
                </a:ext>
              </a:extLst>
            </p:cNvPr>
            <p:cNvSpPr>
              <a:spLocks noChangeShapeType="1"/>
            </p:cNvSpPr>
            <p:nvPr/>
          </p:nvSpPr>
          <p:spPr bwMode="auto">
            <a:xfrm flipV="1">
              <a:off x="3159175" y="1714948"/>
              <a:ext cx="0" cy="165715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8" name="Text Box 58">
              <a:extLst>
                <a:ext uri="{FF2B5EF4-FFF2-40B4-BE49-F238E27FC236}">
                  <a16:creationId xmlns:a16="http://schemas.microsoft.com/office/drawing/2014/main" id="{52F23111-A85A-A303-E645-D380FA8C02DB}"/>
                </a:ext>
              </a:extLst>
            </p:cNvPr>
            <p:cNvSpPr txBox="1">
              <a:spLocks noChangeArrowheads="1"/>
            </p:cNvSpPr>
            <p:nvPr/>
          </p:nvSpPr>
          <p:spPr bwMode="auto">
            <a:xfrm>
              <a:off x="998810" y="3370518"/>
              <a:ext cx="572593"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a:ln>
                    <a:noFill/>
                  </a:ln>
                  <a:solidFill>
                    <a:srgbClr val="000000"/>
                  </a:solidFill>
                  <a:effectLst/>
                  <a:uLnTx/>
                  <a:uFillTx/>
                  <a:latin typeface="Corbel" panose="020B0503020204020204" pitchFamily="34" charset="0"/>
                  <a:ea typeface="ヒラギノ角ゴ Pro W3" pitchFamily="123" charset="-128"/>
                  <a:cs typeface="+mn-cs"/>
                </a:rPr>
                <a:t>SPLIT</a:t>
              </a:r>
            </a:p>
          </p:txBody>
        </p:sp>
        <p:sp>
          <p:nvSpPr>
            <p:cNvPr id="29" name="Text Box 59">
              <a:extLst>
                <a:ext uri="{FF2B5EF4-FFF2-40B4-BE49-F238E27FC236}">
                  <a16:creationId xmlns:a16="http://schemas.microsoft.com/office/drawing/2014/main" id="{A318FAFA-E9B5-BF88-CCB8-46C31E2A4C61}"/>
                </a:ext>
              </a:extLst>
            </p:cNvPr>
            <p:cNvSpPr txBox="1">
              <a:spLocks noChangeArrowheads="1"/>
            </p:cNvSpPr>
            <p:nvPr/>
          </p:nvSpPr>
          <p:spPr bwMode="auto">
            <a:xfrm>
              <a:off x="2978524" y="3402383"/>
              <a:ext cx="1003160"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RECOMBINE</a:t>
              </a:r>
            </a:p>
          </p:txBody>
        </p:sp>
        <p:sp>
          <p:nvSpPr>
            <p:cNvPr id="30" name="Text Box 60">
              <a:extLst>
                <a:ext uri="{FF2B5EF4-FFF2-40B4-BE49-F238E27FC236}">
                  <a16:creationId xmlns:a16="http://schemas.microsoft.com/office/drawing/2014/main" id="{5E9ABBB7-AF6D-B416-2638-FFB2AC30508B}"/>
                </a:ext>
              </a:extLst>
            </p:cNvPr>
            <p:cNvSpPr txBox="1">
              <a:spLocks noChangeArrowheads="1"/>
            </p:cNvSpPr>
            <p:nvPr/>
          </p:nvSpPr>
          <p:spPr bwMode="auto">
            <a:xfrm>
              <a:off x="1965922" y="3386308"/>
              <a:ext cx="779381"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REFLECT</a:t>
              </a:r>
            </a:p>
          </p:txBody>
        </p:sp>
        <p:sp>
          <p:nvSpPr>
            <p:cNvPr id="44" name="Rectangle 88">
              <a:extLst>
                <a:ext uri="{FF2B5EF4-FFF2-40B4-BE49-F238E27FC236}">
                  <a16:creationId xmlns:a16="http://schemas.microsoft.com/office/drawing/2014/main" id="{30BE1FD9-C397-9967-7F74-68382B40622E}"/>
                </a:ext>
              </a:extLst>
            </p:cNvPr>
            <p:cNvSpPr>
              <a:spLocks noChangeArrowheads="1"/>
            </p:cNvSpPr>
            <p:nvPr/>
          </p:nvSpPr>
          <p:spPr bwMode="auto">
            <a:xfrm>
              <a:off x="1638742" y="3236382"/>
              <a:ext cx="312871" cy="3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T</a:t>
              </a:r>
              <a:endParaRPr kumimoji="0" lang="it-IT"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endParaRPr>
            </a:p>
          </p:txBody>
        </p:sp>
        <p:sp>
          <p:nvSpPr>
            <p:cNvPr id="45" name="Rectangle 89">
              <a:extLst>
                <a:ext uri="{FF2B5EF4-FFF2-40B4-BE49-F238E27FC236}">
                  <a16:creationId xmlns:a16="http://schemas.microsoft.com/office/drawing/2014/main" id="{ECB2B62D-342D-09F7-4546-C67FD7D17636}"/>
                </a:ext>
              </a:extLst>
            </p:cNvPr>
            <p:cNvSpPr>
              <a:spLocks noChangeArrowheads="1"/>
            </p:cNvSpPr>
            <p:nvPr/>
          </p:nvSpPr>
          <p:spPr bwMode="auto">
            <a:xfrm>
              <a:off x="2666874" y="3183676"/>
              <a:ext cx="312871" cy="3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T</a:t>
              </a:r>
              <a:endParaRPr kumimoji="0" lang="it-IT"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endParaRPr>
            </a:p>
          </p:txBody>
        </p:sp>
        <p:pic>
          <p:nvPicPr>
            <p:cNvPr id="46" name="Picture 59">
              <a:extLst>
                <a:ext uri="{FF2B5EF4-FFF2-40B4-BE49-F238E27FC236}">
                  <a16:creationId xmlns:a16="http://schemas.microsoft.com/office/drawing/2014/main" id="{1A31CE4F-4B59-456E-97DA-DE21A21F591F}"/>
                </a:ext>
              </a:extLst>
            </p:cNvPr>
            <p:cNvPicPr>
              <a:picLocks noChangeAspect="1"/>
            </p:cNvPicPr>
            <p:nvPr/>
          </p:nvPicPr>
          <p:blipFill>
            <a:blip r:embed="rId2"/>
            <a:stretch>
              <a:fillRect/>
            </a:stretch>
          </p:blipFill>
          <p:spPr bwMode="auto">
            <a:xfrm>
              <a:off x="301559" y="2767691"/>
              <a:ext cx="566208" cy="644306"/>
            </a:xfrm>
            <a:prstGeom prst="rect">
              <a:avLst/>
            </a:prstGeom>
            <a:effectLst>
              <a:softEdge rad="31750"/>
            </a:effectLst>
          </p:spPr>
        </p:pic>
        <p:pic>
          <p:nvPicPr>
            <p:cNvPr id="47" name="Picture 60">
              <a:extLst>
                <a:ext uri="{FF2B5EF4-FFF2-40B4-BE49-F238E27FC236}">
                  <a16:creationId xmlns:a16="http://schemas.microsoft.com/office/drawing/2014/main" id="{4437125E-EFC8-AA1C-B644-D06B52C07F50}"/>
                </a:ext>
              </a:extLst>
            </p:cNvPr>
            <p:cNvPicPr>
              <a:picLocks noChangeAspect="1"/>
            </p:cNvPicPr>
            <p:nvPr/>
          </p:nvPicPr>
          <p:blipFill>
            <a:blip r:embed="rId2"/>
            <a:stretch>
              <a:fillRect/>
            </a:stretch>
          </p:blipFill>
          <p:spPr bwMode="auto">
            <a:xfrm>
              <a:off x="584663" y="2456322"/>
              <a:ext cx="566208" cy="644306"/>
            </a:xfrm>
            <a:prstGeom prst="rect">
              <a:avLst/>
            </a:prstGeom>
            <a:effectLst>
              <a:softEdge rad="63500"/>
            </a:effectLst>
          </p:spPr>
        </p:pic>
        <p:pic>
          <p:nvPicPr>
            <p:cNvPr id="48" name="Picture 61">
              <a:extLst>
                <a:ext uri="{FF2B5EF4-FFF2-40B4-BE49-F238E27FC236}">
                  <a16:creationId xmlns:a16="http://schemas.microsoft.com/office/drawing/2014/main" id="{FC6CFC76-680D-3681-642B-85E0BFA8E024}"/>
                </a:ext>
              </a:extLst>
            </p:cNvPr>
            <p:cNvPicPr>
              <a:picLocks noChangeAspect="1"/>
            </p:cNvPicPr>
            <p:nvPr/>
          </p:nvPicPr>
          <p:blipFill>
            <a:blip r:embed="rId2"/>
            <a:stretch>
              <a:fillRect/>
            </a:stretch>
          </p:blipFill>
          <p:spPr bwMode="auto">
            <a:xfrm>
              <a:off x="3345450" y="1680617"/>
              <a:ext cx="566208" cy="644306"/>
            </a:xfrm>
            <a:prstGeom prst="rect">
              <a:avLst/>
            </a:prstGeom>
            <a:effectLst>
              <a:softEdge rad="31750"/>
            </a:effectLst>
          </p:spPr>
        </p:pic>
        <p:pic>
          <p:nvPicPr>
            <p:cNvPr id="49" name="Picture 62">
              <a:extLst>
                <a:ext uri="{FF2B5EF4-FFF2-40B4-BE49-F238E27FC236}">
                  <a16:creationId xmlns:a16="http://schemas.microsoft.com/office/drawing/2014/main" id="{0AF1FC87-4998-9F11-6729-91214B5115FE}"/>
                </a:ext>
              </a:extLst>
            </p:cNvPr>
            <p:cNvPicPr>
              <a:picLocks noChangeAspect="1"/>
            </p:cNvPicPr>
            <p:nvPr/>
          </p:nvPicPr>
          <p:blipFill>
            <a:blip r:embed="rId2"/>
            <a:stretch>
              <a:fillRect/>
            </a:stretch>
          </p:blipFill>
          <p:spPr bwMode="auto">
            <a:xfrm>
              <a:off x="3628554" y="1369248"/>
              <a:ext cx="566208" cy="644306"/>
            </a:xfrm>
            <a:prstGeom prst="rect">
              <a:avLst/>
            </a:prstGeom>
            <a:effectLst>
              <a:softEdge rad="63500"/>
            </a:effectLst>
          </p:spPr>
        </p:pic>
      </p:grpSp>
      <p:sp>
        <p:nvSpPr>
          <p:cNvPr id="4" name="Freccia a destra 3">
            <a:extLst>
              <a:ext uri="{FF2B5EF4-FFF2-40B4-BE49-F238E27FC236}">
                <a16:creationId xmlns:a16="http://schemas.microsoft.com/office/drawing/2014/main" id="{DA338C83-8175-B423-348B-37B5C2B2DC12}"/>
              </a:ext>
            </a:extLst>
          </p:cNvPr>
          <p:cNvSpPr/>
          <p:nvPr/>
        </p:nvSpPr>
        <p:spPr>
          <a:xfrm>
            <a:off x="998810" y="1033862"/>
            <a:ext cx="392235" cy="201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 Box 18">
            <a:extLst>
              <a:ext uri="{FF2B5EF4-FFF2-40B4-BE49-F238E27FC236}">
                <a16:creationId xmlns:a16="http://schemas.microsoft.com/office/drawing/2014/main" id="{87E6CF25-77CB-5BEC-B561-A3090C6B209C}"/>
              </a:ext>
            </a:extLst>
          </p:cNvPr>
          <p:cNvSpPr txBox="1">
            <a:spLocks noChangeArrowheads="1"/>
          </p:cNvSpPr>
          <p:nvPr/>
        </p:nvSpPr>
        <p:spPr bwMode="auto">
          <a:xfrm>
            <a:off x="4000953" y="1999388"/>
            <a:ext cx="1119515"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|e,p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+hk</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3" name="Text Box 18">
            <a:extLst>
              <a:ext uri="{FF2B5EF4-FFF2-40B4-BE49-F238E27FC236}">
                <a16:creationId xmlns:a16="http://schemas.microsoft.com/office/drawing/2014/main" id="{B6D15F39-7A72-98CC-B6ED-AA20C91857F5}"/>
              </a:ext>
            </a:extLst>
          </p:cNvPr>
          <p:cNvSpPr txBox="1">
            <a:spLocks noChangeArrowheads="1"/>
          </p:cNvSpPr>
          <p:nvPr/>
        </p:nvSpPr>
        <p:spPr bwMode="auto">
          <a:xfrm>
            <a:off x="5539323" y="1674629"/>
            <a:ext cx="723573"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r>
              <a:rPr lang="en-US" sz="1600" dirty="0">
                <a:effectLst>
                  <a:outerShdw blurRad="38100" dist="38100" dir="2700000" algn="tl">
                    <a:srgbClr val="C0C0C0"/>
                  </a:outerShdw>
                </a:effectLst>
                <a:latin typeface="Tahoma" pitchFamily="34" charset="0"/>
                <a:ea typeface="ヒラギノ角ゴ Pro W3" pitchFamily="123" charset="-128"/>
              </a:rPr>
              <a:t>g</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7" name="Text Box 18">
            <a:extLst>
              <a:ext uri="{FF2B5EF4-FFF2-40B4-BE49-F238E27FC236}">
                <a16:creationId xmlns:a16="http://schemas.microsoft.com/office/drawing/2014/main" id="{B72CA9CD-AB12-0F3B-8D98-A1645FDC312A}"/>
              </a:ext>
            </a:extLst>
          </p:cNvPr>
          <p:cNvSpPr txBox="1">
            <a:spLocks noChangeArrowheads="1"/>
          </p:cNvSpPr>
          <p:nvPr/>
        </p:nvSpPr>
        <p:spPr bwMode="auto">
          <a:xfrm>
            <a:off x="4257348" y="3209209"/>
            <a:ext cx="723573"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r>
              <a:rPr lang="en-US" sz="1600" dirty="0">
                <a:effectLst>
                  <a:outerShdw blurRad="38100" dist="38100" dir="2700000" algn="tl">
                    <a:srgbClr val="C0C0C0"/>
                  </a:outerShdw>
                </a:effectLst>
                <a:latin typeface="Tahoma" pitchFamily="34" charset="0"/>
                <a:ea typeface="ヒラギノ角ゴ Pro W3" pitchFamily="123" charset="-128"/>
              </a:rPr>
              <a:t>g</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8" name="Text Box 18">
            <a:extLst>
              <a:ext uri="{FF2B5EF4-FFF2-40B4-BE49-F238E27FC236}">
                <a16:creationId xmlns:a16="http://schemas.microsoft.com/office/drawing/2014/main" id="{C503A2AD-A594-E53E-75B3-F035BF8DD2AC}"/>
              </a:ext>
            </a:extLst>
          </p:cNvPr>
          <p:cNvSpPr txBox="1">
            <a:spLocks noChangeArrowheads="1"/>
          </p:cNvSpPr>
          <p:nvPr/>
        </p:nvSpPr>
        <p:spPr bwMode="auto">
          <a:xfrm>
            <a:off x="5445098" y="2940788"/>
            <a:ext cx="1198062" cy="340735"/>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|e, 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1600" b="0" i="0" u="none" strike="noStrike" kern="1200" cap="none" spc="0" normalizeH="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+hk&gt;</a:t>
            </a:r>
            <a:endParaRPr kumimoji="0" lang="en-US" sz="2000" b="0" i="0" u="none" strike="noStrike" kern="1200" cap="none" spc="0" normalizeH="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endParaRPr>
          </a:p>
        </p:txBody>
      </p:sp>
      <p:sp>
        <p:nvSpPr>
          <p:cNvPr id="5" name="Rectángulo 4">
            <a:extLst>
              <a:ext uri="{FF2B5EF4-FFF2-40B4-BE49-F238E27FC236}">
                <a16:creationId xmlns:a16="http://schemas.microsoft.com/office/drawing/2014/main" id="{DE961986-CAC7-D096-772F-94238C70BC9E}"/>
              </a:ext>
            </a:extLst>
          </p:cNvPr>
          <p:cNvSpPr/>
          <p:nvPr/>
        </p:nvSpPr>
        <p:spPr>
          <a:xfrm>
            <a:off x="0" y="6591869"/>
            <a:ext cx="9144000" cy="26613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Marcador de número de diapositiva 5">
            <a:extLst>
              <a:ext uri="{FF2B5EF4-FFF2-40B4-BE49-F238E27FC236}">
                <a16:creationId xmlns:a16="http://schemas.microsoft.com/office/drawing/2014/main" id="{AE5F9CE4-3B4C-179F-AD33-9CC400237B29}"/>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6</a:t>
            </a:fld>
            <a:endParaRPr lang="it-IT" dirty="0">
              <a:solidFill>
                <a:schemeClr val="bg1"/>
              </a:solidFill>
            </a:endParaRPr>
          </a:p>
        </p:txBody>
      </p:sp>
      <p:sp>
        <p:nvSpPr>
          <p:cNvPr id="19" name="Segnaposto piè di pagina 21">
            <a:extLst>
              <a:ext uri="{FF2B5EF4-FFF2-40B4-BE49-F238E27FC236}">
                <a16:creationId xmlns:a16="http://schemas.microsoft.com/office/drawing/2014/main" id="{CC97648C-8FFB-87BD-21FF-1DD485BD250B}"/>
              </a:ext>
            </a:extLst>
          </p:cNvPr>
          <p:cNvSpPr>
            <a:spLocks noGrp="1"/>
          </p:cNvSpPr>
          <p:nvPr>
            <p:ph type="ftr" sz="quarter" idx="11"/>
          </p:nvPr>
        </p:nvSpPr>
        <p:spPr>
          <a:xfrm>
            <a:off x="2057401" y="6543919"/>
            <a:ext cx="5029200" cy="365125"/>
          </a:xfrm>
        </p:spPr>
        <p:txBody>
          <a:bodyPr/>
          <a:lstStyle/>
          <a:p>
            <a:r>
              <a:rPr lang="it-IT" dirty="0"/>
              <a:t>NICOLA.POLI@UNIFI.IT</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DCFCA4C5-EC7F-1859-BEA2-1EA89DC29210}"/>
                  </a:ext>
                </a:extLst>
              </p:cNvPr>
              <p:cNvSpPr txBox="1"/>
              <p:nvPr/>
            </p:nvSpPr>
            <p:spPr>
              <a:xfrm>
                <a:off x="7424866" y="2339677"/>
                <a:ext cx="14534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𝜑</m:t>
                      </m:r>
                      <m:r>
                        <a:rPr lang="it-IT" b="0" i="1" smtClean="0">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𝜑</m:t>
                          </m:r>
                        </m:e>
                        <m:sub>
                          <m:r>
                            <a:rPr lang="it-IT" i="1">
                              <a:latin typeface="Cambria Math" panose="02040503050406030204" pitchFamily="18" charset="0"/>
                              <a:ea typeface="Cambria Math" panose="02040503050406030204" pitchFamily="18" charset="0"/>
                            </a:rPr>
                            <m:t>1</m:t>
                          </m:r>
                        </m:sub>
                      </m:sSub>
                      <m:r>
                        <a:rPr lang="it-IT" b="0" i="1" smtClean="0">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𝜑</m:t>
                          </m:r>
                        </m:e>
                        <m:sub>
                          <m:r>
                            <a:rPr lang="it-IT" b="0" i="1" smtClean="0">
                              <a:latin typeface="Cambria Math" panose="02040503050406030204" pitchFamily="18" charset="0"/>
                              <a:ea typeface="Cambria Math" panose="02040503050406030204" pitchFamily="18" charset="0"/>
                            </a:rPr>
                            <m:t>2</m:t>
                          </m:r>
                        </m:sub>
                      </m:sSub>
                    </m:oMath>
                  </m:oMathPara>
                </a14:m>
                <a:endParaRPr lang="it-IT" dirty="0"/>
              </a:p>
            </p:txBody>
          </p:sp>
        </mc:Choice>
        <mc:Fallback xmlns="">
          <p:sp>
            <p:nvSpPr>
              <p:cNvPr id="2" name="CasellaDiTesto 1">
                <a:extLst>
                  <a:ext uri="{FF2B5EF4-FFF2-40B4-BE49-F238E27FC236}">
                    <a16:creationId xmlns:a16="http://schemas.microsoft.com/office/drawing/2014/main" id="{DCFCA4C5-EC7F-1859-BEA2-1EA89DC29210}"/>
                  </a:ext>
                </a:extLst>
              </p:cNvPr>
              <p:cNvSpPr txBox="1">
                <a:spLocks noRot="1" noChangeAspect="1" noMove="1" noResize="1" noEditPoints="1" noAdjustHandles="1" noChangeArrowheads="1" noChangeShapeType="1" noTextEdit="1"/>
              </p:cNvSpPr>
              <p:nvPr/>
            </p:nvSpPr>
            <p:spPr>
              <a:xfrm>
                <a:off x="7424866" y="2339677"/>
                <a:ext cx="1453410" cy="276999"/>
              </a:xfrm>
              <a:prstGeom prst="rect">
                <a:avLst/>
              </a:prstGeom>
              <a:blipFill>
                <a:blip r:embed="rId3"/>
                <a:stretch>
                  <a:fillRect l="-3782" r="-1261" b="-26667"/>
                </a:stretch>
              </a:blipFill>
            </p:spPr>
            <p:txBody>
              <a:bodyPr/>
              <a:lstStyle/>
              <a:p>
                <a:r>
                  <a:rPr lang="it-IT">
                    <a:noFill/>
                  </a:rPr>
                  <a:t> </a:t>
                </a:r>
              </a:p>
            </p:txBody>
          </p:sp>
        </mc:Fallback>
      </mc:AlternateContent>
      <p:pic>
        <p:nvPicPr>
          <p:cNvPr id="3" name="Immagine 2">
            <a:extLst>
              <a:ext uri="{FF2B5EF4-FFF2-40B4-BE49-F238E27FC236}">
                <a16:creationId xmlns:a16="http://schemas.microsoft.com/office/drawing/2014/main" id="{41611F18-9504-E3A2-B848-257C9A0A8059}"/>
              </a:ext>
            </a:extLst>
          </p:cNvPr>
          <p:cNvPicPr>
            <a:picLocks noChangeAspect="1"/>
          </p:cNvPicPr>
          <p:nvPr/>
        </p:nvPicPr>
        <p:blipFill>
          <a:blip r:embed="rId4"/>
          <a:stretch>
            <a:fillRect/>
          </a:stretch>
        </p:blipFill>
        <p:spPr>
          <a:xfrm>
            <a:off x="136658" y="1368261"/>
            <a:ext cx="2700694" cy="1384610"/>
          </a:xfrm>
          <a:prstGeom prst="rect">
            <a:avLst/>
          </a:prstGeom>
          <a:ln>
            <a:solidFill>
              <a:schemeClr val="accent1"/>
            </a:solidFill>
          </a:ln>
        </p:spPr>
      </p:pic>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F525E625-B8C4-0FF4-8BA0-549246F06BEF}"/>
                  </a:ext>
                </a:extLst>
              </p:cNvPr>
              <p:cNvSpPr txBox="1"/>
              <p:nvPr/>
            </p:nvSpPr>
            <p:spPr>
              <a:xfrm>
                <a:off x="1166368" y="2076692"/>
                <a:ext cx="2246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ea typeface="Cambria Math" panose="02040503050406030204" pitchFamily="18" charset="0"/>
                        </a:rPr>
                        <m:t>𝜔</m:t>
                      </m:r>
                    </m:oMath>
                  </m:oMathPara>
                </a14:m>
                <a:endParaRPr lang="it-IT" dirty="0"/>
              </a:p>
            </p:txBody>
          </p:sp>
        </mc:Choice>
        <mc:Fallback xmlns="">
          <p:sp>
            <p:nvSpPr>
              <p:cNvPr id="22" name="CasellaDiTesto 21">
                <a:extLst>
                  <a:ext uri="{FF2B5EF4-FFF2-40B4-BE49-F238E27FC236}">
                    <a16:creationId xmlns:a16="http://schemas.microsoft.com/office/drawing/2014/main" id="{F525E625-B8C4-0FF4-8BA0-549246F06BEF}"/>
                  </a:ext>
                </a:extLst>
              </p:cNvPr>
              <p:cNvSpPr txBox="1">
                <a:spLocks noRot="1" noChangeAspect="1" noMove="1" noResize="1" noEditPoints="1" noAdjustHandles="1" noChangeArrowheads="1" noChangeShapeType="1" noTextEdit="1"/>
              </p:cNvSpPr>
              <p:nvPr/>
            </p:nvSpPr>
            <p:spPr>
              <a:xfrm>
                <a:off x="1166368" y="2076692"/>
                <a:ext cx="224677" cy="276999"/>
              </a:xfrm>
              <a:prstGeom prst="rect">
                <a:avLst/>
              </a:prstGeom>
              <a:blipFill>
                <a:blip r:embed="rId5"/>
                <a:stretch>
                  <a:fillRect l="-16216" r="-13514"/>
                </a:stretch>
              </a:blipFill>
            </p:spPr>
            <p:txBody>
              <a:bodyPr/>
              <a:lstStyle/>
              <a:p>
                <a:r>
                  <a:rPr lang="it-IT">
                    <a:noFill/>
                  </a:rPr>
                  <a:t> </a:t>
                </a:r>
              </a:p>
            </p:txBody>
          </p:sp>
        </mc:Fallback>
      </mc:AlternateContent>
      <p:sp>
        <p:nvSpPr>
          <p:cNvPr id="23" name="Segnaposto data 20">
            <a:extLst>
              <a:ext uri="{FF2B5EF4-FFF2-40B4-BE49-F238E27FC236}">
                <a16:creationId xmlns:a16="http://schemas.microsoft.com/office/drawing/2014/main" id="{AF0718C1-7600-1F25-166E-DFA6037871F4}"/>
              </a:ext>
            </a:extLst>
          </p:cNvPr>
          <p:cNvSpPr>
            <a:spLocks noGrp="1"/>
          </p:cNvSpPr>
          <p:nvPr>
            <p:ph type="dt" sz="half" idx="10"/>
          </p:nvPr>
        </p:nvSpPr>
        <p:spPr>
          <a:xfrm>
            <a:off x="0" y="6549780"/>
            <a:ext cx="2057400" cy="365125"/>
          </a:xfrm>
        </p:spPr>
        <p:txBody>
          <a:bodyPr/>
          <a:lstStyle/>
          <a:p>
            <a:r>
              <a:rPr lang="en-US" dirty="0"/>
              <a:t>10/02/2025</a:t>
            </a:r>
            <a:endParaRPr lang="it-IT" dirty="0"/>
          </a:p>
        </p:txBody>
      </p:sp>
      <p:cxnSp>
        <p:nvCxnSpPr>
          <p:cNvPr id="7" name="Connettore 2 6">
            <a:extLst>
              <a:ext uri="{FF2B5EF4-FFF2-40B4-BE49-F238E27FC236}">
                <a16:creationId xmlns:a16="http://schemas.microsoft.com/office/drawing/2014/main" id="{A53CA36B-2B99-1CAE-4F69-70CCBE47C757}"/>
              </a:ext>
            </a:extLst>
          </p:cNvPr>
          <p:cNvCxnSpPr/>
          <p:nvPr/>
        </p:nvCxnSpPr>
        <p:spPr>
          <a:xfrm>
            <a:off x="5051810" y="2293000"/>
            <a:ext cx="0" cy="988523"/>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ounded Rectangle 16">
            <a:extLst>
              <a:ext uri="{FF2B5EF4-FFF2-40B4-BE49-F238E27FC236}">
                <a16:creationId xmlns:a16="http://schemas.microsoft.com/office/drawing/2014/main" id="{4EA8DEA9-CD9B-8936-57B6-3F2F509E7722}"/>
              </a:ext>
            </a:extLst>
          </p:cNvPr>
          <p:cNvSpPr/>
          <p:nvPr/>
        </p:nvSpPr>
        <p:spPr>
          <a:xfrm>
            <a:off x="16553" y="4310774"/>
            <a:ext cx="6027576" cy="59664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indent="0" algn="l" fontAlgn="auto">
              <a:spcAft>
                <a:spcPts val="0"/>
              </a:spcAft>
              <a:buClrTx/>
              <a:buSzTx/>
              <a:buFont typeface="Arial" panose="020B0604020202020204" pitchFamily="34" charset="0"/>
              <a:buNone/>
              <a:defRPr/>
            </a:pPr>
            <a:r>
              <a:rPr lang="en-US" sz="2400" spc="75" dirty="0">
                <a:ea typeface="+mj-ea"/>
                <a:cs typeface="+mn-lt"/>
                <a:sym typeface="+mn-ea"/>
              </a:rPr>
              <a:t>half-meter wave packet separation</a:t>
            </a:r>
            <a:endParaRPr lang="en-US" sz="2400" i="1" spc="75" dirty="0">
              <a:ea typeface="+mj-ea"/>
              <a:cs typeface="+mn-lt"/>
              <a:sym typeface="+mn-ea"/>
            </a:endParaRPr>
          </a:p>
          <a:p>
            <a:pPr marL="285750" indent="-285750" algn="ctr" fontAlgn="auto">
              <a:spcAft>
                <a:spcPts val="0"/>
              </a:spcAft>
              <a:buClrTx/>
              <a:buSzTx/>
              <a:buFont typeface="Arial" panose="020B0604020202020204" pitchFamily="34" charset="0"/>
              <a:buChar char="•"/>
              <a:defRPr/>
            </a:pPr>
            <a:endParaRPr lang="en-GB" altLang="en-US" sz="2400" dirty="0">
              <a:cs typeface="+mn-lt"/>
              <a:sym typeface="+mn-ea"/>
            </a:endParaRPr>
          </a:p>
        </p:txBody>
      </p:sp>
      <p:sp>
        <p:nvSpPr>
          <p:cNvPr id="11" name="Rectangle 29">
            <a:extLst>
              <a:ext uri="{FF2B5EF4-FFF2-40B4-BE49-F238E27FC236}">
                <a16:creationId xmlns:a16="http://schemas.microsoft.com/office/drawing/2014/main" id="{6E1A4BD7-B4DB-56C1-A22B-FBA348861D2E}"/>
              </a:ext>
            </a:extLst>
          </p:cNvPr>
          <p:cNvSpPr>
            <a:spLocks noChangeArrowheads="1"/>
          </p:cNvSpPr>
          <p:nvPr/>
        </p:nvSpPr>
        <p:spPr bwMode="auto">
          <a:xfrm>
            <a:off x="6511939" y="6307278"/>
            <a:ext cx="2632061" cy="27699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r>
              <a:rPr lang="fr-FR" sz="1200" dirty="0">
                <a:latin typeface="Calibri" panose="020F0502020204030204" pitchFamily="34" charset="0"/>
                <a:cs typeface="Calibri" panose="020F0502020204030204" pitchFamily="34" charset="0"/>
              </a:rPr>
              <a:t>T. </a:t>
            </a:r>
            <a:r>
              <a:rPr lang="fr-FR" sz="1200" dirty="0" err="1">
                <a:latin typeface="Calibri" panose="020F0502020204030204" pitchFamily="34" charset="0"/>
                <a:cs typeface="Calibri" panose="020F0502020204030204" pitchFamily="34" charset="0"/>
              </a:rPr>
              <a:t>Kovachy</a:t>
            </a:r>
            <a:r>
              <a:rPr lang="fr-FR" sz="1200" dirty="0">
                <a:latin typeface="Calibri" panose="020F0502020204030204" pitchFamily="34" charset="0"/>
                <a:cs typeface="Calibri" panose="020F0502020204030204" pitchFamily="34" charset="0"/>
              </a:rPr>
              <a:t> et al Nature </a:t>
            </a:r>
            <a:r>
              <a:rPr lang="da-DK" sz="1200" dirty="0"/>
              <a:t> </a:t>
            </a:r>
            <a:r>
              <a:rPr lang="da-DK" sz="1200" b="1" dirty="0"/>
              <a:t>528</a:t>
            </a:r>
            <a:r>
              <a:rPr lang="da-DK" sz="1200" dirty="0"/>
              <a:t>, </a:t>
            </a:r>
            <a:r>
              <a:rPr lang="it-IT" sz="1200" dirty="0"/>
              <a:t>530 (2015)</a:t>
            </a:r>
            <a:endParaRPr lang="it-IT" sz="1200" dirty="0">
              <a:latin typeface="Calibri" panose="020F0502020204030204" pitchFamily="34" charset="0"/>
              <a:cs typeface="Calibri" panose="020F0502020204030204" pitchFamily="34" charset="0"/>
            </a:endParaRPr>
          </a:p>
        </p:txBody>
      </p:sp>
      <p:pic>
        <p:nvPicPr>
          <p:cNvPr id="31" name="Immagine 30">
            <a:extLst>
              <a:ext uri="{FF2B5EF4-FFF2-40B4-BE49-F238E27FC236}">
                <a16:creationId xmlns:a16="http://schemas.microsoft.com/office/drawing/2014/main" id="{46E6FDBC-1341-FC77-DA9B-36AE7DAC014E}"/>
              </a:ext>
            </a:extLst>
          </p:cNvPr>
          <p:cNvPicPr>
            <a:picLocks noChangeAspect="1"/>
          </p:cNvPicPr>
          <p:nvPr/>
        </p:nvPicPr>
        <p:blipFill>
          <a:blip r:embed="rId6"/>
          <a:stretch>
            <a:fillRect/>
          </a:stretch>
        </p:blipFill>
        <p:spPr>
          <a:xfrm>
            <a:off x="909234" y="4648245"/>
            <a:ext cx="7206066" cy="1715013"/>
          </a:xfrm>
          <a:prstGeom prst="rect">
            <a:avLst/>
          </a:prstGeom>
        </p:spPr>
      </p:pic>
      <p:sp>
        <p:nvSpPr>
          <p:cNvPr id="32" name="Rounded Rectangle 16">
            <a:extLst>
              <a:ext uri="{FF2B5EF4-FFF2-40B4-BE49-F238E27FC236}">
                <a16:creationId xmlns:a16="http://schemas.microsoft.com/office/drawing/2014/main" id="{37997AB4-06BF-9BAE-C737-26BDB944651C}"/>
              </a:ext>
            </a:extLst>
          </p:cNvPr>
          <p:cNvSpPr/>
          <p:nvPr/>
        </p:nvSpPr>
        <p:spPr>
          <a:xfrm>
            <a:off x="5112713" y="2537058"/>
            <a:ext cx="1070022" cy="452073"/>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indent="0" algn="l" fontAlgn="auto">
              <a:spcAft>
                <a:spcPts val="0"/>
              </a:spcAft>
              <a:buClrTx/>
              <a:buSzTx/>
              <a:buFont typeface="Arial" panose="020B0604020202020204" pitchFamily="34" charset="0"/>
              <a:buNone/>
              <a:defRPr/>
            </a:pPr>
            <a:r>
              <a:rPr lang="en-US" sz="2400" spc="75" dirty="0">
                <a:ea typeface="+mj-ea"/>
                <a:cs typeface="+mn-lt"/>
                <a:sym typeface="+mn-ea"/>
              </a:rPr>
              <a:t>54 cm</a:t>
            </a:r>
            <a:endParaRPr lang="en-GB" altLang="en-US" sz="2400" dirty="0">
              <a:cs typeface="+mn-lt"/>
              <a:sym typeface="+mn-ea"/>
            </a:endParaRPr>
          </a:p>
        </p:txBody>
      </p:sp>
    </p:spTree>
    <p:extLst>
      <p:ext uri="{BB962C8B-B14F-4D97-AF65-F5344CB8AC3E}">
        <p14:creationId xmlns:p14="http://schemas.microsoft.com/office/powerpoint/2010/main" val="2160822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cap="small" dirty="0">
                <a:solidFill>
                  <a:schemeClr val="bg1"/>
                </a:solidFill>
                <a:latin typeface="Cambria" panose="02040503050406030204" pitchFamily="18" charset="0"/>
                <a:ea typeface="Cambria" panose="02040503050406030204" pitchFamily="18" charset="0"/>
              </a:rPr>
              <a:t>Atom Interferometers</a:t>
            </a:r>
          </a:p>
        </p:txBody>
      </p:sp>
      <p:sp>
        <p:nvSpPr>
          <p:cNvPr id="37" name="Text Box 57">
            <a:extLst>
              <a:ext uri="{FF2B5EF4-FFF2-40B4-BE49-F238E27FC236}">
                <a16:creationId xmlns:a16="http://schemas.microsoft.com/office/drawing/2014/main" id="{617D3F60-05C9-BB4A-F212-2F57CD9B018C}"/>
              </a:ext>
            </a:extLst>
          </p:cNvPr>
          <p:cNvSpPr txBox="1">
            <a:spLocks noChangeArrowheads="1"/>
          </p:cNvSpPr>
          <p:nvPr/>
        </p:nvSpPr>
        <p:spPr bwMode="auto">
          <a:xfrm>
            <a:off x="117102" y="823772"/>
            <a:ext cx="3397084" cy="553998"/>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effectLst/>
                <a:uLnTx/>
                <a:uFillTx/>
                <a:latin typeface="+mj-lt"/>
                <a:ea typeface="ヒラギノ角ゴ Pro W3" pitchFamily="123" charset="-128"/>
                <a:cs typeface="Times" panose="02020603050405020304" pitchFamily="18" charset="0"/>
              </a:rPr>
              <a:t>light       matter wave</a:t>
            </a:r>
          </a:p>
        </p:txBody>
      </p:sp>
      <p:grpSp>
        <p:nvGrpSpPr>
          <p:cNvPr id="8" name="Gruppo 7">
            <a:extLst>
              <a:ext uri="{FF2B5EF4-FFF2-40B4-BE49-F238E27FC236}">
                <a16:creationId xmlns:a16="http://schemas.microsoft.com/office/drawing/2014/main" id="{2B51DC22-7996-DA1B-F922-D70BC167DCBA}"/>
              </a:ext>
            </a:extLst>
          </p:cNvPr>
          <p:cNvGrpSpPr/>
          <p:nvPr/>
        </p:nvGrpSpPr>
        <p:grpSpPr>
          <a:xfrm>
            <a:off x="2584744" y="1024857"/>
            <a:ext cx="5375815" cy="3212080"/>
            <a:chOff x="301559" y="1369248"/>
            <a:chExt cx="3893203" cy="2310074"/>
          </a:xfrm>
        </p:grpSpPr>
        <p:sp>
          <p:nvSpPr>
            <p:cNvPr id="14" name="Line 24">
              <a:extLst>
                <a:ext uri="{FF2B5EF4-FFF2-40B4-BE49-F238E27FC236}">
                  <a16:creationId xmlns:a16="http://schemas.microsoft.com/office/drawing/2014/main" id="{39221563-192E-CF8C-0122-41FAEEDAE9C3}"/>
                </a:ext>
              </a:extLst>
            </p:cNvPr>
            <p:cNvSpPr>
              <a:spLocks noChangeShapeType="1"/>
            </p:cNvSpPr>
            <p:nvPr/>
          </p:nvSpPr>
          <p:spPr bwMode="auto">
            <a:xfrm>
              <a:off x="711502" y="3010199"/>
              <a:ext cx="1511144" cy="0"/>
            </a:xfrm>
            <a:prstGeom prst="line">
              <a:avLst/>
            </a:prstGeom>
            <a:noFill/>
            <a:ln w="63500">
              <a:solidFill>
                <a:srgbClr val="33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15" name="Line 25">
              <a:extLst>
                <a:ext uri="{FF2B5EF4-FFF2-40B4-BE49-F238E27FC236}">
                  <a16:creationId xmlns:a16="http://schemas.microsoft.com/office/drawing/2014/main" id="{4733311C-DCB2-176A-2693-7347517AADFB}"/>
                </a:ext>
              </a:extLst>
            </p:cNvPr>
            <p:cNvSpPr>
              <a:spLocks noChangeShapeType="1"/>
            </p:cNvSpPr>
            <p:nvPr/>
          </p:nvSpPr>
          <p:spPr bwMode="auto">
            <a:xfrm>
              <a:off x="2222647" y="2146700"/>
              <a:ext cx="1584162" cy="0"/>
            </a:xfrm>
            <a:prstGeom prst="line">
              <a:avLst/>
            </a:prstGeom>
            <a:noFill/>
            <a:ln w="63500">
              <a:solidFill>
                <a:srgbClr val="33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16" name="Line 26">
              <a:extLst>
                <a:ext uri="{FF2B5EF4-FFF2-40B4-BE49-F238E27FC236}">
                  <a16:creationId xmlns:a16="http://schemas.microsoft.com/office/drawing/2014/main" id="{638992FE-C58B-E9F2-ABD1-A5C26807F2FA}"/>
                </a:ext>
              </a:extLst>
            </p:cNvPr>
            <p:cNvSpPr>
              <a:spLocks noChangeShapeType="1"/>
            </p:cNvSpPr>
            <p:nvPr/>
          </p:nvSpPr>
          <p:spPr bwMode="auto">
            <a:xfrm rot="19112780">
              <a:off x="1070239" y="2578449"/>
              <a:ext cx="1295266" cy="0"/>
            </a:xfrm>
            <a:prstGeom prst="line">
              <a:avLst/>
            </a:prstGeom>
            <a:noFill/>
            <a:ln w="63500">
              <a:solidFill>
                <a:srgbClr val="00B05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0" name="Line 27">
              <a:extLst>
                <a:ext uri="{FF2B5EF4-FFF2-40B4-BE49-F238E27FC236}">
                  <a16:creationId xmlns:a16="http://schemas.microsoft.com/office/drawing/2014/main" id="{C2EA691C-80D9-5B30-243D-194A098A440D}"/>
                </a:ext>
              </a:extLst>
            </p:cNvPr>
            <p:cNvSpPr>
              <a:spLocks noChangeShapeType="1"/>
            </p:cNvSpPr>
            <p:nvPr/>
          </p:nvSpPr>
          <p:spPr bwMode="auto">
            <a:xfrm rot="19112780">
              <a:off x="1943275" y="2384798"/>
              <a:ext cx="1863533" cy="23810"/>
            </a:xfrm>
            <a:prstGeom prst="line">
              <a:avLst/>
            </a:prstGeom>
            <a:noFill/>
            <a:ln w="63500">
              <a:solidFill>
                <a:srgbClr val="00B05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1" name="Line 28">
              <a:extLst>
                <a:ext uri="{FF2B5EF4-FFF2-40B4-BE49-F238E27FC236}">
                  <a16:creationId xmlns:a16="http://schemas.microsoft.com/office/drawing/2014/main" id="{A59BB3D9-FE0A-806B-D1A6-BB67FF9008CC}"/>
                </a:ext>
              </a:extLst>
            </p:cNvPr>
            <p:cNvSpPr>
              <a:spLocks noChangeShapeType="1"/>
            </p:cNvSpPr>
            <p:nvPr/>
          </p:nvSpPr>
          <p:spPr bwMode="auto">
            <a:xfrm flipV="1">
              <a:off x="1286118" y="1714950"/>
              <a:ext cx="0" cy="165715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6" name="Line 29">
              <a:extLst>
                <a:ext uri="{FF2B5EF4-FFF2-40B4-BE49-F238E27FC236}">
                  <a16:creationId xmlns:a16="http://schemas.microsoft.com/office/drawing/2014/main" id="{C8446FBC-B647-E9E1-F4D2-431051AE569D}"/>
                </a:ext>
              </a:extLst>
            </p:cNvPr>
            <p:cNvSpPr>
              <a:spLocks noChangeShapeType="1"/>
            </p:cNvSpPr>
            <p:nvPr/>
          </p:nvSpPr>
          <p:spPr bwMode="auto">
            <a:xfrm flipV="1">
              <a:off x="2199721" y="1713363"/>
              <a:ext cx="0" cy="165715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7" name="Line 30">
              <a:extLst>
                <a:ext uri="{FF2B5EF4-FFF2-40B4-BE49-F238E27FC236}">
                  <a16:creationId xmlns:a16="http://schemas.microsoft.com/office/drawing/2014/main" id="{BA77FBA2-0C3A-39FF-2853-CDC533F3D6B5}"/>
                </a:ext>
              </a:extLst>
            </p:cNvPr>
            <p:cNvSpPr>
              <a:spLocks noChangeShapeType="1"/>
            </p:cNvSpPr>
            <p:nvPr/>
          </p:nvSpPr>
          <p:spPr bwMode="auto">
            <a:xfrm flipV="1">
              <a:off x="3159175" y="1714948"/>
              <a:ext cx="0" cy="165715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8" name="Text Box 58">
              <a:extLst>
                <a:ext uri="{FF2B5EF4-FFF2-40B4-BE49-F238E27FC236}">
                  <a16:creationId xmlns:a16="http://schemas.microsoft.com/office/drawing/2014/main" id="{C48B39C4-FD37-6956-12F6-038F0138D764}"/>
                </a:ext>
              </a:extLst>
            </p:cNvPr>
            <p:cNvSpPr txBox="1">
              <a:spLocks noChangeArrowheads="1"/>
            </p:cNvSpPr>
            <p:nvPr/>
          </p:nvSpPr>
          <p:spPr bwMode="auto">
            <a:xfrm>
              <a:off x="998810" y="3370518"/>
              <a:ext cx="572593"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a:ln>
                    <a:noFill/>
                  </a:ln>
                  <a:solidFill>
                    <a:srgbClr val="000000"/>
                  </a:solidFill>
                  <a:effectLst/>
                  <a:uLnTx/>
                  <a:uFillTx/>
                  <a:latin typeface="Corbel" panose="020B0503020204020204" pitchFamily="34" charset="0"/>
                  <a:ea typeface="ヒラギノ角ゴ Pro W3" pitchFamily="123" charset="-128"/>
                  <a:cs typeface="+mn-cs"/>
                </a:rPr>
                <a:t>SPLIT</a:t>
              </a:r>
            </a:p>
          </p:txBody>
        </p:sp>
        <p:sp>
          <p:nvSpPr>
            <p:cNvPr id="29" name="Text Box 59">
              <a:extLst>
                <a:ext uri="{FF2B5EF4-FFF2-40B4-BE49-F238E27FC236}">
                  <a16:creationId xmlns:a16="http://schemas.microsoft.com/office/drawing/2014/main" id="{AE9B543F-8D66-264C-3F89-C4393A327D2C}"/>
                </a:ext>
              </a:extLst>
            </p:cNvPr>
            <p:cNvSpPr txBox="1">
              <a:spLocks noChangeArrowheads="1"/>
            </p:cNvSpPr>
            <p:nvPr/>
          </p:nvSpPr>
          <p:spPr bwMode="auto">
            <a:xfrm>
              <a:off x="2978524" y="3402383"/>
              <a:ext cx="1003160"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RECOMBINE</a:t>
              </a:r>
            </a:p>
          </p:txBody>
        </p:sp>
        <p:sp>
          <p:nvSpPr>
            <p:cNvPr id="30" name="Text Box 60">
              <a:extLst>
                <a:ext uri="{FF2B5EF4-FFF2-40B4-BE49-F238E27FC236}">
                  <a16:creationId xmlns:a16="http://schemas.microsoft.com/office/drawing/2014/main" id="{ACF32A96-6DA7-B816-F4CB-677C536C0004}"/>
                </a:ext>
              </a:extLst>
            </p:cNvPr>
            <p:cNvSpPr txBox="1">
              <a:spLocks noChangeArrowheads="1"/>
            </p:cNvSpPr>
            <p:nvPr/>
          </p:nvSpPr>
          <p:spPr bwMode="auto">
            <a:xfrm>
              <a:off x="1965922" y="3386308"/>
              <a:ext cx="779381"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REFLECT</a:t>
              </a:r>
            </a:p>
          </p:txBody>
        </p:sp>
        <p:sp>
          <p:nvSpPr>
            <p:cNvPr id="44" name="Rectangle 88">
              <a:extLst>
                <a:ext uri="{FF2B5EF4-FFF2-40B4-BE49-F238E27FC236}">
                  <a16:creationId xmlns:a16="http://schemas.microsoft.com/office/drawing/2014/main" id="{19AF128F-93C0-8243-2039-9D64F70A1593}"/>
                </a:ext>
              </a:extLst>
            </p:cNvPr>
            <p:cNvSpPr>
              <a:spLocks noChangeArrowheads="1"/>
            </p:cNvSpPr>
            <p:nvPr/>
          </p:nvSpPr>
          <p:spPr bwMode="auto">
            <a:xfrm>
              <a:off x="1638742" y="3236382"/>
              <a:ext cx="312871" cy="3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T</a:t>
              </a:r>
              <a:endParaRPr kumimoji="0" lang="it-IT"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endParaRPr>
            </a:p>
          </p:txBody>
        </p:sp>
        <p:sp>
          <p:nvSpPr>
            <p:cNvPr id="45" name="Rectangle 89">
              <a:extLst>
                <a:ext uri="{FF2B5EF4-FFF2-40B4-BE49-F238E27FC236}">
                  <a16:creationId xmlns:a16="http://schemas.microsoft.com/office/drawing/2014/main" id="{0E755A0E-61F3-66BC-4121-D32301C4BEF1}"/>
                </a:ext>
              </a:extLst>
            </p:cNvPr>
            <p:cNvSpPr>
              <a:spLocks noChangeArrowheads="1"/>
            </p:cNvSpPr>
            <p:nvPr/>
          </p:nvSpPr>
          <p:spPr bwMode="auto">
            <a:xfrm>
              <a:off x="2666874" y="3183676"/>
              <a:ext cx="312871" cy="3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T</a:t>
              </a:r>
              <a:endParaRPr kumimoji="0" lang="it-IT"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endParaRPr>
            </a:p>
          </p:txBody>
        </p:sp>
        <p:pic>
          <p:nvPicPr>
            <p:cNvPr id="46" name="Picture 59">
              <a:extLst>
                <a:ext uri="{FF2B5EF4-FFF2-40B4-BE49-F238E27FC236}">
                  <a16:creationId xmlns:a16="http://schemas.microsoft.com/office/drawing/2014/main" id="{5EC21597-1C42-238F-27FA-50452794DB50}"/>
                </a:ext>
              </a:extLst>
            </p:cNvPr>
            <p:cNvPicPr>
              <a:picLocks noChangeAspect="1"/>
            </p:cNvPicPr>
            <p:nvPr/>
          </p:nvPicPr>
          <p:blipFill>
            <a:blip r:embed="rId2"/>
            <a:stretch>
              <a:fillRect/>
            </a:stretch>
          </p:blipFill>
          <p:spPr bwMode="auto">
            <a:xfrm>
              <a:off x="301559" y="2767691"/>
              <a:ext cx="566208" cy="644306"/>
            </a:xfrm>
            <a:prstGeom prst="rect">
              <a:avLst/>
            </a:prstGeom>
            <a:effectLst>
              <a:softEdge rad="31750"/>
            </a:effectLst>
          </p:spPr>
        </p:pic>
        <p:pic>
          <p:nvPicPr>
            <p:cNvPr id="47" name="Picture 60">
              <a:extLst>
                <a:ext uri="{FF2B5EF4-FFF2-40B4-BE49-F238E27FC236}">
                  <a16:creationId xmlns:a16="http://schemas.microsoft.com/office/drawing/2014/main" id="{34BCF49A-8486-CF5D-66C9-5FB2E1F3CD17}"/>
                </a:ext>
              </a:extLst>
            </p:cNvPr>
            <p:cNvPicPr>
              <a:picLocks noChangeAspect="1"/>
            </p:cNvPicPr>
            <p:nvPr/>
          </p:nvPicPr>
          <p:blipFill>
            <a:blip r:embed="rId2"/>
            <a:stretch>
              <a:fillRect/>
            </a:stretch>
          </p:blipFill>
          <p:spPr bwMode="auto">
            <a:xfrm>
              <a:off x="584663" y="2456322"/>
              <a:ext cx="566208" cy="644306"/>
            </a:xfrm>
            <a:prstGeom prst="rect">
              <a:avLst/>
            </a:prstGeom>
            <a:effectLst>
              <a:softEdge rad="63500"/>
            </a:effectLst>
          </p:spPr>
        </p:pic>
        <p:pic>
          <p:nvPicPr>
            <p:cNvPr id="48" name="Picture 61">
              <a:extLst>
                <a:ext uri="{FF2B5EF4-FFF2-40B4-BE49-F238E27FC236}">
                  <a16:creationId xmlns:a16="http://schemas.microsoft.com/office/drawing/2014/main" id="{B73A3F33-2F15-C6A8-F37E-041E1AB6023A}"/>
                </a:ext>
              </a:extLst>
            </p:cNvPr>
            <p:cNvPicPr>
              <a:picLocks noChangeAspect="1"/>
            </p:cNvPicPr>
            <p:nvPr/>
          </p:nvPicPr>
          <p:blipFill>
            <a:blip r:embed="rId2"/>
            <a:stretch>
              <a:fillRect/>
            </a:stretch>
          </p:blipFill>
          <p:spPr bwMode="auto">
            <a:xfrm>
              <a:off x="3345450" y="1680617"/>
              <a:ext cx="566208" cy="644306"/>
            </a:xfrm>
            <a:prstGeom prst="rect">
              <a:avLst/>
            </a:prstGeom>
            <a:effectLst>
              <a:softEdge rad="31750"/>
            </a:effectLst>
          </p:spPr>
        </p:pic>
        <p:pic>
          <p:nvPicPr>
            <p:cNvPr id="49" name="Picture 62">
              <a:extLst>
                <a:ext uri="{FF2B5EF4-FFF2-40B4-BE49-F238E27FC236}">
                  <a16:creationId xmlns:a16="http://schemas.microsoft.com/office/drawing/2014/main" id="{087AA4F0-CC29-2582-4C13-E0A8258C817A}"/>
                </a:ext>
              </a:extLst>
            </p:cNvPr>
            <p:cNvPicPr>
              <a:picLocks noChangeAspect="1"/>
            </p:cNvPicPr>
            <p:nvPr/>
          </p:nvPicPr>
          <p:blipFill>
            <a:blip r:embed="rId2"/>
            <a:stretch>
              <a:fillRect/>
            </a:stretch>
          </p:blipFill>
          <p:spPr bwMode="auto">
            <a:xfrm>
              <a:off x="3628554" y="1369248"/>
              <a:ext cx="566208" cy="644306"/>
            </a:xfrm>
            <a:prstGeom prst="rect">
              <a:avLst/>
            </a:prstGeom>
            <a:effectLst>
              <a:softEdge rad="63500"/>
            </a:effectLst>
          </p:spPr>
        </p:pic>
      </p:grpSp>
      <p:pic>
        <p:nvPicPr>
          <p:cNvPr id="50" name="Picture 46">
            <a:extLst>
              <a:ext uri="{FF2B5EF4-FFF2-40B4-BE49-F238E27FC236}">
                <a16:creationId xmlns:a16="http://schemas.microsoft.com/office/drawing/2014/main" id="{5F696D0E-008C-E121-D232-0FDD5B57C9D3}"/>
              </a:ext>
            </a:extLst>
          </p:cNvPr>
          <p:cNvPicPr>
            <a:picLocks noChangeAspect="1"/>
          </p:cNvPicPr>
          <p:nvPr/>
        </p:nvPicPr>
        <p:blipFill>
          <a:blip r:embed="rId3" cstate="print"/>
          <a:stretch>
            <a:fillRect/>
          </a:stretch>
        </p:blipFill>
        <p:spPr>
          <a:xfrm>
            <a:off x="252542" y="4366241"/>
            <a:ext cx="5192556" cy="2105385"/>
          </a:xfrm>
          <a:prstGeom prst="rect">
            <a:avLst/>
          </a:prstGeom>
          <a:ln w="19050">
            <a:noFill/>
          </a:ln>
        </p:spPr>
      </p:pic>
      <p:pic>
        <p:nvPicPr>
          <p:cNvPr id="51" name="Picture 2">
            <a:extLst>
              <a:ext uri="{FF2B5EF4-FFF2-40B4-BE49-F238E27FC236}">
                <a16:creationId xmlns:a16="http://schemas.microsoft.com/office/drawing/2014/main" id="{B38A0626-F59F-D1DD-7084-92CA313615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778575" y="4112216"/>
            <a:ext cx="2965455" cy="2439747"/>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4" name="Freccia a destra 3">
            <a:extLst>
              <a:ext uri="{FF2B5EF4-FFF2-40B4-BE49-F238E27FC236}">
                <a16:creationId xmlns:a16="http://schemas.microsoft.com/office/drawing/2014/main" id="{C88149C5-EE9F-0FDF-7AD6-0E86D833473D}"/>
              </a:ext>
            </a:extLst>
          </p:cNvPr>
          <p:cNvSpPr/>
          <p:nvPr/>
        </p:nvSpPr>
        <p:spPr>
          <a:xfrm>
            <a:off x="998810" y="1033862"/>
            <a:ext cx="392235" cy="201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 Box 18">
            <a:extLst>
              <a:ext uri="{FF2B5EF4-FFF2-40B4-BE49-F238E27FC236}">
                <a16:creationId xmlns:a16="http://schemas.microsoft.com/office/drawing/2014/main" id="{7B62D897-3DEE-620F-4022-E28813276615}"/>
              </a:ext>
            </a:extLst>
          </p:cNvPr>
          <p:cNvSpPr txBox="1">
            <a:spLocks noChangeArrowheads="1"/>
          </p:cNvSpPr>
          <p:nvPr/>
        </p:nvSpPr>
        <p:spPr bwMode="auto">
          <a:xfrm>
            <a:off x="4000953" y="1999388"/>
            <a:ext cx="1119515"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|e,p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+hk</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3" name="Text Box 18">
            <a:extLst>
              <a:ext uri="{FF2B5EF4-FFF2-40B4-BE49-F238E27FC236}">
                <a16:creationId xmlns:a16="http://schemas.microsoft.com/office/drawing/2014/main" id="{D3DDAC87-E20E-7BAA-303C-B0B8ADDF910F}"/>
              </a:ext>
            </a:extLst>
          </p:cNvPr>
          <p:cNvSpPr txBox="1">
            <a:spLocks noChangeArrowheads="1"/>
          </p:cNvSpPr>
          <p:nvPr/>
        </p:nvSpPr>
        <p:spPr bwMode="auto">
          <a:xfrm>
            <a:off x="5539323" y="1674629"/>
            <a:ext cx="723573"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r>
              <a:rPr lang="en-US" sz="1600" dirty="0">
                <a:effectLst>
                  <a:outerShdw blurRad="38100" dist="38100" dir="2700000" algn="tl">
                    <a:srgbClr val="C0C0C0"/>
                  </a:outerShdw>
                </a:effectLst>
                <a:latin typeface="Tahoma" pitchFamily="34" charset="0"/>
                <a:ea typeface="ヒラギノ角ゴ Pro W3" pitchFamily="123" charset="-128"/>
              </a:rPr>
              <a:t>g</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7" name="Text Box 18">
            <a:extLst>
              <a:ext uri="{FF2B5EF4-FFF2-40B4-BE49-F238E27FC236}">
                <a16:creationId xmlns:a16="http://schemas.microsoft.com/office/drawing/2014/main" id="{F27B127E-F82B-9B78-045C-5ECD3C1A26AF}"/>
              </a:ext>
            </a:extLst>
          </p:cNvPr>
          <p:cNvSpPr txBox="1">
            <a:spLocks noChangeArrowheads="1"/>
          </p:cNvSpPr>
          <p:nvPr/>
        </p:nvSpPr>
        <p:spPr bwMode="auto">
          <a:xfrm>
            <a:off x="4257348" y="3209209"/>
            <a:ext cx="723573"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r>
              <a:rPr lang="en-US" sz="1600" dirty="0">
                <a:effectLst>
                  <a:outerShdw blurRad="38100" dist="38100" dir="2700000" algn="tl">
                    <a:srgbClr val="C0C0C0"/>
                  </a:outerShdw>
                </a:effectLst>
                <a:latin typeface="Tahoma" pitchFamily="34" charset="0"/>
                <a:ea typeface="ヒラギノ角ゴ Pro W3" pitchFamily="123" charset="-128"/>
              </a:rPr>
              <a:t>g</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8" name="Text Box 18">
            <a:extLst>
              <a:ext uri="{FF2B5EF4-FFF2-40B4-BE49-F238E27FC236}">
                <a16:creationId xmlns:a16="http://schemas.microsoft.com/office/drawing/2014/main" id="{D0849247-4C17-9C34-2124-A69CD3E4B0C8}"/>
              </a:ext>
            </a:extLst>
          </p:cNvPr>
          <p:cNvSpPr txBox="1">
            <a:spLocks noChangeArrowheads="1"/>
          </p:cNvSpPr>
          <p:nvPr/>
        </p:nvSpPr>
        <p:spPr bwMode="auto">
          <a:xfrm>
            <a:off x="5445098" y="2940788"/>
            <a:ext cx="1198062" cy="340735"/>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|e, 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1600" b="0" i="0" u="none" strike="noStrike" kern="1200" cap="none" spc="0" normalizeH="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+hk&gt;</a:t>
            </a:r>
            <a:endParaRPr kumimoji="0" lang="en-US" sz="2000" b="0" i="0" u="none" strike="noStrike" kern="1200" cap="none" spc="0" normalizeH="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endParaRPr>
          </a:p>
        </p:txBody>
      </p:sp>
      <p:sp>
        <p:nvSpPr>
          <p:cNvPr id="5" name="Rectángulo 4">
            <a:extLst>
              <a:ext uri="{FF2B5EF4-FFF2-40B4-BE49-F238E27FC236}">
                <a16:creationId xmlns:a16="http://schemas.microsoft.com/office/drawing/2014/main" id="{1889D715-9849-8EB0-9094-D377EF45B694}"/>
              </a:ext>
            </a:extLst>
          </p:cNvPr>
          <p:cNvSpPr/>
          <p:nvPr/>
        </p:nvSpPr>
        <p:spPr>
          <a:xfrm>
            <a:off x="0" y="6591869"/>
            <a:ext cx="9144000" cy="26613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Marcador de número de diapositiva 5">
            <a:extLst>
              <a:ext uri="{FF2B5EF4-FFF2-40B4-BE49-F238E27FC236}">
                <a16:creationId xmlns:a16="http://schemas.microsoft.com/office/drawing/2014/main" id="{17A05E7F-053A-8147-44C8-3318394F5CD1}"/>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7</a:t>
            </a:fld>
            <a:endParaRPr lang="it-IT" dirty="0">
              <a:solidFill>
                <a:schemeClr val="bg1"/>
              </a:solidFill>
            </a:endParaRPr>
          </a:p>
        </p:txBody>
      </p:sp>
      <p:sp>
        <p:nvSpPr>
          <p:cNvPr id="19" name="Segnaposto piè di pagina 21">
            <a:extLst>
              <a:ext uri="{FF2B5EF4-FFF2-40B4-BE49-F238E27FC236}">
                <a16:creationId xmlns:a16="http://schemas.microsoft.com/office/drawing/2014/main" id="{8A7ED7CE-F8BD-AB02-05E1-1CE96A0E11C5}"/>
              </a:ext>
            </a:extLst>
          </p:cNvPr>
          <p:cNvSpPr>
            <a:spLocks noGrp="1"/>
          </p:cNvSpPr>
          <p:nvPr>
            <p:ph type="ftr" sz="quarter" idx="11"/>
          </p:nvPr>
        </p:nvSpPr>
        <p:spPr>
          <a:xfrm>
            <a:off x="2057401" y="6543919"/>
            <a:ext cx="5029200" cy="365125"/>
          </a:xfrm>
        </p:spPr>
        <p:txBody>
          <a:bodyPr/>
          <a:lstStyle/>
          <a:p>
            <a:r>
              <a:rPr lang="it-IT" dirty="0"/>
              <a:t>NICOLA.POLI@UNIFI.IT</a:t>
            </a:r>
          </a:p>
        </p:txBody>
      </p:sp>
      <mc:AlternateContent xmlns:mc="http://schemas.openxmlformats.org/markup-compatibility/2006">
        <mc:Choice xmlns:a14="http://schemas.microsoft.com/office/drawing/2010/main" Requires="a14">
          <p:sp>
            <p:nvSpPr>
              <p:cNvPr id="2" name="CasellaDiTesto 1">
                <a:extLst>
                  <a:ext uri="{FF2B5EF4-FFF2-40B4-BE49-F238E27FC236}">
                    <a16:creationId xmlns:a16="http://schemas.microsoft.com/office/drawing/2014/main" id="{28E398B4-033B-1EC4-10FF-43FD1684062F}"/>
                  </a:ext>
                </a:extLst>
              </p:cNvPr>
              <p:cNvSpPr txBox="1"/>
              <p:nvPr/>
            </p:nvSpPr>
            <p:spPr>
              <a:xfrm>
                <a:off x="7424866" y="2339677"/>
                <a:ext cx="14534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𝜑</m:t>
                      </m:r>
                      <m:r>
                        <a:rPr lang="it-IT" b="0" i="1" smtClean="0">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𝜑</m:t>
                          </m:r>
                        </m:e>
                        <m:sub>
                          <m:r>
                            <a:rPr lang="it-IT" i="1">
                              <a:latin typeface="Cambria Math" panose="02040503050406030204" pitchFamily="18" charset="0"/>
                              <a:ea typeface="Cambria Math" panose="02040503050406030204" pitchFamily="18" charset="0"/>
                            </a:rPr>
                            <m:t>1</m:t>
                          </m:r>
                        </m:sub>
                      </m:sSub>
                      <m:r>
                        <a:rPr lang="it-IT" b="0" i="1" smtClean="0">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𝜑</m:t>
                          </m:r>
                        </m:e>
                        <m:sub>
                          <m:r>
                            <a:rPr lang="it-IT" b="0" i="1" smtClean="0">
                              <a:latin typeface="Cambria Math" panose="02040503050406030204" pitchFamily="18" charset="0"/>
                              <a:ea typeface="Cambria Math" panose="02040503050406030204" pitchFamily="18" charset="0"/>
                            </a:rPr>
                            <m:t>2</m:t>
                          </m:r>
                        </m:sub>
                      </m:sSub>
                    </m:oMath>
                  </m:oMathPara>
                </a14:m>
                <a:endParaRPr lang="it-IT" dirty="0"/>
              </a:p>
            </p:txBody>
          </p:sp>
        </mc:Choice>
        <mc:Fallback>
          <p:sp>
            <p:nvSpPr>
              <p:cNvPr id="2" name="CasellaDiTesto 1">
                <a:extLst>
                  <a:ext uri="{FF2B5EF4-FFF2-40B4-BE49-F238E27FC236}">
                    <a16:creationId xmlns:a16="http://schemas.microsoft.com/office/drawing/2014/main" id="{28E398B4-033B-1EC4-10FF-43FD1684062F}"/>
                  </a:ext>
                </a:extLst>
              </p:cNvPr>
              <p:cNvSpPr txBox="1">
                <a:spLocks noRot="1" noChangeAspect="1" noMove="1" noResize="1" noEditPoints="1" noAdjustHandles="1" noChangeArrowheads="1" noChangeShapeType="1" noTextEdit="1"/>
              </p:cNvSpPr>
              <p:nvPr/>
            </p:nvSpPr>
            <p:spPr>
              <a:xfrm>
                <a:off x="7424866" y="2339677"/>
                <a:ext cx="1453410" cy="276999"/>
              </a:xfrm>
              <a:prstGeom prst="rect">
                <a:avLst/>
              </a:prstGeom>
              <a:blipFill>
                <a:blip r:embed="rId5"/>
                <a:stretch>
                  <a:fillRect l="-3782" r="-1261" b="-26667"/>
                </a:stretch>
              </a:blipFill>
            </p:spPr>
            <p:txBody>
              <a:bodyPr/>
              <a:lstStyle/>
              <a:p>
                <a:r>
                  <a:rPr lang="it-IT">
                    <a:noFill/>
                  </a:rPr>
                  <a:t> </a:t>
                </a:r>
              </a:p>
            </p:txBody>
          </p:sp>
        </mc:Fallback>
      </mc:AlternateContent>
      <p:pic>
        <p:nvPicPr>
          <p:cNvPr id="3" name="Immagine 2">
            <a:extLst>
              <a:ext uri="{FF2B5EF4-FFF2-40B4-BE49-F238E27FC236}">
                <a16:creationId xmlns:a16="http://schemas.microsoft.com/office/drawing/2014/main" id="{E3DEE597-B469-0C1A-FDFF-E7529B271BC0}"/>
              </a:ext>
            </a:extLst>
          </p:cNvPr>
          <p:cNvPicPr>
            <a:picLocks noChangeAspect="1"/>
          </p:cNvPicPr>
          <p:nvPr/>
        </p:nvPicPr>
        <p:blipFill>
          <a:blip r:embed="rId6"/>
          <a:stretch>
            <a:fillRect/>
          </a:stretch>
        </p:blipFill>
        <p:spPr>
          <a:xfrm>
            <a:off x="136658" y="1368261"/>
            <a:ext cx="2700694" cy="1384610"/>
          </a:xfrm>
          <a:prstGeom prst="rect">
            <a:avLst/>
          </a:prstGeom>
          <a:ln>
            <a:solidFill>
              <a:schemeClr val="accent1"/>
            </a:solidFill>
          </a:ln>
        </p:spPr>
      </p:pic>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BD4B4967-48DD-EA55-162D-768CFCF62A3A}"/>
                  </a:ext>
                </a:extLst>
              </p:cNvPr>
              <p:cNvSpPr txBox="1"/>
              <p:nvPr/>
            </p:nvSpPr>
            <p:spPr>
              <a:xfrm>
                <a:off x="1166368" y="2076692"/>
                <a:ext cx="2246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ea typeface="Cambria Math" panose="02040503050406030204" pitchFamily="18" charset="0"/>
                        </a:rPr>
                        <m:t>𝜔</m:t>
                      </m:r>
                    </m:oMath>
                  </m:oMathPara>
                </a14:m>
                <a:endParaRPr lang="it-IT" dirty="0"/>
              </a:p>
            </p:txBody>
          </p:sp>
        </mc:Choice>
        <mc:Fallback xmlns="">
          <p:sp>
            <p:nvSpPr>
              <p:cNvPr id="22" name="CasellaDiTesto 21">
                <a:extLst>
                  <a:ext uri="{FF2B5EF4-FFF2-40B4-BE49-F238E27FC236}">
                    <a16:creationId xmlns:a16="http://schemas.microsoft.com/office/drawing/2014/main" id="{BD4B4967-48DD-EA55-162D-768CFCF62A3A}"/>
                  </a:ext>
                </a:extLst>
              </p:cNvPr>
              <p:cNvSpPr txBox="1">
                <a:spLocks noRot="1" noChangeAspect="1" noMove="1" noResize="1" noEditPoints="1" noAdjustHandles="1" noChangeArrowheads="1" noChangeShapeType="1" noTextEdit="1"/>
              </p:cNvSpPr>
              <p:nvPr/>
            </p:nvSpPr>
            <p:spPr>
              <a:xfrm>
                <a:off x="1166368" y="2076692"/>
                <a:ext cx="224677" cy="276999"/>
              </a:xfrm>
              <a:prstGeom prst="rect">
                <a:avLst/>
              </a:prstGeom>
              <a:blipFill>
                <a:blip r:embed="rId7"/>
                <a:stretch>
                  <a:fillRect l="-16216" r="-13514"/>
                </a:stretch>
              </a:blipFill>
            </p:spPr>
            <p:txBody>
              <a:bodyPr/>
              <a:lstStyle/>
              <a:p>
                <a:r>
                  <a:rPr lang="it-IT">
                    <a:noFill/>
                  </a:rPr>
                  <a:t> </a:t>
                </a:r>
              </a:p>
            </p:txBody>
          </p:sp>
        </mc:Fallback>
      </mc:AlternateContent>
      <p:sp>
        <p:nvSpPr>
          <p:cNvPr id="23" name="Segnaposto data 20">
            <a:extLst>
              <a:ext uri="{FF2B5EF4-FFF2-40B4-BE49-F238E27FC236}">
                <a16:creationId xmlns:a16="http://schemas.microsoft.com/office/drawing/2014/main" id="{9C809D34-243C-3AD0-2155-A3F816CC2587}"/>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204059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cap="small" dirty="0">
                <a:solidFill>
                  <a:schemeClr val="bg1"/>
                </a:solidFill>
                <a:latin typeface="Cambria" panose="02040503050406030204" pitchFamily="18" charset="0"/>
                <a:ea typeface="Cambria" panose="02040503050406030204" pitchFamily="18" charset="0"/>
              </a:rPr>
              <a:t>Atom Interferometers - Gravimeters</a:t>
            </a:r>
          </a:p>
        </p:txBody>
      </p:sp>
      <p:sp>
        <p:nvSpPr>
          <p:cNvPr id="37" name="Text Box 57">
            <a:extLst>
              <a:ext uri="{FF2B5EF4-FFF2-40B4-BE49-F238E27FC236}">
                <a16:creationId xmlns:a16="http://schemas.microsoft.com/office/drawing/2014/main" id="{617D3F60-05C9-BB4A-F212-2F57CD9B018C}"/>
              </a:ext>
            </a:extLst>
          </p:cNvPr>
          <p:cNvSpPr txBox="1">
            <a:spLocks noChangeArrowheads="1"/>
          </p:cNvSpPr>
          <p:nvPr/>
        </p:nvSpPr>
        <p:spPr bwMode="auto">
          <a:xfrm>
            <a:off x="117102" y="823772"/>
            <a:ext cx="3397084" cy="553998"/>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effectLst/>
                <a:uLnTx/>
                <a:uFillTx/>
                <a:latin typeface="+mj-lt"/>
                <a:ea typeface="ヒラギノ角ゴ Pro W3" pitchFamily="123" charset="-128"/>
                <a:cs typeface="Times" panose="02020603050405020304" pitchFamily="18" charset="0"/>
              </a:rPr>
              <a:t>light       matter wave</a:t>
            </a:r>
          </a:p>
        </p:txBody>
      </p:sp>
      <p:grpSp>
        <p:nvGrpSpPr>
          <p:cNvPr id="8" name="Gruppo 7">
            <a:extLst>
              <a:ext uri="{FF2B5EF4-FFF2-40B4-BE49-F238E27FC236}">
                <a16:creationId xmlns:a16="http://schemas.microsoft.com/office/drawing/2014/main" id="{2B51DC22-7996-DA1B-F922-D70BC167DCBA}"/>
              </a:ext>
            </a:extLst>
          </p:cNvPr>
          <p:cNvGrpSpPr/>
          <p:nvPr/>
        </p:nvGrpSpPr>
        <p:grpSpPr>
          <a:xfrm>
            <a:off x="3268815" y="922117"/>
            <a:ext cx="5711437" cy="3212080"/>
            <a:chOff x="301559" y="1369248"/>
            <a:chExt cx="4136263" cy="2310074"/>
          </a:xfrm>
        </p:grpSpPr>
        <p:sp>
          <p:nvSpPr>
            <p:cNvPr id="14" name="Line 24">
              <a:extLst>
                <a:ext uri="{FF2B5EF4-FFF2-40B4-BE49-F238E27FC236}">
                  <a16:creationId xmlns:a16="http://schemas.microsoft.com/office/drawing/2014/main" id="{39221563-192E-CF8C-0122-41FAEEDAE9C3}"/>
                </a:ext>
              </a:extLst>
            </p:cNvPr>
            <p:cNvSpPr>
              <a:spLocks noChangeShapeType="1"/>
            </p:cNvSpPr>
            <p:nvPr/>
          </p:nvSpPr>
          <p:spPr bwMode="auto">
            <a:xfrm>
              <a:off x="711502" y="3010199"/>
              <a:ext cx="1511144" cy="0"/>
            </a:xfrm>
            <a:prstGeom prst="line">
              <a:avLst/>
            </a:prstGeom>
            <a:noFill/>
            <a:ln w="63500">
              <a:solidFill>
                <a:srgbClr val="33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15" name="Line 25">
              <a:extLst>
                <a:ext uri="{FF2B5EF4-FFF2-40B4-BE49-F238E27FC236}">
                  <a16:creationId xmlns:a16="http://schemas.microsoft.com/office/drawing/2014/main" id="{4733311C-DCB2-176A-2693-7347517AADFB}"/>
                </a:ext>
              </a:extLst>
            </p:cNvPr>
            <p:cNvSpPr>
              <a:spLocks noChangeShapeType="1"/>
            </p:cNvSpPr>
            <p:nvPr/>
          </p:nvSpPr>
          <p:spPr bwMode="auto">
            <a:xfrm>
              <a:off x="2222647" y="2146700"/>
              <a:ext cx="1584162" cy="0"/>
            </a:xfrm>
            <a:prstGeom prst="line">
              <a:avLst/>
            </a:prstGeom>
            <a:noFill/>
            <a:ln w="63500">
              <a:solidFill>
                <a:srgbClr val="33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16" name="Line 26">
              <a:extLst>
                <a:ext uri="{FF2B5EF4-FFF2-40B4-BE49-F238E27FC236}">
                  <a16:creationId xmlns:a16="http://schemas.microsoft.com/office/drawing/2014/main" id="{638992FE-C58B-E9F2-ABD1-A5C26807F2FA}"/>
                </a:ext>
              </a:extLst>
            </p:cNvPr>
            <p:cNvSpPr>
              <a:spLocks noChangeShapeType="1"/>
            </p:cNvSpPr>
            <p:nvPr/>
          </p:nvSpPr>
          <p:spPr bwMode="auto">
            <a:xfrm rot="19112780">
              <a:off x="1070239" y="2578449"/>
              <a:ext cx="1295266" cy="0"/>
            </a:xfrm>
            <a:prstGeom prst="line">
              <a:avLst/>
            </a:prstGeom>
            <a:noFill/>
            <a:ln w="63500">
              <a:solidFill>
                <a:srgbClr val="00B05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0" name="Line 27">
              <a:extLst>
                <a:ext uri="{FF2B5EF4-FFF2-40B4-BE49-F238E27FC236}">
                  <a16:creationId xmlns:a16="http://schemas.microsoft.com/office/drawing/2014/main" id="{C2EA691C-80D9-5B30-243D-194A098A440D}"/>
                </a:ext>
              </a:extLst>
            </p:cNvPr>
            <p:cNvSpPr>
              <a:spLocks noChangeShapeType="1"/>
            </p:cNvSpPr>
            <p:nvPr/>
          </p:nvSpPr>
          <p:spPr bwMode="auto">
            <a:xfrm rot="19112780">
              <a:off x="1943275" y="2384798"/>
              <a:ext cx="1863533" cy="23810"/>
            </a:xfrm>
            <a:prstGeom prst="line">
              <a:avLst/>
            </a:prstGeom>
            <a:noFill/>
            <a:ln w="63500">
              <a:solidFill>
                <a:srgbClr val="00B05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1" name="Line 28">
              <a:extLst>
                <a:ext uri="{FF2B5EF4-FFF2-40B4-BE49-F238E27FC236}">
                  <a16:creationId xmlns:a16="http://schemas.microsoft.com/office/drawing/2014/main" id="{A59BB3D9-FE0A-806B-D1A6-BB67FF9008CC}"/>
                </a:ext>
              </a:extLst>
            </p:cNvPr>
            <p:cNvSpPr>
              <a:spLocks noChangeShapeType="1"/>
            </p:cNvSpPr>
            <p:nvPr/>
          </p:nvSpPr>
          <p:spPr bwMode="auto">
            <a:xfrm flipV="1">
              <a:off x="1286118" y="1714950"/>
              <a:ext cx="0" cy="165715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6" name="Line 29">
              <a:extLst>
                <a:ext uri="{FF2B5EF4-FFF2-40B4-BE49-F238E27FC236}">
                  <a16:creationId xmlns:a16="http://schemas.microsoft.com/office/drawing/2014/main" id="{C8446FBC-B647-E9E1-F4D2-431051AE569D}"/>
                </a:ext>
              </a:extLst>
            </p:cNvPr>
            <p:cNvSpPr>
              <a:spLocks noChangeShapeType="1"/>
            </p:cNvSpPr>
            <p:nvPr/>
          </p:nvSpPr>
          <p:spPr bwMode="auto">
            <a:xfrm flipV="1">
              <a:off x="2199721" y="1713363"/>
              <a:ext cx="0" cy="165715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7" name="Line 30">
              <a:extLst>
                <a:ext uri="{FF2B5EF4-FFF2-40B4-BE49-F238E27FC236}">
                  <a16:creationId xmlns:a16="http://schemas.microsoft.com/office/drawing/2014/main" id="{BA77FBA2-0C3A-39FF-2853-CDC533F3D6B5}"/>
                </a:ext>
              </a:extLst>
            </p:cNvPr>
            <p:cNvSpPr>
              <a:spLocks noChangeShapeType="1"/>
            </p:cNvSpPr>
            <p:nvPr/>
          </p:nvSpPr>
          <p:spPr bwMode="auto">
            <a:xfrm flipV="1">
              <a:off x="3159175" y="1714948"/>
              <a:ext cx="0" cy="165715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8" name="Text Box 58">
              <a:extLst>
                <a:ext uri="{FF2B5EF4-FFF2-40B4-BE49-F238E27FC236}">
                  <a16:creationId xmlns:a16="http://schemas.microsoft.com/office/drawing/2014/main" id="{C48B39C4-FD37-6956-12F6-038F0138D764}"/>
                </a:ext>
              </a:extLst>
            </p:cNvPr>
            <p:cNvSpPr txBox="1">
              <a:spLocks noChangeArrowheads="1"/>
            </p:cNvSpPr>
            <p:nvPr/>
          </p:nvSpPr>
          <p:spPr bwMode="auto">
            <a:xfrm>
              <a:off x="998810" y="3370518"/>
              <a:ext cx="572593"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a:ln>
                    <a:noFill/>
                  </a:ln>
                  <a:solidFill>
                    <a:srgbClr val="000000"/>
                  </a:solidFill>
                  <a:effectLst/>
                  <a:uLnTx/>
                  <a:uFillTx/>
                  <a:latin typeface="Corbel" panose="020B0503020204020204" pitchFamily="34" charset="0"/>
                  <a:ea typeface="ヒラギノ角ゴ Pro W3" pitchFamily="123" charset="-128"/>
                  <a:cs typeface="+mn-cs"/>
                </a:rPr>
                <a:t>SPLIT</a:t>
              </a:r>
            </a:p>
          </p:txBody>
        </p:sp>
        <p:sp>
          <p:nvSpPr>
            <p:cNvPr id="29" name="Text Box 59">
              <a:extLst>
                <a:ext uri="{FF2B5EF4-FFF2-40B4-BE49-F238E27FC236}">
                  <a16:creationId xmlns:a16="http://schemas.microsoft.com/office/drawing/2014/main" id="{AE9B543F-8D66-264C-3F89-C4393A327D2C}"/>
                </a:ext>
              </a:extLst>
            </p:cNvPr>
            <p:cNvSpPr txBox="1">
              <a:spLocks noChangeArrowheads="1"/>
            </p:cNvSpPr>
            <p:nvPr/>
          </p:nvSpPr>
          <p:spPr bwMode="auto">
            <a:xfrm>
              <a:off x="2978524" y="3402383"/>
              <a:ext cx="1003160"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RECOMBINE</a:t>
              </a:r>
            </a:p>
          </p:txBody>
        </p:sp>
        <p:sp>
          <p:nvSpPr>
            <p:cNvPr id="30" name="Text Box 60">
              <a:extLst>
                <a:ext uri="{FF2B5EF4-FFF2-40B4-BE49-F238E27FC236}">
                  <a16:creationId xmlns:a16="http://schemas.microsoft.com/office/drawing/2014/main" id="{ACF32A96-6DA7-B816-F4CB-677C536C0004}"/>
                </a:ext>
              </a:extLst>
            </p:cNvPr>
            <p:cNvSpPr txBox="1">
              <a:spLocks noChangeArrowheads="1"/>
            </p:cNvSpPr>
            <p:nvPr/>
          </p:nvSpPr>
          <p:spPr bwMode="auto">
            <a:xfrm>
              <a:off x="1965922" y="3386308"/>
              <a:ext cx="779381"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REFLECT</a:t>
              </a:r>
            </a:p>
          </p:txBody>
        </p:sp>
        <p:sp>
          <p:nvSpPr>
            <p:cNvPr id="44" name="Rectangle 88">
              <a:extLst>
                <a:ext uri="{FF2B5EF4-FFF2-40B4-BE49-F238E27FC236}">
                  <a16:creationId xmlns:a16="http://schemas.microsoft.com/office/drawing/2014/main" id="{19AF128F-93C0-8243-2039-9D64F70A1593}"/>
                </a:ext>
              </a:extLst>
            </p:cNvPr>
            <p:cNvSpPr>
              <a:spLocks noChangeArrowheads="1"/>
            </p:cNvSpPr>
            <p:nvPr/>
          </p:nvSpPr>
          <p:spPr bwMode="auto">
            <a:xfrm>
              <a:off x="1638742" y="3236382"/>
              <a:ext cx="312871" cy="3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T</a:t>
              </a:r>
              <a:endParaRPr kumimoji="0" lang="it-IT"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endParaRPr>
            </a:p>
          </p:txBody>
        </p:sp>
        <p:sp>
          <p:nvSpPr>
            <p:cNvPr id="45" name="Rectangle 89">
              <a:extLst>
                <a:ext uri="{FF2B5EF4-FFF2-40B4-BE49-F238E27FC236}">
                  <a16:creationId xmlns:a16="http://schemas.microsoft.com/office/drawing/2014/main" id="{0E755A0E-61F3-66BC-4121-D32301C4BEF1}"/>
                </a:ext>
              </a:extLst>
            </p:cNvPr>
            <p:cNvSpPr>
              <a:spLocks noChangeArrowheads="1"/>
            </p:cNvSpPr>
            <p:nvPr/>
          </p:nvSpPr>
          <p:spPr bwMode="auto">
            <a:xfrm>
              <a:off x="2666874" y="3183676"/>
              <a:ext cx="312871" cy="3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T</a:t>
              </a:r>
              <a:endParaRPr kumimoji="0" lang="it-IT"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endParaRPr>
            </a:p>
          </p:txBody>
        </p:sp>
        <p:grpSp>
          <p:nvGrpSpPr>
            <p:cNvPr id="40" name="Group 84">
              <a:extLst>
                <a:ext uri="{FF2B5EF4-FFF2-40B4-BE49-F238E27FC236}">
                  <a16:creationId xmlns:a16="http://schemas.microsoft.com/office/drawing/2014/main" id="{3EBDB6F1-3B90-F726-2126-2B5A1977BD72}"/>
                </a:ext>
              </a:extLst>
            </p:cNvPr>
            <p:cNvGrpSpPr>
              <a:grpSpLocks/>
            </p:cNvGrpSpPr>
            <p:nvPr/>
          </p:nvGrpSpPr>
          <p:grpSpPr bwMode="auto">
            <a:xfrm>
              <a:off x="4004056" y="2196482"/>
              <a:ext cx="433766" cy="625753"/>
              <a:chOff x="3996053" y="5055324"/>
              <a:chExt cx="433814" cy="625910"/>
            </a:xfrm>
          </p:grpSpPr>
          <p:sp>
            <p:nvSpPr>
              <p:cNvPr id="41" name="Down Arrow 85">
                <a:extLst>
                  <a:ext uri="{FF2B5EF4-FFF2-40B4-BE49-F238E27FC236}">
                    <a16:creationId xmlns:a16="http://schemas.microsoft.com/office/drawing/2014/main" id="{0AEB4193-982F-4D21-8869-9EDC0999B41F}"/>
                  </a:ext>
                </a:extLst>
              </p:cNvPr>
              <p:cNvSpPr/>
              <p:nvPr/>
            </p:nvSpPr>
            <p:spPr>
              <a:xfrm>
                <a:off x="3996716" y="5056911"/>
                <a:ext cx="125427" cy="624045"/>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srgbClr val="000000"/>
                  </a:solidFill>
                  <a:effectLst/>
                  <a:highlight>
                    <a:srgbClr val="000000"/>
                  </a:highlight>
                  <a:uLnTx/>
                  <a:uFillTx/>
                  <a:latin typeface="Corbel"/>
                  <a:ea typeface="+mn-ea"/>
                  <a:cs typeface="+mn-cs"/>
                </a:endParaRPr>
              </a:p>
            </p:txBody>
          </p:sp>
          <p:sp>
            <p:nvSpPr>
              <p:cNvPr id="42" name="Rectangle 86">
                <a:extLst>
                  <a:ext uri="{FF2B5EF4-FFF2-40B4-BE49-F238E27FC236}">
                    <a16:creationId xmlns:a16="http://schemas.microsoft.com/office/drawing/2014/main" id="{A0F4F5AA-B644-85CF-AFB0-5FE393E0154C}"/>
                  </a:ext>
                </a:extLst>
              </p:cNvPr>
              <p:cNvSpPr>
                <a:spLocks noChangeArrowheads="1"/>
              </p:cNvSpPr>
              <p:nvPr/>
            </p:nvSpPr>
            <p:spPr bwMode="auto">
              <a:xfrm>
                <a:off x="4118563" y="5055324"/>
                <a:ext cx="311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1" i="0" u="none" strike="noStrike" kern="1200" cap="none" spc="0" normalizeH="0" baseline="0" noProof="0">
                    <a:ln>
                      <a:noFill/>
                    </a:ln>
                    <a:solidFill>
                      <a:srgbClr val="000000"/>
                    </a:solidFill>
                    <a:effectLst/>
                    <a:uLnTx/>
                    <a:uFillTx/>
                    <a:latin typeface="Corbel" panose="020B0503020204020204" pitchFamily="34" charset="0"/>
                    <a:ea typeface="ヒラギノ角ゴ Pro W3" pitchFamily="123" charset="-128"/>
                    <a:cs typeface="+mn-cs"/>
                  </a:rPr>
                  <a:t>g</a:t>
                </a:r>
                <a:endParaRPr kumimoji="0" lang="it-IT" altLang="it-IT" sz="1800" b="1" i="0" u="none" strike="noStrike" kern="1200" cap="none" spc="0" normalizeH="0" baseline="0" noProof="0">
                  <a:ln>
                    <a:noFill/>
                  </a:ln>
                  <a:solidFill>
                    <a:srgbClr val="000000"/>
                  </a:solidFill>
                  <a:effectLst/>
                  <a:uLnTx/>
                  <a:uFillTx/>
                  <a:latin typeface="Corbel" panose="020B0503020204020204" pitchFamily="34" charset="0"/>
                  <a:ea typeface="ヒラギノ角ゴ Pro W3" pitchFamily="123" charset="-128"/>
                  <a:cs typeface="+mn-cs"/>
                </a:endParaRPr>
              </a:p>
            </p:txBody>
          </p:sp>
        </p:grpSp>
        <p:pic>
          <p:nvPicPr>
            <p:cNvPr id="46" name="Picture 59">
              <a:extLst>
                <a:ext uri="{FF2B5EF4-FFF2-40B4-BE49-F238E27FC236}">
                  <a16:creationId xmlns:a16="http://schemas.microsoft.com/office/drawing/2014/main" id="{5EC21597-1C42-238F-27FA-50452794DB50}"/>
                </a:ext>
              </a:extLst>
            </p:cNvPr>
            <p:cNvPicPr>
              <a:picLocks noChangeAspect="1"/>
            </p:cNvPicPr>
            <p:nvPr/>
          </p:nvPicPr>
          <p:blipFill>
            <a:blip r:embed="rId2"/>
            <a:stretch>
              <a:fillRect/>
            </a:stretch>
          </p:blipFill>
          <p:spPr bwMode="auto">
            <a:xfrm>
              <a:off x="301559" y="2767691"/>
              <a:ext cx="566208" cy="644306"/>
            </a:xfrm>
            <a:prstGeom prst="rect">
              <a:avLst/>
            </a:prstGeom>
            <a:effectLst>
              <a:softEdge rad="31750"/>
            </a:effectLst>
          </p:spPr>
        </p:pic>
        <p:pic>
          <p:nvPicPr>
            <p:cNvPr id="47" name="Picture 60">
              <a:extLst>
                <a:ext uri="{FF2B5EF4-FFF2-40B4-BE49-F238E27FC236}">
                  <a16:creationId xmlns:a16="http://schemas.microsoft.com/office/drawing/2014/main" id="{34BCF49A-8486-CF5D-66C9-5FB2E1F3CD17}"/>
                </a:ext>
              </a:extLst>
            </p:cNvPr>
            <p:cNvPicPr>
              <a:picLocks noChangeAspect="1"/>
            </p:cNvPicPr>
            <p:nvPr/>
          </p:nvPicPr>
          <p:blipFill>
            <a:blip r:embed="rId2"/>
            <a:stretch>
              <a:fillRect/>
            </a:stretch>
          </p:blipFill>
          <p:spPr bwMode="auto">
            <a:xfrm>
              <a:off x="584663" y="2456322"/>
              <a:ext cx="566208" cy="644306"/>
            </a:xfrm>
            <a:prstGeom prst="rect">
              <a:avLst/>
            </a:prstGeom>
            <a:effectLst>
              <a:softEdge rad="63500"/>
            </a:effectLst>
          </p:spPr>
        </p:pic>
        <p:pic>
          <p:nvPicPr>
            <p:cNvPr id="48" name="Picture 61">
              <a:extLst>
                <a:ext uri="{FF2B5EF4-FFF2-40B4-BE49-F238E27FC236}">
                  <a16:creationId xmlns:a16="http://schemas.microsoft.com/office/drawing/2014/main" id="{B73A3F33-2F15-C6A8-F37E-041E1AB6023A}"/>
                </a:ext>
              </a:extLst>
            </p:cNvPr>
            <p:cNvPicPr>
              <a:picLocks noChangeAspect="1"/>
            </p:cNvPicPr>
            <p:nvPr/>
          </p:nvPicPr>
          <p:blipFill>
            <a:blip r:embed="rId2"/>
            <a:stretch>
              <a:fillRect/>
            </a:stretch>
          </p:blipFill>
          <p:spPr bwMode="auto">
            <a:xfrm>
              <a:off x="3345450" y="1680617"/>
              <a:ext cx="566208" cy="644306"/>
            </a:xfrm>
            <a:prstGeom prst="rect">
              <a:avLst/>
            </a:prstGeom>
            <a:effectLst>
              <a:softEdge rad="31750"/>
            </a:effectLst>
          </p:spPr>
        </p:pic>
        <p:pic>
          <p:nvPicPr>
            <p:cNvPr id="49" name="Picture 62">
              <a:extLst>
                <a:ext uri="{FF2B5EF4-FFF2-40B4-BE49-F238E27FC236}">
                  <a16:creationId xmlns:a16="http://schemas.microsoft.com/office/drawing/2014/main" id="{087AA4F0-CC29-2582-4C13-E0A8258C817A}"/>
                </a:ext>
              </a:extLst>
            </p:cNvPr>
            <p:cNvPicPr>
              <a:picLocks noChangeAspect="1"/>
            </p:cNvPicPr>
            <p:nvPr/>
          </p:nvPicPr>
          <p:blipFill>
            <a:blip r:embed="rId2"/>
            <a:stretch>
              <a:fillRect/>
            </a:stretch>
          </p:blipFill>
          <p:spPr bwMode="auto">
            <a:xfrm>
              <a:off x="3628554" y="1369248"/>
              <a:ext cx="566208" cy="644306"/>
            </a:xfrm>
            <a:prstGeom prst="rect">
              <a:avLst/>
            </a:prstGeom>
            <a:effectLst>
              <a:softEdge rad="63500"/>
            </a:effectLst>
          </p:spPr>
        </p:pic>
      </p:grpSp>
      <p:sp>
        <p:nvSpPr>
          <p:cNvPr id="4" name="Freccia a destra 3">
            <a:extLst>
              <a:ext uri="{FF2B5EF4-FFF2-40B4-BE49-F238E27FC236}">
                <a16:creationId xmlns:a16="http://schemas.microsoft.com/office/drawing/2014/main" id="{C88149C5-EE9F-0FDF-7AD6-0E86D833473D}"/>
              </a:ext>
            </a:extLst>
          </p:cNvPr>
          <p:cNvSpPr/>
          <p:nvPr/>
        </p:nvSpPr>
        <p:spPr>
          <a:xfrm>
            <a:off x="998810" y="1033862"/>
            <a:ext cx="392235" cy="201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 Box 18">
            <a:extLst>
              <a:ext uri="{FF2B5EF4-FFF2-40B4-BE49-F238E27FC236}">
                <a16:creationId xmlns:a16="http://schemas.microsoft.com/office/drawing/2014/main" id="{7B62D897-3DEE-620F-4022-E28813276615}"/>
              </a:ext>
            </a:extLst>
          </p:cNvPr>
          <p:cNvSpPr txBox="1">
            <a:spLocks noChangeArrowheads="1"/>
          </p:cNvSpPr>
          <p:nvPr/>
        </p:nvSpPr>
        <p:spPr bwMode="auto">
          <a:xfrm>
            <a:off x="4679046" y="1896648"/>
            <a:ext cx="1119515"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|e,p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+hk</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3" name="Text Box 18">
            <a:extLst>
              <a:ext uri="{FF2B5EF4-FFF2-40B4-BE49-F238E27FC236}">
                <a16:creationId xmlns:a16="http://schemas.microsoft.com/office/drawing/2014/main" id="{D3DDAC87-E20E-7BAA-303C-B0B8ADDF910F}"/>
              </a:ext>
            </a:extLst>
          </p:cNvPr>
          <p:cNvSpPr txBox="1">
            <a:spLocks noChangeArrowheads="1"/>
          </p:cNvSpPr>
          <p:nvPr/>
        </p:nvSpPr>
        <p:spPr bwMode="auto">
          <a:xfrm>
            <a:off x="6217416" y="1571889"/>
            <a:ext cx="723573"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r>
              <a:rPr lang="en-US" sz="1600" dirty="0">
                <a:effectLst>
                  <a:outerShdw blurRad="38100" dist="38100" dir="2700000" algn="tl">
                    <a:srgbClr val="C0C0C0"/>
                  </a:outerShdw>
                </a:effectLst>
                <a:latin typeface="Tahoma" pitchFamily="34" charset="0"/>
                <a:ea typeface="ヒラギノ角ゴ Pro W3" pitchFamily="123" charset="-128"/>
              </a:rPr>
              <a:t>g</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7" name="Text Box 18">
            <a:extLst>
              <a:ext uri="{FF2B5EF4-FFF2-40B4-BE49-F238E27FC236}">
                <a16:creationId xmlns:a16="http://schemas.microsoft.com/office/drawing/2014/main" id="{F27B127E-F82B-9B78-045C-5ECD3C1A26AF}"/>
              </a:ext>
            </a:extLst>
          </p:cNvPr>
          <p:cNvSpPr txBox="1">
            <a:spLocks noChangeArrowheads="1"/>
          </p:cNvSpPr>
          <p:nvPr/>
        </p:nvSpPr>
        <p:spPr bwMode="auto">
          <a:xfrm>
            <a:off x="4935441" y="3106469"/>
            <a:ext cx="723573"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r>
              <a:rPr lang="en-US" sz="1600" dirty="0">
                <a:effectLst>
                  <a:outerShdw blurRad="38100" dist="38100" dir="2700000" algn="tl">
                    <a:srgbClr val="C0C0C0"/>
                  </a:outerShdw>
                </a:effectLst>
                <a:latin typeface="Tahoma" pitchFamily="34" charset="0"/>
                <a:ea typeface="ヒラギノ角ゴ Pro W3" pitchFamily="123" charset="-128"/>
              </a:rPr>
              <a:t>g</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8" name="Text Box 18">
            <a:extLst>
              <a:ext uri="{FF2B5EF4-FFF2-40B4-BE49-F238E27FC236}">
                <a16:creationId xmlns:a16="http://schemas.microsoft.com/office/drawing/2014/main" id="{D0849247-4C17-9C34-2124-A69CD3E4B0C8}"/>
              </a:ext>
            </a:extLst>
          </p:cNvPr>
          <p:cNvSpPr txBox="1">
            <a:spLocks noChangeArrowheads="1"/>
          </p:cNvSpPr>
          <p:nvPr/>
        </p:nvSpPr>
        <p:spPr bwMode="auto">
          <a:xfrm>
            <a:off x="6123191" y="2838048"/>
            <a:ext cx="1198062" cy="340735"/>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|e, 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1600" b="0" i="0" u="none" strike="noStrike" kern="1200" cap="none" spc="0" normalizeH="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+hk&gt;</a:t>
            </a:r>
            <a:endParaRPr kumimoji="0" lang="en-US" sz="2000" b="0" i="0" u="none" strike="noStrike" kern="1200" cap="none" spc="0" normalizeH="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endParaRPr>
          </a:p>
        </p:txBody>
      </p:sp>
      <p:sp>
        <p:nvSpPr>
          <p:cNvPr id="5" name="Rectangle 10">
            <a:extLst>
              <a:ext uri="{FF2B5EF4-FFF2-40B4-BE49-F238E27FC236}">
                <a16:creationId xmlns:a16="http://schemas.microsoft.com/office/drawing/2014/main" id="{41052FF4-7778-6BA5-B49B-0FF0F5ABAA8A}"/>
              </a:ext>
            </a:extLst>
          </p:cNvPr>
          <p:cNvSpPr/>
          <p:nvPr/>
        </p:nvSpPr>
        <p:spPr>
          <a:xfrm>
            <a:off x="207055" y="3936564"/>
            <a:ext cx="1975743" cy="461665"/>
          </a:xfrm>
          <a:prstGeom prst="rect">
            <a:avLst/>
          </a:prstGeom>
        </p:spPr>
        <p:txBody>
          <a:bodyPr wrap="square">
            <a:spAutoFit/>
          </a:bodyPr>
          <a:lstStyle/>
          <a:p>
            <a:pPr marL="285750" indent="-285750">
              <a:buFont typeface="Wingdings" panose="05000000000000000000" pitchFamily="2" charset="2"/>
              <a:buChar char="ü"/>
            </a:pPr>
            <a:r>
              <a:rPr lang="it-IT" sz="2400" dirty="0">
                <a:solidFill>
                  <a:schemeClr val="accent1"/>
                </a:solidFill>
              </a:rPr>
              <a:t> </a:t>
            </a:r>
            <a:r>
              <a:rPr lang="it-IT" sz="2400" dirty="0"/>
              <a:t>Sensitivity</a:t>
            </a:r>
          </a:p>
        </p:txBody>
      </p:sp>
      <mc:AlternateContent xmlns:mc="http://schemas.openxmlformats.org/markup-compatibility/2006" xmlns:a14="http://schemas.microsoft.com/office/drawing/2010/main">
        <mc:Choice Requires="a14">
          <p:sp>
            <p:nvSpPr>
              <p:cNvPr id="10" name="Object 7">
                <a:extLst>
                  <a:ext uri="{FF2B5EF4-FFF2-40B4-BE49-F238E27FC236}">
                    <a16:creationId xmlns:a16="http://schemas.microsoft.com/office/drawing/2014/main" id="{1711BB64-B359-A878-2B4E-3368A9C56886}"/>
                  </a:ext>
                </a:extLst>
              </p:cNvPr>
              <p:cNvSpPr txBox="1"/>
              <p:nvPr/>
            </p:nvSpPr>
            <p:spPr bwMode="auto">
              <a:xfrm>
                <a:off x="1065583" y="4694605"/>
                <a:ext cx="4835526" cy="149330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it-IT" sz="4000" i="1">
                              <a:solidFill>
                                <a:srgbClr val="000000"/>
                              </a:solidFill>
                              <a:latin typeface="Cambria Math" panose="02040503050406030204" pitchFamily="18" charset="0"/>
                            </a:rPr>
                          </m:ctrlPr>
                        </m:fPr>
                        <m:num>
                          <m:r>
                            <m:rPr>
                              <m:sty m:val="p"/>
                            </m:rPr>
                            <a:rPr lang="it-IT" sz="4000" i="1">
                              <a:solidFill>
                                <a:srgbClr val="000000"/>
                              </a:solidFill>
                              <a:latin typeface="Cambria Math" panose="02040503050406030204" pitchFamily="18" charset="0"/>
                            </a:rPr>
                            <m:t>Δ</m:t>
                          </m:r>
                          <m:r>
                            <a:rPr lang="it-IT" sz="4000" i="1">
                              <a:solidFill>
                                <a:srgbClr val="000000"/>
                              </a:solidFill>
                              <a:latin typeface="Cambria Math" panose="02040503050406030204" pitchFamily="18" charset="0"/>
                            </a:rPr>
                            <m:t>𝑔</m:t>
                          </m:r>
                        </m:num>
                        <m:den>
                          <m:r>
                            <a:rPr lang="it-IT" sz="4000" i="1">
                              <a:solidFill>
                                <a:srgbClr val="000000"/>
                              </a:solidFill>
                              <a:latin typeface="Cambria Math" panose="02040503050406030204" pitchFamily="18" charset="0"/>
                            </a:rPr>
                            <m:t>𝑔</m:t>
                          </m:r>
                        </m:den>
                      </m:f>
                      <m:r>
                        <a:rPr lang="it-IT" sz="4000" i="1">
                          <a:solidFill>
                            <a:srgbClr val="000000"/>
                          </a:solidFill>
                          <a:latin typeface="Cambria Math" panose="02040503050406030204" pitchFamily="18" charset="0"/>
                        </a:rPr>
                        <m:t>=</m:t>
                      </m:r>
                      <m:f>
                        <m:fPr>
                          <m:ctrlPr>
                            <a:rPr lang="it-IT" sz="4000" i="1">
                              <a:solidFill>
                                <a:srgbClr val="000000"/>
                              </a:solidFill>
                              <a:latin typeface="Cambria Math" panose="02040503050406030204" pitchFamily="18" charset="0"/>
                            </a:rPr>
                          </m:ctrlPr>
                        </m:fPr>
                        <m:num>
                          <m:r>
                            <m:rPr>
                              <m:sty m:val="p"/>
                            </m:rPr>
                            <a:rPr lang="it-IT" sz="4000" i="1">
                              <a:solidFill>
                                <a:srgbClr val="000000"/>
                              </a:solidFill>
                              <a:latin typeface="Cambria Math" panose="02040503050406030204" pitchFamily="18" charset="0"/>
                            </a:rPr>
                            <m:t>ΔΦ</m:t>
                          </m:r>
                        </m:num>
                        <m:den>
                          <m:r>
                            <m:rPr>
                              <m:sty m:val="p"/>
                            </m:rPr>
                            <a:rPr lang="it-IT" sz="4000" i="1">
                              <a:solidFill>
                                <a:srgbClr val="000000"/>
                              </a:solidFill>
                              <a:latin typeface="Cambria Math" panose="02040503050406030204" pitchFamily="18" charset="0"/>
                            </a:rPr>
                            <m:t>Φ</m:t>
                          </m:r>
                        </m:den>
                      </m:f>
                      <m:r>
                        <a:rPr lang="it-IT" sz="4000" i="1">
                          <a:solidFill>
                            <a:srgbClr val="000000"/>
                          </a:solidFill>
                          <a:latin typeface="Cambria Math" panose="02040503050406030204" pitchFamily="18" charset="0"/>
                        </a:rPr>
                        <m:t>=</m:t>
                      </m:r>
                      <m:f>
                        <m:fPr>
                          <m:ctrlPr>
                            <a:rPr lang="it-IT" sz="4000" i="1">
                              <a:solidFill>
                                <a:srgbClr val="000000"/>
                              </a:solidFill>
                              <a:latin typeface="Cambria Math" panose="02040503050406030204" pitchFamily="18" charset="0"/>
                            </a:rPr>
                          </m:ctrlPr>
                        </m:fPr>
                        <m:num>
                          <m:r>
                            <m:rPr>
                              <m:sty m:val="p"/>
                            </m:rPr>
                            <a:rPr lang="it-IT" sz="4000" i="1">
                              <a:solidFill>
                                <a:srgbClr val="000000"/>
                              </a:solidFill>
                              <a:latin typeface="Cambria Math" panose="02040503050406030204" pitchFamily="18" charset="0"/>
                            </a:rPr>
                            <m:t>ΔΦ</m:t>
                          </m:r>
                        </m:num>
                        <m:den>
                          <m:sSub>
                            <m:sSubPr>
                              <m:ctrlPr>
                                <a:rPr lang="it-IT" sz="4000" i="1">
                                  <a:solidFill>
                                    <a:srgbClr val="000000"/>
                                  </a:solidFill>
                                  <a:latin typeface="Cambria Math" panose="02040503050406030204" pitchFamily="18" charset="0"/>
                                </a:rPr>
                              </m:ctrlPr>
                            </m:sSubPr>
                            <m:e>
                              <m:r>
                                <a:rPr lang="it-IT" sz="4000" i="1">
                                  <a:solidFill>
                                    <a:srgbClr val="000000"/>
                                  </a:solidFill>
                                  <a:latin typeface="Cambria Math" panose="02040503050406030204" pitchFamily="18" charset="0"/>
                                </a:rPr>
                                <m:t>𝑘</m:t>
                              </m:r>
                            </m:e>
                            <m:sub>
                              <m:r>
                                <a:rPr lang="it-IT" sz="4000" i="1">
                                  <a:solidFill>
                                    <a:srgbClr val="000000"/>
                                  </a:solidFill>
                                  <a:latin typeface="Cambria Math" panose="02040503050406030204" pitchFamily="18" charset="0"/>
                                </a:rPr>
                                <m:t>𝑒𝑓𝑓</m:t>
                              </m:r>
                            </m:sub>
                          </m:sSub>
                          <m:r>
                            <a:rPr lang="it-IT" sz="4000" i="1">
                              <a:solidFill>
                                <a:srgbClr val="000000"/>
                              </a:solidFill>
                              <a:latin typeface="Cambria Math" panose="02040503050406030204" pitchFamily="18" charset="0"/>
                            </a:rPr>
                            <m:t>𝑔</m:t>
                          </m:r>
                          <m:sSup>
                            <m:sSupPr>
                              <m:ctrlPr>
                                <a:rPr lang="it-IT" sz="4000" i="1">
                                  <a:solidFill>
                                    <a:srgbClr val="000000"/>
                                  </a:solidFill>
                                  <a:latin typeface="Cambria Math" panose="02040503050406030204" pitchFamily="18" charset="0"/>
                                </a:rPr>
                              </m:ctrlPr>
                            </m:sSupPr>
                            <m:e>
                              <m:r>
                                <a:rPr lang="it-IT" sz="4000" i="1">
                                  <a:solidFill>
                                    <a:srgbClr val="000000"/>
                                  </a:solidFill>
                                  <a:latin typeface="Cambria Math" panose="02040503050406030204" pitchFamily="18" charset="0"/>
                                </a:rPr>
                                <m:t>𝑇</m:t>
                              </m:r>
                            </m:e>
                            <m:sup>
                              <m:r>
                                <a:rPr lang="it-IT" sz="4000" i="1">
                                  <a:solidFill>
                                    <a:srgbClr val="000000"/>
                                  </a:solidFill>
                                  <a:latin typeface="Cambria Math" panose="02040503050406030204" pitchFamily="18" charset="0"/>
                                </a:rPr>
                                <m:t>2</m:t>
                              </m:r>
                            </m:sup>
                          </m:sSup>
                        </m:den>
                      </m:f>
                    </m:oMath>
                  </m:oMathPara>
                </a14:m>
                <a:endParaRPr lang="it-IT" sz="4000" dirty="0"/>
              </a:p>
            </p:txBody>
          </p:sp>
        </mc:Choice>
        <mc:Fallback xmlns="">
          <p:sp>
            <p:nvSpPr>
              <p:cNvPr id="10" name="Object 7">
                <a:extLst>
                  <a:ext uri="{FF2B5EF4-FFF2-40B4-BE49-F238E27FC236}">
                    <a16:creationId xmlns:a16="http://schemas.microsoft.com/office/drawing/2014/main" id="{1711BB64-B359-A878-2B4E-3368A9C56886}"/>
                  </a:ext>
                </a:extLst>
              </p:cNvPr>
              <p:cNvSpPr txBox="1">
                <a:spLocks noRot="1" noChangeAspect="1" noMove="1" noResize="1" noEditPoints="1" noAdjustHandles="1" noChangeArrowheads="1" noChangeShapeType="1" noTextEdit="1"/>
              </p:cNvSpPr>
              <p:nvPr/>
            </p:nvSpPr>
            <p:spPr bwMode="auto">
              <a:xfrm>
                <a:off x="1065583" y="4694605"/>
                <a:ext cx="4835526" cy="1493307"/>
              </a:xfrm>
              <a:prstGeom prst="rect">
                <a:avLst/>
              </a:prstGeom>
              <a:blipFill>
                <a:blip r:embed="rId3"/>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Object 7">
                <a:extLst>
                  <a:ext uri="{FF2B5EF4-FFF2-40B4-BE49-F238E27FC236}">
                    <a16:creationId xmlns:a16="http://schemas.microsoft.com/office/drawing/2014/main" id="{581257D4-D335-2BE9-1353-2AF410E64763}"/>
                  </a:ext>
                </a:extLst>
              </p:cNvPr>
              <p:cNvSpPr txBox="1"/>
              <p:nvPr/>
            </p:nvSpPr>
            <p:spPr bwMode="auto">
              <a:xfrm>
                <a:off x="6133626" y="5025331"/>
                <a:ext cx="2454273" cy="80781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it-IT" sz="4000" b="0" i="1" smtClean="0">
                          <a:solidFill>
                            <a:srgbClr val="000000"/>
                          </a:solidFill>
                          <a:latin typeface="Cambria Math" panose="02040503050406030204" pitchFamily="18" charset="0"/>
                          <a:ea typeface="Cambria Math" panose="02040503050406030204" pitchFamily="18" charset="0"/>
                        </a:rPr>
                        <m:t>~</m:t>
                      </m:r>
                      <m:sSup>
                        <m:sSupPr>
                          <m:ctrlPr>
                            <a:rPr lang="it-IT" sz="4000" b="0" i="1" smtClean="0">
                              <a:solidFill>
                                <a:srgbClr val="000000"/>
                              </a:solidFill>
                              <a:latin typeface="Cambria Math" panose="02040503050406030204" pitchFamily="18" charset="0"/>
                            </a:rPr>
                          </m:ctrlPr>
                        </m:sSupPr>
                        <m:e>
                          <m:r>
                            <a:rPr lang="it-IT" sz="4000" b="0" i="1" smtClean="0">
                              <a:solidFill>
                                <a:srgbClr val="000000"/>
                              </a:solidFill>
                              <a:latin typeface="Cambria Math" panose="02040503050406030204" pitchFamily="18" charset="0"/>
                            </a:rPr>
                            <m:t>10</m:t>
                          </m:r>
                        </m:e>
                        <m:sup>
                          <m:r>
                            <a:rPr lang="it-IT" sz="4000" b="0" i="1" smtClean="0">
                              <a:solidFill>
                                <a:srgbClr val="000000"/>
                              </a:solidFill>
                              <a:latin typeface="Cambria Math" panose="02040503050406030204" pitchFamily="18" charset="0"/>
                            </a:rPr>
                            <m:t>−10</m:t>
                          </m:r>
                        </m:sup>
                      </m:sSup>
                      <m:r>
                        <a:rPr lang="it-IT" sz="4000" b="0" i="1" smtClean="0">
                          <a:solidFill>
                            <a:srgbClr val="000000"/>
                          </a:solidFill>
                          <a:latin typeface="Cambria Math" panose="02040503050406030204" pitchFamily="18" charset="0"/>
                        </a:rPr>
                        <m:t>/</m:t>
                      </m:r>
                      <m:r>
                        <a:rPr lang="it-IT" sz="4000" b="0" i="1" smtClean="0">
                          <a:solidFill>
                            <a:srgbClr val="000000"/>
                          </a:solidFill>
                          <a:latin typeface="Cambria Math" panose="02040503050406030204" pitchFamily="18" charset="0"/>
                        </a:rPr>
                        <m:t>𝑔</m:t>
                      </m:r>
                    </m:oMath>
                  </m:oMathPara>
                </a14:m>
                <a:endParaRPr lang="it-IT" sz="4000" dirty="0"/>
              </a:p>
            </p:txBody>
          </p:sp>
        </mc:Choice>
        <mc:Fallback xmlns="">
          <p:sp>
            <p:nvSpPr>
              <p:cNvPr id="11" name="Object 7">
                <a:extLst>
                  <a:ext uri="{FF2B5EF4-FFF2-40B4-BE49-F238E27FC236}">
                    <a16:creationId xmlns:a16="http://schemas.microsoft.com/office/drawing/2014/main" id="{581257D4-D335-2BE9-1353-2AF410E64763}"/>
                  </a:ext>
                </a:extLst>
              </p:cNvPr>
              <p:cNvSpPr txBox="1">
                <a:spLocks noRot="1" noChangeAspect="1" noMove="1" noResize="1" noEditPoints="1" noAdjustHandles="1" noChangeArrowheads="1" noChangeShapeType="1" noTextEdit="1"/>
              </p:cNvSpPr>
              <p:nvPr/>
            </p:nvSpPr>
            <p:spPr bwMode="auto">
              <a:xfrm>
                <a:off x="6133626" y="5025331"/>
                <a:ext cx="2454273" cy="807812"/>
              </a:xfrm>
              <a:prstGeom prst="rect">
                <a:avLst/>
              </a:prstGeom>
              <a:blipFill>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9" name="Object 7">
                <a:extLst>
                  <a:ext uri="{FF2B5EF4-FFF2-40B4-BE49-F238E27FC236}">
                    <a16:creationId xmlns:a16="http://schemas.microsoft.com/office/drawing/2014/main" id="{5A566245-6D22-3A46-9A8F-B5926F1854CC}"/>
                  </a:ext>
                </a:extLst>
              </p:cNvPr>
              <p:cNvSpPr txBox="1"/>
              <p:nvPr/>
            </p:nvSpPr>
            <p:spPr bwMode="auto">
              <a:xfrm>
                <a:off x="5163006" y="4517445"/>
                <a:ext cx="1178528" cy="450981"/>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it-IT" b="0" i="1" smtClean="0">
                          <a:solidFill>
                            <a:srgbClr val="FF0000"/>
                          </a:solidFill>
                          <a:latin typeface="Cambria Math" panose="02040503050406030204" pitchFamily="18" charset="0"/>
                          <a:ea typeface="Cambria Math" panose="02040503050406030204" pitchFamily="18" charset="0"/>
                        </a:rPr>
                        <m:t>~1 </m:t>
                      </m:r>
                      <m:r>
                        <m:rPr>
                          <m:sty m:val="p"/>
                        </m:rPr>
                        <a:rPr lang="it-IT" b="0" i="0" smtClean="0">
                          <a:solidFill>
                            <a:srgbClr val="FF0000"/>
                          </a:solidFill>
                          <a:latin typeface="Cambria Math" panose="02040503050406030204" pitchFamily="18" charset="0"/>
                          <a:ea typeface="Cambria Math" panose="02040503050406030204" pitchFamily="18" charset="0"/>
                        </a:rPr>
                        <m:t>mrad</m:t>
                      </m:r>
                    </m:oMath>
                  </m:oMathPara>
                </a14:m>
                <a:endParaRPr lang="it-IT" dirty="0"/>
              </a:p>
            </p:txBody>
          </p:sp>
        </mc:Choice>
        <mc:Fallback xmlns="">
          <p:sp>
            <p:nvSpPr>
              <p:cNvPr id="19" name="Object 7">
                <a:extLst>
                  <a:ext uri="{FF2B5EF4-FFF2-40B4-BE49-F238E27FC236}">
                    <a16:creationId xmlns:a16="http://schemas.microsoft.com/office/drawing/2014/main" id="{5A566245-6D22-3A46-9A8F-B5926F1854CC}"/>
                  </a:ext>
                </a:extLst>
              </p:cNvPr>
              <p:cNvSpPr txBox="1">
                <a:spLocks noRot="1" noChangeAspect="1" noMove="1" noResize="1" noEditPoints="1" noAdjustHandles="1" noChangeArrowheads="1" noChangeShapeType="1" noTextEdit="1"/>
              </p:cNvSpPr>
              <p:nvPr/>
            </p:nvSpPr>
            <p:spPr bwMode="auto">
              <a:xfrm>
                <a:off x="5163006" y="4517445"/>
                <a:ext cx="1178528" cy="450981"/>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2" name="Object 7">
                <a:extLst>
                  <a:ext uri="{FF2B5EF4-FFF2-40B4-BE49-F238E27FC236}">
                    <a16:creationId xmlns:a16="http://schemas.microsoft.com/office/drawing/2014/main" id="{3D70D67B-3FEE-A175-5A09-FD90C938C31A}"/>
                  </a:ext>
                </a:extLst>
              </p:cNvPr>
              <p:cNvSpPr txBox="1"/>
              <p:nvPr/>
            </p:nvSpPr>
            <p:spPr bwMode="auto">
              <a:xfrm>
                <a:off x="5511367" y="6051531"/>
                <a:ext cx="762905" cy="441451"/>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it-IT" b="0" i="1" smtClean="0">
                          <a:solidFill>
                            <a:srgbClr val="FF0000"/>
                          </a:solidFill>
                          <a:latin typeface="Cambria Math" panose="02040503050406030204" pitchFamily="18" charset="0"/>
                          <a:ea typeface="Cambria Math" panose="02040503050406030204" pitchFamily="18" charset="0"/>
                        </a:rPr>
                        <m:t>~1 </m:t>
                      </m:r>
                      <m:r>
                        <m:rPr>
                          <m:sty m:val="p"/>
                        </m:rPr>
                        <a:rPr lang="it-IT" b="0" i="0" smtClean="0">
                          <a:solidFill>
                            <a:srgbClr val="FF0000"/>
                          </a:solidFill>
                          <a:latin typeface="Cambria Math" panose="02040503050406030204" pitchFamily="18" charset="0"/>
                          <a:ea typeface="Cambria Math" panose="02040503050406030204" pitchFamily="18" charset="0"/>
                        </a:rPr>
                        <m:t>s</m:t>
                      </m:r>
                    </m:oMath>
                  </m:oMathPara>
                </a14:m>
                <a:endParaRPr lang="it-IT" dirty="0"/>
              </a:p>
            </p:txBody>
          </p:sp>
        </mc:Choice>
        <mc:Fallback xmlns="">
          <p:sp>
            <p:nvSpPr>
              <p:cNvPr id="22" name="Object 7">
                <a:extLst>
                  <a:ext uri="{FF2B5EF4-FFF2-40B4-BE49-F238E27FC236}">
                    <a16:creationId xmlns:a16="http://schemas.microsoft.com/office/drawing/2014/main" id="{3D70D67B-3FEE-A175-5A09-FD90C938C31A}"/>
                  </a:ext>
                </a:extLst>
              </p:cNvPr>
              <p:cNvSpPr txBox="1">
                <a:spLocks noRot="1" noChangeAspect="1" noMove="1" noResize="1" noEditPoints="1" noAdjustHandles="1" noChangeArrowheads="1" noChangeShapeType="1" noTextEdit="1"/>
              </p:cNvSpPr>
              <p:nvPr/>
            </p:nvSpPr>
            <p:spPr bwMode="auto">
              <a:xfrm>
                <a:off x="5511367" y="6051531"/>
                <a:ext cx="762905" cy="441451"/>
              </a:xfrm>
              <a:prstGeom prst="rect">
                <a:avLst/>
              </a:prstGeom>
              <a:blipFill>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3" name="Object 7">
                <a:extLst>
                  <a:ext uri="{FF2B5EF4-FFF2-40B4-BE49-F238E27FC236}">
                    <a16:creationId xmlns:a16="http://schemas.microsoft.com/office/drawing/2014/main" id="{927545EE-7EAD-9011-A4C7-BCBA6FB4C3CE}"/>
                  </a:ext>
                </a:extLst>
              </p:cNvPr>
              <p:cNvSpPr txBox="1"/>
              <p:nvPr/>
            </p:nvSpPr>
            <p:spPr bwMode="auto">
              <a:xfrm>
                <a:off x="3344700" y="6088708"/>
                <a:ext cx="1308441" cy="441451"/>
              </a:xfrm>
              <a:prstGeom prst="rect">
                <a:avLst/>
              </a:prstGeom>
              <a:noFill/>
            </p:spPr>
            <p:txBody>
              <a:bodyPr>
                <a:noAutofit/>
              </a:bodyPr>
              <a:lstStyle/>
              <a:p>
                <a14:m>
                  <m:oMath xmlns:m="http://schemas.openxmlformats.org/officeDocument/2006/math">
                    <m:r>
                      <a:rPr lang="it-IT" b="0" i="1" smtClean="0">
                        <a:solidFill>
                          <a:srgbClr val="FF0000"/>
                        </a:solidFill>
                        <a:latin typeface="Cambria Math" panose="02040503050406030204" pitchFamily="18" charset="0"/>
                        <a:ea typeface="Cambria Math" panose="02040503050406030204" pitchFamily="18" charset="0"/>
                      </a:rPr>
                      <m:t>~107 </m:t>
                    </m:r>
                    <m:r>
                      <m:rPr>
                        <m:sty m:val="p"/>
                      </m:rPr>
                      <a:rPr lang="it-IT" b="0" i="0" smtClean="0">
                        <a:solidFill>
                          <a:srgbClr val="FF0000"/>
                        </a:solidFill>
                        <a:latin typeface="Cambria Math" panose="02040503050406030204" pitchFamily="18" charset="0"/>
                        <a:ea typeface="Cambria Math" panose="02040503050406030204" pitchFamily="18" charset="0"/>
                      </a:rPr>
                      <m:t>m</m:t>
                    </m:r>
                  </m:oMath>
                </a14:m>
                <a:r>
                  <a:rPr lang="it-IT" baseline="30000" dirty="0">
                    <a:solidFill>
                      <a:srgbClr val="FF0000"/>
                    </a:solidFill>
                  </a:rPr>
                  <a:t>-1</a:t>
                </a:r>
              </a:p>
            </p:txBody>
          </p:sp>
        </mc:Choice>
        <mc:Fallback xmlns="">
          <p:sp>
            <p:nvSpPr>
              <p:cNvPr id="23" name="Object 7">
                <a:extLst>
                  <a:ext uri="{FF2B5EF4-FFF2-40B4-BE49-F238E27FC236}">
                    <a16:creationId xmlns:a16="http://schemas.microsoft.com/office/drawing/2014/main" id="{927545EE-7EAD-9011-A4C7-BCBA6FB4C3CE}"/>
                  </a:ext>
                </a:extLst>
              </p:cNvPr>
              <p:cNvSpPr txBox="1">
                <a:spLocks noRot="1" noChangeAspect="1" noMove="1" noResize="1" noEditPoints="1" noAdjustHandles="1" noChangeArrowheads="1" noChangeShapeType="1" noTextEdit="1"/>
              </p:cNvSpPr>
              <p:nvPr/>
            </p:nvSpPr>
            <p:spPr bwMode="auto">
              <a:xfrm>
                <a:off x="3344700" y="6088708"/>
                <a:ext cx="1308441" cy="441451"/>
              </a:xfrm>
              <a:prstGeom prst="rect">
                <a:avLst/>
              </a:prstGeom>
              <a:blipFill>
                <a:blip r:embed="rId7"/>
                <a:stretch>
                  <a:fillRect/>
                </a:stretch>
              </a:blipFill>
            </p:spPr>
            <p:txBody>
              <a:bodyPr/>
              <a:lstStyle/>
              <a:p>
                <a:r>
                  <a:rPr lang="it-IT">
                    <a:noFill/>
                  </a:rPr>
                  <a:t> </a:t>
                </a:r>
              </a:p>
            </p:txBody>
          </p:sp>
        </mc:Fallback>
      </mc:AlternateContent>
      <p:sp>
        <p:nvSpPr>
          <p:cNvPr id="38" name="CasellaDiTesto 37">
            <a:extLst>
              <a:ext uri="{FF2B5EF4-FFF2-40B4-BE49-F238E27FC236}">
                <a16:creationId xmlns:a16="http://schemas.microsoft.com/office/drawing/2014/main" id="{25F14AE7-8B0F-5625-383F-5EE50D88635E}"/>
              </a:ext>
            </a:extLst>
          </p:cNvPr>
          <p:cNvSpPr txBox="1"/>
          <p:nvPr/>
        </p:nvSpPr>
        <p:spPr>
          <a:xfrm>
            <a:off x="7790707" y="6117680"/>
            <a:ext cx="1417459" cy="369332"/>
          </a:xfrm>
          <a:prstGeom prst="rect">
            <a:avLst/>
          </a:prstGeom>
          <a:noFill/>
        </p:spPr>
        <p:txBody>
          <a:bodyPr wrap="square">
            <a:spAutoFit/>
          </a:bodyPr>
          <a:lstStyle/>
          <a:p>
            <a:r>
              <a:rPr lang="it-IT" sz="1800" dirty="0" err="1"/>
              <a:t>Rb</a:t>
            </a:r>
            <a:r>
              <a:rPr lang="it-IT" sz="1800" dirty="0"/>
              <a:t>, Cs, … </a:t>
            </a:r>
            <a:endParaRPr lang="it-IT" dirty="0"/>
          </a:p>
        </p:txBody>
      </p:sp>
      <p:sp>
        <p:nvSpPr>
          <p:cNvPr id="24" name="Rectángulo 4">
            <a:extLst>
              <a:ext uri="{FF2B5EF4-FFF2-40B4-BE49-F238E27FC236}">
                <a16:creationId xmlns:a16="http://schemas.microsoft.com/office/drawing/2014/main" id="{96C43014-72FE-05B5-BA67-C08E8DB03CC0}"/>
              </a:ext>
            </a:extLst>
          </p:cNvPr>
          <p:cNvSpPr/>
          <p:nvPr/>
        </p:nvSpPr>
        <p:spPr>
          <a:xfrm>
            <a:off x="0" y="6591869"/>
            <a:ext cx="9144000" cy="26613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Marcador de número de diapositiva 5">
            <a:extLst>
              <a:ext uri="{FF2B5EF4-FFF2-40B4-BE49-F238E27FC236}">
                <a16:creationId xmlns:a16="http://schemas.microsoft.com/office/drawing/2014/main" id="{E8F11900-313B-4AD8-7E9B-89F64E2EE7A1}"/>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8</a:t>
            </a:fld>
            <a:endParaRPr lang="it-IT" dirty="0">
              <a:solidFill>
                <a:schemeClr val="bg1"/>
              </a:solidFill>
            </a:endParaRPr>
          </a:p>
        </p:txBody>
      </p:sp>
      <p:sp>
        <p:nvSpPr>
          <p:cNvPr id="50" name="Segnaposto piè di pagina 21">
            <a:extLst>
              <a:ext uri="{FF2B5EF4-FFF2-40B4-BE49-F238E27FC236}">
                <a16:creationId xmlns:a16="http://schemas.microsoft.com/office/drawing/2014/main" id="{9841427D-91D9-36BE-9C5F-FD0FBCB0F8BD}"/>
              </a:ext>
            </a:extLst>
          </p:cNvPr>
          <p:cNvSpPr>
            <a:spLocks noGrp="1"/>
          </p:cNvSpPr>
          <p:nvPr>
            <p:ph type="ftr" sz="quarter" idx="11"/>
          </p:nvPr>
        </p:nvSpPr>
        <p:spPr>
          <a:xfrm>
            <a:off x="2057401" y="6543919"/>
            <a:ext cx="5029200" cy="365125"/>
          </a:xfrm>
        </p:spPr>
        <p:txBody>
          <a:bodyPr/>
          <a:lstStyle/>
          <a:p>
            <a:r>
              <a:rPr lang="it-IT" dirty="0"/>
              <a:t>NICOLA.POLI@UNIFI.IT</a:t>
            </a:r>
          </a:p>
        </p:txBody>
      </p:sp>
      <p:pic>
        <p:nvPicPr>
          <p:cNvPr id="3" name="Immagine 2">
            <a:extLst>
              <a:ext uri="{FF2B5EF4-FFF2-40B4-BE49-F238E27FC236}">
                <a16:creationId xmlns:a16="http://schemas.microsoft.com/office/drawing/2014/main" id="{76454E01-603C-28FF-A547-9954CFAAF0D9}"/>
              </a:ext>
            </a:extLst>
          </p:cNvPr>
          <p:cNvPicPr>
            <a:picLocks noChangeAspect="1"/>
          </p:cNvPicPr>
          <p:nvPr/>
        </p:nvPicPr>
        <p:blipFill>
          <a:blip r:embed="rId8"/>
          <a:stretch>
            <a:fillRect/>
          </a:stretch>
        </p:blipFill>
        <p:spPr>
          <a:xfrm>
            <a:off x="135078" y="1370418"/>
            <a:ext cx="2700694" cy="1384610"/>
          </a:xfrm>
          <a:prstGeom prst="rect">
            <a:avLst/>
          </a:prstGeom>
          <a:ln>
            <a:solidFill>
              <a:schemeClr val="accent1"/>
            </a:solidFill>
          </a:ln>
        </p:spPr>
      </p:pic>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66CEEFD1-5F5E-C901-6E71-209CB7E57C13}"/>
                  </a:ext>
                </a:extLst>
              </p:cNvPr>
              <p:cNvSpPr txBox="1"/>
              <p:nvPr/>
            </p:nvSpPr>
            <p:spPr>
              <a:xfrm>
                <a:off x="1166368" y="2076692"/>
                <a:ext cx="2246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ea typeface="Cambria Math" panose="02040503050406030204" pitchFamily="18" charset="0"/>
                        </a:rPr>
                        <m:t>𝜔</m:t>
                      </m:r>
                    </m:oMath>
                  </m:oMathPara>
                </a14:m>
                <a:endParaRPr lang="it-IT" dirty="0"/>
              </a:p>
            </p:txBody>
          </p:sp>
        </mc:Choice>
        <mc:Fallback xmlns="">
          <p:sp>
            <p:nvSpPr>
              <p:cNvPr id="7" name="CasellaDiTesto 6">
                <a:extLst>
                  <a:ext uri="{FF2B5EF4-FFF2-40B4-BE49-F238E27FC236}">
                    <a16:creationId xmlns:a16="http://schemas.microsoft.com/office/drawing/2014/main" id="{66CEEFD1-5F5E-C901-6E71-209CB7E57C13}"/>
                  </a:ext>
                </a:extLst>
              </p:cNvPr>
              <p:cNvSpPr txBox="1">
                <a:spLocks noRot="1" noChangeAspect="1" noMove="1" noResize="1" noEditPoints="1" noAdjustHandles="1" noChangeArrowheads="1" noChangeShapeType="1" noTextEdit="1"/>
              </p:cNvSpPr>
              <p:nvPr/>
            </p:nvSpPr>
            <p:spPr>
              <a:xfrm>
                <a:off x="1166368" y="2076692"/>
                <a:ext cx="224677" cy="276999"/>
              </a:xfrm>
              <a:prstGeom prst="rect">
                <a:avLst/>
              </a:prstGeom>
              <a:blipFill>
                <a:blip r:embed="rId9"/>
                <a:stretch>
                  <a:fillRect l="-16216" r="-13514"/>
                </a:stretch>
              </a:blipFill>
            </p:spPr>
            <p:txBody>
              <a:bodyPr/>
              <a:lstStyle/>
              <a:p>
                <a:r>
                  <a:rPr lang="it-IT">
                    <a:noFill/>
                  </a:rPr>
                  <a:t> </a:t>
                </a:r>
              </a:p>
            </p:txBody>
          </p:sp>
        </mc:Fallback>
      </mc:AlternateContent>
      <p:sp>
        <p:nvSpPr>
          <p:cNvPr id="51" name="Segnaposto data 20">
            <a:extLst>
              <a:ext uri="{FF2B5EF4-FFF2-40B4-BE49-F238E27FC236}">
                <a16:creationId xmlns:a16="http://schemas.microsoft.com/office/drawing/2014/main" id="{761B1745-EDAD-60D4-68E9-1E336F75457A}"/>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342873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A4F10C4-D917-6E0A-A9E7-592A9719CFB4}"/>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8E2A3FE2-3CAF-EA5A-DA86-98AF09881DAB}"/>
              </a:ext>
            </a:extLst>
          </p:cNvPr>
          <p:cNvSpPr/>
          <p:nvPr/>
        </p:nvSpPr>
        <p:spPr>
          <a:xfrm>
            <a:off x="0" y="0"/>
            <a:ext cx="9144000" cy="6550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cap="small" dirty="0">
                <a:solidFill>
                  <a:schemeClr val="bg1"/>
                </a:solidFill>
                <a:latin typeface="Cambria" panose="02040503050406030204" pitchFamily="18" charset="0"/>
                <a:ea typeface="Cambria" panose="02040503050406030204" pitchFamily="18" charset="0"/>
              </a:rPr>
              <a:t>Atom Interferometers</a:t>
            </a:r>
          </a:p>
        </p:txBody>
      </p:sp>
      <p:sp>
        <p:nvSpPr>
          <p:cNvPr id="37" name="Text Box 57">
            <a:extLst>
              <a:ext uri="{FF2B5EF4-FFF2-40B4-BE49-F238E27FC236}">
                <a16:creationId xmlns:a16="http://schemas.microsoft.com/office/drawing/2014/main" id="{EAFC1DF2-A74E-4AAE-832B-BA39A15F7AE2}"/>
              </a:ext>
            </a:extLst>
          </p:cNvPr>
          <p:cNvSpPr txBox="1">
            <a:spLocks noChangeArrowheads="1"/>
          </p:cNvSpPr>
          <p:nvPr/>
        </p:nvSpPr>
        <p:spPr bwMode="auto">
          <a:xfrm>
            <a:off x="117102" y="823772"/>
            <a:ext cx="3397084" cy="553998"/>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effectLst/>
                <a:uLnTx/>
                <a:uFillTx/>
                <a:latin typeface="+mj-lt"/>
                <a:ea typeface="ヒラギノ角ゴ Pro W3" pitchFamily="123" charset="-128"/>
                <a:cs typeface="Times" panose="02020603050405020304" pitchFamily="18" charset="0"/>
              </a:rPr>
              <a:t>light       matter wave</a:t>
            </a:r>
          </a:p>
        </p:txBody>
      </p:sp>
      <p:grpSp>
        <p:nvGrpSpPr>
          <p:cNvPr id="8" name="Gruppo 7">
            <a:extLst>
              <a:ext uri="{FF2B5EF4-FFF2-40B4-BE49-F238E27FC236}">
                <a16:creationId xmlns:a16="http://schemas.microsoft.com/office/drawing/2014/main" id="{F2C06AF9-CC94-D1BA-2DFB-356528B40217}"/>
              </a:ext>
            </a:extLst>
          </p:cNvPr>
          <p:cNvGrpSpPr/>
          <p:nvPr/>
        </p:nvGrpSpPr>
        <p:grpSpPr>
          <a:xfrm>
            <a:off x="3268815" y="922117"/>
            <a:ext cx="5711437" cy="3212080"/>
            <a:chOff x="301559" y="1369248"/>
            <a:chExt cx="4136263" cy="2310074"/>
          </a:xfrm>
        </p:grpSpPr>
        <p:sp>
          <p:nvSpPr>
            <p:cNvPr id="14" name="Line 24">
              <a:extLst>
                <a:ext uri="{FF2B5EF4-FFF2-40B4-BE49-F238E27FC236}">
                  <a16:creationId xmlns:a16="http://schemas.microsoft.com/office/drawing/2014/main" id="{131A24B4-A084-C0B0-C2E5-479B68C69A90}"/>
                </a:ext>
              </a:extLst>
            </p:cNvPr>
            <p:cNvSpPr>
              <a:spLocks noChangeShapeType="1"/>
            </p:cNvSpPr>
            <p:nvPr/>
          </p:nvSpPr>
          <p:spPr bwMode="auto">
            <a:xfrm>
              <a:off x="711502" y="3010199"/>
              <a:ext cx="1511144" cy="0"/>
            </a:xfrm>
            <a:prstGeom prst="line">
              <a:avLst/>
            </a:prstGeom>
            <a:noFill/>
            <a:ln w="63500">
              <a:solidFill>
                <a:srgbClr val="33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15" name="Line 25">
              <a:extLst>
                <a:ext uri="{FF2B5EF4-FFF2-40B4-BE49-F238E27FC236}">
                  <a16:creationId xmlns:a16="http://schemas.microsoft.com/office/drawing/2014/main" id="{663ADE2F-7F46-0BC8-CBA4-C0601020B537}"/>
                </a:ext>
              </a:extLst>
            </p:cNvPr>
            <p:cNvSpPr>
              <a:spLocks noChangeShapeType="1"/>
            </p:cNvSpPr>
            <p:nvPr/>
          </p:nvSpPr>
          <p:spPr bwMode="auto">
            <a:xfrm>
              <a:off x="2222647" y="2146700"/>
              <a:ext cx="1584162" cy="0"/>
            </a:xfrm>
            <a:prstGeom prst="line">
              <a:avLst/>
            </a:prstGeom>
            <a:noFill/>
            <a:ln w="63500">
              <a:solidFill>
                <a:srgbClr val="33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16" name="Line 26">
              <a:extLst>
                <a:ext uri="{FF2B5EF4-FFF2-40B4-BE49-F238E27FC236}">
                  <a16:creationId xmlns:a16="http://schemas.microsoft.com/office/drawing/2014/main" id="{B14AE5B7-6561-52CA-C5A0-0616FDB31E3F}"/>
                </a:ext>
              </a:extLst>
            </p:cNvPr>
            <p:cNvSpPr>
              <a:spLocks noChangeShapeType="1"/>
            </p:cNvSpPr>
            <p:nvPr/>
          </p:nvSpPr>
          <p:spPr bwMode="auto">
            <a:xfrm rot="19112780">
              <a:off x="1070239" y="2578449"/>
              <a:ext cx="1295266" cy="0"/>
            </a:xfrm>
            <a:prstGeom prst="line">
              <a:avLst/>
            </a:prstGeom>
            <a:noFill/>
            <a:ln w="63500">
              <a:solidFill>
                <a:srgbClr val="00B05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0" name="Line 27">
              <a:extLst>
                <a:ext uri="{FF2B5EF4-FFF2-40B4-BE49-F238E27FC236}">
                  <a16:creationId xmlns:a16="http://schemas.microsoft.com/office/drawing/2014/main" id="{6A1173FB-C273-4E9E-877B-79EDDAF5F5CE}"/>
                </a:ext>
              </a:extLst>
            </p:cNvPr>
            <p:cNvSpPr>
              <a:spLocks noChangeShapeType="1"/>
            </p:cNvSpPr>
            <p:nvPr/>
          </p:nvSpPr>
          <p:spPr bwMode="auto">
            <a:xfrm rot="19112780">
              <a:off x="1943275" y="2384798"/>
              <a:ext cx="1863533" cy="23810"/>
            </a:xfrm>
            <a:prstGeom prst="line">
              <a:avLst/>
            </a:prstGeom>
            <a:noFill/>
            <a:ln w="63500">
              <a:solidFill>
                <a:srgbClr val="00B05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1" name="Line 28">
              <a:extLst>
                <a:ext uri="{FF2B5EF4-FFF2-40B4-BE49-F238E27FC236}">
                  <a16:creationId xmlns:a16="http://schemas.microsoft.com/office/drawing/2014/main" id="{877F76BD-4E6B-9837-BB39-029E2B93BCEF}"/>
                </a:ext>
              </a:extLst>
            </p:cNvPr>
            <p:cNvSpPr>
              <a:spLocks noChangeShapeType="1"/>
            </p:cNvSpPr>
            <p:nvPr/>
          </p:nvSpPr>
          <p:spPr bwMode="auto">
            <a:xfrm flipV="1">
              <a:off x="1286118" y="1714950"/>
              <a:ext cx="0" cy="165715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6" name="Line 29">
              <a:extLst>
                <a:ext uri="{FF2B5EF4-FFF2-40B4-BE49-F238E27FC236}">
                  <a16:creationId xmlns:a16="http://schemas.microsoft.com/office/drawing/2014/main" id="{CCCA88CB-7D0E-3E7A-166C-4E1738508A2A}"/>
                </a:ext>
              </a:extLst>
            </p:cNvPr>
            <p:cNvSpPr>
              <a:spLocks noChangeShapeType="1"/>
            </p:cNvSpPr>
            <p:nvPr/>
          </p:nvSpPr>
          <p:spPr bwMode="auto">
            <a:xfrm flipV="1">
              <a:off x="2199721" y="1713363"/>
              <a:ext cx="0" cy="165715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7" name="Line 30">
              <a:extLst>
                <a:ext uri="{FF2B5EF4-FFF2-40B4-BE49-F238E27FC236}">
                  <a16:creationId xmlns:a16="http://schemas.microsoft.com/office/drawing/2014/main" id="{F6C05164-A0FD-5002-F679-E1253A9665A1}"/>
                </a:ext>
              </a:extLst>
            </p:cNvPr>
            <p:cNvSpPr>
              <a:spLocks noChangeShapeType="1"/>
            </p:cNvSpPr>
            <p:nvPr/>
          </p:nvSpPr>
          <p:spPr bwMode="auto">
            <a:xfrm flipV="1">
              <a:off x="3159175" y="1714948"/>
              <a:ext cx="0" cy="165715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orbel" panose="020B0503020204020204" pitchFamily="34" charset="0"/>
                <a:ea typeface="ヒラギノ角ゴ Pro W3" pitchFamily="123" charset="-128"/>
                <a:cs typeface="+mn-cs"/>
              </a:endParaRPr>
            </a:p>
          </p:txBody>
        </p:sp>
        <p:sp>
          <p:nvSpPr>
            <p:cNvPr id="28" name="Text Box 58">
              <a:extLst>
                <a:ext uri="{FF2B5EF4-FFF2-40B4-BE49-F238E27FC236}">
                  <a16:creationId xmlns:a16="http://schemas.microsoft.com/office/drawing/2014/main" id="{AF8C32BF-BE13-C761-7B6A-C4E40FFA54B3}"/>
                </a:ext>
              </a:extLst>
            </p:cNvPr>
            <p:cNvSpPr txBox="1">
              <a:spLocks noChangeArrowheads="1"/>
            </p:cNvSpPr>
            <p:nvPr/>
          </p:nvSpPr>
          <p:spPr bwMode="auto">
            <a:xfrm>
              <a:off x="998810" y="3370518"/>
              <a:ext cx="572593"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a:ln>
                    <a:noFill/>
                  </a:ln>
                  <a:solidFill>
                    <a:srgbClr val="000000"/>
                  </a:solidFill>
                  <a:effectLst/>
                  <a:uLnTx/>
                  <a:uFillTx/>
                  <a:latin typeface="Corbel" panose="020B0503020204020204" pitchFamily="34" charset="0"/>
                  <a:ea typeface="ヒラギノ角ゴ Pro W3" pitchFamily="123" charset="-128"/>
                  <a:cs typeface="+mn-cs"/>
                </a:rPr>
                <a:t>SPLIT</a:t>
              </a:r>
            </a:p>
          </p:txBody>
        </p:sp>
        <p:sp>
          <p:nvSpPr>
            <p:cNvPr id="29" name="Text Box 59">
              <a:extLst>
                <a:ext uri="{FF2B5EF4-FFF2-40B4-BE49-F238E27FC236}">
                  <a16:creationId xmlns:a16="http://schemas.microsoft.com/office/drawing/2014/main" id="{A3F0F403-4FE4-8CC2-DEC3-261FED7DAE66}"/>
                </a:ext>
              </a:extLst>
            </p:cNvPr>
            <p:cNvSpPr txBox="1">
              <a:spLocks noChangeArrowheads="1"/>
            </p:cNvSpPr>
            <p:nvPr/>
          </p:nvSpPr>
          <p:spPr bwMode="auto">
            <a:xfrm>
              <a:off x="2978524" y="3402383"/>
              <a:ext cx="1003160"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RECOMBINE</a:t>
              </a:r>
            </a:p>
          </p:txBody>
        </p:sp>
        <p:sp>
          <p:nvSpPr>
            <p:cNvPr id="30" name="Text Box 60">
              <a:extLst>
                <a:ext uri="{FF2B5EF4-FFF2-40B4-BE49-F238E27FC236}">
                  <a16:creationId xmlns:a16="http://schemas.microsoft.com/office/drawing/2014/main" id="{3E99490E-B67E-0622-B341-AAFC4304A2B2}"/>
                </a:ext>
              </a:extLst>
            </p:cNvPr>
            <p:cNvSpPr txBox="1">
              <a:spLocks noChangeArrowheads="1"/>
            </p:cNvSpPr>
            <p:nvPr/>
          </p:nvSpPr>
          <p:spPr bwMode="auto">
            <a:xfrm>
              <a:off x="1965922" y="3386308"/>
              <a:ext cx="779381" cy="2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REFLECT</a:t>
              </a:r>
            </a:p>
          </p:txBody>
        </p:sp>
        <p:sp>
          <p:nvSpPr>
            <p:cNvPr id="44" name="Rectangle 88">
              <a:extLst>
                <a:ext uri="{FF2B5EF4-FFF2-40B4-BE49-F238E27FC236}">
                  <a16:creationId xmlns:a16="http://schemas.microsoft.com/office/drawing/2014/main" id="{8E42BCD8-C3CE-25F1-B4D3-EBA86CE72514}"/>
                </a:ext>
              </a:extLst>
            </p:cNvPr>
            <p:cNvSpPr>
              <a:spLocks noChangeArrowheads="1"/>
            </p:cNvSpPr>
            <p:nvPr/>
          </p:nvSpPr>
          <p:spPr bwMode="auto">
            <a:xfrm>
              <a:off x="1638742" y="3236382"/>
              <a:ext cx="312871" cy="3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T</a:t>
              </a:r>
              <a:endParaRPr kumimoji="0" lang="it-IT"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endParaRPr>
            </a:p>
          </p:txBody>
        </p:sp>
        <p:sp>
          <p:nvSpPr>
            <p:cNvPr id="45" name="Rectangle 89">
              <a:extLst>
                <a:ext uri="{FF2B5EF4-FFF2-40B4-BE49-F238E27FC236}">
                  <a16:creationId xmlns:a16="http://schemas.microsoft.com/office/drawing/2014/main" id="{8BF10FCA-ECF9-4C00-E1FB-4744DC78BC25}"/>
                </a:ext>
              </a:extLst>
            </p:cNvPr>
            <p:cNvSpPr>
              <a:spLocks noChangeArrowheads="1"/>
            </p:cNvSpPr>
            <p:nvPr/>
          </p:nvSpPr>
          <p:spPr bwMode="auto">
            <a:xfrm>
              <a:off x="2666874" y="3183676"/>
              <a:ext cx="312871" cy="3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rPr>
                <a:t>T</a:t>
              </a:r>
              <a:endParaRPr kumimoji="0" lang="it-IT" altLang="it-IT" sz="1800" b="0" i="0" u="none" strike="noStrike" kern="1200" cap="none" spc="0" normalizeH="0" baseline="0" noProof="0" dirty="0">
                <a:ln>
                  <a:noFill/>
                </a:ln>
                <a:solidFill>
                  <a:srgbClr val="000000"/>
                </a:solidFill>
                <a:effectLst/>
                <a:uLnTx/>
                <a:uFillTx/>
                <a:latin typeface="Corbel" panose="020B0503020204020204" pitchFamily="34" charset="0"/>
                <a:ea typeface="ヒラギノ角ゴ Pro W3" pitchFamily="123" charset="-128"/>
                <a:cs typeface="+mn-cs"/>
              </a:endParaRPr>
            </a:p>
          </p:txBody>
        </p:sp>
        <p:grpSp>
          <p:nvGrpSpPr>
            <p:cNvPr id="40" name="Group 84">
              <a:extLst>
                <a:ext uri="{FF2B5EF4-FFF2-40B4-BE49-F238E27FC236}">
                  <a16:creationId xmlns:a16="http://schemas.microsoft.com/office/drawing/2014/main" id="{94285C65-F92D-A184-E5A7-F5B60A72AFC3}"/>
                </a:ext>
              </a:extLst>
            </p:cNvPr>
            <p:cNvGrpSpPr>
              <a:grpSpLocks/>
            </p:cNvGrpSpPr>
            <p:nvPr/>
          </p:nvGrpSpPr>
          <p:grpSpPr bwMode="auto">
            <a:xfrm>
              <a:off x="4004056" y="2196482"/>
              <a:ext cx="433766" cy="625753"/>
              <a:chOff x="3996053" y="5055324"/>
              <a:chExt cx="433814" cy="625910"/>
            </a:xfrm>
          </p:grpSpPr>
          <p:sp>
            <p:nvSpPr>
              <p:cNvPr id="41" name="Down Arrow 85">
                <a:extLst>
                  <a:ext uri="{FF2B5EF4-FFF2-40B4-BE49-F238E27FC236}">
                    <a16:creationId xmlns:a16="http://schemas.microsoft.com/office/drawing/2014/main" id="{FB7DF0EA-F3C3-34AD-5900-47272C6009B4}"/>
                  </a:ext>
                </a:extLst>
              </p:cNvPr>
              <p:cNvSpPr/>
              <p:nvPr/>
            </p:nvSpPr>
            <p:spPr>
              <a:xfrm>
                <a:off x="3996716" y="5056911"/>
                <a:ext cx="125427" cy="624045"/>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srgbClr val="000000"/>
                  </a:solidFill>
                  <a:effectLst/>
                  <a:highlight>
                    <a:srgbClr val="000000"/>
                  </a:highlight>
                  <a:uLnTx/>
                  <a:uFillTx/>
                  <a:latin typeface="Corbel"/>
                  <a:ea typeface="+mn-ea"/>
                  <a:cs typeface="+mn-cs"/>
                </a:endParaRPr>
              </a:p>
            </p:txBody>
          </p:sp>
          <p:sp>
            <p:nvSpPr>
              <p:cNvPr id="42" name="Rectangle 86">
                <a:extLst>
                  <a:ext uri="{FF2B5EF4-FFF2-40B4-BE49-F238E27FC236}">
                    <a16:creationId xmlns:a16="http://schemas.microsoft.com/office/drawing/2014/main" id="{DF71E8B3-AB20-D590-8B93-F716261CE2EB}"/>
                  </a:ext>
                </a:extLst>
              </p:cNvPr>
              <p:cNvSpPr>
                <a:spLocks noChangeArrowheads="1"/>
              </p:cNvSpPr>
              <p:nvPr/>
            </p:nvSpPr>
            <p:spPr bwMode="auto">
              <a:xfrm>
                <a:off x="4118563" y="5055324"/>
                <a:ext cx="311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ヒラギノ角ゴ Pro W3" pitchFamily="123" charset="-128"/>
                  </a:defRPr>
                </a:lvl1pPr>
                <a:lvl2pPr marL="742950" indent="-285750">
                  <a:defRPr>
                    <a:solidFill>
                      <a:schemeClr val="tx1"/>
                    </a:solidFill>
                    <a:latin typeface="Corbel" panose="020B0503020204020204" pitchFamily="34" charset="0"/>
                    <a:ea typeface="ヒラギノ角ゴ Pro W3" pitchFamily="123" charset="-128"/>
                  </a:defRPr>
                </a:lvl2pPr>
                <a:lvl3pPr marL="1143000" indent="-228600">
                  <a:defRPr>
                    <a:solidFill>
                      <a:schemeClr val="tx1"/>
                    </a:solidFill>
                    <a:latin typeface="Corbel" panose="020B0503020204020204" pitchFamily="34" charset="0"/>
                    <a:ea typeface="ヒラギノ角ゴ Pro W3" pitchFamily="123" charset="-128"/>
                  </a:defRPr>
                </a:lvl3pPr>
                <a:lvl4pPr marL="1600200" indent="-228600">
                  <a:defRPr>
                    <a:solidFill>
                      <a:schemeClr val="tx1"/>
                    </a:solidFill>
                    <a:latin typeface="Corbel" panose="020B0503020204020204" pitchFamily="34" charset="0"/>
                    <a:ea typeface="ヒラギノ角ゴ Pro W3" pitchFamily="123" charset="-128"/>
                  </a:defRPr>
                </a:lvl4pPr>
                <a:lvl5pPr marL="2057400" indent="-228600">
                  <a:defRPr>
                    <a:solidFill>
                      <a:schemeClr val="tx1"/>
                    </a:solidFill>
                    <a:latin typeface="Corbel" panose="020B0503020204020204" pitchFamily="34" charset="0"/>
                    <a:ea typeface="ヒラギノ角ゴ Pro W3" pitchFamily="123"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ヒラギノ角ゴ Pro W3" pitchFamily="12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1" i="0" u="none" strike="noStrike" kern="1200" cap="none" spc="0" normalizeH="0" baseline="0" noProof="0">
                    <a:ln>
                      <a:noFill/>
                    </a:ln>
                    <a:solidFill>
                      <a:srgbClr val="000000"/>
                    </a:solidFill>
                    <a:effectLst/>
                    <a:uLnTx/>
                    <a:uFillTx/>
                    <a:latin typeface="Corbel" panose="020B0503020204020204" pitchFamily="34" charset="0"/>
                    <a:ea typeface="ヒラギノ角ゴ Pro W3" pitchFamily="123" charset="-128"/>
                    <a:cs typeface="+mn-cs"/>
                  </a:rPr>
                  <a:t>g</a:t>
                </a:r>
                <a:endParaRPr kumimoji="0" lang="it-IT" altLang="it-IT" sz="1800" b="1" i="0" u="none" strike="noStrike" kern="1200" cap="none" spc="0" normalizeH="0" baseline="0" noProof="0">
                  <a:ln>
                    <a:noFill/>
                  </a:ln>
                  <a:solidFill>
                    <a:srgbClr val="000000"/>
                  </a:solidFill>
                  <a:effectLst/>
                  <a:uLnTx/>
                  <a:uFillTx/>
                  <a:latin typeface="Corbel" panose="020B0503020204020204" pitchFamily="34" charset="0"/>
                  <a:ea typeface="ヒラギノ角ゴ Pro W3" pitchFamily="123" charset="-128"/>
                  <a:cs typeface="+mn-cs"/>
                </a:endParaRPr>
              </a:p>
            </p:txBody>
          </p:sp>
        </p:grpSp>
        <p:pic>
          <p:nvPicPr>
            <p:cNvPr id="46" name="Picture 59">
              <a:extLst>
                <a:ext uri="{FF2B5EF4-FFF2-40B4-BE49-F238E27FC236}">
                  <a16:creationId xmlns:a16="http://schemas.microsoft.com/office/drawing/2014/main" id="{DB282E26-A582-9D2D-9200-748A4F22FFB1}"/>
                </a:ext>
              </a:extLst>
            </p:cNvPr>
            <p:cNvPicPr>
              <a:picLocks noChangeAspect="1"/>
            </p:cNvPicPr>
            <p:nvPr/>
          </p:nvPicPr>
          <p:blipFill>
            <a:blip r:embed="rId2"/>
            <a:stretch>
              <a:fillRect/>
            </a:stretch>
          </p:blipFill>
          <p:spPr bwMode="auto">
            <a:xfrm>
              <a:off x="301559" y="2767691"/>
              <a:ext cx="566208" cy="644306"/>
            </a:xfrm>
            <a:prstGeom prst="rect">
              <a:avLst/>
            </a:prstGeom>
            <a:effectLst>
              <a:softEdge rad="31750"/>
            </a:effectLst>
          </p:spPr>
        </p:pic>
        <p:pic>
          <p:nvPicPr>
            <p:cNvPr id="47" name="Picture 60">
              <a:extLst>
                <a:ext uri="{FF2B5EF4-FFF2-40B4-BE49-F238E27FC236}">
                  <a16:creationId xmlns:a16="http://schemas.microsoft.com/office/drawing/2014/main" id="{FCFA7B2E-D4CC-9119-E9B1-0B366026CCB3}"/>
                </a:ext>
              </a:extLst>
            </p:cNvPr>
            <p:cNvPicPr>
              <a:picLocks noChangeAspect="1"/>
            </p:cNvPicPr>
            <p:nvPr/>
          </p:nvPicPr>
          <p:blipFill>
            <a:blip r:embed="rId2"/>
            <a:stretch>
              <a:fillRect/>
            </a:stretch>
          </p:blipFill>
          <p:spPr bwMode="auto">
            <a:xfrm>
              <a:off x="584663" y="2456322"/>
              <a:ext cx="566208" cy="644306"/>
            </a:xfrm>
            <a:prstGeom prst="rect">
              <a:avLst/>
            </a:prstGeom>
            <a:effectLst>
              <a:softEdge rad="63500"/>
            </a:effectLst>
          </p:spPr>
        </p:pic>
        <p:pic>
          <p:nvPicPr>
            <p:cNvPr id="48" name="Picture 61">
              <a:extLst>
                <a:ext uri="{FF2B5EF4-FFF2-40B4-BE49-F238E27FC236}">
                  <a16:creationId xmlns:a16="http://schemas.microsoft.com/office/drawing/2014/main" id="{68960C86-6C89-262C-C085-35FF6BA28107}"/>
                </a:ext>
              </a:extLst>
            </p:cNvPr>
            <p:cNvPicPr>
              <a:picLocks noChangeAspect="1"/>
            </p:cNvPicPr>
            <p:nvPr/>
          </p:nvPicPr>
          <p:blipFill>
            <a:blip r:embed="rId2"/>
            <a:stretch>
              <a:fillRect/>
            </a:stretch>
          </p:blipFill>
          <p:spPr bwMode="auto">
            <a:xfrm>
              <a:off x="3345450" y="1680617"/>
              <a:ext cx="566208" cy="644306"/>
            </a:xfrm>
            <a:prstGeom prst="rect">
              <a:avLst/>
            </a:prstGeom>
            <a:effectLst>
              <a:softEdge rad="31750"/>
            </a:effectLst>
          </p:spPr>
        </p:pic>
        <p:pic>
          <p:nvPicPr>
            <p:cNvPr id="49" name="Picture 62">
              <a:extLst>
                <a:ext uri="{FF2B5EF4-FFF2-40B4-BE49-F238E27FC236}">
                  <a16:creationId xmlns:a16="http://schemas.microsoft.com/office/drawing/2014/main" id="{7478A992-AFCC-1617-CF9B-56C4039F3230}"/>
                </a:ext>
              </a:extLst>
            </p:cNvPr>
            <p:cNvPicPr>
              <a:picLocks noChangeAspect="1"/>
            </p:cNvPicPr>
            <p:nvPr/>
          </p:nvPicPr>
          <p:blipFill>
            <a:blip r:embed="rId2"/>
            <a:stretch>
              <a:fillRect/>
            </a:stretch>
          </p:blipFill>
          <p:spPr bwMode="auto">
            <a:xfrm>
              <a:off x="3628554" y="1369248"/>
              <a:ext cx="566208" cy="644306"/>
            </a:xfrm>
            <a:prstGeom prst="rect">
              <a:avLst/>
            </a:prstGeom>
            <a:effectLst>
              <a:softEdge rad="63500"/>
            </a:effectLst>
          </p:spPr>
        </p:pic>
      </p:grpSp>
      <p:sp>
        <p:nvSpPr>
          <p:cNvPr id="4" name="Freccia a destra 3">
            <a:extLst>
              <a:ext uri="{FF2B5EF4-FFF2-40B4-BE49-F238E27FC236}">
                <a16:creationId xmlns:a16="http://schemas.microsoft.com/office/drawing/2014/main" id="{9280CB5A-5552-9D37-1282-B27C14737E39}"/>
              </a:ext>
            </a:extLst>
          </p:cNvPr>
          <p:cNvSpPr/>
          <p:nvPr/>
        </p:nvSpPr>
        <p:spPr>
          <a:xfrm>
            <a:off x="998810" y="1033862"/>
            <a:ext cx="392235" cy="201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 Box 18">
            <a:extLst>
              <a:ext uri="{FF2B5EF4-FFF2-40B4-BE49-F238E27FC236}">
                <a16:creationId xmlns:a16="http://schemas.microsoft.com/office/drawing/2014/main" id="{A44CC38F-4E9B-1759-96E0-E235CDC06639}"/>
              </a:ext>
            </a:extLst>
          </p:cNvPr>
          <p:cNvSpPr txBox="1">
            <a:spLocks noChangeArrowheads="1"/>
          </p:cNvSpPr>
          <p:nvPr/>
        </p:nvSpPr>
        <p:spPr bwMode="auto">
          <a:xfrm>
            <a:off x="4679046" y="1896648"/>
            <a:ext cx="1119515"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|e,p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+hk</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3" name="Text Box 18">
            <a:extLst>
              <a:ext uri="{FF2B5EF4-FFF2-40B4-BE49-F238E27FC236}">
                <a16:creationId xmlns:a16="http://schemas.microsoft.com/office/drawing/2014/main" id="{2223E76B-70E8-3FA7-744E-BBD4E296E144}"/>
              </a:ext>
            </a:extLst>
          </p:cNvPr>
          <p:cNvSpPr txBox="1">
            <a:spLocks noChangeArrowheads="1"/>
          </p:cNvSpPr>
          <p:nvPr/>
        </p:nvSpPr>
        <p:spPr bwMode="auto">
          <a:xfrm>
            <a:off x="6217416" y="1571889"/>
            <a:ext cx="723573"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r>
              <a:rPr lang="en-US" sz="1600" dirty="0">
                <a:effectLst>
                  <a:outerShdw blurRad="38100" dist="38100" dir="2700000" algn="tl">
                    <a:srgbClr val="C0C0C0"/>
                  </a:outerShdw>
                </a:effectLst>
                <a:latin typeface="Tahoma" pitchFamily="34" charset="0"/>
                <a:ea typeface="ヒラギノ角ゴ Pro W3" pitchFamily="123" charset="-128"/>
              </a:rPr>
              <a:t>g</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7" name="Text Box 18">
            <a:extLst>
              <a:ext uri="{FF2B5EF4-FFF2-40B4-BE49-F238E27FC236}">
                <a16:creationId xmlns:a16="http://schemas.microsoft.com/office/drawing/2014/main" id="{6E58BF35-A1B6-511B-9C03-3A891CED173C}"/>
              </a:ext>
            </a:extLst>
          </p:cNvPr>
          <p:cNvSpPr txBox="1">
            <a:spLocks noChangeArrowheads="1"/>
          </p:cNvSpPr>
          <p:nvPr/>
        </p:nvSpPr>
        <p:spPr bwMode="auto">
          <a:xfrm>
            <a:off x="4935441" y="3106469"/>
            <a:ext cx="723573" cy="402291"/>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r>
              <a:rPr lang="en-US" sz="1600" dirty="0">
                <a:effectLst>
                  <a:outerShdw blurRad="38100" dist="38100" dir="2700000" algn="tl">
                    <a:srgbClr val="C0C0C0"/>
                  </a:outerShdw>
                </a:effectLst>
                <a:latin typeface="Tahoma" pitchFamily="34" charset="0"/>
                <a:ea typeface="ヒラギノ角ゴ Pro W3" pitchFamily="123" charset="-128"/>
              </a:rPr>
              <a:t>g</a:t>
            </a: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20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a:t>
            </a:r>
          </a:p>
        </p:txBody>
      </p:sp>
      <p:sp>
        <p:nvSpPr>
          <p:cNvPr id="18" name="Text Box 18">
            <a:extLst>
              <a:ext uri="{FF2B5EF4-FFF2-40B4-BE49-F238E27FC236}">
                <a16:creationId xmlns:a16="http://schemas.microsoft.com/office/drawing/2014/main" id="{21491D6A-4C3B-898D-AC06-6DDB5556A3CA}"/>
              </a:ext>
            </a:extLst>
          </p:cNvPr>
          <p:cNvSpPr txBox="1">
            <a:spLocks noChangeArrowheads="1"/>
          </p:cNvSpPr>
          <p:nvPr/>
        </p:nvSpPr>
        <p:spPr bwMode="auto">
          <a:xfrm>
            <a:off x="6123191" y="2838048"/>
            <a:ext cx="1198062" cy="340735"/>
          </a:xfrm>
          <a:prstGeom prst="rect">
            <a:avLst/>
          </a:prstGeom>
          <a:noFill/>
          <a:ln w="9525" algn="ctr">
            <a:noFill/>
            <a:miter lim="800000"/>
            <a:headEnd/>
            <a:tailEnd/>
          </a:ln>
          <a:effectLst/>
        </p:spPr>
        <p:txBody>
          <a:bodyPr wrap="none" lIns="90000" tIns="46800" rIns="90000" bIns="46800">
            <a:spAutoFit/>
          </a:bodyPr>
          <a:lstStyle/>
          <a:p>
            <a:pPr marL="838200" marR="0" lvl="0" indent="-83820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|e, p</a:t>
            </a:r>
            <a:r>
              <a:rPr kumimoji="0" lang="en-US" sz="1600" b="0" i="0" u="none" strike="noStrike" kern="1200" cap="none" spc="0" normalizeH="0" baseline="-2500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0</a:t>
            </a:r>
            <a:r>
              <a:rPr kumimoji="0" lang="en-US" sz="1600" b="0" i="0" u="none" strike="noStrike" kern="1200" cap="none" spc="0" normalizeH="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rPr>
              <a:t>+hk&gt;</a:t>
            </a:r>
            <a:endParaRPr kumimoji="0" lang="en-US" sz="2000" b="0" i="0" u="none" strike="noStrike" kern="1200" cap="none" spc="0" normalizeH="0" noProof="0" dirty="0">
              <a:ln>
                <a:noFill/>
              </a:ln>
              <a:effectLst>
                <a:outerShdw blurRad="38100" dist="38100" dir="2700000" algn="tl">
                  <a:srgbClr val="C0C0C0"/>
                </a:outerShdw>
              </a:effectLst>
              <a:uLnTx/>
              <a:uFillTx/>
              <a:latin typeface="Tahoma" pitchFamily="34" charset="0"/>
              <a:ea typeface="ヒラギノ角ゴ Pro W3" pitchFamily="123" charset="-128"/>
              <a:cs typeface="+mn-cs"/>
            </a:endParaRPr>
          </a:p>
        </p:txBody>
      </p:sp>
      <p:sp>
        <p:nvSpPr>
          <p:cNvPr id="5" name="Rectangle 10">
            <a:extLst>
              <a:ext uri="{FF2B5EF4-FFF2-40B4-BE49-F238E27FC236}">
                <a16:creationId xmlns:a16="http://schemas.microsoft.com/office/drawing/2014/main" id="{B036501E-A7B5-4493-12EF-431D636F1B99}"/>
              </a:ext>
            </a:extLst>
          </p:cNvPr>
          <p:cNvSpPr/>
          <p:nvPr/>
        </p:nvSpPr>
        <p:spPr>
          <a:xfrm>
            <a:off x="207055" y="3936564"/>
            <a:ext cx="1975743" cy="461665"/>
          </a:xfrm>
          <a:prstGeom prst="rect">
            <a:avLst/>
          </a:prstGeom>
        </p:spPr>
        <p:txBody>
          <a:bodyPr wrap="square">
            <a:spAutoFit/>
          </a:bodyPr>
          <a:lstStyle/>
          <a:p>
            <a:pPr marL="285750" indent="-285750">
              <a:buFont typeface="Wingdings" panose="05000000000000000000" pitchFamily="2" charset="2"/>
              <a:buChar char="ü"/>
            </a:pPr>
            <a:r>
              <a:rPr lang="it-IT" sz="2400" dirty="0">
                <a:solidFill>
                  <a:schemeClr val="accent1"/>
                </a:solidFill>
              </a:rPr>
              <a:t> </a:t>
            </a:r>
            <a:r>
              <a:rPr lang="it-IT" sz="2400" dirty="0"/>
              <a:t>Sensitivity</a:t>
            </a:r>
          </a:p>
        </p:txBody>
      </p:sp>
      <mc:AlternateContent xmlns:mc="http://schemas.openxmlformats.org/markup-compatibility/2006" xmlns:a14="http://schemas.microsoft.com/office/drawing/2010/main">
        <mc:Choice Requires="a14">
          <p:sp>
            <p:nvSpPr>
              <p:cNvPr id="10" name="Object 7">
                <a:extLst>
                  <a:ext uri="{FF2B5EF4-FFF2-40B4-BE49-F238E27FC236}">
                    <a16:creationId xmlns:a16="http://schemas.microsoft.com/office/drawing/2014/main" id="{D5DA8FF3-7A1F-E1F4-5E34-2670D89182AD}"/>
                  </a:ext>
                </a:extLst>
              </p:cNvPr>
              <p:cNvSpPr txBox="1"/>
              <p:nvPr/>
            </p:nvSpPr>
            <p:spPr bwMode="auto">
              <a:xfrm>
                <a:off x="1065583" y="4694605"/>
                <a:ext cx="4835526" cy="149330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it-IT" sz="4000" i="1">
                              <a:solidFill>
                                <a:srgbClr val="000000"/>
                              </a:solidFill>
                              <a:latin typeface="Cambria Math" panose="02040503050406030204" pitchFamily="18" charset="0"/>
                            </a:rPr>
                          </m:ctrlPr>
                        </m:fPr>
                        <m:num>
                          <m:r>
                            <m:rPr>
                              <m:sty m:val="p"/>
                            </m:rPr>
                            <a:rPr lang="it-IT" sz="4000" i="1">
                              <a:solidFill>
                                <a:srgbClr val="000000"/>
                              </a:solidFill>
                              <a:latin typeface="Cambria Math" panose="02040503050406030204" pitchFamily="18" charset="0"/>
                            </a:rPr>
                            <m:t>Δ</m:t>
                          </m:r>
                          <m:r>
                            <a:rPr lang="it-IT" sz="4000" i="1">
                              <a:solidFill>
                                <a:srgbClr val="000000"/>
                              </a:solidFill>
                              <a:latin typeface="Cambria Math" panose="02040503050406030204" pitchFamily="18" charset="0"/>
                            </a:rPr>
                            <m:t>𝑔</m:t>
                          </m:r>
                        </m:num>
                        <m:den>
                          <m:r>
                            <a:rPr lang="it-IT" sz="4000" i="1">
                              <a:solidFill>
                                <a:srgbClr val="000000"/>
                              </a:solidFill>
                              <a:latin typeface="Cambria Math" panose="02040503050406030204" pitchFamily="18" charset="0"/>
                            </a:rPr>
                            <m:t>𝑔</m:t>
                          </m:r>
                        </m:den>
                      </m:f>
                      <m:r>
                        <a:rPr lang="it-IT" sz="4000" i="1">
                          <a:solidFill>
                            <a:srgbClr val="000000"/>
                          </a:solidFill>
                          <a:latin typeface="Cambria Math" panose="02040503050406030204" pitchFamily="18" charset="0"/>
                        </a:rPr>
                        <m:t>=</m:t>
                      </m:r>
                      <m:f>
                        <m:fPr>
                          <m:ctrlPr>
                            <a:rPr lang="it-IT" sz="4000" i="1">
                              <a:solidFill>
                                <a:srgbClr val="000000"/>
                              </a:solidFill>
                              <a:latin typeface="Cambria Math" panose="02040503050406030204" pitchFamily="18" charset="0"/>
                            </a:rPr>
                          </m:ctrlPr>
                        </m:fPr>
                        <m:num>
                          <m:r>
                            <m:rPr>
                              <m:sty m:val="p"/>
                            </m:rPr>
                            <a:rPr lang="it-IT" sz="4000" i="1">
                              <a:solidFill>
                                <a:srgbClr val="000000"/>
                              </a:solidFill>
                              <a:latin typeface="Cambria Math" panose="02040503050406030204" pitchFamily="18" charset="0"/>
                            </a:rPr>
                            <m:t>ΔΦ</m:t>
                          </m:r>
                        </m:num>
                        <m:den>
                          <m:r>
                            <m:rPr>
                              <m:sty m:val="p"/>
                            </m:rPr>
                            <a:rPr lang="it-IT" sz="4000" i="1">
                              <a:solidFill>
                                <a:srgbClr val="000000"/>
                              </a:solidFill>
                              <a:latin typeface="Cambria Math" panose="02040503050406030204" pitchFamily="18" charset="0"/>
                            </a:rPr>
                            <m:t>Φ</m:t>
                          </m:r>
                        </m:den>
                      </m:f>
                      <m:r>
                        <a:rPr lang="it-IT" sz="4000" i="1">
                          <a:solidFill>
                            <a:srgbClr val="000000"/>
                          </a:solidFill>
                          <a:latin typeface="Cambria Math" panose="02040503050406030204" pitchFamily="18" charset="0"/>
                        </a:rPr>
                        <m:t>=</m:t>
                      </m:r>
                      <m:f>
                        <m:fPr>
                          <m:ctrlPr>
                            <a:rPr lang="it-IT" sz="4000" i="1">
                              <a:solidFill>
                                <a:srgbClr val="000000"/>
                              </a:solidFill>
                              <a:latin typeface="Cambria Math" panose="02040503050406030204" pitchFamily="18" charset="0"/>
                            </a:rPr>
                          </m:ctrlPr>
                        </m:fPr>
                        <m:num>
                          <m:r>
                            <m:rPr>
                              <m:sty m:val="p"/>
                            </m:rPr>
                            <a:rPr lang="it-IT" sz="4000" i="1">
                              <a:solidFill>
                                <a:srgbClr val="000000"/>
                              </a:solidFill>
                              <a:latin typeface="Cambria Math" panose="02040503050406030204" pitchFamily="18" charset="0"/>
                            </a:rPr>
                            <m:t>ΔΦ</m:t>
                          </m:r>
                        </m:num>
                        <m:den>
                          <m:sSub>
                            <m:sSubPr>
                              <m:ctrlPr>
                                <a:rPr lang="it-IT" sz="4000" i="1">
                                  <a:solidFill>
                                    <a:srgbClr val="000000"/>
                                  </a:solidFill>
                                  <a:latin typeface="Cambria Math" panose="02040503050406030204" pitchFamily="18" charset="0"/>
                                </a:rPr>
                              </m:ctrlPr>
                            </m:sSubPr>
                            <m:e>
                              <m:r>
                                <a:rPr lang="it-IT" sz="4000" i="1">
                                  <a:solidFill>
                                    <a:srgbClr val="000000"/>
                                  </a:solidFill>
                                  <a:latin typeface="Cambria Math" panose="02040503050406030204" pitchFamily="18" charset="0"/>
                                </a:rPr>
                                <m:t>𝑘</m:t>
                              </m:r>
                            </m:e>
                            <m:sub>
                              <m:r>
                                <a:rPr lang="it-IT" sz="4000" i="1">
                                  <a:solidFill>
                                    <a:srgbClr val="000000"/>
                                  </a:solidFill>
                                  <a:latin typeface="Cambria Math" panose="02040503050406030204" pitchFamily="18" charset="0"/>
                                </a:rPr>
                                <m:t>𝑒𝑓𝑓</m:t>
                              </m:r>
                            </m:sub>
                          </m:sSub>
                          <m:r>
                            <a:rPr lang="it-IT" sz="4000" i="1">
                              <a:solidFill>
                                <a:srgbClr val="000000"/>
                              </a:solidFill>
                              <a:latin typeface="Cambria Math" panose="02040503050406030204" pitchFamily="18" charset="0"/>
                            </a:rPr>
                            <m:t>𝑔</m:t>
                          </m:r>
                          <m:sSup>
                            <m:sSupPr>
                              <m:ctrlPr>
                                <a:rPr lang="it-IT" sz="4000" i="1">
                                  <a:solidFill>
                                    <a:srgbClr val="000000"/>
                                  </a:solidFill>
                                  <a:latin typeface="Cambria Math" panose="02040503050406030204" pitchFamily="18" charset="0"/>
                                </a:rPr>
                              </m:ctrlPr>
                            </m:sSupPr>
                            <m:e>
                              <m:r>
                                <a:rPr lang="it-IT" sz="4000" i="1">
                                  <a:solidFill>
                                    <a:srgbClr val="000000"/>
                                  </a:solidFill>
                                  <a:latin typeface="Cambria Math" panose="02040503050406030204" pitchFamily="18" charset="0"/>
                                </a:rPr>
                                <m:t>𝑇</m:t>
                              </m:r>
                            </m:e>
                            <m:sup>
                              <m:r>
                                <a:rPr lang="it-IT" sz="4000" i="1">
                                  <a:solidFill>
                                    <a:srgbClr val="000000"/>
                                  </a:solidFill>
                                  <a:latin typeface="Cambria Math" panose="02040503050406030204" pitchFamily="18" charset="0"/>
                                </a:rPr>
                                <m:t>2</m:t>
                              </m:r>
                            </m:sup>
                          </m:sSup>
                        </m:den>
                      </m:f>
                    </m:oMath>
                  </m:oMathPara>
                </a14:m>
                <a:endParaRPr lang="it-IT" sz="4000" dirty="0"/>
              </a:p>
            </p:txBody>
          </p:sp>
        </mc:Choice>
        <mc:Fallback xmlns="">
          <p:sp>
            <p:nvSpPr>
              <p:cNvPr id="10" name="Object 7">
                <a:extLst>
                  <a:ext uri="{FF2B5EF4-FFF2-40B4-BE49-F238E27FC236}">
                    <a16:creationId xmlns:a16="http://schemas.microsoft.com/office/drawing/2014/main" id="{D5DA8FF3-7A1F-E1F4-5E34-2670D89182AD}"/>
                  </a:ext>
                </a:extLst>
              </p:cNvPr>
              <p:cNvSpPr txBox="1">
                <a:spLocks noRot="1" noChangeAspect="1" noMove="1" noResize="1" noEditPoints="1" noAdjustHandles="1" noChangeArrowheads="1" noChangeShapeType="1" noTextEdit="1"/>
              </p:cNvSpPr>
              <p:nvPr/>
            </p:nvSpPr>
            <p:spPr bwMode="auto">
              <a:xfrm>
                <a:off x="1065583" y="4694605"/>
                <a:ext cx="4835526" cy="1493307"/>
              </a:xfrm>
              <a:prstGeom prst="rect">
                <a:avLst/>
              </a:prstGeom>
              <a:blipFill>
                <a:blip r:embed="rId3"/>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Object 7">
                <a:extLst>
                  <a:ext uri="{FF2B5EF4-FFF2-40B4-BE49-F238E27FC236}">
                    <a16:creationId xmlns:a16="http://schemas.microsoft.com/office/drawing/2014/main" id="{7EAAF2D2-236B-5422-FE61-B9135C369204}"/>
                  </a:ext>
                </a:extLst>
              </p:cNvPr>
              <p:cNvSpPr txBox="1"/>
              <p:nvPr/>
            </p:nvSpPr>
            <p:spPr bwMode="auto">
              <a:xfrm>
                <a:off x="6133626" y="5025331"/>
                <a:ext cx="2454273" cy="80781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it-IT" sz="4000" b="0" i="1" smtClean="0">
                          <a:solidFill>
                            <a:srgbClr val="000000"/>
                          </a:solidFill>
                          <a:latin typeface="Cambria Math" panose="02040503050406030204" pitchFamily="18" charset="0"/>
                          <a:ea typeface="Cambria Math" panose="02040503050406030204" pitchFamily="18" charset="0"/>
                        </a:rPr>
                        <m:t>~</m:t>
                      </m:r>
                      <m:sSup>
                        <m:sSupPr>
                          <m:ctrlPr>
                            <a:rPr lang="it-IT" sz="4000" b="0" i="1" smtClean="0">
                              <a:solidFill>
                                <a:srgbClr val="000000"/>
                              </a:solidFill>
                              <a:latin typeface="Cambria Math" panose="02040503050406030204" pitchFamily="18" charset="0"/>
                            </a:rPr>
                          </m:ctrlPr>
                        </m:sSupPr>
                        <m:e>
                          <m:r>
                            <a:rPr lang="it-IT" sz="4000" b="0" i="1" smtClean="0">
                              <a:solidFill>
                                <a:srgbClr val="000000"/>
                              </a:solidFill>
                              <a:latin typeface="Cambria Math" panose="02040503050406030204" pitchFamily="18" charset="0"/>
                            </a:rPr>
                            <m:t>10</m:t>
                          </m:r>
                        </m:e>
                        <m:sup>
                          <m:r>
                            <a:rPr lang="it-IT" sz="4000" b="0" i="1" smtClean="0">
                              <a:solidFill>
                                <a:srgbClr val="000000"/>
                              </a:solidFill>
                              <a:latin typeface="Cambria Math" panose="02040503050406030204" pitchFamily="18" charset="0"/>
                            </a:rPr>
                            <m:t>−</m:t>
                          </m:r>
                          <m:r>
                            <a:rPr lang="it-IT" sz="4000" b="0" i="1" smtClean="0">
                              <a:solidFill>
                                <a:srgbClr val="000000"/>
                              </a:solidFill>
                              <a:latin typeface="Cambria Math" panose="02040503050406030204" pitchFamily="18" charset="0"/>
                            </a:rPr>
                            <m:t>10</m:t>
                          </m:r>
                        </m:sup>
                      </m:sSup>
                      <m:r>
                        <a:rPr lang="it-IT" sz="4000" b="0" i="1" smtClean="0">
                          <a:solidFill>
                            <a:srgbClr val="000000"/>
                          </a:solidFill>
                          <a:latin typeface="Cambria Math" panose="02040503050406030204" pitchFamily="18" charset="0"/>
                        </a:rPr>
                        <m:t>/</m:t>
                      </m:r>
                      <m:r>
                        <a:rPr lang="it-IT" sz="4000" b="0" i="1" smtClean="0">
                          <a:solidFill>
                            <a:srgbClr val="000000"/>
                          </a:solidFill>
                          <a:latin typeface="Cambria Math" panose="02040503050406030204" pitchFamily="18" charset="0"/>
                        </a:rPr>
                        <m:t>𝑔</m:t>
                      </m:r>
                    </m:oMath>
                  </m:oMathPara>
                </a14:m>
                <a:endParaRPr lang="it-IT" sz="4000" dirty="0"/>
              </a:p>
            </p:txBody>
          </p:sp>
        </mc:Choice>
        <mc:Fallback xmlns="">
          <p:sp>
            <p:nvSpPr>
              <p:cNvPr id="11" name="Object 7">
                <a:extLst>
                  <a:ext uri="{FF2B5EF4-FFF2-40B4-BE49-F238E27FC236}">
                    <a16:creationId xmlns:a16="http://schemas.microsoft.com/office/drawing/2014/main" id="{7EAAF2D2-236B-5422-FE61-B9135C369204}"/>
                  </a:ext>
                </a:extLst>
              </p:cNvPr>
              <p:cNvSpPr txBox="1">
                <a:spLocks noRot="1" noChangeAspect="1" noMove="1" noResize="1" noEditPoints="1" noAdjustHandles="1" noChangeArrowheads="1" noChangeShapeType="1" noTextEdit="1"/>
              </p:cNvSpPr>
              <p:nvPr/>
            </p:nvSpPr>
            <p:spPr bwMode="auto">
              <a:xfrm>
                <a:off x="6133626" y="5025331"/>
                <a:ext cx="2454273" cy="807812"/>
              </a:xfrm>
              <a:prstGeom prst="rect">
                <a:avLst/>
              </a:prstGeom>
              <a:blipFill>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9" name="Object 7">
                <a:extLst>
                  <a:ext uri="{FF2B5EF4-FFF2-40B4-BE49-F238E27FC236}">
                    <a16:creationId xmlns:a16="http://schemas.microsoft.com/office/drawing/2014/main" id="{F20D6DB5-6BF3-22C7-5D83-521AF0E422F3}"/>
                  </a:ext>
                </a:extLst>
              </p:cNvPr>
              <p:cNvSpPr txBox="1"/>
              <p:nvPr/>
            </p:nvSpPr>
            <p:spPr bwMode="auto">
              <a:xfrm>
                <a:off x="5163006" y="4517445"/>
                <a:ext cx="1178528" cy="450981"/>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it-IT" b="0" i="1" smtClean="0">
                          <a:solidFill>
                            <a:srgbClr val="FF0000"/>
                          </a:solidFill>
                          <a:latin typeface="Cambria Math" panose="02040503050406030204" pitchFamily="18" charset="0"/>
                          <a:ea typeface="Cambria Math" panose="02040503050406030204" pitchFamily="18" charset="0"/>
                        </a:rPr>
                        <m:t>~</m:t>
                      </m:r>
                      <m:r>
                        <a:rPr lang="it-IT" b="0" i="1" smtClean="0">
                          <a:solidFill>
                            <a:srgbClr val="FF0000"/>
                          </a:solidFill>
                          <a:latin typeface="Cambria Math" panose="02040503050406030204" pitchFamily="18" charset="0"/>
                          <a:ea typeface="Cambria Math" panose="02040503050406030204" pitchFamily="18" charset="0"/>
                        </a:rPr>
                        <m:t>1</m:t>
                      </m:r>
                      <m:r>
                        <a:rPr lang="it-IT" b="0" i="1" smtClean="0">
                          <a:solidFill>
                            <a:srgbClr val="FF0000"/>
                          </a:solidFill>
                          <a:latin typeface="Cambria Math" panose="02040503050406030204" pitchFamily="18" charset="0"/>
                          <a:ea typeface="Cambria Math" panose="02040503050406030204" pitchFamily="18" charset="0"/>
                        </a:rPr>
                        <m:t> </m:t>
                      </m:r>
                      <m:r>
                        <m:rPr>
                          <m:sty m:val="p"/>
                        </m:rPr>
                        <a:rPr lang="it-IT" b="0" i="0" smtClean="0">
                          <a:solidFill>
                            <a:srgbClr val="FF0000"/>
                          </a:solidFill>
                          <a:latin typeface="Cambria Math" panose="02040503050406030204" pitchFamily="18" charset="0"/>
                          <a:ea typeface="Cambria Math" panose="02040503050406030204" pitchFamily="18" charset="0"/>
                        </a:rPr>
                        <m:t>mrad</m:t>
                      </m:r>
                    </m:oMath>
                  </m:oMathPara>
                </a14:m>
                <a:endParaRPr lang="it-IT" dirty="0"/>
              </a:p>
            </p:txBody>
          </p:sp>
        </mc:Choice>
        <mc:Fallback xmlns="">
          <p:sp>
            <p:nvSpPr>
              <p:cNvPr id="19" name="Object 7">
                <a:extLst>
                  <a:ext uri="{FF2B5EF4-FFF2-40B4-BE49-F238E27FC236}">
                    <a16:creationId xmlns:a16="http://schemas.microsoft.com/office/drawing/2014/main" id="{F20D6DB5-6BF3-22C7-5D83-521AF0E422F3}"/>
                  </a:ext>
                </a:extLst>
              </p:cNvPr>
              <p:cNvSpPr txBox="1">
                <a:spLocks noRot="1" noChangeAspect="1" noMove="1" noResize="1" noEditPoints="1" noAdjustHandles="1" noChangeArrowheads="1" noChangeShapeType="1" noTextEdit="1"/>
              </p:cNvSpPr>
              <p:nvPr/>
            </p:nvSpPr>
            <p:spPr bwMode="auto">
              <a:xfrm>
                <a:off x="5163006" y="4517445"/>
                <a:ext cx="1178528" cy="450981"/>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2" name="Object 7">
                <a:extLst>
                  <a:ext uri="{FF2B5EF4-FFF2-40B4-BE49-F238E27FC236}">
                    <a16:creationId xmlns:a16="http://schemas.microsoft.com/office/drawing/2014/main" id="{4F2CC345-3D1F-B1A6-CB43-9B974B3454F6}"/>
                  </a:ext>
                </a:extLst>
              </p:cNvPr>
              <p:cNvSpPr txBox="1"/>
              <p:nvPr/>
            </p:nvSpPr>
            <p:spPr bwMode="auto">
              <a:xfrm>
                <a:off x="5511367" y="6051531"/>
                <a:ext cx="762905" cy="441451"/>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it-IT" b="0" i="1" smtClean="0">
                          <a:solidFill>
                            <a:srgbClr val="FF0000"/>
                          </a:solidFill>
                          <a:latin typeface="Cambria Math" panose="02040503050406030204" pitchFamily="18" charset="0"/>
                          <a:ea typeface="Cambria Math" panose="02040503050406030204" pitchFamily="18" charset="0"/>
                        </a:rPr>
                        <m:t>~</m:t>
                      </m:r>
                      <m:r>
                        <a:rPr lang="it-IT" b="0" i="1" smtClean="0">
                          <a:solidFill>
                            <a:srgbClr val="FF0000"/>
                          </a:solidFill>
                          <a:latin typeface="Cambria Math" panose="02040503050406030204" pitchFamily="18" charset="0"/>
                          <a:ea typeface="Cambria Math" panose="02040503050406030204" pitchFamily="18" charset="0"/>
                        </a:rPr>
                        <m:t>1</m:t>
                      </m:r>
                      <m:r>
                        <a:rPr lang="it-IT" b="0" i="1" smtClean="0">
                          <a:solidFill>
                            <a:srgbClr val="FF0000"/>
                          </a:solidFill>
                          <a:latin typeface="Cambria Math" panose="02040503050406030204" pitchFamily="18" charset="0"/>
                          <a:ea typeface="Cambria Math" panose="02040503050406030204" pitchFamily="18" charset="0"/>
                        </a:rPr>
                        <m:t> </m:t>
                      </m:r>
                      <m:r>
                        <m:rPr>
                          <m:sty m:val="p"/>
                        </m:rPr>
                        <a:rPr lang="it-IT" b="0" i="0" smtClean="0">
                          <a:solidFill>
                            <a:srgbClr val="FF0000"/>
                          </a:solidFill>
                          <a:latin typeface="Cambria Math" panose="02040503050406030204" pitchFamily="18" charset="0"/>
                          <a:ea typeface="Cambria Math" panose="02040503050406030204" pitchFamily="18" charset="0"/>
                        </a:rPr>
                        <m:t>s</m:t>
                      </m:r>
                    </m:oMath>
                  </m:oMathPara>
                </a14:m>
                <a:endParaRPr lang="it-IT" dirty="0"/>
              </a:p>
            </p:txBody>
          </p:sp>
        </mc:Choice>
        <mc:Fallback xmlns="">
          <p:sp>
            <p:nvSpPr>
              <p:cNvPr id="22" name="Object 7">
                <a:extLst>
                  <a:ext uri="{FF2B5EF4-FFF2-40B4-BE49-F238E27FC236}">
                    <a16:creationId xmlns:a16="http://schemas.microsoft.com/office/drawing/2014/main" id="{4F2CC345-3D1F-B1A6-CB43-9B974B3454F6}"/>
                  </a:ext>
                </a:extLst>
              </p:cNvPr>
              <p:cNvSpPr txBox="1">
                <a:spLocks noRot="1" noChangeAspect="1" noMove="1" noResize="1" noEditPoints="1" noAdjustHandles="1" noChangeArrowheads="1" noChangeShapeType="1" noTextEdit="1"/>
              </p:cNvSpPr>
              <p:nvPr/>
            </p:nvSpPr>
            <p:spPr bwMode="auto">
              <a:xfrm>
                <a:off x="5511367" y="6051531"/>
                <a:ext cx="762905" cy="441451"/>
              </a:xfrm>
              <a:prstGeom prst="rect">
                <a:avLst/>
              </a:prstGeom>
              <a:blipFill>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3" name="Object 7">
                <a:extLst>
                  <a:ext uri="{FF2B5EF4-FFF2-40B4-BE49-F238E27FC236}">
                    <a16:creationId xmlns:a16="http://schemas.microsoft.com/office/drawing/2014/main" id="{05C79F41-8507-6E15-D123-BB34FAF9D5E8}"/>
                  </a:ext>
                </a:extLst>
              </p:cNvPr>
              <p:cNvSpPr txBox="1"/>
              <p:nvPr/>
            </p:nvSpPr>
            <p:spPr bwMode="auto">
              <a:xfrm>
                <a:off x="3344700" y="6088708"/>
                <a:ext cx="1308441" cy="441451"/>
              </a:xfrm>
              <a:prstGeom prst="rect">
                <a:avLst/>
              </a:prstGeom>
              <a:noFill/>
            </p:spPr>
            <p:txBody>
              <a:bodyPr>
                <a:noAutofit/>
              </a:bodyPr>
              <a:lstStyle/>
              <a:p>
                <a14:m>
                  <m:oMath xmlns:m="http://schemas.openxmlformats.org/officeDocument/2006/math">
                    <m:r>
                      <a:rPr lang="it-IT" b="0" i="1" smtClean="0">
                        <a:solidFill>
                          <a:srgbClr val="FF0000"/>
                        </a:solidFill>
                        <a:latin typeface="Cambria Math" panose="02040503050406030204" pitchFamily="18" charset="0"/>
                        <a:ea typeface="Cambria Math" panose="02040503050406030204" pitchFamily="18" charset="0"/>
                      </a:rPr>
                      <m:t>~</m:t>
                    </m:r>
                    <m:r>
                      <a:rPr lang="it-IT" b="0" i="1" smtClean="0">
                        <a:solidFill>
                          <a:srgbClr val="FF0000"/>
                        </a:solidFill>
                        <a:latin typeface="Cambria Math" panose="02040503050406030204" pitchFamily="18" charset="0"/>
                        <a:ea typeface="Cambria Math" panose="02040503050406030204" pitchFamily="18" charset="0"/>
                      </a:rPr>
                      <m:t>107</m:t>
                    </m:r>
                    <m:r>
                      <a:rPr lang="it-IT" b="0" i="1" smtClean="0">
                        <a:solidFill>
                          <a:srgbClr val="FF0000"/>
                        </a:solidFill>
                        <a:latin typeface="Cambria Math" panose="02040503050406030204" pitchFamily="18" charset="0"/>
                        <a:ea typeface="Cambria Math" panose="02040503050406030204" pitchFamily="18" charset="0"/>
                      </a:rPr>
                      <m:t> </m:t>
                    </m:r>
                    <m:r>
                      <m:rPr>
                        <m:sty m:val="p"/>
                      </m:rPr>
                      <a:rPr lang="it-IT" b="0" i="0" smtClean="0">
                        <a:solidFill>
                          <a:srgbClr val="FF0000"/>
                        </a:solidFill>
                        <a:latin typeface="Cambria Math" panose="02040503050406030204" pitchFamily="18" charset="0"/>
                        <a:ea typeface="Cambria Math" panose="02040503050406030204" pitchFamily="18" charset="0"/>
                      </a:rPr>
                      <m:t>m</m:t>
                    </m:r>
                  </m:oMath>
                </a14:m>
                <a:r>
                  <a:rPr lang="it-IT" baseline="30000" dirty="0">
                    <a:solidFill>
                      <a:srgbClr val="FF0000"/>
                    </a:solidFill>
                  </a:rPr>
                  <a:t>-1</a:t>
                </a:r>
              </a:p>
            </p:txBody>
          </p:sp>
        </mc:Choice>
        <mc:Fallback xmlns="">
          <p:sp>
            <p:nvSpPr>
              <p:cNvPr id="23" name="Object 7">
                <a:extLst>
                  <a:ext uri="{FF2B5EF4-FFF2-40B4-BE49-F238E27FC236}">
                    <a16:creationId xmlns:a16="http://schemas.microsoft.com/office/drawing/2014/main" id="{05C79F41-8507-6E15-D123-BB34FAF9D5E8}"/>
                  </a:ext>
                </a:extLst>
              </p:cNvPr>
              <p:cNvSpPr txBox="1">
                <a:spLocks noRot="1" noChangeAspect="1" noMove="1" noResize="1" noEditPoints="1" noAdjustHandles="1" noChangeArrowheads="1" noChangeShapeType="1" noTextEdit="1"/>
              </p:cNvSpPr>
              <p:nvPr/>
            </p:nvSpPr>
            <p:spPr bwMode="auto">
              <a:xfrm>
                <a:off x="3344700" y="6088708"/>
                <a:ext cx="1308441" cy="441451"/>
              </a:xfrm>
              <a:prstGeom prst="rect">
                <a:avLst/>
              </a:prstGeom>
              <a:blipFill>
                <a:blip r:embed="rId7"/>
                <a:stretch>
                  <a:fillRect/>
                </a:stretch>
              </a:blipFill>
            </p:spPr>
            <p:txBody>
              <a:bodyPr/>
              <a:lstStyle/>
              <a:p>
                <a:r>
                  <a:rPr lang="it-IT">
                    <a:noFill/>
                  </a:rPr>
                  <a:t> </a:t>
                </a:r>
              </a:p>
            </p:txBody>
          </p:sp>
        </mc:Fallback>
      </mc:AlternateContent>
      <p:sp>
        <p:nvSpPr>
          <p:cNvPr id="38" name="CasellaDiTesto 37">
            <a:extLst>
              <a:ext uri="{FF2B5EF4-FFF2-40B4-BE49-F238E27FC236}">
                <a16:creationId xmlns:a16="http://schemas.microsoft.com/office/drawing/2014/main" id="{103D8E4E-4746-E3EB-4842-DD22055BECB1}"/>
              </a:ext>
            </a:extLst>
          </p:cNvPr>
          <p:cNvSpPr txBox="1"/>
          <p:nvPr/>
        </p:nvSpPr>
        <p:spPr>
          <a:xfrm>
            <a:off x="7790707" y="6117680"/>
            <a:ext cx="1417459" cy="369332"/>
          </a:xfrm>
          <a:prstGeom prst="rect">
            <a:avLst/>
          </a:prstGeom>
          <a:noFill/>
        </p:spPr>
        <p:txBody>
          <a:bodyPr wrap="square">
            <a:spAutoFit/>
          </a:bodyPr>
          <a:lstStyle/>
          <a:p>
            <a:r>
              <a:rPr lang="it-IT" sz="1800" dirty="0" err="1"/>
              <a:t>Rb</a:t>
            </a:r>
            <a:r>
              <a:rPr lang="it-IT" sz="1800" dirty="0"/>
              <a:t>, Cs, … </a:t>
            </a:r>
            <a:endParaRPr lang="it-IT" dirty="0"/>
          </a:p>
        </p:txBody>
      </p:sp>
      <p:sp>
        <p:nvSpPr>
          <p:cNvPr id="24" name="Rectángulo 4">
            <a:extLst>
              <a:ext uri="{FF2B5EF4-FFF2-40B4-BE49-F238E27FC236}">
                <a16:creationId xmlns:a16="http://schemas.microsoft.com/office/drawing/2014/main" id="{0AAF35DE-143A-0303-08F7-FE1C1ACF0274}"/>
              </a:ext>
            </a:extLst>
          </p:cNvPr>
          <p:cNvSpPr/>
          <p:nvPr/>
        </p:nvSpPr>
        <p:spPr>
          <a:xfrm>
            <a:off x="0" y="6591869"/>
            <a:ext cx="9144000" cy="26613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Marcador de número de diapositiva 5">
            <a:extLst>
              <a:ext uri="{FF2B5EF4-FFF2-40B4-BE49-F238E27FC236}">
                <a16:creationId xmlns:a16="http://schemas.microsoft.com/office/drawing/2014/main" id="{C8BBF36F-F547-1CDA-E019-2B434F083B10}"/>
              </a:ext>
            </a:extLst>
          </p:cNvPr>
          <p:cNvSpPr>
            <a:spLocks noGrp="1"/>
          </p:cNvSpPr>
          <p:nvPr>
            <p:ph type="sldNum" sz="quarter" idx="12"/>
          </p:nvPr>
        </p:nvSpPr>
        <p:spPr>
          <a:xfrm>
            <a:off x="7086600" y="6543917"/>
            <a:ext cx="2057400" cy="365125"/>
          </a:xfrm>
        </p:spPr>
        <p:txBody>
          <a:bodyPr/>
          <a:lstStyle/>
          <a:p>
            <a:fld id="{C5C6A0E7-E08E-4DCB-B976-C27F2BB9E06E}" type="slidenum">
              <a:rPr lang="it-IT" smtClean="0">
                <a:solidFill>
                  <a:schemeClr val="bg1"/>
                </a:solidFill>
              </a:rPr>
              <a:t>9</a:t>
            </a:fld>
            <a:endParaRPr lang="it-IT" dirty="0">
              <a:solidFill>
                <a:schemeClr val="bg1"/>
              </a:solidFill>
            </a:endParaRPr>
          </a:p>
        </p:txBody>
      </p:sp>
      <p:sp>
        <p:nvSpPr>
          <p:cNvPr id="50" name="Segnaposto piè di pagina 21">
            <a:extLst>
              <a:ext uri="{FF2B5EF4-FFF2-40B4-BE49-F238E27FC236}">
                <a16:creationId xmlns:a16="http://schemas.microsoft.com/office/drawing/2014/main" id="{30423B2C-6B1C-5309-0A0B-4467EFE679B4}"/>
              </a:ext>
            </a:extLst>
          </p:cNvPr>
          <p:cNvSpPr>
            <a:spLocks noGrp="1"/>
          </p:cNvSpPr>
          <p:nvPr>
            <p:ph type="ftr" sz="quarter" idx="11"/>
          </p:nvPr>
        </p:nvSpPr>
        <p:spPr>
          <a:xfrm>
            <a:off x="2057401" y="6543919"/>
            <a:ext cx="5029200" cy="365125"/>
          </a:xfrm>
        </p:spPr>
        <p:txBody>
          <a:bodyPr/>
          <a:lstStyle/>
          <a:p>
            <a:r>
              <a:rPr lang="it-IT" dirty="0"/>
              <a:t>NICOLA.POLI@UNIFI.IT</a:t>
            </a:r>
          </a:p>
        </p:txBody>
      </p:sp>
      <p:pic>
        <p:nvPicPr>
          <p:cNvPr id="3" name="Immagine 2">
            <a:extLst>
              <a:ext uri="{FF2B5EF4-FFF2-40B4-BE49-F238E27FC236}">
                <a16:creationId xmlns:a16="http://schemas.microsoft.com/office/drawing/2014/main" id="{E226FC27-F087-B759-BE04-B87E39E3D3E0}"/>
              </a:ext>
            </a:extLst>
          </p:cNvPr>
          <p:cNvPicPr>
            <a:picLocks noChangeAspect="1"/>
          </p:cNvPicPr>
          <p:nvPr/>
        </p:nvPicPr>
        <p:blipFill>
          <a:blip r:embed="rId8"/>
          <a:stretch>
            <a:fillRect/>
          </a:stretch>
        </p:blipFill>
        <p:spPr>
          <a:xfrm>
            <a:off x="135078" y="1370417"/>
            <a:ext cx="2700694" cy="1384610"/>
          </a:xfrm>
          <a:prstGeom prst="rect">
            <a:avLst/>
          </a:prstGeom>
          <a:ln>
            <a:solidFill>
              <a:schemeClr val="accent1"/>
            </a:solidFill>
          </a:ln>
        </p:spPr>
      </p:pic>
      <p:pic>
        <p:nvPicPr>
          <p:cNvPr id="7" name="Immagine 6">
            <a:extLst>
              <a:ext uri="{FF2B5EF4-FFF2-40B4-BE49-F238E27FC236}">
                <a16:creationId xmlns:a16="http://schemas.microsoft.com/office/drawing/2014/main" id="{DD870C0B-B852-3793-0727-D4D3A380B70B}"/>
              </a:ext>
            </a:extLst>
          </p:cNvPr>
          <p:cNvPicPr>
            <a:picLocks noChangeAspect="1"/>
          </p:cNvPicPr>
          <p:nvPr/>
        </p:nvPicPr>
        <p:blipFill>
          <a:blip r:embed="rId9"/>
          <a:stretch>
            <a:fillRect/>
          </a:stretch>
        </p:blipFill>
        <p:spPr>
          <a:xfrm>
            <a:off x="380326" y="3001696"/>
            <a:ext cx="2337786" cy="829282"/>
          </a:xfrm>
          <a:prstGeom prst="rect">
            <a:avLst/>
          </a:prstGeom>
          <a:ln>
            <a:solidFill>
              <a:srgbClr val="FF0000"/>
            </a:solidFill>
          </a:ln>
        </p:spPr>
      </p:pic>
      <p:sp>
        <p:nvSpPr>
          <p:cNvPr id="2" name="Ovale 1">
            <a:extLst>
              <a:ext uri="{FF2B5EF4-FFF2-40B4-BE49-F238E27FC236}">
                <a16:creationId xmlns:a16="http://schemas.microsoft.com/office/drawing/2014/main" id="{CAE722A1-503E-C0D9-67DD-55B95643132A}"/>
              </a:ext>
            </a:extLst>
          </p:cNvPr>
          <p:cNvSpPr/>
          <p:nvPr/>
        </p:nvSpPr>
        <p:spPr>
          <a:xfrm>
            <a:off x="2118782" y="3173511"/>
            <a:ext cx="485392" cy="3300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in giù 5">
            <a:extLst>
              <a:ext uri="{FF2B5EF4-FFF2-40B4-BE49-F238E27FC236}">
                <a16:creationId xmlns:a16="http://schemas.microsoft.com/office/drawing/2014/main" id="{3C94590A-CC62-D850-0989-A2261492D9D7}"/>
              </a:ext>
            </a:extLst>
          </p:cNvPr>
          <p:cNvSpPr/>
          <p:nvPr/>
        </p:nvSpPr>
        <p:spPr>
          <a:xfrm rot="6658001">
            <a:off x="2679623" y="3370310"/>
            <a:ext cx="357554" cy="4369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DBEB42ED-FB18-8D82-8EB8-B6E9EAA20A8E}"/>
                  </a:ext>
                </a:extLst>
              </p:cNvPr>
              <p:cNvSpPr txBox="1"/>
              <p:nvPr/>
            </p:nvSpPr>
            <p:spPr>
              <a:xfrm>
                <a:off x="1166368" y="2076692"/>
                <a:ext cx="2246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ea typeface="Cambria Math" panose="02040503050406030204" pitchFamily="18" charset="0"/>
                        </a:rPr>
                        <m:t>𝜔</m:t>
                      </m:r>
                    </m:oMath>
                  </m:oMathPara>
                </a14:m>
                <a:endParaRPr lang="it-IT" dirty="0"/>
              </a:p>
            </p:txBody>
          </p:sp>
        </mc:Choice>
        <mc:Fallback xmlns="">
          <p:sp>
            <p:nvSpPr>
              <p:cNvPr id="9" name="CasellaDiTesto 8">
                <a:extLst>
                  <a:ext uri="{FF2B5EF4-FFF2-40B4-BE49-F238E27FC236}">
                    <a16:creationId xmlns:a16="http://schemas.microsoft.com/office/drawing/2014/main" id="{DBEB42ED-FB18-8D82-8EB8-B6E9EAA20A8E}"/>
                  </a:ext>
                </a:extLst>
              </p:cNvPr>
              <p:cNvSpPr txBox="1">
                <a:spLocks noRot="1" noChangeAspect="1" noMove="1" noResize="1" noEditPoints="1" noAdjustHandles="1" noChangeArrowheads="1" noChangeShapeType="1" noTextEdit="1"/>
              </p:cNvSpPr>
              <p:nvPr/>
            </p:nvSpPr>
            <p:spPr>
              <a:xfrm>
                <a:off x="1166368" y="2076692"/>
                <a:ext cx="224677" cy="276999"/>
              </a:xfrm>
              <a:prstGeom prst="rect">
                <a:avLst/>
              </a:prstGeom>
              <a:blipFill>
                <a:blip r:embed="rId10"/>
                <a:stretch>
                  <a:fillRect l="-16216" r="-13514"/>
                </a:stretch>
              </a:blipFill>
            </p:spPr>
            <p:txBody>
              <a:bodyPr/>
              <a:lstStyle/>
              <a:p>
                <a:r>
                  <a:rPr lang="it-IT">
                    <a:noFill/>
                  </a:rPr>
                  <a:t> </a:t>
                </a:r>
              </a:p>
            </p:txBody>
          </p:sp>
        </mc:Fallback>
      </mc:AlternateContent>
      <p:sp>
        <p:nvSpPr>
          <p:cNvPr id="31" name="Segnaposto data 20">
            <a:extLst>
              <a:ext uri="{FF2B5EF4-FFF2-40B4-BE49-F238E27FC236}">
                <a16:creationId xmlns:a16="http://schemas.microsoft.com/office/drawing/2014/main" id="{813618A1-8DC5-2950-82D2-132A6E75EBD1}"/>
              </a:ext>
            </a:extLst>
          </p:cNvPr>
          <p:cNvSpPr>
            <a:spLocks noGrp="1"/>
          </p:cNvSpPr>
          <p:nvPr>
            <p:ph type="dt" sz="half" idx="10"/>
          </p:nvPr>
        </p:nvSpPr>
        <p:spPr>
          <a:xfrm>
            <a:off x="0" y="6549780"/>
            <a:ext cx="2057400" cy="365125"/>
          </a:xfrm>
        </p:spPr>
        <p:txBody>
          <a:bodyPr/>
          <a:lstStyle/>
          <a:p>
            <a:r>
              <a:rPr lang="en-US" dirty="0"/>
              <a:t>10/02/2025</a:t>
            </a:r>
            <a:endParaRPr lang="it-IT" dirty="0"/>
          </a:p>
        </p:txBody>
      </p:sp>
    </p:spTree>
    <p:extLst>
      <p:ext uri="{BB962C8B-B14F-4D97-AF65-F5344CB8AC3E}">
        <p14:creationId xmlns:p14="http://schemas.microsoft.com/office/powerpoint/2010/main" val="5850799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4961</Words>
  <Application>Microsoft Office PowerPoint</Application>
  <PresentationFormat>Presentazione su schermo (4:3)</PresentationFormat>
  <Paragraphs>621</Paragraphs>
  <Slides>44</Slides>
  <Notes>21</Notes>
  <HiddenSlides>2</HiddenSlides>
  <MMClips>0</MMClips>
  <ScaleCrop>false</ScaleCrop>
  <HeadingPairs>
    <vt:vector size="6" baseType="variant">
      <vt:variant>
        <vt:lpstr>Caratteri utilizzati</vt:lpstr>
      </vt:variant>
      <vt:variant>
        <vt:i4>14</vt:i4>
      </vt:variant>
      <vt:variant>
        <vt:lpstr>Tema</vt:lpstr>
      </vt:variant>
      <vt:variant>
        <vt:i4>2</vt:i4>
      </vt:variant>
      <vt:variant>
        <vt:lpstr>Titoli diapositive</vt:lpstr>
      </vt:variant>
      <vt:variant>
        <vt:i4>44</vt:i4>
      </vt:variant>
    </vt:vector>
  </HeadingPairs>
  <TitlesOfParts>
    <vt:vector size="60" baseType="lpstr">
      <vt:lpstr>Arial</vt:lpstr>
      <vt:lpstr>Calibri</vt:lpstr>
      <vt:lpstr>Calibri Light</vt:lpstr>
      <vt:lpstr>Cambria</vt:lpstr>
      <vt:lpstr>Cambria Math</vt:lpstr>
      <vt:lpstr>Candara</vt:lpstr>
      <vt:lpstr>Corbel</vt:lpstr>
      <vt:lpstr>Noto Sans Symbols</vt:lpstr>
      <vt:lpstr>Symbol</vt:lpstr>
      <vt:lpstr>Tahoma</vt:lpstr>
      <vt:lpstr>Times</vt:lpstr>
      <vt:lpstr>Times New Roman</vt:lpstr>
      <vt:lpstr>Wingdings</vt:lpstr>
      <vt:lpstr>ヒラギノ角ゴ Pro W3</vt:lpstr>
      <vt:lpstr>Office Theme</vt:lpstr>
      <vt:lpstr>Digital Blue Tunnel 16x9</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TICTOCGRAV</dc:title>
  <dc:creator>Nicola Poli</dc:creator>
  <cp:lastModifiedBy>Nicola Poli</cp:lastModifiedBy>
  <cp:revision>1166</cp:revision>
  <dcterms:created xsi:type="dcterms:W3CDTF">2017-09-08T17:01:00Z</dcterms:created>
  <dcterms:modified xsi:type="dcterms:W3CDTF">2025-02-10T08:46:27Z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1750799287CE4034A8CE2FBD0BF91693</vt:lpwstr>
  </property>
  <property fmtid="{D5CDD505-2E9C-101B-9397-08002B2CF9AE}" pid="3" name="KSOProductBuildVer">
    <vt:lpwstr>2057-11.2.0.10443</vt:lpwstr>
  </property>
</Properties>
</file>