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3B8E62-9B19-C8DD-C541-16C0687A9FC7}" name="Utente guest" initials="Ug" userId="099dcc8f5f2bb79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2EE"/>
    <a:srgbClr val="CEFF0E"/>
    <a:srgbClr val="CDFF07"/>
    <a:srgbClr val="D1F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6AA6B-7333-4534-A39E-8B408ED1101F}" v="636" dt="2024-11-05T17:17:08.616"/>
    <p1510:client id="{4E1D73F3-44AF-4C0C-A9CA-A22511065D32}" v="45" dt="2024-11-06T17:23:46.702"/>
    <p1510:client id="{83578EA8-DB85-4450-8CB5-90B3E944F64E}" v="648" dt="2024-11-06T08:13:30.232"/>
    <p1510:client id="{9709C691-DE88-4BBA-A28A-CC78E71C15D7}" v="269" dt="2024-11-06T17:36:37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7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6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7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0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2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6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5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0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1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‹N›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878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1" r:id="rId6"/>
    <p:sldLayoutId id="2147483706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Clelia Maria Bonardi - RadioLab – Radioactivity Laboratory">
            <a:extLst>
              <a:ext uri="{FF2B5EF4-FFF2-40B4-BE49-F238E27FC236}">
                <a16:creationId xmlns:a16="http://schemas.microsoft.com/office/drawing/2014/main" id="{ADFEEBB9-0696-88EB-42DA-93990B84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1728659" y="941505"/>
            <a:ext cx="4834682" cy="483468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37826" y="1306664"/>
            <a:ext cx="3514918" cy="3151299"/>
          </a:xfrm>
        </p:spPr>
        <p:txBody>
          <a:bodyPr>
            <a:normAutofit/>
          </a:bodyPr>
          <a:lstStyle/>
          <a:p>
            <a:pPr algn="ctr"/>
            <a:r>
              <a:rPr lang="de-DE" err="1">
                <a:solidFill>
                  <a:schemeClr val="tx1"/>
                </a:solidFill>
                <a:highlight>
                  <a:srgbClr val="CDFF07"/>
                </a:highlight>
              </a:rPr>
              <a:t>RadioLab</a:t>
            </a:r>
            <a:r>
              <a:rPr lang="de-DE">
                <a:solidFill>
                  <a:schemeClr val="tx1"/>
                </a:solidFill>
                <a:highlight>
                  <a:srgbClr val="CDFF07"/>
                </a:highlight>
              </a:rPr>
              <a:t> </a:t>
            </a:r>
            <a:r>
              <a:rPr lang="de-DE" err="1">
                <a:solidFill>
                  <a:schemeClr val="tx1"/>
                </a:solidFill>
                <a:highlight>
                  <a:srgbClr val="CDFF07"/>
                </a:highlight>
              </a:rPr>
              <a:t>Cesano</a:t>
            </a:r>
            <a:r>
              <a:rPr lang="de-DE">
                <a:solidFill>
                  <a:schemeClr val="tx1"/>
                </a:solidFill>
                <a:highlight>
                  <a:srgbClr val="CDFF07"/>
                </a:highlight>
              </a:rPr>
              <a:t> </a:t>
            </a:r>
            <a:r>
              <a:rPr lang="de-DE" err="1">
                <a:solidFill>
                  <a:schemeClr val="tx1"/>
                </a:solidFill>
                <a:highlight>
                  <a:srgbClr val="CDFF07"/>
                </a:highlight>
              </a:rPr>
              <a:t>Maderno</a:t>
            </a:r>
            <a:endParaRPr lang="de-DE">
              <a:solidFill>
                <a:schemeClr val="tx1"/>
              </a:solidFill>
              <a:highlight>
                <a:srgbClr val="CDFF07"/>
              </a:highligh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009557" y="5230134"/>
            <a:ext cx="3841397" cy="9523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10000"/>
              </a:lnSpc>
            </a:pPr>
            <a:r>
              <a:rPr lang="de-DE" sz="1400" b="1" err="1">
                <a:latin typeface="Rockwell"/>
              </a:rPr>
              <a:t>Studenti</a:t>
            </a:r>
            <a:r>
              <a:rPr lang="de-DE" sz="1400">
                <a:latin typeface="Rockwell"/>
              </a:rPr>
              <a:t>: Roberto </a:t>
            </a:r>
            <a:r>
              <a:rPr lang="de-DE" sz="1400" err="1">
                <a:latin typeface="Rockwell"/>
              </a:rPr>
              <a:t>Melara</a:t>
            </a:r>
            <a:r>
              <a:rPr lang="de-DE" sz="1400">
                <a:latin typeface="Rockwell"/>
              </a:rPr>
              <a:t>, Claudia </a:t>
            </a:r>
            <a:r>
              <a:rPr lang="de-DE" sz="1400" err="1">
                <a:latin typeface="Rockwell"/>
              </a:rPr>
              <a:t>D'Alessio</a:t>
            </a:r>
            <a:r>
              <a:rPr lang="de-DE" sz="1400">
                <a:latin typeface="Rockwell"/>
              </a:rPr>
              <a:t>, Mirko Pagani, Roman </a:t>
            </a:r>
            <a:r>
              <a:rPr lang="de-DE" sz="1400" err="1">
                <a:latin typeface="Rockwell"/>
              </a:rPr>
              <a:t>Nakariakov</a:t>
            </a:r>
            <a:r>
              <a:rPr lang="de-DE" sz="1400">
                <a:latin typeface="Rockwell"/>
              </a:rPr>
              <a:t>, Arnold Fabri, Andrea </a:t>
            </a:r>
            <a:r>
              <a:rPr lang="de-DE" sz="1400" err="1">
                <a:latin typeface="Rockwell"/>
              </a:rPr>
              <a:t>Zanoletti</a:t>
            </a:r>
            <a:r>
              <a:rPr lang="de-DE" sz="1400">
                <a:latin typeface="Rockwell"/>
              </a:rPr>
              <a:t>, Alberto </a:t>
            </a:r>
            <a:r>
              <a:rPr lang="de-DE" sz="1400" err="1">
                <a:latin typeface="Rockwell"/>
              </a:rPr>
              <a:t>Romanò</a:t>
            </a:r>
            <a:r>
              <a:rPr lang="de-DE" sz="1400">
                <a:latin typeface="Rockwell"/>
              </a:rPr>
              <a:t>, Giulio Raimondo.</a:t>
            </a:r>
            <a:endParaRPr lang="it-IT" sz="1400"/>
          </a:p>
          <a:p>
            <a:pPr algn="r">
              <a:lnSpc>
                <a:spcPct val="110000"/>
              </a:lnSpc>
            </a:pPr>
            <a:r>
              <a:rPr lang="de-DE" sz="1400" b="1" err="1">
                <a:latin typeface="Rockwell"/>
              </a:rPr>
              <a:t>Professoressa</a:t>
            </a:r>
            <a:r>
              <a:rPr lang="de-DE" sz="1400" b="1">
                <a:latin typeface="Rockwell"/>
              </a:rPr>
              <a:t>:</a:t>
            </a:r>
            <a:r>
              <a:rPr lang="de-DE" sz="1400">
                <a:latin typeface="Rockwell"/>
              </a:rPr>
              <a:t> Elisa </a:t>
            </a:r>
            <a:r>
              <a:rPr lang="de-DE" sz="1400" err="1">
                <a:latin typeface="Rockwell"/>
              </a:rPr>
              <a:t>Persico</a:t>
            </a:r>
            <a:endParaRPr lang="de-DE" sz="1400">
              <a:latin typeface="Rockwell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90318A3-7A0F-4949-A473-C3529E9E8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703CEB-64E5-465C-A005-82F42BC1C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94356">
            <a:off x="1432297" y="-265398"/>
            <a:ext cx="5427406" cy="72484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F672B51-4C3C-4FFC-840C-0083AE63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101580">
            <a:off x="1372793" y="-288472"/>
            <a:ext cx="5549799" cy="7264585"/>
          </a:xfrm>
          <a:custGeom>
            <a:avLst/>
            <a:gdLst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52937 w 5861642"/>
              <a:gd name="connsiteY2" fmla="*/ 6543280 h 7919265"/>
              <a:gd name="connsiteX3" fmla="*/ 422572 w 5861642"/>
              <a:gd name="connsiteY3" fmla="*/ 0 h 7919265"/>
              <a:gd name="connsiteX4" fmla="*/ 4284829 w 5861642"/>
              <a:gd name="connsiteY4" fmla="*/ 212657 h 7919265"/>
              <a:gd name="connsiteX5" fmla="*/ 5823654 w 5861642"/>
              <a:gd name="connsiteY5" fmla="*/ 306262 h 7919265"/>
              <a:gd name="connsiteX6" fmla="*/ 5861642 w 5861642"/>
              <a:gd name="connsiteY6" fmla="*/ 317988 h 7919265"/>
              <a:gd name="connsiteX7" fmla="*/ 5856157 w 5861642"/>
              <a:gd name="connsiteY7" fmla="*/ 378751 h 7919265"/>
              <a:gd name="connsiteX8" fmla="*/ 5842343 w 5861642"/>
              <a:gd name="connsiteY8" fmla="*/ 627797 h 7919265"/>
              <a:gd name="connsiteX9" fmla="*/ 5837543 w 5861642"/>
              <a:gd name="connsiteY9" fmla="*/ 720595 h 7919265"/>
              <a:gd name="connsiteX10" fmla="*/ 5820125 w 5861642"/>
              <a:gd name="connsiteY10" fmla="*/ 1012687 h 7919265"/>
              <a:gd name="connsiteX11" fmla="*/ 5822318 w 5861642"/>
              <a:gd name="connsiteY11" fmla="*/ 1018677 h 7919265"/>
              <a:gd name="connsiteX12" fmla="*/ 5809530 w 5861642"/>
              <a:gd name="connsiteY12" fmla="*/ 1196200 h 7919265"/>
              <a:gd name="connsiteX13" fmla="*/ 5812189 w 5861642"/>
              <a:gd name="connsiteY13" fmla="*/ 1197315 h 7919265"/>
              <a:gd name="connsiteX14" fmla="*/ 5817462 w 5861642"/>
              <a:gd name="connsiteY14" fmla="*/ 1242155 h 7919265"/>
              <a:gd name="connsiteX15" fmla="*/ 5811320 w 5861642"/>
              <a:gd name="connsiteY15" fmla="*/ 1364256 h 7919265"/>
              <a:gd name="connsiteX16" fmla="*/ 5811185 w 5861642"/>
              <a:gd name="connsiteY16" fmla="*/ 1436500 h 7919265"/>
              <a:gd name="connsiteX17" fmla="*/ 5816694 w 5861642"/>
              <a:gd name="connsiteY17" fmla="*/ 1462669 h 7919265"/>
              <a:gd name="connsiteX18" fmla="*/ 5818070 w 5861642"/>
              <a:gd name="connsiteY18" fmla="*/ 1637067 h 7919265"/>
              <a:gd name="connsiteX19" fmla="*/ 5811245 w 5861642"/>
              <a:gd name="connsiteY19" fmla="*/ 1696270 h 7919265"/>
              <a:gd name="connsiteX20" fmla="*/ 5795186 w 5861642"/>
              <a:gd name="connsiteY20" fmla="*/ 1818360 h 7919265"/>
              <a:gd name="connsiteX21" fmla="*/ 5796218 w 5861642"/>
              <a:gd name="connsiteY21" fmla="*/ 1911947 h 7919265"/>
              <a:gd name="connsiteX22" fmla="*/ 5789969 w 5861642"/>
              <a:gd name="connsiteY22" fmla="*/ 1925528 h 7919265"/>
              <a:gd name="connsiteX23" fmla="*/ 5771499 w 5861642"/>
              <a:gd name="connsiteY23" fmla="*/ 2014848 h 7919265"/>
              <a:gd name="connsiteX24" fmla="*/ 5767709 w 5861642"/>
              <a:gd name="connsiteY24" fmla="*/ 2045563 h 7919265"/>
              <a:gd name="connsiteX25" fmla="*/ 5767187 w 5861642"/>
              <a:gd name="connsiteY25" fmla="*/ 2054308 h 7919265"/>
              <a:gd name="connsiteX26" fmla="*/ 5769380 w 5861642"/>
              <a:gd name="connsiteY26" fmla="*/ 2060299 h 7919265"/>
              <a:gd name="connsiteX27" fmla="*/ 5756593 w 5861642"/>
              <a:gd name="connsiteY27" fmla="*/ 2237821 h 7919265"/>
              <a:gd name="connsiteX28" fmla="*/ 5759252 w 5861642"/>
              <a:gd name="connsiteY28" fmla="*/ 2238936 h 7919265"/>
              <a:gd name="connsiteX29" fmla="*/ 5764525 w 5861642"/>
              <a:gd name="connsiteY29" fmla="*/ 2283776 h 7919265"/>
              <a:gd name="connsiteX30" fmla="*/ 5758382 w 5861642"/>
              <a:gd name="connsiteY30" fmla="*/ 2405877 h 7919265"/>
              <a:gd name="connsiteX31" fmla="*/ 5758248 w 5861642"/>
              <a:gd name="connsiteY31" fmla="*/ 2478121 h 7919265"/>
              <a:gd name="connsiteX32" fmla="*/ 5763756 w 5861642"/>
              <a:gd name="connsiteY32" fmla="*/ 2504290 h 7919265"/>
              <a:gd name="connsiteX33" fmla="*/ 5765133 w 5861642"/>
              <a:gd name="connsiteY33" fmla="*/ 2678688 h 7919265"/>
              <a:gd name="connsiteX34" fmla="*/ 5758308 w 5861642"/>
              <a:gd name="connsiteY34" fmla="*/ 2737891 h 7919265"/>
              <a:gd name="connsiteX35" fmla="*/ 5742249 w 5861642"/>
              <a:gd name="connsiteY35" fmla="*/ 2859981 h 7919265"/>
              <a:gd name="connsiteX36" fmla="*/ 5743281 w 5861642"/>
              <a:gd name="connsiteY36" fmla="*/ 2953568 h 7919265"/>
              <a:gd name="connsiteX37" fmla="*/ 5737032 w 5861642"/>
              <a:gd name="connsiteY37" fmla="*/ 2967149 h 7919265"/>
              <a:gd name="connsiteX38" fmla="*/ 5718561 w 5861642"/>
              <a:gd name="connsiteY38" fmla="*/ 3056469 h 7919265"/>
              <a:gd name="connsiteX39" fmla="*/ 5704157 w 5861642"/>
              <a:gd name="connsiteY39" fmla="*/ 3191664 h 7919265"/>
              <a:gd name="connsiteX40" fmla="*/ 5701519 w 5861642"/>
              <a:gd name="connsiteY40" fmla="*/ 3191820 h 7919265"/>
              <a:gd name="connsiteX41" fmla="*/ 5689148 w 5861642"/>
              <a:gd name="connsiteY41" fmla="*/ 3349428 h 7919265"/>
              <a:gd name="connsiteX42" fmla="*/ 5698460 w 5861642"/>
              <a:gd name="connsiteY42" fmla="*/ 3452640 h 7919265"/>
              <a:gd name="connsiteX43" fmla="*/ 5688292 w 5861642"/>
              <a:gd name="connsiteY43" fmla="*/ 3569167 h 7919265"/>
              <a:gd name="connsiteX44" fmla="*/ 5679997 w 5861642"/>
              <a:gd name="connsiteY44" fmla="*/ 3665756 h 7919265"/>
              <a:gd name="connsiteX45" fmla="*/ 5670612 w 5861642"/>
              <a:gd name="connsiteY45" fmla="*/ 3727201 h 7919265"/>
              <a:gd name="connsiteX46" fmla="*/ 5646783 w 5861642"/>
              <a:gd name="connsiteY46" fmla="*/ 4090075 h 7919265"/>
              <a:gd name="connsiteX47" fmla="*/ 5643566 w 5861642"/>
              <a:gd name="connsiteY47" fmla="*/ 4151837 h 7919265"/>
              <a:gd name="connsiteX48" fmla="*/ 5635382 w 5861642"/>
              <a:gd name="connsiteY48" fmla="*/ 4309007 h 7919265"/>
              <a:gd name="connsiteX49" fmla="*/ 5607588 w 5861642"/>
              <a:gd name="connsiteY49" fmla="*/ 4783566 h 7919265"/>
              <a:gd name="connsiteX50" fmla="*/ 5605250 w 5861642"/>
              <a:gd name="connsiteY50" fmla="*/ 4823208 h 7919265"/>
              <a:gd name="connsiteX51" fmla="*/ 5598814 w 5861642"/>
              <a:gd name="connsiteY51" fmla="*/ 5036288 h 7919265"/>
              <a:gd name="connsiteX52" fmla="*/ 5582445 w 5861642"/>
              <a:gd name="connsiteY52" fmla="*/ 5350628 h 7919265"/>
              <a:gd name="connsiteX53" fmla="*/ 5515806 w 5861642"/>
              <a:gd name="connsiteY53" fmla="*/ 6483795 h 7919265"/>
              <a:gd name="connsiteX54" fmla="*/ 5510305 w 5861642"/>
              <a:gd name="connsiteY54" fmla="*/ 6577332 h 7919265"/>
              <a:gd name="connsiteX55" fmla="*/ 5511780 w 5861642"/>
              <a:gd name="connsiteY55" fmla="*/ 6587223 h 7919265"/>
              <a:gd name="connsiteX56" fmla="*/ 5510197 w 5861642"/>
              <a:gd name="connsiteY56" fmla="*/ 6670719 h 7919265"/>
              <a:gd name="connsiteX57" fmla="*/ 5499832 w 5861642"/>
              <a:gd name="connsiteY57" fmla="*/ 6770108 h 7919265"/>
              <a:gd name="connsiteX58" fmla="*/ 5498316 w 5861642"/>
              <a:gd name="connsiteY58" fmla="*/ 6781200 h 7919265"/>
              <a:gd name="connsiteX59" fmla="*/ 5497062 w 5861642"/>
              <a:gd name="connsiteY59" fmla="*/ 6802542 h 7919265"/>
              <a:gd name="connsiteX60" fmla="*/ 5499947 w 5861642"/>
              <a:gd name="connsiteY60" fmla="*/ 6820932 h 7919265"/>
              <a:gd name="connsiteX61" fmla="*/ 5494409 w 5861642"/>
              <a:gd name="connsiteY61" fmla="*/ 6847760 h 7919265"/>
              <a:gd name="connsiteX62" fmla="*/ 5486503 w 5861642"/>
              <a:gd name="connsiteY62" fmla="*/ 6982763 h 7919265"/>
              <a:gd name="connsiteX63" fmla="*/ 5452061 w 5861642"/>
              <a:gd name="connsiteY63" fmla="*/ 7583356 h 7919265"/>
              <a:gd name="connsiteX64" fmla="*/ 5458843 w 5861642"/>
              <a:gd name="connsiteY64" fmla="*/ 7628844 h 7919265"/>
              <a:gd name="connsiteX65" fmla="*/ 5457259 w 5861642"/>
              <a:gd name="connsiteY65" fmla="*/ 7712341 h 7919265"/>
              <a:gd name="connsiteX66" fmla="*/ 5443236 w 5861642"/>
              <a:gd name="connsiteY66" fmla="*/ 7838503 h 7919265"/>
              <a:gd name="connsiteX67" fmla="*/ 5447010 w 5861642"/>
              <a:gd name="connsiteY67" fmla="*/ 7862553 h 7919265"/>
              <a:gd name="connsiteX68" fmla="*/ 5432854 w 5861642"/>
              <a:gd name="connsiteY68" fmla="*/ 7919237 h 7919265"/>
              <a:gd name="connsiteX69" fmla="*/ 397307 w 5861642"/>
              <a:gd name="connsiteY69" fmla="*/ 7606085 h 7919265"/>
              <a:gd name="connsiteX0" fmla="*/ 0 w 5861642"/>
              <a:gd name="connsiteY0" fmla="*/ 7584901 h 7919265"/>
              <a:gd name="connsiteX1" fmla="*/ 58824 w 5861642"/>
              <a:gd name="connsiteY1" fmla="*/ 6543594 h 7919265"/>
              <a:gd name="connsiteX2" fmla="*/ 422572 w 5861642"/>
              <a:gd name="connsiteY2" fmla="*/ 0 h 7919265"/>
              <a:gd name="connsiteX3" fmla="*/ 4284829 w 5861642"/>
              <a:gd name="connsiteY3" fmla="*/ 212657 h 7919265"/>
              <a:gd name="connsiteX4" fmla="*/ 5823654 w 5861642"/>
              <a:gd name="connsiteY4" fmla="*/ 306262 h 7919265"/>
              <a:gd name="connsiteX5" fmla="*/ 5861642 w 5861642"/>
              <a:gd name="connsiteY5" fmla="*/ 317988 h 7919265"/>
              <a:gd name="connsiteX6" fmla="*/ 5856157 w 5861642"/>
              <a:gd name="connsiteY6" fmla="*/ 378751 h 7919265"/>
              <a:gd name="connsiteX7" fmla="*/ 5842343 w 5861642"/>
              <a:gd name="connsiteY7" fmla="*/ 627797 h 7919265"/>
              <a:gd name="connsiteX8" fmla="*/ 5837543 w 5861642"/>
              <a:gd name="connsiteY8" fmla="*/ 720595 h 7919265"/>
              <a:gd name="connsiteX9" fmla="*/ 5820125 w 5861642"/>
              <a:gd name="connsiteY9" fmla="*/ 1012687 h 7919265"/>
              <a:gd name="connsiteX10" fmla="*/ 5822318 w 5861642"/>
              <a:gd name="connsiteY10" fmla="*/ 1018677 h 7919265"/>
              <a:gd name="connsiteX11" fmla="*/ 5809530 w 5861642"/>
              <a:gd name="connsiteY11" fmla="*/ 1196200 h 7919265"/>
              <a:gd name="connsiteX12" fmla="*/ 5812189 w 5861642"/>
              <a:gd name="connsiteY12" fmla="*/ 1197315 h 7919265"/>
              <a:gd name="connsiteX13" fmla="*/ 5817462 w 5861642"/>
              <a:gd name="connsiteY13" fmla="*/ 1242155 h 7919265"/>
              <a:gd name="connsiteX14" fmla="*/ 5811320 w 5861642"/>
              <a:gd name="connsiteY14" fmla="*/ 1364256 h 7919265"/>
              <a:gd name="connsiteX15" fmla="*/ 5811185 w 5861642"/>
              <a:gd name="connsiteY15" fmla="*/ 1436500 h 7919265"/>
              <a:gd name="connsiteX16" fmla="*/ 5816694 w 5861642"/>
              <a:gd name="connsiteY16" fmla="*/ 1462669 h 7919265"/>
              <a:gd name="connsiteX17" fmla="*/ 5818070 w 5861642"/>
              <a:gd name="connsiteY17" fmla="*/ 1637067 h 7919265"/>
              <a:gd name="connsiteX18" fmla="*/ 5811245 w 5861642"/>
              <a:gd name="connsiteY18" fmla="*/ 1696270 h 7919265"/>
              <a:gd name="connsiteX19" fmla="*/ 5795186 w 5861642"/>
              <a:gd name="connsiteY19" fmla="*/ 1818360 h 7919265"/>
              <a:gd name="connsiteX20" fmla="*/ 5796218 w 5861642"/>
              <a:gd name="connsiteY20" fmla="*/ 1911947 h 7919265"/>
              <a:gd name="connsiteX21" fmla="*/ 5789969 w 5861642"/>
              <a:gd name="connsiteY21" fmla="*/ 1925528 h 7919265"/>
              <a:gd name="connsiteX22" fmla="*/ 5771499 w 5861642"/>
              <a:gd name="connsiteY22" fmla="*/ 2014848 h 7919265"/>
              <a:gd name="connsiteX23" fmla="*/ 5767709 w 5861642"/>
              <a:gd name="connsiteY23" fmla="*/ 2045563 h 7919265"/>
              <a:gd name="connsiteX24" fmla="*/ 5767187 w 5861642"/>
              <a:gd name="connsiteY24" fmla="*/ 2054308 h 7919265"/>
              <a:gd name="connsiteX25" fmla="*/ 5769380 w 5861642"/>
              <a:gd name="connsiteY25" fmla="*/ 2060299 h 7919265"/>
              <a:gd name="connsiteX26" fmla="*/ 5756593 w 5861642"/>
              <a:gd name="connsiteY26" fmla="*/ 2237821 h 7919265"/>
              <a:gd name="connsiteX27" fmla="*/ 5759252 w 5861642"/>
              <a:gd name="connsiteY27" fmla="*/ 2238936 h 7919265"/>
              <a:gd name="connsiteX28" fmla="*/ 5764525 w 5861642"/>
              <a:gd name="connsiteY28" fmla="*/ 2283776 h 7919265"/>
              <a:gd name="connsiteX29" fmla="*/ 5758382 w 5861642"/>
              <a:gd name="connsiteY29" fmla="*/ 2405877 h 7919265"/>
              <a:gd name="connsiteX30" fmla="*/ 5758248 w 5861642"/>
              <a:gd name="connsiteY30" fmla="*/ 2478121 h 7919265"/>
              <a:gd name="connsiteX31" fmla="*/ 5763756 w 5861642"/>
              <a:gd name="connsiteY31" fmla="*/ 2504290 h 7919265"/>
              <a:gd name="connsiteX32" fmla="*/ 5765133 w 5861642"/>
              <a:gd name="connsiteY32" fmla="*/ 2678688 h 7919265"/>
              <a:gd name="connsiteX33" fmla="*/ 5758308 w 5861642"/>
              <a:gd name="connsiteY33" fmla="*/ 2737891 h 7919265"/>
              <a:gd name="connsiteX34" fmla="*/ 5742249 w 5861642"/>
              <a:gd name="connsiteY34" fmla="*/ 2859981 h 7919265"/>
              <a:gd name="connsiteX35" fmla="*/ 5743281 w 5861642"/>
              <a:gd name="connsiteY35" fmla="*/ 2953568 h 7919265"/>
              <a:gd name="connsiteX36" fmla="*/ 5737032 w 5861642"/>
              <a:gd name="connsiteY36" fmla="*/ 2967149 h 7919265"/>
              <a:gd name="connsiteX37" fmla="*/ 5718561 w 5861642"/>
              <a:gd name="connsiteY37" fmla="*/ 3056469 h 7919265"/>
              <a:gd name="connsiteX38" fmla="*/ 5704157 w 5861642"/>
              <a:gd name="connsiteY38" fmla="*/ 3191664 h 7919265"/>
              <a:gd name="connsiteX39" fmla="*/ 5701519 w 5861642"/>
              <a:gd name="connsiteY39" fmla="*/ 3191820 h 7919265"/>
              <a:gd name="connsiteX40" fmla="*/ 5689148 w 5861642"/>
              <a:gd name="connsiteY40" fmla="*/ 3349428 h 7919265"/>
              <a:gd name="connsiteX41" fmla="*/ 5698460 w 5861642"/>
              <a:gd name="connsiteY41" fmla="*/ 3452640 h 7919265"/>
              <a:gd name="connsiteX42" fmla="*/ 5688292 w 5861642"/>
              <a:gd name="connsiteY42" fmla="*/ 3569167 h 7919265"/>
              <a:gd name="connsiteX43" fmla="*/ 5679997 w 5861642"/>
              <a:gd name="connsiteY43" fmla="*/ 3665756 h 7919265"/>
              <a:gd name="connsiteX44" fmla="*/ 5670612 w 5861642"/>
              <a:gd name="connsiteY44" fmla="*/ 3727201 h 7919265"/>
              <a:gd name="connsiteX45" fmla="*/ 5646783 w 5861642"/>
              <a:gd name="connsiteY45" fmla="*/ 4090075 h 7919265"/>
              <a:gd name="connsiteX46" fmla="*/ 5643566 w 5861642"/>
              <a:gd name="connsiteY46" fmla="*/ 4151837 h 7919265"/>
              <a:gd name="connsiteX47" fmla="*/ 5635382 w 5861642"/>
              <a:gd name="connsiteY47" fmla="*/ 4309007 h 7919265"/>
              <a:gd name="connsiteX48" fmla="*/ 5607588 w 5861642"/>
              <a:gd name="connsiteY48" fmla="*/ 4783566 h 7919265"/>
              <a:gd name="connsiteX49" fmla="*/ 5605250 w 5861642"/>
              <a:gd name="connsiteY49" fmla="*/ 4823208 h 7919265"/>
              <a:gd name="connsiteX50" fmla="*/ 5598814 w 5861642"/>
              <a:gd name="connsiteY50" fmla="*/ 5036288 h 7919265"/>
              <a:gd name="connsiteX51" fmla="*/ 5582445 w 5861642"/>
              <a:gd name="connsiteY51" fmla="*/ 5350628 h 7919265"/>
              <a:gd name="connsiteX52" fmla="*/ 5515806 w 5861642"/>
              <a:gd name="connsiteY52" fmla="*/ 6483795 h 7919265"/>
              <a:gd name="connsiteX53" fmla="*/ 5510305 w 5861642"/>
              <a:gd name="connsiteY53" fmla="*/ 6577332 h 7919265"/>
              <a:gd name="connsiteX54" fmla="*/ 5511780 w 5861642"/>
              <a:gd name="connsiteY54" fmla="*/ 6587223 h 7919265"/>
              <a:gd name="connsiteX55" fmla="*/ 5510197 w 5861642"/>
              <a:gd name="connsiteY55" fmla="*/ 6670719 h 7919265"/>
              <a:gd name="connsiteX56" fmla="*/ 5499832 w 5861642"/>
              <a:gd name="connsiteY56" fmla="*/ 6770108 h 7919265"/>
              <a:gd name="connsiteX57" fmla="*/ 5498316 w 5861642"/>
              <a:gd name="connsiteY57" fmla="*/ 6781200 h 7919265"/>
              <a:gd name="connsiteX58" fmla="*/ 5497062 w 5861642"/>
              <a:gd name="connsiteY58" fmla="*/ 6802542 h 7919265"/>
              <a:gd name="connsiteX59" fmla="*/ 5499947 w 5861642"/>
              <a:gd name="connsiteY59" fmla="*/ 6820932 h 7919265"/>
              <a:gd name="connsiteX60" fmla="*/ 5494409 w 5861642"/>
              <a:gd name="connsiteY60" fmla="*/ 6847760 h 7919265"/>
              <a:gd name="connsiteX61" fmla="*/ 5486503 w 5861642"/>
              <a:gd name="connsiteY61" fmla="*/ 6982763 h 7919265"/>
              <a:gd name="connsiteX62" fmla="*/ 5452061 w 5861642"/>
              <a:gd name="connsiteY62" fmla="*/ 7583356 h 7919265"/>
              <a:gd name="connsiteX63" fmla="*/ 5458843 w 5861642"/>
              <a:gd name="connsiteY63" fmla="*/ 7628844 h 7919265"/>
              <a:gd name="connsiteX64" fmla="*/ 5457259 w 5861642"/>
              <a:gd name="connsiteY64" fmla="*/ 7712341 h 7919265"/>
              <a:gd name="connsiteX65" fmla="*/ 5443236 w 5861642"/>
              <a:gd name="connsiteY65" fmla="*/ 7838503 h 7919265"/>
              <a:gd name="connsiteX66" fmla="*/ 5447010 w 5861642"/>
              <a:gd name="connsiteY66" fmla="*/ 7862553 h 7919265"/>
              <a:gd name="connsiteX67" fmla="*/ 5432854 w 5861642"/>
              <a:gd name="connsiteY67" fmla="*/ 7919237 h 7919265"/>
              <a:gd name="connsiteX68" fmla="*/ 397307 w 5861642"/>
              <a:gd name="connsiteY68" fmla="*/ 7606085 h 7919265"/>
              <a:gd name="connsiteX69" fmla="*/ 0 w 5861642"/>
              <a:gd name="connsiteY6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82445 w 5861642"/>
              <a:gd name="connsiteY50" fmla="*/ 5350628 h 7919265"/>
              <a:gd name="connsiteX51" fmla="*/ 5515806 w 5861642"/>
              <a:gd name="connsiteY51" fmla="*/ 6483795 h 7919265"/>
              <a:gd name="connsiteX52" fmla="*/ 5510305 w 5861642"/>
              <a:gd name="connsiteY52" fmla="*/ 6577332 h 7919265"/>
              <a:gd name="connsiteX53" fmla="*/ 5511780 w 5861642"/>
              <a:gd name="connsiteY53" fmla="*/ 6587223 h 7919265"/>
              <a:gd name="connsiteX54" fmla="*/ 5510197 w 5861642"/>
              <a:gd name="connsiteY54" fmla="*/ 6670719 h 7919265"/>
              <a:gd name="connsiteX55" fmla="*/ 5499832 w 5861642"/>
              <a:gd name="connsiteY55" fmla="*/ 6770108 h 7919265"/>
              <a:gd name="connsiteX56" fmla="*/ 5498316 w 5861642"/>
              <a:gd name="connsiteY56" fmla="*/ 6781200 h 7919265"/>
              <a:gd name="connsiteX57" fmla="*/ 5497062 w 5861642"/>
              <a:gd name="connsiteY57" fmla="*/ 6802542 h 7919265"/>
              <a:gd name="connsiteX58" fmla="*/ 5499947 w 5861642"/>
              <a:gd name="connsiteY58" fmla="*/ 6820932 h 7919265"/>
              <a:gd name="connsiteX59" fmla="*/ 5494409 w 5861642"/>
              <a:gd name="connsiteY59" fmla="*/ 6847760 h 7919265"/>
              <a:gd name="connsiteX60" fmla="*/ 5486503 w 5861642"/>
              <a:gd name="connsiteY60" fmla="*/ 6982763 h 7919265"/>
              <a:gd name="connsiteX61" fmla="*/ 5452061 w 5861642"/>
              <a:gd name="connsiteY61" fmla="*/ 7583356 h 7919265"/>
              <a:gd name="connsiteX62" fmla="*/ 5458843 w 5861642"/>
              <a:gd name="connsiteY62" fmla="*/ 7628844 h 7919265"/>
              <a:gd name="connsiteX63" fmla="*/ 5457259 w 5861642"/>
              <a:gd name="connsiteY63" fmla="*/ 7712341 h 7919265"/>
              <a:gd name="connsiteX64" fmla="*/ 5443236 w 5861642"/>
              <a:gd name="connsiteY64" fmla="*/ 7838503 h 7919265"/>
              <a:gd name="connsiteX65" fmla="*/ 5447010 w 5861642"/>
              <a:gd name="connsiteY65" fmla="*/ 7862553 h 7919265"/>
              <a:gd name="connsiteX66" fmla="*/ 5432854 w 5861642"/>
              <a:gd name="connsiteY66" fmla="*/ 7919237 h 7919265"/>
              <a:gd name="connsiteX67" fmla="*/ 397307 w 5861642"/>
              <a:gd name="connsiteY67" fmla="*/ 7606085 h 7919265"/>
              <a:gd name="connsiteX68" fmla="*/ 0 w 5861642"/>
              <a:gd name="connsiteY6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605250 w 5861642"/>
              <a:gd name="connsiteY48" fmla="*/ 4823208 h 7919265"/>
              <a:gd name="connsiteX49" fmla="*/ 5598814 w 5861642"/>
              <a:gd name="connsiteY49" fmla="*/ 5036288 h 7919265"/>
              <a:gd name="connsiteX50" fmla="*/ 5515806 w 5861642"/>
              <a:gd name="connsiteY50" fmla="*/ 6483795 h 7919265"/>
              <a:gd name="connsiteX51" fmla="*/ 5510305 w 5861642"/>
              <a:gd name="connsiteY51" fmla="*/ 6577332 h 7919265"/>
              <a:gd name="connsiteX52" fmla="*/ 5511780 w 5861642"/>
              <a:gd name="connsiteY52" fmla="*/ 6587223 h 7919265"/>
              <a:gd name="connsiteX53" fmla="*/ 5510197 w 5861642"/>
              <a:gd name="connsiteY53" fmla="*/ 6670719 h 7919265"/>
              <a:gd name="connsiteX54" fmla="*/ 5499832 w 5861642"/>
              <a:gd name="connsiteY54" fmla="*/ 6770108 h 7919265"/>
              <a:gd name="connsiteX55" fmla="*/ 5498316 w 5861642"/>
              <a:gd name="connsiteY55" fmla="*/ 6781200 h 7919265"/>
              <a:gd name="connsiteX56" fmla="*/ 5497062 w 5861642"/>
              <a:gd name="connsiteY56" fmla="*/ 6802542 h 7919265"/>
              <a:gd name="connsiteX57" fmla="*/ 5499947 w 5861642"/>
              <a:gd name="connsiteY57" fmla="*/ 6820932 h 7919265"/>
              <a:gd name="connsiteX58" fmla="*/ 5494409 w 5861642"/>
              <a:gd name="connsiteY58" fmla="*/ 6847760 h 7919265"/>
              <a:gd name="connsiteX59" fmla="*/ 5486503 w 5861642"/>
              <a:gd name="connsiteY59" fmla="*/ 6982763 h 7919265"/>
              <a:gd name="connsiteX60" fmla="*/ 5452061 w 5861642"/>
              <a:gd name="connsiteY60" fmla="*/ 7583356 h 7919265"/>
              <a:gd name="connsiteX61" fmla="*/ 5458843 w 5861642"/>
              <a:gd name="connsiteY61" fmla="*/ 7628844 h 7919265"/>
              <a:gd name="connsiteX62" fmla="*/ 5457259 w 5861642"/>
              <a:gd name="connsiteY62" fmla="*/ 7712341 h 7919265"/>
              <a:gd name="connsiteX63" fmla="*/ 5443236 w 5861642"/>
              <a:gd name="connsiteY63" fmla="*/ 7838503 h 7919265"/>
              <a:gd name="connsiteX64" fmla="*/ 5447010 w 5861642"/>
              <a:gd name="connsiteY64" fmla="*/ 7862553 h 7919265"/>
              <a:gd name="connsiteX65" fmla="*/ 5432854 w 5861642"/>
              <a:gd name="connsiteY65" fmla="*/ 7919237 h 7919265"/>
              <a:gd name="connsiteX66" fmla="*/ 397307 w 5861642"/>
              <a:gd name="connsiteY66" fmla="*/ 7606085 h 7919265"/>
              <a:gd name="connsiteX67" fmla="*/ 0 w 5861642"/>
              <a:gd name="connsiteY6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35382 w 5861642"/>
              <a:gd name="connsiteY46" fmla="*/ 4309007 h 7919265"/>
              <a:gd name="connsiteX47" fmla="*/ 5607588 w 5861642"/>
              <a:gd name="connsiteY47" fmla="*/ 4783566 h 7919265"/>
              <a:gd name="connsiteX48" fmla="*/ 5598814 w 5861642"/>
              <a:gd name="connsiteY48" fmla="*/ 5036288 h 7919265"/>
              <a:gd name="connsiteX49" fmla="*/ 5515806 w 5861642"/>
              <a:gd name="connsiteY49" fmla="*/ 6483795 h 7919265"/>
              <a:gd name="connsiteX50" fmla="*/ 5510305 w 5861642"/>
              <a:gd name="connsiteY50" fmla="*/ 6577332 h 7919265"/>
              <a:gd name="connsiteX51" fmla="*/ 5511780 w 5861642"/>
              <a:gd name="connsiteY51" fmla="*/ 6587223 h 7919265"/>
              <a:gd name="connsiteX52" fmla="*/ 5510197 w 5861642"/>
              <a:gd name="connsiteY52" fmla="*/ 6670719 h 7919265"/>
              <a:gd name="connsiteX53" fmla="*/ 5499832 w 5861642"/>
              <a:gd name="connsiteY53" fmla="*/ 6770108 h 7919265"/>
              <a:gd name="connsiteX54" fmla="*/ 5498316 w 5861642"/>
              <a:gd name="connsiteY54" fmla="*/ 6781200 h 7919265"/>
              <a:gd name="connsiteX55" fmla="*/ 5497062 w 5861642"/>
              <a:gd name="connsiteY55" fmla="*/ 6802542 h 7919265"/>
              <a:gd name="connsiteX56" fmla="*/ 5499947 w 5861642"/>
              <a:gd name="connsiteY56" fmla="*/ 6820932 h 7919265"/>
              <a:gd name="connsiteX57" fmla="*/ 5494409 w 5861642"/>
              <a:gd name="connsiteY57" fmla="*/ 6847760 h 7919265"/>
              <a:gd name="connsiteX58" fmla="*/ 5486503 w 5861642"/>
              <a:gd name="connsiteY58" fmla="*/ 6982763 h 7919265"/>
              <a:gd name="connsiteX59" fmla="*/ 5452061 w 5861642"/>
              <a:gd name="connsiteY59" fmla="*/ 7583356 h 7919265"/>
              <a:gd name="connsiteX60" fmla="*/ 5458843 w 5861642"/>
              <a:gd name="connsiteY60" fmla="*/ 7628844 h 7919265"/>
              <a:gd name="connsiteX61" fmla="*/ 5457259 w 5861642"/>
              <a:gd name="connsiteY61" fmla="*/ 7712341 h 7919265"/>
              <a:gd name="connsiteX62" fmla="*/ 5443236 w 5861642"/>
              <a:gd name="connsiteY62" fmla="*/ 7838503 h 7919265"/>
              <a:gd name="connsiteX63" fmla="*/ 5447010 w 5861642"/>
              <a:gd name="connsiteY63" fmla="*/ 7862553 h 7919265"/>
              <a:gd name="connsiteX64" fmla="*/ 5432854 w 5861642"/>
              <a:gd name="connsiteY64" fmla="*/ 7919237 h 7919265"/>
              <a:gd name="connsiteX65" fmla="*/ 397307 w 5861642"/>
              <a:gd name="connsiteY65" fmla="*/ 7606085 h 7919265"/>
              <a:gd name="connsiteX66" fmla="*/ 0 w 5861642"/>
              <a:gd name="connsiteY6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43566 w 5861642"/>
              <a:gd name="connsiteY45" fmla="*/ 4151837 h 7919265"/>
              <a:gd name="connsiteX46" fmla="*/ 5607588 w 5861642"/>
              <a:gd name="connsiteY46" fmla="*/ 4783566 h 7919265"/>
              <a:gd name="connsiteX47" fmla="*/ 5598814 w 5861642"/>
              <a:gd name="connsiteY47" fmla="*/ 5036288 h 7919265"/>
              <a:gd name="connsiteX48" fmla="*/ 5515806 w 5861642"/>
              <a:gd name="connsiteY48" fmla="*/ 6483795 h 7919265"/>
              <a:gd name="connsiteX49" fmla="*/ 5510305 w 5861642"/>
              <a:gd name="connsiteY49" fmla="*/ 6577332 h 7919265"/>
              <a:gd name="connsiteX50" fmla="*/ 5511780 w 5861642"/>
              <a:gd name="connsiteY50" fmla="*/ 6587223 h 7919265"/>
              <a:gd name="connsiteX51" fmla="*/ 5510197 w 5861642"/>
              <a:gd name="connsiteY51" fmla="*/ 6670719 h 7919265"/>
              <a:gd name="connsiteX52" fmla="*/ 5499832 w 5861642"/>
              <a:gd name="connsiteY52" fmla="*/ 6770108 h 7919265"/>
              <a:gd name="connsiteX53" fmla="*/ 5498316 w 5861642"/>
              <a:gd name="connsiteY53" fmla="*/ 6781200 h 7919265"/>
              <a:gd name="connsiteX54" fmla="*/ 5497062 w 5861642"/>
              <a:gd name="connsiteY54" fmla="*/ 6802542 h 7919265"/>
              <a:gd name="connsiteX55" fmla="*/ 5499947 w 5861642"/>
              <a:gd name="connsiteY55" fmla="*/ 6820932 h 7919265"/>
              <a:gd name="connsiteX56" fmla="*/ 5494409 w 5861642"/>
              <a:gd name="connsiteY56" fmla="*/ 6847760 h 7919265"/>
              <a:gd name="connsiteX57" fmla="*/ 5486503 w 5861642"/>
              <a:gd name="connsiteY57" fmla="*/ 6982763 h 7919265"/>
              <a:gd name="connsiteX58" fmla="*/ 5452061 w 5861642"/>
              <a:gd name="connsiteY58" fmla="*/ 7583356 h 7919265"/>
              <a:gd name="connsiteX59" fmla="*/ 5458843 w 5861642"/>
              <a:gd name="connsiteY59" fmla="*/ 7628844 h 7919265"/>
              <a:gd name="connsiteX60" fmla="*/ 5457259 w 5861642"/>
              <a:gd name="connsiteY60" fmla="*/ 7712341 h 7919265"/>
              <a:gd name="connsiteX61" fmla="*/ 5443236 w 5861642"/>
              <a:gd name="connsiteY61" fmla="*/ 7838503 h 7919265"/>
              <a:gd name="connsiteX62" fmla="*/ 5447010 w 5861642"/>
              <a:gd name="connsiteY62" fmla="*/ 7862553 h 7919265"/>
              <a:gd name="connsiteX63" fmla="*/ 5432854 w 5861642"/>
              <a:gd name="connsiteY63" fmla="*/ 7919237 h 7919265"/>
              <a:gd name="connsiteX64" fmla="*/ 397307 w 5861642"/>
              <a:gd name="connsiteY64" fmla="*/ 7606085 h 7919265"/>
              <a:gd name="connsiteX65" fmla="*/ 0 w 5861642"/>
              <a:gd name="connsiteY6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46783 w 5861642"/>
              <a:gd name="connsiteY44" fmla="*/ 4090075 h 7919265"/>
              <a:gd name="connsiteX45" fmla="*/ 5607588 w 5861642"/>
              <a:gd name="connsiteY45" fmla="*/ 4783566 h 7919265"/>
              <a:gd name="connsiteX46" fmla="*/ 5598814 w 5861642"/>
              <a:gd name="connsiteY46" fmla="*/ 5036288 h 7919265"/>
              <a:gd name="connsiteX47" fmla="*/ 5515806 w 5861642"/>
              <a:gd name="connsiteY47" fmla="*/ 6483795 h 7919265"/>
              <a:gd name="connsiteX48" fmla="*/ 5510305 w 5861642"/>
              <a:gd name="connsiteY48" fmla="*/ 6577332 h 7919265"/>
              <a:gd name="connsiteX49" fmla="*/ 5511780 w 5861642"/>
              <a:gd name="connsiteY49" fmla="*/ 6587223 h 7919265"/>
              <a:gd name="connsiteX50" fmla="*/ 5510197 w 5861642"/>
              <a:gd name="connsiteY50" fmla="*/ 6670719 h 7919265"/>
              <a:gd name="connsiteX51" fmla="*/ 5499832 w 5861642"/>
              <a:gd name="connsiteY51" fmla="*/ 6770108 h 7919265"/>
              <a:gd name="connsiteX52" fmla="*/ 5498316 w 5861642"/>
              <a:gd name="connsiteY52" fmla="*/ 6781200 h 7919265"/>
              <a:gd name="connsiteX53" fmla="*/ 5497062 w 5861642"/>
              <a:gd name="connsiteY53" fmla="*/ 6802542 h 7919265"/>
              <a:gd name="connsiteX54" fmla="*/ 5499947 w 5861642"/>
              <a:gd name="connsiteY54" fmla="*/ 6820932 h 7919265"/>
              <a:gd name="connsiteX55" fmla="*/ 5494409 w 5861642"/>
              <a:gd name="connsiteY55" fmla="*/ 6847760 h 7919265"/>
              <a:gd name="connsiteX56" fmla="*/ 5486503 w 5861642"/>
              <a:gd name="connsiteY56" fmla="*/ 6982763 h 7919265"/>
              <a:gd name="connsiteX57" fmla="*/ 5452061 w 5861642"/>
              <a:gd name="connsiteY57" fmla="*/ 7583356 h 7919265"/>
              <a:gd name="connsiteX58" fmla="*/ 5458843 w 5861642"/>
              <a:gd name="connsiteY58" fmla="*/ 7628844 h 7919265"/>
              <a:gd name="connsiteX59" fmla="*/ 5457259 w 5861642"/>
              <a:gd name="connsiteY59" fmla="*/ 7712341 h 7919265"/>
              <a:gd name="connsiteX60" fmla="*/ 5443236 w 5861642"/>
              <a:gd name="connsiteY60" fmla="*/ 7838503 h 7919265"/>
              <a:gd name="connsiteX61" fmla="*/ 5447010 w 5861642"/>
              <a:gd name="connsiteY61" fmla="*/ 7862553 h 7919265"/>
              <a:gd name="connsiteX62" fmla="*/ 5432854 w 5861642"/>
              <a:gd name="connsiteY62" fmla="*/ 7919237 h 7919265"/>
              <a:gd name="connsiteX63" fmla="*/ 397307 w 5861642"/>
              <a:gd name="connsiteY63" fmla="*/ 7606085 h 7919265"/>
              <a:gd name="connsiteX64" fmla="*/ 0 w 5861642"/>
              <a:gd name="connsiteY6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607588 w 5861642"/>
              <a:gd name="connsiteY44" fmla="*/ 4783566 h 7919265"/>
              <a:gd name="connsiteX45" fmla="*/ 5598814 w 5861642"/>
              <a:gd name="connsiteY45" fmla="*/ 5036288 h 7919265"/>
              <a:gd name="connsiteX46" fmla="*/ 5515806 w 5861642"/>
              <a:gd name="connsiteY46" fmla="*/ 6483795 h 7919265"/>
              <a:gd name="connsiteX47" fmla="*/ 5510305 w 5861642"/>
              <a:gd name="connsiteY47" fmla="*/ 6577332 h 7919265"/>
              <a:gd name="connsiteX48" fmla="*/ 5511780 w 5861642"/>
              <a:gd name="connsiteY48" fmla="*/ 6587223 h 7919265"/>
              <a:gd name="connsiteX49" fmla="*/ 5510197 w 5861642"/>
              <a:gd name="connsiteY49" fmla="*/ 6670719 h 7919265"/>
              <a:gd name="connsiteX50" fmla="*/ 5499832 w 5861642"/>
              <a:gd name="connsiteY50" fmla="*/ 6770108 h 7919265"/>
              <a:gd name="connsiteX51" fmla="*/ 5498316 w 5861642"/>
              <a:gd name="connsiteY51" fmla="*/ 6781200 h 7919265"/>
              <a:gd name="connsiteX52" fmla="*/ 5497062 w 5861642"/>
              <a:gd name="connsiteY52" fmla="*/ 6802542 h 7919265"/>
              <a:gd name="connsiteX53" fmla="*/ 5499947 w 5861642"/>
              <a:gd name="connsiteY53" fmla="*/ 6820932 h 7919265"/>
              <a:gd name="connsiteX54" fmla="*/ 5494409 w 5861642"/>
              <a:gd name="connsiteY54" fmla="*/ 6847760 h 7919265"/>
              <a:gd name="connsiteX55" fmla="*/ 5486503 w 5861642"/>
              <a:gd name="connsiteY55" fmla="*/ 6982763 h 7919265"/>
              <a:gd name="connsiteX56" fmla="*/ 5452061 w 5861642"/>
              <a:gd name="connsiteY56" fmla="*/ 7583356 h 7919265"/>
              <a:gd name="connsiteX57" fmla="*/ 5458843 w 5861642"/>
              <a:gd name="connsiteY57" fmla="*/ 7628844 h 7919265"/>
              <a:gd name="connsiteX58" fmla="*/ 5457259 w 5861642"/>
              <a:gd name="connsiteY58" fmla="*/ 7712341 h 7919265"/>
              <a:gd name="connsiteX59" fmla="*/ 5443236 w 5861642"/>
              <a:gd name="connsiteY59" fmla="*/ 7838503 h 7919265"/>
              <a:gd name="connsiteX60" fmla="*/ 5447010 w 5861642"/>
              <a:gd name="connsiteY60" fmla="*/ 7862553 h 7919265"/>
              <a:gd name="connsiteX61" fmla="*/ 5432854 w 5861642"/>
              <a:gd name="connsiteY61" fmla="*/ 7919237 h 7919265"/>
              <a:gd name="connsiteX62" fmla="*/ 397307 w 5861642"/>
              <a:gd name="connsiteY62" fmla="*/ 7606085 h 7919265"/>
              <a:gd name="connsiteX63" fmla="*/ 0 w 5861642"/>
              <a:gd name="connsiteY6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98814 w 5861642"/>
              <a:gd name="connsiteY44" fmla="*/ 5036288 h 7919265"/>
              <a:gd name="connsiteX45" fmla="*/ 5515806 w 5861642"/>
              <a:gd name="connsiteY45" fmla="*/ 6483795 h 7919265"/>
              <a:gd name="connsiteX46" fmla="*/ 5510305 w 5861642"/>
              <a:gd name="connsiteY46" fmla="*/ 6577332 h 7919265"/>
              <a:gd name="connsiteX47" fmla="*/ 5511780 w 5861642"/>
              <a:gd name="connsiteY47" fmla="*/ 6587223 h 7919265"/>
              <a:gd name="connsiteX48" fmla="*/ 5510197 w 5861642"/>
              <a:gd name="connsiteY48" fmla="*/ 6670719 h 7919265"/>
              <a:gd name="connsiteX49" fmla="*/ 5499832 w 5861642"/>
              <a:gd name="connsiteY49" fmla="*/ 6770108 h 7919265"/>
              <a:gd name="connsiteX50" fmla="*/ 5498316 w 5861642"/>
              <a:gd name="connsiteY50" fmla="*/ 6781200 h 7919265"/>
              <a:gd name="connsiteX51" fmla="*/ 5497062 w 5861642"/>
              <a:gd name="connsiteY51" fmla="*/ 6802542 h 7919265"/>
              <a:gd name="connsiteX52" fmla="*/ 5499947 w 5861642"/>
              <a:gd name="connsiteY52" fmla="*/ 6820932 h 7919265"/>
              <a:gd name="connsiteX53" fmla="*/ 5494409 w 5861642"/>
              <a:gd name="connsiteY53" fmla="*/ 6847760 h 7919265"/>
              <a:gd name="connsiteX54" fmla="*/ 5486503 w 5861642"/>
              <a:gd name="connsiteY54" fmla="*/ 6982763 h 7919265"/>
              <a:gd name="connsiteX55" fmla="*/ 5452061 w 5861642"/>
              <a:gd name="connsiteY55" fmla="*/ 7583356 h 7919265"/>
              <a:gd name="connsiteX56" fmla="*/ 5458843 w 5861642"/>
              <a:gd name="connsiteY56" fmla="*/ 7628844 h 7919265"/>
              <a:gd name="connsiteX57" fmla="*/ 5457259 w 5861642"/>
              <a:gd name="connsiteY57" fmla="*/ 7712341 h 7919265"/>
              <a:gd name="connsiteX58" fmla="*/ 5443236 w 5861642"/>
              <a:gd name="connsiteY58" fmla="*/ 7838503 h 7919265"/>
              <a:gd name="connsiteX59" fmla="*/ 5447010 w 5861642"/>
              <a:gd name="connsiteY59" fmla="*/ 7862553 h 7919265"/>
              <a:gd name="connsiteX60" fmla="*/ 5432854 w 5861642"/>
              <a:gd name="connsiteY60" fmla="*/ 7919237 h 7919265"/>
              <a:gd name="connsiteX61" fmla="*/ 397307 w 5861642"/>
              <a:gd name="connsiteY61" fmla="*/ 7606085 h 7919265"/>
              <a:gd name="connsiteX62" fmla="*/ 0 w 5861642"/>
              <a:gd name="connsiteY6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98460 w 5861642"/>
              <a:gd name="connsiteY40" fmla="*/ 3452640 h 7919265"/>
              <a:gd name="connsiteX41" fmla="*/ 5688292 w 5861642"/>
              <a:gd name="connsiteY41" fmla="*/ 3569167 h 7919265"/>
              <a:gd name="connsiteX42" fmla="*/ 5679997 w 5861642"/>
              <a:gd name="connsiteY42" fmla="*/ 3665756 h 7919265"/>
              <a:gd name="connsiteX43" fmla="*/ 5670612 w 5861642"/>
              <a:gd name="connsiteY43" fmla="*/ 3727201 h 7919265"/>
              <a:gd name="connsiteX44" fmla="*/ 5515806 w 5861642"/>
              <a:gd name="connsiteY44" fmla="*/ 6483795 h 7919265"/>
              <a:gd name="connsiteX45" fmla="*/ 5510305 w 5861642"/>
              <a:gd name="connsiteY45" fmla="*/ 6577332 h 7919265"/>
              <a:gd name="connsiteX46" fmla="*/ 5511780 w 5861642"/>
              <a:gd name="connsiteY46" fmla="*/ 6587223 h 7919265"/>
              <a:gd name="connsiteX47" fmla="*/ 5510197 w 5861642"/>
              <a:gd name="connsiteY47" fmla="*/ 6670719 h 7919265"/>
              <a:gd name="connsiteX48" fmla="*/ 5499832 w 5861642"/>
              <a:gd name="connsiteY48" fmla="*/ 6770108 h 7919265"/>
              <a:gd name="connsiteX49" fmla="*/ 5498316 w 5861642"/>
              <a:gd name="connsiteY49" fmla="*/ 6781200 h 7919265"/>
              <a:gd name="connsiteX50" fmla="*/ 5497062 w 5861642"/>
              <a:gd name="connsiteY50" fmla="*/ 6802542 h 7919265"/>
              <a:gd name="connsiteX51" fmla="*/ 5499947 w 5861642"/>
              <a:gd name="connsiteY51" fmla="*/ 6820932 h 7919265"/>
              <a:gd name="connsiteX52" fmla="*/ 5494409 w 5861642"/>
              <a:gd name="connsiteY52" fmla="*/ 6847760 h 7919265"/>
              <a:gd name="connsiteX53" fmla="*/ 5486503 w 5861642"/>
              <a:gd name="connsiteY53" fmla="*/ 6982763 h 7919265"/>
              <a:gd name="connsiteX54" fmla="*/ 5452061 w 5861642"/>
              <a:gd name="connsiteY54" fmla="*/ 7583356 h 7919265"/>
              <a:gd name="connsiteX55" fmla="*/ 5458843 w 5861642"/>
              <a:gd name="connsiteY55" fmla="*/ 7628844 h 7919265"/>
              <a:gd name="connsiteX56" fmla="*/ 5457259 w 5861642"/>
              <a:gd name="connsiteY56" fmla="*/ 7712341 h 7919265"/>
              <a:gd name="connsiteX57" fmla="*/ 5443236 w 5861642"/>
              <a:gd name="connsiteY57" fmla="*/ 7838503 h 7919265"/>
              <a:gd name="connsiteX58" fmla="*/ 5447010 w 5861642"/>
              <a:gd name="connsiteY58" fmla="*/ 7862553 h 7919265"/>
              <a:gd name="connsiteX59" fmla="*/ 5432854 w 5861642"/>
              <a:gd name="connsiteY59" fmla="*/ 7919237 h 7919265"/>
              <a:gd name="connsiteX60" fmla="*/ 397307 w 5861642"/>
              <a:gd name="connsiteY60" fmla="*/ 7606085 h 7919265"/>
              <a:gd name="connsiteX61" fmla="*/ 0 w 5861642"/>
              <a:gd name="connsiteY6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88292 w 5861642"/>
              <a:gd name="connsiteY40" fmla="*/ 3569167 h 7919265"/>
              <a:gd name="connsiteX41" fmla="*/ 5679997 w 5861642"/>
              <a:gd name="connsiteY41" fmla="*/ 3665756 h 7919265"/>
              <a:gd name="connsiteX42" fmla="*/ 5670612 w 5861642"/>
              <a:gd name="connsiteY42" fmla="*/ 3727201 h 7919265"/>
              <a:gd name="connsiteX43" fmla="*/ 5515806 w 5861642"/>
              <a:gd name="connsiteY43" fmla="*/ 6483795 h 7919265"/>
              <a:gd name="connsiteX44" fmla="*/ 5510305 w 5861642"/>
              <a:gd name="connsiteY44" fmla="*/ 6577332 h 7919265"/>
              <a:gd name="connsiteX45" fmla="*/ 5511780 w 5861642"/>
              <a:gd name="connsiteY45" fmla="*/ 6587223 h 7919265"/>
              <a:gd name="connsiteX46" fmla="*/ 5510197 w 5861642"/>
              <a:gd name="connsiteY46" fmla="*/ 6670719 h 7919265"/>
              <a:gd name="connsiteX47" fmla="*/ 5499832 w 5861642"/>
              <a:gd name="connsiteY47" fmla="*/ 6770108 h 7919265"/>
              <a:gd name="connsiteX48" fmla="*/ 5498316 w 5861642"/>
              <a:gd name="connsiteY48" fmla="*/ 6781200 h 7919265"/>
              <a:gd name="connsiteX49" fmla="*/ 5497062 w 5861642"/>
              <a:gd name="connsiteY49" fmla="*/ 6802542 h 7919265"/>
              <a:gd name="connsiteX50" fmla="*/ 5499947 w 5861642"/>
              <a:gd name="connsiteY50" fmla="*/ 6820932 h 7919265"/>
              <a:gd name="connsiteX51" fmla="*/ 5494409 w 5861642"/>
              <a:gd name="connsiteY51" fmla="*/ 6847760 h 7919265"/>
              <a:gd name="connsiteX52" fmla="*/ 5486503 w 5861642"/>
              <a:gd name="connsiteY52" fmla="*/ 6982763 h 7919265"/>
              <a:gd name="connsiteX53" fmla="*/ 5452061 w 5861642"/>
              <a:gd name="connsiteY53" fmla="*/ 7583356 h 7919265"/>
              <a:gd name="connsiteX54" fmla="*/ 5458843 w 5861642"/>
              <a:gd name="connsiteY54" fmla="*/ 7628844 h 7919265"/>
              <a:gd name="connsiteX55" fmla="*/ 5457259 w 5861642"/>
              <a:gd name="connsiteY55" fmla="*/ 7712341 h 7919265"/>
              <a:gd name="connsiteX56" fmla="*/ 5443236 w 5861642"/>
              <a:gd name="connsiteY56" fmla="*/ 7838503 h 7919265"/>
              <a:gd name="connsiteX57" fmla="*/ 5447010 w 5861642"/>
              <a:gd name="connsiteY57" fmla="*/ 7862553 h 7919265"/>
              <a:gd name="connsiteX58" fmla="*/ 5432854 w 5861642"/>
              <a:gd name="connsiteY58" fmla="*/ 7919237 h 7919265"/>
              <a:gd name="connsiteX59" fmla="*/ 397307 w 5861642"/>
              <a:gd name="connsiteY59" fmla="*/ 7606085 h 7919265"/>
              <a:gd name="connsiteX60" fmla="*/ 0 w 5861642"/>
              <a:gd name="connsiteY6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9997 w 5861642"/>
              <a:gd name="connsiteY40" fmla="*/ 3665756 h 7919265"/>
              <a:gd name="connsiteX41" fmla="*/ 5670612 w 5861642"/>
              <a:gd name="connsiteY41" fmla="*/ 3727201 h 7919265"/>
              <a:gd name="connsiteX42" fmla="*/ 5515806 w 5861642"/>
              <a:gd name="connsiteY42" fmla="*/ 6483795 h 7919265"/>
              <a:gd name="connsiteX43" fmla="*/ 5510305 w 5861642"/>
              <a:gd name="connsiteY43" fmla="*/ 6577332 h 7919265"/>
              <a:gd name="connsiteX44" fmla="*/ 5511780 w 5861642"/>
              <a:gd name="connsiteY44" fmla="*/ 6587223 h 7919265"/>
              <a:gd name="connsiteX45" fmla="*/ 5510197 w 5861642"/>
              <a:gd name="connsiteY45" fmla="*/ 6670719 h 7919265"/>
              <a:gd name="connsiteX46" fmla="*/ 5499832 w 5861642"/>
              <a:gd name="connsiteY46" fmla="*/ 6770108 h 7919265"/>
              <a:gd name="connsiteX47" fmla="*/ 5498316 w 5861642"/>
              <a:gd name="connsiteY47" fmla="*/ 6781200 h 7919265"/>
              <a:gd name="connsiteX48" fmla="*/ 5497062 w 5861642"/>
              <a:gd name="connsiteY48" fmla="*/ 6802542 h 7919265"/>
              <a:gd name="connsiteX49" fmla="*/ 5499947 w 5861642"/>
              <a:gd name="connsiteY49" fmla="*/ 6820932 h 7919265"/>
              <a:gd name="connsiteX50" fmla="*/ 5494409 w 5861642"/>
              <a:gd name="connsiteY50" fmla="*/ 6847760 h 7919265"/>
              <a:gd name="connsiteX51" fmla="*/ 5486503 w 5861642"/>
              <a:gd name="connsiteY51" fmla="*/ 6982763 h 7919265"/>
              <a:gd name="connsiteX52" fmla="*/ 5452061 w 5861642"/>
              <a:gd name="connsiteY52" fmla="*/ 7583356 h 7919265"/>
              <a:gd name="connsiteX53" fmla="*/ 5458843 w 5861642"/>
              <a:gd name="connsiteY53" fmla="*/ 7628844 h 7919265"/>
              <a:gd name="connsiteX54" fmla="*/ 5457259 w 5861642"/>
              <a:gd name="connsiteY54" fmla="*/ 7712341 h 7919265"/>
              <a:gd name="connsiteX55" fmla="*/ 5443236 w 5861642"/>
              <a:gd name="connsiteY55" fmla="*/ 7838503 h 7919265"/>
              <a:gd name="connsiteX56" fmla="*/ 5447010 w 5861642"/>
              <a:gd name="connsiteY56" fmla="*/ 7862553 h 7919265"/>
              <a:gd name="connsiteX57" fmla="*/ 5432854 w 5861642"/>
              <a:gd name="connsiteY57" fmla="*/ 7919237 h 7919265"/>
              <a:gd name="connsiteX58" fmla="*/ 397307 w 5861642"/>
              <a:gd name="connsiteY58" fmla="*/ 7606085 h 7919265"/>
              <a:gd name="connsiteX59" fmla="*/ 0 w 5861642"/>
              <a:gd name="connsiteY5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670612 w 5861642"/>
              <a:gd name="connsiteY40" fmla="*/ 3727201 h 7919265"/>
              <a:gd name="connsiteX41" fmla="*/ 5515806 w 5861642"/>
              <a:gd name="connsiteY41" fmla="*/ 6483795 h 7919265"/>
              <a:gd name="connsiteX42" fmla="*/ 5510305 w 5861642"/>
              <a:gd name="connsiteY42" fmla="*/ 6577332 h 7919265"/>
              <a:gd name="connsiteX43" fmla="*/ 5511780 w 5861642"/>
              <a:gd name="connsiteY43" fmla="*/ 6587223 h 7919265"/>
              <a:gd name="connsiteX44" fmla="*/ 5510197 w 5861642"/>
              <a:gd name="connsiteY44" fmla="*/ 6670719 h 7919265"/>
              <a:gd name="connsiteX45" fmla="*/ 5499832 w 5861642"/>
              <a:gd name="connsiteY45" fmla="*/ 6770108 h 7919265"/>
              <a:gd name="connsiteX46" fmla="*/ 5498316 w 5861642"/>
              <a:gd name="connsiteY46" fmla="*/ 6781200 h 7919265"/>
              <a:gd name="connsiteX47" fmla="*/ 5497062 w 5861642"/>
              <a:gd name="connsiteY47" fmla="*/ 6802542 h 7919265"/>
              <a:gd name="connsiteX48" fmla="*/ 5499947 w 5861642"/>
              <a:gd name="connsiteY48" fmla="*/ 6820932 h 7919265"/>
              <a:gd name="connsiteX49" fmla="*/ 5494409 w 5861642"/>
              <a:gd name="connsiteY49" fmla="*/ 6847760 h 7919265"/>
              <a:gd name="connsiteX50" fmla="*/ 5486503 w 5861642"/>
              <a:gd name="connsiteY50" fmla="*/ 6982763 h 7919265"/>
              <a:gd name="connsiteX51" fmla="*/ 5452061 w 5861642"/>
              <a:gd name="connsiteY51" fmla="*/ 7583356 h 7919265"/>
              <a:gd name="connsiteX52" fmla="*/ 5458843 w 5861642"/>
              <a:gd name="connsiteY52" fmla="*/ 7628844 h 7919265"/>
              <a:gd name="connsiteX53" fmla="*/ 5457259 w 5861642"/>
              <a:gd name="connsiteY53" fmla="*/ 7712341 h 7919265"/>
              <a:gd name="connsiteX54" fmla="*/ 5443236 w 5861642"/>
              <a:gd name="connsiteY54" fmla="*/ 7838503 h 7919265"/>
              <a:gd name="connsiteX55" fmla="*/ 5447010 w 5861642"/>
              <a:gd name="connsiteY55" fmla="*/ 7862553 h 7919265"/>
              <a:gd name="connsiteX56" fmla="*/ 5432854 w 5861642"/>
              <a:gd name="connsiteY56" fmla="*/ 7919237 h 7919265"/>
              <a:gd name="connsiteX57" fmla="*/ 397307 w 5861642"/>
              <a:gd name="connsiteY57" fmla="*/ 7606085 h 7919265"/>
              <a:gd name="connsiteX58" fmla="*/ 0 w 5861642"/>
              <a:gd name="connsiteY5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689148 w 5861642"/>
              <a:gd name="connsiteY39" fmla="*/ 3349428 h 7919265"/>
              <a:gd name="connsiteX40" fmla="*/ 5515806 w 5861642"/>
              <a:gd name="connsiteY40" fmla="*/ 6483795 h 7919265"/>
              <a:gd name="connsiteX41" fmla="*/ 5510305 w 5861642"/>
              <a:gd name="connsiteY41" fmla="*/ 6577332 h 7919265"/>
              <a:gd name="connsiteX42" fmla="*/ 5511780 w 5861642"/>
              <a:gd name="connsiteY42" fmla="*/ 6587223 h 7919265"/>
              <a:gd name="connsiteX43" fmla="*/ 5510197 w 5861642"/>
              <a:gd name="connsiteY43" fmla="*/ 6670719 h 7919265"/>
              <a:gd name="connsiteX44" fmla="*/ 5499832 w 5861642"/>
              <a:gd name="connsiteY44" fmla="*/ 6770108 h 7919265"/>
              <a:gd name="connsiteX45" fmla="*/ 5498316 w 5861642"/>
              <a:gd name="connsiteY45" fmla="*/ 6781200 h 7919265"/>
              <a:gd name="connsiteX46" fmla="*/ 5497062 w 5861642"/>
              <a:gd name="connsiteY46" fmla="*/ 6802542 h 7919265"/>
              <a:gd name="connsiteX47" fmla="*/ 5499947 w 5861642"/>
              <a:gd name="connsiteY47" fmla="*/ 6820932 h 7919265"/>
              <a:gd name="connsiteX48" fmla="*/ 5494409 w 5861642"/>
              <a:gd name="connsiteY48" fmla="*/ 6847760 h 7919265"/>
              <a:gd name="connsiteX49" fmla="*/ 5486503 w 5861642"/>
              <a:gd name="connsiteY49" fmla="*/ 6982763 h 7919265"/>
              <a:gd name="connsiteX50" fmla="*/ 5452061 w 5861642"/>
              <a:gd name="connsiteY50" fmla="*/ 7583356 h 7919265"/>
              <a:gd name="connsiteX51" fmla="*/ 5458843 w 5861642"/>
              <a:gd name="connsiteY51" fmla="*/ 7628844 h 7919265"/>
              <a:gd name="connsiteX52" fmla="*/ 5457259 w 5861642"/>
              <a:gd name="connsiteY52" fmla="*/ 7712341 h 7919265"/>
              <a:gd name="connsiteX53" fmla="*/ 5443236 w 5861642"/>
              <a:gd name="connsiteY53" fmla="*/ 7838503 h 7919265"/>
              <a:gd name="connsiteX54" fmla="*/ 5447010 w 5861642"/>
              <a:gd name="connsiteY54" fmla="*/ 7862553 h 7919265"/>
              <a:gd name="connsiteX55" fmla="*/ 5432854 w 5861642"/>
              <a:gd name="connsiteY55" fmla="*/ 7919237 h 7919265"/>
              <a:gd name="connsiteX56" fmla="*/ 397307 w 5861642"/>
              <a:gd name="connsiteY56" fmla="*/ 7606085 h 7919265"/>
              <a:gd name="connsiteX57" fmla="*/ 0 w 5861642"/>
              <a:gd name="connsiteY5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701519 w 5861642"/>
              <a:gd name="connsiteY38" fmla="*/ 3191820 h 7919265"/>
              <a:gd name="connsiteX39" fmla="*/ 5515806 w 5861642"/>
              <a:gd name="connsiteY39" fmla="*/ 6483795 h 7919265"/>
              <a:gd name="connsiteX40" fmla="*/ 5510305 w 5861642"/>
              <a:gd name="connsiteY40" fmla="*/ 6577332 h 7919265"/>
              <a:gd name="connsiteX41" fmla="*/ 5511780 w 5861642"/>
              <a:gd name="connsiteY41" fmla="*/ 6587223 h 7919265"/>
              <a:gd name="connsiteX42" fmla="*/ 5510197 w 5861642"/>
              <a:gd name="connsiteY42" fmla="*/ 6670719 h 7919265"/>
              <a:gd name="connsiteX43" fmla="*/ 5499832 w 5861642"/>
              <a:gd name="connsiteY43" fmla="*/ 6770108 h 7919265"/>
              <a:gd name="connsiteX44" fmla="*/ 5498316 w 5861642"/>
              <a:gd name="connsiteY44" fmla="*/ 6781200 h 7919265"/>
              <a:gd name="connsiteX45" fmla="*/ 5497062 w 5861642"/>
              <a:gd name="connsiteY45" fmla="*/ 6802542 h 7919265"/>
              <a:gd name="connsiteX46" fmla="*/ 5499947 w 5861642"/>
              <a:gd name="connsiteY46" fmla="*/ 6820932 h 7919265"/>
              <a:gd name="connsiteX47" fmla="*/ 5494409 w 5861642"/>
              <a:gd name="connsiteY47" fmla="*/ 6847760 h 7919265"/>
              <a:gd name="connsiteX48" fmla="*/ 5486503 w 5861642"/>
              <a:gd name="connsiteY48" fmla="*/ 6982763 h 7919265"/>
              <a:gd name="connsiteX49" fmla="*/ 5452061 w 5861642"/>
              <a:gd name="connsiteY49" fmla="*/ 7583356 h 7919265"/>
              <a:gd name="connsiteX50" fmla="*/ 5458843 w 5861642"/>
              <a:gd name="connsiteY50" fmla="*/ 7628844 h 7919265"/>
              <a:gd name="connsiteX51" fmla="*/ 5457259 w 5861642"/>
              <a:gd name="connsiteY51" fmla="*/ 7712341 h 7919265"/>
              <a:gd name="connsiteX52" fmla="*/ 5443236 w 5861642"/>
              <a:gd name="connsiteY52" fmla="*/ 7838503 h 7919265"/>
              <a:gd name="connsiteX53" fmla="*/ 5447010 w 5861642"/>
              <a:gd name="connsiteY53" fmla="*/ 7862553 h 7919265"/>
              <a:gd name="connsiteX54" fmla="*/ 5432854 w 5861642"/>
              <a:gd name="connsiteY54" fmla="*/ 7919237 h 7919265"/>
              <a:gd name="connsiteX55" fmla="*/ 397307 w 5861642"/>
              <a:gd name="connsiteY55" fmla="*/ 7606085 h 7919265"/>
              <a:gd name="connsiteX56" fmla="*/ 0 w 5861642"/>
              <a:gd name="connsiteY5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18561 w 5861642"/>
              <a:gd name="connsiteY36" fmla="*/ 3056469 h 7919265"/>
              <a:gd name="connsiteX37" fmla="*/ 5704157 w 5861642"/>
              <a:gd name="connsiteY37" fmla="*/ 3191664 h 7919265"/>
              <a:gd name="connsiteX38" fmla="*/ 5515806 w 5861642"/>
              <a:gd name="connsiteY38" fmla="*/ 6483795 h 7919265"/>
              <a:gd name="connsiteX39" fmla="*/ 5510305 w 5861642"/>
              <a:gd name="connsiteY39" fmla="*/ 6577332 h 7919265"/>
              <a:gd name="connsiteX40" fmla="*/ 5511780 w 5861642"/>
              <a:gd name="connsiteY40" fmla="*/ 6587223 h 7919265"/>
              <a:gd name="connsiteX41" fmla="*/ 5510197 w 5861642"/>
              <a:gd name="connsiteY41" fmla="*/ 6670719 h 7919265"/>
              <a:gd name="connsiteX42" fmla="*/ 5499832 w 5861642"/>
              <a:gd name="connsiteY42" fmla="*/ 6770108 h 7919265"/>
              <a:gd name="connsiteX43" fmla="*/ 5498316 w 5861642"/>
              <a:gd name="connsiteY43" fmla="*/ 6781200 h 7919265"/>
              <a:gd name="connsiteX44" fmla="*/ 5497062 w 5861642"/>
              <a:gd name="connsiteY44" fmla="*/ 6802542 h 7919265"/>
              <a:gd name="connsiteX45" fmla="*/ 5499947 w 5861642"/>
              <a:gd name="connsiteY45" fmla="*/ 6820932 h 7919265"/>
              <a:gd name="connsiteX46" fmla="*/ 5494409 w 5861642"/>
              <a:gd name="connsiteY46" fmla="*/ 6847760 h 7919265"/>
              <a:gd name="connsiteX47" fmla="*/ 5486503 w 5861642"/>
              <a:gd name="connsiteY47" fmla="*/ 6982763 h 7919265"/>
              <a:gd name="connsiteX48" fmla="*/ 5452061 w 5861642"/>
              <a:gd name="connsiteY48" fmla="*/ 7583356 h 7919265"/>
              <a:gd name="connsiteX49" fmla="*/ 5458843 w 5861642"/>
              <a:gd name="connsiteY49" fmla="*/ 7628844 h 7919265"/>
              <a:gd name="connsiteX50" fmla="*/ 5457259 w 5861642"/>
              <a:gd name="connsiteY50" fmla="*/ 7712341 h 7919265"/>
              <a:gd name="connsiteX51" fmla="*/ 5443236 w 5861642"/>
              <a:gd name="connsiteY51" fmla="*/ 7838503 h 7919265"/>
              <a:gd name="connsiteX52" fmla="*/ 5447010 w 5861642"/>
              <a:gd name="connsiteY52" fmla="*/ 7862553 h 7919265"/>
              <a:gd name="connsiteX53" fmla="*/ 5432854 w 5861642"/>
              <a:gd name="connsiteY53" fmla="*/ 7919237 h 7919265"/>
              <a:gd name="connsiteX54" fmla="*/ 397307 w 5861642"/>
              <a:gd name="connsiteY54" fmla="*/ 7606085 h 7919265"/>
              <a:gd name="connsiteX55" fmla="*/ 0 w 5861642"/>
              <a:gd name="connsiteY5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704157 w 5861642"/>
              <a:gd name="connsiteY36" fmla="*/ 3191664 h 7919265"/>
              <a:gd name="connsiteX37" fmla="*/ 5515806 w 5861642"/>
              <a:gd name="connsiteY37" fmla="*/ 6483795 h 7919265"/>
              <a:gd name="connsiteX38" fmla="*/ 5510305 w 5861642"/>
              <a:gd name="connsiteY38" fmla="*/ 6577332 h 7919265"/>
              <a:gd name="connsiteX39" fmla="*/ 5511780 w 5861642"/>
              <a:gd name="connsiteY39" fmla="*/ 6587223 h 7919265"/>
              <a:gd name="connsiteX40" fmla="*/ 5510197 w 5861642"/>
              <a:gd name="connsiteY40" fmla="*/ 6670719 h 7919265"/>
              <a:gd name="connsiteX41" fmla="*/ 5499832 w 5861642"/>
              <a:gd name="connsiteY41" fmla="*/ 6770108 h 7919265"/>
              <a:gd name="connsiteX42" fmla="*/ 5498316 w 5861642"/>
              <a:gd name="connsiteY42" fmla="*/ 6781200 h 7919265"/>
              <a:gd name="connsiteX43" fmla="*/ 5497062 w 5861642"/>
              <a:gd name="connsiteY43" fmla="*/ 6802542 h 7919265"/>
              <a:gd name="connsiteX44" fmla="*/ 5499947 w 5861642"/>
              <a:gd name="connsiteY44" fmla="*/ 6820932 h 7919265"/>
              <a:gd name="connsiteX45" fmla="*/ 5494409 w 5861642"/>
              <a:gd name="connsiteY45" fmla="*/ 6847760 h 7919265"/>
              <a:gd name="connsiteX46" fmla="*/ 5486503 w 5861642"/>
              <a:gd name="connsiteY46" fmla="*/ 6982763 h 7919265"/>
              <a:gd name="connsiteX47" fmla="*/ 5452061 w 5861642"/>
              <a:gd name="connsiteY47" fmla="*/ 7583356 h 7919265"/>
              <a:gd name="connsiteX48" fmla="*/ 5458843 w 5861642"/>
              <a:gd name="connsiteY48" fmla="*/ 7628844 h 7919265"/>
              <a:gd name="connsiteX49" fmla="*/ 5457259 w 5861642"/>
              <a:gd name="connsiteY49" fmla="*/ 7712341 h 7919265"/>
              <a:gd name="connsiteX50" fmla="*/ 5443236 w 5861642"/>
              <a:gd name="connsiteY50" fmla="*/ 7838503 h 7919265"/>
              <a:gd name="connsiteX51" fmla="*/ 5447010 w 5861642"/>
              <a:gd name="connsiteY51" fmla="*/ 7862553 h 7919265"/>
              <a:gd name="connsiteX52" fmla="*/ 5432854 w 5861642"/>
              <a:gd name="connsiteY52" fmla="*/ 7919237 h 7919265"/>
              <a:gd name="connsiteX53" fmla="*/ 397307 w 5861642"/>
              <a:gd name="connsiteY53" fmla="*/ 7606085 h 7919265"/>
              <a:gd name="connsiteX54" fmla="*/ 0 w 5861642"/>
              <a:gd name="connsiteY5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5806 w 5861642"/>
              <a:gd name="connsiteY36" fmla="*/ 6483795 h 7919265"/>
              <a:gd name="connsiteX37" fmla="*/ 5510305 w 5861642"/>
              <a:gd name="connsiteY37" fmla="*/ 6577332 h 7919265"/>
              <a:gd name="connsiteX38" fmla="*/ 5511780 w 5861642"/>
              <a:gd name="connsiteY38" fmla="*/ 6587223 h 7919265"/>
              <a:gd name="connsiteX39" fmla="*/ 5510197 w 5861642"/>
              <a:gd name="connsiteY39" fmla="*/ 6670719 h 7919265"/>
              <a:gd name="connsiteX40" fmla="*/ 5499832 w 5861642"/>
              <a:gd name="connsiteY40" fmla="*/ 6770108 h 7919265"/>
              <a:gd name="connsiteX41" fmla="*/ 5498316 w 5861642"/>
              <a:gd name="connsiteY41" fmla="*/ 6781200 h 7919265"/>
              <a:gd name="connsiteX42" fmla="*/ 5497062 w 5861642"/>
              <a:gd name="connsiteY42" fmla="*/ 6802542 h 7919265"/>
              <a:gd name="connsiteX43" fmla="*/ 5499947 w 5861642"/>
              <a:gd name="connsiteY43" fmla="*/ 6820932 h 7919265"/>
              <a:gd name="connsiteX44" fmla="*/ 5494409 w 5861642"/>
              <a:gd name="connsiteY44" fmla="*/ 6847760 h 7919265"/>
              <a:gd name="connsiteX45" fmla="*/ 5486503 w 5861642"/>
              <a:gd name="connsiteY45" fmla="*/ 6982763 h 7919265"/>
              <a:gd name="connsiteX46" fmla="*/ 5452061 w 5861642"/>
              <a:gd name="connsiteY46" fmla="*/ 7583356 h 7919265"/>
              <a:gd name="connsiteX47" fmla="*/ 5458843 w 5861642"/>
              <a:gd name="connsiteY47" fmla="*/ 7628844 h 7919265"/>
              <a:gd name="connsiteX48" fmla="*/ 5457259 w 5861642"/>
              <a:gd name="connsiteY48" fmla="*/ 7712341 h 7919265"/>
              <a:gd name="connsiteX49" fmla="*/ 5443236 w 5861642"/>
              <a:gd name="connsiteY49" fmla="*/ 7838503 h 7919265"/>
              <a:gd name="connsiteX50" fmla="*/ 5447010 w 5861642"/>
              <a:gd name="connsiteY50" fmla="*/ 7862553 h 7919265"/>
              <a:gd name="connsiteX51" fmla="*/ 5432854 w 5861642"/>
              <a:gd name="connsiteY51" fmla="*/ 7919237 h 7919265"/>
              <a:gd name="connsiteX52" fmla="*/ 397307 w 5861642"/>
              <a:gd name="connsiteY52" fmla="*/ 7606085 h 7919265"/>
              <a:gd name="connsiteX53" fmla="*/ 0 w 5861642"/>
              <a:gd name="connsiteY5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1780 w 5861642"/>
              <a:gd name="connsiteY37" fmla="*/ 6587223 h 7919265"/>
              <a:gd name="connsiteX38" fmla="*/ 5510197 w 5861642"/>
              <a:gd name="connsiteY38" fmla="*/ 6670719 h 7919265"/>
              <a:gd name="connsiteX39" fmla="*/ 5499832 w 5861642"/>
              <a:gd name="connsiteY39" fmla="*/ 6770108 h 7919265"/>
              <a:gd name="connsiteX40" fmla="*/ 5498316 w 5861642"/>
              <a:gd name="connsiteY40" fmla="*/ 6781200 h 7919265"/>
              <a:gd name="connsiteX41" fmla="*/ 5497062 w 5861642"/>
              <a:gd name="connsiteY41" fmla="*/ 6802542 h 7919265"/>
              <a:gd name="connsiteX42" fmla="*/ 5499947 w 5861642"/>
              <a:gd name="connsiteY42" fmla="*/ 6820932 h 7919265"/>
              <a:gd name="connsiteX43" fmla="*/ 5494409 w 5861642"/>
              <a:gd name="connsiteY43" fmla="*/ 6847760 h 7919265"/>
              <a:gd name="connsiteX44" fmla="*/ 5486503 w 5861642"/>
              <a:gd name="connsiteY44" fmla="*/ 6982763 h 7919265"/>
              <a:gd name="connsiteX45" fmla="*/ 5452061 w 5861642"/>
              <a:gd name="connsiteY45" fmla="*/ 7583356 h 7919265"/>
              <a:gd name="connsiteX46" fmla="*/ 5458843 w 5861642"/>
              <a:gd name="connsiteY46" fmla="*/ 7628844 h 7919265"/>
              <a:gd name="connsiteX47" fmla="*/ 5457259 w 5861642"/>
              <a:gd name="connsiteY47" fmla="*/ 7712341 h 7919265"/>
              <a:gd name="connsiteX48" fmla="*/ 5443236 w 5861642"/>
              <a:gd name="connsiteY48" fmla="*/ 7838503 h 7919265"/>
              <a:gd name="connsiteX49" fmla="*/ 5447010 w 5861642"/>
              <a:gd name="connsiteY49" fmla="*/ 7862553 h 7919265"/>
              <a:gd name="connsiteX50" fmla="*/ 5432854 w 5861642"/>
              <a:gd name="connsiteY50" fmla="*/ 7919237 h 7919265"/>
              <a:gd name="connsiteX51" fmla="*/ 397307 w 5861642"/>
              <a:gd name="connsiteY51" fmla="*/ 7606085 h 7919265"/>
              <a:gd name="connsiteX52" fmla="*/ 0 w 5861642"/>
              <a:gd name="connsiteY5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305 w 5861642"/>
              <a:gd name="connsiteY36" fmla="*/ 6577332 h 7919265"/>
              <a:gd name="connsiteX37" fmla="*/ 5510197 w 5861642"/>
              <a:gd name="connsiteY37" fmla="*/ 6670719 h 7919265"/>
              <a:gd name="connsiteX38" fmla="*/ 5499832 w 5861642"/>
              <a:gd name="connsiteY38" fmla="*/ 6770108 h 7919265"/>
              <a:gd name="connsiteX39" fmla="*/ 5498316 w 5861642"/>
              <a:gd name="connsiteY39" fmla="*/ 6781200 h 7919265"/>
              <a:gd name="connsiteX40" fmla="*/ 5497062 w 5861642"/>
              <a:gd name="connsiteY40" fmla="*/ 6802542 h 7919265"/>
              <a:gd name="connsiteX41" fmla="*/ 5499947 w 5861642"/>
              <a:gd name="connsiteY41" fmla="*/ 6820932 h 7919265"/>
              <a:gd name="connsiteX42" fmla="*/ 5494409 w 5861642"/>
              <a:gd name="connsiteY42" fmla="*/ 6847760 h 7919265"/>
              <a:gd name="connsiteX43" fmla="*/ 5486503 w 5861642"/>
              <a:gd name="connsiteY43" fmla="*/ 6982763 h 7919265"/>
              <a:gd name="connsiteX44" fmla="*/ 5452061 w 5861642"/>
              <a:gd name="connsiteY44" fmla="*/ 7583356 h 7919265"/>
              <a:gd name="connsiteX45" fmla="*/ 5458843 w 5861642"/>
              <a:gd name="connsiteY45" fmla="*/ 7628844 h 7919265"/>
              <a:gd name="connsiteX46" fmla="*/ 5457259 w 5861642"/>
              <a:gd name="connsiteY46" fmla="*/ 7712341 h 7919265"/>
              <a:gd name="connsiteX47" fmla="*/ 5443236 w 5861642"/>
              <a:gd name="connsiteY47" fmla="*/ 7838503 h 7919265"/>
              <a:gd name="connsiteX48" fmla="*/ 5447010 w 5861642"/>
              <a:gd name="connsiteY48" fmla="*/ 7862553 h 7919265"/>
              <a:gd name="connsiteX49" fmla="*/ 5432854 w 5861642"/>
              <a:gd name="connsiteY49" fmla="*/ 7919237 h 7919265"/>
              <a:gd name="connsiteX50" fmla="*/ 397307 w 5861642"/>
              <a:gd name="connsiteY50" fmla="*/ 7606085 h 7919265"/>
              <a:gd name="connsiteX51" fmla="*/ 0 w 5861642"/>
              <a:gd name="connsiteY5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737032 w 5861642"/>
              <a:gd name="connsiteY35" fmla="*/ 2967149 h 7919265"/>
              <a:gd name="connsiteX36" fmla="*/ 5510197 w 5861642"/>
              <a:gd name="connsiteY36" fmla="*/ 6670719 h 7919265"/>
              <a:gd name="connsiteX37" fmla="*/ 5499832 w 5861642"/>
              <a:gd name="connsiteY37" fmla="*/ 6770108 h 7919265"/>
              <a:gd name="connsiteX38" fmla="*/ 5498316 w 5861642"/>
              <a:gd name="connsiteY38" fmla="*/ 6781200 h 7919265"/>
              <a:gd name="connsiteX39" fmla="*/ 5497062 w 5861642"/>
              <a:gd name="connsiteY39" fmla="*/ 6802542 h 7919265"/>
              <a:gd name="connsiteX40" fmla="*/ 5499947 w 5861642"/>
              <a:gd name="connsiteY40" fmla="*/ 6820932 h 7919265"/>
              <a:gd name="connsiteX41" fmla="*/ 5494409 w 5861642"/>
              <a:gd name="connsiteY41" fmla="*/ 6847760 h 7919265"/>
              <a:gd name="connsiteX42" fmla="*/ 5486503 w 5861642"/>
              <a:gd name="connsiteY42" fmla="*/ 6982763 h 7919265"/>
              <a:gd name="connsiteX43" fmla="*/ 5452061 w 5861642"/>
              <a:gd name="connsiteY43" fmla="*/ 7583356 h 7919265"/>
              <a:gd name="connsiteX44" fmla="*/ 5458843 w 5861642"/>
              <a:gd name="connsiteY44" fmla="*/ 7628844 h 7919265"/>
              <a:gd name="connsiteX45" fmla="*/ 5457259 w 5861642"/>
              <a:gd name="connsiteY45" fmla="*/ 7712341 h 7919265"/>
              <a:gd name="connsiteX46" fmla="*/ 5443236 w 5861642"/>
              <a:gd name="connsiteY46" fmla="*/ 7838503 h 7919265"/>
              <a:gd name="connsiteX47" fmla="*/ 5447010 w 5861642"/>
              <a:gd name="connsiteY47" fmla="*/ 7862553 h 7919265"/>
              <a:gd name="connsiteX48" fmla="*/ 5432854 w 5861642"/>
              <a:gd name="connsiteY48" fmla="*/ 7919237 h 7919265"/>
              <a:gd name="connsiteX49" fmla="*/ 397307 w 5861642"/>
              <a:gd name="connsiteY49" fmla="*/ 7606085 h 7919265"/>
              <a:gd name="connsiteX50" fmla="*/ 0 w 5861642"/>
              <a:gd name="connsiteY5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743281 w 5861642"/>
              <a:gd name="connsiteY34" fmla="*/ 2953568 h 7919265"/>
              <a:gd name="connsiteX35" fmla="*/ 5510197 w 5861642"/>
              <a:gd name="connsiteY35" fmla="*/ 6670719 h 7919265"/>
              <a:gd name="connsiteX36" fmla="*/ 5499832 w 5861642"/>
              <a:gd name="connsiteY36" fmla="*/ 6770108 h 7919265"/>
              <a:gd name="connsiteX37" fmla="*/ 5498316 w 5861642"/>
              <a:gd name="connsiteY37" fmla="*/ 6781200 h 7919265"/>
              <a:gd name="connsiteX38" fmla="*/ 5497062 w 5861642"/>
              <a:gd name="connsiteY38" fmla="*/ 6802542 h 7919265"/>
              <a:gd name="connsiteX39" fmla="*/ 5499947 w 5861642"/>
              <a:gd name="connsiteY39" fmla="*/ 6820932 h 7919265"/>
              <a:gd name="connsiteX40" fmla="*/ 5494409 w 5861642"/>
              <a:gd name="connsiteY40" fmla="*/ 6847760 h 7919265"/>
              <a:gd name="connsiteX41" fmla="*/ 5486503 w 5861642"/>
              <a:gd name="connsiteY41" fmla="*/ 6982763 h 7919265"/>
              <a:gd name="connsiteX42" fmla="*/ 5452061 w 5861642"/>
              <a:gd name="connsiteY42" fmla="*/ 7583356 h 7919265"/>
              <a:gd name="connsiteX43" fmla="*/ 5458843 w 5861642"/>
              <a:gd name="connsiteY43" fmla="*/ 7628844 h 7919265"/>
              <a:gd name="connsiteX44" fmla="*/ 5457259 w 5861642"/>
              <a:gd name="connsiteY44" fmla="*/ 7712341 h 7919265"/>
              <a:gd name="connsiteX45" fmla="*/ 5443236 w 5861642"/>
              <a:gd name="connsiteY45" fmla="*/ 7838503 h 7919265"/>
              <a:gd name="connsiteX46" fmla="*/ 5447010 w 5861642"/>
              <a:gd name="connsiteY46" fmla="*/ 7862553 h 7919265"/>
              <a:gd name="connsiteX47" fmla="*/ 5432854 w 5861642"/>
              <a:gd name="connsiteY47" fmla="*/ 7919237 h 7919265"/>
              <a:gd name="connsiteX48" fmla="*/ 397307 w 5861642"/>
              <a:gd name="connsiteY48" fmla="*/ 7606085 h 7919265"/>
              <a:gd name="connsiteX49" fmla="*/ 0 w 5861642"/>
              <a:gd name="connsiteY4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742249 w 5861642"/>
              <a:gd name="connsiteY33" fmla="*/ 2859981 h 7919265"/>
              <a:gd name="connsiteX34" fmla="*/ 5510197 w 5861642"/>
              <a:gd name="connsiteY34" fmla="*/ 6670719 h 7919265"/>
              <a:gd name="connsiteX35" fmla="*/ 5499832 w 5861642"/>
              <a:gd name="connsiteY35" fmla="*/ 6770108 h 7919265"/>
              <a:gd name="connsiteX36" fmla="*/ 5498316 w 5861642"/>
              <a:gd name="connsiteY36" fmla="*/ 6781200 h 7919265"/>
              <a:gd name="connsiteX37" fmla="*/ 5497062 w 5861642"/>
              <a:gd name="connsiteY37" fmla="*/ 6802542 h 7919265"/>
              <a:gd name="connsiteX38" fmla="*/ 5499947 w 5861642"/>
              <a:gd name="connsiteY38" fmla="*/ 6820932 h 7919265"/>
              <a:gd name="connsiteX39" fmla="*/ 5494409 w 5861642"/>
              <a:gd name="connsiteY39" fmla="*/ 6847760 h 7919265"/>
              <a:gd name="connsiteX40" fmla="*/ 5486503 w 5861642"/>
              <a:gd name="connsiteY40" fmla="*/ 6982763 h 7919265"/>
              <a:gd name="connsiteX41" fmla="*/ 5452061 w 5861642"/>
              <a:gd name="connsiteY41" fmla="*/ 7583356 h 7919265"/>
              <a:gd name="connsiteX42" fmla="*/ 5458843 w 5861642"/>
              <a:gd name="connsiteY42" fmla="*/ 7628844 h 7919265"/>
              <a:gd name="connsiteX43" fmla="*/ 5457259 w 5861642"/>
              <a:gd name="connsiteY43" fmla="*/ 7712341 h 7919265"/>
              <a:gd name="connsiteX44" fmla="*/ 5443236 w 5861642"/>
              <a:gd name="connsiteY44" fmla="*/ 7838503 h 7919265"/>
              <a:gd name="connsiteX45" fmla="*/ 5447010 w 5861642"/>
              <a:gd name="connsiteY45" fmla="*/ 7862553 h 7919265"/>
              <a:gd name="connsiteX46" fmla="*/ 5432854 w 5861642"/>
              <a:gd name="connsiteY46" fmla="*/ 7919237 h 7919265"/>
              <a:gd name="connsiteX47" fmla="*/ 397307 w 5861642"/>
              <a:gd name="connsiteY47" fmla="*/ 7606085 h 7919265"/>
              <a:gd name="connsiteX48" fmla="*/ 0 w 5861642"/>
              <a:gd name="connsiteY4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510197 w 5861642"/>
              <a:gd name="connsiteY33" fmla="*/ 6670719 h 7919265"/>
              <a:gd name="connsiteX34" fmla="*/ 5499832 w 5861642"/>
              <a:gd name="connsiteY34" fmla="*/ 6770108 h 7919265"/>
              <a:gd name="connsiteX35" fmla="*/ 5498316 w 5861642"/>
              <a:gd name="connsiteY35" fmla="*/ 6781200 h 7919265"/>
              <a:gd name="connsiteX36" fmla="*/ 5497062 w 5861642"/>
              <a:gd name="connsiteY36" fmla="*/ 6802542 h 7919265"/>
              <a:gd name="connsiteX37" fmla="*/ 5499947 w 5861642"/>
              <a:gd name="connsiteY37" fmla="*/ 6820932 h 7919265"/>
              <a:gd name="connsiteX38" fmla="*/ 5494409 w 5861642"/>
              <a:gd name="connsiteY38" fmla="*/ 6847760 h 7919265"/>
              <a:gd name="connsiteX39" fmla="*/ 5486503 w 5861642"/>
              <a:gd name="connsiteY39" fmla="*/ 6982763 h 7919265"/>
              <a:gd name="connsiteX40" fmla="*/ 5452061 w 5861642"/>
              <a:gd name="connsiteY40" fmla="*/ 7583356 h 7919265"/>
              <a:gd name="connsiteX41" fmla="*/ 5458843 w 5861642"/>
              <a:gd name="connsiteY41" fmla="*/ 7628844 h 7919265"/>
              <a:gd name="connsiteX42" fmla="*/ 5457259 w 5861642"/>
              <a:gd name="connsiteY42" fmla="*/ 7712341 h 7919265"/>
              <a:gd name="connsiteX43" fmla="*/ 5443236 w 5861642"/>
              <a:gd name="connsiteY43" fmla="*/ 7838503 h 7919265"/>
              <a:gd name="connsiteX44" fmla="*/ 5447010 w 5861642"/>
              <a:gd name="connsiteY44" fmla="*/ 7862553 h 7919265"/>
              <a:gd name="connsiteX45" fmla="*/ 5432854 w 5861642"/>
              <a:gd name="connsiteY45" fmla="*/ 7919237 h 7919265"/>
              <a:gd name="connsiteX46" fmla="*/ 397307 w 5861642"/>
              <a:gd name="connsiteY46" fmla="*/ 7606085 h 7919265"/>
              <a:gd name="connsiteX47" fmla="*/ 0 w 5861642"/>
              <a:gd name="connsiteY4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22318 w 5861642"/>
              <a:gd name="connsiteY9" fmla="*/ 1018677 h 7919265"/>
              <a:gd name="connsiteX10" fmla="*/ 5809530 w 5861642"/>
              <a:gd name="connsiteY10" fmla="*/ 1196200 h 7919265"/>
              <a:gd name="connsiteX11" fmla="*/ 5812189 w 5861642"/>
              <a:gd name="connsiteY11" fmla="*/ 1197315 h 7919265"/>
              <a:gd name="connsiteX12" fmla="*/ 5817462 w 5861642"/>
              <a:gd name="connsiteY12" fmla="*/ 1242155 h 7919265"/>
              <a:gd name="connsiteX13" fmla="*/ 5811320 w 5861642"/>
              <a:gd name="connsiteY13" fmla="*/ 1364256 h 7919265"/>
              <a:gd name="connsiteX14" fmla="*/ 5811185 w 5861642"/>
              <a:gd name="connsiteY14" fmla="*/ 1436500 h 7919265"/>
              <a:gd name="connsiteX15" fmla="*/ 5816694 w 5861642"/>
              <a:gd name="connsiteY15" fmla="*/ 1462669 h 7919265"/>
              <a:gd name="connsiteX16" fmla="*/ 5818070 w 5861642"/>
              <a:gd name="connsiteY16" fmla="*/ 1637067 h 7919265"/>
              <a:gd name="connsiteX17" fmla="*/ 5811245 w 5861642"/>
              <a:gd name="connsiteY17" fmla="*/ 1696270 h 7919265"/>
              <a:gd name="connsiteX18" fmla="*/ 5795186 w 5861642"/>
              <a:gd name="connsiteY18" fmla="*/ 1818360 h 7919265"/>
              <a:gd name="connsiteX19" fmla="*/ 5796218 w 5861642"/>
              <a:gd name="connsiteY19" fmla="*/ 1911947 h 7919265"/>
              <a:gd name="connsiteX20" fmla="*/ 5789969 w 5861642"/>
              <a:gd name="connsiteY20" fmla="*/ 1925528 h 7919265"/>
              <a:gd name="connsiteX21" fmla="*/ 5771499 w 5861642"/>
              <a:gd name="connsiteY21" fmla="*/ 2014848 h 7919265"/>
              <a:gd name="connsiteX22" fmla="*/ 5767709 w 5861642"/>
              <a:gd name="connsiteY22" fmla="*/ 2045563 h 7919265"/>
              <a:gd name="connsiteX23" fmla="*/ 5767187 w 5861642"/>
              <a:gd name="connsiteY23" fmla="*/ 2054308 h 7919265"/>
              <a:gd name="connsiteX24" fmla="*/ 5769380 w 5861642"/>
              <a:gd name="connsiteY24" fmla="*/ 2060299 h 7919265"/>
              <a:gd name="connsiteX25" fmla="*/ 5756593 w 5861642"/>
              <a:gd name="connsiteY25" fmla="*/ 2237821 h 7919265"/>
              <a:gd name="connsiteX26" fmla="*/ 5759252 w 5861642"/>
              <a:gd name="connsiteY26" fmla="*/ 2238936 h 7919265"/>
              <a:gd name="connsiteX27" fmla="*/ 5764525 w 5861642"/>
              <a:gd name="connsiteY27" fmla="*/ 2283776 h 7919265"/>
              <a:gd name="connsiteX28" fmla="*/ 5758382 w 5861642"/>
              <a:gd name="connsiteY28" fmla="*/ 2405877 h 7919265"/>
              <a:gd name="connsiteX29" fmla="*/ 5758248 w 5861642"/>
              <a:gd name="connsiteY29" fmla="*/ 2478121 h 7919265"/>
              <a:gd name="connsiteX30" fmla="*/ 5763756 w 5861642"/>
              <a:gd name="connsiteY30" fmla="*/ 2504290 h 7919265"/>
              <a:gd name="connsiteX31" fmla="*/ 5765133 w 5861642"/>
              <a:gd name="connsiteY31" fmla="*/ 2678688 h 7919265"/>
              <a:gd name="connsiteX32" fmla="*/ 5758308 w 5861642"/>
              <a:gd name="connsiteY32" fmla="*/ 2737891 h 7919265"/>
              <a:gd name="connsiteX33" fmla="*/ 5499832 w 5861642"/>
              <a:gd name="connsiteY33" fmla="*/ 6770108 h 7919265"/>
              <a:gd name="connsiteX34" fmla="*/ 5498316 w 5861642"/>
              <a:gd name="connsiteY34" fmla="*/ 6781200 h 7919265"/>
              <a:gd name="connsiteX35" fmla="*/ 5497062 w 5861642"/>
              <a:gd name="connsiteY35" fmla="*/ 6802542 h 7919265"/>
              <a:gd name="connsiteX36" fmla="*/ 5499947 w 5861642"/>
              <a:gd name="connsiteY36" fmla="*/ 6820932 h 7919265"/>
              <a:gd name="connsiteX37" fmla="*/ 5494409 w 5861642"/>
              <a:gd name="connsiteY37" fmla="*/ 6847760 h 7919265"/>
              <a:gd name="connsiteX38" fmla="*/ 5486503 w 5861642"/>
              <a:gd name="connsiteY38" fmla="*/ 6982763 h 7919265"/>
              <a:gd name="connsiteX39" fmla="*/ 5452061 w 5861642"/>
              <a:gd name="connsiteY39" fmla="*/ 7583356 h 7919265"/>
              <a:gd name="connsiteX40" fmla="*/ 5458843 w 5861642"/>
              <a:gd name="connsiteY40" fmla="*/ 7628844 h 7919265"/>
              <a:gd name="connsiteX41" fmla="*/ 5457259 w 5861642"/>
              <a:gd name="connsiteY41" fmla="*/ 7712341 h 7919265"/>
              <a:gd name="connsiteX42" fmla="*/ 5443236 w 5861642"/>
              <a:gd name="connsiteY42" fmla="*/ 7838503 h 7919265"/>
              <a:gd name="connsiteX43" fmla="*/ 5447010 w 5861642"/>
              <a:gd name="connsiteY43" fmla="*/ 7862553 h 7919265"/>
              <a:gd name="connsiteX44" fmla="*/ 5432854 w 5861642"/>
              <a:gd name="connsiteY44" fmla="*/ 7919237 h 7919265"/>
              <a:gd name="connsiteX45" fmla="*/ 397307 w 5861642"/>
              <a:gd name="connsiteY45" fmla="*/ 7606085 h 7919265"/>
              <a:gd name="connsiteX46" fmla="*/ 0 w 5861642"/>
              <a:gd name="connsiteY4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20125 w 5861642"/>
              <a:gd name="connsiteY8" fmla="*/ 1012687 h 7919265"/>
              <a:gd name="connsiteX9" fmla="*/ 5809530 w 5861642"/>
              <a:gd name="connsiteY9" fmla="*/ 1196200 h 7919265"/>
              <a:gd name="connsiteX10" fmla="*/ 5812189 w 5861642"/>
              <a:gd name="connsiteY10" fmla="*/ 1197315 h 7919265"/>
              <a:gd name="connsiteX11" fmla="*/ 5817462 w 5861642"/>
              <a:gd name="connsiteY11" fmla="*/ 1242155 h 7919265"/>
              <a:gd name="connsiteX12" fmla="*/ 5811320 w 5861642"/>
              <a:gd name="connsiteY12" fmla="*/ 1364256 h 7919265"/>
              <a:gd name="connsiteX13" fmla="*/ 5811185 w 5861642"/>
              <a:gd name="connsiteY13" fmla="*/ 1436500 h 7919265"/>
              <a:gd name="connsiteX14" fmla="*/ 5816694 w 5861642"/>
              <a:gd name="connsiteY14" fmla="*/ 1462669 h 7919265"/>
              <a:gd name="connsiteX15" fmla="*/ 5818070 w 5861642"/>
              <a:gd name="connsiteY15" fmla="*/ 1637067 h 7919265"/>
              <a:gd name="connsiteX16" fmla="*/ 5811245 w 5861642"/>
              <a:gd name="connsiteY16" fmla="*/ 1696270 h 7919265"/>
              <a:gd name="connsiteX17" fmla="*/ 5795186 w 5861642"/>
              <a:gd name="connsiteY17" fmla="*/ 1818360 h 7919265"/>
              <a:gd name="connsiteX18" fmla="*/ 5796218 w 5861642"/>
              <a:gd name="connsiteY18" fmla="*/ 1911947 h 7919265"/>
              <a:gd name="connsiteX19" fmla="*/ 5789969 w 5861642"/>
              <a:gd name="connsiteY19" fmla="*/ 1925528 h 7919265"/>
              <a:gd name="connsiteX20" fmla="*/ 5771499 w 5861642"/>
              <a:gd name="connsiteY20" fmla="*/ 2014848 h 7919265"/>
              <a:gd name="connsiteX21" fmla="*/ 5767709 w 5861642"/>
              <a:gd name="connsiteY21" fmla="*/ 2045563 h 7919265"/>
              <a:gd name="connsiteX22" fmla="*/ 5767187 w 5861642"/>
              <a:gd name="connsiteY22" fmla="*/ 2054308 h 7919265"/>
              <a:gd name="connsiteX23" fmla="*/ 5769380 w 5861642"/>
              <a:gd name="connsiteY23" fmla="*/ 2060299 h 7919265"/>
              <a:gd name="connsiteX24" fmla="*/ 5756593 w 5861642"/>
              <a:gd name="connsiteY24" fmla="*/ 2237821 h 7919265"/>
              <a:gd name="connsiteX25" fmla="*/ 5759252 w 5861642"/>
              <a:gd name="connsiteY25" fmla="*/ 2238936 h 7919265"/>
              <a:gd name="connsiteX26" fmla="*/ 5764525 w 5861642"/>
              <a:gd name="connsiteY26" fmla="*/ 2283776 h 7919265"/>
              <a:gd name="connsiteX27" fmla="*/ 5758382 w 5861642"/>
              <a:gd name="connsiteY27" fmla="*/ 2405877 h 7919265"/>
              <a:gd name="connsiteX28" fmla="*/ 5758248 w 5861642"/>
              <a:gd name="connsiteY28" fmla="*/ 2478121 h 7919265"/>
              <a:gd name="connsiteX29" fmla="*/ 5763756 w 5861642"/>
              <a:gd name="connsiteY29" fmla="*/ 2504290 h 7919265"/>
              <a:gd name="connsiteX30" fmla="*/ 5765133 w 5861642"/>
              <a:gd name="connsiteY30" fmla="*/ 2678688 h 7919265"/>
              <a:gd name="connsiteX31" fmla="*/ 5758308 w 5861642"/>
              <a:gd name="connsiteY31" fmla="*/ 2737891 h 7919265"/>
              <a:gd name="connsiteX32" fmla="*/ 5499832 w 5861642"/>
              <a:gd name="connsiteY32" fmla="*/ 6770108 h 7919265"/>
              <a:gd name="connsiteX33" fmla="*/ 5498316 w 5861642"/>
              <a:gd name="connsiteY33" fmla="*/ 6781200 h 7919265"/>
              <a:gd name="connsiteX34" fmla="*/ 5497062 w 5861642"/>
              <a:gd name="connsiteY34" fmla="*/ 6802542 h 7919265"/>
              <a:gd name="connsiteX35" fmla="*/ 5499947 w 5861642"/>
              <a:gd name="connsiteY35" fmla="*/ 6820932 h 7919265"/>
              <a:gd name="connsiteX36" fmla="*/ 5494409 w 5861642"/>
              <a:gd name="connsiteY36" fmla="*/ 6847760 h 7919265"/>
              <a:gd name="connsiteX37" fmla="*/ 5486503 w 5861642"/>
              <a:gd name="connsiteY37" fmla="*/ 6982763 h 7919265"/>
              <a:gd name="connsiteX38" fmla="*/ 5452061 w 5861642"/>
              <a:gd name="connsiteY38" fmla="*/ 7583356 h 7919265"/>
              <a:gd name="connsiteX39" fmla="*/ 5458843 w 5861642"/>
              <a:gd name="connsiteY39" fmla="*/ 7628844 h 7919265"/>
              <a:gd name="connsiteX40" fmla="*/ 5457259 w 5861642"/>
              <a:gd name="connsiteY40" fmla="*/ 7712341 h 7919265"/>
              <a:gd name="connsiteX41" fmla="*/ 5443236 w 5861642"/>
              <a:gd name="connsiteY41" fmla="*/ 7838503 h 7919265"/>
              <a:gd name="connsiteX42" fmla="*/ 5447010 w 5861642"/>
              <a:gd name="connsiteY42" fmla="*/ 7862553 h 7919265"/>
              <a:gd name="connsiteX43" fmla="*/ 5432854 w 5861642"/>
              <a:gd name="connsiteY43" fmla="*/ 7919237 h 7919265"/>
              <a:gd name="connsiteX44" fmla="*/ 397307 w 5861642"/>
              <a:gd name="connsiteY44" fmla="*/ 7606085 h 7919265"/>
              <a:gd name="connsiteX45" fmla="*/ 0 w 5861642"/>
              <a:gd name="connsiteY4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37543 w 5861642"/>
              <a:gd name="connsiteY7" fmla="*/ 720595 h 7919265"/>
              <a:gd name="connsiteX8" fmla="*/ 5809530 w 5861642"/>
              <a:gd name="connsiteY8" fmla="*/ 1196200 h 7919265"/>
              <a:gd name="connsiteX9" fmla="*/ 5812189 w 5861642"/>
              <a:gd name="connsiteY9" fmla="*/ 1197315 h 7919265"/>
              <a:gd name="connsiteX10" fmla="*/ 5817462 w 5861642"/>
              <a:gd name="connsiteY10" fmla="*/ 1242155 h 7919265"/>
              <a:gd name="connsiteX11" fmla="*/ 5811320 w 5861642"/>
              <a:gd name="connsiteY11" fmla="*/ 1364256 h 7919265"/>
              <a:gd name="connsiteX12" fmla="*/ 5811185 w 5861642"/>
              <a:gd name="connsiteY12" fmla="*/ 1436500 h 7919265"/>
              <a:gd name="connsiteX13" fmla="*/ 5816694 w 5861642"/>
              <a:gd name="connsiteY13" fmla="*/ 1462669 h 7919265"/>
              <a:gd name="connsiteX14" fmla="*/ 5818070 w 5861642"/>
              <a:gd name="connsiteY14" fmla="*/ 1637067 h 7919265"/>
              <a:gd name="connsiteX15" fmla="*/ 5811245 w 5861642"/>
              <a:gd name="connsiteY15" fmla="*/ 1696270 h 7919265"/>
              <a:gd name="connsiteX16" fmla="*/ 5795186 w 5861642"/>
              <a:gd name="connsiteY16" fmla="*/ 1818360 h 7919265"/>
              <a:gd name="connsiteX17" fmla="*/ 5796218 w 5861642"/>
              <a:gd name="connsiteY17" fmla="*/ 1911947 h 7919265"/>
              <a:gd name="connsiteX18" fmla="*/ 5789969 w 5861642"/>
              <a:gd name="connsiteY18" fmla="*/ 1925528 h 7919265"/>
              <a:gd name="connsiteX19" fmla="*/ 5771499 w 5861642"/>
              <a:gd name="connsiteY19" fmla="*/ 2014848 h 7919265"/>
              <a:gd name="connsiteX20" fmla="*/ 5767709 w 5861642"/>
              <a:gd name="connsiteY20" fmla="*/ 2045563 h 7919265"/>
              <a:gd name="connsiteX21" fmla="*/ 5767187 w 5861642"/>
              <a:gd name="connsiteY21" fmla="*/ 2054308 h 7919265"/>
              <a:gd name="connsiteX22" fmla="*/ 5769380 w 5861642"/>
              <a:gd name="connsiteY22" fmla="*/ 2060299 h 7919265"/>
              <a:gd name="connsiteX23" fmla="*/ 5756593 w 5861642"/>
              <a:gd name="connsiteY23" fmla="*/ 2237821 h 7919265"/>
              <a:gd name="connsiteX24" fmla="*/ 5759252 w 5861642"/>
              <a:gd name="connsiteY24" fmla="*/ 2238936 h 7919265"/>
              <a:gd name="connsiteX25" fmla="*/ 5764525 w 5861642"/>
              <a:gd name="connsiteY25" fmla="*/ 2283776 h 7919265"/>
              <a:gd name="connsiteX26" fmla="*/ 5758382 w 5861642"/>
              <a:gd name="connsiteY26" fmla="*/ 2405877 h 7919265"/>
              <a:gd name="connsiteX27" fmla="*/ 5758248 w 5861642"/>
              <a:gd name="connsiteY27" fmla="*/ 2478121 h 7919265"/>
              <a:gd name="connsiteX28" fmla="*/ 5763756 w 5861642"/>
              <a:gd name="connsiteY28" fmla="*/ 2504290 h 7919265"/>
              <a:gd name="connsiteX29" fmla="*/ 5765133 w 5861642"/>
              <a:gd name="connsiteY29" fmla="*/ 2678688 h 7919265"/>
              <a:gd name="connsiteX30" fmla="*/ 5758308 w 5861642"/>
              <a:gd name="connsiteY30" fmla="*/ 2737891 h 7919265"/>
              <a:gd name="connsiteX31" fmla="*/ 5499832 w 5861642"/>
              <a:gd name="connsiteY31" fmla="*/ 6770108 h 7919265"/>
              <a:gd name="connsiteX32" fmla="*/ 5498316 w 5861642"/>
              <a:gd name="connsiteY32" fmla="*/ 6781200 h 7919265"/>
              <a:gd name="connsiteX33" fmla="*/ 5497062 w 5861642"/>
              <a:gd name="connsiteY33" fmla="*/ 6802542 h 7919265"/>
              <a:gd name="connsiteX34" fmla="*/ 5499947 w 5861642"/>
              <a:gd name="connsiteY34" fmla="*/ 6820932 h 7919265"/>
              <a:gd name="connsiteX35" fmla="*/ 5494409 w 5861642"/>
              <a:gd name="connsiteY35" fmla="*/ 6847760 h 7919265"/>
              <a:gd name="connsiteX36" fmla="*/ 5486503 w 5861642"/>
              <a:gd name="connsiteY36" fmla="*/ 6982763 h 7919265"/>
              <a:gd name="connsiteX37" fmla="*/ 5452061 w 5861642"/>
              <a:gd name="connsiteY37" fmla="*/ 7583356 h 7919265"/>
              <a:gd name="connsiteX38" fmla="*/ 5458843 w 5861642"/>
              <a:gd name="connsiteY38" fmla="*/ 7628844 h 7919265"/>
              <a:gd name="connsiteX39" fmla="*/ 5457259 w 5861642"/>
              <a:gd name="connsiteY39" fmla="*/ 7712341 h 7919265"/>
              <a:gd name="connsiteX40" fmla="*/ 5443236 w 5861642"/>
              <a:gd name="connsiteY40" fmla="*/ 7838503 h 7919265"/>
              <a:gd name="connsiteX41" fmla="*/ 5447010 w 5861642"/>
              <a:gd name="connsiteY41" fmla="*/ 7862553 h 7919265"/>
              <a:gd name="connsiteX42" fmla="*/ 5432854 w 5861642"/>
              <a:gd name="connsiteY42" fmla="*/ 7919237 h 7919265"/>
              <a:gd name="connsiteX43" fmla="*/ 397307 w 5861642"/>
              <a:gd name="connsiteY43" fmla="*/ 7606085 h 7919265"/>
              <a:gd name="connsiteX44" fmla="*/ 0 w 5861642"/>
              <a:gd name="connsiteY4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42343 w 5861642"/>
              <a:gd name="connsiteY6" fmla="*/ 627797 h 7919265"/>
              <a:gd name="connsiteX7" fmla="*/ 5809530 w 5861642"/>
              <a:gd name="connsiteY7" fmla="*/ 1196200 h 7919265"/>
              <a:gd name="connsiteX8" fmla="*/ 5812189 w 5861642"/>
              <a:gd name="connsiteY8" fmla="*/ 1197315 h 7919265"/>
              <a:gd name="connsiteX9" fmla="*/ 5817462 w 5861642"/>
              <a:gd name="connsiteY9" fmla="*/ 1242155 h 7919265"/>
              <a:gd name="connsiteX10" fmla="*/ 5811320 w 5861642"/>
              <a:gd name="connsiteY10" fmla="*/ 1364256 h 7919265"/>
              <a:gd name="connsiteX11" fmla="*/ 5811185 w 5861642"/>
              <a:gd name="connsiteY11" fmla="*/ 1436500 h 7919265"/>
              <a:gd name="connsiteX12" fmla="*/ 5816694 w 5861642"/>
              <a:gd name="connsiteY12" fmla="*/ 1462669 h 7919265"/>
              <a:gd name="connsiteX13" fmla="*/ 5818070 w 5861642"/>
              <a:gd name="connsiteY13" fmla="*/ 1637067 h 7919265"/>
              <a:gd name="connsiteX14" fmla="*/ 5811245 w 5861642"/>
              <a:gd name="connsiteY14" fmla="*/ 1696270 h 7919265"/>
              <a:gd name="connsiteX15" fmla="*/ 5795186 w 5861642"/>
              <a:gd name="connsiteY15" fmla="*/ 1818360 h 7919265"/>
              <a:gd name="connsiteX16" fmla="*/ 5796218 w 5861642"/>
              <a:gd name="connsiteY16" fmla="*/ 1911947 h 7919265"/>
              <a:gd name="connsiteX17" fmla="*/ 5789969 w 5861642"/>
              <a:gd name="connsiteY17" fmla="*/ 1925528 h 7919265"/>
              <a:gd name="connsiteX18" fmla="*/ 5771499 w 5861642"/>
              <a:gd name="connsiteY18" fmla="*/ 2014848 h 7919265"/>
              <a:gd name="connsiteX19" fmla="*/ 5767709 w 5861642"/>
              <a:gd name="connsiteY19" fmla="*/ 2045563 h 7919265"/>
              <a:gd name="connsiteX20" fmla="*/ 5767187 w 5861642"/>
              <a:gd name="connsiteY20" fmla="*/ 2054308 h 7919265"/>
              <a:gd name="connsiteX21" fmla="*/ 5769380 w 5861642"/>
              <a:gd name="connsiteY21" fmla="*/ 2060299 h 7919265"/>
              <a:gd name="connsiteX22" fmla="*/ 5756593 w 5861642"/>
              <a:gd name="connsiteY22" fmla="*/ 2237821 h 7919265"/>
              <a:gd name="connsiteX23" fmla="*/ 5759252 w 5861642"/>
              <a:gd name="connsiteY23" fmla="*/ 2238936 h 7919265"/>
              <a:gd name="connsiteX24" fmla="*/ 5764525 w 5861642"/>
              <a:gd name="connsiteY24" fmla="*/ 2283776 h 7919265"/>
              <a:gd name="connsiteX25" fmla="*/ 5758382 w 5861642"/>
              <a:gd name="connsiteY25" fmla="*/ 2405877 h 7919265"/>
              <a:gd name="connsiteX26" fmla="*/ 5758248 w 5861642"/>
              <a:gd name="connsiteY26" fmla="*/ 2478121 h 7919265"/>
              <a:gd name="connsiteX27" fmla="*/ 5763756 w 5861642"/>
              <a:gd name="connsiteY27" fmla="*/ 2504290 h 7919265"/>
              <a:gd name="connsiteX28" fmla="*/ 5765133 w 5861642"/>
              <a:gd name="connsiteY28" fmla="*/ 2678688 h 7919265"/>
              <a:gd name="connsiteX29" fmla="*/ 5758308 w 5861642"/>
              <a:gd name="connsiteY29" fmla="*/ 2737891 h 7919265"/>
              <a:gd name="connsiteX30" fmla="*/ 5499832 w 5861642"/>
              <a:gd name="connsiteY30" fmla="*/ 6770108 h 7919265"/>
              <a:gd name="connsiteX31" fmla="*/ 5498316 w 5861642"/>
              <a:gd name="connsiteY31" fmla="*/ 6781200 h 7919265"/>
              <a:gd name="connsiteX32" fmla="*/ 5497062 w 5861642"/>
              <a:gd name="connsiteY32" fmla="*/ 6802542 h 7919265"/>
              <a:gd name="connsiteX33" fmla="*/ 5499947 w 5861642"/>
              <a:gd name="connsiteY33" fmla="*/ 6820932 h 7919265"/>
              <a:gd name="connsiteX34" fmla="*/ 5494409 w 5861642"/>
              <a:gd name="connsiteY34" fmla="*/ 6847760 h 7919265"/>
              <a:gd name="connsiteX35" fmla="*/ 5486503 w 5861642"/>
              <a:gd name="connsiteY35" fmla="*/ 6982763 h 7919265"/>
              <a:gd name="connsiteX36" fmla="*/ 5452061 w 5861642"/>
              <a:gd name="connsiteY36" fmla="*/ 7583356 h 7919265"/>
              <a:gd name="connsiteX37" fmla="*/ 5458843 w 5861642"/>
              <a:gd name="connsiteY37" fmla="*/ 7628844 h 7919265"/>
              <a:gd name="connsiteX38" fmla="*/ 5457259 w 5861642"/>
              <a:gd name="connsiteY38" fmla="*/ 7712341 h 7919265"/>
              <a:gd name="connsiteX39" fmla="*/ 5443236 w 5861642"/>
              <a:gd name="connsiteY39" fmla="*/ 7838503 h 7919265"/>
              <a:gd name="connsiteX40" fmla="*/ 5447010 w 5861642"/>
              <a:gd name="connsiteY40" fmla="*/ 7862553 h 7919265"/>
              <a:gd name="connsiteX41" fmla="*/ 5432854 w 5861642"/>
              <a:gd name="connsiteY41" fmla="*/ 7919237 h 7919265"/>
              <a:gd name="connsiteX42" fmla="*/ 397307 w 5861642"/>
              <a:gd name="connsiteY42" fmla="*/ 7606085 h 7919265"/>
              <a:gd name="connsiteX43" fmla="*/ 0 w 5861642"/>
              <a:gd name="connsiteY43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758308 w 5861642"/>
              <a:gd name="connsiteY28" fmla="*/ 2737891 h 7919265"/>
              <a:gd name="connsiteX29" fmla="*/ 5499832 w 5861642"/>
              <a:gd name="connsiteY29" fmla="*/ 6770108 h 7919265"/>
              <a:gd name="connsiteX30" fmla="*/ 5498316 w 5861642"/>
              <a:gd name="connsiteY30" fmla="*/ 6781200 h 7919265"/>
              <a:gd name="connsiteX31" fmla="*/ 5497062 w 5861642"/>
              <a:gd name="connsiteY31" fmla="*/ 6802542 h 7919265"/>
              <a:gd name="connsiteX32" fmla="*/ 5499947 w 5861642"/>
              <a:gd name="connsiteY32" fmla="*/ 6820932 h 7919265"/>
              <a:gd name="connsiteX33" fmla="*/ 5494409 w 5861642"/>
              <a:gd name="connsiteY33" fmla="*/ 6847760 h 7919265"/>
              <a:gd name="connsiteX34" fmla="*/ 5486503 w 5861642"/>
              <a:gd name="connsiteY34" fmla="*/ 6982763 h 7919265"/>
              <a:gd name="connsiteX35" fmla="*/ 5452061 w 5861642"/>
              <a:gd name="connsiteY35" fmla="*/ 7583356 h 7919265"/>
              <a:gd name="connsiteX36" fmla="*/ 5458843 w 5861642"/>
              <a:gd name="connsiteY36" fmla="*/ 7628844 h 7919265"/>
              <a:gd name="connsiteX37" fmla="*/ 5457259 w 5861642"/>
              <a:gd name="connsiteY37" fmla="*/ 7712341 h 7919265"/>
              <a:gd name="connsiteX38" fmla="*/ 5443236 w 5861642"/>
              <a:gd name="connsiteY38" fmla="*/ 7838503 h 7919265"/>
              <a:gd name="connsiteX39" fmla="*/ 5447010 w 5861642"/>
              <a:gd name="connsiteY39" fmla="*/ 7862553 h 7919265"/>
              <a:gd name="connsiteX40" fmla="*/ 5432854 w 5861642"/>
              <a:gd name="connsiteY40" fmla="*/ 7919237 h 7919265"/>
              <a:gd name="connsiteX41" fmla="*/ 397307 w 5861642"/>
              <a:gd name="connsiteY41" fmla="*/ 7606085 h 7919265"/>
              <a:gd name="connsiteX42" fmla="*/ 0 w 5861642"/>
              <a:gd name="connsiteY42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765133 w 5861642"/>
              <a:gd name="connsiteY27" fmla="*/ 2678688 h 7919265"/>
              <a:gd name="connsiteX28" fmla="*/ 5499832 w 5861642"/>
              <a:gd name="connsiteY28" fmla="*/ 6770108 h 7919265"/>
              <a:gd name="connsiteX29" fmla="*/ 5498316 w 5861642"/>
              <a:gd name="connsiteY29" fmla="*/ 6781200 h 7919265"/>
              <a:gd name="connsiteX30" fmla="*/ 5497062 w 5861642"/>
              <a:gd name="connsiteY30" fmla="*/ 6802542 h 7919265"/>
              <a:gd name="connsiteX31" fmla="*/ 5499947 w 5861642"/>
              <a:gd name="connsiteY31" fmla="*/ 6820932 h 7919265"/>
              <a:gd name="connsiteX32" fmla="*/ 5494409 w 5861642"/>
              <a:gd name="connsiteY32" fmla="*/ 6847760 h 7919265"/>
              <a:gd name="connsiteX33" fmla="*/ 5486503 w 5861642"/>
              <a:gd name="connsiteY33" fmla="*/ 6982763 h 7919265"/>
              <a:gd name="connsiteX34" fmla="*/ 5452061 w 5861642"/>
              <a:gd name="connsiteY34" fmla="*/ 7583356 h 7919265"/>
              <a:gd name="connsiteX35" fmla="*/ 5458843 w 5861642"/>
              <a:gd name="connsiteY35" fmla="*/ 7628844 h 7919265"/>
              <a:gd name="connsiteX36" fmla="*/ 5457259 w 5861642"/>
              <a:gd name="connsiteY36" fmla="*/ 7712341 h 7919265"/>
              <a:gd name="connsiteX37" fmla="*/ 5443236 w 5861642"/>
              <a:gd name="connsiteY37" fmla="*/ 7838503 h 7919265"/>
              <a:gd name="connsiteX38" fmla="*/ 5447010 w 5861642"/>
              <a:gd name="connsiteY38" fmla="*/ 7862553 h 7919265"/>
              <a:gd name="connsiteX39" fmla="*/ 5432854 w 5861642"/>
              <a:gd name="connsiteY39" fmla="*/ 7919237 h 7919265"/>
              <a:gd name="connsiteX40" fmla="*/ 397307 w 5861642"/>
              <a:gd name="connsiteY40" fmla="*/ 7606085 h 7919265"/>
              <a:gd name="connsiteX41" fmla="*/ 0 w 5861642"/>
              <a:gd name="connsiteY41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3756 w 5861642"/>
              <a:gd name="connsiteY26" fmla="*/ 250429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8316 w 5861642"/>
              <a:gd name="connsiteY28" fmla="*/ 6781200 h 7919265"/>
              <a:gd name="connsiteX29" fmla="*/ 5497062 w 5861642"/>
              <a:gd name="connsiteY29" fmla="*/ 6802542 h 7919265"/>
              <a:gd name="connsiteX30" fmla="*/ 5499947 w 5861642"/>
              <a:gd name="connsiteY30" fmla="*/ 6820932 h 7919265"/>
              <a:gd name="connsiteX31" fmla="*/ 5494409 w 5861642"/>
              <a:gd name="connsiteY31" fmla="*/ 6847760 h 7919265"/>
              <a:gd name="connsiteX32" fmla="*/ 5486503 w 5861642"/>
              <a:gd name="connsiteY32" fmla="*/ 6982763 h 7919265"/>
              <a:gd name="connsiteX33" fmla="*/ 5452061 w 5861642"/>
              <a:gd name="connsiteY33" fmla="*/ 7583356 h 7919265"/>
              <a:gd name="connsiteX34" fmla="*/ 5458843 w 5861642"/>
              <a:gd name="connsiteY34" fmla="*/ 7628844 h 7919265"/>
              <a:gd name="connsiteX35" fmla="*/ 5457259 w 5861642"/>
              <a:gd name="connsiteY35" fmla="*/ 7712341 h 7919265"/>
              <a:gd name="connsiteX36" fmla="*/ 5443236 w 5861642"/>
              <a:gd name="connsiteY36" fmla="*/ 7838503 h 7919265"/>
              <a:gd name="connsiteX37" fmla="*/ 5447010 w 5861642"/>
              <a:gd name="connsiteY37" fmla="*/ 7862553 h 7919265"/>
              <a:gd name="connsiteX38" fmla="*/ 5432854 w 5861642"/>
              <a:gd name="connsiteY38" fmla="*/ 7919237 h 7919265"/>
              <a:gd name="connsiteX39" fmla="*/ 397307 w 5861642"/>
              <a:gd name="connsiteY39" fmla="*/ 7606085 h 7919265"/>
              <a:gd name="connsiteX40" fmla="*/ 0 w 5861642"/>
              <a:gd name="connsiteY40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94409 w 5861642"/>
              <a:gd name="connsiteY30" fmla="*/ 6847760 h 7919265"/>
              <a:gd name="connsiteX31" fmla="*/ 5486503 w 5861642"/>
              <a:gd name="connsiteY31" fmla="*/ 6982763 h 7919265"/>
              <a:gd name="connsiteX32" fmla="*/ 5452061 w 5861642"/>
              <a:gd name="connsiteY32" fmla="*/ 7583356 h 7919265"/>
              <a:gd name="connsiteX33" fmla="*/ 5458843 w 5861642"/>
              <a:gd name="connsiteY33" fmla="*/ 7628844 h 7919265"/>
              <a:gd name="connsiteX34" fmla="*/ 5457259 w 5861642"/>
              <a:gd name="connsiteY34" fmla="*/ 7712341 h 7919265"/>
              <a:gd name="connsiteX35" fmla="*/ 5443236 w 5861642"/>
              <a:gd name="connsiteY35" fmla="*/ 7838503 h 7919265"/>
              <a:gd name="connsiteX36" fmla="*/ 5447010 w 5861642"/>
              <a:gd name="connsiteY36" fmla="*/ 7862553 h 7919265"/>
              <a:gd name="connsiteX37" fmla="*/ 5432854 w 5861642"/>
              <a:gd name="connsiteY37" fmla="*/ 7919237 h 7919265"/>
              <a:gd name="connsiteX38" fmla="*/ 397307 w 5861642"/>
              <a:gd name="connsiteY38" fmla="*/ 7606085 h 7919265"/>
              <a:gd name="connsiteX39" fmla="*/ 0 w 5861642"/>
              <a:gd name="connsiteY39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99947 w 5861642"/>
              <a:gd name="connsiteY29" fmla="*/ 6820932 h 7919265"/>
              <a:gd name="connsiteX30" fmla="*/ 5486503 w 5861642"/>
              <a:gd name="connsiteY30" fmla="*/ 6982763 h 7919265"/>
              <a:gd name="connsiteX31" fmla="*/ 5452061 w 5861642"/>
              <a:gd name="connsiteY31" fmla="*/ 7583356 h 7919265"/>
              <a:gd name="connsiteX32" fmla="*/ 5458843 w 5861642"/>
              <a:gd name="connsiteY32" fmla="*/ 7628844 h 7919265"/>
              <a:gd name="connsiteX33" fmla="*/ 5457259 w 5861642"/>
              <a:gd name="connsiteY33" fmla="*/ 7712341 h 7919265"/>
              <a:gd name="connsiteX34" fmla="*/ 5443236 w 5861642"/>
              <a:gd name="connsiteY34" fmla="*/ 7838503 h 7919265"/>
              <a:gd name="connsiteX35" fmla="*/ 5447010 w 5861642"/>
              <a:gd name="connsiteY35" fmla="*/ 7862553 h 7919265"/>
              <a:gd name="connsiteX36" fmla="*/ 5432854 w 5861642"/>
              <a:gd name="connsiteY36" fmla="*/ 7919237 h 7919265"/>
              <a:gd name="connsiteX37" fmla="*/ 397307 w 5861642"/>
              <a:gd name="connsiteY37" fmla="*/ 7606085 h 7919265"/>
              <a:gd name="connsiteX38" fmla="*/ 0 w 5861642"/>
              <a:gd name="connsiteY38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97062 w 5861642"/>
              <a:gd name="connsiteY28" fmla="*/ 6802542 h 7919265"/>
              <a:gd name="connsiteX29" fmla="*/ 5486503 w 5861642"/>
              <a:gd name="connsiteY29" fmla="*/ 6982763 h 7919265"/>
              <a:gd name="connsiteX30" fmla="*/ 5452061 w 5861642"/>
              <a:gd name="connsiteY30" fmla="*/ 7583356 h 7919265"/>
              <a:gd name="connsiteX31" fmla="*/ 5458843 w 5861642"/>
              <a:gd name="connsiteY31" fmla="*/ 7628844 h 7919265"/>
              <a:gd name="connsiteX32" fmla="*/ 5457259 w 5861642"/>
              <a:gd name="connsiteY32" fmla="*/ 7712341 h 7919265"/>
              <a:gd name="connsiteX33" fmla="*/ 5443236 w 5861642"/>
              <a:gd name="connsiteY33" fmla="*/ 7838503 h 7919265"/>
              <a:gd name="connsiteX34" fmla="*/ 5447010 w 5861642"/>
              <a:gd name="connsiteY34" fmla="*/ 7862553 h 7919265"/>
              <a:gd name="connsiteX35" fmla="*/ 5432854 w 5861642"/>
              <a:gd name="connsiteY35" fmla="*/ 7919237 h 7919265"/>
              <a:gd name="connsiteX36" fmla="*/ 397307 w 5861642"/>
              <a:gd name="connsiteY36" fmla="*/ 7606085 h 7919265"/>
              <a:gd name="connsiteX37" fmla="*/ 0 w 5861642"/>
              <a:gd name="connsiteY37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99832 w 5861642"/>
              <a:gd name="connsiteY27" fmla="*/ 6770108 h 7919265"/>
              <a:gd name="connsiteX28" fmla="*/ 5486503 w 5861642"/>
              <a:gd name="connsiteY28" fmla="*/ 6982763 h 7919265"/>
              <a:gd name="connsiteX29" fmla="*/ 5452061 w 5861642"/>
              <a:gd name="connsiteY29" fmla="*/ 7583356 h 7919265"/>
              <a:gd name="connsiteX30" fmla="*/ 5458843 w 5861642"/>
              <a:gd name="connsiteY30" fmla="*/ 7628844 h 7919265"/>
              <a:gd name="connsiteX31" fmla="*/ 5457259 w 5861642"/>
              <a:gd name="connsiteY31" fmla="*/ 7712341 h 7919265"/>
              <a:gd name="connsiteX32" fmla="*/ 5443236 w 5861642"/>
              <a:gd name="connsiteY32" fmla="*/ 7838503 h 7919265"/>
              <a:gd name="connsiteX33" fmla="*/ 5447010 w 5861642"/>
              <a:gd name="connsiteY33" fmla="*/ 7862553 h 7919265"/>
              <a:gd name="connsiteX34" fmla="*/ 5432854 w 5861642"/>
              <a:gd name="connsiteY34" fmla="*/ 7919237 h 7919265"/>
              <a:gd name="connsiteX35" fmla="*/ 397307 w 5861642"/>
              <a:gd name="connsiteY35" fmla="*/ 7606085 h 7919265"/>
              <a:gd name="connsiteX36" fmla="*/ 0 w 5861642"/>
              <a:gd name="connsiteY36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86503 w 5861642"/>
              <a:gd name="connsiteY27" fmla="*/ 6982763 h 7919265"/>
              <a:gd name="connsiteX28" fmla="*/ 5452061 w 5861642"/>
              <a:gd name="connsiteY28" fmla="*/ 7583356 h 7919265"/>
              <a:gd name="connsiteX29" fmla="*/ 5458843 w 5861642"/>
              <a:gd name="connsiteY29" fmla="*/ 7628844 h 7919265"/>
              <a:gd name="connsiteX30" fmla="*/ 5457259 w 5861642"/>
              <a:gd name="connsiteY30" fmla="*/ 7712341 h 7919265"/>
              <a:gd name="connsiteX31" fmla="*/ 5443236 w 5861642"/>
              <a:gd name="connsiteY31" fmla="*/ 7838503 h 7919265"/>
              <a:gd name="connsiteX32" fmla="*/ 5447010 w 5861642"/>
              <a:gd name="connsiteY32" fmla="*/ 7862553 h 7919265"/>
              <a:gd name="connsiteX33" fmla="*/ 5432854 w 5861642"/>
              <a:gd name="connsiteY33" fmla="*/ 7919237 h 7919265"/>
              <a:gd name="connsiteX34" fmla="*/ 397307 w 5861642"/>
              <a:gd name="connsiteY34" fmla="*/ 7606085 h 7919265"/>
              <a:gd name="connsiteX35" fmla="*/ 0 w 5861642"/>
              <a:gd name="connsiteY35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93542 w 5861642"/>
              <a:gd name="connsiteY26" fmla="*/ 2504220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642"/>
              <a:gd name="connsiteY0" fmla="*/ 7584901 h 7919265"/>
              <a:gd name="connsiteX1" fmla="*/ 422572 w 5861642"/>
              <a:gd name="connsiteY1" fmla="*/ 0 h 7919265"/>
              <a:gd name="connsiteX2" fmla="*/ 4284829 w 5861642"/>
              <a:gd name="connsiteY2" fmla="*/ 212657 h 7919265"/>
              <a:gd name="connsiteX3" fmla="*/ 5823654 w 5861642"/>
              <a:gd name="connsiteY3" fmla="*/ 306262 h 7919265"/>
              <a:gd name="connsiteX4" fmla="*/ 5861642 w 5861642"/>
              <a:gd name="connsiteY4" fmla="*/ 317988 h 7919265"/>
              <a:gd name="connsiteX5" fmla="*/ 5856157 w 5861642"/>
              <a:gd name="connsiteY5" fmla="*/ 378751 h 7919265"/>
              <a:gd name="connsiteX6" fmla="*/ 5809530 w 5861642"/>
              <a:gd name="connsiteY6" fmla="*/ 1196200 h 7919265"/>
              <a:gd name="connsiteX7" fmla="*/ 5812189 w 5861642"/>
              <a:gd name="connsiteY7" fmla="*/ 1197315 h 7919265"/>
              <a:gd name="connsiteX8" fmla="*/ 5817462 w 5861642"/>
              <a:gd name="connsiteY8" fmla="*/ 1242155 h 7919265"/>
              <a:gd name="connsiteX9" fmla="*/ 5811320 w 5861642"/>
              <a:gd name="connsiteY9" fmla="*/ 1364256 h 7919265"/>
              <a:gd name="connsiteX10" fmla="*/ 5811185 w 5861642"/>
              <a:gd name="connsiteY10" fmla="*/ 1436500 h 7919265"/>
              <a:gd name="connsiteX11" fmla="*/ 5816694 w 5861642"/>
              <a:gd name="connsiteY11" fmla="*/ 1462669 h 7919265"/>
              <a:gd name="connsiteX12" fmla="*/ 5818070 w 5861642"/>
              <a:gd name="connsiteY12" fmla="*/ 1637067 h 7919265"/>
              <a:gd name="connsiteX13" fmla="*/ 5811245 w 5861642"/>
              <a:gd name="connsiteY13" fmla="*/ 1696270 h 7919265"/>
              <a:gd name="connsiteX14" fmla="*/ 5795186 w 5861642"/>
              <a:gd name="connsiteY14" fmla="*/ 1818360 h 7919265"/>
              <a:gd name="connsiteX15" fmla="*/ 5796218 w 5861642"/>
              <a:gd name="connsiteY15" fmla="*/ 1911947 h 7919265"/>
              <a:gd name="connsiteX16" fmla="*/ 5789969 w 5861642"/>
              <a:gd name="connsiteY16" fmla="*/ 1925528 h 7919265"/>
              <a:gd name="connsiteX17" fmla="*/ 5771499 w 5861642"/>
              <a:gd name="connsiteY17" fmla="*/ 2014848 h 7919265"/>
              <a:gd name="connsiteX18" fmla="*/ 5767709 w 5861642"/>
              <a:gd name="connsiteY18" fmla="*/ 2045563 h 7919265"/>
              <a:gd name="connsiteX19" fmla="*/ 5767187 w 5861642"/>
              <a:gd name="connsiteY19" fmla="*/ 2054308 h 7919265"/>
              <a:gd name="connsiteX20" fmla="*/ 5769380 w 5861642"/>
              <a:gd name="connsiteY20" fmla="*/ 2060299 h 7919265"/>
              <a:gd name="connsiteX21" fmla="*/ 5756593 w 5861642"/>
              <a:gd name="connsiteY21" fmla="*/ 2237821 h 7919265"/>
              <a:gd name="connsiteX22" fmla="*/ 5759252 w 5861642"/>
              <a:gd name="connsiteY22" fmla="*/ 2238936 h 7919265"/>
              <a:gd name="connsiteX23" fmla="*/ 5764525 w 5861642"/>
              <a:gd name="connsiteY23" fmla="*/ 2283776 h 7919265"/>
              <a:gd name="connsiteX24" fmla="*/ 5758382 w 5861642"/>
              <a:gd name="connsiteY24" fmla="*/ 2405877 h 7919265"/>
              <a:gd name="connsiteX25" fmla="*/ 5758248 w 5861642"/>
              <a:gd name="connsiteY25" fmla="*/ 2478121 h 7919265"/>
              <a:gd name="connsiteX26" fmla="*/ 5769713 w 5861642"/>
              <a:gd name="connsiteY26" fmla="*/ 2504276 h 7919265"/>
              <a:gd name="connsiteX27" fmla="*/ 5452061 w 5861642"/>
              <a:gd name="connsiteY27" fmla="*/ 7583356 h 7919265"/>
              <a:gd name="connsiteX28" fmla="*/ 5458843 w 5861642"/>
              <a:gd name="connsiteY28" fmla="*/ 7628844 h 7919265"/>
              <a:gd name="connsiteX29" fmla="*/ 5457259 w 5861642"/>
              <a:gd name="connsiteY29" fmla="*/ 7712341 h 7919265"/>
              <a:gd name="connsiteX30" fmla="*/ 5443236 w 5861642"/>
              <a:gd name="connsiteY30" fmla="*/ 7838503 h 7919265"/>
              <a:gd name="connsiteX31" fmla="*/ 5447010 w 5861642"/>
              <a:gd name="connsiteY31" fmla="*/ 7862553 h 7919265"/>
              <a:gd name="connsiteX32" fmla="*/ 5432854 w 5861642"/>
              <a:gd name="connsiteY32" fmla="*/ 7919237 h 7919265"/>
              <a:gd name="connsiteX33" fmla="*/ 397307 w 5861642"/>
              <a:gd name="connsiteY33" fmla="*/ 7606085 h 7919265"/>
              <a:gd name="connsiteX34" fmla="*/ 0 w 5861642"/>
              <a:gd name="connsiteY34" fmla="*/ 7584901 h 7919265"/>
              <a:gd name="connsiteX0" fmla="*/ 0 w 5861705"/>
              <a:gd name="connsiteY0" fmla="*/ 7558086 h 7919265"/>
              <a:gd name="connsiteX1" fmla="*/ 422635 w 5861705"/>
              <a:gd name="connsiteY1" fmla="*/ 0 h 7919265"/>
              <a:gd name="connsiteX2" fmla="*/ 4284892 w 5861705"/>
              <a:gd name="connsiteY2" fmla="*/ 212657 h 7919265"/>
              <a:gd name="connsiteX3" fmla="*/ 5823717 w 5861705"/>
              <a:gd name="connsiteY3" fmla="*/ 306262 h 7919265"/>
              <a:gd name="connsiteX4" fmla="*/ 5861705 w 5861705"/>
              <a:gd name="connsiteY4" fmla="*/ 317988 h 7919265"/>
              <a:gd name="connsiteX5" fmla="*/ 5856220 w 5861705"/>
              <a:gd name="connsiteY5" fmla="*/ 378751 h 7919265"/>
              <a:gd name="connsiteX6" fmla="*/ 5809593 w 5861705"/>
              <a:gd name="connsiteY6" fmla="*/ 1196200 h 7919265"/>
              <a:gd name="connsiteX7" fmla="*/ 5812252 w 5861705"/>
              <a:gd name="connsiteY7" fmla="*/ 1197315 h 7919265"/>
              <a:gd name="connsiteX8" fmla="*/ 5817525 w 5861705"/>
              <a:gd name="connsiteY8" fmla="*/ 1242155 h 7919265"/>
              <a:gd name="connsiteX9" fmla="*/ 5811383 w 5861705"/>
              <a:gd name="connsiteY9" fmla="*/ 1364256 h 7919265"/>
              <a:gd name="connsiteX10" fmla="*/ 5811248 w 5861705"/>
              <a:gd name="connsiteY10" fmla="*/ 1436500 h 7919265"/>
              <a:gd name="connsiteX11" fmla="*/ 5816757 w 5861705"/>
              <a:gd name="connsiteY11" fmla="*/ 1462669 h 7919265"/>
              <a:gd name="connsiteX12" fmla="*/ 5818133 w 5861705"/>
              <a:gd name="connsiteY12" fmla="*/ 1637067 h 7919265"/>
              <a:gd name="connsiteX13" fmla="*/ 5811308 w 5861705"/>
              <a:gd name="connsiteY13" fmla="*/ 1696270 h 7919265"/>
              <a:gd name="connsiteX14" fmla="*/ 5795249 w 5861705"/>
              <a:gd name="connsiteY14" fmla="*/ 1818360 h 7919265"/>
              <a:gd name="connsiteX15" fmla="*/ 5796281 w 5861705"/>
              <a:gd name="connsiteY15" fmla="*/ 1911947 h 7919265"/>
              <a:gd name="connsiteX16" fmla="*/ 5790032 w 5861705"/>
              <a:gd name="connsiteY16" fmla="*/ 1925528 h 7919265"/>
              <a:gd name="connsiteX17" fmla="*/ 5771562 w 5861705"/>
              <a:gd name="connsiteY17" fmla="*/ 2014848 h 7919265"/>
              <a:gd name="connsiteX18" fmla="*/ 5767772 w 5861705"/>
              <a:gd name="connsiteY18" fmla="*/ 2045563 h 7919265"/>
              <a:gd name="connsiteX19" fmla="*/ 5767250 w 5861705"/>
              <a:gd name="connsiteY19" fmla="*/ 2054308 h 7919265"/>
              <a:gd name="connsiteX20" fmla="*/ 5769443 w 5861705"/>
              <a:gd name="connsiteY20" fmla="*/ 2060299 h 7919265"/>
              <a:gd name="connsiteX21" fmla="*/ 5756656 w 5861705"/>
              <a:gd name="connsiteY21" fmla="*/ 2237821 h 7919265"/>
              <a:gd name="connsiteX22" fmla="*/ 5759315 w 5861705"/>
              <a:gd name="connsiteY22" fmla="*/ 2238936 h 7919265"/>
              <a:gd name="connsiteX23" fmla="*/ 5764588 w 5861705"/>
              <a:gd name="connsiteY23" fmla="*/ 2283776 h 7919265"/>
              <a:gd name="connsiteX24" fmla="*/ 5758445 w 5861705"/>
              <a:gd name="connsiteY24" fmla="*/ 2405877 h 7919265"/>
              <a:gd name="connsiteX25" fmla="*/ 5758311 w 5861705"/>
              <a:gd name="connsiteY25" fmla="*/ 2478121 h 7919265"/>
              <a:gd name="connsiteX26" fmla="*/ 5769776 w 5861705"/>
              <a:gd name="connsiteY26" fmla="*/ 2504276 h 7919265"/>
              <a:gd name="connsiteX27" fmla="*/ 5452124 w 5861705"/>
              <a:gd name="connsiteY27" fmla="*/ 7583356 h 7919265"/>
              <a:gd name="connsiteX28" fmla="*/ 5458906 w 5861705"/>
              <a:gd name="connsiteY28" fmla="*/ 7628844 h 7919265"/>
              <a:gd name="connsiteX29" fmla="*/ 5457322 w 5861705"/>
              <a:gd name="connsiteY29" fmla="*/ 7712341 h 7919265"/>
              <a:gd name="connsiteX30" fmla="*/ 5443299 w 5861705"/>
              <a:gd name="connsiteY30" fmla="*/ 7838503 h 7919265"/>
              <a:gd name="connsiteX31" fmla="*/ 5447073 w 5861705"/>
              <a:gd name="connsiteY31" fmla="*/ 7862553 h 7919265"/>
              <a:gd name="connsiteX32" fmla="*/ 5432917 w 5861705"/>
              <a:gd name="connsiteY32" fmla="*/ 7919237 h 7919265"/>
              <a:gd name="connsiteX33" fmla="*/ 397370 w 5861705"/>
              <a:gd name="connsiteY33" fmla="*/ 7606085 h 7919265"/>
              <a:gd name="connsiteX34" fmla="*/ 0 w 5861705"/>
              <a:gd name="connsiteY34" fmla="*/ 7558086 h 7919265"/>
              <a:gd name="connsiteX0" fmla="*/ 0 w 5861705"/>
              <a:gd name="connsiteY0" fmla="*/ 7558086 h 8240783"/>
              <a:gd name="connsiteX1" fmla="*/ 422635 w 5861705"/>
              <a:gd name="connsiteY1" fmla="*/ 0 h 8240783"/>
              <a:gd name="connsiteX2" fmla="*/ 4284892 w 5861705"/>
              <a:gd name="connsiteY2" fmla="*/ 212657 h 8240783"/>
              <a:gd name="connsiteX3" fmla="*/ 5823717 w 5861705"/>
              <a:gd name="connsiteY3" fmla="*/ 306262 h 8240783"/>
              <a:gd name="connsiteX4" fmla="*/ 5861705 w 5861705"/>
              <a:gd name="connsiteY4" fmla="*/ 317988 h 8240783"/>
              <a:gd name="connsiteX5" fmla="*/ 5856220 w 5861705"/>
              <a:gd name="connsiteY5" fmla="*/ 378751 h 8240783"/>
              <a:gd name="connsiteX6" fmla="*/ 5809593 w 5861705"/>
              <a:gd name="connsiteY6" fmla="*/ 1196200 h 8240783"/>
              <a:gd name="connsiteX7" fmla="*/ 5812252 w 5861705"/>
              <a:gd name="connsiteY7" fmla="*/ 1197315 h 8240783"/>
              <a:gd name="connsiteX8" fmla="*/ 5817525 w 5861705"/>
              <a:gd name="connsiteY8" fmla="*/ 1242155 h 8240783"/>
              <a:gd name="connsiteX9" fmla="*/ 5811383 w 5861705"/>
              <a:gd name="connsiteY9" fmla="*/ 1364256 h 8240783"/>
              <a:gd name="connsiteX10" fmla="*/ 5811248 w 5861705"/>
              <a:gd name="connsiteY10" fmla="*/ 1436500 h 8240783"/>
              <a:gd name="connsiteX11" fmla="*/ 5816757 w 5861705"/>
              <a:gd name="connsiteY11" fmla="*/ 1462669 h 8240783"/>
              <a:gd name="connsiteX12" fmla="*/ 5818133 w 5861705"/>
              <a:gd name="connsiteY12" fmla="*/ 1637067 h 8240783"/>
              <a:gd name="connsiteX13" fmla="*/ 5811308 w 5861705"/>
              <a:gd name="connsiteY13" fmla="*/ 1696270 h 8240783"/>
              <a:gd name="connsiteX14" fmla="*/ 5795249 w 5861705"/>
              <a:gd name="connsiteY14" fmla="*/ 1818360 h 8240783"/>
              <a:gd name="connsiteX15" fmla="*/ 5796281 w 5861705"/>
              <a:gd name="connsiteY15" fmla="*/ 1911947 h 8240783"/>
              <a:gd name="connsiteX16" fmla="*/ 5790032 w 5861705"/>
              <a:gd name="connsiteY16" fmla="*/ 1925528 h 8240783"/>
              <a:gd name="connsiteX17" fmla="*/ 5771562 w 5861705"/>
              <a:gd name="connsiteY17" fmla="*/ 2014848 h 8240783"/>
              <a:gd name="connsiteX18" fmla="*/ 5767772 w 5861705"/>
              <a:gd name="connsiteY18" fmla="*/ 2045563 h 8240783"/>
              <a:gd name="connsiteX19" fmla="*/ 5767250 w 5861705"/>
              <a:gd name="connsiteY19" fmla="*/ 2054308 h 8240783"/>
              <a:gd name="connsiteX20" fmla="*/ 5769443 w 5861705"/>
              <a:gd name="connsiteY20" fmla="*/ 2060299 h 8240783"/>
              <a:gd name="connsiteX21" fmla="*/ 5756656 w 5861705"/>
              <a:gd name="connsiteY21" fmla="*/ 2237821 h 8240783"/>
              <a:gd name="connsiteX22" fmla="*/ 5759315 w 5861705"/>
              <a:gd name="connsiteY22" fmla="*/ 2238936 h 8240783"/>
              <a:gd name="connsiteX23" fmla="*/ 5764588 w 5861705"/>
              <a:gd name="connsiteY23" fmla="*/ 2283776 h 8240783"/>
              <a:gd name="connsiteX24" fmla="*/ 5758445 w 5861705"/>
              <a:gd name="connsiteY24" fmla="*/ 2405877 h 8240783"/>
              <a:gd name="connsiteX25" fmla="*/ 5758311 w 5861705"/>
              <a:gd name="connsiteY25" fmla="*/ 2478121 h 8240783"/>
              <a:gd name="connsiteX26" fmla="*/ 5769776 w 5861705"/>
              <a:gd name="connsiteY26" fmla="*/ 2504276 h 8240783"/>
              <a:gd name="connsiteX27" fmla="*/ 5452124 w 5861705"/>
              <a:gd name="connsiteY27" fmla="*/ 7583356 h 8240783"/>
              <a:gd name="connsiteX28" fmla="*/ 5458906 w 5861705"/>
              <a:gd name="connsiteY28" fmla="*/ 7628844 h 8240783"/>
              <a:gd name="connsiteX29" fmla="*/ 5457322 w 5861705"/>
              <a:gd name="connsiteY29" fmla="*/ 7712341 h 8240783"/>
              <a:gd name="connsiteX30" fmla="*/ 5443299 w 5861705"/>
              <a:gd name="connsiteY30" fmla="*/ 7838503 h 8240783"/>
              <a:gd name="connsiteX31" fmla="*/ 5447073 w 5861705"/>
              <a:gd name="connsiteY31" fmla="*/ 7862553 h 8240783"/>
              <a:gd name="connsiteX32" fmla="*/ 5432917 w 5861705"/>
              <a:gd name="connsiteY32" fmla="*/ 7919237 h 8240783"/>
              <a:gd name="connsiteX33" fmla="*/ 0 w 5861705"/>
              <a:gd name="connsiteY33" fmla="*/ 7558086 h 8240783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919237"/>
              <a:gd name="connsiteX1" fmla="*/ 422635 w 5861705"/>
              <a:gd name="connsiteY1" fmla="*/ 0 h 7919237"/>
              <a:gd name="connsiteX2" fmla="*/ 4284892 w 5861705"/>
              <a:gd name="connsiteY2" fmla="*/ 212657 h 7919237"/>
              <a:gd name="connsiteX3" fmla="*/ 5823717 w 5861705"/>
              <a:gd name="connsiteY3" fmla="*/ 306262 h 7919237"/>
              <a:gd name="connsiteX4" fmla="*/ 5861705 w 5861705"/>
              <a:gd name="connsiteY4" fmla="*/ 317988 h 7919237"/>
              <a:gd name="connsiteX5" fmla="*/ 5856220 w 5861705"/>
              <a:gd name="connsiteY5" fmla="*/ 378751 h 7919237"/>
              <a:gd name="connsiteX6" fmla="*/ 5809593 w 5861705"/>
              <a:gd name="connsiteY6" fmla="*/ 1196200 h 7919237"/>
              <a:gd name="connsiteX7" fmla="*/ 5812252 w 5861705"/>
              <a:gd name="connsiteY7" fmla="*/ 1197315 h 7919237"/>
              <a:gd name="connsiteX8" fmla="*/ 5817525 w 5861705"/>
              <a:gd name="connsiteY8" fmla="*/ 1242155 h 7919237"/>
              <a:gd name="connsiteX9" fmla="*/ 5811383 w 5861705"/>
              <a:gd name="connsiteY9" fmla="*/ 1364256 h 7919237"/>
              <a:gd name="connsiteX10" fmla="*/ 5811248 w 5861705"/>
              <a:gd name="connsiteY10" fmla="*/ 1436500 h 7919237"/>
              <a:gd name="connsiteX11" fmla="*/ 5816757 w 5861705"/>
              <a:gd name="connsiteY11" fmla="*/ 1462669 h 7919237"/>
              <a:gd name="connsiteX12" fmla="*/ 5818133 w 5861705"/>
              <a:gd name="connsiteY12" fmla="*/ 1637067 h 7919237"/>
              <a:gd name="connsiteX13" fmla="*/ 5811308 w 5861705"/>
              <a:gd name="connsiteY13" fmla="*/ 1696270 h 7919237"/>
              <a:gd name="connsiteX14" fmla="*/ 5795249 w 5861705"/>
              <a:gd name="connsiteY14" fmla="*/ 1818360 h 7919237"/>
              <a:gd name="connsiteX15" fmla="*/ 5796281 w 5861705"/>
              <a:gd name="connsiteY15" fmla="*/ 1911947 h 7919237"/>
              <a:gd name="connsiteX16" fmla="*/ 5790032 w 5861705"/>
              <a:gd name="connsiteY16" fmla="*/ 1925528 h 7919237"/>
              <a:gd name="connsiteX17" fmla="*/ 5771562 w 5861705"/>
              <a:gd name="connsiteY17" fmla="*/ 2014848 h 7919237"/>
              <a:gd name="connsiteX18" fmla="*/ 5767772 w 5861705"/>
              <a:gd name="connsiteY18" fmla="*/ 2045563 h 7919237"/>
              <a:gd name="connsiteX19" fmla="*/ 5767250 w 5861705"/>
              <a:gd name="connsiteY19" fmla="*/ 2054308 h 7919237"/>
              <a:gd name="connsiteX20" fmla="*/ 5769443 w 5861705"/>
              <a:gd name="connsiteY20" fmla="*/ 2060299 h 7919237"/>
              <a:gd name="connsiteX21" fmla="*/ 5756656 w 5861705"/>
              <a:gd name="connsiteY21" fmla="*/ 2237821 h 7919237"/>
              <a:gd name="connsiteX22" fmla="*/ 5759315 w 5861705"/>
              <a:gd name="connsiteY22" fmla="*/ 2238936 h 7919237"/>
              <a:gd name="connsiteX23" fmla="*/ 5764588 w 5861705"/>
              <a:gd name="connsiteY23" fmla="*/ 2283776 h 7919237"/>
              <a:gd name="connsiteX24" fmla="*/ 5758445 w 5861705"/>
              <a:gd name="connsiteY24" fmla="*/ 2405877 h 7919237"/>
              <a:gd name="connsiteX25" fmla="*/ 5758311 w 5861705"/>
              <a:gd name="connsiteY25" fmla="*/ 2478121 h 7919237"/>
              <a:gd name="connsiteX26" fmla="*/ 5769776 w 5861705"/>
              <a:gd name="connsiteY26" fmla="*/ 2504276 h 7919237"/>
              <a:gd name="connsiteX27" fmla="*/ 5452124 w 5861705"/>
              <a:gd name="connsiteY27" fmla="*/ 7583356 h 7919237"/>
              <a:gd name="connsiteX28" fmla="*/ 5458906 w 5861705"/>
              <a:gd name="connsiteY28" fmla="*/ 7628844 h 7919237"/>
              <a:gd name="connsiteX29" fmla="*/ 5457322 w 5861705"/>
              <a:gd name="connsiteY29" fmla="*/ 7712341 h 7919237"/>
              <a:gd name="connsiteX30" fmla="*/ 5443299 w 5861705"/>
              <a:gd name="connsiteY30" fmla="*/ 7838503 h 7919237"/>
              <a:gd name="connsiteX31" fmla="*/ 5447073 w 5861705"/>
              <a:gd name="connsiteY31" fmla="*/ 7862553 h 7919237"/>
              <a:gd name="connsiteX32" fmla="*/ 5432917 w 5861705"/>
              <a:gd name="connsiteY32" fmla="*/ 7919237 h 7919237"/>
              <a:gd name="connsiteX33" fmla="*/ 0 w 5861705"/>
              <a:gd name="connsiteY33" fmla="*/ 7558086 h 7919237"/>
              <a:gd name="connsiteX0" fmla="*/ 0 w 5861705"/>
              <a:gd name="connsiteY0" fmla="*/ 7558086 h 7876320"/>
              <a:gd name="connsiteX1" fmla="*/ 422635 w 5861705"/>
              <a:gd name="connsiteY1" fmla="*/ 0 h 7876320"/>
              <a:gd name="connsiteX2" fmla="*/ 4284892 w 5861705"/>
              <a:gd name="connsiteY2" fmla="*/ 212657 h 7876320"/>
              <a:gd name="connsiteX3" fmla="*/ 5823717 w 5861705"/>
              <a:gd name="connsiteY3" fmla="*/ 306262 h 7876320"/>
              <a:gd name="connsiteX4" fmla="*/ 5861705 w 5861705"/>
              <a:gd name="connsiteY4" fmla="*/ 317988 h 7876320"/>
              <a:gd name="connsiteX5" fmla="*/ 5856220 w 5861705"/>
              <a:gd name="connsiteY5" fmla="*/ 378751 h 7876320"/>
              <a:gd name="connsiteX6" fmla="*/ 5809593 w 5861705"/>
              <a:gd name="connsiteY6" fmla="*/ 1196200 h 7876320"/>
              <a:gd name="connsiteX7" fmla="*/ 5812252 w 5861705"/>
              <a:gd name="connsiteY7" fmla="*/ 1197315 h 7876320"/>
              <a:gd name="connsiteX8" fmla="*/ 5817525 w 5861705"/>
              <a:gd name="connsiteY8" fmla="*/ 1242155 h 7876320"/>
              <a:gd name="connsiteX9" fmla="*/ 5811383 w 5861705"/>
              <a:gd name="connsiteY9" fmla="*/ 1364256 h 7876320"/>
              <a:gd name="connsiteX10" fmla="*/ 5811248 w 5861705"/>
              <a:gd name="connsiteY10" fmla="*/ 1436500 h 7876320"/>
              <a:gd name="connsiteX11" fmla="*/ 5816757 w 5861705"/>
              <a:gd name="connsiteY11" fmla="*/ 1462669 h 7876320"/>
              <a:gd name="connsiteX12" fmla="*/ 5818133 w 5861705"/>
              <a:gd name="connsiteY12" fmla="*/ 1637067 h 7876320"/>
              <a:gd name="connsiteX13" fmla="*/ 5811308 w 5861705"/>
              <a:gd name="connsiteY13" fmla="*/ 1696270 h 7876320"/>
              <a:gd name="connsiteX14" fmla="*/ 5795249 w 5861705"/>
              <a:gd name="connsiteY14" fmla="*/ 1818360 h 7876320"/>
              <a:gd name="connsiteX15" fmla="*/ 5796281 w 5861705"/>
              <a:gd name="connsiteY15" fmla="*/ 1911947 h 7876320"/>
              <a:gd name="connsiteX16" fmla="*/ 5790032 w 5861705"/>
              <a:gd name="connsiteY16" fmla="*/ 1925528 h 7876320"/>
              <a:gd name="connsiteX17" fmla="*/ 5771562 w 5861705"/>
              <a:gd name="connsiteY17" fmla="*/ 2014848 h 7876320"/>
              <a:gd name="connsiteX18" fmla="*/ 5767772 w 5861705"/>
              <a:gd name="connsiteY18" fmla="*/ 2045563 h 7876320"/>
              <a:gd name="connsiteX19" fmla="*/ 5767250 w 5861705"/>
              <a:gd name="connsiteY19" fmla="*/ 2054308 h 7876320"/>
              <a:gd name="connsiteX20" fmla="*/ 5769443 w 5861705"/>
              <a:gd name="connsiteY20" fmla="*/ 2060299 h 7876320"/>
              <a:gd name="connsiteX21" fmla="*/ 5756656 w 5861705"/>
              <a:gd name="connsiteY21" fmla="*/ 2237821 h 7876320"/>
              <a:gd name="connsiteX22" fmla="*/ 5759315 w 5861705"/>
              <a:gd name="connsiteY22" fmla="*/ 2238936 h 7876320"/>
              <a:gd name="connsiteX23" fmla="*/ 5764588 w 5861705"/>
              <a:gd name="connsiteY23" fmla="*/ 2283776 h 7876320"/>
              <a:gd name="connsiteX24" fmla="*/ 5758445 w 5861705"/>
              <a:gd name="connsiteY24" fmla="*/ 2405877 h 7876320"/>
              <a:gd name="connsiteX25" fmla="*/ 5758311 w 5861705"/>
              <a:gd name="connsiteY25" fmla="*/ 2478121 h 7876320"/>
              <a:gd name="connsiteX26" fmla="*/ 5769776 w 5861705"/>
              <a:gd name="connsiteY26" fmla="*/ 2504276 h 7876320"/>
              <a:gd name="connsiteX27" fmla="*/ 5452124 w 5861705"/>
              <a:gd name="connsiteY27" fmla="*/ 7583356 h 7876320"/>
              <a:gd name="connsiteX28" fmla="*/ 5458906 w 5861705"/>
              <a:gd name="connsiteY28" fmla="*/ 7628844 h 7876320"/>
              <a:gd name="connsiteX29" fmla="*/ 5457322 w 5861705"/>
              <a:gd name="connsiteY29" fmla="*/ 7712341 h 7876320"/>
              <a:gd name="connsiteX30" fmla="*/ 5443299 w 5861705"/>
              <a:gd name="connsiteY30" fmla="*/ 7838503 h 7876320"/>
              <a:gd name="connsiteX31" fmla="*/ 5447073 w 5861705"/>
              <a:gd name="connsiteY31" fmla="*/ 7862553 h 7876320"/>
              <a:gd name="connsiteX32" fmla="*/ 5438179 w 5861705"/>
              <a:gd name="connsiteY32" fmla="*/ 7876320 h 7876320"/>
              <a:gd name="connsiteX33" fmla="*/ 0 w 5861705"/>
              <a:gd name="connsiteY33" fmla="*/ 7558086 h 7876320"/>
              <a:gd name="connsiteX0" fmla="*/ 0 w 5861705"/>
              <a:gd name="connsiteY0" fmla="*/ 7558086 h 7869426"/>
              <a:gd name="connsiteX1" fmla="*/ 422635 w 5861705"/>
              <a:gd name="connsiteY1" fmla="*/ 0 h 7869426"/>
              <a:gd name="connsiteX2" fmla="*/ 4284892 w 5861705"/>
              <a:gd name="connsiteY2" fmla="*/ 212657 h 7869426"/>
              <a:gd name="connsiteX3" fmla="*/ 5823717 w 5861705"/>
              <a:gd name="connsiteY3" fmla="*/ 306262 h 7869426"/>
              <a:gd name="connsiteX4" fmla="*/ 5861705 w 5861705"/>
              <a:gd name="connsiteY4" fmla="*/ 317988 h 7869426"/>
              <a:gd name="connsiteX5" fmla="*/ 5856220 w 5861705"/>
              <a:gd name="connsiteY5" fmla="*/ 378751 h 7869426"/>
              <a:gd name="connsiteX6" fmla="*/ 5809593 w 5861705"/>
              <a:gd name="connsiteY6" fmla="*/ 1196200 h 7869426"/>
              <a:gd name="connsiteX7" fmla="*/ 5812252 w 5861705"/>
              <a:gd name="connsiteY7" fmla="*/ 1197315 h 7869426"/>
              <a:gd name="connsiteX8" fmla="*/ 5817525 w 5861705"/>
              <a:gd name="connsiteY8" fmla="*/ 1242155 h 7869426"/>
              <a:gd name="connsiteX9" fmla="*/ 5811383 w 5861705"/>
              <a:gd name="connsiteY9" fmla="*/ 1364256 h 7869426"/>
              <a:gd name="connsiteX10" fmla="*/ 5811248 w 5861705"/>
              <a:gd name="connsiteY10" fmla="*/ 1436500 h 7869426"/>
              <a:gd name="connsiteX11" fmla="*/ 5816757 w 5861705"/>
              <a:gd name="connsiteY11" fmla="*/ 1462669 h 7869426"/>
              <a:gd name="connsiteX12" fmla="*/ 5818133 w 5861705"/>
              <a:gd name="connsiteY12" fmla="*/ 1637067 h 7869426"/>
              <a:gd name="connsiteX13" fmla="*/ 5811308 w 5861705"/>
              <a:gd name="connsiteY13" fmla="*/ 1696270 h 7869426"/>
              <a:gd name="connsiteX14" fmla="*/ 5795249 w 5861705"/>
              <a:gd name="connsiteY14" fmla="*/ 1818360 h 7869426"/>
              <a:gd name="connsiteX15" fmla="*/ 5796281 w 5861705"/>
              <a:gd name="connsiteY15" fmla="*/ 1911947 h 7869426"/>
              <a:gd name="connsiteX16" fmla="*/ 5790032 w 5861705"/>
              <a:gd name="connsiteY16" fmla="*/ 1925528 h 7869426"/>
              <a:gd name="connsiteX17" fmla="*/ 5771562 w 5861705"/>
              <a:gd name="connsiteY17" fmla="*/ 2014848 h 7869426"/>
              <a:gd name="connsiteX18" fmla="*/ 5767772 w 5861705"/>
              <a:gd name="connsiteY18" fmla="*/ 2045563 h 7869426"/>
              <a:gd name="connsiteX19" fmla="*/ 5767250 w 5861705"/>
              <a:gd name="connsiteY19" fmla="*/ 2054308 h 7869426"/>
              <a:gd name="connsiteX20" fmla="*/ 5769443 w 5861705"/>
              <a:gd name="connsiteY20" fmla="*/ 2060299 h 7869426"/>
              <a:gd name="connsiteX21" fmla="*/ 5756656 w 5861705"/>
              <a:gd name="connsiteY21" fmla="*/ 2237821 h 7869426"/>
              <a:gd name="connsiteX22" fmla="*/ 5759315 w 5861705"/>
              <a:gd name="connsiteY22" fmla="*/ 2238936 h 7869426"/>
              <a:gd name="connsiteX23" fmla="*/ 5764588 w 5861705"/>
              <a:gd name="connsiteY23" fmla="*/ 2283776 h 7869426"/>
              <a:gd name="connsiteX24" fmla="*/ 5758445 w 5861705"/>
              <a:gd name="connsiteY24" fmla="*/ 2405877 h 7869426"/>
              <a:gd name="connsiteX25" fmla="*/ 5758311 w 5861705"/>
              <a:gd name="connsiteY25" fmla="*/ 2478121 h 7869426"/>
              <a:gd name="connsiteX26" fmla="*/ 5769776 w 5861705"/>
              <a:gd name="connsiteY26" fmla="*/ 2504276 h 7869426"/>
              <a:gd name="connsiteX27" fmla="*/ 5452124 w 5861705"/>
              <a:gd name="connsiteY27" fmla="*/ 7583356 h 7869426"/>
              <a:gd name="connsiteX28" fmla="*/ 5458906 w 5861705"/>
              <a:gd name="connsiteY28" fmla="*/ 7628844 h 7869426"/>
              <a:gd name="connsiteX29" fmla="*/ 5457322 w 5861705"/>
              <a:gd name="connsiteY29" fmla="*/ 7712341 h 7869426"/>
              <a:gd name="connsiteX30" fmla="*/ 5443299 w 5861705"/>
              <a:gd name="connsiteY30" fmla="*/ 7838503 h 7869426"/>
              <a:gd name="connsiteX31" fmla="*/ 5447073 w 5861705"/>
              <a:gd name="connsiteY31" fmla="*/ 7862553 h 7869426"/>
              <a:gd name="connsiteX32" fmla="*/ 5389875 w 5861705"/>
              <a:gd name="connsiteY32" fmla="*/ 7860344 h 7869426"/>
              <a:gd name="connsiteX33" fmla="*/ 0 w 5861705"/>
              <a:gd name="connsiteY33" fmla="*/ 7558086 h 7869426"/>
              <a:gd name="connsiteX0" fmla="*/ 0 w 5861705"/>
              <a:gd name="connsiteY0" fmla="*/ 7558086 h 7868158"/>
              <a:gd name="connsiteX1" fmla="*/ 422635 w 5861705"/>
              <a:gd name="connsiteY1" fmla="*/ 0 h 7868158"/>
              <a:gd name="connsiteX2" fmla="*/ 4284892 w 5861705"/>
              <a:gd name="connsiteY2" fmla="*/ 212657 h 7868158"/>
              <a:gd name="connsiteX3" fmla="*/ 5823717 w 5861705"/>
              <a:gd name="connsiteY3" fmla="*/ 306262 h 7868158"/>
              <a:gd name="connsiteX4" fmla="*/ 5861705 w 5861705"/>
              <a:gd name="connsiteY4" fmla="*/ 317988 h 7868158"/>
              <a:gd name="connsiteX5" fmla="*/ 5856220 w 5861705"/>
              <a:gd name="connsiteY5" fmla="*/ 378751 h 7868158"/>
              <a:gd name="connsiteX6" fmla="*/ 5809593 w 5861705"/>
              <a:gd name="connsiteY6" fmla="*/ 1196200 h 7868158"/>
              <a:gd name="connsiteX7" fmla="*/ 5812252 w 5861705"/>
              <a:gd name="connsiteY7" fmla="*/ 1197315 h 7868158"/>
              <a:gd name="connsiteX8" fmla="*/ 5817525 w 5861705"/>
              <a:gd name="connsiteY8" fmla="*/ 1242155 h 7868158"/>
              <a:gd name="connsiteX9" fmla="*/ 5811383 w 5861705"/>
              <a:gd name="connsiteY9" fmla="*/ 1364256 h 7868158"/>
              <a:gd name="connsiteX10" fmla="*/ 5811248 w 5861705"/>
              <a:gd name="connsiteY10" fmla="*/ 1436500 h 7868158"/>
              <a:gd name="connsiteX11" fmla="*/ 5816757 w 5861705"/>
              <a:gd name="connsiteY11" fmla="*/ 1462669 h 7868158"/>
              <a:gd name="connsiteX12" fmla="*/ 5818133 w 5861705"/>
              <a:gd name="connsiteY12" fmla="*/ 1637067 h 7868158"/>
              <a:gd name="connsiteX13" fmla="*/ 5811308 w 5861705"/>
              <a:gd name="connsiteY13" fmla="*/ 1696270 h 7868158"/>
              <a:gd name="connsiteX14" fmla="*/ 5795249 w 5861705"/>
              <a:gd name="connsiteY14" fmla="*/ 1818360 h 7868158"/>
              <a:gd name="connsiteX15" fmla="*/ 5796281 w 5861705"/>
              <a:gd name="connsiteY15" fmla="*/ 1911947 h 7868158"/>
              <a:gd name="connsiteX16" fmla="*/ 5790032 w 5861705"/>
              <a:gd name="connsiteY16" fmla="*/ 1925528 h 7868158"/>
              <a:gd name="connsiteX17" fmla="*/ 5771562 w 5861705"/>
              <a:gd name="connsiteY17" fmla="*/ 2014848 h 7868158"/>
              <a:gd name="connsiteX18" fmla="*/ 5767772 w 5861705"/>
              <a:gd name="connsiteY18" fmla="*/ 2045563 h 7868158"/>
              <a:gd name="connsiteX19" fmla="*/ 5767250 w 5861705"/>
              <a:gd name="connsiteY19" fmla="*/ 2054308 h 7868158"/>
              <a:gd name="connsiteX20" fmla="*/ 5769443 w 5861705"/>
              <a:gd name="connsiteY20" fmla="*/ 2060299 h 7868158"/>
              <a:gd name="connsiteX21" fmla="*/ 5756656 w 5861705"/>
              <a:gd name="connsiteY21" fmla="*/ 2237821 h 7868158"/>
              <a:gd name="connsiteX22" fmla="*/ 5759315 w 5861705"/>
              <a:gd name="connsiteY22" fmla="*/ 2238936 h 7868158"/>
              <a:gd name="connsiteX23" fmla="*/ 5764588 w 5861705"/>
              <a:gd name="connsiteY23" fmla="*/ 2283776 h 7868158"/>
              <a:gd name="connsiteX24" fmla="*/ 5758445 w 5861705"/>
              <a:gd name="connsiteY24" fmla="*/ 2405877 h 7868158"/>
              <a:gd name="connsiteX25" fmla="*/ 5758311 w 5861705"/>
              <a:gd name="connsiteY25" fmla="*/ 2478121 h 7868158"/>
              <a:gd name="connsiteX26" fmla="*/ 5769776 w 5861705"/>
              <a:gd name="connsiteY26" fmla="*/ 2504276 h 7868158"/>
              <a:gd name="connsiteX27" fmla="*/ 5452124 w 5861705"/>
              <a:gd name="connsiteY27" fmla="*/ 7583356 h 7868158"/>
              <a:gd name="connsiteX28" fmla="*/ 5458906 w 5861705"/>
              <a:gd name="connsiteY28" fmla="*/ 7628844 h 7868158"/>
              <a:gd name="connsiteX29" fmla="*/ 5457322 w 5861705"/>
              <a:gd name="connsiteY29" fmla="*/ 7712341 h 7868158"/>
              <a:gd name="connsiteX30" fmla="*/ 5443299 w 5861705"/>
              <a:gd name="connsiteY30" fmla="*/ 7838503 h 7868158"/>
              <a:gd name="connsiteX31" fmla="*/ 5447073 w 5861705"/>
              <a:gd name="connsiteY31" fmla="*/ 7862553 h 7868158"/>
              <a:gd name="connsiteX32" fmla="*/ 5357659 w 5861705"/>
              <a:gd name="connsiteY32" fmla="*/ 7844331 h 7868158"/>
              <a:gd name="connsiteX33" fmla="*/ 0 w 5861705"/>
              <a:gd name="connsiteY33" fmla="*/ 7558086 h 7868158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1664 w 5861705"/>
              <a:gd name="connsiteY31" fmla="*/ 7802303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6277"/>
              <a:gd name="connsiteX1" fmla="*/ 422635 w 5861705"/>
              <a:gd name="connsiteY1" fmla="*/ 0 h 7846277"/>
              <a:gd name="connsiteX2" fmla="*/ 4284892 w 5861705"/>
              <a:gd name="connsiteY2" fmla="*/ 212657 h 7846277"/>
              <a:gd name="connsiteX3" fmla="*/ 5823717 w 5861705"/>
              <a:gd name="connsiteY3" fmla="*/ 306262 h 7846277"/>
              <a:gd name="connsiteX4" fmla="*/ 5861705 w 5861705"/>
              <a:gd name="connsiteY4" fmla="*/ 317988 h 7846277"/>
              <a:gd name="connsiteX5" fmla="*/ 5856220 w 5861705"/>
              <a:gd name="connsiteY5" fmla="*/ 378751 h 7846277"/>
              <a:gd name="connsiteX6" fmla="*/ 5809593 w 5861705"/>
              <a:gd name="connsiteY6" fmla="*/ 1196200 h 7846277"/>
              <a:gd name="connsiteX7" fmla="*/ 5812252 w 5861705"/>
              <a:gd name="connsiteY7" fmla="*/ 1197315 h 7846277"/>
              <a:gd name="connsiteX8" fmla="*/ 5817525 w 5861705"/>
              <a:gd name="connsiteY8" fmla="*/ 1242155 h 7846277"/>
              <a:gd name="connsiteX9" fmla="*/ 5811383 w 5861705"/>
              <a:gd name="connsiteY9" fmla="*/ 1364256 h 7846277"/>
              <a:gd name="connsiteX10" fmla="*/ 5811248 w 5861705"/>
              <a:gd name="connsiteY10" fmla="*/ 1436500 h 7846277"/>
              <a:gd name="connsiteX11" fmla="*/ 5816757 w 5861705"/>
              <a:gd name="connsiteY11" fmla="*/ 1462669 h 7846277"/>
              <a:gd name="connsiteX12" fmla="*/ 5818133 w 5861705"/>
              <a:gd name="connsiteY12" fmla="*/ 1637067 h 7846277"/>
              <a:gd name="connsiteX13" fmla="*/ 5811308 w 5861705"/>
              <a:gd name="connsiteY13" fmla="*/ 1696270 h 7846277"/>
              <a:gd name="connsiteX14" fmla="*/ 5795249 w 5861705"/>
              <a:gd name="connsiteY14" fmla="*/ 1818360 h 7846277"/>
              <a:gd name="connsiteX15" fmla="*/ 5796281 w 5861705"/>
              <a:gd name="connsiteY15" fmla="*/ 1911947 h 7846277"/>
              <a:gd name="connsiteX16" fmla="*/ 5790032 w 5861705"/>
              <a:gd name="connsiteY16" fmla="*/ 1925528 h 7846277"/>
              <a:gd name="connsiteX17" fmla="*/ 5771562 w 5861705"/>
              <a:gd name="connsiteY17" fmla="*/ 2014848 h 7846277"/>
              <a:gd name="connsiteX18" fmla="*/ 5767772 w 5861705"/>
              <a:gd name="connsiteY18" fmla="*/ 2045563 h 7846277"/>
              <a:gd name="connsiteX19" fmla="*/ 5767250 w 5861705"/>
              <a:gd name="connsiteY19" fmla="*/ 2054308 h 7846277"/>
              <a:gd name="connsiteX20" fmla="*/ 5769443 w 5861705"/>
              <a:gd name="connsiteY20" fmla="*/ 2060299 h 7846277"/>
              <a:gd name="connsiteX21" fmla="*/ 5756656 w 5861705"/>
              <a:gd name="connsiteY21" fmla="*/ 2237821 h 7846277"/>
              <a:gd name="connsiteX22" fmla="*/ 5759315 w 5861705"/>
              <a:gd name="connsiteY22" fmla="*/ 2238936 h 7846277"/>
              <a:gd name="connsiteX23" fmla="*/ 5764588 w 5861705"/>
              <a:gd name="connsiteY23" fmla="*/ 2283776 h 7846277"/>
              <a:gd name="connsiteX24" fmla="*/ 5758445 w 5861705"/>
              <a:gd name="connsiteY24" fmla="*/ 2405877 h 7846277"/>
              <a:gd name="connsiteX25" fmla="*/ 5758311 w 5861705"/>
              <a:gd name="connsiteY25" fmla="*/ 2478121 h 7846277"/>
              <a:gd name="connsiteX26" fmla="*/ 5769776 w 5861705"/>
              <a:gd name="connsiteY26" fmla="*/ 2504276 h 7846277"/>
              <a:gd name="connsiteX27" fmla="*/ 5452124 w 5861705"/>
              <a:gd name="connsiteY27" fmla="*/ 7583356 h 7846277"/>
              <a:gd name="connsiteX28" fmla="*/ 5458906 w 5861705"/>
              <a:gd name="connsiteY28" fmla="*/ 7628844 h 7846277"/>
              <a:gd name="connsiteX29" fmla="*/ 5457322 w 5861705"/>
              <a:gd name="connsiteY29" fmla="*/ 7712341 h 7846277"/>
              <a:gd name="connsiteX30" fmla="*/ 5443299 w 5861705"/>
              <a:gd name="connsiteY30" fmla="*/ 7838503 h 7846277"/>
              <a:gd name="connsiteX31" fmla="*/ 5404767 w 5861705"/>
              <a:gd name="connsiteY31" fmla="*/ 7838510 h 7846277"/>
              <a:gd name="connsiteX32" fmla="*/ 5357659 w 5861705"/>
              <a:gd name="connsiteY32" fmla="*/ 7844331 h 7846277"/>
              <a:gd name="connsiteX33" fmla="*/ 0 w 5861705"/>
              <a:gd name="connsiteY33" fmla="*/ 7558086 h 7846277"/>
              <a:gd name="connsiteX0" fmla="*/ 0 w 5861705"/>
              <a:gd name="connsiteY0" fmla="*/ 7558086 h 7899795"/>
              <a:gd name="connsiteX1" fmla="*/ 422635 w 5861705"/>
              <a:gd name="connsiteY1" fmla="*/ 0 h 7899795"/>
              <a:gd name="connsiteX2" fmla="*/ 4284892 w 5861705"/>
              <a:gd name="connsiteY2" fmla="*/ 212657 h 7899795"/>
              <a:gd name="connsiteX3" fmla="*/ 5823717 w 5861705"/>
              <a:gd name="connsiteY3" fmla="*/ 306262 h 7899795"/>
              <a:gd name="connsiteX4" fmla="*/ 5861705 w 5861705"/>
              <a:gd name="connsiteY4" fmla="*/ 317988 h 7899795"/>
              <a:gd name="connsiteX5" fmla="*/ 5856220 w 5861705"/>
              <a:gd name="connsiteY5" fmla="*/ 378751 h 7899795"/>
              <a:gd name="connsiteX6" fmla="*/ 5809593 w 5861705"/>
              <a:gd name="connsiteY6" fmla="*/ 1196200 h 7899795"/>
              <a:gd name="connsiteX7" fmla="*/ 5812252 w 5861705"/>
              <a:gd name="connsiteY7" fmla="*/ 1197315 h 7899795"/>
              <a:gd name="connsiteX8" fmla="*/ 5817525 w 5861705"/>
              <a:gd name="connsiteY8" fmla="*/ 1242155 h 7899795"/>
              <a:gd name="connsiteX9" fmla="*/ 5811383 w 5861705"/>
              <a:gd name="connsiteY9" fmla="*/ 1364256 h 7899795"/>
              <a:gd name="connsiteX10" fmla="*/ 5811248 w 5861705"/>
              <a:gd name="connsiteY10" fmla="*/ 1436500 h 7899795"/>
              <a:gd name="connsiteX11" fmla="*/ 5816757 w 5861705"/>
              <a:gd name="connsiteY11" fmla="*/ 1462669 h 7899795"/>
              <a:gd name="connsiteX12" fmla="*/ 5818133 w 5861705"/>
              <a:gd name="connsiteY12" fmla="*/ 1637067 h 7899795"/>
              <a:gd name="connsiteX13" fmla="*/ 5811308 w 5861705"/>
              <a:gd name="connsiteY13" fmla="*/ 1696270 h 7899795"/>
              <a:gd name="connsiteX14" fmla="*/ 5795249 w 5861705"/>
              <a:gd name="connsiteY14" fmla="*/ 1818360 h 7899795"/>
              <a:gd name="connsiteX15" fmla="*/ 5796281 w 5861705"/>
              <a:gd name="connsiteY15" fmla="*/ 1911947 h 7899795"/>
              <a:gd name="connsiteX16" fmla="*/ 5790032 w 5861705"/>
              <a:gd name="connsiteY16" fmla="*/ 1925528 h 7899795"/>
              <a:gd name="connsiteX17" fmla="*/ 5771562 w 5861705"/>
              <a:gd name="connsiteY17" fmla="*/ 2014848 h 7899795"/>
              <a:gd name="connsiteX18" fmla="*/ 5767772 w 5861705"/>
              <a:gd name="connsiteY18" fmla="*/ 2045563 h 7899795"/>
              <a:gd name="connsiteX19" fmla="*/ 5767250 w 5861705"/>
              <a:gd name="connsiteY19" fmla="*/ 2054308 h 7899795"/>
              <a:gd name="connsiteX20" fmla="*/ 5769443 w 5861705"/>
              <a:gd name="connsiteY20" fmla="*/ 2060299 h 7899795"/>
              <a:gd name="connsiteX21" fmla="*/ 5756656 w 5861705"/>
              <a:gd name="connsiteY21" fmla="*/ 2237821 h 7899795"/>
              <a:gd name="connsiteX22" fmla="*/ 5759315 w 5861705"/>
              <a:gd name="connsiteY22" fmla="*/ 2238936 h 7899795"/>
              <a:gd name="connsiteX23" fmla="*/ 5764588 w 5861705"/>
              <a:gd name="connsiteY23" fmla="*/ 2283776 h 7899795"/>
              <a:gd name="connsiteX24" fmla="*/ 5758445 w 5861705"/>
              <a:gd name="connsiteY24" fmla="*/ 2405877 h 7899795"/>
              <a:gd name="connsiteX25" fmla="*/ 5758311 w 5861705"/>
              <a:gd name="connsiteY25" fmla="*/ 2478121 h 7899795"/>
              <a:gd name="connsiteX26" fmla="*/ 5769776 w 5861705"/>
              <a:gd name="connsiteY26" fmla="*/ 2504276 h 7899795"/>
              <a:gd name="connsiteX27" fmla="*/ 5452124 w 5861705"/>
              <a:gd name="connsiteY27" fmla="*/ 7583356 h 7899795"/>
              <a:gd name="connsiteX28" fmla="*/ 5458906 w 5861705"/>
              <a:gd name="connsiteY28" fmla="*/ 7628844 h 7899795"/>
              <a:gd name="connsiteX29" fmla="*/ 5457322 w 5861705"/>
              <a:gd name="connsiteY29" fmla="*/ 7712341 h 7899795"/>
              <a:gd name="connsiteX30" fmla="*/ 5443299 w 5861705"/>
              <a:gd name="connsiteY30" fmla="*/ 7838503 h 7899795"/>
              <a:gd name="connsiteX31" fmla="*/ 5456205 w 5861705"/>
              <a:gd name="connsiteY31" fmla="*/ 7895727 h 7899795"/>
              <a:gd name="connsiteX32" fmla="*/ 5357659 w 5861705"/>
              <a:gd name="connsiteY32" fmla="*/ 7844331 h 7899795"/>
              <a:gd name="connsiteX33" fmla="*/ 0 w 5861705"/>
              <a:gd name="connsiteY33" fmla="*/ 7558086 h 7899795"/>
              <a:gd name="connsiteX0" fmla="*/ 0 w 5861705"/>
              <a:gd name="connsiteY0" fmla="*/ 7558086 h 7899814"/>
              <a:gd name="connsiteX1" fmla="*/ 422635 w 5861705"/>
              <a:gd name="connsiteY1" fmla="*/ 0 h 7899814"/>
              <a:gd name="connsiteX2" fmla="*/ 4284892 w 5861705"/>
              <a:gd name="connsiteY2" fmla="*/ 212657 h 7899814"/>
              <a:gd name="connsiteX3" fmla="*/ 5823717 w 5861705"/>
              <a:gd name="connsiteY3" fmla="*/ 306262 h 7899814"/>
              <a:gd name="connsiteX4" fmla="*/ 5861705 w 5861705"/>
              <a:gd name="connsiteY4" fmla="*/ 317988 h 7899814"/>
              <a:gd name="connsiteX5" fmla="*/ 5856220 w 5861705"/>
              <a:gd name="connsiteY5" fmla="*/ 378751 h 7899814"/>
              <a:gd name="connsiteX6" fmla="*/ 5809593 w 5861705"/>
              <a:gd name="connsiteY6" fmla="*/ 1196200 h 7899814"/>
              <a:gd name="connsiteX7" fmla="*/ 5812252 w 5861705"/>
              <a:gd name="connsiteY7" fmla="*/ 1197315 h 7899814"/>
              <a:gd name="connsiteX8" fmla="*/ 5817525 w 5861705"/>
              <a:gd name="connsiteY8" fmla="*/ 1242155 h 7899814"/>
              <a:gd name="connsiteX9" fmla="*/ 5811383 w 5861705"/>
              <a:gd name="connsiteY9" fmla="*/ 1364256 h 7899814"/>
              <a:gd name="connsiteX10" fmla="*/ 5811248 w 5861705"/>
              <a:gd name="connsiteY10" fmla="*/ 1436500 h 7899814"/>
              <a:gd name="connsiteX11" fmla="*/ 5816757 w 5861705"/>
              <a:gd name="connsiteY11" fmla="*/ 1462669 h 7899814"/>
              <a:gd name="connsiteX12" fmla="*/ 5818133 w 5861705"/>
              <a:gd name="connsiteY12" fmla="*/ 1637067 h 7899814"/>
              <a:gd name="connsiteX13" fmla="*/ 5811308 w 5861705"/>
              <a:gd name="connsiteY13" fmla="*/ 1696270 h 7899814"/>
              <a:gd name="connsiteX14" fmla="*/ 5795249 w 5861705"/>
              <a:gd name="connsiteY14" fmla="*/ 1818360 h 7899814"/>
              <a:gd name="connsiteX15" fmla="*/ 5796281 w 5861705"/>
              <a:gd name="connsiteY15" fmla="*/ 1911947 h 7899814"/>
              <a:gd name="connsiteX16" fmla="*/ 5790032 w 5861705"/>
              <a:gd name="connsiteY16" fmla="*/ 1925528 h 7899814"/>
              <a:gd name="connsiteX17" fmla="*/ 5771562 w 5861705"/>
              <a:gd name="connsiteY17" fmla="*/ 2014848 h 7899814"/>
              <a:gd name="connsiteX18" fmla="*/ 5767772 w 5861705"/>
              <a:gd name="connsiteY18" fmla="*/ 2045563 h 7899814"/>
              <a:gd name="connsiteX19" fmla="*/ 5767250 w 5861705"/>
              <a:gd name="connsiteY19" fmla="*/ 2054308 h 7899814"/>
              <a:gd name="connsiteX20" fmla="*/ 5769443 w 5861705"/>
              <a:gd name="connsiteY20" fmla="*/ 2060299 h 7899814"/>
              <a:gd name="connsiteX21" fmla="*/ 5756656 w 5861705"/>
              <a:gd name="connsiteY21" fmla="*/ 2237821 h 7899814"/>
              <a:gd name="connsiteX22" fmla="*/ 5759315 w 5861705"/>
              <a:gd name="connsiteY22" fmla="*/ 2238936 h 7899814"/>
              <a:gd name="connsiteX23" fmla="*/ 5764588 w 5861705"/>
              <a:gd name="connsiteY23" fmla="*/ 2283776 h 7899814"/>
              <a:gd name="connsiteX24" fmla="*/ 5758445 w 5861705"/>
              <a:gd name="connsiteY24" fmla="*/ 2405877 h 7899814"/>
              <a:gd name="connsiteX25" fmla="*/ 5758311 w 5861705"/>
              <a:gd name="connsiteY25" fmla="*/ 2478121 h 7899814"/>
              <a:gd name="connsiteX26" fmla="*/ 5769776 w 5861705"/>
              <a:gd name="connsiteY26" fmla="*/ 2504276 h 7899814"/>
              <a:gd name="connsiteX27" fmla="*/ 5452124 w 5861705"/>
              <a:gd name="connsiteY27" fmla="*/ 7583356 h 7899814"/>
              <a:gd name="connsiteX28" fmla="*/ 5458906 w 5861705"/>
              <a:gd name="connsiteY28" fmla="*/ 7628844 h 7899814"/>
              <a:gd name="connsiteX29" fmla="*/ 5457322 w 5861705"/>
              <a:gd name="connsiteY29" fmla="*/ 7712341 h 7899814"/>
              <a:gd name="connsiteX30" fmla="*/ 5443299 w 5861705"/>
              <a:gd name="connsiteY30" fmla="*/ 7838503 h 7899814"/>
              <a:gd name="connsiteX31" fmla="*/ 5456205 w 5861705"/>
              <a:gd name="connsiteY31" fmla="*/ 7895727 h 7899814"/>
              <a:gd name="connsiteX32" fmla="*/ 5357659 w 5861705"/>
              <a:gd name="connsiteY32" fmla="*/ 7844331 h 7899814"/>
              <a:gd name="connsiteX33" fmla="*/ 0 w 5861705"/>
              <a:gd name="connsiteY33" fmla="*/ 7558086 h 7899814"/>
              <a:gd name="connsiteX0" fmla="*/ 0 w 5861705"/>
              <a:gd name="connsiteY0" fmla="*/ 7558086 h 7846306"/>
              <a:gd name="connsiteX1" fmla="*/ 422635 w 5861705"/>
              <a:gd name="connsiteY1" fmla="*/ 0 h 7846306"/>
              <a:gd name="connsiteX2" fmla="*/ 4284892 w 5861705"/>
              <a:gd name="connsiteY2" fmla="*/ 212657 h 7846306"/>
              <a:gd name="connsiteX3" fmla="*/ 5823717 w 5861705"/>
              <a:gd name="connsiteY3" fmla="*/ 306262 h 7846306"/>
              <a:gd name="connsiteX4" fmla="*/ 5861705 w 5861705"/>
              <a:gd name="connsiteY4" fmla="*/ 317988 h 7846306"/>
              <a:gd name="connsiteX5" fmla="*/ 5856220 w 5861705"/>
              <a:gd name="connsiteY5" fmla="*/ 378751 h 7846306"/>
              <a:gd name="connsiteX6" fmla="*/ 5809593 w 5861705"/>
              <a:gd name="connsiteY6" fmla="*/ 1196200 h 7846306"/>
              <a:gd name="connsiteX7" fmla="*/ 5812252 w 5861705"/>
              <a:gd name="connsiteY7" fmla="*/ 1197315 h 7846306"/>
              <a:gd name="connsiteX8" fmla="*/ 5817525 w 5861705"/>
              <a:gd name="connsiteY8" fmla="*/ 1242155 h 7846306"/>
              <a:gd name="connsiteX9" fmla="*/ 5811383 w 5861705"/>
              <a:gd name="connsiteY9" fmla="*/ 1364256 h 7846306"/>
              <a:gd name="connsiteX10" fmla="*/ 5811248 w 5861705"/>
              <a:gd name="connsiteY10" fmla="*/ 1436500 h 7846306"/>
              <a:gd name="connsiteX11" fmla="*/ 5816757 w 5861705"/>
              <a:gd name="connsiteY11" fmla="*/ 1462669 h 7846306"/>
              <a:gd name="connsiteX12" fmla="*/ 5818133 w 5861705"/>
              <a:gd name="connsiteY12" fmla="*/ 1637067 h 7846306"/>
              <a:gd name="connsiteX13" fmla="*/ 5811308 w 5861705"/>
              <a:gd name="connsiteY13" fmla="*/ 1696270 h 7846306"/>
              <a:gd name="connsiteX14" fmla="*/ 5795249 w 5861705"/>
              <a:gd name="connsiteY14" fmla="*/ 1818360 h 7846306"/>
              <a:gd name="connsiteX15" fmla="*/ 5796281 w 5861705"/>
              <a:gd name="connsiteY15" fmla="*/ 1911947 h 7846306"/>
              <a:gd name="connsiteX16" fmla="*/ 5790032 w 5861705"/>
              <a:gd name="connsiteY16" fmla="*/ 1925528 h 7846306"/>
              <a:gd name="connsiteX17" fmla="*/ 5771562 w 5861705"/>
              <a:gd name="connsiteY17" fmla="*/ 2014848 h 7846306"/>
              <a:gd name="connsiteX18" fmla="*/ 5767772 w 5861705"/>
              <a:gd name="connsiteY18" fmla="*/ 2045563 h 7846306"/>
              <a:gd name="connsiteX19" fmla="*/ 5767250 w 5861705"/>
              <a:gd name="connsiteY19" fmla="*/ 2054308 h 7846306"/>
              <a:gd name="connsiteX20" fmla="*/ 5769443 w 5861705"/>
              <a:gd name="connsiteY20" fmla="*/ 2060299 h 7846306"/>
              <a:gd name="connsiteX21" fmla="*/ 5756656 w 5861705"/>
              <a:gd name="connsiteY21" fmla="*/ 2237821 h 7846306"/>
              <a:gd name="connsiteX22" fmla="*/ 5759315 w 5861705"/>
              <a:gd name="connsiteY22" fmla="*/ 2238936 h 7846306"/>
              <a:gd name="connsiteX23" fmla="*/ 5764588 w 5861705"/>
              <a:gd name="connsiteY23" fmla="*/ 2283776 h 7846306"/>
              <a:gd name="connsiteX24" fmla="*/ 5758445 w 5861705"/>
              <a:gd name="connsiteY24" fmla="*/ 2405877 h 7846306"/>
              <a:gd name="connsiteX25" fmla="*/ 5758311 w 5861705"/>
              <a:gd name="connsiteY25" fmla="*/ 2478121 h 7846306"/>
              <a:gd name="connsiteX26" fmla="*/ 5769776 w 5861705"/>
              <a:gd name="connsiteY26" fmla="*/ 2504276 h 7846306"/>
              <a:gd name="connsiteX27" fmla="*/ 5452124 w 5861705"/>
              <a:gd name="connsiteY27" fmla="*/ 7583356 h 7846306"/>
              <a:gd name="connsiteX28" fmla="*/ 5458906 w 5861705"/>
              <a:gd name="connsiteY28" fmla="*/ 7628844 h 7846306"/>
              <a:gd name="connsiteX29" fmla="*/ 5457322 w 5861705"/>
              <a:gd name="connsiteY29" fmla="*/ 7712341 h 7846306"/>
              <a:gd name="connsiteX30" fmla="*/ 5443299 w 5861705"/>
              <a:gd name="connsiteY30" fmla="*/ 7838503 h 7846306"/>
              <a:gd name="connsiteX31" fmla="*/ 5404768 w 5861705"/>
              <a:gd name="connsiteY31" fmla="*/ 7838511 h 7846306"/>
              <a:gd name="connsiteX32" fmla="*/ 5357659 w 5861705"/>
              <a:gd name="connsiteY32" fmla="*/ 7844331 h 7846306"/>
              <a:gd name="connsiteX33" fmla="*/ 0 w 5861705"/>
              <a:gd name="connsiteY33" fmla="*/ 7558086 h 7846306"/>
              <a:gd name="connsiteX0" fmla="*/ 0 w 5861705"/>
              <a:gd name="connsiteY0" fmla="*/ 7558086 h 7844331"/>
              <a:gd name="connsiteX1" fmla="*/ 422635 w 5861705"/>
              <a:gd name="connsiteY1" fmla="*/ 0 h 7844331"/>
              <a:gd name="connsiteX2" fmla="*/ 4284892 w 5861705"/>
              <a:gd name="connsiteY2" fmla="*/ 212657 h 7844331"/>
              <a:gd name="connsiteX3" fmla="*/ 5823717 w 5861705"/>
              <a:gd name="connsiteY3" fmla="*/ 306262 h 7844331"/>
              <a:gd name="connsiteX4" fmla="*/ 5861705 w 5861705"/>
              <a:gd name="connsiteY4" fmla="*/ 317988 h 7844331"/>
              <a:gd name="connsiteX5" fmla="*/ 5856220 w 5861705"/>
              <a:gd name="connsiteY5" fmla="*/ 378751 h 7844331"/>
              <a:gd name="connsiteX6" fmla="*/ 5809593 w 5861705"/>
              <a:gd name="connsiteY6" fmla="*/ 1196200 h 7844331"/>
              <a:gd name="connsiteX7" fmla="*/ 5812252 w 5861705"/>
              <a:gd name="connsiteY7" fmla="*/ 1197315 h 7844331"/>
              <a:gd name="connsiteX8" fmla="*/ 5817525 w 5861705"/>
              <a:gd name="connsiteY8" fmla="*/ 1242155 h 7844331"/>
              <a:gd name="connsiteX9" fmla="*/ 5811383 w 5861705"/>
              <a:gd name="connsiteY9" fmla="*/ 1364256 h 7844331"/>
              <a:gd name="connsiteX10" fmla="*/ 5811248 w 5861705"/>
              <a:gd name="connsiteY10" fmla="*/ 1436500 h 7844331"/>
              <a:gd name="connsiteX11" fmla="*/ 5816757 w 5861705"/>
              <a:gd name="connsiteY11" fmla="*/ 1462669 h 7844331"/>
              <a:gd name="connsiteX12" fmla="*/ 5818133 w 5861705"/>
              <a:gd name="connsiteY12" fmla="*/ 1637067 h 7844331"/>
              <a:gd name="connsiteX13" fmla="*/ 5811308 w 5861705"/>
              <a:gd name="connsiteY13" fmla="*/ 1696270 h 7844331"/>
              <a:gd name="connsiteX14" fmla="*/ 5795249 w 5861705"/>
              <a:gd name="connsiteY14" fmla="*/ 1818360 h 7844331"/>
              <a:gd name="connsiteX15" fmla="*/ 5796281 w 5861705"/>
              <a:gd name="connsiteY15" fmla="*/ 1911947 h 7844331"/>
              <a:gd name="connsiteX16" fmla="*/ 5790032 w 5861705"/>
              <a:gd name="connsiteY16" fmla="*/ 1925528 h 7844331"/>
              <a:gd name="connsiteX17" fmla="*/ 5771562 w 5861705"/>
              <a:gd name="connsiteY17" fmla="*/ 2014848 h 7844331"/>
              <a:gd name="connsiteX18" fmla="*/ 5767772 w 5861705"/>
              <a:gd name="connsiteY18" fmla="*/ 2045563 h 7844331"/>
              <a:gd name="connsiteX19" fmla="*/ 5767250 w 5861705"/>
              <a:gd name="connsiteY19" fmla="*/ 2054308 h 7844331"/>
              <a:gd name="connsiteX20" fmla="*/ 5769443 w 5861705"/>
              <a:gd name="connsiteY20" fmla="*/ 2060299 h 7844331"/>
              <a:gd name="connsiteX21" fmla="*/ 5756656 w 5861705"/>
              <a:gd name="connsiteY21" fmla="*/ 2237821 h 7844331"/>
              <a:gd name="connsiteX22" fmla="*/ 5759315 w 5861705"/>
              <a:gd name="connsiteY22" fmla="*/ 2238936 h 7844331"/>
              <a:gd name="connsiteX23" fmla="*/ 5764588 w 5861705"/>
              <a:gd name="connsiteY23" fmla="*/ 2283776 h 7844331"/>
              <a:gd name="connsiteX24" fmla="*/ 5758445 w 5861705"/>
              <a:gd name="connsiteY24" fmla="*/ 2405877 h 7844331"/>
              <a:gd name="connsiteX25" fmla="*/ 5758311 w 5861705"/>
              <a:gd name="connsiteY25" fmla="*/ 2478121 h 7844331"/>
              <a:gd name="connsiteX26" fmla="*/ 5769776 w 5861705"/>
              <a:gd name="connsiteY26" fmla="*/ 2504276 h 7844331"/>
              <a:gd name="connsiteX27" fmla="*/ 5452124 w 5861705"/>
              <a:gd name="connsiteY27" fmla="*/ 7583356 h 7844331"/>
              <a:gd name="connsiteX28" fmla="*/ 5458906 w 5861705"/>
              <a:gd name="connsiteY28" fmla="*/ 7628844 h 7844331"/>
              <a:gd name="connsiteX29" fmla="*/ 5457322 w 5861705"/>
              <a:gd name="connsiteY29" fmla="*/ 7712341 h 7844331"/>
              <a:gd name="connsiteX30" fmla="*/ 5443299 w 5861705"/>
              <a:gd name="connsiteY30" fmla="*/ 7838503 h 7844331"/>
              <a:gd name="connsiteX31" fmla="*/ 5404768 w 5861705"/>
              <a:gd name="connsiteY31" fmla="*/ 7838511 h 7844331"/>
              <a:gd name="connsiteX32" fmla="*/ 5357659 w 5861705"/>
              <a:gd name="connsiteY32" fmla="*/ 7844331 h 7844331"/>
              <a:gd name="connsiteX33" fmla="*/ 0 w 5861705"/>
              <a:gd name="connsiteY33" fmla="*/ 7558086 h 7844331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52124 w 5861705"/>
              <a:gd name="connsiteY27" fmla="*/ 7583356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  <a:gd name="connsiteX0" fmla="*/ 0 w 5861705"/>
              <a:gd name="connsiteY0" fmla="*/ 7558086 h 7847548"/>
              <a:gd name="connsiteX1" fmla="*/ 422635 w 5861705"/>
              <a:gd name="connsiteY1" fmla="*/ 0 h 7847548"/>
              <a:gd name="connsiteX2" fmla="*/ 4284892 w 5861705"/>
              <a:gd name="connsiteY2" fmla="*/ 212657 h 7847548"/>
              <a:gd name="connsiteX3" fmla="*/ 5823717 w 5861705"/>
              <a:gd name="connsiteY3" fmla="*/ 306262 h 7847548"/>
              <a:gd name="connsiteX4" fmla="*/ 5861705 w 5861705"/>
              <a:gd name="connsiteY4" fmla="*/ 317988 h 7847548"/>
              <a:gd name="connsiteX5" fmla="*/ 5856220 w 5861705"/>
              <a:gd name="connsiteY5" fmla="*/ 378751 h 7847548"/>
              <a:gd name="connsiteX6" fmla="*/ 5809593 w 5861705"/>
              <a:gd name="connsiteY6" fmla="*/ 1196200 h 7847548"/>
              <a:gd name="connsiteX7" fmla="*/ 5812252 w 5861705"/>
              <a:gd name="connsiteY7" fmla="*/ 1197315 h 7847548"/>
              <a:gd name="connsiteX8" fmla="*/ 5817525 w 5861705"/>
              <a:gd name="connsiteY8" fmla="*/ 1242155 h 7847548"/>
              <a:gd name="connsiteX9" fmla="*/ 5811383 w 5861705"/>
              <a:gd name="connsiteY9" fmla="*/ 1364256 h 7847548"/>
              <a:gd name="connsiteX10" fmla="*/ 5811248 w 5861705"/>
              <a:gd name="connsiteY10" fmla="*/ 1436500 h 7847548"/>
              <a:gd name="connsiteX11" fmla="*/ 5816757 w 5861705"/>
              <a:gd name="connsiteY11" fmla="*/ 1462669 h 7847548"/>
              <a:gd name="connsiteX12" fmla="*/ 5818133 w 5861705"/>
              <a:gd name="connsiteY12" fmla="*/ 1637067 h 7847548"/>
              <a:gd name="connsiteX13" fmla="*/ 5811308 w 5861705"/>
              <a:gd name="connsiteY13" fmla="*/ 1696270 h 7847548"/>
              <a:gd name="connsiteX14" fmla="*/ 5795249 w 5861705"/>
              <a:gd name="connsiteY14" fmla="*/ 1818360 h 7847548"/>
              <a:gd name="connsiteX15" fmla="*/ 5796281 w 5861705"/>
              <a:gd name="connsiteY15" fmla="*/ 1911947 h 7847548"/>
              <a:gd name="connsiteX16" fmla="*/ 5790032 w 5861705"/>
              <a:gd name="connsiteY16" fmla="*/ 1925528 h 7847548"/>
              <a:gd name="connsiteX17" fmla="*/ 5771562 w 5861705"/>
              <a:gd name="connsiteY17" fmla="*/ 2014848 h 7847548"/>
              <a:gd name="connsiteX18" fmla="*/ 5767772 w 5861705"/>
              <a:gd name="connsiteY18" fmla="*/ 2045563 h 7847548"/>
              <a:gd name="connsiteX19" fmla="*/ 5767250 w 5861705"/>
              <a:gd name="connsiteY19" fmla="*/ 2054308 h 7847548"/>
              <a:gd name="connsiteX20" fmla="*/ 5769443 w 5861705"/>
              <a:gd name="connsiteY20" fmla="*/ 2060299 h 7847548"/>
              <a:gd name="connsiteX21" fmla="*/ 5756656 w 5861705"/>
              <a:gd name="connsiteY21" fmla="*/ 2237821 h 7847548"/>
              <a:gd name="connsiteX22" fmla="*/ 5759315 w 5861705"/>
              <a:gd name="connsiteY22" fmla="*/ 2238936 h 7847548"/>
              <a:gd name="connsiteX23" fmla="*/ 5764588 w 5861705"/>
              <a:gd name="connsiteY23" fmla="*/ 2283776 h 7847548"/>
              <a:gd name="connsiteX24" fmla="*/ 5758445 w 5861705"/>
              <a:gd name="connsiteY24" fmla="*/ 2405877 h 7847548"/>
              <a:gd name="connsiteX25" fmla="*/ 5758311 w 5861705"/>
              <a:gd name="connsiteY25" fmla="*/ 2478121 h 7847548"/>
              <a:gd name="connsiteX26" fmla="*/ 5769776 w 5861705"/>
              <a:gd name="connsiteY26" fmla="*/ 2504276 h 7847548"/>
              <a:gd name="connsiteX27" fmla="*/ 5464166 w 5861705"/>
              <a:gd name="connsiteY27" fmla="*/ 7571255 h 7847548"/>
              <a:gd name="connsiteX28" fmla="*/ 5458906 w 5861705"/>
              <a:gd name="connsiteY28" fmla="*/ 7628844 h 7847548"/>
              <a:gd name="connsiteX29" fmla="*/ 5457322 w 5861705"/>
              <a:gd name="connsiteY29" fmla="*/ 7712341 h 7847548"/>
              <a:gd name="connsiteX30" fmla="*/ 5446339 w 5861705"/>
              <a:gd name="connsiteY30" fmla="*/ 7847548 h 7847548"/>
              <a:gd name="connsiteX31" fmla="*/ 5404768 w 5861705"/>
              <a:gd name="connsiteY31" fmla="*/ 7838511 h 7847548"/>
              <a:gd name="connsiteX32" fmla="*/ 5357659 w 5861705"/>
              <a:gd name="connsiteY32" fmla="*/ 7844331 h 7847548"/>
              <a:gd name="connsiteX33" fmla="*/ 0 w 5861705"/>
              <a:gd name="connsiteY33" fmla="*/ 7558086 h 7847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61705" h="7847548">
                <a:moveTo>
                  <a:pt x="0" y="7558086"/>
                </a:moveTo>
                <a:lnTo>
                  <a:pt x="422635" y="0"/>
                </a:lnTo>
                <a:cubicBezTo>
                  <a:pt x="838381" y="38687"/>
                  <a:pt x="3467477" y="165782"/>
                  <a:pt x="4284892" y="212657"/>
                </a:cubicBezTo>
                <a:lnTo>
                  <a:pt x="5823717" y="306262"/>
                </a:lnTo>
                <a:lnTo>
                  <a:pt x="5861705" y="317988"/>
                </a:lnTo>
                <a:cubicBezTo>
                  <a:pt x="5860949" y="331104"/>
                  <a:pt x="5856976" y="365634"/>
                  <a:pt x="5856220" y="378751"/>
                </a:cubicBezTo>
                <a:lnTo>
                  <a:pt x="5809593" y="1196200"/>
                </a:lnTo>
                <a:lnTo>
                  <a:pt x="5812252" y="1197315"/>
                </a:lnTo>
                <a:cubicBezTo>
                  <a:pt x="5814097" y="1205194"/>
                  <a:pt x="5817670" y="1214331"/>
                  <a:pt x="5817525" y="1242155"/>
                </a:cubicBezTo>
                <a:cubicBezTo>
                  <a:pt x="5803650" y="1275988"/>
                  <a:pt x="5829838" y="1322274"/>
                  <a:pt x="5811383" y="1364256"/>
                </a:cubicBezTo>
                <a:cubicBezTo>
                  <a:pt x="5806611" y="1379695"/>
                  <a:pt x="5804189" y="1427474"/>
                  <a:pt x="5811248" y="1436500"/>
                </a:cubicBezTo>
                <a:cubicBezTo>
                  <a:pt x="5812292" y="1446460"/>
                  <a:pt x="5808890" y="1458085"/>
                  <a:pt x="5816757" y="1462669"/>
                </a:cubicBezTo>
                <a:cubicBezTo>
                  <a:pt x="5817904" y="1496096"/>
                  <a:pt x="5819041" y="1598134"/>
                  <a:pt x="5818133" y="1637067"/>
                </a:cubicBezTo>
                <a:cubicBezTo>
                  <a:pt x="5817758" y="1650959"/>
                  <a:pt x="5811683" y="1682378"/>
                  <a:pt x="5811308" y="1696270"/>
                </a:cubicBezTo>
                <a:cubicBezTo>
                  <a:pt x="5805239" y="1761897"/>
                  <a:pt x="5801501" y="1777871"/>
                  <a:pt x="5795249" y="1818360"/>
                </a:cubicBezTo>
                <a:cubicBezTo>
                  <a:pt x="5795594" y="1849556"/>
                  <a:pt x="5795937" y="1880752"/>
                  <a:pt x="5796281" y="1911947"/>
                </a:cubicBezTo>
                <a:lnTo>
                  <a:pt x="5790032" y="1925528"/>
                </a:lnTo>
                <a:cubicBezTo>
                  <a:pt x="5782235" y="1956870"/>
                  <a:pt x="5786265" y="1995387"/>
                  <a:pt x="5771562" y="2014848"/>
                </a:cubicBezTo>
                <a:lnTo>
                  <a:pt x="5767772" y="2045563"/>
                </a:lnTo>
                <a:lnTo>
                  <a:pt x="5767250" y="2054308"/>
                </a:lnTo>
                <a:lnTo>
                  <a:pt x="5769443" y="2060299"/>
                </a:lnTo>
                <a:cubicBezTo>
                  <a:pt x="5767678" y="2090884"/>
                  <a:pt x="5758344" y="2208048"/>
                  <a:pt x="5756656" y="2237821"/>
                </a:cubicBezTo>
                <a:lnTo>
                  <a:pt x="5759315" y="2238936"/>
                </a:lnTo>
                <a:cubicBezTo>
                  <a:pt x="5761160" y="2246816"/>
                  <a:pt x="5764733" y="2255952"/>
                  <a:pt x="5764588" y="2283776"/>
                </a:cubicBezTo>
                <a:cubicBezTo>
                  <a:pt x="5750713" y="2317609"/>
                  <a:pt x="5776901" y="2363895"/>
                  <a:pt x="5758445" y="2405877"/>
                </a:cubicBezTo>
                <a:cubicBezTo>
                  <a:pt x="5753674" y="2421317"/>
                  <a:pt x="5751252" y="2469095"/>
                  <a:pt x="5758311" y="2478121"/>
                </a:cubicBezTo>
                <a:cubicBezTo>
                  <a:pt x="5759354" y="2488081"/>
                  <a:pt x="5761910" y="2499692"/>
                  <a:pt x="5769776" y="2504276"/>
                </a:cubicBezTo>
                <a:cubicBezTo>
                  <a:pt x="5718745" y="3355149"/>
                  <a:pt x="5519949" y="6717151"/>
                  <a:pt x="5464166" y="7571255"/>
                </a:cubicBezTo>
                <a:lnTo>
                  <a:pt x="5458906" y="7628844"/>
                </a:lnTo>
                <a:cubicBezTo>
                  <a:pt x="5466316" y="7638649"/>
                  <a:pt x="5459416" y="7675890"/>
                  <a:pt x="5457322" y="7712341"/>
                </a:cubicBezTo>
                <a:cubicBezTo>
                  <a:pt x="5455228" y="7748792"/>
                  <a:pt x="5450686" y="7819165"/>
                  <a:pt x="5446339" y="7847548"/>
                </a:cubicBezTo>
                <a:lnTo>
                  <a:pt x="5404768" y="7838511"/>
                </a:lnTo>
                <a:cubicBezTo>
                  <a:pt x="5379109" y="7846256"/>
                  <a:pt x="5363119" y="7815081"/>
                  <a:pt x="5357659" y="7844331"/>
                </a:cubicBezTo>
                <a:lnTo>
                  <a:pt x="0" y="75580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vestiti, persona, calzature, jeans&#10;&#10;Descrizione generata automaticamente">
            <a:extLst>
              <a:ext uri="{FF2B5EF4-FFF2-40B4-BE49-F238E27FC236}">
                <a16:creationId xmlns:a16="http://schemas.microsoft.com/office/drawing/2014/main" id="{FD9F1026-7DBB-58A7-399D-BEA43D78A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80000">
            <a:off x="922879" y="941505"/>
            <a:ext cx="6446242" cy="483468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7F3253-2845-A232-DFA7-8FF1F00E3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521" y="1361881"/>
            <a:ext cx="4056049" cy="2853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highlight>
                  <a:srgbClr val="CEFF0E"/>
                </a:highlight>
              </a:rPr>
              <a:t>Grazie per </a:t>
            </a:r>
            <a:r>
              <a:rPr lang="en-US" sz="5400" dirty="0" err="1">
                <a:highlight>
                  <a:srgbClr val="CEFF0E"/>
                </a:highlight>
              </a:rPr>
              <a:t>l'attenzione</a:t>
            </a:r>
            <a:endParaRPr lang="it-IT" dirty="0" err="1">
              <a:highlight>
                <a:srgbClr val="CEFF0E"/>
              </a:highlight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195E4CC-9DB3-4867-A2AE-A5B61BC9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15580" y="5050170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50B059-6E3B-4246-81E0-C1651426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093C8AB-DE45-4336-BDB2-27171AB97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53AEA2C-CA8D-426D-B4CE-4F26063B8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7630A59-DB9C-4E4D-A966-DC4ED94E14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30586E-071E-48B9-867C-96D6994BA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109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DC1F82-572A-4FFD-ACFB-E62DC7930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04E961-F328-2D1C-C993-AEC07D949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81" y="1007588"/>
            <a:ext cx="5109978" cy="5754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it-IT" sz="2800" dirty="0">
                <a:solidFill>
                  <a:srgbClr val="CEFF0E"/>
                </a:solidFill>
                <a:highlight>
                  <a:srgbClr val="000000"/>
                </a:highlight>
                <a:latin typeface="Rockwell"/>
              </a:rPr>
              <a:t>CR-39  e graniti</a:t>
            </a:r>
            <a:endParaRPr lang="it-IT" dirty="0">
              <a:solidFill>
                <a:srgbClr val="CEFF0E"/>
              </a:solidFill>
              <a:highlight>
                <a:srgbClr val="000000"/>
              </a:highlight>
            </a:endParaRPr>
          </a:p>
          <a:p>
            <a:pPr algn="ctr"/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marL="0" indent="0" algn="ctr">
              <a:buNone/>
            </a:pPr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algn="ctr"/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marL="0" indent="0" algn="ctr">
              <a:buNone/>
            </a:pPr>
            <a:endParaRPr lang="it-IT" sz="2800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marL="0" indent="0" algn="ctr">
              <a:buNone/>
            </a:pPr>
            <a:r>
              <a:rPr lang="it-IT" sz="2800" dirty="0">
                <a:solidFill>
                  <a:srgbClr val="CEFF0E"/>
                </a:solidFill>
                <a:highlight>
                  <a:srgbClr val="000000"/>
                </a:highlight>
                <a:latin typeface="Rockwell"/>
              </a:rPr>
              <a:t>Sito web</a:t>
            </a:r>
            <a:endParaRPr lang="it-IT" sz="2800" dirty="0">
              <a:solidFill>
                <a:srgbClr val="CEFF0E"/>
              </a:solidFill>
              <a:highlight>
                <a:srgbClr val="000000"/>
              </a:highlight>
            </a:endParaRPr>
          </a:p>
          <a:p>
            <a:pPr algn="ctr"/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algn="ctr"/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algn="ctr"/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algn="ctr"/>
            <a:endParaRPr lang="it-IT">
              <a:solidFill>
                <a:srgbClr val="CEFF0E"/>
              </a:solidFill>
              <a:highlight>
                <a:srgbClr val="000000"/>
              </a:highlight>
              <a:latin typeface="Rockwell"/>
            </a:endParaRPr>
          </a:p>
          <a:p>
            <a:pPr marL="0" indent="0" algn="ctr">
              <a:buNone/>
            </a:pPr>
            <a:r>
              <a:rPr lang="it-IT" sz="2800" dirty="0" err="1">
                <a:solidFill>
                  <a:srgbClr val="CEFF0E"/>
                </a:solidFill>
                <a:highlight>
                  <a:srgbClr val="000000"/>
                </a:highlight>
                <a:latin typeface="Rockwell"/>
              </a:rPr>
              <a:t>Summer</a:t>
            </a:r>
            <a:r>
              <a:rPr lang="it-IT" sz="2800" dirty="0">
                <a:solidFill>
                  <a:srgbClr val="CEFF0E"/>
                </a:solidFill>
                <a:highlight>
                  <a:srgbClr val="000000"/>
                </a:highlight>
                <a:latin typeface="Rockwell"/>
              </a:rPr>
              <a:t> School</a:t>
            </a:r>
            <a:endParaRPr lang="it-IT" sz="2800">
              <a:solidFill>
                <a:srgbClr val="CEFF0E"/>
              </a:solidFill>
              <a:highlight>
                <a:srgbClr val="000000"/>
              </a:highlight>
            </a:endParaRPr>
          </a:p>
          <a:p>
            <a:pPr marL="0" indent="0" algn="ctr">
              <a:buNone/>
            </a:pPr>
            <a:endParaRPr lang="it-IT">
              <a:solidFill>
                <a:srgbClr val="CEFF0E"/>
              </a:solidFill>
              <a:latin typeface="Rockwel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0222E03-D2AD-4594-B28C-BD93CA9A4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4091" y="1"/>
            <a:ext cx="5225982" cy="5832230"/>
          </a:xfrm>
          <a:custGeom>
            <a:avLst/>
            <a:gdLst>
              <a:gd name="connsiteX0" fmla="*/ 397240 w 5225982"/>
              <a:gd name="connsiteY0" fmla="*/ 0 h 5845277"/>
              <a:gd name="connsiteX1" fmla="*/ 5225982 w 5225982"/>
              <a:gd name="connsiteY1" fmla="*/ 0 h 5845277"/>
              <a:gd name="connsiteX2" fmla="*/ 5225982 w 5225982"/>
              <a:gd name="connsiteY2" fmla="*/ 1960688 h 5845277"/>
              <a:gd name="connsiteX3" fmla="*/ 4944766 w 5225982"/>
              <a:gd name="connsiteY3" fmla="*/ 5845277 h 5845277"/>
              <a:gd name="connsiteX4" fmla="*/ 0 w 5225982"/>
              <a:gd name="connsiteY4" fmla="*/ 5487313 h 584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982" h="5845277">
                <a:moveTo>
                  <a:pt x="397240" y="0"/>
                </a:moveTo>
                <a:lnTo>
                  <a:pt x="5225982" y="0"/>
                </a:lnTo>
                <a:lnTo>
                  <a:pt x="5225982" y="1960688"/>
                </a:lnTo>
                <a:lnTo>
                  <a:pt x="4944766" y="5845277"/>
                </a:lnTo>
                <a:lnTo>
                  <a:pt x="0" y="5487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25AFFF-8FE3-4084-AAC3-A8CCB228D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4750" y="0"/>
            <a:ext cx="5124452" cy="5724660"/>
          </a:xfrm>
          <a:custGeom>
            <a:avLst/>
            <a:gdLst>
              <a:gd name="connsiteX0" fmla="*/ 385702 w 5071364"/>
              <a:gd name="connsiteY0" fmla="*/ 0 h 5665354"/>
              <a:gd name="connsiteX1" fmla="*/ 5071364 w 5071364"/>
              <a:gd name="connsiteY1" fmla="*/ 0 h 5665354"/>
              <a:gd name="connsiteX2" fmla="*/ 4661235 w 5071364"/>
              <a:gd name="connsiteY2" fmla="*/ 5665354 h 5665354"/>
              <a:gd name="connsiteX3" fmla="*/ 0 w 5071364"/>
              <a:gd name="connsiteY3" fmla="*/ 5327915 h 566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1364" h="5665354">
                <a:moveTo>
                  <a:pt x="385702" y="0"/>
                </a:moveTo>
                <a:lnTo>
                  <a:pt x="5071364" y="0"/>
                </a:lnTo>
                <a:lnTo>
                  <a:pt x="4661235" y="5665354"/>
                </a:lnTo>
                <a:lnTo>
                  <a:pt x="0" y="532791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id="{FEDD25FB-5A5F-19BF-8FC7-FCCF9EC5B7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rcRect l="12238" r="20625" b="-1"/>
          <a:stretch/>
        </p:blipFill>
        <p:spPr>
          <a:xfrm>
            <a:off x="7080009" y="10"/>
            <a:ext cx="5124452" cy="5724650"/>
          </a:xfrm>
          <a:custGeom>
            <a:avLst/>
            <a:gdLst/>
            <a:ahLst/>
            <a:cxnLst/>
            <a:rect l="l" t="t" r="r" b="b"/>
            <a:pathLst>
              <a:path w="5071364" h="5665354">
                <a:moveTo>
                  <a:pt x="385702" y="0"/>
                </a:moveTo>
                <a:lnTo>
                  <a:pt x="5071364" y="0"/>
                </a:lnTo>
                <a:lnTo>
                  <a:pt x="4661235" y="5665354"/>
                </a:lnTo>
                <a:lnTo>
                  <a:pt x="0" y="5327915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4543">
            <a:off x="5685812" y="3084879"/>
            <a:ext cx="3399460" cy="24170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FC26735-937E-4F83-BBC4-72CBC0C9C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54543">
            <a:off x="6292553" y="2700024"/>
            <a:ext cx="2190724" cy="3175232"/>
          </a:xfrm>
          <a:custGeom>
            <a:avLst/>
            <a:gdLst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20715 w 4133905"/>
              <a:gd name="connsiteY4" fmla="*/ 5253724 h 6008991"/>
              <a:gd name="connsiteX5" fmla="*/ 4118441 w 4133905"/>
              <a:gd name="connsiteY5" fmla="*/ 5979216 h 6008991"/>
              <a:gd name="connsiteX6" fmla="*/ 4088583 w 4133905"/>
              <a:gd name="connsiteY6" fmla="*/ 6008990 h 6008991"/>
              <a:gd name="connsiteX7" fmla="*/ 4048036 w 4133905"/>
              <a:gd name="connsiteY7" fmla="*/ 6008990 h 6008991"/>
              <a:gd name="connsiteX8" fmla="*/ 4048034 w 4133905"/>
              <a:gd name="connsiteY8" fmla="*/ 6008991 h 6008991"/>
              <a:gd name="connsiteX9" fmla="*/ 46751 w 4133905"/>
              <a:gd name="connsiteY9" fmla="*/ 6008991 h 6008991"/>
              <a:gd name="connsiteX10" fmla="*/ 20989 w 4133905"/>
              <a:gd name="connsiteY10" fmla="*/ 5991582 h 6008991"/>
              <a:gd name="connsiteX11" fmla="*/ 20989 w 4133905"/>
              <a:gd name="connsiteY11" fmla="*/ 5200472 h 6008991"/>
              <a:gd name="connsiteX12" fmla="*/ 13740 w 4133905"/>
              <a:gd name="connsiteY12" fmla="*/ 5174650 h 6008991"/>
              <a:gd name="connsiteX13" fmla="*/ 20989 w 4133905"/>
              <a:gd name="connsiteY13" fmla="*/ 5148088 h 6008991"/>
              <a:gd name="connsiteX14" fmla="*/ 20989 w 4133905"/>
              <a:gd name="connsiteY14" fmla="*/ 4794139 h 6008991"/>
              <a:gd name="connsiteX15" fmla="*/ 20989 w 4133905"/>
              <a:gd name="connsiteY15" fmla="*/ 4747157 h 6008991"/>
              <a:gd name="connsiteX16" fmla="*/ 13263 w 4133905"/>
              <a:gd name="connsiteY16" fmla="*/ 4720915 h 6008991"/>
              <a:gd name="connsiteX17" fmla="*/ 4410 w 4133905"/>
              <a:gd name="connsiteY17" fmla="*/ 4694086 h 6008991"/>
              <a:gd name="connsiteX18" fmla="*/ 592 w 4133905"/>
              <a:gd name="connsiteY18" fmla="*/ 4668231 h 6008991"/>
              <a:gd name="connsiteX19" fmla="*/ 0 w 4133905"/>
              <a:gd name="connsiteY19" fmla="*/ 4648327 h 6008991"/>
              <a:gd name="connsiteX20" fmla="*/ 5225 w 4133905"/>
              <a:gd name="connsiteY20" fmla="*/ 4627475 h 6008991"/>
              <a:gd name="connsiteX21" fmla="*/ 3051 w 4133905"/>
              <a:gd name="connsiteY21" fmla="*/ 4613399 h 6008991"/>
              <a:gd name="connsiteX22" fmla="*/ 8650 w 4133905"/>
              <a:gd name="connsiteY22" fmla="*/ 4587183 h 6008991"/>
              <a:gd name="connsiteX23" fmla="*/ 13808 w 4133905"/>
              <a:gd name="connsiteY23" fmla="*/ 4548834 h 6008991"/>
              <a:gd name="connsiteX24" fmla="*/ 19306 w 4133905"/>
              <a:gd name="connsiteY24" fmla="*/ 4522434 h 6008991"/>
              <a:gd name="connsiteX25" fmla="*/ 20989 w 4133905"/>
              <a:gd name="connsiteY25" fmla="*/ 4517345 h 6008991"/>
              <a:gd name="connsiteX26" fmla="*/ 20989 w 4133905"/>
              <a:gd name="connsiteY26" fmla="*/ 4344603 h 6008991"/>
              <a:gd name="connsiteX27" fmla="*/ 19107 w 4133905"/>
              <a:gd name="connsiteY27" fmla="*/ 4331860 h 6008991"/>
              <a:gd name="connsiteX28" fmla="*/ 20989 w 4133905"/>
              <a:gd name="connsiteY28" fmla="*/ 4288870 h 6008991"/>
              <a:gd name="connsiteX29" fmla="*/ 18426 w 4133905"/>
              <a:gd name="connsiteY29" fmla="*/ 4282627 h 6008991"/>
              <a:gd name="connsiteX30" fmla="*/ 20989 w 4133905"/>
              <a:gd name="connsiteY30" fmla="*/ 4240597 h 6008991"/>
              <a:gd name="connsiteX31" fmla="*/ 18813 w 4133905"/>
              <a:gd name="connsiteY31" fmla="*/ 4194547 h 6008991"/>
              <a:gd name="connsiteX32" fmla="*/ 12962 w 4133905"/>
              <a:gd name="connsiteY32" fmla="*/ 4191108 h 6008991"/>
              <a:gd name="connsiteX33" fmla="*/ 12447 w 4133905"/>
              <a:gd name="connsiteY33" fmla="*/ 4181009 h 6008991"/>
              <a:gd name="connsiteX34" fmla="*/ 12560 w 4133905"/>
              <a:gd name="connsiteY34" fmla="*/ 4165109 h 6008991"/>
              <a:gd name="connsiteX35" fmla="*/ 18700 w 4133905"/>
              <a:gd name="connsiteY35" fmla="*/ 4129496 h 6008991"/>
              <a:gd name="connsiteX36" fmla="*/ 18477 w 4133905"/>
              <a:gd name="connsiteY36" fmla="*/ 3924440 h 6008991"/>
              <a:gd name="connsiteX37" fmla="*/ 16141 w 4133905"/>
              <a:gd name="connsiteY37" fmla="*/ 3920672 h 6008991"/>
              <a:gd name="connsiteX38" fmla="*/ 12323 w 4133905"/>
              <a:gd name="connsiteY38" fmla="*/ 3894817 h 6008991"/>
              <a:gd name="connsiteX39" fmla="*/ 11731 w 4133905"/>
              <a:gd name="connsiteY39" fmla="*/ 3874914 h 6008991"/>
              <a:gd name="connsiteX40" fmla="*/ 16957 w 4133905"/>
              <a:gd name="connsiteY40" fmla="*/ 3854061 h 6008991"/>
              <a:gd name="connsiteX41" fmla="*/ 14783 w 4133905"/>
              <a:gd name="connsiteY41" fmla="*/ 3839985 h 6008991"/>
              <a:gd name="connsiteX42" fmla="*/ 18367 w 4133905"/>
              <a:gd name="connsiteY42" fmla="*/ 3823206 h 6008991"/>
              <a:gd name="connsiteX43" fmla="*/ 15069 w 4133905"/>
              <a:gd name="connsiteY43" fmla="*/ 793415 h 6008991"/>
              <a:gd name="connsiteX44" fmla="*/ 22173 w 4133905"/>
              <a:gd name="connsiteY44" fmla="*/ 783048 h 6008991"/>
              <a:gd name="connsiteX45" fmla="*/ 27627 w 4133905"/>
              <a:gd name="connsiteY45" fmla="*/ 779222 h 6008991"/>
              <a:gd name="connsiteX46" fmla="*/ 26800 w 4133905"/>
              <a:gd name="connsiteY46" fmla="*/ 20002 h 6008991"/>
              <a:gd name="connsiteX47" fmla="*/ 44155 w 4133905"/>
              <a:gd name="connsiteY47" fmla="*/ 2441 h 6008991"/>
              <a:gd name="connsiteX48" fmla="*/ 58493 w 4133905"/>
              <a:gd name="connsiteY48" fmla="*/ 174 h 6008991"/>
              <a:gd name="connsiteX49" fmla="*/ 870768 w 4133905"/>
              <a:gd name="connsiteY49" fmla="*/ 11 h 6008991"/>
              <a:gd name="connsiteX50" fmla="*/ 890555 w 4133905"/>
              <a:gd name="connsiteY50" fmla="*/ 10 h 6008991"/>
              <a:gd name="connsiteX51" fmla="*/ 890573 w 4133905"/>
              <a:gd name="connsiteY51" fmla="*/ 1 h 6008991"/>
              <a:gd name="connsiteX52" fmla="*/ 4100315 w 4133905"/>
              <a:gd name="connsiteY52" fmla="*/ 0 h 6008991"/>
              <a:gd name="connsiteX53" fmla="*/ 4130173 w 4133905"/>
              <a:gd name="connsiteY53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18441 w 4133905"/>
              <a:gd name="connsiteY4" fmla="*/ 5979216 h 6008991"/>
              <a:gd name="connsiteX5" fmla="*/ 4088583 w 4133905"/>
              <a:gd name="connsiteY5" fmla="*/ 6008990 h 6008991"/>
              <a:gd name="connsiteX6" fmla="*/ 4048036 w 4133905"/>
              <a:gd name="connsiteY6" fmla="*/ 6008990 h 6008991"/>
              <a:gd name="connsiteX7" fmla="*/ 4048034 w 4133905"/>
              <a:gd name="connsiteY7" fmla="*/ 6008991 h 6008991"/>
              <a:gd name="connsiteX8" fmla="*/ 46751 w 4133905"/>
              <a:gd name="connsiteY8" fmla="*/ 6008991 h 6008991"/>
              <a:gd name="connsiteX9" fmla="*/ 20989 w 4133905"/>
              <a:gd name="connsiteY9" fmla="*/ 5991582 h 6008991"/>
              <a:gd name="connsiteX10" fmla="*/ 20989 w 4133905"/>
              <a:gd name="connsiteY10" fmla="*/ 5200472 h 6008991"/>
              <a:gd name="connsiteX11" fmla="*/ 13740 w 4133905"/>
              <a:gd name="connsiteY11" fmla="*/ 5174650 h 6008991"/>
              <a:gd name="connsiteX12" fmla="*/ 20989 w 4133905"/>
              <a:gd name="connsiteY12" fmla="*/ 5148088 h 6008991"/>
              <a:gd name="connsiteX13" fmla="*/ 20989 w 4133905"/>
              <a:gd name="connsiteY13" fmla="*/ 4794139 h 6008991"/>
              <a:gd name="connsiteX14" fmla="*/ 20989 w 4133905"/>
              <a:gd name="connsiteY14" fmla="*/ 4747157 h 6008991"/>
              <a:gd name="connsiteX15" fmla="*/ 13263 w 4133905"/>
              <a:gd name="connsiteY15" fmla="*/ 4720915 h 6008991"/>
              <a:gd name="connsiteX16" fmla="*/ 4410 w 4133905"/>
              <a:gd name="connsiteY16" fmla="*/ 4694086 h 6008991"/>
              <a:gd name="connsiteX17" fmla="*/ 592 w 4133905"/>
              <a:gd name="connsiteY17" fmla="*/ 4668231 h 6008991"/>
              <a:gd name="connsiteX18" fmla="*/ 0 w 4133905"/>
              <a:gd name="connsiteY18" fmla="*/ 4648327 h 6008991"/>
              <a:gd name="connsiteX19" fmla="*/ 5225 w 4133905"/>
              <a:gd name="connsiteY19" fmla="*/ 4627475 h 6008991"/>
              <a:gd name="connsiteX20" fmla="*/ 3051 w 4133905"/>
              <a:gd name="connsiteY20" fmla="*/ 4613399 h 6008991"/>
              <a:gd name="connsiteX21" fmla="*/ 8650 w 4133905"/>
              <a:gd name="connsiteY21" fmla="*/ 4587183 h 6008991"/>
              <a:gd name="connsiteX22" fmla="*/ 13808 w 4133905"/>
              <a:gd name="connsiteY22" fmla="*/ 4548834 h 6008991"/>
              <a:gd name="connsiteX23" fmla="*/ 19306 w 4133905"/>
              <a:gd name="connsiteY23" fmla="*/ 4522434 h 6008991"/>
              <a:gd name="connsiteX24" fmla="*/ 20989 w 4133905"/>
              <a:gd name="connsiteY24" fmla="*/ 4517345 h 6008991"/>
              <a:gd name="connsiteX25" fmla="*/ 20989 w 4133905"/>
              <a:gd name="connsiteY25" fmla="*/ 4344603 h 6008991"/>
              <a:gd name="connsiteX26" fmla="*/ 19107 w 4133905"/>
              <a:gd name="connsiteY26" fmla="*/ 4331860 h 6008991"/>
              <a:gd name="connsiteX27" fmla="*/ 20989 w 4133905"/>
              <a:gd name="connsiteY27" fmla="*/ 4288870 h 6008991"/>
              <a:gd name="connsiteX28" fmla="*/ 18426 w 4133905"/>
              <a:gd name="connsiteY28" fmla="*/ 4282627 h 6008991"/>
              <a:gd name="connsiteX29" fmla="*/ 20989 w 4133905"/>
              <a:gd name="connsiteY29" fmla="*/ 4240597 h 6008991"/>
              <a:gd name="connsiteX30" fmla="*/ 18813 w 4133905"/>
              <a:gd name="connsiteY30" fmla="*/ 4194547 h 6008991"/>
              <a:gd name="connsiteX31" fmla="*/ 12962 w 4133905"/>
              <a:gd name="connsiteY31" fmla="*/ 4191108 h 6008991"/>
              <a:gd name="connsiteX32" fmla="*/ 12447 w 4133905"/>
              <a:gd name="connsiteY32" fmla="*/ 4181009 h 6008991"/>
              <a:gd name="connsiteX33" fmla="*/ 12560 w 4133905"/>
              <a:gd name="connsiteY33" fmla="*/ 4165109 h 6008991"/>
              <a:gd name="connsiteX34" fmla="*/ 18700 w 4133905"/>
              <a:gd name="connsiteY34" fmla="*/ 4129496 h 6008991"/>
              <a:gd name="connsiteX35" fmla="*/ 18477 w 4133905"/>
              <a:gd name="connsiteY35" fmla="*/ 3924440 h 6008991"/>
              <a:gd name="connsiteX36" fmla="*/ 16141 w 4133905"/>
              <a:gd name="connsiteY36" fmla="*/ 3920672 h 6008991"/>
              <a:gd name="connsiteX37" fmla="*/ 12323 w 4133905"/>
              <a:gd name="connsiteY37" fmla="*/ 3894817 h 6008991"/>
              <a:gd name="connsiteX38" fmla="*/ 11731 w 4133905"/>
              <a:gd name="connsiteY38" fmla="*/ 3874914 h 6008991"/>
              <a:gd name="connsiteX39" fmla="*/ 16957 w 4133905"/>
              <a:gd name="connsiteY39" fmla="*/ 3854061 h 6008991"/>
              <a:gd name="connsiteX40" fmla="*/ 14783 w 4133905"/>
              <a:gd name="connsiteY40" fmla="*/ 3839985 h 6008991"/>
              <a:gd name="connsiteX41" fmla="*/ 18367 w 4133905"/>
              <a:gd name="connsiteY41" fmla="*/ 3823206 h 6008991"/>
              <a:gd name="connsiteX42" fmla="*/ 15069 w 4133905"/>
              <a:gd name="connsiteY42" fmla="*/ 793415 h 6008991"/>
              <a:gd name="connsiteX43" fmla="*/ 22173 w 4133905"/>
              <a:gd name="connsiteY43" fmla="*/ 783048 h 6008991"/>
              <a:gd name="connsiteX44" fmla="*/ 27627 w 4133905"/>
              <a:gd name="connsiteY44" fmla="*/ 779222 h 6008991"/>
              <a:gd name="connsiteX45" fmla="*/ 26800 w 4133905"/>
              <a:gd name="connsiteY45" fmla="*/ 20002 h 6008991"/>
              <a:gd name="connsiteX46" fmla="*/ 44155 w 4133905"/>
              <a:gd name="connsiteY46" fmla="*/ 2441 h 6008991"/>
              <a:gd name="connsiteX47" fmla="*/ 58493 w 4133905"/>
              <a:gd name="connsiteY47" fmla="*/ 174 h 6008991"/>
              <a:gd name="connsiteX48" fmla="*/ 870768 w 4133905"/>
              <a:gd name="connsiteY48" fmla="*/ 11 h 6008991"/>
              <a:gd name="connsiteX49" fmla="*/ 890555 w 4133905"/>
              <a:gd name="connsiteY49" fmla="*/ 10 h 6008991"/>
              <a:gd name="connsiteX50" fmla="*/ 890573 w 4133905"/>
              <a:gd name="connsiteY50" fmla="*/ 1 h 6008991"/>
              <a:gd name="connsiteX51" fmla="*/ 4100315 w 4133905"/>
              <a:gd name="connsiteY51" fmla="*/ 0 h 6008991"/>
              <a:gd name="connsiteX52" fmla="*/ 4130173 w 4133905"/>
              <a:gd name="connsiteY52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18441 w 4133905"/>
              <a:gd name="connsiteY3" fmla="*/ 5979216 h 6008991"/>
              <a:gd name="connsiteX4" fmla="*/ 4088583 w 4133905"/>
              <a:gd name="connsiteY4" fmla="*/ 6008990 h 6008991"/>
              <a:gd name="connsiteX5" fmla="*/ 4048036 w 4133905"/>
              <a:gd name="connsiteY5" fmla="*/ 6008990 h 6008991"/>
              <a:gd name="connsiteX6" fmla="*/ 4048034 w 4133905"/>
              <a:gd name="connsiteY6" fmla="*/ 6008991 h 6008991"/>
              <a:gd name="connsiteX7" fmla="*/ 46751 w 4133905"/>
              <a:gd name="connsiteY7" fmla="*/ 6008991 h 6008991"/>
              <a:gd name="connsiteX8" fmla="*/ 20989 w 4133905"/>
              <a:gd name="connsiteY8" fmla="*/ 5991582 h 6008991"/>
              <a:gd name="connsiteX9" fmla="*/ 20989 w 4133905"/>
              <a:gd name="connsiteY9" fmla="*/ 5200472 h 6008991"/>
              <a:gd name="connsiteX10" fmla="*/ 13740 w 4133905"/>
              <a:gd name="connsiteY10" fmla="*/ 5174650 h 6008991"/>
              <a:gd name="connsiteX11" fmla="*/ 20989 w 4133905"/>
              <a:gd name="connsiteY11" fmla="*/ 5148088 h 6008991"/>
              <a:gd name="connsiteX12" fmla="*/ 20989 w 4133905"/>
              <a:gd name="connsiteY12" fmla="*/ 4794139 h 6008991"/>
              <a:gd name="connsiteX13" fmla="*/ 20989 w 4133905"/>
              <a:gd name="connsiteY13" fmla="*/ 4747157 h 6008991"/>
              <a:gd name="connsiteX14" fmla="*/ 13263 w 4133905"/>
              <a:gd name="connsiteY14" fmla="*/ 4720915 h 6008991"/>
              <a:gd name="connsiteX15" fmla="*/ 4410 w 4133905"/>
              <a:gd name="connsiteY15" fmla="*/ 4694086 h 6008991"/>
              <a:gd name="connsiteX16" fmla="*/ 592 w 4133905"/>
              <a:gd name="connsiteY16" fmla="*/ 4668231 h 6008991"/>
              <a:gd name="connsiteX17" fmla="*/ 0 w 4133905"/>
              <a:gd name="connsiteY17" fmla="*/ 4648327 h 6008991"/>
              <a:gd name="connsiteX18" fmla="*/ 5225 w 4133905"/>
              <a:gd name="connsiteY18" fmla="*/ 4627475 h 6008991"/>
              <a:gd name="connsiteX19" fmla="*/ 3051 w 4133905"/>
              <a:gd name="connsiteY19" fmla="*/ 4613399 h 6008991"/>
              <a:gd name="connsiteX20" fmla="*/ 8650 w 4133905"/>
              <a:gd name="connsiteY20" fmla="*/ 4587183 h 6008991"/>
              <a:gd name="connsiteX21" fmla="*/ 13808 w 4133905"/>
              <a:gd name="connsiteY21" fmla="*/ 4548834 h 6008991"/>
              <a:gd name="connsiteX22" fmla="*/ 19306 w 4133905"/>
              <a:gd name="connsiteY22" fmla="*/ 4522434 h 6008991"/>
              <a:gd name="connsiteX23" fmla="*/ 20989 w 4133905"/>
              <a:gd name="connsiteY23" fmla="*/ 4517345 h 6008991"/>
              <a:gd name="connsiteX24" fmla="*/ 20989 w 4133905"/>
              <a:gd name="connsiteY24" fmla="*/ 4344603 h 6008991"/>
              <a:gd name="connsiteX25" fmla="*/ 19107 w 4133905"/>
              <a:gd name="connsiteY25" fmla="*/ 4331860 h 6008991"/>
              <a:gd name="connsiteX26" fmla="*/ 20989 w 4133905"/>
              <a:gd name="connsiteY26" fmla="*/ 4288870 h 6008991"/>
              <a:gd name="connsiteX27" fmla="*/ 18426 w 4133905"/>
              <a:gd name="connsiteY27" fmla="*/ 4282627 h 6008991"/>
              <a:gd name="connsiteX28" fmla="*/ 20989 w 4133905"/>
              <a:gd name="connsiteY28" fmla="*/ 4240597 h 6008991"/>
              <a:gd name="connsiteX29" fmla="*/ 18813 w 4133905"/>
              <a:gd name="connsiteY29" fmla="*/ 4194547 h 6008991"/>
              <a:gd name="connsiteX30" fmla="*/ 12962 w 4133905"/>
              <a:gd name="connsiteY30" fmla="*/ 4191108 h 6008991"/>
              <a:gd name="connsiteX31" fmla="*/ 12447 w 4133905"/>
              <a:gd name="connsiteY31" fmla="*/ 4181009 h 6008991"/>
              <a:gd name="connsiteX32" fmla="*/ 12560 w 4133905"/>
              <a:gd name="connsiteY32" fmla="*/ 4165109 h 6008991"/>
              <a:gd name="connsiteX33" fmla="*/ 18700 w 4133905"/>
              <a:gd name="connsiteY33" fmla="*/ 4129496 h 6008991"/>
              <a:gd name="connsiteX34" fmla="*/ 18477 w 4133905"/>
              <a:gd name="connsiteY34" fmla="*/ 3924440 h 6008991"/>
              <a:gd name="connsiteX35" fmla="*/ 16141 w 4133905"/>
              <a:gd name="connsiteY35" fmla="*/ 3920672 h 6008991"/>
              <a:gd name="connsiteX36" fmla="*/ 12323 w 4133905"/>
              <a:gd name="connsiteY36" fmla="*/ 3894817 h 6008991"/>
              <a:gd name="connsiteX37" fmla="*/ 11731 w 4133905"/>
              <a:gd name="connsiteY37" fmla="*/ 3874914 h 6008991"/>
              <a:gd name="connsiteX38" fmla="*/ 16957 w 4133905"/>
              <a:gd name="connsiteY38" fmla="*/ 3854061 h 6008991"/>
              <a:gd name="connsiteX39" fmla="*/ 14783 w 4133905"/>
              <a:gd name="connsiteY39" fmla="*/ 3839985 h 6008991"/>
              <a:gd name="connsiteX40" fmla="*/ 18367 w 4133905"/>
              <a:gd name="connsiteY40" fmla="*/ 3823206 h 6008991"/>
              <a:gd name="connsiteX41" fmla="*/ 15069 w 4133905"/>
              <a:gd name="connsiteY41" fmla="*/ 793415 h 6008991"/>
              <a:gd name="connsiteX42" fmla="*/ 22173 w 4133905"/>
              <a:gd name="connsiteY42" fmla="*/ 783048 h 6008991"/>
              <a:gd name="connsiteX43" fmla="*/ 27627 w 4133905"/>
              <a:gd name="connsiteY43" fmla="*/ 779222 h 6008991"/>
              <a:gd name="connsiteX44" fmla="*/ 26800 w 4133905"/>
              <a:gd name="connsiteY44" fmla="*/ 20002 h 6008991"/>
              <a:gd name="connsiteX45" fmla="*/ 44155 w 4133905"/>
              <a:gd name="connsiteY45" fmla="*/ 2441 h 6008991"/>
              <a:gd name="connsiteX46" fmla="*/ 58493 w 4133905"/>
              <a:gd name="connsiteY46" fmla="*/ 174 h 6008991"/>
              <a:gd name="connsiteX47" fmla="*/ 870768 w 4133905"/>
              <a:gd name="connsiteY47" fmla="*/ 11 h 6008991"/>
              <a:gd name="connsiteX48" fmla="*/ 890555 w 4133905"/>
              <a:gd name="connsiteY48" fmla="*/ 10 h 6008991"/>
              <a:gd name="connsiteX49" fmla="*/ 890573 w 4133905"/>
              <a:gd name="connsiteY49" fmla="*/ 1 h 6008991"/>
              <a:gd name="connsiteX50" fmla="*/ 4100315 w 4133905"/>
              <a:gd name="connsiteY50" fmla="*/ 0 h 6008991"/>
              <a:gd name="connsiteX51" fmla="*/ 4130173 w 4133905"/>
              <a:gd name="connsiteY51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18441 w 4133905"/>
              <a:gd name="connsiteY2" fmla="*/ 5979216 h 6008991"/>
              <a:gd name="connsiteX3" fmla="*/ 4088583 w 4133905"/>
              <a:gd name="connsiteY3" fmla="*/ 6008990 h 6008991"/>
              <a:gd name="connsiteX4" fmla="*/ 4048036 w 4133905"/>
              <a:gd name="connsiteY4" fmla="*/ 6008990 h 6008991"/>
              <a:gd name="connsiteX5" fmla="*/ 4048034 w 4133905"/>
              <a:gd name="connsiteY5" fmla="*/ 6008991 h 6008991"/>
              <a:gd name="connsiteX6" fmla="*/ 46751 w 4133905"/>
              <a:gd name="connsiteY6" fmla="*/ 6008991 h 6008991"/>
              <a:gd name="connsiteX7" fmla="*/ 20989 w 4133905"/>
              <a:gd name="connsiteY7" fmla="*/ 5991582 h 6008991"/>
              <a:gd name="connsiteX8" fmla="*/ 20989 w 4133905"/>
              <a:gd name="connsiteY8" fmla="*/ 5200472 h 6008991"/>
              <a:gd name="connsiteX9" fmla="*/ 13740 w 4133905"/>
              <a:gd name="connsiteY9" fmla="*/ 5174650 h 6008991"/>
              <a:gd name="connsiteX10" fmla="*/ 20989 w 4133905"/>
              <a:gd name="connsiteY10" fmla="*/ 5148088 h 6008991"/>
              <a:gd name="connsiteX11" fmla="*/ 20989 w 4133905"/>
              <a:gd name="connsiteY11" fmla="*/ 4794139 h 6008991"/>
              <a:gd name="connsiteX12" fmla="*/ 20989 w 4133905"/>
              <a:gd name="connsiteY12" fmla="*/ 4747157 h 6008991"/>
              <a:gd name="connsiteX13" fmla="*/ 13263 w 4133905"/>
              <a:gd name="connsiteY13" fmla="*/ 4720915 h 6008991"/>
              <a:gd name="connsiteX14" fmla="*/ 4410 w 4133905"/>
              <a:gd name="connsiteY14" fmla="*/ 4694086 h 6008991"/>
              <a:gd name="connsiteX15" fmla="*/ 592 w 4133905"/>
              <a:gd name="connsiteY15" fmla="*/ 4668231 h 6008991"/>
              <a:gd name="connsiteX16" fmla="*/ 0 w 4133905"/>
              <a:gd name="connsiteY16" fmla="*/ 4648327 h 6008991"/>
              <a:gd name="connsiteX17" fmla="*/ 5225 w 4133905"/>
              <a:gd name="connsiteY17" fmla="*/ 4627475 h 6008991"/>
              <a:gd name="connsiteX18" fmla="*/ 3051 w 4133905"/>
              <a:gd name="connsiteY18" fmla="*/ 4613399 h 6008991"/>
              <a:gd name="connsiteX19" fmla="*/ 8650 w 4133905"/>
              <a:gd name="connsiteY19" fmla="*/ 4587183 h 6008991"/>
              <a:gd name="connsiteX20" fmla="*/ 13808 w 4133905"/>
              <a:gd name="connsiteY20" fmla="*/ 4548834 h 6008991"/>
              <a:gd name="connsiteX21" fmla="*/ 19306 w 4133905"/>
              <a:gd name="connsiteY21" fmla="*/ 4522434 h 6008991"/>
              <a:gd name="connsiteX22" fmla="*/ 20989 w 4133905"/>
              <a:gd name="connsiteY22" fmla="*/ 4517345 h 6008991"/>
              <a:gd name="connsiteX23" fmla="*/ 20989 w 4133905"/>
              <a:gd name="connsiteY23" fmla="*/ 4344603 h 6008991"/>
              <a:gd name="connsiteX24" fmla="*/ 19107 w 4133905"/>
              <a:gd name="connsiteY24" fmla="*/ 4331860 h 6008991"/>
              <a:gd name="connsiteX25" fmla="*/ 20989 w 4133905"/>
              <a:gd name="connsiteY25" fmla="*/ 4288870 h 6008991"/>
              <a:gd name="connsiteX26" fmla="*/ 18426 w 4133905"/>
              <a:gd name="connsiteY26" fmla="*/ 4282627 h 6008991"/>
              <a:gd name="connsiteX27" fmla="*/ 20989 w 4133905"/>
              <a:gd name="connsiteY27" fmla="*/ 4240597 h 6008991"/>
              <a:gd name="connsiteX28" fmla="*/ 18813 w 4133905"/>
              <a:gd name="connsiteY28" fmla="*/ 4194547 h 6008991"/>
              <a:gd name="connsiteX29" fmla="*/ 12962 w 4133905"/>
              <a:gd name="connsiteY29" fmla="*/ 4191108 h 6008991"/>
              <a:gd name="connsiteX30" fmla="*/ 12447 w 4133905"/>
              <a:gd name="connsiteY30" fmla="*/ 4181009 h 6008991"/>
              <a:gd name="connsiteX31" fmla="*/ 12560 w 4133905"/>
              <a:gd name="connsiteY31" fmla="*/ 4165109 h 6008991"/>
              <a:gd name="connsiteX32" fmla="*/ 18700 w 4133905"/>
              <a:gd name="connsiteY32" fmla="*/ 4129496 h 6008991"/>
              <a:gd name="connsiteX33" fmla="*/ 18477 w 4133905"/>
              <a:gd name="connsiteY33" fmla="*/ 3924440 h 6008991"/>
              <a:gd name="connsiteX34" fmla="*/ 16141 w 4133905"/>
              <a:gd name="connsiteY34" fmla="*/ 3920672 h 6008991"/>
              <a:gd name="connsiteX35" fmla="*/ 12323 w 4133905"/>
              <a:gd name="connsiteY35" fmla="*/ 3894817 h 6008991"/>
              <a:gd name="connsiteX36" fmla="*/ 11731 w 4133905"/>
              <a:gd name="connsiteY36" fmla="*/ 3874914 h 6008991"/>
              <a:gd name="connsiteX37" fmla="*/ 16957 w 4133905"/>
              <a:gd name="connsiteY37" fmla="*/ 3854061 h 6008991"/>
              <a:gd name="connsiteX38" fmla="*/ 14783 w 4133905"/>
              <a:gd name="connsiteY38" fmla="*/ 3839985 h 6008991"/>
              <a:gd name="connsiteX39" fmla="*/ 18367 w 4133905"/>
              <a:gd name="connsiteY39" fmla="*/ 3823206 h 6008991"/>
              <a:gd name="connsiteX40" fmla="*/ 15069 w 4133905"/>
              <a:gd name="connsiteY40" fmla="*/ 793415 h 6008991"/>
              <a:gd name="connsiteX41" fmla="*/ 22173 w 4133905"/>
              <a:gd name="connsiteY41" fmla="*/ 783048 h 6008991"/>
              <a:gd name="connsiteX42" fmla="*/ 27627 w 4133905"/>
              <a:gd name="connsiteY42" fmla="*/ 779222 h 6008991"/>
              <a:gd name="connsiteX43" fmla="*/ 26800 w 4133905"/>
              <a:gd name="connsiteY43" fmla="*/ 20002 h 6008991"/>
              <a:gd name="connsiteX44" fmla="*/ 44155 w 4133905"/>
              <a:gd name="connsiteY44" fmla="*/ 2441 h 6008991"/>
              <a:gd name="connsiteX45" fmla="*/ 58493 w 4133905"/>
              <a:gd name="connsiteY45" fmla="*/ 174 h 6008991"/>
              <a:gd name="connsiteX46" fmla="*/ 870768 w 4133905"/>
              <a:gd name="connsiteY46" fmla="*/ 11 h 6008991"/>
              <a:gd name="connsiteX47" fmla="*/ 890555 w 4133905"/>
              <a:gd name="connsiteY47" fmla="*/ 10 h 6008991"/>
              <a:gd name="connsiteX48" fmla="*/ 890573 w 4133905"/>
              <a:gd name="connsiteY48" fmla="*/ 1 h 6008991"/>
              <a:gd name="connsiteX49" fmla="*/ 4100315 w 4133905"/>
              <a:gd name="connsiteY49" fmla="*/ 0 h 6008991"/>
              <a:gd name="connsiteX50" fmla="*/ 4130173 w 4133905"/>
              <a:gd name="connsiteY50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7627 w 4130840"/>
              <a:gd name="connsiteY41" fmla="*/ 779222 h 6008991"/>
              <a:gd name="connsiteX42" fmla="*/ 26800 w 4130840"/>
              <a:gd name="connsiteY42" fmla="*/ 20002 h 6008991"/>
              <a:gd name="connsiteX43" fmla="*/ 44155 w 4130840"/>
              <a:gd name="connsiteY43" fmla="*/ 2441 h 6008991"/>
              <a:gd name="connsiteX44" fmla="*/ 58493 w 4130840"/>
              <a:gd name="connsiteY44" fmla="*/ 174 h 6008991"/>
              <a:gd name="connsiteX45" fmla="*/ 870768 w 4130840"/>
              <a:gd name="connsiteY45" fmla="*/ 11 h 6008991"/>
              <a:gd name="connsiteX46" fmla="*/ 890555 w 4130840"/>
              <a:gd name="connsiteY46" fmla="*/ 10 h 6008991"/>
              <a:gd name="connsiteX47" fmla="*/ 890573 w 4130840"/>
              <a:gd name="connsiteY47" fmla="*/ 1 h 6008991"/>
              <a:gd name="connsiteX48" fmla="*/ 4100315 w 4130840"/>
              <a:gd name="connsiteY48" fmla="*/ 0 h 6008991"/>
              <a:gd name="connsiteX49" fmla="*/ 4130173 w 4130840"/>
              <a:gd name="connsiteY49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890573 w 4130840"/>
              <a:gd name="connsiteY46" fmla="*/ 1 h 6008991"/>
              <a:gd name="connsiteX47" fmla="*/ 4100315 w 4130840"/>
              <a:gd name="connsiteY47" fmla="*/ 0 h 6008991"/>
              <a:gd name="connsiteX48" fmla="*/ 4130173 w 4130840"/>
              <a:gd name="connsiteY48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4100315 w 4130840"/>
              <a:gd name="connsiteY46" fmla="*/ 0 h 6008991"/>
              <a:gd name="connsiteX47" fmla="*/ 4130173 w 4130840"/>
              <a:gd name="connsiteY47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4100315 w 4130840"/>
              <a:gd name="connsiteY45" fmla="*/ 0 h 6008991"/>
              <a:gd name="connsiteX46" fmla="*/ 4130173 w 4130840"/>
              <a:gd name="connsiteY46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4100315 w 4130840"/>
              <a:gd name="connsiteY44" fmla="*/ 0 h 6008991"/>
              <a:gd name="connsiteX45" fmla="*/ 4130173 w 4130840"/>
              <a:gd name="connsiteY45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6800 w 4130840"/>
              <a:gd name="connsiteY40" fmla="*/ 20002 h 6008991"/>
              <a:gd name="connsiteX41" fmla="*/ 44155 w 4130840"/>
              <a:gd name="connsiteY41" fmla="*/ 2441 h 6008991"/>
              <a:gd name="connsiteX42" fmla="*/ 58493 w 4130840"/>
              <a:gd name="connsiteY42" fmla="*/ 174 h 6008991"/>
              <a:gd name="connsiteX43" fmla="*/ 4100315 w 4130840"/>
              <a:gd name="connsiteY43" fmla="*/ 0 h 6008991"/>
              <a:gd name="connsiteX44" fmla="*/ 4130173 w 4130840"/>
              <a:gd name="connsiteY44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26800 w 4130840"/>
              <a:gd name="connsiteY39" fmla="*/ 20002 h 6008991"/>
              <a:gd name="connsiteX40" fmla="*/ 44155 w 4130840"/>
              <a:gd name="connsiteY40" fmla="*/ 2441 h 6008991"/>
              <a:gd name="connsiteX41" fmla="*/ 58493 w 4130840"/>
              <a:gd name="connsiteY41" fmla="*/ 174 h 6008991"/>
              <a:gd name="connsiteX42" fmla="*/ 4100315 w 4130840"/>
              <a:gd name="connsiteY42" fmla="*/ 0 h 6008991"/>
              <a:gd name="connsiteX43" fmla="*/ 4130173 w 4130840"/>
              <a:gd name="connsiteY43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20989 w 4130840"/>
              <a:gd name="connsiteY8" fmla="*/ 5148088 h 6008991"/>
              <a:gd name="connsiteX9" fmla="*/ 20989 w 4130840"/>
              <a:gd name="connsiteY9" fmla="*/ 4794139 h 6008991"/>
              <a:gd name="connsiteX10" fmla="*/ 20989 w 4130840"/>
              <a:gd name="connsiteY10" fmla="*/ 4747157 h 6008991"/>
              <a:gd name="connsiteX11" fmla="*/ 13263 w 4130840"/>
              <a:gd name="connsiteY11" fmla="*/ 4720915 h 6008991"/>
              <a:gd name="connsiteX12" fmla="*/ 4410 w 4130840"/>
              <a:gd name="connsiteY12" fmla="*/ 4694086 h 6008991"/>
              <a:gd name="connsiteX13" fmla="*/ 592 w 4130840"/>
              <a:gd name="connsiteY13" fmla="*/ 4668231 h 6008991"/>
              <a:gd name="connsiteX14" fmla="*/ 0 w 4130840"/>
              <a:gd name="connsiteY14" fmla="*/ 4648327 h 6008991"/>
              <a:gd name="connsiteX15" fmla="*/ 5225 w 4130840"/>
              <a:gd name="connsiteY15" fmla="*/ 4627475 h 6008991"/>
              <a:gd name="connsiteX16" fmla="*/ 3051 w 4130840"/>
              <a:gd name="connsiteY16" fmla="*/ 4613399 h 6008991"/>
              <a:gd name="connsiteX17" fmla="*/ 8650 w 4130840"/>
              <a:gd name="connsiteY17" fmla="*/ 4587183 h 6008991"/>
              <a:gd name="connsiteX18" fmla="*/ 13808 w 4130840"/>
              <a:gd name="connsiteY18" fmla="*/ 4548834 h 6008991"/>
              <a:gd name="connsiteX19" fmla="*/ 19306 w 4130840"/>
              <a:gd name="connsiteY19" fmla="*/ 4522434 h 6008991"/>
              <a:gd name="connsiteX20" fmla="*/ 20989 w 4130840"/>
              <a:gd name="connsiteY20" fmla="*/ 4517345 h 6008991"/>
              <a:gd name="connsiteX21" fmla="*/ 20989 w 4130840"/>
              <a:gd name="connsiteY21" fmla="*/ 4344603 h 6008991"/>
              <a:gd name="connsiteX22" fmla="*/ 19107 w 4130840"/>
              <a:gd name="connsiteY22" fmla="*/ 4331860 h 6008991"/>
              <a:gd name="connsiteX23" fmla="*/ 20989 w 4130840"/>
              <a:gd name="connsiteY23" fmla="*/ 4288870 h 6008991"/>
              <a:gd name="connsiteX24" fmla="*/ 18426 w 4130840"/>
              <a:gd name="connsiteY24" fmla="*/ 4282627 h 6008991"/>
              <a:gd name="connsiteX25" fmla="*/ 20989 w 4130840"/>
              <a:gd name="connsiteY25" fmla="*/ 4240597 h 6008991"/>
              <a:gd name="connsiteX26" fmla="*/ 18813 w 4130840"/>
              <a:gd name="connsiteY26" fmla="*/ 4194547 h 6008991"/>
              <a:gd name="connsiteX27" fmla="*/ 12962 w 4130840"/>
              <a:gd name="connsiteY27" fmla="*/ 4191108 h 6008991"/>
              <a:gd name="connsiteX28" fmla="*/ 12447 w 4130840"/>
              <a:gd name="connsiteY28" fmla="*/ 4181009 h 6008991"/>
              <a:gd name="connsiteX29" fmla="*/ 12560 w 4130840"/>
              <a:gd name="connsiteY29" fmla="*/ 4165109 h 6008991"/>
              <a:gd name="connsiteX30" fmla="*/ 18700 w 4130840"/>
              <a:gd name="connsiteY30" fmla="*/ 4129496 h 6008991"/>
              <a:gd name="connsiteX31" fmla="*/ 18477 w 4130840"/>
              <a:gd name="connsiteY31" fmla="*/ 3924440 h 6008991"/>
              <a:gd name="connsiteX32" fmla="*/ 16141 w 4130840"/>
              <a:gd name="connsiteY32" fmla="*/ 3920672 h 6008991"/>
              <a:gd name="connsiteX33" fmla="*/ 12323 w 4130840"/>
              <a:gd name="connsiteY33" fmla="*/ 3894817 h 6008991"/>
              <a:gd name="connsiteX34" fmla="*/ 11731 w 4130840"/>
              <a:gd name="connsiteY34" fmla="*/ 3874914 h 6008991"/>
              <a:gd name="connsiteX35" fmla="*/ 16957 w 4130840"/>
              <a:gd name="connsiteY35" fmla="*/ 3854061 h 6008991"/>
              <a:gd name="connsiteX36" fmla="*/ 14783 w 4130840"/>
              <a:gd name="connsiteY36" fmla="*/ 3839985 h 6008991"/>
              <a:gd name="connsiteX37" fmla="*/ 18367 w 4130840"/>
              <a:gd name="connsiteY37" fmla="*/ 3823206 h 6008991"/>
              <a:gd name="connsiteX38" fmla="*/ 26800 w 4130840"/>
              <a:gd name="connsiteY38" fmla="*/ 20002 h 6008991"/>
              <a:gd name="connsiteX39" fmla="*/ 44155 w 4130840"/>
              <a:gd name="connsiteY39" fmla="*/ 2441 h 6008991"/>
              <a:gd name="connsiteX40" fmla="*/ 58493 w 4130840"/>
              <a:gd name="connsiteY40" fmla="*/ 174 h 6008991"/>
              <a:gd name="connsiteX41" fmla="*/ 4100315 w 4130840"/>
              <a:gd name="connsiteY41" fmla="*/ 0 h 6008991"/>
              <a:gd name="connsiteX42" fmla="*/ 4130173 w 4130840"/>
              <a:gd name="connsiteY42" fmla="*/ 29860 h 60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30840" h="6008991">
                <a:moveTo>
                  <a:pt x="4130173" y="29860"/>
                </a:moveTo>
                <a:cubicBezTo>
                  <a:pt x="4133194" y="1026396"/>
                  <a:pt x="4125373" y="4982694"/>
                  <a:pt x="4118441" y="5979216"/>
                </a:cubicBezTo>
                <a:cubicBezTo>
                  <a:pt x="4118348" y="5995656"/>
                  <a:pt x="4105022" y="6008947"/>
                  <a:pt x="4088583" y="6008990"/>
                </a:cubicBezTo>
                <a:lnTo>
                  <a:pt x="4048036" y="6008990"/>
                </a:lnTo>
                <a:cubicBezTo>
                  <a:pt x="4048035" y="6008990"/>
                  <a:pt x="4048035" y="6008991"/>
                  <a:pt x="4048034" y="6008991"/>
                </a:cubicBezTo>
                <a:lnTo>
                  <a:pt x="46751" y="6008991"/>
                </a:lnTo>
                <a:cubicBezTo>
                  <a:pt x="32527" y="6008935"/>
                  <a:pt x="21027" y="6001166"/>
                  <a:pt x="20989" y="5991582"/>
                </a:cubicBezTo>
                <a:lnTo>
                  <a:pt x="20989" y="5200472"/>
                </a:lnTo>
                <a:lnTo>
                  <a:pt x="20989" y="5148088"/>
                </a:lnTo>
                <a:lnTo>
                  <a:pt x="20989" y="4794139"/>
                </a:lnTo>
                <a:lnTo>
                  <a:pt x="20989" y="4747157"/>
                </a:lnTo>
                <a:lnTo>
                  <a:pt x="13263" y="4720915"/>
                </a:lnTo>
                <a:cubicBezTo>
                  <a:pt x="19441" y="4710358"/>
                  <a:pt x="7362" y="4702637"/>
                  <a:pt x="4410" y="4694086"/>
                </a:cubicBezTo>
                <a:lnTo>
                  <a:pt x="592" y="4668231"/>
                </a:lnTo>
                <a:cubicBezTo>
                  <a:pt x="395" y="4661596"/>
                  <a:pt x="197" y="4654962"/>
                  <a:pt x="0" y="4648327"/>
                </a:cubicBezTo>
                <a:lnTo>
                  <a:pt x="5225" y="4627475"/>
                </a:lnTo>
                <a:cubicBezTo>
                  <a:pt x="5733" y="4621653"/>
                  <a:pt x="2480" y="4620114"/>
                  <a:pt x="3051" y="4613399"/>
                </a:cubicBezTo>
                <a:lnTo>
                  <a:pt x="8650" y="4587183"/>
                </a:lnTo>
                <a:lnTo>
                  <a:pt x="13808" y="4548834"/>
                </a:lnTo>
                <a:lnTo>
                  <a:pt x="19306" y="4522434"/>
                </a:lnTo>
                <a:lnTo>
                  <a:pt x="20989" y="4517345"/>
                </a:lnTo>
                <a:lnTo>
                  <a:pt x="20989" y="4344603"/>
                </a:lnTo>
                <a:lnTo>
                  <a:pt x="19107" y="4331860"/>
                </a:lnTo>
                <a:cubicBezTo>
                  <a:pt x="19734" y="4317530"/>
                  <a:pt x="20362" y="4303200"/>
                  <a:pt x="20989" y="4288870"/>
                </a:cubicBezTo>
                <a:lnTo>
                  <a:pt x="18426" y="4282627"/>
                </a:lnTo>
                <a:lnTo>
                  <a:pt x="20989" y="4240597"/>
                </a:lnTo>
                <a:cubicBezTo>
                  <a:pt x="20627" y="4226678"/>
                  <a:pt x="21199" y="4202560"/>
                  <a:pt x="18813" y="4194547"/>
                </a:cubicBezTo>
                <a:lnTo>
                  <a:pt x="12962" y="4191108"/>
                </a:lnTo>
                <a:cubicBezTo>
                  <a:pt x="12790" y="4187742"/>
                  <a:pt x="12619" y="4184375"/>
                  <a:pt x="12447" y="4181009"/>
                </a:cubicBezTo>
                <a:cubicBezTo>
                  <a:pt x="12896" y="4180270"/>
                  <a:pt x="12522" y="4165710"/>
                  <a:pt x="12560" y="4165109"/>
                </a:cubicBezTo>
                <a:lnTo>
                  <a:pt x="18700" y="4129496"/>
                </a:lnTo>
                <a:cubicBezTo>
                  <a:pt x="18626" y="4061144"/>
                  <a:pt x="18551" y="3992792"/>
                  <a:pt x="18477" y="3924440"/>
                </a:cubicBezTo>
                <a:lnTo>
                  <a:pt x="16141" y="3920672"/>
                </a:lnTo>
                <a:lnTo>
                  <a:pt x="12323" y="3894817"/>
                </a:lnTo>
                <a:cubicBezTo>
                  <a:pt x="12126" y="3888183"/>
                  <a:pt x="11928" y="3881548"/>
                  <a:pt x="11731" y="3874914"/>
                </a:cubicBezTo>
                <a:lnTo>
                  <a:pt x="16957" y="3854061"/>
                </a:lnTo>
                <a:cubicBezTo>
                  <a:pt x="17464" y="3848239"/>
                  <a:pt x="14211" y="3846700"/>
                  <a:pt x="14783" y="3839985"/>
                </a:cubicBezTo>
                <a:lnTo>
                  <a:pt x="18367" y="3823206"/>
                </a:lnTo>
                <a:cubicBezTo>
                  <a:pt x="20370" y="3186542"/>
                  <a:pt x="22502" y="656796"/>
                  <a:pt x="26800" y="20002"/>
                </a:cubicBezTo>
                <a:cubicBezTo>
                  <a:pt x="32586" y="9918"/>
                  <a:pt x="34176" y="8295"/>
                  <a:pt x="44155" y="2441"/>
                </a:cubicBezTo>
                <a:lnTo>
                  <a:pt x="58493" y="174"/>
                </a:lnTo>
                <a:lnTo>
                  <a:pt x="4100315" y="0"/>
                </a:lnTo>
                <a:cubicBezTo>
                  <a:pt x="4116788" y="48"/>
                  <a:pt x="4130132" y="13388"/>
                  <a:pt x="4130173" y="29860"/>
                </a:cubicBezTo>
                <a:close/>
              </a:path>
            </a:pathLst>
          </a:custGeom>
          <a:blipFill dpi="0" rotWithShape="1">
            <a:blip r:embed="rId2">
              <a:alphaModFix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6" name="Immagine 5" descr="Immagine che contiene interno, persona, Viso umano, vestiti&#10;&#10;Descrizione generata automaticamente">
            <a:extLst>
              <a:ext uri="{FF2B5EF4-FFF2-40B4-BE49-F238E27FC236}">
                <a16:creationId xmlns:a16="http://schemas.microsoft.com/office/drawing/2014/main" id="{2BA31DE6-5BF3-9251-B051-CA3848C8B1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</a:blip>
          <a:srcRect b="5401"/>
          <a:stretch/>
        </p:blipFill>
        <p:spPr>
          <a:xfrm>
            <a:off x="5755158" y="3122037"/>
            <a:ext cx="3267995" cy="2318629"/>
          </a:xfrm>
          <a:custGeom>
            <a:avLst/>
            <a:gdLst/>
            <a:ahLst/>
            <a:cxnLst/>
            <a:rect l="l" t="t" r="r" b="b"/>
            <a:pathLst>
              <a:path w="3267995" h="2318629">
                <a:moveTo>
                  <a:pt x="112711" y="15"/>
                </a:moveTo>
                <a:cubicBezTo>
                  <a:pt x="638834" y="22079"/>
                  <a:pt x="2727097" y="120172"/>
                  <a:pt x="3252975" y="147508"/>
                </a:cubicBezTo>
                <a:cubicBezTo>
                  <a:pt x="3261651" y="147948"/>
                  <a:pt x="3268350" y="155324"/>
                  <a:pt x="3267981" y="164034"/>
                </a:cubicBezTo>
                <a:lnTo>
                  <a:pt x="3267014" y="185516"/>
                </a:lnTo>
                <a:cubicBezTo>
                  <a:pt x="3267014" y="185516"/>
                  <a:pt x="3267015" y="185516"/>
                  <a:pt x="3267015" y="185517"/>
                </a:cubicBezTo>
                <a:lnTo>
                  <a:pt x="3171652" y="2305389"/>
                </a:lnTo>
                <a:cubicBezTo>
                  <a:pt x="3171284" y="2312923"/>
                  <a:pt x="3166908" y="2318832"/>
                  <a:pt x="3161848" y="2318624"/>
                </a:cubicBezTo>
                <a:lnTo>
                  <a:pt x="2744238" y="2299838"/>
                </a:lnTo>
                <a:lnTo>
                  <a:pt x="2716585" y="2298594"/>
                </a:lnTo>
                <a:lnTo>
                  <a:pt x="2529743" y="2290189"/>
                </a:lnTo>
                <a:lnTo>
                  <a:pt x="2504942" y="2289073"/>
                </a:lnTo>
                <a:lnTo>
                  <a:pt x="2490905" y="2292543"/>
                </a:lnTo>
                <a:cubicBezTo>
                  <a:pt x="2485480" y="2289019"/>
                  <a:pt x="2481116" y="2295235"/>
                  <a:pt x="2476532" y="2296596"/>
                </a:cubicBezTo>
                <a:lnTo>
                  <a:pt x="2462792" y="2298005"/>
                </a:lnTo>
                <a:cubicBezTo>
                  <a:pt x="2459285" y="2297952"/>
                  <a:pt x="2455778" y="2297899"/>
                  <a:pt x="2452271" y="2297846"/>
                </a:cubicBezTo>
                <a:lnTo>
                  <a:pt x="2441388" y="2294583"/>
                </a:lnTo>
                <a:cubicBezTo>
                  <a:pt x="2438327" y="2294175"/>
                  <a:pt x="2437437" y="2295862"/>
                  <a:pt x="2433906" y="2295400"/>
                </a:cubicBezTo>
                <a:lnTo>
                  <a:pt x="2420201" y="2291811"/>
                </a:lnTo>
                <a:lnTo>
                  <a:pt x="2400080" y="2288168"/>
                </a:lnTo>
                <a:lnTo>
                  <a:pt x="2386275" y="2284628"/>
                </a:lnTo>
                <a:lnTo>
                  <a:pt x="2383629" y="2283616"/>
                </a:lnTo>
                <a:lnTo>
                  <a:pt x="2292442" y="2279514"/>
                </a:lnTo>
                <a:lnTo>
                  <a:pt x="2285670" y="2280208"/>
                </a:lnTo>
                <a:cubicBezTo>
                  <a:pt x="2278121" y="2279536"/>
                  <a:pt x="2270571" y="2278863"/>
                  <a:pt x="2263021" y="2278190"/>
                </a:cubicBezTo>
                <a:lnTo>
                  <a:pt x="2259665" y="2279400"/>
                </a:lnTo>
                <a:lnTo>
                  <a:pt x="2237539" y="2277044"/>
                </a:lnTo>
                <a:cubicBezTo>
                  <a:pt x="2230183" y="2276905"/>
                  <a:pt x="2217465" y="2276029"/>
                  <a:pt x="2213178" y="2277103"/>
                </a:cubicBezTo>
                <a:lnTo>
                  <a:pt x="2211224" y="2280121"/>
                </a:lnTo>
                <a:cubicBezTo>
                  <a:pt x="2209443" y="2280133"/>
                  <a:pt x="2207661" y="2280143"/>
                  <a:pt x="2205880" y="2280155"/>
                </a:cubicBezTo>
                <a:cubicBezTo>
                  <a:pt x="2205501" y="2279899"/>
                  <a:pt x="2197806" y="2279751"/>
                  <a:pt x="2197490" y="2279717"/>
                </a:cubicBezTo>
                <a:lnTo>
                  <a:pt x="2178837" y="2275618"/>
                </a:lnTo>
                <a:cubicBezTo>
                  <a:pt x="2142753" y="2274034"/>
                  <a:pt x="2106670" y="2272451"/>
                  <a:pt x="2070586" y="2270867"/>
                </a:cubicBezTo>
                <a:lnTo>
                  <a:pt x="2068542" y="2272015"/>
                </a:lnTo>
                <a:lnTo>
                  <a:pt x="2054802" y="2273424"/>
                </a:lnTo>
                <a:cubicBezTo>
                  <a:pt x="2051296" y="2273371"/>
                  <a:pt x="2047789" y="2273318"/>
                  <a:pt x="2044282" y="2273265"/>
                </a:cubicBezTo>
                <a:lnTo>
                  <a:pt x="2033399" y="2270001"/>
                </a:lnTo>
                <a:cubicBezTo>
                  <a:pt x="2030337" y="2269594"/>
                  <a:pt x="2029447" y="2271281"/>
                  <a:pt x="2025916" y="2270819"/>
                </a:cubicBezTo>
                <a:lnTo>
                  <a:pt x="2017144" y="2268521"/>
                </a:lnTo>
                <a:cubicBezTo>
                  <a:pt x="1681110" y="2252342"/>
                  <a:pt x="345760" y="2191139"/>
                  <a:pt x="9711" y="2173740"/>
                </a:cubicBezTo>
                <a:cubicBezTo>
                  <a:pt x="4526" y="2170435"/>
                  <a:pt x="3707" y="2169554"/>
                  <a:pt x="855" y="2164129"/>
                </a:cubicBezTo>
                <a:lnTo>
                  <a:pt x="0" y="2156478"/>
                </a:lnTo>
                <a:lnTo>
                  <a:pt x="96237" y="15125"/>
                </a:lnTo>
                <a:cubicBezTo>
                  <a:pt x="96655" y="6399"/>
                  <a:pt x="104015" y="-354"/>
                  <a:pt x="112711" y="1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6738E6E-8BB3-43B1-A0FC-20EFE9D9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>
            <a:off x="6552042" y="4870608"/>
            <a:ext cx="3369334" cy="2014626"/>
          </a:xfrm>
          <a:custGeom>
            <a:avLst/>
            <a:gdLst>
              <a:gd name="connsiteX0" fmla="*/ 0 w 3406336"/>
              <a:gd name="connsiteY0" fmla="*/ 2028299 h 2028299"/>
              <a:gd name="connsiteX1" fmla="*/ 0 w 3406336"/>
              <a:gd name="connsiteY1" fmla="*/ 0 h 2028299"/>
              <a:gd name="connsiteX2" fmla="*/ 3406336 w 3406336"/>
              <a:gd name="connsiteY2" fmla="*/ 59458 h 2028299"/>
              <a:gd name="connsiteX3" fmla="*/ 3406336 w 3406336"/>
              <a:gd name="connsiteY3" fmla="*/ 2028299 h 20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6336" h="2028299">
                <a:moveTo>
                  <a:pt x="0" y="2028299"/>
                </a:moveTo>
                <a:lnTo>
                  <a:pt x="0" y="0"/>
                </a:lnTo>
                <a:lnTo>
                  <a:pt x="3406336" y="59458"/>
                </a:lnTo>
                <a:lnTo>
                  <a:pt x="3406336" y="20282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82E99D-3717-4AC4-AD26-8A7CF3A5B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0108" y="4965449"/>
            <a:ext cx="3172329" cy="1892550"/>
          </a:xfrm>
          <a:custGeom>
            <a:avLst/>
            <a:gdLst>
              <a:gd name="connsiteX0" fmla="*/ 3123734 w 3172329"/>
              <a:gd name="connsiteY0" fmla="*/ 2 h 1892550"/>
              <a:gd name="connsiteX1" fmla="*/ 3139554 w 3172329"/>
              <a:gd name="connsiteY1" fmla="*/ 14897 h 1892550"/>
              <a:gd name="connsiteX2" fmla="*/ 3139914 w 3172329"/>
              <a:gd name="connsiteY2" fmla="*/ 35494 h 1892550"/>
              <a:gd name="connsiteX3" fmla="*/ 3139914 w 3172329"/>
              <a:gd name="connsiteY3" fmla="*/ 35495 h 1892550"/>
              <a:gd name="connsiteX4" fmla="*/ 3172329 w 3172329"/>
              <a:gd name="connsiteY4" fmla="*/ 1892550 h 1892550"/>
              <a:gd name="connsiteX5" fmla="*/ 32005 w 3172329"/>
              <a:gd name="connsiteY5" fmla="*/ 1892550 h 1892550"/>
              <a:gd name="connsiteX6" fmla="*/ 2 w 3172329"/>
              <a:gd name="connsiteY6" fmla="*/ 63737 h 1892550"/>
              <a:gd name="connsiteX7" fmla="*/ 15338 w 3172329"/>
              <a:gd name="connsiteY7" fmla="*/ 48298 h 1892550"/>
              <a:gd name="connsiteX8" fmla="*/ 3123734 w 3172329"/>
              <a:gd name="connsiteY8" fmla="*/ 2 h 189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2329" h="1892550">
                <a:moveTo>
                  <a:pt x="3123734" y="2"/>
                </a:moveTo>
                <a:cubicBezTo>
                  <a:pt x="3132324" y="-101"/>
                  <a:pt x="3139386" y="6547"/>
                  <a:pt x="3139554" y="14897"/>
                </a:cubicBezTo>
                <a:lnTo>
                  <a:pt x="3139914" y="35494"/>
                </a:lnTo>
                <a:cubicBezTo>
                  <a:pt x="3139914" y="35495"/>
                  <a:pt x="3139914" y="35495"/>
                  <a:pt x="3139914" y="35495"/>
                </a:cubicBezTo>
                <a:lnTo>
                  <a:pt x="3172329" y="1892550"/>
                </a:lnTo>
                <a:lnTo>
                  <a:pt x="32005" y="1892550"/>
                </a:lnTo>
                <a:lnTo>
                  <a:pt x="2" y="63737"/>
                </a:lnTo>
                <a:cubicBezTo>
                  <a:pt x="-119" y="55369"/>
                  <a:pt x="6732" y="48469"/>
                  <a:pt x="15338" y="48298"/>
                </a:cubicBezTo>
                <a:cubicBezTo>
                  <a:pt x="535960" y="37675"/>
                  <a:pt x="2603031" y="5568"/>
                  <a:pt x="3123734" y="2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 descr="Immagine che contiene aria aperta, erba, cielo, persona&#10;&#10;Descrizione generata automaticamente">
            <a:extLst>
              <a:ext uri="{FF2B5EF4-FFF2-40B4-BE49-F238E27FC236}">
                <a16:creationId xmlns:a16="http://schemas.microsoft.com/office/drawing/2014/main" id="{3B26DE35-3001-5E8C-A65A-22AFA6E7A2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</a:blip>
          <a:srcRect t="37086" b="23242"/>
          <a:stretch/>
        </p:blipFill>
        <p:spPr>
          <a:xfrm>
            <a:off x="6652740" y="4963995"/>
            <a:ext cx="3172329" cy="1892550"/>
          </a:xfrm>
          <a:custGeom>
            <a:avLst/>
            <a:gdLst/>
            <a:ahLst/>
            <a:cxnLst/>
            <a:rect l="l" t="t" r="r" b="b"/>
            <a:pathLst>
              <a:path w="3172329" h="1892550">
                <a:moveTo>
                  <a:pt x="3123734" y="2"/>
                </a:moveTo>
                <a:cubicBezTo>
                  <a:pt x="3132324" y="-101"/>
                  <a:pt x="3139386" y="6547"/>
                  <a:pt x="3139554" y="14897"/>
                </a:cubicBezTo>
                <a:lnTo>
                  <a:pt x="3139914" y="35494"/>
                </a:lnTo>
                <a:cubicBezTo>
                  <a:pt x="3139914" y="35495"/>
                  <a:pt x="3139914" y="35495"/>
                  <a:pt x="3139914" y="35495"/>
                </a:cubicBezTo>
                <a:lnTo>
                  <a:pt x="3172329" y="1892550"/>
                </a:lnTo>
                <a:lnTo>
                  <a:pt x="32005" y="1892550"/>
                </a:lnTo>
                <a:lnTo>
                  <a:pt x="2" y="63737"/>
                </a:lnTo>
                <a:cubicBezTo>
                  <a:pt x="-119" y="55369"/>
                  <a:pt x="6732" y="48469"/>
                  <a:pt x="15338" y="48298"/>
                </a:cubicBezTo>
                <a:cubicBezTo>
                  <a:pt x="535960" y="37675"/>
                  <a:pt x="2603031" y="5568"/>
                  <a:pt x="3123734" y="2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8537AB-789D-469B-BB87-0A23A66C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760030">
            <a:off x="11080113" y="4519049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6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D1AA07-7046-4709-A246-DBECA986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8253C0F-385D-4DA7-8661-778677DD3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CB72869-67ED-4A5E-8046-B40F69799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8CD5D04-0492-4FD2-81C8-4A317612BD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E2B5E1C-1FA1-4C62-97F8-8B203FAA2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magine 6" descr="Arrow Vector PNG: Free Transparent Pics">
            <a:extLst>
              <a:ext uri="{FF2B5EF4-FFF2-40B4-BE49-F238E27FC236}">
                <a16:creationId xmlns:a16="http://schemas.microsoft.com/office/drawing/2014/main" id="{B07662C2-982B-FD08-1C24-CD5BF9A24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40000">
            <a:off x="2843934" y="3330569"/>
            <a:ext cx="2597063" cy="329643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3B5FE60-4B37-A702-3780-535E1DAC9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156420" y="5906259"/>
            <a:ext cx="2134289" cy="622437"/>
          </a:xfrm>
          <a:prstGeom prst="rect">
            <a:avLst/>
          </a:prstGeom>
        </p:spPr>
      </p:pic>
      <p:pic>
        <p:nvPicPr>
          <p:cNvPr id="35" name="Immagine 34" descr="Immagine che contiene frusta&#10;&#10;Descrizione generata automaticamente">
            <a:extLst>
              <a:ext uri="{FF2B5EF4-FFF2-40B4-BE49-F238E27FC236}">
                <a16:creationId xmlns:a16="http://schemas.microsoft.com/office/drawing/2014/main" id="{36152544-449B-600F-DEFF-7F4364067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109071" y="651772"/>
            <a:ext cx="2847422" cy="905151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32B10EF8-9D98-A8FE-10DF-986C1D221D9A}"/>
              </a:ext>
            </a:extLst>
          </p:cNvPr>
          <p:cNvSpPr/>
          <p:nvPr/>
        </p:nvSpPr>
        <p:spPr>
          <a:xfrm>
            <a:off x="6900611" y="532732"/>
            <a:ext cx="55204" cy="1131700"/>
          </a:xfrm>
          <a:prstGeom prst="rect">
            <a:avLst/>
          </a:prstGeom>
          <a:solidFill>
            <a:srgbClr val="F3F2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B80A0650-0452-0E84-60CB-95B265960CBB}"/>
              </a:ext>
            </a:extLst>
          </p:cNvPr>
          <p:cNvSpPr/>
          <p:nvPr/>
        </p:nvSpPr>
        <p:spPr>
          <a:xfrm>
            <a:off x="6238140" y="5785419"/>
            <a:ext cx="55204" cy="745265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4D8F1A14-16D9-3737-3288-5EFA4489B309}"/>
              </a:ext>
            </a:extLst>
          </p:cNvPr>
          <p:cNvSpPr/>
          <p:nvPr/>
        </p:nvSpPr>
        <p:spPr>
          <a:xfrm>
            <a:off x="3955422" y="1523661"/>
            <a:ext cx="3022467" cy="82807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DC0B86DD-3D61-723C-21AE-086DFD9FAA35}"/>
              </a:ext>
            </a:extLst>
          </p:cNvPr>
          <p:cNvSpPr/>
          <p:nvPr/>
        </p:nvSpPr>
        <p:spPr>
          <a:xfrm>
            <a:off x="4085149" y="6508624"/>
            <a:ext cx="2208195" cy="124210"/>
          </a:xfrm>
          <a:prstGeom prst="rect">
            <a:avLst/>
          </a:prstGeom>
          <a:solidFill>
            <a:srgbClr val="F3F2EE"/>
          </a:solidFill>
          <a:ln>
            <a:solidFill>
              <a:srgbClr val="F3F2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25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E29850-FF8C-4A70-A54F-29A8CFCF9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9E390A-405A-41FF-B91F-F5FAA0E5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AEBC66-E1C6-46AE-8EF1-E28EFEA3F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82A7822-6056-4415-A0D2-5FB3A84E8E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1E9B269-BA82-4AF1-BDBF-87F48002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50F564-36B0-4A58-84A7-3B03BE6C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B2619C-2C88-4DD6-96FE-CF708FF6A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382" y="0"/>
            <a:ext cx="7266618" cy="6858000"/>
          </a:xfrm>
          <a:custGeom>
            <a:avLst/>
            <a:gdLst>
              <a:gd name="connsiteX0" fmla="*/ 414076 w 7266618"/>
              <a:gd name="connsiteY0" fmla="*/ 0 h 6858000"/>
              <a:gd name="connsiteX1" fmla="*/ 7266618 w 7266618"/>
              <a:gd name="connsiteY1" fmla="*/ 0 h 6858000"/>
              <a:gd name="connsiteX2" fmla="*/ 7266618 w 7266618"/>
              <a:gd name="connsiteY2" fmla="*/ 6858000 h 6858000"/>
              <a:gd name="connsiteX3" fmla="*/ 7086013 w 7266618"/>
              <a:gd name="connsiteY3" fmla="*/ 6858000 h 6858000"/>
              <a:gd name="connsiteX4" fmla="*/ 0 w 7266618"/>
              <a:gd name="connsiteY4" fmla="*/ 63995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6618" h="6858000">
                <a:moveTo>
                  <a:pt x="414076" y="0"/>
                </a:moveTo>
                <a:lnTo>
                  <a:pt x="7266618" y="0"/>
                </a:lnTo>
                <a:lnTo>
                  <a:pt x="7266618" y="6858000"/>
                </a:lnTo>
                <a:lnTo>
                  <a:pt x="7086013" y="6858000"/>
                </a:lnTo>
                <a:lnTo>
                  <a:pt x="0" y="639950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3A44A7-098D-4DB2-9081-4499626D1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762" y="1"/>
            <a:ext cx="7144238" cy="6763357"/>
          </a:xfrm>
          <a:custGeom>
            <a:avLst/>
            <a:gdLst>
              <a:gd name="connsiteX0" fmla="*/ 405160 w 7144238"/>
              <a:gd name="connsiteY0" fmla="*/ 0 h 6763357"/>
              <a:gd name="connsiteX1" fmla="*/ 7144238 w 7144238"/>
              <a:gd name="connsiteY1" fmla="*/ 0 h 6763357"/>
              <a:gd name="connsiteX2" fmla="*/ 7144238 w 7144238"/>
              <a:gd name="connsiteY2" fmla="*/ 6763357 h 6763357"/>
              <a:gd name="connsiteX3" fmla="*/ 6459827 w 7144238"/>
              <a:gd name="connsiteY3" fmla="*/ 6719077 h 6763357"/>
              <a:gd name="connsiteX4" fmla="*/ 6425309 w 7144238"/>
              <a:gd name="connsiteY4" fmla="*/ 6728146 h 6763357"/>
              <a:gd name="connsiteX5" fmla="*/ 6379064 w 7144238"/>
              <a:gd name="connsiteY5" fmla="*/ 6724689 h 6763357"/>
              <a:gd name="connsiteX6" fmla="*/ 6358967 w 7144238"/>
              <a:gd name="connsiteY6" fmla="*/ 6735815 h 6763357"/>
              <a:gd name="connsiteX7" fmla="*/ 6340027 w 7144238"/>
              <a:gd name="connsiteY7" fmla="*/ 6739948 h 6763357"/>
              <a:gd name="connsiteX8" fmla="*/ 6325659 w 7144238"/>
              <a:gd name="connsiteY8" fmla="*/ 6739848 h 6763357"/>
              <a:gd name="connsiteX9" fmla="*/ 6311135 w 7144238"/>
              <a:gd name="connsiteY9" fmla="*/ 6731574 h 6763357"/>
              <a:gd name="connsiteX10" fmla="*/ 6300815 w 7144238"/>
              <a:gd name="connsiteY10" fmla="*/ 6733959 h 6763357"/>
              <a:gd name="connsiteX11" fmla="*/ 6282467 w 7144238"/>
              <a:gd name="connsiteY11" fmla="*/ 6724911 h 6763357"/>
              <a:gd name="connsiteX12" fmla="*/ 6255353 w 7144238"/>
              <a:gd name="connsiteY12" fmla="*/ 6715920 h 6763357"/>
              <a:gd name="connsiteX13" fmla="*/ 6236864 w 7144238"/>
              <a:gd name="connsiteY13" fmla="*/ 6707006 h 6763357"/>
              <a:gd name="connsiteX14" fmla="*/ 6233355 w 7144238"/>
              <a:gd name="connsiteY14" fmla="*/ 6704418 h 6763357"/>
              <a:gd name="connsiteX15" fmla="*/ 6109120 w 7144238"/>
              <a:gd name="connsiteY15" fmla="*/ 6696380 h 6763357"/>
              <a:gd name="connsiteX16" fmla="*/ 6099785 w 7144238"/>
              <a:gd name="connsiteY16" fmla="*/ 6698416 h 6763357"/>
              <a:gd name="connsiteX17" fmla="*/ 6069037 w 7144238"/>
              <a:gd name="connsiteY17" fmla="*/ 6693786 h 6763357"/>
              <a:gd name="connsiteX18" fmla="*/ 6064316 w 7144238"/>
              <a:gd name="connsiteY18" fmla="*/ 6697077 h 6763357"/>
              <a:gd name="connsiteX19" fmla="*/ 6034319 w 7144238"/>
              <a:gd name="connsiteY19" fmla="*/ 6691540 h 6763357"/>
              <a:gd name="connsiteX20" fmla="*/ 6001003 w 7144238"/>
              <a:gd name="connsiteY20" fmla="*/ 6692438 h 6763357"/>
              <a:gd name="connsiteX21" fmla="*/ 5998001 w 7144238"/>
              <a:gd name="connsiteY21" fmla="*/ 6700454 h 6763357"/>
              <a:gd name="connsiteX22" fmla="*/ 5990691 w 7144238"/>
              <a:gd name="connsiteY22" fmla="*/ 6700703 h 6763357"/>
              <a:gd name="connsiteX23" fmla="*/ 5979267 w 7144238"/>
              <a:gd name="connsiteY23" fmla="*/ 6699807 h 6763357"/>
              <a:gd name="connsiteX24" fmla="*/ 5954209 w 7144238"/>
              <a:gd name="connsiteY24" fmla="*/ 6689568 h 6763357"/>
              <a:gd name="connsiteX25" fmla="*/ 18822 w 7144238"/>
              <a:gd name="connsiteY25" fmla="*/ 6306907 h 6763357"/>
              <a:gd name="connsiteX26" fmla="*/ 166 w 7144238"/>
              <a:gd name="connsiteY26" fmla="*/ 6263796 h 676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44238" h="6763357">
                <a:moveTo>
                  <a:pt x="405160" y="0"/>
                </a:moveTo>
                <a:lnTo>
                  <a:pt x="7144238" y="0"/>
                </a:lnTo>
                <a:lnTo>
                  <a:pt x="7144238" y="6763357"/>
                </a:lnTo>
                <a:lnTo>
                  <a:pt x="6459827" y="6719077"/>
                </a:lnTo>
                <a:lnTo>
                  <a:pt x="6425309" y="6728146"/>
                </a:lnTo>
                <a:cubicBezTo>
                  <a:pt x="6409895" y="6726993"/>
                  <a:pt x="6394479" y="6725842"/>
                  <a:pt x="6379064" y="6724689"/>
                </a:cubicBezTo>
                <a:cubicBezTo>
                  <a:pt x="6372030" y="6715563"/>
                  <a:pt x="6365385" y="6732086"/>
                  <a:pt x="6358967" y="6735815"/>
                </a:cubicBezTo>
                <a:lnTo>
                  <a:pt x="6340027" y="6739948"/>
                </a:lnTo>
                <a:cubicBezTo>
                  <a:pt x="6335238" y="6739915"/>
                  <a:pt x="6330449" y="6739881"/>
                  <a:pt x="6325659" y="6739848"/>
                </a:cubicBezTo>
                <a:lnTo>
                  <a:pt x="6311135" y="6731574"/>
                </a:lnTo>
                <a:cubicBezTo>
                  <a:pt x="6306994" y="6730594"/>
                  <a:pt x="6305592" y="6735069"/>
                  <a:pt x="6300815" y="6733959"/>
                </a:cubicBezTo>
                <a:lnTo>
                  <a:pt x="6282467" y="6724911"/>
                </a:lnTo>
                <a:lnTo>
                  <a:pt x="6255353" y="6715920"/>
                </a:lnTo>
                <a:lnTo>
                  <a:pt x="6236864" y="6707006"/>
                </a:lnTo>
                <a:lnTo>
                  <a:pt x="6233355" y="6704418"/>
                </a:lnTo>
                <a:lnTo>
                  <a:pt x="6109120" y="6696380"/>
                </a:lnTo>
                <a:lnTo>
                  <a:pt x="6099785" y="6698416"/>
                </a:lnTo>
                <a:cubicBezTo>
                  <a:pt x="6089536" y="6696872"/>
                  <a:pt x="6079286" y="6695330"/>
                  <a:pt x="6069037" y="6693786"/>
                </a:cubicBezTo>
                <a:lnTo>
                  <a:pt x="6064316" y="6697077"/>
                </a:lnTo>
                <a:lnTo>
                  <a:pt x="6034319" y="6691540"/>
                </a:lnTo>
                <a:cubicBezTo>
                  <a:pt x="6024275" y="6691397"/>
                  <a:pt x="6006982" y="6689475"/>
                  <a:pt x="6001003" y="6692438"/>
                </a:cubicBezTo>
                <a:lnTo>
                  <a:pt x="5998001" y="6700454"/>
                </a:lnTo>
                <a:lnTo>
                  <a:pt x="5990691" y="6700703"/>
                </a:lnTo>
                <a:cubicBezTo>
                  <a:pt x="5990200" y="6700044"/>
                  <a:pt x="5979695" y="6699887"/>
                  <a:pt x="5979267" y="6699807"/>
                </a:cubicBezTo>
                <a:lnTo>
                  <a:pt x="5954209" y="6689568"/>
                </a:lnTo>
                <a:cubicBezTo>
                  <a:pt x="4960801" y="6624085"/>
                  <a:pt x="1011162" y="6377869"/>
                  <a:pt x="18822" y="6306907"/>
                </a:cubicBezTo>
                <a:cubicBezTo>
                  <a:pt x="7045" y="6306088"/>
                  <a:pt x="-1290" y="6286821"/>
                  <a:pt x="166" y="6263796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muro, interno, telecomando">
            <a:extLst>
              <a:ext uri="{FF2B5EF4-FFF2-40B4-BE49-F238E27FC236}">
                <a16:creationId xmlns:a16="http://schemas.microsoft.com/office/drawing/2014/main" id="{AE5F048A-3172-BE0B-7ACA-75CF3CF47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35" b="22774"/>
          <a:stretch/>
        </p:blipFill>
        <p:spPr>
          <a:xfrm rot="210346">
            <a:off x="5550142" y="1283298"/>
            <a:ext cx="6417380" cy="384514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3ABC350-6A86-6B69-1A2F-90AA276D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" y="689"/>
            <a:ext cx="4156588" cy="878371"/>
          </a:xfrm>
        </p:spPr>
        <p:txBody>
          <a:bodyPr>
            <a:normAutofit/>
          </a:bodyPr>
          <a:lstStyle/>
          <a:p>
            <a:r>
              <a:rPr lang="it-IT">
                <a:highlight>
                  <a:srgbClr val="CDFF07"/>
                </a:highlight>
              </a:rPr>
              <a:t>CR-39 e graniti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9620A7-C10B-03D6-08A3-88343A99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" y="1725419"/>
            <a:ext cx="4654944" cy="40368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Oltre all'esperimento standard, abbiamo avuto la possibilità di studiare l'emissione di radon da rocce.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Ci sono stati forniti 5 lastre di granito di tipologie diverse, in ordine: Giallo Topazio, Rosso Balmoral, Rosa Portogallo, </a:t>
            </a:r>
            <a:r>
              <a:rPr lang="it-IT" sz="1800" dirty="0" err="1">
                <a:latin typeface="Rockwell"/>
              </a:rPr>
              <a:t>Tonalite</a:t>
            </a:r>
            <a:r>
              <a:rPr lang="it-IT" sz="1800" dirty="0">
                <a:latin typeface="Rockwell"/>
              </a:rPr>
              <a:t> dell'Adamello e Bianco Montorfano.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Abbiamo posto un rivelatore a diretto contatto con ogni granito, avendo cura di tenere anche un CR-39 come bianco.</a:t>
            </a:r>
          </a:p>
          <a:p>
            <a:pPr>
              <a:lnSpc>
                <a:spcPct val="110000"/>
              </a:lnSpc>
            </a:pPr>
            <a:endParaRPr lang="it-IT" sz="1800">
              <a:latin typeface="Rockwell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F1CB7E3-24EA-46FC-AFBA-DD5B729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622473">
            <a:off x="5164842" y="5468998"/>
            <a:ext cx="465088" cy="14064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E349274E-A814-9089-5EC1-513825389263}"/>
              </a:ext>
            </a:extLst>
          </p:cNvPr>
          <p:cNvSpPr txBox="1"/>
          <p:nvPr/>
        </p:nvSpPr>
        <p:spPr>
          <a:xfrm>
            <a:off x="351699" y="1091906"/>
            <a:ext cx="274320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800" i="1">
                <a:solidFill>
                  <a:srgbClr val="CDFF07"/>
                </a:solidFill>
                <a:highlight>
                  <a:srgbClr val="000000"/>
                </a:highlight>
                <a:latin typeface="Rockwell"/>
              </a:rPr>
              <a:t>PREMESSA</a:t>
            </a:r>
            <a:endParaRPr lang="it-IT" sz="2800" i="1">
              <a:solidFill>
                <a:srgbClr val="CDFF07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71614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0BF269-CBCB-4309-9E1E-D625A2D69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B3D20D-55BA-41D6-B1F1-14967CAAF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020088">
            <a:off x="-41879" y="1250109"/>
            <a:ext cx="5377209" cy="414734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D2882D3-27E2-4599-93BB-1B8CBCE53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618742">
            <a:off x="704629" y="784789"/>
            <a:ext cx="3891474" cy="5115980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blipFill>
            <a:blip r:embed="rId2">
              <a:alphaModFix/>
            </a:blip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" name="Immagine 4" descr="Immagine che contiene interno, Elettrodomestico, elettrodomestico da cucina, Piccolo elettrodomestico&#10;&#10;Descrizione generata automaticamente">
            <a:extLst>
              <a:ext uri="{FF2B5EF4-FFF2-40B4-BE49-F238E27FC236}">
                <a16:creationId xmlns:a16="http://schemas.microsoft.com/office/drawing/2014/main" id="{AC31BC79-AFE5-E489-2EB3-32E162B696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t="3657" r="-3" b="-3"/>
          <a:stretch/>
        </p:blipFill>
        <p:spPr>
          <a:xfrm>
            <a:off x="580554" y="685800"/>
            <a:ext cx="4132334" cy="5308297"/>
          </a:xfrm>
          <a:custGeom>
            <a:avLst/>
            <a:gdLst/>
            <a:ahLst/>
            <a:cxnLst/>
            <a:rect l="l" t="t" r="r" b="b"/>
            <a:pathLst>
              <a:path w="4132334" h="5308297">
                <a:moveTo>
                  <a:pt x="3821654" y="65"/>
                </a:moveTo>
                <a:cubicBezTo>
                  <a:pt x="3841037" y="-884"/>
                  <a:pt x="3857257" y="8741"/>
                  <a:pt x="3857988" y="21632"/>
                </a:cubicBezTo>
                <a:lnTo>
                  <a:pt x="3914156" y="1085917"/>
                </a:lnTo>
                <a:lnTo>
                  <a:pt x="3925866" y="1120135"/>
                </a:lnTo>
                <a:cubicBezTo>
                  <a:pt x="3926459" y="1139655"/>
                  <a:pt x="3920537" y="1144305"/>
                  <a:pt x="3917875" y="1156389"/>
                </a:cubicBezTo>
                <a:lnTo>
                  <a:pt x="3943005" y="1632560"/>
                </a:lnTo>
                <a:lnTo>
                  <a:pt x="3946340" y="1695765"/>
                </a:lnTo>
                <a:lnTo>
                  <a:pt x="3958729" y="1730512"/>
                </a:lnTo>
                <a:cubicBezTo>
                  <a:pt x="3951063" y="1745158"/>
                  <a:pt x="3968068" y="1754677"/>
                  <a:pt x="3972697" y="1765970"/>
                </a:cubicBezTo>
                <a:lnTo>
                  <a:pt x="3979734" y="1800477"/>
                </a:lnTo>
                <a:lnTo>
                  <a:pt x="3981953" y="1827211"/>
                </a:lnTo>
                <a:lnTo>
                  <a:pt x="3976314" y="1855640"/>
                </a:lnTo>
                <a:cubicBezTo>
                  <a:pt x="3976037" y="1863509"/>
                  <a:pt x="3980577" y="1865345"/>
                  <a:pt x="3980276" y="1874419"/>
                </a:cubicBezTo>
                <a:lnTo>
                  <a:pt x="3974508" y="1910091"/>
                </a:lnTo>
                <a:lnTo>
                  <a:pt x="3970205" y="1962052"/>
                </a:lnTo>
                <a:lnTo>
                  <a:pt x="3964588" y="1997963"/>
                </a:lnTo>
                <a:lnTo>
                  <a:pt x="3962656" y="2004932"/>
                </a:lnTo>
                <a:lnTo>
                  <a:pt x="3974921" y="2237321"/>
                </a:lnTo>
                <a:lnTo>
                  <a:pt x="3978389" y="2254329"/>
                </a:lnTo>
                <a:lnTo>
                  <a:pt x="3978878" y="2312300"/>
                </a:lnTo>
                <a:lnTo>
                  <a:pt x="3982814" y="2320514"/>
                </a:lnTo>
                <a:lnTo>
                  <a:pt x="3982305" y="2377241"/>
                </a:lnTo>
                <a:cubicBezTo>
                  <a:pt x="3983788" y="2395940"/>
                  <a:pt x="3984719" y="2428428"/>
                  <a:pt x="3988540" y="2439036"/>
                </a:cubicBezTo>
                <a:lnTo>
                  <a:pt x="3996755" y="2443241"/>
                </a:lnTo>
                <a:lnTo>
                  <a:pt x="3998173" y="2456791"/>
                </a:lnTo>
                <a:cubicBezTo>
                  <a:pt x="3997614" y="2457817"/>
                  <a:pt x="3999157" y="2477379"/>
                  <a:pt x="3999149" y="2478189"/>
                </a:cubicBezTo>
                <a:lnTo>
                  <a:pt x="3993311" y="2526542"/>
                </a:lnTo>
                <a:lnTo>
                  <a:pt x="4132334" y="5106769"/>
                </a:lnTo>
                <a:lnTo>
                  <a:pt x="314665" y="5308245"/>
                </a:lnTo>
                <a:cubicBezTo>
                  <a:pt x="292218" y="5309366"/>
                  <a:pt x="273093" y="5292378"/>
                  <a:pt x="271866" y="5270221"/>
                </a:cubicBezTo>
                <a:cubicBezTo>
                  <a:pt x="224854" y="4467996"/>
                  <a:pt x="94703" y="2029479"/>
                  <a:pt x="134" y="204346"/>
                </a:cubicBezTo>
                <a:lnTo>
                  <a:pt x="0" y="201752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5C96F66-2E2A-B3D1-305F-B7186D71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823" y="133626"/>
            <a:ext cx="4256944" cy="888429"/>
          </a:xfrm>
        </p:spPr>
        <p:txBody>
          <a:bodyPr>
            <a:normAutofit/>
          </a:bodyPr>
          <a:lstStyle/>
          <a:p>
            <a:pPr algn="ctr"/>
            <a:r>
              <a:rPr lang="it-IT">
                <a:highlight>
                  <a:srgbClr val="CDFF07"/>
                </a:highlight>
              </a:rPr>
              <a:t>CR-39 e graniti</a:t>
            </a:r>
            <a:endParaRPr lang="it-IT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B882A10-CCD0-4815-9022-B3D8AAD51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076433">
            <a:off x="2362655" y="5117532"/>
            <a:ext cx="444795" cy="1675698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0A09E9-5C38-E424-F029-AC1EC46E6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445" y="2084719"/>
            <a:ext cx="4636955" cy="45688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Il procedimento da seguire è del tutto analogo a quello già noto: si prepara una soluzione di </a:t>
            </a:r>
            <a:r>
              <a:rPr lang="it-IT" sz="1800" dirty="0" err="1">
                <a:latin typeface="Rockwell"/>
              </a:rPr>
              <a:t>NaOH</a:t>
            </a:r>
            <a:r>
              <a:rPr lang="it-IT" sz="1800" dirty="0">
                <a:latin typeface="Rockwell"/>
              </a:rPr>
              <a:t> 6 M, si immergono completamente i vetrini e si attende per 5-6 h.</a:t>
            </a:r>
            <a:endParaRPr lang="it-IT"/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Sono stati testati due differenti approcci di sviluppo: in bagno termostatico e a bagnomaria. </a:t>
            </a:r>
            <a:r>
              <a:rPr lang="it-IT" sz="1800" dirty="0" err="1">
                <a:latin typeface="Rockwell"/>
              </a:rPr>
              <a:t>Nn</a:t>
            </a:r>
            <a:r>
              <a:rPr lang="it-IT" sz="1800" dirty="0">
                <a:latin typeface="Rockwell"/>
              </a:rPr>
              <a:t> entrambi i casi ci siamo assicurati che la temperatura rimasse attorno agli (85±5) °C.</a:t>
            </a:r>
            <a:endParaRPr lang="it-IT" dirty="0"/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In particolare, abbiamo sviluppato tutti i CR-39 nel bagno termostatico, ad eccezione di uno che è stato sviluppato in bagnomaria.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11C98-20A9-40CF-AE8F-9353EDA0D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EB8278-E561-4C91-91B7-845BB0165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F3C316-B3F1-4829-93C8-A48F1E4D47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71FF215-8C4B-4333-A409-B8C1E6D9F7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42E642D-76E8-46FD-8F1F-1187BDAAC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0F4F9F8-243C-4C0F-A4DD-769DFD411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5186" y="2598510"/>
            <a:ext cx="2826814" cy="4259491"/>
          </a:xfrm>
          <a:custGeom>
            <a:avLst/>
            <a:gdLst>
              <a:gd name="connsiteX0" fmla="*/ 222652 w 2826814"/>
              <a:gd name="connsiteY0" fmla="*/ 0 h 4259491"/>
              <a:gd name="connsiteX1" fmla="*/ 2826814 w 2826814"/>
              <a:gd name="connsiteY1" fmla="*/ 134224 h 4259491"/>
              <a:gd name="connsiteX2" fmla="*/ 2826814 w 2826814"/>
              <a:gd name="connsiteY2" fmla="*/ 4259491 h 4259491"/>
              <a:gd name="connsiteX3" fmla="*/ 0 w 2826814"/>
              <a:gd name="connsiteY3" fmla="*/ 4259491 h 425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814" h="4259491">
                <a:moveTo>
                  <a:pt x="222652" y="0"/>
                </a:moveTo>
                <a:lnTo>
                  <a:pt x="2826814" y="134224"/>
                </a:lnTo>
                <a:lnTo>
                  <a:pt x="2826814" y="4259491"/>
                </a:lnTo>
                <a:lnTo>
                  <a:pt x="0" y="4259491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0D0E797-2214-44F0-B1AA-4E0ACA38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26922" y="2748362"/>
            <a:ext cx="2665079" cy="4109638"/>
          </a:xfrm>
          <a:custGeom>
            <a:avLst/>
            <a:gdLst>
              <a:gd name="connsiteX0" fmla="*/ 210038 w 2665079"/>
              <a:gd name="connsiteY0" fmla="*/ 0 h 4109638"/>
              <a:gd name="connsiteX1" fmla="*/ 2665079 w 2665079"/>
              <a:gd name="connsiteY1" fmla="*/ 127431 h 4109638"/>
              <a:gd name="connsiteX2" fmla="*/ 2665079 w 2665079"/>
              <a:gd name="connsiteY2" fmla="*/ 4109638 h 4109638"/>
              <a:gd name="connsiteX3" fmla="*/ 0 w 2665079"/>
              <a:gd name="connsiteY3" fmla="*/ 4109638 h 4109638"/>
              <a:gd name="connsiteX4" fmla="*/ 1911 w 2665079"/>
              <a:gd name="connsiteY4" fmla="*/ 4079618 h 4109638"/>
              <a:gd name="connsiteX5" fmla="*/ 20024 w 2665079"/>
              <a:gd name="connsiteY5" fmla="*/ 3740361 h 4109638"/>
              <a:gd name="connsiteX6" fmla="*/ 210038 w 2665079"/>
              <a:gd name="connsiteY6" fmla="*/ 0 h 410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5079" h="4109638">
                <a:moveTo>
                  <a:pt x="210038" y="0"/>
                </a:moveTo>
                <a:lnTo>
                  <a:pt x="2665079" y="127431"/>
                </a:lnTo>
                <a:lnTo>
                  <a:pt x="2665079" y="4109638"/>
                </a:lnTo>
                <a:lnTo>
                  <a:pt x="0" y="4109638"/>
                </a:lnTo>
                <a:lnTo>
                  <a:pt x="1911" y="4079618"/>
                </a:lnTo>
                <a:cubicBezTo>
                  <a:pt x="5894" y="4013318"/>
                  <a:pt x="11660" y="3906981"/>
                  <a:pt x="20024" y="3740361"/>
                </a:cubicBezTo>
                <a:cubicBezTo>
                  <a:pt x="83361" y="2493574"/>
                  <a:pt x="146700" y="1246787"/>
                  <a:pt x="210038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BDD740-DB35-E7E9-3F82-333F817702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3000"/>
          </a:blip>
          <a:srcRect r="13533" b="-1"/>
          <a:stretch/>
        </p:blipFill>
        <p:spPr>
          <a:xfrm>
            <a:off x="9526926" y="2737319"/>
            <a:ext cx="2665079" cy="4120681"/>
          </a:xfrm>
          <a:custGeom>
            <a:avLst/>
            <a:gdLst/>
            <a:ahLst/>
            <a:cxnLst/>
            <a:rect l="l" t="t" r="r" b="b"/>
            <a:pathLst>
              <a:path w="2665079" h="4109638">
                <a:moveTo>
                  <a:pt x="210038" y="0"/>
                </a:moveTo>
                <a:lnTo>
                  <a:pt x="2665079" y="127431"/>
                </a:lnTo>
                <a:lnTo>
                  <a:pt x="2665079" y="4109638"/>
                </a:lnTo>
                <a:lnTo>
                  <a:pt x="0" y="4109638"/>
                </a:lnTo>
                <a:lnTo>
                  <a:pt x="1911" y="4079618"/>
                </a:lnTo>
                <a:cubicBezTo>
                  <a:pt x="5894" y="4013318"/>
                  <a:pt x="11660" y="3906981"/>
                  <a:pt x="20024" y="3740361"/>
                </a:cubicBezTo>
                <a:cubicBezTo>
                  <a:pt x="83361" y="2493574"/>
                  <a:pt x="146700" y="1246787"/>
                  <a:pt x="210038" y="0"/>
                </a:cubicBezTo>
                <a:close/>
              </a:path>
            </a:pathLst>
          </a:custGeom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6B11794D-3AA6-F55A-04D2-9759A9FAAA90}"/>
              </a:ext>
            </a:extLst>
          </p:cNvPr>
          <p:cNvSpPr txBox="1"/>
          <p:nvPr/>
        </p:nvSpPr>
        <p:spPr>
          <a:xfrm>
            <a:off x="5102037" y="1312776"/>
            <a:ext cx="426719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i="1">
                <a:solidFill>
                  <a:srgbClr val="CDFF07"/>
                </a:solidFill>
                <a:highlight>
                  <a:srgbClr val="000000"/>
                </a:highlight>
                <a:latin typeface="Rockwell"/>
              </a:rPr>
              <a:t>SVILUPPO CHIMICO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95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22F7359-1863-4822-93A7-799CF04B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194005-0AC7-3AE5-697A-E1CC88B8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1" y="16476"/>
            <a:ext cx="3716794" cy="1097668"/>
          </a:xfrm>
        </p:spPr>
        <p:txBody>
          <a:bodyPr>
            <a:normAutofit/>
          </a:bodyPr>
          <a:lstStyle/>
          <a:p>
            <a:r>
              <a:rPr lang="it-IT">
                <a:highlight>
                  <a:srgbClr val="CDFF07"/>
                </a:highlight>
              </a:rPr>
              <a:t>CR-39 e graniti</a:t>
            </a:r>
            <a:endParaRPr lang="it-IT" i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17C5DB-67FF-4533-82A8-808A327A5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1821" y="1"/>
            <a:ext cx="3700657" cy="2536937"/>
          </a:xfrm>
          <a:custGeom>
            <a:avLst/>
            <a:gdLst>
              <a:gd name="connsiteX0" fmla="*/ 135020 w 3853233"/>
              <a:gd name="connsiteY0" fmla="*/ 0 h 2536937"/>
              <a:gd name="connsiteX1" fmla="*/ 3853233 w 3853233"/>
              <a:gd name="connsiteY1" fmla="*/ 0 h 2536937"/>
              <a:gd name="connsiteX2" fmla="*/ 3705676 w 3853233"/>
              <a:gd name="connsiteY2" fmla="*/ 2536937 h 2536937"/>
              <a:gd name="connsiteX3" fmla="*/ 0 w 3853233"/>
              <a:gd name="connsiteY3" fmla="*/ 2321402 h 253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3233" h="2536937">
                <a:moveTo>
                  <a:pt x="135020" y="0"/>
                </a:moveTo>
                <a:lnTo>
                  <a:pt x="3853233" y="0"/>
                </a:lnTo>
                <a:lnTo>
                  <a:pt x="3705676" y="2536937"/>
                </a:lnTo>
                <a:lnTo>
                  <a:pt x="0" y="232140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ED3CBEA-284B-4C3B-B645-69B1C0A12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0473" y="0"/>
            <a:ext cx="3465634" cy="2440996"/>
          </a:xfrm>
          <a:custGeom>
            <a:avLst/>
            <a:gdLst>
              <a:gd name="connsiteX0" fmla="*/ 112254 w 3608520"/>
              <a:gd name="connsiteY0" fmla="*/ 0 h 2440970"/>
              <a:gd name="connsiteX1" fmla="*/ 3608520 w 3608520"/>
              <a:gd name="connsiteY1" fmla="*/ 0 h 2440970"/>
              <a:gd name="connsiteX2" fmla="*/ 3467976 w 3608520"/>
              <a:gd name="connsiteY2" fmla="*/ 2416375 h 2440970"/>
              <a:gd name="connsiteX3" fmla="*/ 3434470 w 3608520"/>
              <a:gd name="connsiteY3" fmla="*/ 2414426 h 2440970"/>
              <a:gd name="connsiteX4" fmla="*/ 3433429 w 3608520"/>
              <a:gd name="connsiteY4" fmla="*/ 2432629 h 2440970"/>
              <a:gd name="connsiteX5" fmla="*/ 3392970 w 3608520"/>
              <a:gd name="connsiteY5" fmla="*/ 2430048 h 2440970"/>
              <a:gd name="connsiteX6" fmla="*/ 3390918 w 3608520"/>
              <a:gd name="connsiteY6" fmla="*/ 2432584 h 2440970"/>
              <a:gd name="connsiteX7" fmla="*/ 3367505 w 3608520"/>
              <a:gd name="connsiteY7" fmla="*/ 2440955 h 2440970"/>
              <a:gd name="connsiteX8" fmla="*/ 3303082 w 3608520"/>
              <a:gd name="connsiteY8" fmla="*/ 2431880 h 2440970"/>
              <a:gd name="connsiteX9" fmla="*/ 3281120 w 3608520"/>
              <a:gd name="connsiteY9" fmla="*/ 2427256 h 2440970"/>
              <a:gd name="connsiteX10" fmla="*/ 3257834 w 3608520"/>
              <a:gd name="connsiteY10" fmla="*/ 2421430 h 2440970"/>
              <a:gd name="connsiteX11" fmla="*/ 2196000 w 3608520"/>
              <a:gd name="connsiteY11" fmla="*/ 2353738 h 2440970"/>
              <a:gd name="connsiteX12" fmla="*/ 2090448 w 3608520"/>
              <a:gd name="connsiteY12" fmla="*/ 2348237 h 2440970"/>
              <a:gd name="connsiteX13" fmla="*/ 1926199 w 3608520"/>
              <a:gd name="connsiteY13" fmla="*/ 2337021 h 2440970"/>
              <a:gd name="connsiteX14" fmla="*/ 1241985 w 3608520"/>
              <a:gd name="connsiteY14" fmla="*/ 2291971 h 2440970"/>
              <a:gd name="connsiteX15" fmla="*/ 1209553 w 3608520"/>
              <a:gd name="connsiteY15" fmla="*/ 2292621 h 2440970"/>
              <a:gd name="connsiteX16" fmla="*/ 1176511 w 3608520"/>
              <a:gd name="connsiteY16" fmla="*/ 2294898 h 2440970"/>
              <a:gd name="connsiteX17" fmla="*/ 1169373 w 3608520"/>
              <a:gd name="connsiteY17" fmla="*/ 2296904 h 2440970"/>
              <a:gd name="connsiteX18" fmla="*/ 1161308 w 3608520"/>
              <a:gd name="connsiteY18" fmla="*/ 2294287 h 2440970"/>
              <a:gd name="connsiteX19" fmla="*/ 1158988 w 3608520"/>
              <a:gd name="connsiteY19" fmla="*/ 2292076 h 2440970"/>
              <a:gd name="connsiteX20" fmla="*/ 1132672 w 3608520"/>
              <a:gd name="connsiteY20" fmla="*/ 2294491 h 2440970"/>
              <a:gd name="connsiteX21" fmla="*/ 1129511 w 3608520"/>
              <a:gd name="connsiteY21" fmla="*/ 2294404 h 2440970"/>
              <a:gd name="connsiteX22" fmla="*/ 1107789 w 3608520"/>
              <a:gd name="connsiteY22" fmla="*/ 2292438 h 2440970"/>
              <a:gd name="connsiteX23" fmla="*/ 1075594 w 3608520"/>
              <a:gd name="connsiteY23" fmla="*/ 2287389 h 2440970"/>
              <a:gd name="connsiteX24" fmla="*/ 1060617 w 3608520"/>
              <a:gd name="connsiteY24" fmla="*/ 2280493 h 2440970"/>
              <a:gd name="connsiteX25" fmla="*/ 962078 w 3608520"/>
              <a:gd name="connsiteY25" fmla="*/ 2274257 h 2440970"/>
              <a:gd name="connsiteX26" fmla="*/ 961858 w 3608520"/>
              <a:gd name="connsiteY26" fmla="*/ 2275459 h 2440970"/>
              <a:gd name="connsiteX27" fmla="*/ 938608 w 3608520"/>
              <a:gd name="connsiteY27" fmla="*/ 2279626 h 2440970"/>
              <a:gd name="connsiteX28" fmla="*/ 927467 w 3608520"/>
              <a:gd name="connsiteY28" fmla="*/ 2277449 h 2440970"/>
              <a:gd name="connsiteX29" fmla="*/ 925525 w 3608520"/>
              <a:gd name="connsiteY29" fmla="*/ 2276981 h 2440970"/>
              <a:gd name="connsiteX30" fmla="*/ 918200 w 3608520"/>
              <a:gd name="connsiteY30" fmla="*/ 2277124 h 2440970"/>
              <a:gd name="connsiteX31" fmla="*/ 915577 w 3608520"/>
              <a:gd name="connsiteY31" fmla="*/ 2274643 h 2440970"/>
              <a:gd name="connsiteX32" fmla="*/ 890829 w 3608520"/>
              <a:gd name="connsiteY32" fmla="*/ 2274017 h 2440970"/>
              <a:gd name="connsiteX33" fmla="*/ 843430 w 3608520"/>
              <a:gd name="connsiteY33" fmla="*/ 2277177 h 2440970"/>
              <a:gd name="connsiteX34" fmla="*/ 836042 w 3608520"/>
              <a:gd name="connsiteY34" fmla="*/ 2279238 h 2440970"/>
              <a:gd name="connsiteX35" fmla="*/ 787832 w 3608520"/>
              <a:gd name="connsiteY35" fmla="*/ 2280202 h 2440970"/>
              <a:gd name="connsiteX36" fmla="*/ 754791 w 3608520"/>
              <a:gd name="connsiteY36" fmla="*/ 2282480 h 2440970"/>
              <a:gd name="connsiteX37" fmla="*/ 747654 w 3608520"/>
              <a:gd name="connsiteY37" fmla="*/ 2284487 h 2440970"/>
              <a:gd name="connsiteX38" fmla="*/ 739589 w 3608520"/>
              <a:gd name="connsiteY38" fmla="*/ 2281869 h 2440970"/>
              <a:gd name="connsiteX39" fmla="*/ 737268 w 3608520"/>
              <a:gd name="connsiteY39" fmla="*/ 2279657 h 2440970"/>
              <a:gd name="connsiteX40" fmla="*/ 710953 w 3608520"/>
              <a:gd name="connsiteY40" fmla="*/ 2282072 h 2440970"/>
              <a:gd name="connsiteX41" fmla="*/ 707792 w 3608520"/>
              <a:gd name="connsiteY41" fmla="*/ 2281986 h 2440970"/>
              <a:gd name="connsiteX42" fmla="*/ 686070 w 3608520"/>
              <a:gd name="connsiteY42" fmla="*/ 2280019 h 2440970"/>
              <a:gd name="connsiteX43" fmla="*/ 653876 w 3608520"/>
              <a:gd name="connsiteY43" fmla="*/ 2274972 h 2440970"/>
              <a:gd name="connsiteX44" fmla="*/ 620673 w 3608520"/>
              <a:gd name="connsiteY44" fmla="*/ 2265911 h 2440970"/>
              <a:gd name="connsiteX45" fmla="*/ 601439 w 3608520"/>
              <a:gd name="connsiteY45" fmla="*/ 2261864 h 2440970"/>
              <a:gd name="connsiteX46" fmla="*/ 588127 w 3608520"/>
              <a:gd name="connsiteY46" fmla="*/ 2257774 h 2440970"/>
              <a:gd name="connsiteX47" fmla="*/ 550569 w 3608520"/>
              <a:gd name="connsiteY47" fmla="*/ 2253530 h 2440970"/>
              <a:gd name="connsiteX48" fmla="*/ 486780 w 3608520"/>
              <a:gd name="connsiteY48" fmla="*/ 2249073 h 2440970"/>
              <a:gd name="connsiteX49" fmla="*/ 463752 w 3608520"/>
              <a:gd name="connsiteY49" fmla="*/ 2243978 h 2440970"/>
              <a:gd name="connsiteX50" fmla="*/ 463312 w 3608520"/>
              <a:gd name="connsiteY50" fmla="*/ 2242691 h 2440970"/>
              <a:gd name="connsiteX51" fmla="*/ 390985 w 3608520"/>
              <a:gd name="connsiteY51" fmla="*/ 2238113 h 2440970"/>
              <a:gd name="connsiteX52" fmla="*/ 385863 w 3608520"/>
              <a:gd name="connsiteY52" fmla="*/ 2238480 h 2440970"/>
              <a:gd name="connsiteX53" fmla="*/ 370367 w 3608520"/>
              <a:gd name="connsiteY53" fmla="*/ 2237984 h 2440970"/>
              <a:gd name="connsiteX54" fmla="*/ 367369 w 3608520"/>
              <a:gd name="connsiteY54" fmla="*/ 2236619 h 2440970"/>
              <a:gd name="connsiteX55" fmla="*/ 217367 w 3608520"/>
              <a:gd name="connsiteY55" fmla="*/ 2227126 h 2440970"/>
              <a:gd name="connsiteX56" fmla="*/ 214629 w 3608520"/>
              <a:gd name="connsiteY56" fmla="*/ 2227210 h 2440970"/>
              <a:gd name="connsiteX57" fmla="*/ 196085 w 3608520"/>
              <a:gd name="connsiteY57" fmla="*/ 2226930 h 2440970"/>
              <a:gd name="connsiteX58" fmla="*/ 166142 w 3608520"/>
              <a:gd name="connsiteY58" fmla="*/ 2223884 h 2440970"/>
              <a:gd name="connsiteX59" fmla="*/ 106962 w 3608520"/>
              <a:gd name="connsiteY59" fmla="*/ 2220138 h 2440970"/>
              <a:gd name="connsiteX60" fmla="*/ 91511 w 3608520"/>
              <a:gd name="connsiteY60" fmla="*/ 2220444 h 2440970"/>
              <a:gd name="connsiteX61" fmla="*/ 52878 w 3608520"/>
              <a:gd name="connsiteY61" fmla="*/ 2229276 h 2440970"/>
              <a:gd name="connsiteX62" fmla="*/ 33646 w 3608520"/>
              <a:gd name="connsiteY62" fmla="*/ 2217285 h 2440970"/>
              <a:gd name="connsiteX63" fmla="*/ 32738 w 3608520"/>
              <a:gd name="connsiteY63" fmla="*/ 2215441 h 2440970"/>
              <a:gd name="connsiteX64" fmla="*/ 12165 w 3608520"/>
              <a:gd name="connsiteY64" fmla="*/ 2214139 h 2440970"/>
              <a:gd name="connsiteX65" fmla="*/ 0 w 3608520"/>
              <a:gd name="connsiteY65" fmla="*/ 2196134 h 2440970"/>
              <a:gd name="connsiteX66" fmla="*/ 12009 w 3608520"/>
              <a:gd name="connsiteY66" fmla="*/ 1975176 h 2440970"/>
              <a:gd name="connsiteX67" fmla="*/ 32399 w 3608520"/>
              <a:gd name="connsiteY67" fmla="*/ 1483741 h 2440970"/>
              <a:gd name="connsiteX68" fmla="*/ 111686 w 3608520"/>
              <a:gd name="connsiteY68" fmla="*/ 11843 h 2440970"/>
              <a:gd name="connsiteX0" fmla="*/ 112254 w 3608520"/>
              <a:gd name="connsiteY0" fmla="*/ 0 h 2440970"/>
              <a:gd name="connsiteX1" fmla="*/ 3608520 w 3608520"/>
              <a:gd name="connsiteY1" fmla="*/ 0 h 2440970"/>
              <a:gd name="connsiteX2" fmla="*/ 3467976 w 3608520"/>
              <a:gd name="connsiteY2" fmla="*/ 2416375 h 2440970"/>
              <a:gd name="connsiteX3" fmla="*/ 3434470 w 3608520"/>
              <a:gd name="connsiteY3" fmla="*/ 2414426 h 2440970"/>
              <a:gd name="connsiteX4" fmla="*/ 3392970 w 3608520"/>
              <a:gd name="connsiteY4" fmla="*/ 2430048 h 2440970"/>
              <a:gd name="connsiteX5" fmla="*/ 3390918 w 3608520"/>
              <a:gd name="connsiteY5" fmla="*/ 2432584 h 2440970"/>
              <a:gd name="connsiteX6" fmla="*/ 3367505 w 3608520"/>
              <a:gd name="connsiteY6" fmla="*/ 2440955 h 2440970"/>
              <a:gd name="connsiteX7" fmla="*/ 3303082 w 3608520"/>
              <a:gd name="connsiteY7" fmla="*/ 2431880 h 2440970"/>
              <a:gd name="connsiteX8" fmla="*/ 3281120 w 3608520"/>
              <a:gd name="connsiteY8" fmla="*/ 2427256 h 2440970"/>
              <a:gd name="connsiteX9" fmla="*/ 3257834 w 3608520"/>
              <a:gd name="connsiteY9" fmla="*/ 2421430 h 2440970"/>
              <a:gd name="connsiteX10" fmla="*/ 2196000 w 3608520"/>
              <a:gd name="connsiteY10" fmla="*/ 2353738 h 2440970"/>
              <a:gd name="connsiteX11" fmla="*/ 2090448 w 3608520"/>
              <a:gd name="connsiteY11" fmla="*/ 2348237 h 2440970"/>
              <a:gd name="connsiteX12" fmla="*/ 1926199 w 3608520"/>
              <a:gd name="connsiteY12" fmla="*/ 2337021 h 2440970"/>
              <a:gd name="connsiteX13" fmla="*/ 1241985 w 3608520"/>
              <a:gd name="connsiteY13" fmla="*/ 2291971 h 2440970"/>
              <a:gd name="connsiteX14" fmla="*/ 1209553 w 3608520"/>
              <a:gd name="connsiteY14" fmla="*/ 2292621 h 2440970"/>
              <a:gd name="connsiteX15" fmla="*/ 1176511 w 3608520"/>
              <a:gd name="connsiteY15" fmla="*/ 2294898 h 2440970"/>
              <a:gd name="connsiteX16" fmla="*/ 1169373 w 3608520"/>
              <a:gd name="connsiteY16" fmla="*/ 2296904 h 2440970"/>
              <a:gd name="connsiteX17" fmla="*/ 1161308 w 3608520"/>
              <a:gd name="connsiteY17" fmla="*/ 2294287 h 2440970"/>
              <a:gd name="connsiteX18" fmla="*/ 1158988 w 3608520"/>
              <a:gd name="connsiteY18" fmla="*/ 2292076 h 2440970"/>
              <a:gd name="connsiteX19" fmla="*/ 1132672 w 3608520"/>
              <a:gd name="connsiteY19" fmla="*/ 2294491 h 2440970"/>
              <a:gd name="connsiteX20" fmla="*/ 1129511 w 3608520"/>
              <a:gd name="connsiteY20" fmla="*/ 2294404 h 2440970"/>
              <a:gd name="connsiteX21" fmla="*/ 1107789 w 3608520"/>
              <a:gd name="connsiteY21" fmla="*/ 2292438 h 2440970"/>
              <a:gd name="connsiteX22" fmla="*/ 1075594 w 3608520"/>
              <a:gd name="connsiteY22" fmla="*/ 2287389 h 2440970"/>
              <a:gd name="connsiteX23" fmla="*/ 1060617 w 3608520"/>
              <a:gd name="connsiteY23" fmla="*/ 2280493 h 2440970"/>
              <a:gd name="connsiteX24" fmla="*/ 962078 w 3608520"/>
              <a:gd name="connsiteY24" fmla="*/ 2274257 h 2440970"/>
              <a:gd name="connsiteX25" fmla="*/ 961858 w 3608520"/>
              <a:gd name="connsiteY25" fmla="*/ 2275459 h 2440970"/>
              <a:gd name="connsiteX26" fmla="*/ 938608 w 3608520"/>
              <a:gd name="connsiteY26" fmla="*/ 2279626 h 2440970"/>
              <a:gd name="connsiteX27" fmla="*/ 927467 w 3608520"/>
              <a:gd name="connsiteY27" fmla="*/ 2277449 h 2440970"/>
              <a:gd name="connsiteX28" fmla="*/ 925525 w 3608520"/>
              <a:gd name="connsiteY28" fmla="*/ 2276981 h 2440970"/>
              <a:gd name="connsiteX29" fmla="*/ 918200 w 3608520"/>
              <a:gd name="connsiteY29" fmla="*/ 2277124 h 2440970"/>
              <a:gd name="connsiteX30" fmla="*/ 915577 w 3608520"/>
              <a:gd name="connsiteY30" fmla="*/ 2274643 h 2440970"/>
              <a:gd name="connsiteX31" fmla="*/ 890829 w 3608520"/>
              <a:gd name="connsiteY31" fmla="*/ 2274017 h 2440970"/>
              <a:gd name="connsiteX32" fmla="*/ 843430 w 3608520"/>
              <a:gd name="connsiteY32" fmla="*/ 2277177 h 2440970"/>
              <a:gd name="connsiteX33" fmla="*/ 836042 w 3608520"/>
              <a:gd name="connsiteY33" fmla="*/ 2279238 h 2440970"/>
              <a:gd name="connsiteX34" fmla="*/ 787832 w 3608520"/>
              <a:gd name="connsiteY34" fmla="*/ 2280202 h 2440970"/>
              <a:gd name="connsiteX35" fmla="*/ 754791 w 3608520"/>
              <a:gd name="connsiteY35" fmla="*/ 2282480 h 2440970"/>
              <a:gd name="connsiteX36" fmla="*/ 747654 w 3608520"/>
              <a:gd name="connsiteY36" fmla="*/ 2284487 h 2440970"/>
              <a:gd name="connsiteX37" fmla="*/ 739589 w 3608520"/>
              <a:gd name="connsiteY37" fmla="*/ 2281869 h 2440970"/>
              <a:gd name="connsiteX38" fmla="*/ 737268 w 3608520"/>
              <a:gd name="connsiteY38" fmla="*/ 2279657 h 2440970"/>
              <a:gd name="connsiteX39" fmla="*/ 710953 w 3608520"/>
              <a:gd name="connsiteY39" fmla="*/ 2282072 h 2440970"/>
              <a:gd name="connsiteX40" fmla="*/ 707792 w 3608520"/>
              <a:gd name="connsiteY40" fmla="*/ 2281986 h 2440970"/>
              <a:gd name="connsiteX41" fmla="*/ 686070 w 3608520"/>
              <a:gd name="connsiteY41" fmla="*/ 2280019 h 2440970"/>
              <a:gd name="connsiteX42" fmla="*/ 653876 w 3608520"/>
              <a:gd name="connsiteY42" fmla="*/ 2274972 h 2440970"/>
              <a:gd name="connsiteX43" fmla="*/ 620673 w 3608520"/>
              <a:gd name="connsiteY43" fmla="*/ 2265911 h 2440970"/>
              <a:gd name="connsiteX44" fmla="*/ 601439 w 3608520"/>
              <a:gd name="connsiteY44" fmla="*/ 2261864 h 2440970"/>
              <a:gd name="connsiteX45" fmla="*/ 588127 w 3608520"/>
              <a:gd name="connsiteY45" fmla="*/ 2257774 h 2440970"/>
              <a:gd name="connsiteX46" fmla="*/ 550569 w 3608520"/>
              <a:gd name="connsiteY46" fmla="*/ 2253530 h 2440970"/>
              <a:gd name="connsiteX47" fmla="*/ 486780 w 3608520"/>
              <a:gd name="connsiteY47" fmla="*/ 2249073 h 2440970"/>
              <a:gd name="connsiteX48" fmla="*/ 463752 w 3608520"/>
              <a:gd name="connsiteY48" fmla="*/ 2243978 h 2440970"/>
              <a:gd name="connsiteX49" fmla="*/ 463312 w 3608520"/>
              <a:gd name="connsiteY49" fmla="*/ 2242691 h 2440970"/>
              <a:gd name="connsiteX50" fmla="*/ 390985 w 3608520"/>
              <a:gd name="connsiteY50" fmla="*/ 2238113 h 2440970"/>
              <a:gd name="connsiteX51" fmla="*/ 385863 w 3608520"/>
              <a:gd name="connsiteY51" fmla="*/ 2238480 h 2440970"/>
              <a:gd name="connsiteX52" fmla="*/ 370367 w 3608520"/>
              <a:gd name="connsiteY52" fmla="*/ 2237984 h 2440970"/>
              <a:gd name="connsiteX53" fmla="*/ 367369 w 3608520"/>
              <a:gd name="connsiteY53" fmla="*/ 2236619 h 2440970"/>
              <a:gd name="connsiteX54" fmla="*/ 217367 w 3608520"/>
              <a:gd name="connsiteY54" fmla="*/ 2227126 h 2440970"/>
              <a:gd name="connsiteX55" fmla="*/ 214629 w 3608520"/>
              <a:gd name="connsiteY55" fmla="*/ 2227210 h 2440970"/>
              <a:gd name="connsiteX56" fmla="*/ 196085 w 3608520"/>
              <a:gd name="connsiteY56" fmla="*/ 2226930 h 2440970"/>
              <a:gd name="connsiteX57" fmla="*/ 166142 w 3608520"/>
              <a:gd name="connsiteY57" fmla="*/ 2223884 h 2440970"/>
              <a:gd name="connsiteX58" fmla="*/ 106962 w 3608520"/>
              <a:gd name="connsiteY58" fmla="*/ 2220138 h 2440970"/>
              <a:gd name="connsiteX59" fmla="*/ 91511 w 3608520"/>
              <a:gd name="connsiteY59" fmla="*/ 2220444 h 2440970"/>
              <a:gd name="connsiteX60" fmla="*/ 52878 w 3608520"/>
              <a:gd name="connsiteY60" fmla="*/ 2229276 h 2440970"/>
              <a:gd name="connsiteX61" fmla="*/ 33646 w 3608520"/>
              <a:gd name="connsiteY61" fmla="*/ 2217285 h 2440970"/>
              <a:gd name="connsiteX62" fmla="*/ 32738 w 3608520"/>
              <a:gd name="connsiteY62" fmla="*/ 2215441 h 2440970"/>
              <a:gd name="connsiteX63" fmla="*/ 12165 w 3608520"/>
              <a:gd name="connsiteY63" fmla="*/ 2214139 h 2440970"/>
              <a:gd name="connsiteX64" fmla="*/ 0 w 3608520"/>
              <a:gd name="connsiteY64" fmla="*/ 2196134 h 2440970"/>
              <a:gd name="connsiteX65" fmla="*/ 12009 w 3608520"/>
              <a:gd name="connsiteY65" fmla="*/ 1975176 h 2440970"/>
              <a:gd name="connsiteX66" fmla="*/ 32399 w 3608520"/>
              <a:gd name="connsiteY66" fmla="*/ 1483741 h 2440970"/>
              <a:gd name="connsiteX67" fmla="*/ 111686 w 3608520"/>
              <a:gd name="connsiteY67" fmla="*/ 11843 h 2440970"/>
              <a:gd name="connsiteX68" fmla="*/ 112254 w 3608520"/>
              <a:gd name="connsiteY68" fmla="*/ 0 h 2440970"/>
              <a:gd name="connsiteX0" fmla="*/ 112254 w 3608520"/>
              <a:gd name="connsiteY0" fmla="*/ 0 h 2440970"/>
              <a:gd name="connsiteX1" fmla="*/ 3608520 w 3608520"/>
              <a:gd name="connsiteY1" fmla="*/ 0 h 2440970"/>
              <a:gd name="connsiteX2" fmla="*/ 3467976 w 3608520"/>
              <a:gd name="connsiteY2" fmla="*/ 2416375 h 2440970"/>
              <a:gd name="connsiteX3" fmla="*/ 3392970 w 3608520"/>
              <a:gd name="connsiteY3" fmla="*/ 2430048 h 2440970"/>
              <a:gd name="connsiteX4" fmla="*/ 3390918 w 3608520"/>
              <a:gd name="connsiteY4" fmla="*/ 2432584 h 2440970"/>
              <a:gd name="connsiteX5" fmla="*/ 3367505 w 3608520"/>
              <a:gd name="connsiteY5" fmla="*/ 2440955 h 2440970"/>
              <a:gd name="connsiteX6" fmla="*/ 3303082 w 3608520"/>
              <a:gd name="connsiteY6" fmla="*/ 2431880 h 2440970"/>
              <a:gd name="connsiteX7" fmla="*/ 3281120 w 3608520"/>
              <a:gd name="connsiteY7" fmla="*/ 2427256 h 2440970"/>
              <a:gd name="connsiteX8" fmla="*/ 3257834 w 3608520"/>
              <a:gd name="connsiteY8" fmla="*/ 2421430 h 2440970"/>
              <a:gd name="connsiteX9" fmla="*/ 2196000 w 3608520"/>
              <a:gd name="connsiteY9" fmla="*/ 2353738 h 2440970"/>
              <a:gd name="connsiteX10" fmla="*/ 2090448 w 3608520"/>
              <a:gd name="connsiteY10" fmla="*/ 2348237 h 2440970"/>
              <a:gd name="connsiteX11" fmla="*/ 1926199 w 3608520"/>
              <a:gd name="connsiteY11" fmla="*/ 2337021 h 2440970"/>
              <a:gd name="connsiteX12" fmla="*/ 1241985 w 3608520"/>
              <a:gd name="connsiteY12" fmla="*/ 2291971 h 2440970"/>
              <a:gd name="connsiteX13" fmla="*/ 1209553 w 3608520"/>
              <a:gd name="connsiteY13" fmla="*/ 2292621 h 2440970"/>
              <a:gd name="connsiteX14" fmla="*/ 1176511 w 3608520"/>
              <a:gd name="connsiteY14" fmla="*/ 2294898 h 2440970"/>
              <a:gd name="connsiteX15" fmla="*/ 1169373 w 3608520"/>
              <a:gd name="connsiteY15" fmla="*/ 2296904 h 2440970"/>
              <a:gd name="connsiteX16" fmla="*/ 1161308 w 3608520"/>
              <a:gd name="connsiteY16" fmla="*/ 2294287 h 2440970"/>
              <a:gd name="connsiteX17" fmla="*/ 1158988 w 3608520"/>
              <a:gd name="connsiteY17" fmla="*/ 2292076 h 2440970"/>
              <a:gd name="connsiteX18" fmla="*/ 1132672 w 3608520"/>
              <a:gd name="connsiteY18" fmla="*/ 2294491 h 2440970"/>
              <a:gd name="connsiteX19" fmla="*/ 1129511 w 3608520"/>
              <a:gd name="connsiteY19" fmla="*/ 2294404 h 2440970"/>
              <a:gd name="connsiteX20" fmla="*/ 1107789 w 3608520"/>
              <a:gd name="connsiteY20" fmla="*/ 2292438 h 2440970"/>
              <a:gd name="connsiteX21" fmla="*/ 1075594 w 3608520"/>
              <a:gd name="connsiteY21" fmla="*/ 2287389 h 2440970"/>
              <a:gd name="connsiteX22" fmla="*/ 1060617 w 3608520"/>
              <a:gd name="connsiteY22" fmla="*/ 2280493 h 2440970"/>
              <a:gd name="connsiteX23" fmla="*/ 962078 w 3608520"/>
              <a:gd name="connsiteY23" fmla="*/ 2274257 h 2440970"/>
              <a:gd name="connsiteX24" fmla="*/ 961858 w 3608520"/>
              <a:gd name="connsiteY24" fmla="*/ 2275459 h 2440970"/>
              <a:gd name="connsiteX25" fmla="*/ 938608 w 3608520"/>
              <a:gd name="connsiteY25" fmla="*/ 2279626 h 2440970"/>
              <a:gd name="connsiteX26" fmla="*/ 927467 w 3608520"/>
              <a:gd name="connsiteY26" fmla="*/ 2277449 h 2440970"/>
              <a:gd name="connsiteX27" fmla="*/ 925525 w 3608520"/>
              <a:gd name="connsiteY27" fmla="*/ 2276981 h 2440970"/>
              <a:gd name="connsiteX28" fmla="*/ 918200 w 3608520"/>
              <a:gd name="connsiteY28" fmla="*/ 2277124 h 2440970"/>
              <a:gd name="connsiteX29" fmla="*/ 915577 w 3608520"/>
              <a:gd name="connsiteY29" fmla="*/ 2274643 h 2440970"/>
              <a:gd name="connsiteX30" fmla="*/ 890829 w 3608520"/>
              <a:gd name="connsiteY30" fmla="*/ 2274017 h 2440970"/>
              <a:gd name="connsiteX31" fmla="*/ 843430 w 3608520"/>
              <a:gd name="connsiteY31" fmla="*/ 2277177 h 2440970"/>
              <a:gd name="connsiteX32" fmla="*/ 836042 w 3608520"/>
              <a:gd name="connsiteY32" fmla="*/ 2279238 h 2440970"/>
              <a:gd name="connsiteX33" fmla="*/ 787832 w 3608520"/>
              <a:gd name="connsiteY33" fmla="*/ 2280202 h 2440970"/>
              <a:gd name="connsiteX34" fmla="*/ 754791 w 3608520"/>
              <a:gd name="connsiteY34" fmla="*/ 2282480 h 2440970"/>
              <a:gd name="connsiteX35" fmla="*/ 747654 w 3608520"/>
              <a:gd name="connsiteY35" fmla="*/ 2284487 h 2440970"/>
              <a:gd name="connsiteX36" fmla="*/ 739589 w 3608520"/>
              <a:gd name="connsiteY36" fmla="*/ 2281869 h 2440970"/>
              <a:gd name="connsiteX37" fmla="*/ 737268 w 3608520"/>
              <a:gd name="connsiteY37" fmla="*/ 2279657 h 2440970"/>
              <a:gd name="connsiteX38" fmla="*/ 710953 w 3608520"/>
              <a:gd name="connsiteY38" fmla="*/ 2282072 h 2440970"/>
              <a:gd name="connsiteX39" fmla="*/ 707792 w 3608520"/>
              <a:gd name="connsiteY39" fmla="*/ 2281986 h 2440970"/>
              <a:gd name="connsiteX40" fmla="*/ 686070 w 3608520"/>
              <a:gd name="connsiteY40" fmla="*/ 2280019 h 2440970"/>
              <a:gd name="connsiteX41" fmla="*/ 653876 w 3608520"/>
              <a:gd name="connsiteY41" fmla="*/ 2274972 h 2440970"/>
              <a:gd name="connsiteX42" fmla="*/ 620673 w 3608520"/>
              <a:gd name="connsiteY42" fmla="*/ 2265911 h 2440970"/>
              <a:gd name="connsiteX43" fmla="*/ 601439 w 3608520"/>
              <a:gd name="connsiteY43" fmla="*/ 2261864 h 2440970"/>
              <a:gd name="connsiteX44" fmla="*/ 588127 w 3608520"/>
              <a:gd name="connsiteY44" fmla="*/ 2257774 h 2440970"/>
              <a:gd name="connsiteX45" fmla="*/ 550569 w 3608520"/>
              <a:gd name="connsiteY45" fmla="*/ 2253530 h 2440970"/>
              <a:gd name="connsiteX46" fmla="*/ 486780 w 3608520"/>
              <a:gd name="connsiteY46" fmla="*/ 2249073 h 2440970"/>
              <a:gd name="connsiteX47" fmla="*/ 463752 w 3608520"/>
              <a:gd name="connsiteY47" fmla="*/ 2243978 h 2440970"/>
              <a:gd name="connsiteX48" fmla="*/ 463312 w 3608520"/>
              <a:gd name="connsiteY48" fmla="*/ 2242691 h 2440970"/>
              <a:gd name="connsiteX49" fmla="*/ 390985 w 3608520"/>
              <a:gd name="connsiteY49" fmla="*/ 2238113 h 2440970"/>
              <a:gd name="connsiteX50" fmla="*/ 385863 w 3608520"/>
              <a:gd name="connsiteY50" fmla="*/ 2238480 h 2440970"/>
              <a:gd name="connsiteX51" fmla="*/ 370367 w 3608520"/>
              <a:gd name="connsiteY51" fmla="*/ 2237984 h 2440970"/>
              <a:gd name="connsiteX52" fmla="*/ 367369 w 3608520"/>
              <a:gd name="connsiteY52" fmla="*/ 2236619 h 2440970"/>
              <a:gd name="connsiteX53" fmla="*/ 217367 w 3608520"/>
              <a:gd name="connsiteY53" fmla="*/ 2227126 h 2440970"/>
              <a:gd name="connsiteX54" fmla="*/ 214629 w 3608520"/>
              <a:gd name="connsiteY54" fmla="*/ 2227210 h 2440970"/>
              <a:gd name="connsiteX55" fmla="*/ 196085 w 3608520"/>
              <a:gd name="connsiteY55" fmla="*/ 2226930 h 2440970"/>
              <a:gd name="connsiteX56" fmla="*/ 166142 w 3608520"/>
              <a:gd name="connsiteY56" fmla="*/ 2223884 h 2440970"/>
              <a:gd name="connsiteX57" fmla="*/ 106962 w 3608520"/>
              <a:gd name="connsiteY57" fmla="*/ 2220138 h 2440970"/>
              <a:gd name="connsiteX58" fmla="*/ 91511 w 3608520"/>
              <a:gd name="connsiteY58" fmla="*/ 2220444 h 2440970"/>
              <a:gd name="connsiteX59" fmla="*/ 52878 w 3608520"/>
              <a:gd name="connsiteY59" fmla="*/ 2229276 h 2440970"/>
              <a:gd name="connsiteX60" fmla="*/ 33646 w 3608520"/>
              <a:gd name="connsiteY60" fmla="*/ 2217285 h 2440970"/>
              <a:gd name="connsiteX61" fmla="*/ 32738 w 3608520"/>
              <a:gd name="connsiteY61" fmla="*/ 2215441 h 2440970"/>
              <a:gd name="connsiteX62" fmla="*/ 12165 w 3608520"/>
              <a:gd name="connsiteY62" fmla="*/ 2214139 h 2440970"/>
              <a:gd name="connsiteX63" fmla="*/ 0 w 3608520"/>
              <a:gd name="connsiteY63" fmla="*/ 2196134 h 2440970"/>
              <a:gd name="connsiteX64" fmla="*/ 12009 w 3608520"/>
              <a:gd name="connsiteY64" fmla="*/ 1975176 h 2440970"/>
              <a:gd name="connsiteX65" fmla="*/ 32399 w 3608520"/>
              <a:gd name="connsiteY65" fmla="*/ 1483741 h 2440970"/>
              <a:gd name="connsiteX66" fmla="*/ 111686 w 3608520"/>
              <a:gd name="connsiteY66" fmla="*/ 11843 h 2440970"/>
              <a:gd name="connsiteX67" fmla="*/ 112254 w 3608520"/>
              <a:gd name="connsiteY67" fmla="*/ 0 h 2440970"/>
              <a:gd name="connsiteX0" fmla="*/ 112254 w 3608520"/>
              <a:gd name="connsiteY0" fmla="*/ 0 h 2440996"/>
              <a:gd name="connsiteX1" fmla="*/ 3608520 w 3608520"/>
              <a:gd name="connsiteY1" fmla="*/ 0 h 2440996"/>
              <a:gd name="connsiteX2" fmla="*/ 3467976 w 3608520"/>
              <a:gd name="connsiteY2" fmla="*/ 2416375 h 2440996"/>
              <a:gd name="connsiteX3" fmla="*/ 3392970 w 3608520"/>
              <a:gd name="connsiteY3" fmla="*/ 2430048 h 2440996"/>
              <a:gd name="connsiteX4" fmla="*/ 3446603 w 3608520"/>
              <a:gd name="connsiteY4" fmla="*/ 2435515 h 2440996"/>
              <a:gd name="connsiteX5" fmla="*/ 3367505 w 3608520"/>
              <a:gd name="connsiteY5" fmla="*/ 2440955 h 2440996"/>
              <a:gd name="connsiteX6" fmla="*/ 3303082 w 3608520"/>
              <a:gd name="connsiteY6" fmla="*/ 2431880 h 2440996"/>
              <a:gd name="connsiteX7" fmla="*/ 3281120 w 3608520"/>
              <a:gd name="connsiteY7" fmla="*/ 2427256 h 2440996"/>
              <a:gd name="connsiteX8" fmla="*/ 3257834 w 3608520"/>
              <a:gd name="connsiteY8" fmla="*/ 2421430 h 2440996"/>
              <a:gd name="connsiteX9" fmla="*/ 2196000 w 3608520"/>
              <a:gd name="connsiteY9" fmla="*/ 2353738 h 2440996"/>
              <a:gd name="connsiteX10" fmla="*/ 2090448 w 3608520"/>
              <a:gd name="connsiteY10" fmla="*/ 2348237 h 2440996"/>
              <a:gd name="connsiteX11" fmla="*/ 1926199 w 3608520"/>
              <a:gd name="connsiteY11" fmla="*/ 2337021 h 2440996"/>
              <a:gd name="connsiteX12" fmla="*/ 1241985 w 3608520"/>
              <a:gd name="connsiteY12" fmla="*/ 2291971 h 2440996"/>
              <a:gd name="connsiteX13" fmla="*/ 1209553 w 3608520"/>
              <a:gd name="connsiteY13" fmla="*/ 2292621 h 2440996"/>
              <a:gd name="connsiteX14" fmla="*/ 1176511 w 3608520"/>
              <a:gd name="connsiteY14" fmla="*/ 2294898 h 2440996"/>
              <a:gd name="connsiteX15" fmla="*/ 1169373 w 3608520"/>
              <a:gd name="connsiteY15" fmla="*/ 2296904 h 2440996"/>
              <a:gd name="connsiteX16" fmla="*/ 1161308 w 3608520"/>
              <a:gd name="connsiteY16" fmla="*/ 2294287 h 2440996"/>
              <a:gd name="connsiteX17" fmla="*/ 1158988 w 3608520"/>
              <a:gd name="connsiteY17" fmla="*/ 2292076 h 2440996"/>
              <a:gd name="connsiteX18" fmla="*/ 1132672 w 3608520"/>
              <a:gd name="connsiteY18" fmla="*/ 2294491 h 2440996"/>
              <a:gd name="connsiteX19" fmla="*/ 1129511 w 3608520"/>
              <a:gd name="connsiteY19" fmla="*/ 2294404 h 2440996"/>
              <a:gd name="connsiteX20" fmla="*/ 1107789 w 3608520"/>
              <a:gd name="connsiteY20" fmla="*/ 2292438 h 2440996"/>
              <a:gd name="connsiteX21" fmla="*/ 1075594 w 3608520"/>
              <a:gd name="connsiteY21" fmla="*/ 2287389 h 2440996"/>
              <a:gd name="connsiteX22" fmla="*/ 1060617 w 3608520"/>
              <a:gd name="connsiteY22" fmla="*/ 2280493 h 2440996"/>
              <a:gd name="connsiteX23" fmla="*/ 962078 w 3608520"/>
              <a:gd name="connsiteY23" fmla="*/ 2274257 h 2440996"/>
              <a:gd name="connsiteX24" fmla="*/ 961858 w 3608520"/>
              <a:gd name="connsiteY24" fmla="*/ 2275459 h 2440996"/>
              <a:gd name="connsiteX25" fmla="*/ 938608 w 3608520"/>
              <a:gd name="connsiteY25" fmla="*/ 2279626 h 2440996"/>
              <a:gd name="connsiteX26" fmla="*/ 927467 w 3608520"/>
              <a:gd name="connsiteY26" fmla="*/ 2277449 h 2440996"/>
              <a:gd name="connsiteX27" fmla="*/ 925525 w 3608520"/>
              <a:gd name="connsiteY27" fmla="*/ 2276981 h 2440996"/>
              <a:gd name="connsiteX28" fmla="*/ 918200 w 3608520"/>
              <a:gd name="connsiteY28" fmla="*/ 2277124 h 2440996"/>
              <a:gd name="connsiteX29" fmla="*/ 915577 w 3608520"/>
              <a:gd name="connsiteY29" fmla="*/ 2274643 h 2440996"/>
              <a:gd name="connsiteX30" fmla="*/ 890829 w 3608520"/>
              <a:gd name="connsiteY30" fmla="*/ 2274017 h 2440996"/>
              <a:gd name="connsiteX31" fmla="*/ 843430 w 3608520"/>
              <a:gd name="connsiteY31" fmla="*/ 2277177 h 2440996"/>
              <a:gd name="connsiteX32" fmla="*/ 836042 w 3608520"/>
              <a:gd name="connsiteY32" fmla="*/ 2279238 h 2440996"/>
              <a:gd name="connsiteX33" fmla="*/ 787832 w 3608520"/>
              <a:gd name="connsiteY33" fmla="*/ 2280202 h 2440996"/>
              <a:gd name="connsiteX34" fmla="*/ 754791 w 3608520"/>
              <a:gd name="connsiteY34" fmla="*/ 2282480 h 2440996"/>
              <a:gd name="connsiteX35" fmla="*/ 747654 w 3608520"/>
              <a:gd name="connsiteY35" fmla="*/ 2284487 h 2440996"/>
              <a:gd name="connsiteX36" fmla="*/ 739589 w 3608520"/>
              <a:gd name="connsiteY36" fmla="*/ 2281869 h 2440996"/>
              <a:gd name="connsiteX37" fmla="*/ 737268 w 3608520"/>
              <a:gd name="connsiteY37" fmla="*/ 2279657 h 2440996"/>
              <a:gd name="connsiteX38" fmla="*/ 710953 w 3608520"/>
              <a:gd name="connsiteY38" fmla="*/ 2282072 h 2440996"/>
              <a:gd name="connsiteX39" fmla="*/ 707792 w 3608520"/>
              <a:gd name="connsiteY39" fmla="*/ 2281986 h 2440996"/>
              <a:gd name="connsiteX40" fmla="*/ 686070 w 3608520"/>
              <a:gd name="connsiteY40" fmla="*/ 2280019 h 2440996"/>
              <a:gd name="connsiteX41" fmla="*/ 653876 w 3608520"/>
              <a:gd name="connsiteY41" fmla="*/ 2274972 h 2440996"/>
              <a:gd name="connsiteX42" fmla="*/ 620673 w 3608520"/>
              <a:gd name="connsiteY42" fmla="*/ 2265911 h 2440996"/>
              <a:gd name="connsiteX43" fmla="*/ 601439 w 3608520"/>
              <a:gd name="connsiteY43" fmla="*/ 2261864 h 2440996"/>
              <a:gd name="connsiteX44" fmla="*/ 588127 w 3608520"/>
              <a:gd name="connsiteY44" fmla="*/ 2257774 h 2440996"/>
              <a:gd name="connsiteX45" fmla="*/ 550569 w 3608520"/>
              <a:gd name="connsiteY45" fmla="*/ 2253530 h 2440996"/>
              <a:gd name="connsiteX46" fmla="*/ 486780 w 3608520"/>
              <a:gd name="connsiteY46" fmla="*/ 2249073 h 2440996"/>
              <a:gd name="connsiteX47" fmla="*/ 463752 w 3608520"/>
              <a:gd name="connsiteY47" fmla="*/ 2243978 h 2440996"/>
              <a:gd name="connsiteX48" fmla="*/ 463312 w 3608520"/>
              <a:gd name="connsiteY48" fmla="*/ 2242691 h 2440996"/>
              <a:gd name="connsiteX49" fmla="*/ 390985 w 3608520"/>
              <a:gd name="connsiteY49" fmla="*/ 2238113 h 2440996"/>
              <a:gd name="connsiteX50" fmla="*/ 385863 w 3608520"/>
              <a:gd name="connsiteY50" fmla="*/ 2238480 h 2440996"/>
              <a:gd name="connsiteX51" fmla="*/ 370367 w 3608520"/>
              <a:gd name="connsiteY51" fmla="*/ 2237984 h 2440996"/>
              <a:gd name="connsiteX52" fmla="*/ 367369 w 3608520"/>
              <a:gd name="connsiteY52" fmla="*/ 2236619 h 2440996"/>
              <a:gd name="connsiteX53" fmla="*/ 217367 w 3608520"/>
              <a:gd name="connsiteY53" fmla="*/ 2227126 h 2440996"/>
              <a:gd name="connsiteX54" fmla="*/ 214629 w 3608520"/>
              <a:gd name="connsiteY54" fmla="*/ 2227210 h 2440996"/>
              <a:gd name="connsiteX55" fmla="*/ 196085 w 3608520"/>
              <a:gd name="connsiteY55" fmla="*/ 2226930 h 2440996"/>
              <a:gd name="connsiteX56" fmla="*/ 166142 w 3608520"/>
              <a:gd name="connsiteY56" fmla="*/ 2223884 h 2440996"/>
              <a:gd name="connsiteX57" fmla="*/ 106962 w 3608520"/>
              <a:gd name="connsiteY57" fmla="*/ 2220138 h 2440996"/>
              <a:gd name="connsiteX58" fmla="*/ 91511 w 3608520"/>
              <a:gd name="connsiteY58" fmla="*/ 2220444 h 2440996"/>
              <a:gd name="connsiteX59" fmla="*/ 52878 w 3608520"/>
              <a:gd name="connsiteY59" fmla="*/ 2229276 h 2440996"/>
              <a:gd name="connsiteX60" fmla="*/ 33646 w 3608520"/>
              <a:gd name="connsiteY60" fmla="*/ 2217285 h 2440996"/>
              <a:gd name="connsiteX61" fmla="*/ 32738 w 3608520"/>
              <a:gd name="connsiteY61" fmla="*/ 2215441 h 2440996"/>
              <a:gd name="connsiteX62" fmla="*/ 12165 w 3608520"/>
              <a:gd name="connsiteY62" fmla="*/ 2214139 h 2440996"/>
              <a:gd name="connsiteX63" fmla="*/ 0 w 3608520"/>
              <a:gd name="connsiteY63" fmla="*/ 2196134 h 2440996"/>
              <a:gd name="connsiteX64" fmla="*/ 12009 w 3608520"/>
              <a:gd name="connsiteY64" fmla="*/ 1975176 h 2440996"/>
              <a:gd name="connsiteX65" fmla="*/ 32399 w 3608520"/>
              <a:gd name="connsiteY65" fmla="*/ 1483741 h 2440996"/>
              <a:gd name="connsiteX66" fmla="*/ 111686 w 3608520"/>
              <a:gd name="connsiteY66" fmla="*/ 11843 h 2440996"/>
              <a:gd name="connsiteX67" fmla="*/ 112254 w 3608520"/>
              <a:gd name="connsiteY67" fmla="*/ 0 h 2440996"/>
              <a:gd name="connsiteX0" fmla="*/ 112254 w 3608520"/>
              <a:gd name="connsiteY0" fmla="*/ 0 h 2440996"/>
              <a:gd name="connsiteX1" fmla="*/ 3608520 w 3608520"/>
              <a:gd name="connsiteY1" fmla="*/ 0 h 2440996"/>
              <a:gd name="connsiteX2" fmla="*/ 3467976 w 3608520"/>
              <a:gd name="connsiteY2" fmla="*/ 2416375 h 2440996"/>
              <a:gd name="connsiteX3" fmla="*/ 3446603 w 3608520"/>
              <a:gd name="connsiteY3" fmla="*/ 2435515 h 2440996"/>
              <a:gd name="connsiteX4" fmla="*/ 3367505 w 3608520"/>
              <a:gd name="connsiteY4" fmla="*/ 2440955 h 2440996"/>
              <a:gd name="connsiteX5" fmla="*/ 3303082 w 3608520"/>
              <a:gd name="connsiteY5" fmla="*/ 2431880 h 2440996"/>
              <a:gd name="connsiteX6" fmla="*/ 3281120 w 3608520"/>
              <a:gd name="connsiteY6" fmla="*/ 2427256 h 2440996"/>
              <a:gd name="connsiteX7" fmla="*/ 3257834 w 3608520"/>
              <a:gd name="connsiteY7" fmla="*/ 2421430 h 2440996"/>
              <a:gd name="connsiteX8" fmla="*/ 2196000 w 3608520"/>
              <a:gd name="connsiteY8" fmla="*/ 2353738 h 2440996"/>
              <a:gd name="connsiteX9" fmla="*/ 2090448 w 3608520"/>
              <a:gd name="connsiteY9" fmla="*/ 2348237 h 2440996"/>
              <a:gd name="connsiteX10" fmla="*/ 1926199 w 3608520"/>
              <a:gd name="connsiteY10" fmla="*/ 2337021 h 2440996"/>
              <a:gd name="connsiteX11" fmla="*/ 1241985 w 3608520"/>
              <a:gd name="connsiteY11" fmla="*/ 2291971 h 2440996"/>
              <a:gd name="connsiteX12" fmla="*/ 1209553 w 3608520"/>
              <a:gd name="connsiteY12" fmla="*/ 2292621 h 2440996"/>
              <a:gd name="connsiteX13" fmla="*/ 1176511 w 3608520"/>
              <a:gd name="connsiteY13" fmla="*/ 2294898 h 2440996"/>
              <a:gd name="connsiteX14" fmla="*/ 1169373 w 3608520"/>
              <a:gd name="connsiteY14" fmla="*/ 2296904 h 2440996"/>
              <a:gd name="connsiteX15" fmla="*/ 1161308 w 3608520"/>
              <a:gd name="connsiteY15" fmla="*/ 2294287 h 2440996"/>
              <a:gd name="connsiteX16" fmla="*/ 1158988 w 3608520"/>
              <a:gd name="connsiteY16" fmla="*/ 2292076 h 2440996"/>
              <a:gd name="connsiteX17" fmla="*/ 1132672 w 3608520"/>
              <a:gd name="connsiteY17" fmla="*/ 2294491 h 2440996"/>
              <a:gd name="connsiteX18" fmla="*/ 1129511 w 3608520"/>
              <a:gd name="connsiteY18" fmla="*/ 2294404 h 2440996"/>
              <a:gd name="connsiteX19" fmla="*/ 1107789 w 3608520"/>
              <a:gd name="connsiteY19" fmla="*/ 2292438 h 2440996"/>
              <a:gd name="connsiteX20" fmla="*/ 1075594 w 3608520"/>
              <a:gd name="connsiteY20" fmla="*/ 2287389 h 2440996"/>
              <a:gd name="connsiteX21" fmla="*/ 1060617 w 3608520"/>
              <a:gd name="connsiteY21" fmla="*/ 2280493 h 2440996"/>
              <a:gd name="connsiteX22" fmla="*/ 962078 w 3608520"/>
              <a:gd name="connsiteY22" fmla="*/ 2274257 h 2440996"/>
              <a:gd name="connsiteX23" fmla="*/ 961858 w 3608520"/>
              <a:gd name="connsiteY23" fmla="*/ 2275459 h 2440996"/>
              <a:gd name="connsiteX24" fmla="*/ 938608 w 3608520"/>
              <a:gd name="connsiteY24" fmla="*/ 2279626 h 2440996"/>
              <a:gd name="connsiteX25" fmla="*/ 927467 w 3608520"/>
              <a:gd name="connsiteY25" fmla="*/ 2277449 h 2440996"/>
              <a:gd name="connsiteX26" fmla="*/ 925525 w 3608520"/>
              <a:gd name="connsiteY26" fmla="*/ 2276981 h 2440996"/>
              <a:gd name="connsiteX27" fmla="*/ 918200 w 3608520"/>
              <a:gd name="connsiteY27" fmla="*/ 2277124 h 2440996"/>
              <a:gd name="connsiteX28" fmla="*/ 915577 w 3608520"/>
              <a:gd name="connsiteY28" fmla="*/ 2274643 h 2440996"/>
              <a:gd name="connsiteX29" fmla="*/ 890829 w 3608520"/>
              <a:gd name="connsiteY29" fmla="*/ 2274017 h 2440996"/>
              <a:gd name="connsiteX30" fmla="*/ 843430 w 3608520"/>
              <a:gd name="connsiteY30" fmla="*/ 2277177 h 2440996"/>
              <a:gd name="connsiteX31" fmla="*/ 836042 w 3608520"/>
              <a:gd name="connsiteY31" fmla="*/ 2279238 h 2440996"/>
              <a:gd name="connsiteX32" fmla="*/ 787832 w 3608520"/>
              <a:gd name="connsiteY32" fmla="*/ 2280202 h 2440996"/>
              <a:gd name="connsiteX33" fmla="*/ 754791 w 3608520"/>
              <a:gd name="connsiteY33" fmla="*/ 2282480 h 2440996"/>
              <a:gd name="connsiteX34" fmla="*/ 747654 w 3608520"/>
              <a:gd name="connsiteY34" fmla="*/ 2284487 h 2440996"/>
              <a:gd name="connsiteX35" fmla="*/ 739589 w 3608520"/>
              <a:gd name="connsiteY35" fmla="*/ 2281869 h 2440996"/>
              <a:gd name="connsiteX36" fmla="*/ 737268 w 3608520"/>
              <a:gd name="connsiteY36" fmla="*/ 2279657 h 2440996"/>
              <a:gd name="connsiteX37" fmla="*/ 710953 w 3608520"/>
              <a:gd name="connsiteY37" fmla="*/ 2282072 h 2440996"/>
              <a:gd name="connsiteX38" fmla="*/ 707792 w 3608520"/>
              <a:gd name="connsiteY38" fmla="*/ 2281986 h 2440996"/>
              <a:gd name="connsiteX39" fmla="*/ 686070 w 3608520"/>
              <a:gd name="connsiteY39" fmla="*/ 2280019 h 2440996"/>
              <a:gd name="connsiteX40" fmla="*/ 653876 w 3608520"/>
              <a:gd name="connsiteY40" fmla="*/ 2274972 h 2440996"/>
              <a:gd name="connsiteX41" fmla="*/ 620673 w 3608520"/>
              <a:gd name="connsiteY41" fmla="*/ 2265911 h 2440996"/>
              <a:gd name="connsiteX42" fmla="*/ 601439 w 3608520"/>
              <a:gd name="connsiteY42" fmla="*/ 2261864 h 2440996"/>
              <a:gd name="connsiteX43" fmla="*/ 588127 w 3608520"/>
              <a:gd name="connsiteY43" fmla="*/ 2257774 h 2440996"/>
              <a:gd name="connsiteX44" fmla="*/ 550569 w 3608520"/>
              <a:gd name="connsiteY44" fmla="*/ 2253530 h 2440996"/>
              <a:gd name="connsiteX45" fmla="*/ 486780 w 3608520"/>
              <a:gd name="connsiteY45" fmla="*/ 2249073 h 2440996"/>
              <a:gd name="connsiteX46" fmla="*/ 463752 w 3608520"/>
              <a:gd name="connsiteY46" fmla="*/ 2243978 h 2440996"/>
              <a:gd name="connsiteX47" fmla="*/ 463312 w 3608520"/>
              <a:gd name="connsiteY47" fmla="*/ 2242691 h 2440996"/>
              <a:gd name="connsiteX48" fmla="*/ 390985 w 3608520"/>
              <a:gd name="connsiteY48" fmla="*/ 2238113 h 2440996"/>
              <a:gd name="connsiteX49" fmla="*/ 385863 w 3608520"/>
              <a:gd name="connsiteY49" fmla="*/ 2238480 h 2440996"/>
              <a:gd name="connsiteX50" fmla="*/ 370367 w 3608520"/>
              <a:gd name="connsiteY50" fmla="*/ 2237984 h 2440996"/>
              <a:gd name="connsiteX51" fmla="*/ 367369 w 3608520"/>
              <a:gd name="connsiteY51" fmla="*/ 2236619 h 2440996"/>
              <a:gd name="connsiteX52" fmla="*/ 217367 w 3608520"/>
              <a:gd name="connsiteY52" fmla="*/ 2227126 h 2440996"/>
              <a:gd name="connsiteX53" fmla="*/ 214629 w 3608520"/>
              <a:gd name="connsiteY53" fmla="*/ 2227210 h 2440996"/>
              <a:gd name="connsiteX54" fmla="*/ 196085 w 3608520"/>
              <a:gd name="connsiteY54" fmla="*/ 2226930 h 2440996"/>
              <a:gd name="connsiteX55" fmla="*/ 166142 w 3608520"/>
              <a:gd name="connsiteY55" fmla="*/ 2223884 h 2440996"/>
              <a:gd name="connsiteX56" fmla="*/ 106962 w 3608520"/>
              <a:gd name="connsiteY56" fmla="*/ 2220138 h 2440996"/>
              <a:gd name="connsiteX57" fmla="*/ 91511 w 3608520"/>
              <a:gd name="connsiteY57" fmla="*/ 2220444 h 2440996"/>
              <a:gd name="connsiteX58" fmla="*/ 52878 w 3608520"/>
              <a:gd name="connsiteY58" fmla="*/ 2229276 h 2440996"/>
              <a:gd name="connsiteX59" fmla="*/ 33646 w 3608520"/>
              <a:gd name="connsiteY59" fmla="*/ 2217285 h 2440996"/>
              <a:gd name="connsiteX60" fmla="*/ 32738 w 3608520"/>
              <a:gd name="connsiteY60" fmla="*/ 2215441 h 2440996"/>
              <a:gd name="connsiteX61" fmla="*/ 12165 w 3608520"/>
              <a:gd name="connsiteY61" fmla="*/ 2214139 h 2440996"/>
              <a:gd name="connsiteX62" fmla="*/ 0 w 3608520"/>
              <a:gd name="connsiteY62" fmla="*/ 2196134 h 2440996"/>
              <a:gd name="connsiteX63" fmla="*/ 12009 w 3608520"/>
              <a:gd name="connsiteY63" fmla="*/ 1975176 h 2440996"/>
              <a:gd name="connsiteX64" fmla="*/ 32399 w 3608520"/>
              <a:gd name="connsiteY64" fmla="*/ 1483741 h 2440996"/>
              <a:gd name="connsiteX65" fmla="*/ 111686 w 3608520"/>
              <a:gd name="connsiteY65" fmla="*/ 11843 h 2440996"/>
              <a:gd name="connsiteX66" fmla="*/ 112254 w 3608520"/>
              <a:gd name="connsiteY66" fmla="*/ 0 h 244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608520" h="2440996">
                <a:moveTo>
                  <a:pt x="112254" y="0"/>
                </a:moveTo>
                <a:lnTo>
                  <a:pt x="3608520" y="0"/>
                </a:lnTo>
                <a:lnTo>
                  <a:pt x="3467976" y="2416375"/>
                </a:lnTo>
                <a:lnTo>
                  <a:pt x="3446603" y="2435515"/>
                </a:lnTo>
                <a:cubicBezTo>
                  <a:pt x="3440559" y="2439862"/>
                  <a:pt x="3372406" y="2441268"/>
                  <a:pt x="3367505" y="2440955"/>
                </a:cubicBezTo>
                <a:cubicBezTo>
                  <a:pt x="3340295" y="2426815"/>
                  <a:pt x="3317479" y="2434163"/>
                  <a:pt x="3303082" y="2431880"/>
                </a:cubicBezTo>
                <a:cubicBezTo>
                  <a:pt x="3288684" y="2429597"/>
                  <a:pt x="3285826" y="2431244"/>
                  <a:pt x="3281120" y="2427256"/>
                </a:cubicBezTo>
                <a:lnTo>
                  <a:pt x="3257834" y="2421430"/>
                </a:lnTo>
                <a:lnTo>
                  <a:pt x="2196000" y="2353738"/>
                </a:lnTo>
                <a:cubicBezTo>
                  <a:pt x="2183629" y="2356669"/>
                  <a:pt x="2086191" y="2351687"/>
                  <a:pt x="2090448" y="2348237"/>
                </a:cubicBezTo>
                <a:cubicBezTo>
                  <a:pt x="2039552" y="2344159"/>
                  <a:pt x="1977094" y="2341098"/>
                  <a:pt x="1926199" y="2337021"/>
                </a:cubicBezTo>
                <a:cubicBezTo>
                  <a:pt x="1702420" y="2313512"/>
                  <a:pt x="1470056" y="2306988"/>
                  <a:pt x="1241985" y="2291971"/>
                </a:cubicBezTo>
                <a:lnTo>
                  <a:pt x="1209553" y="2292621"/>
                </a:lnTo>
                <a:lnTo>
                  <a:pt x="1176511" y="2294898"/>
                </a:lnTo>
                <a:lnTo>
                  <a:pt x="1169373" y="2296904"/>
                </a:lnTo>
                <a:lnTo>
                  <a:pt x="1161308" y="2294287"/>
                </a:lnTo>
                <a:cubicBezTo>
                  <a:pt x="1160337" y="2293606"/>
                  <a:pt x="1159556" y="2292860"/>
                  <a:pt x="1158988" y="2292076"/>
                </a:cubicBezTo>
                <a:lnTo>
                  <a:pt x="1132672" y="2294491"/>
                </a:lnTo>
                <a:lnTo>
                  <a:pt x="1129511" y="2294404"/>
                </a:lnTo>
                <a:lnTo>
                  <a:pt x="1107789" y="2292438"/>
                </a:lnTo>
                <a:lnTo>
                  <a:pt x="1075594" y="2287389"/>
                </a:lnTo>
                <a:lnTo>
                  <a:pt x="1060617" y="2280493"/>
                </a:lnTo>
                <a:lnTo>
                  <a:pt x="962078" y="2274257"/>
                </a:lnTo>
                <a:cubicBezTo>
                  <a:pt x="962005" y="2274658"/>
                  <a:pt x="961931" y="2275058"/>
                  <a:pt x="961858" y="2275459"/>
                </a:cubicBezTo>
                <a:cubicBezTo>
                  <a:pt x="955862" y="2276325"/>
                  <a:pt x="937486" y="2270816"/>
                  <a:pt x="938608" y="2279626"/>
                </a:cubicBezTo>
                <a:cubicBezTo>
                  <a:pt x="934856" y="2279168"/>
                  <a:pt x="931174" y="2278354"/>
                  <a:pt x="927467" y="2277449"/>
                </a:cubicBezTo>
                <a:lnTo>
                  <a:pt x="925525" y="2276981"/>
                </a:lnTo>
                <a:lnTo>
                  <a:pt x="918200" y="2277124"/>
                </a:lnTo>
                <a:lnTo>
                  <a:pt x="915577" y="2274643"/>
                </a:lnTo>
                <a:lnTo>
                  <a:pt x="890829" y="2274017"/>
                </a:lnTo>
                <a:cubicBezTo>
                  <a:pt x="879940" y="2279611"/>
                  <a:pt x="860132" y="2275464"/>
                  <a:pt x="843430" y="2277177"/>
                </a:cubicBezTo>
                <a:lnTo>
                  <a:pt x="836042" y="2279238"/>
                </a:lnTo>
                <a:lnTo>
                  <a:pt x="787832" y="2280202"/>
                </a:lnTo>
                <a:lnTo>
                  <a:pt x="754791" y="2282480"/>
                </a:lnTo>
                <a:lnTo>
                  <a:pt x="747654" y="2284487"/>
                </a:lnTo>
                <a:lnTo>
                  <a:pt x="739589" y="2281869"/>
                </a:lnTo>
                <a:cubicBezTo>
                  <a:pt x="738617" y="2281187"/>
                  <a:pt x="737836" y="2280441"/>
                  <a:pt x="737268" y="2279657"/>
                </a:cubicBezTo>
                <a:lnTo>
                  <a:pt x="710953" y="2282072"/>
                </a:lnTo>
                <a:lnTo>
                  <a:pt x="707792" y="2281986"/>
                </a:lnTo>
                <a:lnTo>
                  <a:pt x="686070" y="2280019"/>
                </a:lnTo>
                <a:lnTo>
                  <a:pt x="653876" y="2274972"/>
                </a:lnTo>
                <a:cubicBezTo>
                  <a:pt x="643299" y="2271981"/>
                  <a:pt x="634142" y="2261929"/>
                  <a:pt x="620673" y="2265911"/>
                </a:cubicBezTo>
                <a:cubicBezTo>
                  <a:pt x="623885" y="2260755"/>
                  <a:pt x="604889" y="2266608"/>
                  <a:pt x="601439" y="2261864"/>
                </a:cubicBezTo>
                <a:cubicBezTo>
                  <a:pt x="599471" y="2257978"/>
                  <a:pt x="593249" y="2258847"/>
                  <a:pt x="588127" y="2257774"/>
                </a:cubicBezTo>
                <a:cubicBezTo>
                  <a:pt x="583808" y="2253994"/>
                  <a:pt x="558846" y="2252259"/>
                  <a:pt x="550569" y="2253530"/>
                </a:cubicBezTo>
                <a:cubicBezTo>
                  <a:pt x="527776" y="2259504"/>
                  <a:pt x="505097" y="2244717"/>
                  <a:pt x="486780" y="2249073"/>
                </a:cubicBezTo>
                <a:cubicBezTo>
                  <a:pt x="472311" y="2247481"/>
                  <a:pt x="467749" y="2245296"/>
                  <a:pt x="463752" y="2243978"/>
                </a:cubicBezTo>
                <a:lnTo>
                  <a:pt x="463312" y="2242691"/>
                </a:lnTo>
                <a:lnTo>
                  <a:pt x="390985" y="2238113"/>
                </a:lnTo>
                <a:lnTo>
                  <a:pt x="385863" y="2238480"/>
                </a:lnTo>
                <a:cubicBezTo>
                  <a:pt x="380459" y="2238796"/>
                  <a:pt x="375193" y="2238836"/>
                  <a:pt x="370367" y="2237984"/>
                </a:cubicBezTo>
                <a:lnTo>
                  <a:pt x="367369" y="2236619"/>
                </a:lnTo>
                <a:lnTo>
                  <a:pt x="217367" y="2227126"/>
                </a:lnTo>
                <a:lnTo>
                  <a:pt x="214629" y="2227210"/>
                </a:lnTo>
                <a:cubicBezTo>
                  <a:pt x="206132" y="2227269"/>
                  <a:pt x="199275" y="2227134"/>
                  <a:pt x="196085" y="2226930"/>
                </a:cubicBezTo>
                <a:lnTo>
                  <a:pt x="166142" y="2223884"/>
                </a:lnTo>
                <a:lnTo>
                  <a:pt x="106962" y="2220138"/>
                </a:lnTo>
                <a:lnTo>
                  <a:pt x="91511" y="2220444"/>
                </a:lnTo>
                <a:cubicBezTo>
                  <a:pt x="79489" y="2221810"/>
                  <a:pt x="66793" y="2224533"/>
                  <a:pt x="52878" y="2229276"/>
                </a:cubicBezTo>
                <a:cubicBezTo>
                  <a:pt x="25088" y="2227502"/>
                  <a:pt x="34099" y="2223055"/>
                  <a:pt x="33646" y="2217285"/>
                </a:cubicBezTo>
                <a:lnTo>
                  <a:pt x="32738" y="2215441"/>
                </a:lnTo>
                <a:lnTo>
                  <a:pt x="12165" y="2214139"/>
                </a:lnTo>
                <a:lnTo>
                  <a:pt x="0" y="2196134"/>
                </a:lnTo>
                <a:lnTo>
                  <a:pt x="12009" y="1975176"/>
                </a:lnTo>
                <a:lnTo>
                  <a:pt x="32399" y="1483741"/>
                </a:lnTo>
                <a:cubicBezTo>
                  <a:pt x="46416" y="1200055"/>
                  <a:pt x="90010" y="450450"/>
                  <a:pt x="111686" y="11843"/>
                </a:cubicBezTo>
                <a:cubicBezTo>
                  <a:pt x="111875" y="7895"/>
                  <a:pt x="112065" y="3948"/>
                  <a:pt x="112254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ED25CE9-3FCF-92AF-5A62-2A7D4732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929770" y="242290"/>
            <a:ext cx="3067038" cy="1725208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75DC494-98A1-4062-9B1A-6AA86924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1147" y="4240658"/>
            <a:ext cx="3644444" cy="2611518"/>
          </a:xfrm>
          <a:custGeom>
            <a:avLst/>
            <a:gdLst>
              <a:gd name="connsiteX0" fmla="*/ 85026 w 3794703"/>
              <a:gd name="connsiteY0" fmla="*/ 0 h 2434810"/>
              <a:gd name="connsiteX1" fmla="*/ 3794703 w 3794703"/>
              <a:gd name="connsiteY1" fmla="*/ 129545 h 2434810"/>
              <a:gd name="connsiteX2" fmla="*/ 3714202 w 3794703"/>
              <a:gd name="connsiteY2" fmla="*/ 2434810 h 2434810"/>
              <a:gd name="connsiteX3" fmla="*/ 0 w 3794703"/>
              <a:gd name="connsiteY3" fmla="*/ 2434810 h 243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4703" h="2434810">
                <a:moveTo>
                  <a:pt x="85026" y="0"/>
                </a:moveTo>
                <a:lnTo>
                  <a:pt x="3794703" y="129545"/>
                </a:lnTo>
                <a:lnTo>
                  <a:pt x="3714202" y="2434810"/>
                </a:lnTo>
                <a:lnTo>
                  <a:pt x="0" y="243481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4C814A-6017-4302-BA10-0E76AB823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143" y="4355900"/>
            <a:ext cx="3454212" cy="2496276"/>
          </a:xfrm>
          <a:custGeom>
            <a:avLst/>
            <a:gdLst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32407 w 3596627"/>
              <a:gd name="connsiteY56" fmla="*/ 100913 h 2327366"/>
              <a:gd name="connsiteX57" fmla="*/ 3497797 w 3596627"/>
              <a:gd name="connsiteY57" fmla="*/ 97874 h 2327366"/>
              <a:gd name="connsiteX58" fmla="*/ 3508870 w 3596627"/>
              <a:gd name="connsiteY58" fmla="*/ 101351 h 2327366"/>
              <a:gd name="connsiteX59" fmla="*/ 3519348 w 3596627"/>
              <a:gd name="connsiteY59" fmla="*/ 107706 h 2327366"/>
              <a:gd name="connsiteX60" fmla="*/ 3532782 w 3596627"/>
              <a:gd name="connsiteY60" fmla="*/ 104208 h 2327366"/>
              <a:gd name="connsiteX61" fmla="*/ 3543760 w 3596627"/>
              <a:gd name="connsiteY61" fmla="*/ 107682 h 2327366"/>
              <a:gd name="connsiteX62" fmla="*/ 3550722 w 3596627"/>
              <a:gd name="connsiteY62" fmla="*/ 111939 h 2327366"/>
              <a:gd name="connsiteX63" fmla="*/ 3563070 w 3596627"/>
              <a:gd name="connsiteY63" fmla="*/ 112301 h 2327366"/>
              <a:gd name="connsiteX64" fmla="*/ 3562880 w 3596627"/>
              <a:gd name="connsiteY64" fmla="*/ 117601 h 2327366"/>
              <a:gd name="connsiteX65" fmla="*/ 3596627 w 3596627"/>
              <a:gd name="connsiteY65" fmla="*/ 118590 h 2327366"/>
              <a:gd name="connsiteX66" fmla="*/ 3519494 w 3596627"/>
              <a:gd name="connsiteY66" fmla="*/ 2327366 h 2327366"/>
              <a:gd name="connsiteX67" fmla="*/ 0 w 3596627"/>
              <a:gd name="connsiteY67" fmla="*/ 2327366 h 2327366"/>
              <a:gd name="connsiteX68" fmla="*/ 36766 w 3596627"/>
              <a:gd name="connsiteY68" fmla="*/ 1274525 h 2327366"/>
              <a:gd name="connsiteX69" fmla="*/ 37560 w 3596627"/>
              <a:gd name="connsiteY69" fmla="*/ 1251782 h 2327366"/>
              <a:gd name="connsiteX70" fmla="*/ 79274 w 3596627"/>
              <a:gd name="connsiteY70" fmla="*/ 57256 h 2327366"/>
              <a:gd name="connsiteX71" fmla="*/ 136761 w 3596627"/>
              <a:gd name="connsiteY71" fmla="*/ 3761 h 2327366"/>
              <a:gd name="connsiteX72" fmla="*/ 136837 w 3596627"/>
              <a:gd name="connsiteY72" fmla="*/ 3764 h 2327366"/>
              <a:gd name="connsiteX73" fmla="*/ 136846 w 3596627"/>
              <a:gd name="connsiteY73" fmla="*/ 2714 h 2327366"/>
              <a:gd name="connsiteX74" fmla="*/ 157169 w 3596627"/>
              <a:gd name="connsiteY74" fmla="*/ 85 h 2327366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32407 w 3596627"/>
              <a:gd name="connsiteY56" fmla="*/ 100913 h 2327366"/>
              <a:gd name="connsiteX57" fmla="*/ 3497797 w 3596627"/>
              <a:gd name="connsiteY57" fmla="*/ 97874 h 2327366"/>
              <a:gd name="connsiteX58" fmla="*/ 3519348 w 3596627"/>
              <a:gd name="connsiteY58" fmla="*/ 107706 h 2327366"/>
              <a:gd name="connsiteX59" fmla="*/ 3532782 w 3596627"/>
              <a:gd name="connsiteY59" fmla="*/ 104208 h 2327366"/>
              <a:gd name="connsiteX60" fmla="*/ 3543760 w 3596627"/>
              <a:gd name="connsiteY60" fmla="*/ 107682 h 2327366"/>
              <a:gd name="connsiteX61" fmla="*/ 3550722 w 3596627"/>
              <a:gd name="connsiteY61" fmla="*/ 111939 h 2327366"/>
              <a:gd name="connsiteX62" fmla="*/ 3563070 w 3596627"/>
              <a:gd name="connsiteY62" fmla="*/ 112301 h 2327366"/>
              <a:gd name="connsiteX63" fmla="*/ 3562880 w 3596627"/>
              <a:gd name="connsiteY63" fmla="*/ 117601 h 2327366"/>
              <a:gd name="connsiteX64" fmla="*/ 3596627 w 3596627"/>
              <a:gd name="connsiteY64" fmla="*/ 118590 h 2327366"/>
              <a:gd name="connsiteX65" fmla="*/ 3519494 w 3596627"/>
              <a:gd name="connsiteY65" fmla="*/ 2327366 h 2327366"/>
              <a:gd name="connsiteX66" fmla="*/ 0 w 3596627"/>
              <a:gd name="connsiteY66" fmla="*/ 2327366 h 2327366"/>
              <a:gd name="connsiteX67" fmla="*/ 36766 w 3596627"/>
              <a:gd name="connsiteY67" fmla="*/ 1274525 h 2327366"/>
              <a:gd name="connsiteX68" fmla="*/ 37560 w 3596627"/>
              <a:gd name="connsiteY68" fmla="*/ 1251782 h 2327366"/>
              <a:gd name="connsiteX69" fmla="*/ 79274 w 3596627"/>
              <a:gd name="connsiteY69" fmla="*/ 57256 h 2327366"/>
              <a:gd name="connsiteX70" fmla="*/ 136761 w 3596627"/>
              <a:gd name="connsiteY70" fmla="*/ 3761 h 2327366"/>
              <a:gd name="connsiteX71" fmla="*/ 136837 w 3596627"/>
              <a:gd name="connsiteY71" fmla="*/ 3764 h 2327366"/>
              <a:gd name="connsiteX72" fmla="*/ 136846 w 3596627"/>
              <a:gd name="connsiteY72" fmla="*/ 2714 h 2327366"/>
              <a:gd name="connsiteX73" fmla="*/ 157169 w 3596627"/>
              <a:gd name="connsiteY73" fmla="*/ 85 h 2327366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97797 w 3596627"/>
              <a:gd name="connsiteY56" fmla="*/ 97874 h 2327366"/>
              <a:gd name="connsiteX57" fmla="*/ 3519348 w 3596627"/>
              <a:gd name="connsiteY57" fmla="*/ 107706 h 2327366"/>
              <a:gd name="connsiteX58" fmla="*/ 3532782 w 3596627"/>
              <a:gd name="connsiteY58" fmla="*/ 104208 h 2327366"/>
              <a:gd name="connsiteX59" fmla="*/ 3543760 w 3596627"/>
              <a:gd name="connsiteY59" fmla="*/ 107682 h 2327366"/>
              <a:gd name="connsiteX60" fmla="*/ 3550722 w 3596627"/>
              <a:gd name="connsiteY60" fmla="*/ 111939 h 2327366"/>
              <a:gd name="connsiteX61" fmla="*/ 3563070 w 3596627"/>
              <a:gd name="connsiteY61" fmla="*/ 112301 h 2327366"/>
              <a:gd name="connsiteX62" fmla="*/ 3562880 w 3596627"/>
              <a:gd name="connsiteY62" fmla="*/ 117601 h 2327366"/>
              <a:gd name="connsiteX63" fmla="*/ 3596627 w 3596627"/>
              <a:gd name="connsiteY63" fmla="*/ 118590 h 2327366"/>
              <a:gd name="connsiteX64" fmla="*/ 3519494 w 3596627"/>
              <a:gd name="connsiteY64" fmla="*/ 2327366 h 2327366"/>
              <a:gd name="connsiteX65" fmla="*/ 0 w 3596627"/>
              <a:gd name="connsiteY65" fmla="*/ 2327366 h 2327366"/>
              <a:gd name="connsiteX66" fmla="*/ 36766 w 3596627"/>
              <a:gd name="connsiteY66" fmla="*/ 1274525 h 2327366"/>
              <a:gd name="connsiteX67" fmla="*/ 37560 w 3596627"/>
              <a:gd name="connsiteY67" fmla="*/ 1251782 h 2327366"/>
              <a:gd name="connsiteX68" fmla="*/ 79274 w 3596627"/>
              <a:gd name="connsiteY68" fmla="*/ 57256 h 2327366"/>
              <a:gd name="connsiteX69" fmla="*/ 136761 w 3596627"/>
              <a:gd name="connsiteY69" fmla="*/ 3761 h 2327366"/>
              <a:gd name="connsiteX70" fmla="*/ 136837 w 3596627"/>
              <a:gd name="connsiteY70" fmla="*/ 3764 h 2327366"/>
              <a:gd name="connsiteX71" fmla="*/ 136846 w 3596627"/>
              <a:gd name="connsiteY71" fmla="*/ 2714 h 2327366"/>
              <a:gd name="connsiteX72" fmla="*/ 157169 w 3596627"/>
              <a:gd name="connsiteY72" fmla="*/ 85 h 2327366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97797 w 3596627"/>
              <a:gd name="connsiteY56" fmla="*/ 97874 h 2327366"/>
              <a:gd name="connsiteX57" fmla="*/ 3532782 w 3596627"/>
              <a:gd name="connsiteY57" fmla="*/ 104208 h 2327366"/>
              <a:gd name="connsiteX58" fmla="*/ 3543760 w 3596627"/>
              <a:gd name="connsiteY58" fmla="*/ 107682 h 2327366"/>
              <a:gd name="connsiteX59" fmla="*/ 3550722 w 3596627"/>
              <a:gd name="connsiteY59" fmla="*/ 111939 h 2327366"/>
              <a:gd name="connsiteX60" fmla="*/ 3563070 w 3596627"/>
              <a:gd name="connsiteY60" fmla="*/ 112301 h 2327366"/>
              <a:gd name="connsiteX61" fmla="*/ 3562880 w 3596627"/>
              <a:gd name="connsiteY61" fmla="*/ 117601 h 2327366"/>
              <a:gd name="connsiteX62" fmla="*/ 3596627 w 3596627"/>
              <a:gd name="connsiteY62" fmla="*/ 118590 h 2327366"/>
              <a:gd name="connsiteX63" fmla="*/ 3519494 w 3596627"/>
              <a:gd name="connsiteY63" fmla="*/ 2327366 h 2327366"/>
              <a:gd name="connsiteX64" fmla="*/ 0 w 3596627"/>
              <a:gd name="connsiteY64" fmla="*/ 2327366 h 2327366"/>
              <a:gd name="connsiteX65" fmla="*/ 36766 w 3596627"/>
              <a:gd name="connsiteY65" fmla="*/ 1274525 h 2327366"/>
              <a:gd name="connsiteX66" fmla="*/ 37560 w 3596627"/>
              <a:gd name="connsiteY66" fmla="*/ 1251782 h 2327366"/>
              <a:gd name="connsiteX67" fmla="*/ 79274 w 3596627"/>
              <a:gd name="connsiteY67" fmla="*/ 57256 h 2327366"/>
              <a:gd name="connsiteX68" fmla="*/ 136761 w 3596627"/>
              <a:gd name="connsiteY68" fmla="*/ 3761 h 2327366"/>
              <a:gd name="connsiteX69" fmla="*/ 136837 w 3596627"/>
              <a:gd name="connsiteY69" fmla="*/ 3764 h 2327366"/>
              <a:gd name="connsiteX70" fmla="*/ 136846 w 3596627"/>
              <a:gd name="connsiteY70" fmla="*/ 2714 h 2327366"/>
              <a:gd name="connsiteX71" fmla="*/ 157169 w 3596627"/>
              <a:gd name="connsiteY71" fmla="*/ 85 h 2327366"/>
              <a:gd name="connsiteX0" fmla="*/ 157169 w 3597659"/>
              <a:gd name="connsiteY0" fmla="*/ 46969 h 2374250"/>
              <a:gd name="connsiteX1" fmla="*/ 172192 w 3597659"/>
              <a:gd name="connsiteY1" fmla="*/ 51883 h 2374250"/>
              <a:gd name="connsiteX2" fmla="*/ 537703 w 3597659"/>
              <a:gd name="connsiteY2" fmla="*/ 64646 h 2374250"/>
              <a:gd name="connsiteX3" fmla="*/ 623399 w 3597659"/>
              <a:gd name="connsiteY3" fmla="*/ 67639 h 2374250"/>
              <a:gd name="connsiteX4" fmla="*/ 624275 w 3597659"/>
              <a:gd name="connsiteY4" fmla="*/ 67638 h 2374250"/>
              <a:gd name="connsiteX5" fmla="*/ 641137 w 3597659"/>
              <a:gd name="connsiteY5" fmla="*/ 66360 h 2374250"/>
              <a:gd name="connsiteX6" fmla="*/ 655754 w 3597659"/>
              <a:gd name="connsiteY6" fmla="*/ 68769 h 2374250"/>
              <a:gd name="connsiteX7" fmla="*/ 685741 w 3597659"/>
              <a:gd name="connsiteY7" fmla="*/ 69816 h 2374250"/>
              <a:gd name="connsiteX8" fmla="*/ 696087 w 3597659"/>
              <a:gd name="connsiteY8" fmla="*/ 68420 h 2374250"/>
              <a:gd name="connsiteX9" fmla="*/ 709805 w 3597659"/>
              <a:gd name="connsiteY9" fmla="*/ 65587 h 2374250"/>
              <a:gd name="connsiteX10" fmla="*/ 729453 w 3597659"/>
              <a:gd name="connsiteY10" fmla="*/ 63348 h 2374250"/>
              <a:gd name="connsiteX11" fmla="*/ 763564 w 3597659"/>
              <a:gd name="connsiteY11" fmla="*/ 57418 h 2374250"/>
              <a:gd name="connsiteX12" fmla="*/ 796289 w 3597659"/>
              <a:gd name="connsiteY12" fmla="*/ 55388 h 2374250"/>
              <a:gd name="connsiteX13" fmla="*/ 818235 w 3597659"/>
              <a:gd name="connsiteY13" fmla="*/ 55453 h 2374250"/>
              <a:gd name="connsiteX14" fmla="*/ 821411 w 3597659"/>
              <a:gd name="connsiteY14" fmla="*/ 55661 h 2374250"/>
              <a:gd name="connsiteX15" fmla="*/ 847551 w 3597659"/>
              <a:gd name="connsiteY15" fmla="*/ 60514 h 2374250"/>
              <a:gd name="connsiteX16" fmla="*/ 850082 w 3597659"/>
              <a:gd name="connsiteY16" fmla="*/ 58529 h 2374250"/>
              <a:gd name="connsiteX17" fmla="*/ 858406 w 3597659"/>
              <a:gd name="connsiteY17" fmla="*/ 56673 h 2374250"/>
              <a:gd name="connsiteX18" fmla="*/ 865370 w 3597659"/>
              <a:gd name="connsiteY18" fmla="*/ 59335 h 2374250"/>
              <a:gd name="connsiteX19" fmla="*/ 898261 w 3597659"/>
              <a:gd name="connsiteY19" fmla="*/ 64679 h 2374250"/>
              <a:gd name="connsiteX20" fmla="*/ 907383 w 3597659"/>
              <a:gd name="connsiteY20" fmla="*/ 65710 h 2374250"/>
              <a:gd name="connsiteX21" fmla="*/ 907465 w 3597659"/>
              <a:gd name="connsiteY21" fmla="*/ 65645 h 2374250"/>
              <a:gd name="connsiteX22" fmla="*/ 915720 w 3597659"/>
              <a:gd name="connsiteY22" fmla="*/ 63787 h 2374250"/>
              <a:gd name="connsiteX23" fmla="*/ 922624 w 3597659"/>
              <a:gd name="connsiteY23" fmla="*/ 66447 h 2374250"/>
              <a:gd name="connsiteX24" fmla="*/ 942103 w 3597659"/>
              <a:gd name="connsiteY24" fmla="*/ 69632 h 2374250"/>
              <a:gd name="connsiteX25" fmla="*/ 946472 w 3597659"/>
              <a:gd name="connsiteY25" fmla="*/ 70126 h 2374250"/>
              <a:gd name="connsiteX26" fmla="*/ 947493 w 3597659"/>
              <a:gd name="connsiteY26" fmla="*/ 70515 h 2374250"/>
              <a:gd name="connsiteX27" fmla="*/ 955236 w 3597659"/>
              <a:gd name="connsiteY27" fmla="*/ 71781 h 2374250"/>
              <a:gd name="connsiteX28" fmla="*/ 1003037 w 3597659"/>
              <a:gd name="connsiteY28" fmla="*/ 77214 h 2374250"/>
              <a:gd name="connsiteX29" fmla="*/ 1010185 w 3597659"/>
              <a:gd name="connsiteY29" fmla="*/ 79951 h 2374250"/>
              <a:gd name="connsiteX30" fmla="*/ 1026444 w 3597659"/>
              <a:gd name="connsiteY30" fmla="*/ 81550 h 2374250"/>
              <a:gd name="connsiteX31" fmla="*/ 1028589 w 3597659"/>
              <a:gd name="connsiteY31" fmla="*/ 79880 h 2374250"/>
              <a:gd name="connsiteX32" fmla="*/ 1035914 w 3597659"/>
              <a:gd name="connsiteY32" fmla="*/ 80704 h 2374250"/>
              <a:gd name="connsiteX33" fmla="*/ 1037904 w 3597659"/>
              <a:gd name="connsiteY33" fmla="*/ 80419 h 2374250"/>
              <a:gd name="connsiteX34" fmla="*/ 1049269 w 3597659"/>
              <a:gd name="connsiteY34" fmla="*/ 79288 h 2374250"/>
              <a:gd name="connsiteX35" fmla="*/ 1054180 w 3597659"/>
              <a:gd name="connsiteY35" fmla="*/ 82682 h 2374250"/>
              <a:gd name="connsiteX36" fmla="*/ 1179389 w 3597659"/>
              <a:gd name="connsiteY36" fmla="*/ 87055 h 2374250"/>
              <a:gd name="connsiteX37" fmla="*/ 1187237 w 3597659"/>
              <a:gd name="connsiteY37" fmla="*/ 84311 h 2374250"/>
              <a:gd name="connsiteX38" fmla="*/ 1219964 w 3597659"/>
              <a:gd name="connsiteY38" fmla="*/ 82281 h 2374250"/>
              <a:gd name="connsiteX39" fmla="*/ 1241910 w 3597659"/>
              <a:gd name="connsiteY39" fmla="*/ 82345 h 2374250"/>
              <a:gd name="connsiteX40" fmla="*/ 1245085 w 3597659"/>
              <a:gd name="connsiteY40" fmla="*/ 82552 h 2374250"/>
              <a:gd name="connsiteX41" fmla="*/ 1271225 w 3597659"/>
              <a:gd name="connsiteY41" fmla="*/ 87407 h 2374250"/>
              <a:gd name="connsiteX42" fmla="*/ 1273757 w 3597659"/>
              <a:gd name="connsiteY42" fmla="*/ 85421 h 2374250"/>
              <a:gd name="connsiteX43" fmla="*/ 1282080 w 3597659"/>
              <a:gd name="connsiteY43" fmla="*/ 83566 h 2374250"/>
              <a:gd name="connsiteX44" fmla="*/ 1289045 w 3597659"/>
              <a:gd name="connsiteY44" fmla="*/ 86228 h 2374250"/>
              <a:gd name="connsiteX45" fmla="*/ 1321937 w 3597659"/>
              <a:gd name="connsiteY45" fmla="*/ 91572 h 2374250"/>
              <a:gd name="connsiteX46" fmla="*/ 1327840 w 3597659"/>
              <a:gd name="connsiteY46" fmla="*/ 92239 h 2374250"/>
              <a:gd name="connsiteX47" fmla="*/ 1328258 w 3597659"/>
              <a:gd name="connsiteY47" fmla="*/ 92253 h 2374250"/>
              <a:gd name="connsiteX48" fmla="*/ 1335806 w 3597659"/>
              <a:gd name="connsiteY48" fmla="*/ 90554 h 2374250"/>
              <a:gd name="connsiteX49" fmla="*/ 1341409 w 3597659"/>
              <a:gd name="connsiteY49" fmla="*/ 92712 h 2374250"/>
              <a:gd name="connsiteX50" fmla="*/ 1859095 w 3597659"/>
              <a:gd name="connsiteY50" fmla="*/ 110790 h 2374250"/>
              <a:gd name="connsiteX51" fmla="*/ 2044078 w 3597659"/>
              <a:gd name="connsiteY51" fmla="*/ 114074 h 2374250"/>
              <a:gd name="connsiteX52" fmla="*/ 2209682 w 3597659"/>
              <a:gd name="connsiteY52" fmla="*/ 118196 h 2374250"/>
              <a:gd name="connsiteX53" fmla="*/ 2315947 w 3597659"/>
              <a:gd name="connsiteY53" fmla="*/ 122545 h 2374250"/>
              <a:gd name="connsiteX54" fmla="*/ 3386099 w 3597659"/>
              <a:gd name="connsiteY54" fmla="*/ 153990 h 2374250"/>
              <a:gd name="connsiteX55" fmla="*/ 3409972 w 3597659"/>
              <a:gd name="connsiteY55" fmla="*/ 150356 h 2374250"/>
              <a:gd name="connsiteX56" fmla="*/ 3497797 w 3597659"/>
              <a:gd name="connsiteY56" fmla="*/ 144758 h 2374250"/>
              <a:gd name="connsiteX57" fmla="*/ 3532782 w 3597659"/>
              <a:gd name="connsiteY57" fmla="*/ 151092 h 2374250"/>
              <a:gd name="connsiteX58" fmla="*/ 3543760 w 3597659"/>
              <a:gd name="connsiteY58" fmla="*/ 154566 h 2374250"/>
              <a:gd name="connsiteX59" fmla="*/ 3550722 w 3597659"/>
              <a:gd name="connsiteY59" fmla="*/ 158823 h 2374250"/>
              <a:gd name="connsiteX60" fmla="*/ 3563070 w 3597659"/>
              <a:gd name="connsiteY60" fmla="*/ 159185 h 2374250"/>
              <a:gd name="connsiteX61" fmla="*/ 3596627 w 3597659"/>
              <a:gd name="connsiteY61" fmla="*/ 165474 h 2374250"/>
              <a:gd name="connsiteX62" fmla="*/ 3519494 w 3597659"/>
              <a:gd name="connsiteY62" fmla="*/ 2374250 h 2374250"/>
              <a:gd name="connsiteX63" fmla="*/ 0 w 3597659"/>
              <a:gd name="connsiteY63" fmla="*/ 2374250 h 2374250"/>
              <a:gd name="connsiteX64" fmla="*/ 36766 w 3597659"/>
              <a:gd name="connsiteY64" fmla="*/ 1321409 h 2374250"/>
              <a:gd name="connsiteX65" fmla="*/ 37560 w 3597659"/>
              <a:gd name="connsiteY65" fmla="*/ 1298666 h 2374250"/>
              <a:gd name="connsiteX66" fmla="*/ 79274 w 3597659"/>
              <a:gd name="connsiteY66" fmla="*/ 104140 h 2374250"/>
              <a:gd name="connsiteX67" fmla="*/ 136761 w 3597659"/>
              <a:gd name="connsiteY67" fmla="*/ 50645 h 2374250"/>
              <a:gd name="connsiteX68" fmla="*/ 136837 w 3597659"/>
              <a:gd name="connsiteY68" fmla="*/ 50648 h 2374250"/>
              <a:gd name="connsiteX69" fmla="*/ 136846 w 3597659"/>
              <a:gd name="connsiteY69" fmla="*/ 49598 h 2374250"/>
              <a:gd name="connsiteX70" fmla="*/ 157169 w 3597659"/>
              <a:gd name="connsiteY70" fmla="*/ 46969 h 2374250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97797 w 3596627"/>
              <a:gd name="connsiteY56" fmla="*/ 97874 h 2327366"/>
              <a:gd name="connsiteX57" fmla="*/ 3532782 w 3596627"/>
              <a:gd name="connsiteY57" fmla="*/ 104208 h 2327366"/>
              <a:gd name="connsiteX58" fmla="*/ 3543760 w 3596627"/>
              <a:gd name="connsiteY58" fmla="*/ 107682 h 2327366"/>
              <a:gd name="connsiteX59" fmla="*/ 3550722 w 3596627"/>
              <a:gd name="connsiteY59" fmla="*/ 111939 h 2327366"/>
              <a:gd name="connsiteX60" fmla="*/ 3596627 w 3596627"/>
              <a:gd name="connsiteY60" fmla="*/ 118590 h 2327366"/>
              <a:gd name="connsiteX61" fmla="*/ 3519494 w 3596627"/>
              <a:gd name="connsiteY61" fmla="*/ 2327366 h 2327366"/>
              <a:gd name="connsiteX62" fmla="*/ 0 w 3596627"/>
              <a:gd name="connsiteY62" fmla="*/ 2327366 h 2327366"/>
              <a:gd name="connsiteX63" fmla="*/ 36766 w 3596627"/>
              <a:gd name="connsiteY63" fmla="*/ 1274525 h 2327366"/>
              <a:gd name="connsiteX64" fmla="*/ 37560 w 3596627"/>
              <a:gd name="connsiteY64" fmla="*/ 1251782 h 2327366"/>
              <a:gd name="connsiteX65" fmla="*/ 79274 w 3596627"/>
              <a:gd name="connsiteY65" fmla="*/ 57256 h 2327366"/>
              <a:gd name="connsiteX66" fmla="*/ 136761 w 3596627"/>
              <a:gd name="connsiteY66" fmla="*/ 3761 h 2327366"/>
              <a:gd name="connsiteX67" fmla="*/ 136837 w 3596627"/>
              <a:gd name="connsiteY67" fmla="*/ 3764 h 2327366"/>
              <a:gd name="connsiteX68" fmla="*/ 136846 w 3596627"/>
              <a:gd name="connsiteY68" fmla="*/ 2714 h 2327366"/>
              <a:gd name="connsiteX69" fmla="*/ 157169 w 3596627"/>
              <a:gd name="connsiteY69" fmla="*/ 85 h 2327366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97797 w 3596627"/>
              <a:gd name="connsiteY56" fmla="*/ 97874 h 2327366"/>
              <a:gd name="connsiteX57" fmla="*/ 3532782 w 3596627"/>
              <a:gd name="connsiteY57" fmla="*/ 104208 h 2327366"/>
              <a:gd name="connsiteX58" fmla="*/ 3543760 w 3596627"/>
              <a:gd name="connsiteY58" fmla="*/ 107682 h 2327366"/>
              <a:gd name="connsiteX59" fmla="*/ 3596627 w 3596627"/>
              <a:gd name="connsiteY59" fmla="*/ 118590 h 2327366"/>
              <a:gd name="connsiteX60" fmla="*/ 3519494 w 3596627"/>
              <a:gd name="connsiteY60" fmla="*/ 2327366 h 2327366"/>
              <a:gd name="connsiteX61" fmla="*/ 0 w 3596627"/>
              <a:gd name="connsiteY61" fmla="*/ 2327366 h 2327366"/>
              <a:gd name="connsiteX62" fmla="*/ 36766 w 3596627"/>
              <a:gd name="connsiteY62" fmla="*/ 1274525 h 2327366"/>
              <a:gd name="connsiteX63" fmla="*/ 37560 w 3596627"/>
              <a:gd name="connsiteY63" fmla="*/ 1251782 h 2327366"/>
              <a:gd name="connsiteX64" fmla="*/ 79274 w 3596627"/>
              <a:gd name="connsiteY64" fmla="*/ 57256 h 2327366"/>
              <a:gd name="connsiteX65" fmla="*/ 136761 w 3596627"/>
              <a:gd name="connsiteY65" fmla="*/ 3761 h 2327366"/>
              <a:gd name="connsiteX66" fmla="*/ 136837 w 3596627"/>
              <a:gd name="connsiteY66" fmla="*/ 3764 h 2327366"/>
              <a:gd name="connsiteX67" fmla="*/ 136846 w 3596627"/>
              <a:gd name="connsiteY67" fmla="*/ 2714 h 2327366"/>
              <a:gd name="connsiteX68" fmla="*/ 157169 w 3596627"/>
              <a:gd name="connsiteY68" fmla="*/ 85 h 2327366"/>
              <a:gd name="connsiteX0" fmla="*/ 157169 w 3596698"/>
              <a:gd name="connsiteY0" fmla="*/ 49191 h 2376472"/>
              <a:gd name="connsiteX1" fmla="*/ 172192 w 3596698"/>
              <a:gd name="connsiteY1" fmla="*/ 54105 h 2376472"/>
              <a:gd name="connsiteX2" fmla="*/ 537703 w 3596698"/>
              <a:gd name="connsiteY2" fmla="*/ 66868 h 2376472"/>
              <a:gd name="connsiteX3" fmla="*/ 623399 w 3596698"/>
              <a:gd name="connsiteY3" fmla="*/ 69861 h 2376472"/>
              <a:gd name="connsiteX4" fmla="*/ 624275 w 3596698"/>
              <a:gd name="connsiteY4" fmla="*/ 69860 h 2376472"/>
              <a:gd name="connsiteX5" fmla="*/ 641137 w 3596698"/>
              <a:gd name="connsiteY5" fmla="*/ 68582 h 2376472"/>
              <a:gd name="connsiteX6" fmla="*/ 655754 w 3596698"/>
              <a:gd name="connsiteY6" fmla="*/ 70991 h 2376472"/>
              <a:gd name="connsiteX7" fmla="*/ 685741 w 3596698"/>
              <a:gd name="connsiteY7" fmla="*/ 72038 h 2376472"/>
              <a:gd name="connsiteX8" fmla="*/ 696087 w 3596698"/>
              <a:gd name="connsiteY8" fmla="*/ 70642 h 2376472"/>
              <a:gd name="connsiteX9" fmla="*/ 709805 w 3596698"/>
              <a:gd name="connsiteY9" fmla="*/ 67809 h 2376472"/>
              <a:gd name="connsiteX10" fmla="*/ 729453 w 3596698"/>
              <a:gd name="connsiteY10" fmla="*/ 65570 h 2376472"/>
              <a:gd name="connsiteX11" fmla="*/ 763564 w 3596698"/>
              <a:gd name="connsiteY11" fmla="*/ 59640 h 2376472"/>
              <a:gd name="connsiteX12" fmla="*/ 796289 w 3596698"/>
              <a:gd name="connsiteY12" fmla="*/ 57610 h 2376472"/>
              <a:gd name="connsiteX13" fmla="*/ 818235 w 3596698"/>
              <a:gd name="connsiteY13" fmla="*/ 57675 h 2376472"/>
              <a:gd name="connsiteX14" fmla="*/ 821411 w 3596698"/>
              <a:gd name="connsiteY14" fmla="*/ 57883 h 2376472"/>
              <a:gd name="connsiteX15" fmla="*/ 847551 w 3596698"/>
              <a:gd name="connsiteY15" fmla="*/ 62736 h 2376472"/>
              <a:gd name="connsiteX16" fmla="*/ 850082 w 3596698"/>
              <a:gd name="connsiteY16" fmla="*/ 60751 h 2376472"/>
              <a:gd name="connsiteX17" fmla="*/ 858406 w 3596698"/>
              <a:gd name="connsiteY17" fmla="*/ 58895 h 2376472"/>
              <a:gd name="connsiteX18" fmla="*/ 865370 w 3596698"/>
              <a:gd name="connsiteY18" fmla="*/ 61557 h 2376472"/>
              <a:gd name="connsiteX19" fmla="*/ 898261 w 3596698"/>
              <a:gd name="connsiteY19" fmla="*/ 66901 h 2376472"/>
              <a:gd name="connsiteX20" fmla="*/ 907383 w 3596698"/>
              <a:gd name="connsiteY20" fmla="*/ 67932 h 2376472"/>
              <a:gd name="connsiteX21" fmla="*/ 907465 w 3596698"/>
              <a:gd name="connsiteY21" fmla="*/ 67867 h 2376472"/>
              <a:gd name="connsiteX22" fmla="*/ 915720 w 3596698"/>
              <a:gd name="connsiteY22" fmla="*/ 66009 h 2376472"/>
              <a:gd name="connsiteX23" fmla="*/ 922624 w 3596698"/>
              <a:gd name="connsiteY23" fmla="*/ 68669 h 2376472"/>
              <a:gd name="connsiteX24" fmla="*/ 942103 w 3596698"/>
              <a:gd name="connsiteY24" fmla="*/ 71854 h 2376472"/>
              <a:gd name="connsiteX25" fmla="*/ 946472 w 3596698"/>
              <a:gd name="connsiteY25" fmla="*/ 72348 h 2376472"/>
              <a:gd name="connsiteX26" fmla="*/ 947493 w 3596698"/>
              <a:gd name="connsiteY26" fmla="*/ 72737 h 2376472"/>
              <a:gd name="connsiteX27" fmla="*/ 955236 w 3596698"/>
              <a:gd name="connsiteY27" fmla="*/ 74003 h 2376472"/>
              <a:gd name="connsiteX28" fmla="*/ 1003037 w 3596698"/>
              <a:gd name="connsiteY28" fmla="*/ 79436 h 2376472"/>
              <a:gd name="connsiteX29" fmla="*/ 1010185 w 3596698"/>
              <a:gd name="connsiteY29" fmla="*/ 82173 h 2376472"/>
              <a:gd name="connsiteX30" fmla="*/ 1026444 w 3596698"/>
              <a:gd name="connsiteY30" fmla="*/ 83772 h 2376472"/>
              <a:gd name="connsiteX31" fmla="*/ 1028589 w 3596698"/>
              <a:gd name="connsiteY31" fmla="*/ 82102 h 2376472"/>
              <a:gd name="connsiteX32" fmla="*/ 1035914 w 3596698"/>
              <a:gd name="connsiteY32" fmla="*/ 82926 h 2376472"/>
              <a:gd name="connsiteX33" fmla="*/ 1037904 w 3596698"/>
              <a:gd name="connsiteY33" fmla="*/ 82641 h 2376472"/>
              <a:gd name="connsiteX34" fmla="*/ 1049269 w 3596698"/>
              <a:gd name="connsiteY34" fmla="*/ 81510 h 2376472"/>
              <a:gd name="connsiteX35" fmla="*/ 1054180 w 3596698"/>
              <a:gd name="connsiteY35" fmla="*/ 84904 h 2376472"/>
              <a:gd name="connsiteX36" fmla="*/ 1179389 w 3596698"/>
              <a:gd name="connsiteY36" fmla="*/ 89277 h 2376472"/>
              <a:gd name="connsiteX37" fmla="*/ 1187237 w 3596698"/>
              <a:gd name="connsiteY37" fmla="*/ 86533 h 2376472"/>
              <a:gd name="connsiteX38" fmla="*/ 1219964 w 3596698"/>
              <a:gd name="connsiteY38" fmla="*/ 84503 h 2376472"/>
              <a:gd name="connsiteX39" fmla="*/ 1241910 w 3596698"/>
              <a:gd name="connsiteY39" fmla="*/ 84567 h 2376472"/>
              <a:gd name="connsiteX40" fmla="*/ 1245085 w 3596698"/>
              <a:gd name="connsiteY40" fmla="*/ 84774 h 2376472"/>
              <a:gd name="connsiteX41" fmla="*/ 1271225 w 3596698"/>
              <a:gd name="connsiteY41" fmla="*/ 89629 h 2376472"/>
              <a:gd name="connsiteX42" fmla="*/ 1273757 w 3596698"/>
              <a:gd name="connsiteY42" fmla="*/ 87643 h 2376472"/>
              <a:gd name="connsiteX43" fmla="*/ 1282080 w 3596698"/>
              <a:gd name="connsiteY43" fmla="*/ 85788 h 2376472"/>
              <a:gd name="connsiteX44" fmla="*/ 1289045 w 3596698"/>
              <a:gd name="connsiteY44" fmla="*/ 88450 h 2376472"/>
              <a:gd name="connsiteX45" fmla="*/ 1321937 w 3596698"/>
              <a:gd name="connsiteY45" fmla="*/ 93794 h 2376472"/>
              <a:gd name="connsiteX46" fmla="*/ 1327840 w 3596698"/>
              <a:gd name="connsiteY46" fmla="*/ 94461 h 2376472"/>
              <a:gd name="connsiteX47" fmla="*/ 1328258 w 3596698"/>
              <a:gd name="connsiteY47" fmla="*/ 94475 h 2376472"/>
              <a:gd name="connsiteX48" fmla="*/ 1335806 w 3596698"/>
              <a:gd name="connsiteY48" fmla="*/ 92776 h 2376472"/>
              <a:gd name="connsiteX49" fmla="*/ 1341409 w 3596698"/>
              <a:gd name="connsiteY49" fmla="*/ 94934 h 2376472"/>
              <a:gd name="connsiteX50" fmla="*/ 1859095 w 3596698"/>
              <a:gd name="connsiteY50" fmla="*/ 113012 h 2376472"/>
              <a:gd name="connsiteX51" fmla="*/ 2044078 w 3596698"/>
              <a:gd name="connsiteY51" fmla="*/ 116296 h 2376472"/>
              <a:gd name="connsiteX52" fmla="*/ 2209682 w 3596698"/>
              <a:gd name="connsiteY52" fmla="*/ 120418 h 2376472"/>
              <a:gd name="connsiteX53" fmla="*/ 2315947 w 3596698"/>
              <a:gd name="connsiteY53" fmla="*/ 124767 h 2376472"/>
              <a:gd name="connsiteX54" fmla="*/ 3386099 w 3596698"/>
              <a:gd name="connsiteY54" fmla="*/ 156212 h 2376472"/>
              <a:gd name="connsiteX55" fmla="*/ 3409972 w 3596698"/>
              <a:gd name="connsiteY55" fmla="*/ 152578 h 2376472"/>
              <a:gd name="connsiteX56" fmla="*/ 3497797 w 3596698"/>
              <a:gd name="connsiteY56" fmla="*/ 146980 h 2376472"/>
              <a:gd name="connsiteX57" fmla="*/ 3532782 w 3596698"/>
              <a:gd name="connsiteY57" fmla="*/ 153314 h 2376472"/>
              <a:gd name="connsiteX58" fmla="*/ 3596627 w 3596698"/>
              <a:gd name="connsiteY58" fmla="*/ 167696 h 2376472"/>
              <a:gd name="connsiteX59" fmla="*/ 3519494 w 3596698"/>
              <a:gd name="connsiteY59" fmla="*/ 2376472 h 2376472"/>
              <a:gd name="connsiteX60" fmla="*/ 0 w 3596698"/>
              <a:gd name="connsiteY60" fmla="*/ 2376472 h 2376472"/>
              <a:gd name="connsiteX61" fmla="*/ 36766 w 3596698"/>
              <a:gd name="connsiteY61" fmla="*/ 1323631 h 2376472"/>
              <a:gd name="connsiteX62" fmla="*/ 37560 w 3596698"/>
              <a:gd name="connsiteY62" fmla="*/ 1300888 h 2376472"/>
              <a:gd name="connsiteX63" fmla="*/ 79274 w 3596698"/>
              <a:gd name="connsiteY63" fmla="*/ 106362 h 2376472"/>
              <a:gd name="connsiteX64" fmla="*/ 136761 w 3596698"/>
              <a:gd name="connsiteY64" fmla="*/ 52867 h 2376472"/>
              <a:gd name="connsiteX65" fmla="*/ 136837 w 3596698"/>
              <a:gd name="connsiteY65" fmla="*/ 52870 h 2376472"/>
              <a:gd name="connsiteX66" fmla="*/ 136846 w 3596698"/>
              <a:gd name="connsiteY66" fmla="*/ 51820 h 2376472"/>
              <a:gd name="connsiteX67" fmla="*/ 157169 w 3596698"/>
              <a:gd name="connsiteY67" fmla="*/ 49191 h 2376472"/>
              <a:gd name="connsiteX0" fmla="*/ 157169 w 3596627"/>
              <a:gd name="connsiteY0" fmla="*/ 51599 h 2378880"/>
              <a:gd name="connsiteX1" fmla="*/ 172192 w 3596627"/>
              <a:gd name="connsiteY1" fmla="*/ 56513 h 2378880"/>
              <a:gd name="connsiteX2" fmla="*/ 537703 w 3596627"/>
              <a:gd name="connsiteY2" fmla="*/ 69276 h 2378880"/>
              <a:gd name="connsiteX3" fmla="*/ 623399 w 3596627"/>
              <a:gd name="connsiteY3" fmla="*/ 72269 h 2378880"/>
              <a:gd name="connsiteX4" fmla="*/ 624275 w 3596627"/>
              <a:gd name="connsiteY4" fmla="*/ 72268 h 2378880"/>
              <a:gd name="connsiteX5" fmla="*/ 641137 w 3596627"/>
              <a:gd name="connsiteY5" fmla="*/ 70990 h 2378880"/>
              <a:gd name="connsiteX6" fmla="*/ 655754 w 3596627"/>
              <a:gd name="connsiteY6" fmla="*/ 73399 h 2378880"/>
              <a:gd name="connsiteX7" fmla="*/ 685741 w 3596627"/>
              <a:gd name="connsiteY7" fmla="*/ 74446 h 2378880"/>
              <a:gd name="connsiteX8" fmla="*/ 696087 w 3596627"/>
              <a:gd name="connsiteY8" fmla="*/ 73050 h 2378880"/>
              <a:gd name="connsiteX9" fmla="*/ 709805 w 3596627"/>
              <a:gd name="connsiteY9" fmla="*/ 70217 h 2378880"/>
              <a:gd name="connsiteX10" fmla="*/ 729453 w 3596627"/>
              <a:gd name="connsiteY10" fmla="*/ 67978 h 2378880"/>
              <a:gd name="connsiteX11" fmla="*/ 763564 w 3596627"/>
              <a:gd name="connsiteY11" fmla="*/ 62048 h 2378880"/>
              <a:gd name="connsiteX12" fmla="*/ 796289 w 3596627"/>
              <a:gd name="connsiteY12" fmla="*/ 60018 h 2378880"/>
              <a:gd name="connsiteX13" fmla="*/ 818235 w 3596627"/>
              <a:gd name="connsiteY13" fmla="*/ 60083 h 2378880"/>
              <a:gd name="connsiteX14" fmla="*/ 821411 w 3596627"/>
              <a:gd name="connsiteY14" fmla="*/ 60291 h 2378880"/>
              <a:gd name="connsiteX15" fmla="*/ 847551 w 3596627"/>
              <a:gd name="connsiteY15" fmla="*/ 65144 h 2378880"/>
              <a:gd name="connsiteX16" fmla="*/ 850082 w 3596627"/>
              <a:gd name="connsiteY16" fmla="*/ 63159 h 2378880"/>
              <a:gd name="connsiteX17" fmla="*/ 858406 w 3596627"/>
              <a:gd name="connsiteY17" fmla="*/ 61303 h 2378880"/>
              <a:gd name="connsiteX18" fmla="*/ 865370 w 3596627"/>
              <a:gd name="connsiteY18" fmla="*/ 63965 h 2378880"/>
              <a:gd name="connsiteX19" fmla="*/ 898261 w 3596627"/>
              <a:gd name="connsiteY19" fmla="*/ 69309 h 2378880"/>
              <a:gd name="connsiteX20" fmla="*/ 907383 w 3596627"/>
              <a:gd name="connsiteY20" fmla="*/ 70340 h 2378880"/>
              <a:gd name="connsiteX21" fmla="*/ 907465 w 3596627"/>
              <a:gd name="connsiteY21" fmla="*/ 70275 h 2378880"/>
              <a:gd name="connsiteX22" fmla="*/ 915720 w 3596627"/>
              <a:gd name="connsiteY22" fmla="*/ 68417 h 2378880"/>
              <a:gd name="connsiteX23" fmla="*/ 922624 w 3596627"/>
              <a:gd name="connsiteY23" fmla="*/ 71077 h 2378880"/>
              <a:gd name="connsiteX24" fmla="*/ 942103 w 3596627"/>
              <a:gd name="connsiteY24" fmla="*/ 74262 h 2378880"/>
              <a:gd name="connsiteX25" fmla="*/ 946472 w 3596627"/>
              <a:gd name="connsiteY25" fmla="*/ 74756 h 2378880"/>
              <a:gd name="connsiteX26" fmla="*/ 947493 w 3596627"/>
              <a:gd name="connsiteY26" fmla="*/ 75145 h 2378880"/>
              <a:gd name="connsiteX27" fmla="*/ 955236 w 3596627"/>
              <a:gd name="connsiteY27" fmla="*/ 76411 h 2378880"/>
              <a:gd name="connsiteX28" fmla="*/ 1003037 w 3596627"/>
              <a:gd name="connsiteY28" fmla="*/ 81844 h 2378880"/>
              <a:gd name="connsiteX29" fmla="*/ 1010185 w 3596627"/>
              <a:gd name="connsiteY29" fmla="*/ 84581 h 2378880"/>
              <a:gd name="connsiteX30" fmla="*/ 1026444 w 3596627"/>
              <a:gd name="connsiteY30" fmla="*/ 86180 h 2378880"/>
              <a:gd name="connsiteX31" fmla="*/ 1028589 w 3596627"/>
              <a:gd name="connsiteY31" fmla="*/ 84510 h 2378880"/>
              <a:gd name="connsiteX32" fmla="*/ 1035914 w 3596627"/>
              <a:gd name="connsiteY32" fmla="*/ 85334 h 2378880"/>
              <a:gd name="connsiteX33" fmla="*/ 1037904 w 3596627"/>
              <a:gd name="connsiteY33" fmla="*/ 85049 h 2378880"/>
              <a:gd name="connsiteX34" fmla="*/ 1049269 w 3596627"/>
              <a:gd name="connsiteY34" fmla="*/ 83918 h 2378880"/>
              <a:gd name="connsiteX35" fmla="*/ 1054180 w 3596627"/>
              <a:gd name="connsiteY35" fmla="*/ 87312 h 2378880"/>
              <a:gd name="connsiteX36" fmla="*/ 1179389 w 3596627"/>
              <a:gd name="connsiteY36" fmla="*/ 91685 h 2378880"/>
              <a:gd name="connsiteX37" fmla="*/ 1187237 w 3596627"/>
              <a:gd name="connsiteY37" fmla="*/ 88941 h 2378880"/>
              <a:gd name="connsiteX38" fmla="*/ 1219964 w 3596627"/>
              <a:gd name="connsiteY38" fmla="*/ 86911 h 2378880"/>
              <a:gd name="connsiteX39" fmla="*/ 1241910 w 3596627"/>
              <a:gd name="connsiteY39" fmla="*/ 86975 h 2378880"/>
              <a:gd name="connsiteX40" fmla="*/ 1245085 w 3596627"/>
              <a:gd name="connsiteY40" fmla="*/ 87182 h 2378880"/>
              <a:gd name="connsiteX41" fmla="*/ 1271225 w 3596627"/>
              <a:gd name="connsiteY41" fmla="*/ 92037 h 2378880"/>
              <a:gd name="connsiteX42" fmla="*/ 1273757 w 3596627"/>
              <a:gd name="connsiteY42" fmla="*/ 90051 h 2378880"/>
              <a:gd name="connsiteX43" fmla="*/ 1282080 w 3596627"/>
              <a:gd name="connsiteY43" fmla="*/ 88196 h 2378880"/>
              <a:gd name="connsiteX44" fmla="*/ 1289045 w 3596627"/>
              <a:gd name="connsiteY44" fmla="*/ 90858 h 2378880"/>
              <a:gd name="connsiteX45" fmla="*/ 1321937 w 3596627"/>
              <a:gd name="connsiteY45" fmla="*/ 96202 h 2378880"/>
              <a:gd name="connsiteX46" fmla="*/ 1327840 w 3596627"/>
              <a:gd name="connsiteY46" fmla="*/ 96869 h 2378880"/>
              <a:gd name="connsiteX47" fmla="*/ 1328258 w 3596627"/>
              <a:gd name="connsiteY47" fmla="*/ 96883 h 2378880"/>
              <a:gd name="connsiteX48" fmla="*/ 1335806 w 3596627"/>
              <a:gd name="connsiteY48" fmla="*/ 95184 h 2378880"/>
              <a:gd name="connsiteX49" fmla="*/ 1341409 w 3596627"/>
              <a:gd name="connsiteY49" fmla="*/ 97342 h 2378880"/>
              <a:gd name="connsiteX50" fmla="*/ 1859095 w 3596627"/>
              <a:gd name="connsiteY50" fmla="*/ 115420 h 2378880"/>
              <a:gd name="connsiteX51" fmla="*/ 2044078 w 3596627"/>
              <a:gd name="connsiteY51" fmla="*/ 118704 h 2378880"/>
              <a:gd name="connsiteX52" fmla="*/ 2209682 w 3596627"/>
              <a:gd name="connsiteY52" fmla="*/ 122826 h 2378880"/>
              <a:gd name="connsiteX53" fmla="*/ 2315947 w 3596627"/>
              <a:gd name="connsiteY53" fmla="*/ 127175 h 2378880"/>
              <a:gd name="connsiteX54" fmla="*/ 3386099 w 3596627"/>
              <a:gd name="connsiteY54" fmla="*/ 158620 h 2378880"/>
              <a:gd name="connsiteX55" fmla="*/ 3409972 w 3596627"/>
              <a:gd name="connsiteY55" fmla="*/ 154986 h 2378880"/>
              <a:gd name="connsiteX56" fmla="*/ 3497797 w 3596627"/>
              <a:gd name="connsiteY56" fmla="*/ 149388 h 2378880"/>
              <a:gd name="connsiteX57" fmla="*/ 3596627 w 3596627"/>
              <a:gd name="connsiteY57" fmla="*/ 170104 h 2378880"/>
              <a:gd name="connsiteX58" fmla="*/ 3519494 w 3596627"/>
              <a:gd name="connsiteY58" fmla="*/ 2378880 h 2378880"/>
              <a:gd name="connsiteX59" fmla="*/ 0 w 3596627"/>
              <a:gd name="connsiteY59" fmla="*/ 2378880 h 2378880"/>
              <a:gd name="connsiteX60" fmla="*/ 36766 w 3596627"/>
              <a:gd name="connsiteY60" fmla="*/ 1326039 h 2378880"/>
              <a:gd name="connsiteX61" fmla="*/ 37560 w 3596627"/>
              <a:gd name="connsiteY61" fmla="*/ 1303296 h 2378880"/>
              <a:gd name="connsiteX62" fmla="*/ 79274 w 3596627"/>
              <a:gd name="connsiteY62" fmla="*/ 108770 h 2378880"/>
              <a:gd name="connsiteX63" fmla="*/ 136761 w 3596627"/>
              <a:gd name="connsiteY63" fmla="*/ 55275 h 2378880"/>
              <a:gd name="connsiteX64" fmla="*/ 136837 w 3596627"/>
              <a:gd name="connsiteY64" fmla="*/ 55278 h 2378880"/>
              <a:gd name="connsiteX65" fmla="*/ 136846 w 3596627"/>
              <a:gd name="connsiteY65" fmla="*/ 54228 h 2378880"/>
              <a:gd name="connsiteX66" fmla="*/ 157169 w 3596627"/>
              <a:gd name="connsiteY66" fmla="*/ 51599 h 2378880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97797 w 3596627"/>
              <a:gd name="connsiteY56" fmla="*/ 97874 h 2327366"/>
              <a:gd name="connsiteX57" fmla="*/ 3596627 w 3596627"/>
              <a:gd name="connsiteY57" fmla="*/ 118590 h 2327366"/>
              <a:gd name="connsiteX58" fmla="*/ 3519494 w 3596627"/>
              <a:gd name="connsiteY58" fmla="*/ 2327366 h 2327366"/>
              <a:gd name="connsiteX59" fmla="*/ 0 w 3596627"/>
              <a:gd name="connsiteY59" fmla="*/ 2327366 h 2327366"/>
              <a:gd name="connsiteX60" fmla="*/ 36766 w 3596627"/>
              <a:gd name="connsiteY60" fmla="*/ 1274525 h 2327366"/>
              <a:gd name="connsiteX61" fmla="*/ 37560 w 3596627"/>
              <a:gd name="connsiteY61" fmla="*/ 1251782 h 2327366"/>
              <a:gd name="connsiteX62" fmla="*/ 79274 w 3596627"/>
              <a:gd name="connsiteY62" fmla="*/ 57256 h 2327366"/>
              <a:gd name="connsiteX63" fmla="*/ 136761 w 3596627"/>
              <a:gd name="connsiteY63" fmla="*/ 3761 h 2327366"/>
              <a:gd name="connsiteX64" fmla="*/ 136837 w 3596627"/>
              <a:gd name="connsiteY64" fmla="*/ 3764 h 2327366"/>
              <a:gd name="connsiteX65" fmla="*/ 136846 w 3596627"/>
              <a:gd name="connsiteY65" fmla="*/ 2714 h 2327366"/>
              <a:gd name="connsiteX66" fmla="*/ 157169 w 3596627"/>
              <a:gd name="connsiteY66" fmla="*/ 85 h 2327366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09972 w 3596627"/>
              <a:gd name="connsiteY55" fmla="*/ 103472 h 2327366"/>
              <a:gd name="connsiteX56" fmla="*/ 3494866 w 3596627"/>
              <a:gd name="connsiteY56" fmla="*/ 112527 h 2327366"/>
              <a:gd name="connsiteX57" fmla="*/ 3596627 w 3596627"/>
              <a:gd name="connsiteY57" fmla="*/ 118590 h 2327366"/>
              <a:gd name="connsiteX58" fmla="*/ 3519494 w 3596627"/>
              <a:gd name="connsiteY58" fmla="*/ 2327366 h 2327366"/>
              <a:gd name="connsiteX59" fmla="*/ 0 w 3596627"/>
              <a:gd name="connsiteY59" fmla="*/ 2327366 h 2327366"/>
              <a:gd name="connsiteX60" fmla="*/ 36766 w 3596627"/>
              <a:gd name="connsiteY60" fmla="*/ 1274525 h 2327366"/>
              <a:gd name="connsiteX61" fmla="*/ 37560 w 3596627"/>
              <a:gd name="connsiteY61" fmla="*/ 1251782 h 2327366"/>
              <a:gd name="connsiteX62" fmla="*/ 79274 w 3596627"/>
              <a:gd name="connsiteY62" fmla="*/ 57256 h 2327366"/>
              <a:gd name="connsiteX63" fmla="*/ 136761 w 3596627"/>
              <a:gd name="connsiteY63" fmla="*/ 3761 h 2327366"/>
              <a:gd name="connsiteX64" fmla="*/ 136837 w 3596627"/>
              <a:gd name="connsiteY64" fmla="*/ 3764 h 2327366"/>
              <a:gd name="connsiteX65" fmla="*/ 136846 w 3596627"/>
              <a:gd name="connsiteY65" fmla="*/ 2714 h 2327366"/>
              <a:gd name="connsiteX66" fmla="*/ 157169 w 3596627"/>
              <a:gd name="connsiteY66" fmla="*/ 85 h 2327366"/>
              <a:gd name="connsiteX0" fmla="*/ 157169 w 3596627"/>
              <a:gd name="connsiteY0" fmla="*/ 85 h 2327366"/>
              <a:gd name="connsiteX1" fmla="*/ 172192 w 3596627"/>
              <a:gd name="connsiteY1" fmla="*/ 4999 h 2327366"/>
              <a:gd name="connsiteX2" fmla="*/ 537703 w 3596627"/>
              <a:gd name="connsiteY2" fmla="*/ 17762 h 2327366"/>
              <a:gd name="connsiteX3" fmla="*/ 623399 w 3596627"/>
              <a:gd name="connsiteY3" fmla="*/ 20755 h 2327366"/>
              <a:gd name="connsiteX4" fmla="*/ 624275 w 3596627"/>
              <a:gd name="connsiteY4" fmla="*/ 20754 h 2327366"/>
              <a:gd name="connsiteX5" fmla="*/ 641137 w 3596627"/>
              <a:gd name="connsiteY5" fmla="*/ 19476 h 2327366"/>
              <a:gd name="connsiteX6" fmla="*/ 655754 w 3596627"/>
              <a:gd name="connsiteY6" fmla="*/ 21885 h 2327366"/>
              <a:gd name="connsiteX7" fmla="*/ 685741 w 3596627"/>
              <a:gd name="connsiteY7" fmla="*/ 22932 h 2327366"/>
              <a:gd name="connsiteX8" fmla="*/ 696087 w 3596627"/>
              <a:gd name="connsiteY8" fmla="*/ 21536 h 2327366"/>
              <a:gd name="connsiteX9" fmla="*/ 709805 w 3596627"/>
              <a:gd name="connsiteY9" fmla="*/ 18703 h 2327366"/>
              <a:gd name="connsiteX10" fmla="*/ 729453 w 3596627"/>
              <a:gd name="connsiteY10" fmla="*/ 16464 h 2327366"/>
              <a:gd name="connsiteX11" fmla="*/ 763564 w 3596627"/>
              <a:gd name="connsiteY11" fmla="*/ 10534 h 2327366"/>
              <a:gd name="connsiteX12" fmla="*/ 796289 w 3596627"/>
              <a:gd name="connsiteY12" fmla="*/ 8504 h 2327366"/>
              <a:gd name="connsiteX13" fmla="*/ 818235 w 3596627"/>
              <a:gd name="connsiteY13" fmla="*/ 8569 h 2327366"/>
              <a:gd name="connsiteX14" fmla="*/ 821411 w 3596627"/>
              <a:gd name="connsiteY14" fmla="*/ 8777 h 2327366"/>
              <a:gd name="connsiteX15" fmla="*/ 847551 w 3596627"/>
              <a:gd name="connsiteY15" fmla="*/ 13630 h 2327366"/>
              <a:gd name="connsiteX16" fmla="*/ 850082 w 3596627"/>
              <a:gd name="connsiteY16" fmla="*/ 11645 h 2327366"/>
              <a:gd name="connsiteX17" fmla="*/ 858406 w 3596627"/>
              <a:gd name="connsiteY17" fmla="*/ 9789 h 2327366"/>
              <a:gd name="connsiteX18" fmla="*/ 865370 w 3596627"/>
              <a:gd name="connsiteY18" fmla="*/ 12451 h 2327366"/>
              <a:gd name="connsiteX19" fmla="*/ 898261 w 3596627"/>
              <a:gd name="connsiteY19" fmla="*/ 17795 h 2327366"/>
              <a:gd name="connsiteX20" fmla="*/ 907383 w 3596627"/>
              <a:gd name="connsiteY20" fmla="*/ 18826 h 2327366"/>
              <a:gd name="connsiteX21" fmla="*/ 907465 w 3596627"/>
              <a:gd name="connsiteY21" fmla="*/ 18761 h 2327366"/>
              <a:gd name="connsiteX22" fmla="*/ 915720 w 3596627"/>
              <a:gd name="connsiteY22" fmla="*/ 16903 h 2327366"/>
              <a:gd name="connsiteX23" fmla="*/ 922624 w 3596627"/>
              <a:gd name="connsiteY23" fmla="*/ 19563 h 2327366"/>
              <a:gd name="connsiteX24" fmla="*/ 942103 w 3596627"/>
              <a:gd name="connsiteY24" fmla="*/ 22748 h 2327366"/>
              <a:gd name="connsiteX25" fmla="*/ 946472 w 3596627"/>
              <a:gd name="connsiteY25" fmla="*/ 23242 h 2327366"/>
              <a:gd name="connsiteX26" fmla="*/ 947493 w 3596627"/>
              <a:gd name="connsiteY26" fmla="*/ 23631 h 2327366"/>
              <a:gd name="connsiteX27" fmla="*/ 955236 w 3596627"/>
              <a:gd name="connsiteY27" fmla="*/ 24897 h 2327366"/>
              <a:gd name="connsiteX28" fmla="*/ 1003037 w 3596627"/>
              <a:gd name="connsiteY28" fmla="*/ 30330 h 2327366"/>
              <a:gd name="connsiteX29" fmla="*/ 1010185 w 3596627"/>
              <a:gd name="connsiteY29" fmla="*/ 33067 h 2327366"/>
              <a:gd name="connsiteX30" fmla="*/ 1026444 w 3596627"/>
              <a:gd name="connsiteY30" fmla="*/ 34666 h 2327366"/>
              <a:gd name="connsiteX31" fmla="*/ 1028589 w 3596627"/>
              <a:gd name="connsiteY31" fmla="*/ 32996 h 2327366"/>
              <a:gd name="connsiteX32" fmla="*/ 1035914 w 3596627"/>
              <a:gd name="connsiteY32" fmla="*/ 33820 h 2327366"/>
              <a:gd name="connsiteX33" fmla="*/ 1037904 w 3596627"/>
              <a:gd name="connsiteY33" fmla="*/ 33535 h 2327366"/>
              <a:gd name="connsiteX34" fmla="*/ 1049269 w 3596627"/>
              <a:gd name="connsiteY34" fmla="*/ 32404 h 2327366"/>
              <a:gd name="connsiteX35" fmla="*/ 1054180 w 3596627"/>
              <a:gd name="connsiteY35" fmla="*/ 35798 h 2327366"/>
              <a:gd name="connsiteX36" fmla="*/ 1179389 w 3596627"/>
              <a:gd name="connsiteY36" fmla="*/ 40171 h 2327366"/>
              <a:gd name="connsiteX37" fmla="*/ 1187237 w 3596627"/>
              <a:gd name="connsiteY37" fmla="*/ 37427 h 2327366"/>
              <a:gd name="connsiteX38" fmla="*/ 1219964 w 3596627"/>
              <a:gd name="connsiteY38" fmla="*/ 35397 h 2327366"/>
              <a:gd name="connsiteX39" fmla="*/ 1241910 w 3596627"/>
              <a:gd name="connsiteY39" fmla="*/ 35461 h 2327366"/>
              <a:gd name="connsiteX40" fmla="*/ 1245085 w 3596627"/>
              <a:gd name="connsiteY40" fmla="*/ 35668 h 2327366"/>
              <a:gd name="connsiteX41" fmla="*/ 1271225 w 3596627"/>
              <a:gd name="connsiteY41" fmla="*/ 40523 h 2327366"/>
              <a:gd name="connsiteX42" fmla="*/ 1273757 w 3596627"/>
              <a:gd name="connsiteY42" fmla="*/ 38537 h 2327366"/>
              <a:gd name="connsiteX43" fmla="*/ 1282080 w 3596627"/>
              <a:gd name="connsiteY43" fmla="*/ 36682 h 2327366"/>
              <a:gd name="connsiteX44" fmla="*/ 1289045 w 3596627"/>
              <a:gd name="connsiteY44" fmla="*/ 39344 h 2327366"/>
              <a:gd name="connsiteX45" fmla="*/ 1321937 w 3596627"/>
              <a:gd name="connsiteY45" fmla="*/ 44688 h 2327366"/>
              <a:gd name="connsiteX46" fmla="*/ 1327840 w 3596627"/>
              <a:gd name="connsiteY46" fmla="*/ 45355 h 2327366"/>
              <a:gd name="connsiteX47" fmla="*/ 1328258 w 3596627"/>
              <a:gd name="connsiteY47" fmla="*/ 45369 h 2327366"/>
              <a:gd name="connsiteX48" fmla="*/ 1335806 w 3596627"/>
              <a:gd name="connsiteY48" fmla="*/ 43670 h 2327366"/>
              <a:gd name="connsiteX49" fmla="*/ 1341409 w 3596627"/>
              <a:gd name="connsiteY49" fmla="*/ 45828 h 2327366"/>
              <a:gd name="connsiteX50" fmla="*/ 1859095 w 3596627"/>
              <a:gd name="connsiteY50" fmla="*/ 63906 h 2327366"/>
              <a:gd name="connsiteX51" fmla="*/ 2044078 w 3596627"/>
              <a:gd name="connsiteY51" fmla="*/ 67190 h 2327366"/>
              <a:gd name="connsiteX52" fmla="*/ 2209682 w 3596627"/>
              <a:gd name="connsiteY52" fmla="*/ 71312 h 2327366"/>
              <a:gd name="connsiteX53" fmla="*/ 2315947 w 3596627"/>
              <a:gd name="connsiteY53" fmla="*/ 75661 h 2327366"/>
              <a:gd name="connsiteX54" fmla="*/ 3386099 w 3596627"/>
              <a:gd name="connsiteY54" fmla="*/ 107106 h 2327366"/>
              <a:gd name="connsiteX55" fmla="*/ 3494866 w 3596627"/>
              <a:gd name="connsiteY55" fmla="*/ 112527 h 2327366"/>
              <a:gd name="connsiteX56" fmla="*/ 3596627 w 3596627"/>
              <a:gd name="connsiteY56" fmla="*/ 118590 h 2327366"/>
              <a:gd name="connsiteX57" fmla="*/ 3519494 w 3596627"/>
              <a:gd name="connsiteY57" fmla="*/ 2327366 h 2327366"/>
              <a:gd name="connsiteX58" fmla="*/ 0 w 3596627"/>
              <a:gd name="connsiteY58" fmla="*/ 2327366 h 2327366"/>
              <a:gd name="connsiteX59" fmla="*/ 36766 w 3596627"/>
              <a:gd name="connsiteY59" fmla="*/ 1274525 h 2327366"/>
              <a:gd name="connsiteX60" fmla="*/ 37560 w 3596627"/>
              <a:gd name="connsiteY60" fmla="*/ 1251782 h 2327366"/>
              <a:gd name="connsiteX61" fmla="*/ 79274 w 3596627"/>
              <a:gd name="connsiteY61" fmla="*/ 57256 h 2327366"/>
              <a:gd name="connsiteX62" fmla="*/ 136761 w 3596627"/>
              <a:gd name="connsiteY62" fmla="*/ 3761 h 2327366"/>
              <a:gd name="connsiteX63" fmla="*/ 136837 w 3596627"/>
              <a:gd name="connsiteY63" fmla="*/ 3764 h 2327366"/>
              <a:gd name="connsiteX64" fmla="*/ 136846 w 3596627"/>
              <a:gd name="connsiteY64" fmla="*/ 2714 h 2327366"/>
              <a:gd name="connsiteX65" fmla="*/ 157169 w 3596627"/>
              <a:gd name="connsiteY65" fmla="*/ 85 h 232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596627" h="2327366">
                <a:moveTo>
                  <a:pt x="157169" y="85"/>
                </a:moveTo>
                <a:lnTo>
                  <a:pt x="172192" y="4999"/>
                </a:lnTo>
                <a:lnTo>
                  <a:pt x="537703" y="17762"/>
                </a:lnTo>
                <a:lnTo>
                  <a:pt x="623399" y="20755"/>
                </a:lnTo>
                <a:lnTo>
                  <a:pt x="624275" y="20754"/>
                </a:lnTo>
                <a:cubicBezTo>
                  <a:pt x="629802" y="20060"/>
                  <a:pt x="635464" y="19429"/>
                  <a:pt x="641137" y="19476"/>
                </a:cubicBezTo>
                <a:lnTo>
                  <a:pt x="655754" y="21885"/>
                </a:lnTo>
                <a:lnTo>
                  <a:pt x="685741" y="22932"/>
                </a:lnTo>
                <a:lnTo>
                  <a:pt x="696087" y="21536"/>
                </a:lnTo>
                <a:cubicBezTo>
                  <a:pt x="701319" y="20944"/>
                  <a:pt x="707472" y="22389"/>
                  <a:pt x="709805" y="18703"/>
                </a:cubicBezTo>
                <a:cubicBezTo>
                  <a:pt x="713704" y="14300"/>
                  <a:pt x="732191" y="21897"/>
                  <a:pt x="729453" y="16464"/>
                </a:cubicBezTo>
                <a:cubicBezTo>
                  <a:pt x="742577" y="21682"/>
                  <a:pt x="752688" y="12526"/>
                  <a:pt x="763564" y="10534"/>
                </a:cubicBezTo>
                <a:lnTo>
                  <a:pt x="796289" y="8504"/>
                </a:lnTo>
                <a:lnTo>
                  <a:pt x="818235" y="8569"/>
                </a:lnTo>
                <a:lnTo>
                  <a:pt x="821411" y="8777"/>
                </a:lnTo>
                <a:lnTo>
                  <a:pt x="847551" y="13630"/>
                </a:lnTo>
                <a:cubicBezTo>
                  <a:pt x="848193" y="12903"/>
                  <a:pt x="849045" y="12233"/>
                  <a:pt x="850082" y="11645"/>
                </a:cubicBezTo>
                <a:lnTo>
                  <a:pt x="858406" y="9789"/>
                </a:lnTo>
                <a:lnTo>
                  <a:pt x="865370" y="12451"/>
                </a:lnTo>
                <a:lnTo>
                  <a:pt x="898261" y="17795"/>
                </a:lnTo>
                <a:lnTo>
                  <a:pt x="907383" y="18826"/>
                </a:lnTo>
                <a:cubicBezTo>
                  <a:pt x="907410" y="18804"/>
                  <a:pt x="907438" y="18783"/>
                  <a:pt x="907465" y="18761"/>
                </a:cubicBezTo>
                <a:lnTo>
                  <a:pt x="915720" y="16903"/>
                </a:lnTo>
                <a:lnTo>
                  <a:pt x="922624" y="19563"/>
                </a:lnTo>
                <a:lnTo>
                  <a:pt x="942103" y="22748"/>
                </a:lnTo>
                <a:lnTo>
                  <a:pt x="946472" y="23242"/>
                </a:lnTo>
                <a:lnTo>
                  <a:pt x="947493" y="23631"/>
                </a:lnTo>
                <a:lnTo>
                  <a:pt x="955236" y="24897"/>
                </a:lnTo>
                <a:lnTo>
                  <a:pt x="1003037" y="30330"/>
                </a:lnTo>
                <a:lnTo>
                  <a:pt x="1010185" y="33067"/>
                </a:lnTo>
                <a:lnTo>
                  <a:pt x="1026444" y="34666"/>
                </a:lnTo>
                <a:lnTo>
                  <a:pt x="1028589" y="32996"/>
                </a:lnTo>
                <a:lnTo>
                  <a:pt x="1035914" y="33820"/>
                </a:lnTo>
                <a:lnTo>
                  <a:pt x="1037904" y="33535"/>
                </a:lnTo>
                <a:cubicBezTo>
                  <a:pt x="1041702" y="32979"/>
                  <a:pt x="1045467" y="32510"/>
                  <a:pt x="1049269" y="32404"/>
                </a:cubicBezTo>
                <a:lnTo>
                  <a:pt x="1054180" y="35798"/>
                </a:lnTo>
                <a:lnTo>
                  <a:pt x="1179389" y="40171"/>
                </a:lnTo>
                <a:lnTo>
                  <a:pt x="1187237" y="37427"/>
                </a:lnTo>
                <a:lnTo>
                  <a:pt x="1219964" y="35397"/>
                </a:lnTo>
                <a:lnTo>
                  <a:pt x="1241910" y="35461"/>
                </a:lnTo>
                <a:lnTo>
                  <a:pt x="1245085" y="35668"/>
                </a:lnTo>
                <a:lnTo>
                  <a:pt x="1271225" y="40523"/>
                </a:lnTo>
                <a:cubicBezTo>
                  <a:pt x="1271868" y="39795"/>
                  <a:pt x="1272720" y="39125"/>
                  <a:pt x="1273757" y="38537"/>
                </a:cubicBezTo>
                <a:lnTo>
                  <a:pt x="1282080" y="36682"/>
                </a:lnTo>
                <a:lnTo>
                  <a:pt x="1289045" y="39344"/>
                </a:lnTo>
                <a:lnTo>
                  <a:pt x="1321937" y="44688"/>
                </a:lnTo>
                <a:lnTo>
                  <a:pt x="1327840" y="45355"/>
                </a:lnTo>
                <a:lnTo>
                  <a:pt x="1328258" y="45369"/>
                </a:lnTo>
                <a:lnTo>
                  <a:pt x="1335806" y="43670"/>
                </a:lnTo>
                <a:lnTo>
                  <a:pt x="1341409" y="45828"/>
                </a:lnTo>
                <a:lnTo>
                  <a:pt x="1859095" y="63906"/>
                </a:lnTo>
                <a:lnTo>
                  <a:pt x="2044078" y="67190"/>
                </a:lnTo>
                <a:cubicBezTo>
                  <a:pt x="2095449" y="67869"/>
                  <a:pt x="2158310" y="70634"/>
                  <a:pt x="2209682" y="71312"/>
                </a:cubicBezTo>
                <a:cubicBezTo>
                  <a:pt x="2205739" y="67481"/>
                  <a:pt x="2303826" y="71591"/>
                  <a:pt x="2315947" y="75661"/>
                </a:cubicBezTo>
                <a:lnTo>
                  <a:pt x="3386099" y="107106"/>
                </a:lnTo>
                <a:lnTo>
                  <a:pt x="3494866" y="112527"/>
                </a:lnTo>
                <a:cubicBezTo>
                  <a:pt x="3525975" y="115047"/>
                  <a:pt x="3581288" y="104562"/>
                  <a:pt x="3596627" y="118590"/>
                </a:cubicBezTo>
                <a:lnTo>
                  <a:pt x="3519494" y="2327366"/>
                </a:lnTo>
                <a:lnTo>
                  <a:pt x="0" y="2327366"/>
                </a:lnTo>
                <a:lnTo>
                  <a:pt x="36766" y="1274525"/>
                </a:lnTo>
                <a:cubicBezTo>
                  <a:pt x="37031" y="1266944"/>
                  <a:pt x="37295" y="1259363"/>
                  <a:pt x="37560" y="1251782"/>
                </a:cubicBezTo>
                <a:lnTo>
                  <a:pt x="79274" y="57256"/>
                </a:lnTo>
                <a:cubicBezTo>
                  <a:pt x="80422" y="26678"/>
                  <a:pt x="106110" y="2779"/>
                  <a:pt x="136761" y="3761"/>
                </a:cubicBezTo>
                <a:lnTo>
                  <a:pt x="136837" y="3764"/>
                </a:lnTo>
                <a:lnTo>
                  <a:pt x="136846" y="2714"/>
                </a:lnTo>
                <a:cubicBezTo>
                  <a:pt x="138317" y="786"/>
                  <a:pt x="143165" y="-325"/>
                  <a:pt x="157169" y="85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95D4BA9-C9E3-4CD0-B5D4-EB07998DD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030121" flipH="1">
            <a:off x="549086" y="3843217"/>
            <a:ext cx="444795" cy="1352739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116392-5358-4454-8536-AE15E0034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000" flipH="1">
            <a:off x="1830002" y="2183007"/>
            <a:ext cx="3564958" cy="25283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3AF5B1A-54C5-4AB3-99B5-C88083E0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000" flipV="1">
            <a:off x="1922077" y="2285439"/>
            <a:ext cx="3357172" cy="2331167"/>
          </a:xfrm>
          <a:custGeom>
            <a:avLst/>
            <a:gdLst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2155616 w 3481993"/>
              <a:gd name="connsiteY37" fmla="*/ 17911 h 2511025"/>
              <a:gd name="connsiteX38" fmla="*/ 2166747 w 3481993"/>
              <a:gd name="connsiteY38" fmla="*/ 16236 h 2511025"/>
              <a:gd name="connsiteX39" fmla="*/ 2236257 w 3481993"/>
              <a:gd name="connsiteY39" fmla="*/ 16682 h 2511025"/>
              <a:gd name="connsiteX40" fmla="*/ 2248921 w 3481993"/>
              <a:gd name="connsiteY40" fmla="*/ 17911 h 2511025"/>
              <a:gd name="connsiteX41" fmla="*/ 2420086 w 3481993"/>
              <a:gd name="connsiteY41" fmla="*/ 17911 h 2511025"/>
              <a:gd name="connsiteX42" fmla="*/ 3309075 w 3481993"/>
              <a:gd name="connsiteY42" fmla="*/ 12963 h 2511025"/>
              <a:gd name="connsiteX43" fmla="*/ 3332370 w 3481993"/>
              <a:gd name="connsiteY43" fmla="*/ 8553 h 2511025"/>
              <a:gd name="connsiteX44" fmla="*/ 3354290 w 3481993"/>
              <a:gd name="connsiteY44" fmla="*/ 5254 h 2511025"/>
              <a:gd name="connsiteX45" fmla="*/ 3418332 w 3481993"/>
              <a:gd name="connsiteY45" fmla="*/ 0 h 2511025"/>
              <a:gd name="connsiteX46" fmla="*/ 3440938 w 3481993"/>
              <a:gd name="connsiteY46" fmla="*/ 9597 h 2511025"/>
              <a:gd name="connsiteX47" fmla="*/ 3442816 w 3481993"/>
              <a:gd name="connsiteY47" fmla="*/ 12215 h 2511025"/>
              <a:gd name="connsiteX48" fmla="*/ 3481993 w 3481993"/>
              <a:gd name="connsiteY48" fmla="*/ 11996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2155616 w 3481993"/>
              <a:gd name="connsiteY37" fmla="*/ 17911 h 2511025"/>
              <a:gd name="connsiteX38" fmla="*/ 2166747 w 3481993"/>
              <a:gd name="connsiteY38" fmla="*/ 16236 h 2511025"/>
              <a:gd name="connsiteX39" fmla="*/ 2236257 w 3481993"/>
              <a:gd name="connsiteY39" fmla="*/ 16682 h 2511025"/>
              <a:gd name="connsiteX40" fmla="*/ 2248921 w 3481993"/>
              <a:gd name="connsiteY40" fmla="*/ 17911 h 2511025"/>
              <a:gd name="connsiteX41" fmla="*/ 2420086 w 3481993"/>
              <a:gd name="connsiteY41" fmla="*/ 17911 h 2511025"/>
              <a:gd name="connsiteX42" fmla="*/ 3309075 w 3481993"/>
              <a:gd name="connsiteY42" fmla="*/ 12963 h 2511025"/>
              <a:gd name="connsiteX43" fmla="*/ 3332370 w 3481993"/>
              <a:gd name="connsiteY43" fmla="*/ 8553 h 2511025"/>
              <a:gd name="connsiteX44" fmla="*/ 3354290 w 3481993"/>
              <a:gd name="connsiteY44" fmla="*/ 5254 h 2511025"/>
              <a:gd name="connsiteX45" fmla="*/ 3418332 w 3481993"/>
              <a:gd name="connsiteY45" fmla="*/ 0 h 2511025"/>
              <a:gd name="connsiteX46" fmla="*/ 3440938 w 3481993"/>
              <a:gd name="connsiteY46" fmla="*/ 9597 h 2511025"/>
              <a:gd name="connsiteX47" fmla="*/ 3481993 w 3481993"/>
              <a:gd name="connsiteY47" fmla="*/ 11996 h 2511025"/>
              <a:gd name="connsiteX48" fmla="*/ 3481993 w 3481993"/>
              <a:gd name="connsiteY48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2155616 w 3481993"/>
              <a:gd name="connsiteY37" fmla="*/ 17911 h 2511025"/>
              <a:gd name="connsiteX38" fmla="*/ 2166747 w 3481993"/>
              <a:gd name="connsiteY38" fmla="*/ 16236 h 2511025"/>
              <a:gd name="connsiteX39" fmla="*/ 2236257 w 3481993"/>
              <a:gd name="connsiteY39" fmla="*/ 16682 h 2511025"/>
              <a:gd name="connsiteX40" fmla="*/ 2248921 w 3481993"/>
              <a:gd name="connsiteY40" fmla="*/ 17911 h 2511025"/>
              <a:gd name="connsiteX41" fmla="*/ 3309075 w 3481993"/>
              <a:gd name="connsiteY41" fmla="*/ 12963 h 2511025"/>
              <a:gd name="connsiteX42" fmla="*/ 3332370 w 3481993"/>
              <a:gd name="connsiteY42" fmla="*/ 8553 h 2511025"/>
              <a:gd name="connsiteX43" fmla="*/ 3354290 w 3481993"/>
              <a:gd name="connsiteY43" fmla="*/ 5254 h 2511025"/>
              <a:gd name="connsiteX44" fmla="*/ 3418332 w 3481993"/>
              <a:gd name="connsiteY44" fmla="*/ 0 h 2511025"/>
              <a:gd name="connsiteX45" fmla="*/ 3440938 w 3481993"/>
              <a:gd name="connsiteY45" fmla="*/ 9597 h 2511025"/>
              <a:gd name="connsiteX46" fmla="*/ 3481993 w 3481993"/>
              <a:gd name="connsiteY46" fmla="*/ 11996 h 2511025"/>
              <a:gd name="connsiteX47" fmla="*/ 3481993 w 3481993"/>
              <a:gd name="connsiteY47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2155616 w 3481993"/>
              <a:gd name="connsiteY37" fmla="*/ 17911 h 2511025"/>
              <a:gd name="connsiteX38" fmla="*/ 2166747 w 3481993"/>
              <a:gd name="connsiteY38" fmla="*/ 16236 h 2511025"/>
              <a:gd name="connsiteX39" fmla="*/ 2236257 w 3481993"/>
              <a:gd name="connsiteY39" fmla="*/ 16682 h 2511025"/>
              <a:gd name="connsiteX40" fmla="*/ 3309075 w 3481993"/>
              <a:gd name="connsiteY40" fmla="*/ 12963 h 2511025"/>
              <a:gd name="connsiteX41" fmla="*/ 3332370 w 3481993"/>
              <a:gd name="connsiteY41" fmla="*/ 8553 h 2511025"/>
              <a:gd name="connsiteX42" fmla="*/ 3354290 w 3481993"/>
              <a:gd name="connsiteY42" fmla="*/ 5254 h 2511025"/>
              <a:gd name="connsiteX43" fmla="*/ 3418332 w 3481993"/>
              <a:gd name="connsiteY43" fmla="*/ 0 h 2511025"/>
              <a:gd name="connsiteX44" fmla="*/ 3440938 w 3481993"/>
              <a:gd name="connsiteY44" fmla="*/ 9597 h 2511025"/>
              <a:gd name="connsiteX45" fmla="*/ 3481993 w 3481993"/>
              <a:gd name="connsiteY45" fmla="*/ 11996 h 2511025"/>
              <a:gd name="connsiteX46" fmla="*/ 3481993 w 3481993"/>
              <a:gd name="connsiteY46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2155616 w 3481993"/>
              <a:gd name="connsiteY37" fmla="*/ 17911 h 2511025"/>
              <a:gd name="connsiteX38" fmla="*/ 2236257 w 3481993"/>
              <a:gd name="connsiteY38" fmla="*/ 16682 h 2511025"/>
              <a:gd name="connsiteX39" fmla="*/ 3309075 w 3481993"/>
              <a:gd name="connsiteY39" fmla="*/ 12963 h 2511025"/>
              <a:gd name="connsiteX40" fmla="*/ 3332370 w 3481993"/>
              <a:gd name="connsiteY40" fmla="*/ 8553 h 2511025"/>
              <a:gd name="connsiteX41" fmla="*/ 3354290 w 3481993"/>
              <a:gd name="connsiteY41" fmla="*/ 5254 h 2511025"/>
              <a:gd name="connsiteX42" fmla="*/ 3418332 w 3481993"/>
              <a:gd name="connsiteY42" fmla="*/ 0 h 2511025"/>
              <a:gd name="connsiteX43" fmla="*/ 3440938 w 3481993"/>
              <a:gd name="connsiteY43" fmla="*/ 9597 h 2511025"/>
              <a:gd name="connsiteX44" fmla="*/ 3481993 w 3481993"/>
              <a:gd name="connsiteY44" fmla="*/ 11996 h 2511025"/>
              <a:gd name="connsiteX45" fmla="*/ 3481993 w 3481993"/>
              <a:gd name="connsiteY45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2236257 w 3481993"/>
              <a:gd name="connsiteY37" fmla="*/ 16682 h 2511025"/>
              <a:gd name="connsiteX38" fmla="*/ 3309075 w 3481993"/>
              <a:gd name="connsiteY38" fmla="*/ 12963 h 2511025"/>
              <a:gd name="connsiteX39" fmla="*/ 3332370 w 3481993"/>
              <a:gd name="connsiteY39" fmla="*/ 8553 h 2511025"/>
              <a:gd name="connsiteX40" fmla="*/ 3354290 w 3481993"/>
              <a:gd name="connsiteY40" fmla="*/ 5254 h 2511025"/>
              <a:gd name="connsiteX41" fmla="*/ 3418332 w 3481993"/>
              <a:gd name="connsiteY41" fmla="*/ 0 h 2511025"/>
              <a:gd name="connsiteX42" fmla="*/ 3440938 w 3481993"/>
              <a:gd name="connsiteY42" fmla="*/ 9597 h 2511025"/>
              <a:gd name="connsiteX43" fmla="*/ 3481993 w 3481993"/>
              <a:gd name="connsiteY43" fmla="*/ 11996 h 2511025"/>
              <a:gd name="connsiteX44" fmla="*/ 3481993 w 3481993"/>
              <a:gd name="connsiteY44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2114810 w 3481993"/>
              <a:gd name="connsiteY36" fmla="*/ 17911 h 2511025"/>
              <a:gd name="connsiteX37" fmla="*/ 3309075 w 3481993"/>
              <a:gd name="connsiteY37" fmla="*/ 12963 h 2511025"/>
              <a:gd name="connsiteX38" fmla="*/ 3332370 w 3481993"/>
              <a:gd name="connsiteY38" fmla="*/ 8553 h 2511025"/>
              <a:gd name="connsiteX39" fmla="*/ 3354290 w 3481993"/>
              <a:gd name="connsiteY39" fmla="*/ 5254 h 2511025"/>
              <a:gd name="connsiteX40" fmla="*/ 3418332 w 3481993"/>
              <a:gd name="connsiteY40" fmla="*/ 0 h 2511025"/>
              <a:gd name="connsiteX41" fmla="*/ 3440938 w 3481993"/>
              <a:gd name="connsiteY41" fmla="*/ 9597 h 2511025"/>
              <a:gd name="connsiteX42" fmla="*/ 3481993 w 3481993"/>
              <a:gd name="connsiteY42" fmla="*/ 11996 h 2511025"/>
              <a:gd name="connsiteX43" fmla="*/ 3481993 w 3481993"/>
              <a:gd name="connsiteY43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55027 w 3481993"/>
              <a:gd name="connsiteY11" fmla="*/ 17911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3309075 w 3481993"/>
              <a:gd name="connsiteY36" fmla="*/ 12963 h 2511025"/>
              <a:gd name="connsiteX37" fmla="*/ 3332370 w 3481993"/>
              <a:gd name="connsiteY37" fmla="*/ 8553 h 2511025"/>
              <a:gd name="connsiteX38" fmla="*/ 3354290 w 3481993"/>
              <a:gd name="connsiteY38" fmla="*/ 5254 h 2511025"/>
              <a:gd name="connsiteX39" fmla="*/ 3418332 w 3481993"/>
              <a:gd name="connsiteY39" fmla="*/ 0 h 2511025"/>
              <a:gd name="connsiteX40" fmla="*/ 3440938 w 3481993"/>
              <a:gd name="connsiteY40" fmla="*/ 9597 h 2511025"/>
              <a:gd name="connsiteX41" fmla="*/ 3481993 w 3481993"/>
              <a:gd name="connsiteY41" fmla="*/ 11996 h 2511025"/>
              <a:gd name="connsiteX42" fmla="*/ 3481993 w 3481993"/>
              <a:gd name="connsiteY42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1253230 h 2511025"/>
              <a:gd name="connsiteX10" fmla="*/ 0 w 3481993"/>
              <a:gd name="connsiteY10" fmla="*/ 72696 h 2511025"/>
              <a:gd name="connsiteX11" fmla="*/ 34594 w 3481993"/>
              <a:gd name="connsiteY11" fmla="*/ 17525 h 2511025"/>
              <a:gd name="connsiteX12" fmla="*/ 452181 w 3481993"/>
              <a:gd name="connsiteY12" fmla="*/ 17911 h 2511025"/>
              <a:gd name="connsiteX13" fmla="*/ 681112 w 3481993"/>
              <a:gd name="connsiteY13" fmla="*/ 17911 h 2511025"/>
              <a:gd name="connsiteX14" fmla="*/ 692724 w 3481993"/>
              <a:gd name="connsiteY14" fmla="*/ 16805 h 2511025"/>
              <a:gd name="connsiteX15" fmla="*/ 699868 w 3481993"/>
              <a:gd name="connsiteY15" fmla="*/ 15066 h 2511025"/>
              <a:gd name="connsiteX16" fmla="*/ 733127 w 3481993"/>
              <a:gd name="connsiteY16" fmla="*/ 8036 h 2511025"/>
              <a:gd name="connsiteX17" fmla="*/ 765160 w 3481993"/>
              <a:gd name="connsiteY17" fmla="*/ 4905 h 2511025"/>
              <a:gd name="connsiteX18" fmla="*/ 786691 w 3481993"/>
              <a:gd name="connsiteY18" fmla="*/ 4212 h 2511025"/>
              <a:gd name="connsiteX19" fmla="*/ 789813 w 3481993"/>
              <a:gd name="connsiteY19" fmla="*/ 4308 h 2511025"/>
              <a:gd name="connsiteX20" fmla="*/ 815622 w 3481993"/>
              <a:gd name="connsiteY20" fmla="*/ 8198 h 2511025"/>
              <a:gd name="connsiteX21" fmla="*/ 818037 w 3481993"/>
              <a:gd name="connsiteY21" fmla="*/ 6151 h 2511025"/>
              <a:gd name="connsiteX22" fmla="*/ 826139 w 3481993"/>
              <a:gd name="connsiteY22" fmla="*/ 4032 h 2511025"/>
              <a:gd name="connsiteX23" fmla="*/ 833062 w 3481993"/>
              <a:gd name="connsiteY23" fmla="*/ 6420 h 2511025"/>
              <a:gd name="connsiteX24" fmla="*/ 865510 w 3481993"/>
              <a:gd name="connsiteY24" fmla="*/ 10561 h 2511025"/>
              <a:gd name="connsiteX25" fmla="*/ 912990 w 3481993"/>
              <a:gd name="connsiteY25" fmla="*/ 14276 h 2511025"/>
              <a:gd name="connsiteX26" fmla="*/ 920157 w 3481993"/>
              <a:gd name="connsiteY26" fmla="*/ 16732 h 2511025"/>
              <a:gd name="connsiteX27" fmla="*/ 938872 w 3481993"/>
              <a:gd name="connsiteY27" fmla="*/ 17911 h 2511025"/>
              <a:gd name="connsiteX28" fmla="*/ 1170802 w 3481993"/>
              <a:gd name="connsiteY28" fmla="*/ 17911 h 2511025"/>
              <a:gd name="connsiteX29" fmla="*/ 1181695 w 3481993"/>
              <a:gd name="connsiteY29" fmla="*/ 16846 h 2511025"/>
              <a:gd name="connsiteX30" fmla="*/ 1203226 w 3481993"/>
              <a:gd name="connsiteY30" fmla="*/ 16153 h 2511025"/>
              <a:gd name="connsiteX31" fmla="*/ 1206348 w 3481993"/>
              <a:gd name="connsiteY31" fmla="*/ 16248 h 2511025"/>
              <a:gd name="connsiteX32" fmla="*/ 1217379 w 3481993"/>
              <a:gd name="connsiteY32" fmla="*/ 17911 h 2511025"/>
              <a:gd name="connsiteX33" fmla="*/ 1235265 w 3481993"/>
              <a:gd name="connsiteY33" fmla="*/ 17911 h 2511025"/>
              <a:gd name="connsiteX34" fmla="*/ 1242674 w 3481993"/>
              <a:gd name="connsiteY34" fmla="*/ 15974 h 2511025"/>
              <a:gd name="connsiteX35" fmla="*/ 1248292 w 3481993"/>
              <a:gd name="connsiteY35" fmla="*/ 17911 h 2511025"/>
              <a:gd name="connsiteX36" fmla="*/ 3309075 w 3481993"/>
              <a:gd name="connsiteY36" fmla="*/ 12963 h 2511025"/>
              <a:gd name="connsiteX37" fmla="*/ 3332370 w 3481993"/>
              <a:gd name="connsiteY37" fmla="*/ 8553 h 2511025"/>
              <a:gd name="connsiteX38" fmla="*/ 3354290 w 3481993"/>
              <a:gd name="connsiteY38" fmla="*/ 5254 h 2511025"/>
              <a:gd name="connsiteX39" fmla="*/ 3418332 w 3481993"/>
              <a:gd name="connsiteY39" fmla="*/ 0 h 2511025"/>
              <a:gd name="connsiteX40" fmla="*/ 3440938 w 3481993"/>
              <a:gd name="connsiteY40" fmla="*/ 9597 h 2511025"/>
              <a:gd name="connsiteX41" fmla="*/ 3481993 w 3481993"/>
              <a:gd name="connsiteY41" fmla="*/ 11996 h 2511025"/>
              <a:gd name="connsiteX42" fmla="*/ 3481993 w 3481993"/>
              <a:gd name="connsiteY42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1275706 h 2511025"/>
              <a:gd name="connsiteX9" fmla="*/ 0 w 3481993"/>
              <a:gd name="connsiteY9" fmla="*/ 72696 h 2511025"/>
              <a:gd name="connsiteX10" fmla="*/ 34594 w 3481993"/>
              <a:gd name="connsiteY10" fmla="*/ 17525 h 2511025"/>
              <a:gd name="connsiteX11" fmla="*/ 452181 w 3481993"/>
              <a:gd name="connsiteY11" fmla="*/ 17911 h 2511025"/>
              <a:gd name="connsiteX12" fmla="*/ 681112 w 3481993"/>
              <a:gd name="connsiteY12" fmla="*/ 17911 h 2511025"/>
              <a:gd name="connsiteX13" fmla="*/ 692724 w 3481993"/>
              <a:gd name="connsiteY13" fmla="*/ 16805 h 2511025"/>
              <a:gd name="connsiteX14" fmla="*/ 699868 w 3481993"/>
              <a:gd name="connsiteY14" fmla="*/ 15066 h 2511025"/>
              <a:gd name="connsiteX15" fmla="*/ 733127 w 3481993"/>
              <a:gd name="connsiteY15" fmla="*/ 8036 h 2511025"/>
              <a:gd name="connsiteX16" fmla="*/ 765160 w 3481993"/>
              <a:gd name="connsiteY16" fmla="*/ 4905 h 2511025"/>
              <a:gd name="connsiteX17" fmla="*/ 786691 w 3481993"/>
              <a:gd name="connsiteY17" fmla="*/ 4212 h 2511025"/>
              <a:gd name="connsiteX18" fmla="*/ 789813 w 3481993"/>
              <a:gd name="connsiteY18" fmla="*/ 4308 h 2511025"/>
              <a:gd name="connsiteX19" fmla="*/ 815622 w 3481993"/>
              <a:gd name="connsiteY19" fmla="*/ 8198 h 2511025"/>
              <a:gd name="connsiteX20" fmla="*/ 818037 w 3481993"/>
              <a:gd name="connsiteY20" fmla="*/ 6151 h 2511025"/>
              <a:gd name="connsiteX21" fmla="*/ 826139 w 3481993"/>
              <a:gd name="connsiteY21" fmla="*/ 4032 h 2511025"/>
              <a:gd name="connsiteX22" fmla="*/ 833062 w 3481993"/>
              <a:gd name="connsiteY22" fmla="*/ 6420 h 2511025"/>
              <a:gd name="connsiteX23" fmla="*/ 865510 w 3481993"/>
              <a:gd name="connsiteY23" fmla="*/ 10561 h 2511025"/>
              <a:gd name="connsiteX24" fmla="*/ 912990 w 3481993"/>
              <a:gd name="connsiteY24" fmla="*/ 14276 h 2511025"/>
              <a:gd name="connsiteX25" fmla="*/ 920157 w 3481993"/>
              <a:gd name="connsiteY25" fmla="*/ 16732 h 2511025"/>
              <a:gd name="connsiteX26" fmla="*/ 938872 w 3481993"/>
              <a:gd name="connsiteY26" fmla="*/ 17911 h 2511025"/>
              <a:gd name="connsiteX27" fmla="*/ 1170802 w 3481993"/>
              <a:gd name="connsiteY27" fmla="*/ 17911 h 2511025"/>
              <a:gd name="connsiteX28" fmla="*/ 1181695 w 3481993"/>
              <a:gd name="connsiteY28" fmla="*/ 16846 h 2511025"/>
              <a:gd name="connsiteX29" fmla="*/ 1203226 w 3481993"/>
              <a:gd name="connsiteY29" fmla="*/ 16153 h 2511025"/>
              <a:gd name="connsiteX30" fmla="*/ 1206348 w 3481993"/>
              <a:gd name="connsiteY30" fmla="*/ 16248 h 2511025"/>
              <a:gd name="connsiteX31" fmla="*/ 1217379 w 3481993"/>
              <a:gd name="connsiteY31" fmla="*/ 17911 h 2511025"/>
              <a:gd name="connsiteX32" fmla="*/ 1235265 w 3481993"/>
              <a:gd name="connsiteY32" fmla="*/ 17911 h 2511025"/>
              <a:gd name="connsiteX33" fmla="*/ 1242674 w 3481993"/>
              <a:gd name="connsiteY33" fmla="*/ 15974 h 2511025"/>
              <a:gd name="connsiteX34" fmla="*/ 1248292 w 3481993"/>
              <a:gd name="connsiteY34" fmla="*/ 17911 h 2511025"/>
              <a:gd name="connsiteX35" fmla="*/ 3309075 w 3481993"/>
              <a:gd name="connsiteY35" fmla="*/ 12963 h 2511025"/>
              <a:gd name="connsiteX36" fmla="*/ 3332370 w 3481993"/>
              <a:gd name="connsiteY36" fmla="*/ 8553 h 2511025"/>
              <a:gd name="connsiteX37" fmla="*/ 3354290 w 3481993"/>
              <a:gd name="connsiteY37" fmla="*/ 5254 h 2511025"/>
              <a:gd name="connsiteX38" fmla="*/ 3418332 w 3481993"/>
              <a:gd name="connsiteY38" fmla="*/ 0 h 2511025"/>
              <a:gd name="connsiteX39" fmla="*/ 3440938 w 3481993"/>
              <a:gd name="connsiteY39" fmla="*/ 9597 h 2511025"/>
              <a:gd name="connsiteX40" fmla="*/ 3481993 w 3481993"/>
              <a:gd name="connsiteY40" fmla="*/ 11996 h 2511025"/>
              <a:gd name="connsiteX41" fmla="*/ 3481993 w 3481993"/>
              <a:gd name="connsiteY41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72696 h 2511025"/>
              <a:gd name="connsiteX9" fmla="*/ 34594 w 3481993"/>
              <a:gd name="connsiteY9" fmla="*/ 17525 h 2511025"/>
              <a:gd name="connsiteX10" fmla="*/ 452181 w 3481993"/>
              <a:gd name="connsiteY10" fmla="*/ 17911 h 2511025"/>
              <a:gd name="connsiteX11" fmla="*/ 681112 w 3481993"/>
              <a:gd name="connsiteY11" fmla="*/ 17911 h 2511025"/>
              <a:gd name="connsiteX12" fmla="*/ 692724 w 3481993"/>
              <a:gd name="connsiteY12" fmla="*/ 16805 h 2511025"/>
              <a:gd name="connsiteX13" fmla="*/ 699868 w 3481993"/>
              <a:gd name="connsiteY13" fmla="*/ 15066 h 2511025"/>
              <a:gd name="connsiteX14" fmla="*/ 733127 w 3481993"/>
              <a:gd name="connsiteY14" fmla="*/ 8036 h 2511025"/>
              <a:gd name="connsiteX15" fmla="*/ 765160 w 3481993"/>
              <a:gd name="connsiteY15" fmla="*/ 4905 h 2511025"/>
              <a:gd name="connsiteX16" fmla="*/ 786691 w 3481993"/>
              <a:gd name="connsiteY16" fmla="*/ 4212 h 2511025"/>
              <a:gd name="connsiteX17" fmla="*/ 789813 w 3481993"/>
              <a:gd name="connsiteY17" fmla="*/ 4308 h 2511025"/>
              <a:gd name="connsiteX18" fmla="*/ 815622 w 3481993"/>
              <a:gd name="connsiteY18" fmla="*/ 8198 h 2511025"/>
              <a:gd name="connsiteX19" fmla="*/ 818037 w 3481993"/>
              <a:gd name="connsiteY19" fmla="*/ 6151 h 2511025"/>
              <a:gd name="connsiteX20" fmla="*/ 826139 w 3481993"/>
              <a:gd name="connsiteY20" fmla="*/ 4032 h 2511025"/>
              <a:gd name="connsiteX21" fmla="*/ 833062 w 3481993"/>
              <a:gd name="connsiteY21" fmla="*/ 6420 h 2511025"/>
              <a:gd name="connsiteX22" fmla="*/ 865510 w 3481993"/>
              <a:gd name="connsiteY22" fmla="*/ 10561 h 2511025"/>
              <a:gd name="connsiteX23" fmla="*/ 912990 w 3481993"/>
              <a:gd name="connsiteY23" fmla="*/ 14276 h 2511025"/>
              <a:gd name="connsiteX24" fmla="*/ 920157 w 3481993"/>
              <a:gd name="connsiteY24" fmla="*/ 16732 h 2511025"/>
              <a:gd name="connsiteX25" fmla="*/ 938872 w 3481993"/>
              <a:gd name="connsiteY25" fmla="*/ 17911 h 2511025"/>
              <a:gd name="connsiteX26" fmla="*/ 1170802 w 3481993"/>
              <a:gd name="connsiteY26" fmla="*/ 17911 h 2511025"/>
              <a:gd name="connsiteX27" fmla="*/ 1181695 w 3481993"/>
              <a:gd name="connsiteY27" fmla="*/ 16846 h 2511025"/>
              <a:gd name="connsiteX28" fmla="*/ 1203226 w 3481993"/>
              <a:gd name="connsiteY28" fmla="*/ 16153 h 2511025"/>
              <a:gd name="connsiteX29" fmla="*/ 1206348 w 3481993"/>
              <a:gd name="connsiteY29" fmla="*/ 16248 h 2511025"/>
              <a:gd name="connsiteX30" fmla="*/ 1217379 w 3481993"/>
              <a:gd name="connsiteY30" fmla="*/ 17911 h 2511025"/>
              <a:gd name="connsiteX31" fmla="*/ 1235265 w 3481993"/>
              <a:gd name="connsiteY31" fmla="*/ 17911 h 2511025"/>
              <a:gd name="connsiteX32" fmla="*/ 1242674 w 3481993"/>
              <a:gd name="connsiteY32" fmla="*/ 15974 h 2511025"/>
              <a:gd name="connsiteX33" fmla="*/ 1248292 w 3481993"/>
              <a:gd name="connsiteY33" fmla="*/ 17911 h 2511025"/>
              <a:gd name="connsiteX34" fmla="*/ 3309075 w 3481993"/>
              <a:gd name="connsiteY34" fmla="*/ 12963 h 2511025"/>
              <a:gd name="connsiteX35" fmla="*/ 3332370 w 3481993"/>
              <a:gd name="connsiteY35" fmla="*/ 8553 h 2511025"/>
              <a:gd name="connsiteX36" fmla="*/ 3354290 w 3481993"/>
              <a:gd name="connsiteY36" fmla="*/ 5254 h 2511025"/>
              <a:gd name="connsiteX37" fmla="*/ 3418332 w 3481993"/>
              <a:gd name="connsiteY37" fmla="*/ 0 h 2511025"/>
              <a:gd name="connsiteX38" fmla="*/ 3440938 w 3481993"/>
              <a:gd name="connsiteY38" fmla="*/ 9597 h 2511025"/>
              <a:gd name="connsiteX39" fmla="*/ 3481993 w 3481993"/>
              <a:gd name="connsiteY39" fmla="*/ 11996 h 2511025"/>
              <a:gd name="connsiteX40" fmla="*/ 3481993 w 3481993"/>
              <a:gd name="connsiteY40" fmla="*/ 2511025 h 2511025"/>
              <a:gd name="connsiteX0" fmla="*/ 3481993 w 3481993"/>
              <a:gd name="connsiteY0" fmla="*/ 2511025 h 2511025"/>
              <a:gd name="connsiteX1" fmla="*/ 2511964 w 3481993"/>
              <a:gd name="connsiteY1" fmla="*/ 2511025 h 2511025"/>
              <a:gd name="connsiteX2" fmla="*/ 2114810 w 3481993"/>
              <a:gd name="connsiteY2" fmla="*/ 2511025 h 2511025"/>
              <a:gd name="connsiteX3" fmla="*/ 1530101 w 3481993"/>
              <a:gd name="connsiteY3" fmla="*/ 2511025 h 2511025"/>
              <a:gd name="connsiteX4" fmla="*/ 452181 w 3481993"/>
              <a:gd name="connsiteY4" fmla="*/ 2511025 h 2511025"/>
              <a:gd name="connsiteX5" fmla="*/ 63456 w 3481993"/>
              <a:gd name="connsiteY5" fmla="*/ 2511025 h 2511025"/>
              <a:gd name="connsiteX6" fmla="*/ 55027 w 3481993"/>
              <a:gd name="connsiteY6" fmla="*/ 2511025 h 2511025"/>
              <a:gd name="connsiteX7" fmla="*/ 0 w 3481993"/>
              <a:gd name="connsiteY7" fmla="*/ 2456241 h 2511025"/>
              <a:gd name="connsiteX8" fmla="*/ 0 w 3481993"/>
              <a:gd name="connsiteY8" fmla="*/ 72696 h 2511025"/>
              <a:gd name="connsiteX9" fmla="*/ 28756 w 3481993"/>
              <a:gd name="connsiteY9" fmla="*/ 17414 h 2511025"/>
              <a:gd name="connsiteX10" fmla="*/ 452181 w 3481993"/>
              <a:gd name="connsiteY10" fmla="*/ 17911 h 2511025"/>
              <a:gd name="connsiteX11" fmla="*/ 681112 w 3481993"/>
              <a:gd name="connsiteY11" fmla="*/ 17911 h 2511025"/>
              <a:gd name="connsiteX12" fmla="*/ 692724 w 3481993"/>
              <a:gd name="connsiteY12" fmla="*/ 16805 h 2511025"/>
              <a:gd name="connsiteX13" fmla="*/ 699868 w 3481993"/>
              <a:gd name="connsiteY13" fmla="*/ 15066 h 2511025"/>
              <a:gd name="connsiteX14" fmla="*/ 733127 w 3481993"/>
              <a:gd name="connsiteY14" fmla="*/ 8036 h 2511025"/>
              <a:gd name="connsiteX15" fmla="*/ 765160 w 3481993"/>
              <a:gd name="connsiteY15" fmla="*/ 4905 h 2511025"/>
              <a:gd name="connsiteX16" fmla="*/ 786691 w 3481993"/>
              <a:gd name="connsiteY16" fmla="*/ 4212 h 2511025"/>
              <a:gd name="connsiteX17" fmla="*/ 789813 w 3481993"/>
              <a:gd name="connsiteY17" fmla="*/ 4308 h 2511025"/>
              <a:gd name="connsiteX18" fmla="*/ 815622 w 3481993"/>
              <a:gd name="connsiteY18" fmla="*/ 8198 h 2511025"/>
              <a:gd name="connsiteX19" fmla="*/ 818037 w 3481993"/>
              <a:gd name="connsiteY19" fmla="*/ 6151 h 2511025"/>
              <a:gd name="connsiteX20" fmla="*/ 826139 w 3481993"/>
              <a:gd name="connsiteY20" fmla="*/ 4032 h 2511025"/>
              <a:gd name="connsiteX21" fmla="*/ 833062 w 3481993"/>
              <a:gd name="connsiteY21" fmla="*/ 6420 h 2511025"/>
              <a:gd name="connsiteX22" fmla="*/ 865510 w 3481993"/>
              <a:gd name="connsiteY22" fmla="*/ 10561 h 2511025"/>
              <a:gd name="connsiteX23" fmla="*/ 912990 w 3481993"/>
              <a:gd name="connsiteY23" fmla="*/ 14276 h 2511025"/>
              <a:gd name="connsiteX24" fmla="*/ 920157 w 3481993"/>
              <a:gd name="connsiteY24" fmla="*/ 16732 h 2511025"/>
              <a:gd name="connsiteX25" fmla="*/ 938872 w 3481993"/>
              <a:gd name="connsiteY25" fmla="*/ 17911 h 2511025"/>
              <a:gd name="connsiteX26" fmla="*/ 1170802 w 3481993"/>
              <a:gd name="connsiteY26" fmla="*/ 17911 h 2511025"/>
              <a:gd name="connsiteX27" fmla="*/ 1181695 w 3481993"/>
              <a:gd name="connsiteY27" fmla="*/ 16846 h 2511025"/>
              <a:gd name="connsiteX28" fmla="*/ 1203226 w 3481993"/>
              <a:gd name="connsiteY28" fmla="*/ 16153 h 2511025"/>
              <a:gd name="connsiteX29" fmla="*/ 1206348 w 3481993"/>
              <a:gd name="connsiteY29" fmla="*/ 16248 h 2511025"/>
              <a:gd name="connsiteX30" fmla="*/ 1217379 w 3481993"/>
              <a:gd name="connsiteY30" fmla="*/ 17911 h 2511025"/>
              <a:gd name="connsiteX31" fmla="*/ 1235265 w 3481993"/>
              <a:gd name="connsiteY31" fmla="*/ 17911 h 2511025"/>
              <a:gd name="connsiteX32" fmla="*/ 1242674 w 3481993"/>
              <a:gd name="connsiteY32" fmla="*/ 15974 h 2511025"/>
              <a:gd name="connsiteX33" fmla="*/ 1248292 w 3481993"/>
              <a:gd name="connsiteY33" fmla="*/ 17911 h 2511025"/>
              <a:gd name="connsiteX34" fmla="*/ 3309075 w 3481993"/>
              <a:gd name="connsiteY34" fmla="*/ 12963 h 2511025"/>
              <a:gd name="connsiteX35" fmla="*/ 3332370 w 3481993"/>
              <a:gd name="connsiteY35" fmla="*/ 8553 h 2511025"/>
              <a:gd name="connsiteX36" fmla="*/ 3354290 w 3481993"/>
              <a:gd name="connsiteY36" fmla="*/ 5254 h 2511025"/>
              <a:gd name="connsiteX37" fmla="*/ 3418332 w 3481993"/>
              <a:gd name="connsiteY37" fmla="*/ 0 h 2511025"/>
              <a:gd name="connsiteX38" fmla="*/ 3440938 w 3481993"/>
              <a:gd name="connsiteY38" fmla="*/ 9597 h 2511025"/>
              <a:gd name="connsiteX39" fmla="*/ 3481993 w 3481993"/>
              <a:gd name="connsiteY39" fmla="*/ 11996 h 2511025"/>
              <a:gd name="connsiteX40" fmla="*/ 3481993 w 3481993"/>
              <a:gd name="connsiteY40" fmla="*/ 2511025 h 251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481993" h="2511025">
                <a:moveTo>
                  <a:pt x="3481993" y="2511025"/>
                </a:moveTo>
                <a:lnTo>
                  <a:pt x="2511964" y="2511025"/>
                </a:lnTo>
                <a:lnTo>
                  <a:pt x="2114810" y="2511025"/>
                </a:lnTo>
                <a:lnTo>
                  <a:pt x="1530101" y="2511025"/>
                </a:lnTo>
                <a:lnTo>
                  <a:pt x="452181" y="2511025"/>
                </a:lnTo>
                <a:lnTo>
                  <a:pt x="63456" y="2511025"/>
                </a:lnTo>
                <a:lnTo>
                  <a:pt x="55027" y="2511025"/>
                </a:lnTo>
                <a:cubicBezTo>
                  <a:pt x="24668" y="2510939"/>
                  <a:pt x="80" y="2486463"/>
                  <a:pt x="0" y="2456241"/>
                </a:cubicBezTo>
                <a:lnTo>
                  <a:pt x="0" y="72696"/>
                </a:lnTo>
                <a:cubicBezTo>
                  <a:pt x="80" y="42474"/>
                  <a:pt x="-1603" y="17501"/>
                  <a:pt x="28756" y="17414"/>
                </a:cubicBezTo>
                <a:lnTo>
                  <a:pt x="452181" y="17911"/>
                </a:lnTo>
                <a:lnTo>
                  <a:pt x="681112" y="17911"/>
                </a:lnTo>
                <a:lnTo>
                  <a:pt x="692724" y="16805"/>
                </a:lnTo>
                <a:cubicBezTo>
                  <a:pt x="697423" y="17301"/>
                  <a:pt x="701304" y="17700"/>
                  <a:pt x="699868" y="15066"/>
                </a:cubicBezTo>
                <a:cubicBezTo>
                  <a:pt x="712921" y="19764"/>
                  <a:pt x="722526" y="10378"/>
                  <a:pt x="733127" y="8036"/>
                </a:cubicBezTo>
                <a:lnTo>
                  <a:pt x="765160" y="4905"/>
                </a:lnTo>
                <a:lnTo>
                  <a:pt x="786691" y="4212"/>
                </a:lnTo>
                <a:lnTo>
                  <a:pt x="789813" y="4308"/>
                </a:lnTo>
                <a:lnTo>
                  <a:pt x="815622" y="8198"/>
                </a:lnTo>
                <a:cubicBezTo>
                  <a:pt x="816227" y="7458"/>
                  <a:pt x="817040" y="6767"/>
                  <a:pt x="818037" y="6151"/>
                </a:cubicBezTo>
                <a:lnTo>
                  <a:pt x="826139" y="4032"/>
                </a:lnTo>
                <a:lnTo>
                  <a:pt x="833062" y="6420"/>
                </a:lnTo>
                <a:lnTo>
                  <a:pt x="865510" y="10561"/>
                </a:lnTo>
                <a:lnTo>
                  <a:pt x="912990" y="14276"/>
                </a:lnTo>
                <a:lnTo>
                  <a:pt x="920157" y="16732"/>
                </a:lnTo>
                <a:lnTo>
                  <a:pt x="938872" y="17911"/>
                </a:lnTo>
                <a:lnTo>
                  <a:pt x="1170802" y="17911"/>
                </a:lnTo>
                <a:lnTo>
                  <a:pt x="1181695" y="16846"/>
                </a:lnTo>
                <a:lnTo>
                  <a:pt x="1203226" y="16153"/>
                </a:lnTo>
                <a:lnTo>
                  <a:pt x="1206348" y="16248"/>
                </a:lnTo>
                <a:lnTo>
                  <a:pt x="1217379" y="17911"/>
                </a:lnTo>
                <a:lnTo>
                  <a:pt x="1235265" y="17911"/>
                </a:lnTo>
                <a:lnTo>
                  <a:pt x="1242674" y="15974"/>
                </a:lnTo>
                <a:lnTo>
                  <a:pt x="1248292" y="17911"/>
                </a:lnTo>
                <a:lnTo>
                  <a:pt x="3309075" y="12963"/>
                </a:lnTo>
                <a:lnTo>
                  <a:pt x="3332370" y="8553"/>
                </a:lnTo>
                <a:cubicBezTo>
                  <a:pt x="3337239" y="4891"/>
                  <a:pt x="3339962" y="6679"/>
                  <a:pt x="3354290" y="5254"/>
                </a:cubicBezTo>
                <a:cubicBezTo>
                  <a:pt x="3368616" y="3828"/>
                  <a:pt x="3390692" y="12382"/>
                  <a:pt x="3418332" y="0"/>
                </a:cubicBezTo>
                <a:cubicBezTo>
                  <a:pt x="3423183" y="-27"/>
                  <a:pt x="3435228" y="4964"/>
                  <a:pt x="3440938" y="9597"/>
                </a:cubicBezTo>
                <a:lnTo>
                  <a:pt x="3481993" y="11996"/>
                </a:lnTo>
                <a:lnTo>
                  <a:pt x="3481993" y="25110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B96E8F3-2650-6AAF-3688-1191BA6DF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2050846" y="2550579"/>
            <a:ext cx="3123270" cy="1756839"/>
          </a:xfrm>
          <a:prstGeom prst="rect">
            <a:avLst/>
          </a:prstGeom>
        </p:spPr>
      </p:pic>
      <p:pic>
        <p:nvPicPr>
          <p:cNvPr id="8" name="Immagine 7" descr="Immagine che contiene uccello, aria aperta&#10;&#10;Descrizione generata automaticamente">
            <a:extLst>
              <a:ext uri="{FF2B5EF4-FFF2-40B4-BE49-F238E27FC236}">
                <a16:creationId xmlns:a16="http://schemas.microsoft.com/office/drawing/2014/main" id="{6A97276F-B2D5-DB9E-A3C7-F7F91E30A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2021">
            <a:off x="964360" y="4793389"/>
            <a:ext cx="2869422" cy="161405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2028DD-B306-9780-F629-89E196FA7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730" y="2262551"/>
            <a:ext cx="6589738" cy="43821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I risultati ottenuti sono molto diversi da quelli attesi.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Anzitutto, il CR-39 di controllo ha troppe tracce, quando dovrebbero essere praticamente assenti.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Inoltre, gli altri CR-39, ad eccezione di uno, hanno un numero di tracce troppo ridotto.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L'unico che sembra aver funzionato è il Rosa Portogallo, che aveva poche tracce, data la bassa presenza di uranio nel granito, e che è l'unico preparato a bagnomaria.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Sospettiamo, quindi, che il vapore acqueo abbia diluito la soda caustica, rovinando il processo per tutti gli altri CR; per quanto riguarda il bianco, invece, l'ipotesi più accreditata è che non fosse sigillato bene.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FB9B90-5CFD-4BD4-9CE4-DF2FE5A3A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BA14124-A93D-471A-9088-DBFC9C547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93C3E38-84D3-4EB7-B9ED-9BE20EFEB0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981B32C-5818-4F9C-B4ED-94168AA0CE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D2E2F36-CB95-4F97-AAC4-ED3AA900E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859888E3-BA3F-A2AB-6A9A-FD81EAF4543A}"/>
              </a:ext>
            </a:extLst>
          </p:cNvPr>
          <p:cNvSpPr txBox="1"/>
          <p:nvPr/>
        </p:nvSpPr>
        <p:spPr>
          <a:xfrm>
            <a:off x="7984982" y="1450487"/>
            <a:ext cx="1816443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>
                <a:solidFill>
                  <a:srgbClr val="CDFF07"/>
                </a:solidFill>
                <a:highlight>
                  <a:srgbClr val="000000"/>
                </a:highlight>
                <a:latin typeface="Rockwell"/>
              </a:rPr>
              <a:t>RISULTATI</a:t>
            </a: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CB1C59-6A15-9242-6504-C2174CC06661}"/>
              </a:ext>
            </a:extLst>
          </p:cNvPr>
          <p:cNvSpPr txBox="1"/>
          <p:nvPr/>
        </p:nvSpPr>
        <p:spPr>
          <a:xfrm rot="21420000">
            <a:off x="1199934" y="6472112"/>
            <a:ext cx="23926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Controllo</a:t>
            </a:r>
          </a:p>
        </p:txBody>
      </p:sp>
    </p:spTree>
    <p:extLst>
      <p:ext uri="{BB962C8B-B14F-4D97-AF65-F5344CB8AC3E}">
        <p14:creationId xmlns:p14="http://schemas.microsoft.com/office/powerpoint/2010/main" val="407478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22F7359-1863-4822-93A7-799CF04B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C1F8D1-6628-CB22-C133-F3CC80AF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272" y="350981"/>
            <a:ext cx="1846132" cy="877455"/>
          </a:xfrm>
        </p:spPr>
        <p:txBody>
          <a:bodyPr>
            <a:normAutofit/>
          </a:bodyPr>
          <a:lstStyle/>
          <a:p>
            <a:r>
              <a:rPr lang="it-IT">
                <a:highlight>
                  <a:srgbClr val="CDFF07"/>
                </a:highlight>
              </a:rPr>
              <a:t>Il sito</a:t>
            </a:r>
            <a:endParaRPr lang="it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DB65F0-3AF5-4F4F-B108-05E1FD92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8761">
            <a:off x="750235" y="449056"/>
            <a:ext cx="4101370" cy="288617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E12505C-3AA6-467E-93F5-14533E0A9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58761">
            <a:off x="1461728" y="-49087"/>
            <a:ext cx="2689192" cy="3854648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C4EF4C-FAED-45CE-BDD7-7D980DD66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09856">
            <a:off x="1422415" y="3264215"/>
            <a:ext cx="4156037" cy="28656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WIP - Liquipedia Overwatch Wiki">
            <a:extLst>
              <a:ext uri="{FF2B5EF4-FFF2-40B4-BE49-F238E27FC236}">
                <a16:creationId xmlns:a16="http://schemas.microsoft.com/office/drawing/2014/main" id="{0A486283-863A-0ADA-755E-6E97CDE4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766">
            <a:off x="1500264" y="730699"/>
            <a:ext cx="2612116" cy="2343932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2AB8E74-A0F1-4AAB-AD33-148939C08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09856">
            <a:off x="2185575" y="2733114"/>
            <a:ext cx="2644222" cy="3928226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566941" h="3420248">
                <a:moveTo>
                  <a:pt x="10083" y="3025648"/>
                </a:moveTo>
                <a:cubicBezTo>
                  <a:pt x="10331" y="3005461"/>
                  <a:pt x="7474" y="2991485"/>
                  <a:pt x="7722" y="2971298"/>
                </a:cubicBezTo>
                <a:cubicBezTo>
                  <a:pt x="8183" y="2966004"/>
                  <a:pt x="14541" y="2958395"/>
                  <a:pt x="15061" y="2952290"/>
                </a:cubicBezTo>
                <a:lnTo>
                  <a:pt x="0" y="2893589"/>
                </a:lnTo>
                <a:lnTo>
                  <a:pt x="4999" y="2869588"/>
                </a:lnTo>
                <a:lnTo>
                  <a:pt x="12739" y="2864960"/>
                </a:lnTo>
                <a:cubicBezTo>
                  <a:pt x="12079" y="2767133"/>
                  <a:pt x="5210" y="2669306"/>
                  <a:pt x="4550" y="2571479"/>
                </a:cubicBezTo>
                <a:lnTo>
                  <a:pt x="4448" y="2512336"/>
                </a:lnTo>
                <a:cubicBezTo>
                  <a:pt x="3536" y="1674891"/>
                  <a:pt x="2625" y="837445"/>
                  <a:pt x="1713" y="0"/>
                </a:cubicBezTo>
                <a:lnTo>
                  <a:pt x="2519800" y="0"/>
                </a:lnTo>
                <a:cubicBezTo>
                  <a:pt x="2534776" y="43"/>
                  <a:pt x="2546908" y="12172"/>
                  <a:pt x="2546946" y="27148"/>
                </a:cubicBezTo>
                <a:cubicBezTo>
                  <a:pt x="2552075" y="77753"/>
                  <a:pt x="2549972" y="148266"/>
                  <a:pt x="2550576" y="201466"/>
                </a:cubicBezTo>
                <a:cubicBezTo>
                  <a:pt x="2550575" y="249760"/>
                  <a:pt x="2553966" y="233348"/>
                  <a:pt x="2553965" y="281642"/>
                </a:cubicBezTo>
                <a:lnTo>
                  <a:pt x="2557601" y="339557"/>
                </a:lnTo>
                <a:cubicBezTo>
                  <a:pt x="2560216" y="365317"/>
                  <a:pt x="2561671" y="379473"/>
                  <a:pt x="2562888" y="398740"/>
                </a:cubicBezTo>
                <a:lnTo>
                  <a:pt x="2564904" y="455160"/>
                </a:lnTo>
                <a:cubicBezTo>
                  <a:pt x="2564443" y="460454"/>
                  <a:pt x="2567400" y="461853"/>
                  <a:pt x="2566880" y="467958"/>
                </a:cubicBezTo>
                <a:lnTo>
                  <a:pt x="2557101" y="526659"/>
                </a:lnTo>
                <a:lnTo>
                  <a:pt x="2552102" y="550660"/>
                </a:lnTo>
                <a:lnTo>
                  <a:pt x="2557345" y="630210"/>
                </a:lnTo>
                <a:cubicBezTo>
                  <a:pt x="2557437" y="689752"/>
                  <a:pt x="2551850" y="430419"/>
                  <a:pt x="2552653" y="907912"/>
                </a:cubicBezTo>
                <a:cubicBezTo>
                  <a:pt x="2553565" y="1745357"/>
                  <a:pt x="2554476" y="2582803"/>
                  <a:pt x="2555388" y="3420248"/>
                </a:cubicBezTo>
                <a:lnTo>
                  <a:pt x="37301" y="3420248"/>
                </a:lnTo>
                <a:cubicBezTo>
                  <a:pt x="22325" y="3420205"/>
                  <a:pt x="10193" y="3408076"/>
                  <a:pt x="10155" y="3393100"/>
                </a:cubicBezTo>
                <a:cubicBezTo>
                  <a:pt x="10142" y="3390462"/>
                  <a:pt x="10128" y="3387824"/>
                  <a:pt x="10115" y="3385186"/>
                </a:cubicBezTo>
                <a:lnTo>
                  <a:pt x="6528" y="3385176"/>
                </a:lnTo>
                <a:lnTo>
                  <a:pt x="6528" y="3073899"/>
                </a:lnTo>
                <a:lnTo>
                  <a:pt x="10083" y="302564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4" name="Immagine 3" descr="Immagine che contiene testo, schermata, Sito Web, design&#10;&#10;Descrizione generata automaticamente">
            <a:extLst>
              <a:ext uri="{FF2B5EF4-FFF2-40B4-BE49-F238E27FC236}">
                <a16:creationId xmlns:a16="http://schemas.microsoft.com/office/drawing/2014/main" id="{90574CC0-3712-8275-B105-E5ECCBFA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7135">
            <a:off x="1707301" y="3675064"/>
            <a:ext cx="3597176" cy="2023411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6B510AF-F79C-4022-995C-EA3419D00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56227" y="5396473"/>
            <a:ext cx="444795" cy="1544605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268DE2-648B-24E1-BC82-4655F780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710771"/>
            <a:ext cx="5866432" cy="48077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Dall'ultima volta, ci sono stati alcuni progressi.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Abbiamo, infatti, raccolto le prime informazioni teoriche e, con la conclusione di quest'esperimento, abbiamo altro materiale su cui lavorare.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Tuttavia, dato l'esito dubbio del precedente esperimento, abbiamo deciso di rifarlo.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Useremo quindi i risultati del prossimo tentativo come principali, pur citando le problematiche avute in precedenza.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Inoltre, non abbiamo ancora completato lo sviluppo dei CR-39 posti a scuola e attenderemo ad aprire il sito fino a quando non saranno pronti anche quei risultati.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CF25946-B862-4193-B961-E5F89219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09729D2-995A-492C-AE13-0DCA6065B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E9B3E2-22E0-4ABB-B503-A79F436C58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293ECF9-1685-40F1-BA19-35AFB0A47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56AF12C-9FFA-4FDC-8E9C-2F3625437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7234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5">
            <a:extLst>
              <a:ext uri="{FF2B5EF4-FFF2-40B4-BE49-F238E27FC236}">
                <a16:creationId xmlns:a16="http://schemas.microsoft.com/office/drawing/2014/main" id="{06E29850-FF8C-4A70-A54F-29A8CFCF9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17">
            <a:extLst>
              <a:ext uri="{FF2B5EF4-FFF2-40B4-BE49-F238E27FC236}">
                <a16:creationId xmlns:a16="http://schemas.microsoft.com/office/drawing/2014/main" id="{179E390A-405A-41FF-B91F-F5FAA0E59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3" name="Group 18">
              <a:extLst>
                <a:ext uri="{FF2B5EF4-FFF2-40B4-BE49-F238E27FC236}">
                  <a16:creationId xmlns:a16="http://schemas.microsoft.com/office/drawing/2014/main" id="{7EAEBC66-E1C6-46AE-8EF1-E28EFEA3F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4" name="Straight Connector 20">
                <a:extLst>
                  <a:ext uri="{FF2B5EF4-FFF2-40B4-BE49-F238E27FC236}">
                    <a16:creationId xmlns:a16="http://schemas.microsoft.com/office/drawing/2014/main" id="{F82A7822-6056-4415-A0D2-5FB3A84E8E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21">
                <a:extLst>
                  <a:ext uri="{FF2B5EF4-FFF2-40B4-BE49-F238E27FC236}">
                    <a16:creationId xmlns:a16="http://schemas.microsoft.com/office/drawing/2014/main" id="{11E9B269-BA82-4AF1-BDBF-87F48002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19">
              <a:extLst>
                <a:ext uri="{FF2B5EF4-FFF2-40B4-BE49-F238E27FC236}">
                  <a16:creationId xmlns:a16="http://schemas.microsoft.com/office/drawing/2014/main" id="{2950F564-36B0-4A58-84A7-3B03BE6C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Freeform: Shape 23">
            <a:extLst>
              <a:ext uri="{FF2B5EF4-FFF2-40B4-BE49-F238E27FC236}">
                <a16:creationId xmlns:a16="http://schemas.microsoft.com/office/drawing/2014/main" id="{32B2619C-2C88-4DD6-96FE-CF708FF6A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382" y="0"/>
            <a:ext cx="7266618" cy="6858000"/>
          </a:xfrm>
          <a:custGeom>
            <a:avLst/>
            <a:gdLst>
              <a:gd name="connsiteX0" fmla="*/ 414076 w 7266618"/>
              <a:gd name="connsiteY0" fmla="*/ 0 h 6858000"/>
              <a:gd name="connsiteX1" fmla="*/ 7266618 w 7266618"/>
              <a:gd name="connsiteY1" fmla="*/ 0 h 6858000"/>
              <a:gd name="connsiteX2" fmla="*/ 7266618 w 7266618"/>
              <a:gd name="connsiteY2" fmla="*/ 6858000 h 6858000"/>
              <a:gd name="connsiteX3" fmla="*/ 7086013 w 7266618"/>
              <a:gd name="connsiteY3" fmla="*/ 6858000 h 6858000"/>
              <a:gd name="connsiteX4" fmla="*/ 0 w 7266618"/>
              <a:gd name="connsiteY4" fmla="*/ 63995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6618" h="6858000">
                <a:moveTo>
                  <a:pt x="414076" y="0"/>
                </a:moveTo>
                <a:lnTo>
                  <a:pt x="7266618" y="0"/>
                </a:lnTo>
                <a:lnTo>
                  <a:pt x="7266618" y="6858000"/>
                </a:lnTo>
                <a:lnTo>
                  <a:pt x="7086013" y="6858000"/>
                </a:lnTo>
                <a:lnTo>
                  <a:pt x="0" y="639950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25">
            <a:extLst>
              <a:ext uri="{FF2B5EF4-FFF2-40B4-BE49-F238E27FC236}">
                <a16:creationId xmlns:a16="http://schemas.microsoft.com/office/drawing/2014/main" id="{AE3A44A7-098D-4DB2-9081-4499626D1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762" y="1"/>
            <a:ext cx="7144238" cy="6763357"/>
          </a:xfrm>
          <a:custGeom>
            <a:avLst/>
            <a:gdLst>
              <a:gd name="connsiteX0" fmla="*/ 405160 w 7144238"/>
              <a:gd name="connsiteY0" fmla="*/ 0 h 6763357"/>
              <a:gd name="connsiteX1" fmla="*/ 7144238 w 7144238"/>
              <a:gd name="connsiteY1" fmla="*/ 0 h 6763357"/>
              <a:gd name="connsiteX2" fmla="*/ 7144238 w 7144238"/>
              <a:gd name="connsiteY2" fmla="*/ 6763357 h 6763357"/>
              <a:gd name="connsiteX3" fmla="*/ 6459827 w 7144238"/>
              <a:gd name="connsiteY3" fmla="*/ 6719077 h 6763357"/>
              <a:gd name="connsiteX4" fmla="*/ 6425309 w 7144238"/>
              <a:gd name="connsiteY4" fmla="*/ 6728146 h 6763357"/>
              <a:gd name="connsiteX5" fmla="*/ 6379064 w 7144238"/>
              <a:gd name="connsiteY5" fmla="*/ 6724689 h 6763357"/>
              <a:gd name="connsiteX6" fmla="*/ 6358967 w 7144238"/>
              <a:gd name="connsiteY6" fmla="*/ 6735815 h 6763357"/>
              <a:gd name="connsiteX7" fmla="*/ 6340027 w 7144238"/>
              <a:gd name="connsiteY7" fmla="*/ 6739948 h 6763357"/>
              <a:gd name="connsiteX8" fmla="*/ 6325659 w 7144238"/>
              <a:gd name="connsiteY8" fmla="*/ 6739848 h 6763357"/>
              <a:gd name="connsiteX9" fmla="*/ 6311135 w 7144238"/>
              <a:gd name="connsiteY9" fmla="*/ 6731574 h 6763357"/>
              <a:gd name="connsiteX10" fmla="*/ 6300815 w 7144238"/>
              <a:gd name="connsiteY10" fmla="*/ 6733959 h 6763357"/>
              <a:gd name="connsiteX11" fmla="*/ 6282467 w 7144238"/>
              <a:gd name="connsiteY11" fmla="*/ 6724911 h 6763357"/>
              <a:gd name="connsiteX12" fmla="*/ 6255353 w 7144238"/>
              <a:gd name="connsiteY12" fmla="*/ 6715920 h 6763357"/>
              <a:gd name="connsiteX13" fmla="*/ 6236864 w 7144238"/>
              <a:gd name="connsiteY13" fmla="*/ 6707006 h 6763357"/>
              <a:gd name="connsiteX14" fmla="*/ 6233355 w 7144238"/>
              <a:gd name="connsiteY14" fmla="*/ 6704418 h 6763357"/>
              <a:gd name="connsiteX15" fmla="*/ 6109120 w 7144238"/>
              <a:gd name="connsiteY15" fmla="*/ 6696380 h 6763357"/>
              <a:gd name="connsiteX16" fmla="*/ 6099785 w 7144238"/>
              <a:gd name="connsiteY16" fmla="*/ 6698416 h 6763357"/>
              <a:gd name="connsiteX17" fmla="*/ 6069037 w 7144238"/>
              <a:gd name="connsiteY17" fmla="*/ 6693786 h 6763357"/>
              <a:gd name="connsiteX18" fmla="*/ 6064316 w 7144238"/>
              <a:gd name="connsiteY18" fmla="*/ 6697077 h 6763357"/>
              <a:gd name="connsiteX19" fmla="*/ 6034319 w 7144238"/>
              <a:gd name="connsiteY19" fmla="*/ 6691540 h 6763357"/>
              <a:gd name="connsiteX20" fmla="*/ 6001003 w 7144238"/>
              <a:gd name="connsiteY20" fmla="*/ 6692438 h 6763357"/>
              <a:gd name="connsiteX21" fmla="*/ 5998001 w 7144238"/>
              <a:gd name="connsiteY21" fmla="*/ 6700454 h 6763357"/>
              <a:gd name="connsiteX22" fmla="*/ 5990691 w 7144238"/>
              <a:gd name="connsiteY22" fmla="*/ 6700703 h 6763357"/>
              <a:gd name="connsiteX23" fmla="*/ 5979267 w 7144238"/>
              <a:gd name="connsiteY23" fmla="*/ 6699807 h 6763357"/>
              <a:gd name="connsiteX24" fmla="*/ 5954209 w 7144238"/>
              <a:gd name="connsiteY24" fmla="*/ 6689568 h 6763357"/>
              <a:gd name="connsiteX25" fmla="*/ 18822 w 7144238"/>
              <a:gd name="connsiteY25" fmla="*/ 6306907 h 6763357"/>
              <a:gd name="connsiteX26" fmla="*/ 166 w 7144238"/>
              <a:gd name="connsiteY26" fmla="*/ 6263796 h 676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44238" h="6763357">
                <a:moveTo>
                  <a:pt x="405160" y="0"/>
                </a:moveTo>
                <a:lnTo>
                  <a:pt x="7144238" y="0"/>
                </a:lnTo>
                <a:lnTo>
                  <a:pt x="7144238" y="6763357"/>
                </a:lnTo>
                <a:lnTo>
                  <a:pt x="6459827" y="6719077"/>
                </a:lnTo>
                <a:lnTo>
                  <a:pt x="6425309" y="6728146"/>
                </a:lnTo>
                <a:cubicBezTo>
                  <a:pt x="6409895" y="6726993"/>
                  <a:pt x="6394479" y="6725842"/>
                  <a:pt x="6379064" y="6724689"/>
                </a:cubicBezTo>
                <a:cubicBezTo>
                  <a:pt x="6372030" y="6715563"/>
                  <a:pt x="6365385" y="6732086"/>
                  <a:pt x="6358967" y="6735815"/>
                </a:cubicBezTo>
                <a:lnTo>
                  <a:pt x="6340027" y="6739948"/>
                </a:lnTo>
                <a:cubicBezTo>
                  <a:pt x="6335238" y="6739915"/>
                  <a:pt x="6330449" y="6739881"/>
                  <a:pt x="6325659" y="6739848"/>
                </a:cubicBezTo>
                <a:lnTo>
                  <a:pt x="6311135" y="6731574"/>
                </a:lnTo>
                <a:cubicBezTo>
                  <a:pt x="6306994" y="6730594"/>
                  <a:pt x="6305592" y="6735069"/>
                  <a:pt x="6300815" y="6733959"/>
                </a:cubicBezTo>
                <a:lnTo>
                  <a:pt x="6282467" y="6724911"/>
                </a:lnTo>
                <a:lnTo>
                  <a:pt x="6255353" y="6715920"/>
                </a:lnTo>
                <a:lnTo>
                  <a:pt x="6236864" y="6707006"/>
                </a:lnTo>
                <a:lnTo>
                  <a:pt x="6233355" y="6704418"/>
                </a:lnTo>
                <a:lnTo>
                  <a:pt x="6109120" y="6696380"/>
                </a:lnTo>
                <a:lnTo>
                  <a:pt x="6099785" y="6698416"/>
                </a:lnTo>
                <a:cubicBezTo>
                  <a:pt x="6089536" y="6696872"/>
                  <a:pt x="6079286" y="6695330"/>
                  <a:pt x="6069037" y="6693786"/>
                </a:cubicBezTo>
                <a:lnTo>
                  <a:pt x="6064316" y="6697077"/>
                </a:lnTo>
                <a:lnTo>
                  <a:pt x="6034319" y="6691540"/>
                </a:lnTo>
                <a:cubicBezTo>
                  <a:pt x="6024275" y="6691397"/>
                  <a:pt x="6006982" y="6689475"/>
                  <a:pt x="6001003" y="6692438"/>
                </a:cubicBezTo>
                <a:lnTo>
                  <a:pt x="5998001" y="6700454"/>
                </a:lnTo>
                <a:lnTo>
                  <a:pt x="5990691" y="6700703"/>
                </a:lnTo>
                <a:cubicBezTo>
                  <a:pt x="5990200" y="6700044"/>
                  <a:pt x="5979695" y="6699887"/>
                  <a:pt x="5979267" y="6699807"/>
                </a:cubicBezTo>
                <a:lnTo>
                  <a:pt x="5954209" y="6689568"/>
                </a:lnTo>
                <a:cubicBezTo>
                  <a:pt x="4960801" y="6624085"/>
                  <a:pt x="1011162" y="6377869"/>
                  <a:pt x="18822" y="6306907"/>
                </a:cubicBezTo>
                <a:cubicBezTo>
                  <a:pt x="7045" y="6306088"/>
                  <a:pt x="-1290" y="6286821"/>
                  <a:pt x="166" y="6263796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: Shape 27">
            <a:extLst>
              <a:ext uri="{FF2B5EF4-FFF2-40B4-BE49-F238E27FC236}">
                <a16:creationId xmlns:a16="http://schemas.microsoft.com/office/drawing/2014/main" id="{4F1CB7E3-24EA-46FC-AFBA-DD5B729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622473">
            <a:off x="5164842" y="5468998"/>
            <a:ext cx="465088" cy="1406400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2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Immagine 9" descr="Immagine che contiene World, mappa, sfera, Terra&#10;&#10;Descrizione generata automaticamente">
            <a:extLst>
              <a:ext uri="{FF2B5EF4-FFF2-40B4-BE49-F238E27FC236}">
                <a16:creationId xmlns:a16="http://schemas.microsoft.com/office/drawing/2014/main" id="{F4BADCFA-5100-5C58-14A3-F455E7EA38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28" t="4516" r="12043" b="40161"/>
          <a:stretch/>
        </p:blipFill>
        <p:spPr>
          <a:xfrm rot="282837">
            <a:off x="5580552" y="3305710"/>
            <a:ext cx="2831688" cy="2743720"/>
          </a:xfrm>
          <a:prstGeom prst="rect">
            <a:avLst/>
          </a:prstGeom>
        </p:spPr>
      </p:pic>
      <p:pic>
        <p:nvPicPr>
          <p:cNvPr id="11" name="Immagine 10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C2A13666-C8AB-14E9-A98E-FFB3467F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7" r="867" b="20000"/>
          <a:stretch/>
        </p:blipFill>
        <p:spPr>
          <a:xfrm rot="282837">
            <a:off x="8760155" y="1212009"/>
            <a:ext cx="3250712" cy="4604048"/>
          </a:xfrm>
          <a:prstGeom prst="rect">
            <a:avLst/>
          </a:prstGeom>
        </p:spPr>
      </p:pic>
      <p:pic>
        <p:nvPicPr>
          <p:cNvPr id="9" name="Immagine 8" descr="Immagine che contiene interno, arredo, tavolo, vestiti&#10;&#10;Descrizione generata automaticamente">
            <a:extLst>
              <a:ext uri="{FF2B5EF4-FFF2-40B4-BE49-F238E27FC236}">
                <a16:creationId xmlns:a16="http://schemas.microsoft.com/office/drawing/2014/main" id="{436B5933-A956-3497-A25D-5F2D7E7C8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77000"/>
                    </a14:imgEffect>
                    <a14:imgEffect>
                      <a14:brightnessContrast bright="20000" contrast="-23000"/>
                    </a14:imgEffect>
                  </a14:imgLayer>
                </a14:imgProps>
              </a:ext>
            </a:extLst>
          </a:blip>
          <a:srcRect t="32689" r="-215"/>
          <a:stretch/>
        </p:blipFill>
        <p:spPr>
          <a:xfrm rot="282837">
            <a:off x="5778082" y="436369"/>
            <a:ext cx="2878540" cy="257789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F1618BC-CA3B-133E-041E-57D2568623C1}"/>
              </a:ext>
            </a:extLst>
          </p:cNvPr>
          <p:cNvSpPr>
            <a:spLocks noGrp="1"/>
          </p:cNvSpPr>
          <p:nvPr/>
        </p:nvSpPr>
        <p:spPr>
          <a:xfrm>
            <a:off x="170069" y="689"/>
            <a:ext cx="3165062" cy="8783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0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err="1">
                <a:highlight>
                  <a:srgbClr val="CEFF0E"/>
                </a:highlight>
              </a:rPr>
              <a:t>Macugnaga</a:t>
            </a:r>
            <a:endParaRPr lang="en-US">
              <a:highlight>
                <a:srgbClr val="CEFF0E"/>
              </a:highlight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0CE679-F16C-B19D-3D4B-22DED891A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56" y="1711347"/>
            <a:ext cx="4486412" cy="50195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Le lezioni sono state proposte con diverse modalità: frontali/partecipate e laboratoriali.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La formazione proposta spaziava tra diversi ambiti disciplinari: oltre che a radon e radioattività, abbiamo parlato di mineralogia, glaciologia, percezione del rischio...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Le attività laboratoriali sono state utili e interessanti. Abbiamo avuto la possibilità di utilizzare numerosi  strumenti: alcuni familiari, come il microscopio, altri meno se non del tutto sconosciuti come lo scintillatore</a:t>
            </a:r>
          </a:p>
          <a:p>
            <a:pPr>
              <a:lnSpc>
                <a:spcPct val="110000"/>
              </a:lnSpc>
            </a:pPr>
            <a:endParaRPr lang="it-IT" sz="1800" dirty="0">
              <a:latin typeface="Rockwell"/>
            </a:endParaRPr>
          </a:p>
        </p:txBody>
      </p:sp>
      <p:sp>
        <p:nvSpPr>
          <p:cNvPr id="56" name="CasellaDiTesto 3">
            <a:extLst>
              <a:ext uri="{FF2B5EF4-FFF2-40B4-BE49-F238E27FC236}">
                <a16:creationId xmlns:a16="http://schemas.microsoft.com/office/drawing/2014/main" id="{F7BB2BF4-CFF9-541A-BE76-9396B2DB41EE}"/>
              </a:ext>
            </a:extLst>
          </p:cNvPr>
          <p:cNvSpPr txBox="1"/>
          <p:nvPr/>
        </p:nvSpPr>
        <p:spPr>
          <a:xfrm>
            <a:off x="530037" y="1080864"/>
            <a:ext cx="194806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i="1">
                <a:solidFill>
                  <a:srgbClr val="CDFF07"/>
                </a:solidFill>
                <a:highlight>
                  <a:srgbClr val="000000"/>
                </a:highlight>
                <a:latin typeface="Rockwell"/>
              </a:rPr>
              <a:t>LEZIONI...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576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E8D957-06E6-4C9C-B2EF-90D39C5F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03CEA2E5-77B1-4557-8511-8E4A3124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34329">
            <a:off x="304452" y="331136"/>
            <a:ext cx="3416608" cy="2467896"/>
          </a:xfrm>
          <a:custGeom>
            <a:avLst/>
            <a:gdLst>
              <a:gd name="connsiteX0" fmla="*/ 0 w 3412914"/>
              <a:gd name="connsiteY0" fmla="*/ 0 h 2472474"/>
              <a:gd name="connsiteX1" fmla="*/ 3412914 w 3412914"/>
              <a:gd name="connsiteY1" fmla="*/ 0 h 2472474"/>
              <a:gd name="connsiteX2" fmla="*/ 3412914 w 3412914"/>
              <a:gd name="connsiteY2" fmla="*/ 2472474 h 2472474"/>
              <a:gd name="connsiteX3" fmla="*/ 0 w 3412914"/>
              <a:gd name="connsiteY3" fmla="*/ 2472474 h 2472474"/>
              <a:gd name="connsiteX4" fmla="*/ 0 w 3412914"/>
              <a:gd name="connsiteY4" fmla="*/ 0 h 2472474"/>
              <a:gd name="connsiteX0" fmla="*/ 0 w 3416387"/>
              <a:gd name="connsiteY0" fmla="*/ 0 h 2472474"/>
              <a:gd name="connsiteX1" fmla="*/ 3412914 w 3416387"/>
              <a:gd name="connsiteY1" fmla="*/ 0 h 2472474"/>
              <a:gd name="connsiteX2" fmla="*/ 3416387 w 3416387"/>
              <a:gd name="connsiteY2" fmla="*/ 2449362 h 2472474"/>
              <a:gd name="connsiteX3" fmla="*/ 0 w 3416387"/>
              <a:gd name="connsiteY3" fmla="*/ 2472474 h 2472474"/>
              <a:gd name="connsiteX4" fmla="*/ 0 w 3416387"/>
              <a:gd name="connsiteY4" fmla="*/ 0 h 2472474"/>
              <a:gd name="connsiteX0" fmla="*/ 221 w 3416608"/>
              <a:gd name="connsiteY0" fmla="*/ 0 h 2467896"/>
              <a:gd name="connsiteX1" fmla="*/ 3413135 w 3416608"/>
              <a:gd name="connsiteY1" fmla="*/ 0 h 2467896"/>
              <a:gd name="connsiteX2" fmla="*/ 3416608 w 3416608"/>
              <a:gd name="connsiteY2" fmla="*/ 2449362 h 2467896"/>
              <a:gd name="connsiteX3" fmla="*/ 0 w 3416608"/>
              <a:gd name="connsiteY3" fmla="*/ 2467896 h 2467896"/>
              <a:gd name="connsiteX4" fmla="*/ 221 w 3416608"/>
              <a:gd name="connsiteY4" fmla="*/ 0 h 24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608" h="2467896">
                <a:moveTo>
                  <a:pt x="221" y="0"/>
                </a:moveTo>
                <a:lnTo>
                  <a:pt x="3413135" y="0"/>
                </a:lnTo>
                <a:cubicBezTo>
                  <a:pt x="3414293" y="816454"/>
                  <a:pt x="3415450" y="1632908"/>
                  <a:pt x="3416608" y="2449362"/>
                </a:cubicBezTo>
                <a:lnTo>
                  <a:pt x="0" y="2467896"/>
                </a:lnTo>
                <a:cubicBezTo>
                  <a:pt x="74" y="1645264"/>
                  <a:pt x="147" y="822632"/>
                  <a:pt x="22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7264A23-03F1-4038-B182-00E8D72BC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11082">
            <a:off x="899397" y="-29222"/>
            <a:ext cx="2231133" cy="3192079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64258 w 2566941"/>
              <a:gd name="connsiteY17" fmla="*/ 5590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4904 w 2566941"/>
              <a:gd name="connsiteY14" fmla="*/ 455160 h 3420248"/>
              <a:gd name="connsiteX15" fmla="*/ 2566880 w 2566941"/>
              <a:gd name="connsiteY15" fmla="*/ 467958 h 3420248"/>
              <a:gd name="connsiteX16" fmla="*/ 2564258 w 2566941"/>
              <a:gd name="connsiteY16" fmla="*/ 559059 h 3420248"/>
              <a:gd name="connsiteX17" fmla="*/ 2557345 w 2566941"/>
              <a:gd name="connsiteY17" fmla="*/ 630210 h 3420248"/>
              <a:gd name="connsiteX18" fmla="*/ 2552653 w 2566941"/>
              <a:gd name="connsiteY18" fmla="*/ 907912 h 3420248"/>
              <a:gd name="connsiteX19" fmla="*/ 2555388 w 2566941"/>
              <a:gd name="connsiteY19" fmla="*/ 3420248 h 3420248"/>
              <a:gd name="connsiteX20" fmla="*/ 37301 w 2566941"/>
              <a:gd name="connsiteY20" fmla="*/ 3420248 h 3420248"/>
              <a:gd name="connsiteX21" fmla="*/ 10155 w 2566941"/>
              <a:gd name="connsiteY21" fmla="*/ 3393100 h 3420248"/>
              <a:gd name="connsiteX22" fmla="*/ 10115 w 2566941"/>
              <a:gd name="connsiteY22" fmla="*/ 3385186 h 3420248"/>
              <a:gd name="connsiteX23" fmla="*/ 6528 w 2566941"/>
              <a:gd name="connsiteY23" fmla="*/ 3385176 h 3420248"/>
              <a:gd name="connsiteX24" fmla="*/ 6528 w 2566941"/>
              <a:gd name="connsiteY24" fmla="*/ 3073899 h 3420248"/>
              <a:gd name="connsiteX25" fmla="*/ 10083 w 2566941"/>
              <a:gd name="connsiteY25" fmla="*/ 3025648 h 3420248"/>
              <a:gd name="connsiteX0" fmla="*/ 10083 w 2565519"/>
              <a:gd name="connsiteY0" fmla="*/ 3025648 h 3420248"/>
              <a:gd name="connsiteX1" fmla="*/ 7722 w 2565519"/>
              <a:gd name="connsiteY1" fmla="*/ 2971298 h 3420248"/>
              <a:gd name="connsiteX2" fmla="*/ 15061 w 2565519"/>
              <a:gd name="connsiteY2" fmla="*/ 2952290 h 3420248"/>
              <a:gd name="connsiteX3" fmla="*/ 0 w 2565519"/>
              <a:gd name="connsiteY3" fmla="*/ 2893589 h 3420248"/>
              <a:gd name="connsiteX4" fmla="*/ 4999 w 2565519"/>
              <a:gd name="connsiteY4" fmla="*/ 2869588 h 3420248"/>
              <a:gd name="connsiteX5" fmla="*/ 5582 w 2565519"/>
              <a:gd name="connsiteY5" fmla="*/ 2767760 h 3420248"/>
              <a:gd name="connsiteX6" fmla="*/ 4550 w 2565519"/>
              <a:gd name="connsiteY6" fmla="*/ 2571479 h 3420248"/>
              <a:gd name="connsiteX7" fmla="*/ 4448 w 2565519"/>
              <a:gd name="connsiteY7" fmla="*/ 2512336 h 3420248"/>
              <a:gd name="connsiteX8" fmla="*/ 1713 w 2565519"/>
              <a:gd name="connsiteY8" fmla="*/ 0 h 3420248"/>
              <a:gd name="connsiteX9" fmla="*/ 2519800 w 2565519"/>
              <a:gd name="connsiteY9" fmla="*/ 0 h 3420248"/>
              <a:gd name="connsiteX10" fmla="*/ 2546946 w 2565519"/>
              <a:gd name="connsiteY10" fmla="*/ 27148 h 3420248"/>
              <a:gd name="connsiteX11" fmla="*/ 2550576 w 2565519"/>
              <a:gd name="connsiteY11" fmla="*/ 201466 h 3420248"/>
              <a:gd name="connsiteX12" fmla="*/ 2553965 w 2565519"/>
              <a:gd name="connsiteY12" fmla="*/ 281642 h 3420248"/>
              <a:gd name="connsiteX13" fmla="*/ 2557601 w 2565519"/>
              <a:gd name="connsiteY13" fmla="*/ 339557 h 3420248"/>
              <a:gd name="connsiteX14" fmla="*/ 2564904 w 2565519"/>
              <a:gd name="connsiteY14" fmla="*/ 455160 h 3420248"/>
              <a:gd name="connsiteX15" fmla="*/ 2564258 w 2565519"/>
              <a:gd name="connsiteY15" fmla="*/ 559059 h 3420248"/>
              <a:gd name="connsiteX16" fmla="*/ 2557345 w 2565519"/>
              <a:gd name="connsiteY16" fmla="*/ 630210 h 3420248"/>
              <a:gd name="connsiteX17" fmla="*/ 2552653 w 2565519"/>
              <a:gd name="connsiteY17" fmla="*/ 907912 h 3420248"/>
              <a:gd name="connsiteX18" fmla="*/ 2555388 w 2565519"/>
              <a:gd name="connsiteY18" fmla="*/ 3420248 h 3420248"/>
              <a:gd name="connsiteX19" fmla="*/ 37301 w 2565519"/>
              <a:gd name="connsiteY19" fmla="*/ 3420248 h 3420248"/>
              <a:gd name="connsiteX20" fmla="*/ 10155 w 2565519"/>
              <a:gd name="connsiteY20" fmla="*/ 3393100 h 3420248"/>
              <a:gd name="connsiteX21" fmla="*/ 10115 w 2565519"/>
              <a:gd name="connsiteY21" fmla="*/ 3385186 h 3420248"/>
              <a:gd name="connsiteX22" fmla="*/ 6528 w 2565519"/>
              <a:gd name="connsiteY22" fmla="*/ 3385176 h 3420248"/>
              <a:gd name="connsiteX23" fmla="*/ 6528 w 2565519"/>
              <a:gd name="connsiteY23" fmla="*/ 3073899 h 3420248"/>
              <a:gd name="connsiteX24" fmla="*/ 10083 w 256551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15061 w 2572169"/>
              <a:gd name="connsiteY2" fmla="*/ 2952290 h 3420248"/>
              <a:gd name="connsiteX3" fmla="*/ 0 w 2572169"/>
              <a:gd name="connsiteY3" fmla="*/ 2893589 h 3420248"/>
              <a:gd name="connsiteX4" fmla="*/ 4999 w 2572169"/>
              <a:gd name="connsiteY4" fmla="*/ 2869588 h 3420248"/>
              <a:gd name="connsiteX5" fmla="*/ 5582 w 2572169"/>
              <a:gd name="connsiteY5" fmla="*/ 2767760 h 3420248"/>
              <a:gd name="connsiteX6" fmla="*/ 4550 w 2572169"/>
              <a:gd name="connsiteY6" fmla="*/ 2571479 h 3420248"/>
              <a:gd name="connsiteX7" fmla="*/ 4448 w 2572169"/>
              <a:gd name="connsiteY7" fmla="*/ 2512336 h 3420248"/>
              <a:gd name="connsiteX8" fmla="*/ 1713 w 2572169"/>
              <a:gd name="connsiteY8" fmla="*/ 0 h 3420248"/>
              <a:gd name="connsiteX9" fmla="*/ 2519800 w 2572169"/>
              <a:gd name="connsiteY9" fmla="*/ 0 h 3420248"/>
              <a:gd name="connsiteX10" fmla="*/ 2546946 w 2572169"/>
              <a:gd name="connsiteY10" fmla="*/ 27148 h 3420248"/>
              <a:gd name="connsiteX11" fmla="*/ 2550576 w 2572169"/>
              <a:gd name="connsiteY11" fmla="*/ 201466 h 3420248"/>
              <a:gd name="connsiteX12" fmla="*/ 2553965 w 2572169"/>
              <a:gd name="connsiteY12" fmla="*/ 281642 h 3420248"/>
              <a:gd name="connsiteX13" fmla="*/ 2557601 w 2572169"/>
              <a:gd name="connsiteY13" fmla="*/ 339557 h 3420248"/>
              <a:gd name="connsiteX14" fmla="*/ 2572060 w 2572169"/>
              <a:gd name="connsiteY14" fmla="*/ 415561 h 3420248"/>
              <a:gd name="connsiteX15" fmla="*/ 2564258 w 2572169"/>
              <a:gd name="connsiteY15" fmla="*/ 559059 h 3420248"/>
              <a:gd name="connsiteX16" fmla="*/ 2557345 w 2572169"/>
              <a:gd name="connsiteY16" fmla="*/ 630210 h 3420248"/>
              <a:gd name="connsiteX17" fmla="*/ 2552653 w 2572169"/>
              <a:gd name="connsiteY17" fmla="*/ 907912 h 3420248"/>
              <a:gd name="connsiteX18" fmla="*/ 2555388 w 2572169"/>
              <a:gd name="connsiteY18" fmla="*/ 3420248 h 3420248"/>
              <a:gd name="connsiteX19" fmla="*/ 37301 w 2572169"/>
              <a:gd name="connsiteY19" fmla="*/ 3420248 h 3420248"/>
              <a:gd name="connsiteX20" fmla="*/ 10155 w 2572169"/>
              <a:gd name="connsiteY20" fmla="*/ 3393100 h 3420248"/>
              <a:gd name="connsiteX21" fmla="*/ 10115 w 2572169"/>
              <a:gd name="connsiteY21" fmla="*/ 3385186 h 3420248"/>
              <a:gd name="connsiteX22" fmla="*/ 6528 w 2572169"/>
              <a:gd name="connsiteY22" fmla="*/ 3385176 h 3420248"/>
              <a:gd name="connsiteX23" fmla="*/ 6528 w 2572169"/>
              <a:gd name="connsiteY23" fmla="*/ 3073899 h 3420248"/>
              <a:gd name="connsiteX24" fmla="*/ 10083 w 257216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0 w 2572169"/>
              <a:gd name="connsiteY2" fmla="*/ 2893589 h 3420248"/>
              <a:gd name="connsiteX3" fmla="*/ 4999 w 2572169"/>
              <a:gd name="connsiteY3" fmla="*/ 2869588 h 3420248"/>
              <a:gd name="connsiteX4" fmla="*/ 5582 w 2572169"/>
              <a:gd name="connsiteY4" fmla="*/ 2767760 h 3420248"/>
              <a:gd name="connsiteX5" fmla="*/ 4550 w 2572169"/>
              <a:gd name="connsiteY5" fmla="*/ 2571479 h 3420248"/>
              <a:gd name="connsiteX6" fmla="*/ 4448 w 2572169"/>
              <a:gd name="connsiteY6" fmla="*/ 2512336 h 3420248"/>
              <a:gd name="connsiteX7" fmla="*/ 1713 w 2572169"/>
              <a:gd name="connsiteY7" fmla="*/ 0 h 3420248"/>
              <a:gd name="connsiteX8" fmla="*/ 2519800 w 2572169"/>
              <a:gd name="connsiteY8" fmla="*/ 0 h 3420248"/>
              <a:gd name="connsiteX9" fmla="*/ 2546946 w 2572169"/>
              <a:gd name="connsiteY9" fmla="*/ 27148 h 3420248"/>
              <a:gd name="connsiteX10" fmla="*/ 2550576 w 2572169"/>
              <a:gd name="connsiteY10" fmla="*/ 201466 h 3420248"/>
              <a:gd name="connsiteX11" fmla="*/ 2553965 w 2572169"/>
              <a:gd name="connsiteY11" fmla="*/ 281642 h 3420248"/>
              <a:gd name="connsiteX12" fmla="*/ 2557601 w 2572169"/>
              <a:gd name="connsiteY12" fmla="*/ 339557 h 3420248"/>
              <a:gd name="connsiteX13" fmla="*/ 2572060 w 2572169"/>
              <a:gd name="connsiteY13" fmla="*/ 415561 h 3420248"/>
              <a:gd name="connsiteX14" fmla="*/ 2564258 w 2572169"/>
              <a:gd name="connsiteY14" fmla="*/ 559059 h 3420248"/>
              <a:gd name="connsiteX15" fmla="*/ 2557345 w 2572169"/>
              <a:gd name="connsiteY15" fmla="*/ 630210 h 3420248"/>
              <a:gd name="connsiteX16" fmla="*/ 2552653 w 2572169"/>
              <a:gd name="connsiteY16" fmla="*/ 907912 h 3420248"/>
              <a:gd name="connsiteX17" fmla="*/ 2555388 w 2572169"/>
              <a:gd name="connsiteY17" fmla="*/ 3420248 h 3420248"/>
              <a:gd name="connsiteX18" fmla="*/ 37301 w 2572169"/>
              <a:gd name="connsiteY18" fmla="*/ 3420248 h 3420248"/>
              <a:gd name="connsiteX19" fmla="*/ 10155 w 2572169"/>
              <a:gd name="connsiteY19" fmla="*/ 3393100 h 3420248"/>
              <a:gd name="connsiteX20" fmla="*/ 10115 w 2572169"/>
              <a:gd name="connsiteY20" fmla="*/ 3385186 h 3420248"/>
              <a:gd name="connsiteX21" fmla="*/ 6528 w 2572169"/>
              <a:gd name="connsiteY21" fmla="*/ 3385176 h 3420248"/>
              <a:gd name="connsiteX22" fmla="*/ 6528 w 2572169"/>
              <a:gd name="connsiteY22" fmla="*/ 3073899 h 3420248"/>
              <a:gd name="connsiteX23" fmla="*/ 10083 w 2572169"/>
              <a:gd name="connsiteY23" fmla="*/ 3025648 h 3420248"/>
              <a:gd name="connsiteX0" fmla="*/ 10083 w 2572169"/>
              <a:gd name="connsiteY0" fmla="*/ 3025648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3 w 2572169"/>
              <a:gd name="connsiteY22" fmla="*/ 3025648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6799 w 2572440"/>
              <a:gd name="connsiteY21" fmla="*/ 3073899 h 3420248"/>
              <a:gd name="connsiteX22" fmla="*/ 10357 w 2572440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25651 h 3420248"/>
              <a:gd name="connsiteX0" fmla="*/ 10357 w 2572440"/>
              <a:gd name="connsiteY0" fmla="*/ 3079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455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72440" h="3420248">
                <a:moveTo>
                  <a:pt x="10357" y="3079651"/>
                </a:moveTo>
                <a:cubicBezTo>
                  <a:pt x="16429" y="3035202"/>
                  <a:pt x="-2458" y="2977202"/>
                  <a:pt x="271" y="2915189"/>
                </a:cubicBezTo>
                <a:lnTo>
                  <a:pt x="5270" y="2869588"/>
                </a:lnTo>
                <a:cubicBezTo>
                  <a:pt x="5464" y="2835645"/>
                  <a:pt x="5659" y="2801703"/>
                  <a:pt x="5853" y="2767760"/>
                </a:cubicBezTo>
                <a:cubicBezTo>
                  <a:pt x="5193" y="2669933"/>
                  <a:pt x="5481" y="2669306"/>
                  <a:pt x="4821" y="2571479"/>
                </a:cubicBezTo>
                <a:lnTo>
                  <a:pt x="4719" y="2512336"/>
                </a:lnTo>
                <a:cubicBezTo>
                  <a:pt x="3807" y="1674891"/>
                  <a:pt x="2896" y="837445"/>
                  <a:pt x="1984" y="0"/>
                </a:cubicBezTo>
                <a:lnTo>
                  <a:pt x="2520071" y="0"/>
                </a:lnTo>
                <a:cubicBezTo>
                  <a:pt x="2535047" y="43"/>
                  <a:pt x="2547179" y="12172"/>
                  <a:pt x="2547217" y="27148"/>
                </a:cubicBezTo>
                <a:cubicBezTo>
                  <a:pt x="2552346" y="77753"/>
                  <a:pt x="2550243" y="148266"/>
                  <a:pt x="2550847" y="201466"/>
                </a:cubicBezTo>
                <a:cubicBezTo>
                  <a:pt x="2550846" y="249760"/>
                  <a:pt x="2554237" y="233348"/>
                  <a:pt x="2554236" y="281642"/>
                </a:cubicBezTo>
                <a:lnTo>
                  <a:pt x="2557872" y="339557"/>
                </a:lnTo>
                <a:cubicBezTo>
                  <a:pt x="2559695" y="368477"/>
                  <a:pt x="2570785" y="394161"/>
                  <a:pt x="2572331" y="415561"/>
                </a:cubicBezTo>
                <a:cubicBezTo>
                  <a:pt x="2573440" y="452145"/>
                  <a:pt x="2565789" y="529884"/>
                  <a:pt x="2564529" y="559059"/>
                </a:cubicBezTo>
                <a:cubicBezTo>
                  <a:pt x="2564610" y="593576"/>
                  <a:pt x="2557535" y="595693"/>
                  <a:pt x="2557616" y="630210"/>
                </a:cubicBezTo>
                <a:cubicBezTo>
                  <a:pt x="2557708" y="689752"/>
                  <a:pt x="2552121" y="430419"/>
                  <a:pt x="2552924" y="907912"/>
                </a:cubicBezTo>
                <a:cubicBezTo>
                  <a:pt x="2553836" y="1745357"/>
                  <a:pt x="2554747" y="2582803"/>
                  <a:pt x="2555659" y="3420248"/>
                </a:cubicBezTo>
                <a:lnTo>
                  <a:pt x="37572" y="3420248"/>
                </a:lnTo>
                <a:cubicBezTo>
                  <a:pt x="22596" y="3420205"/>
                  <a:pt x="10464" y="3408076"/>
                  <a:pt x="10426" y="3393100"/>
                </a:cubicBezTo>
                <a:cubicBezTo>
                  <a:pt x="10413" y="3390462"/>
                  <a:pt x="10399" y="3387824"/>
                  <a:pt x="10386" y="3385186"/>
                </a:cubicBezTo>
                <a:lnTo>
                  <a:pt x="6799" y="3345576"/>
                </a:lnTo>
                <a:lnTo>
                  <a:pt x="10378" y="3207099"/>
                </a:lnTo>
                <a:cubicBezTo>
                  <a:pt x="10371" y="3163416"/>
                  <a:pt x="10364" y="3123334"/>
                  <a:pt x="10357" y="3079651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" name="Immagine 1" descr="Immagine che contiene aria aperta, cielo, albero, area selvaggia&#10;&#10;Descrizione generata automaticamente">
            <a:extLst>
              <a:ext uri="{FF2B5EF4-FFF2-40B4-BE49-F238E27FC236}">
                <a16:creationId xmlns:a16="http://schemas.microsoft.com/office/drawing/2014/main" id="{94F3949E-ACBC-E613-6206-67DDDB26F5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l="3139" r="18660"/>
          <a:stretch/>
        </p:blipFill>
        <p:spPr>
          <a:xfrm>
            <a:off x="354170" y="365580"/>
            <a:ext cx="3321973" cy="2389505"/>
          </a:xfrm>
          <a:custGeom>
            <a:avLst/>
            <a:gdLst/>
            <a:ahLst/>
            <a:cxnLst/>
            <a:rect l="l" t="t" r="r" b="b"/>
            <a:pathLst>
              <a:path w="3321973" h="2389505">
                <a:moveTo>
                  <a:pt x="205212" y="0"/>
                </a:moveTo>
                <a:lnTo>
                  <a:pt x="334017" y="11029"/>
                </a:lnTo>
                <a:cubicBezTo>
                  <a:pt x="374710" y="13525"/>
                  <a:pt x="412048" y="15814"/>
                  <a:pt x="452740" y="18310"/>
                </a:cubicBezTo>
                <a:cubicBezTo>
                  <a:pt x="493822" y="26112"/>
                  <a:pt x="548856" y="13083"/>
                  <a:pt x="606478" y="18997"/>
                </a:cubicBezTo>
                <a:lnTo>
                  <a:pt x="648691" y="25936"/>
                </a:lnTo>
                <a:cubicBezTo>
                  <a:pt x="680299" y="28048"/>
                  <a:pt x="711907" y="30160"/>
                  <a:pt x="743516" y="32272"/>
                </a:cubicBezTo>
                <a:cubicBezTo>
                  <a:pt x="834680" y="37303"/>
                  <a:pt x="835248" y="37589"/>
                  <a:pt x="926412" y="42620"/>
                </a:cubicBezTo>
                <a:lnTo>
                  <a:pt x="981511" y="45919"/>
                </a:lnTo>
                <a:cubicBezTo>
                  <a:pt x="1761665" y="93089"/>
                  <a:pt x="2541819" y="140260"/>
                  <a:pt x="3321973" y="187430"/>
                </a:cubicBezTo>
                <a:lnTo>
                  <a:pt x="3187957" y="2367306"/>
                </a:lnTo>
                <a:cubicBezTo>
                  <a:pt x="3187120" y="2380268"/>
                  <a:pt x="3175176" y="2390076"/>
                  <a:pt x="3161224" y="2389251"/>
                </a:cubicBezTo>
                <a:cubicBezTo>
                  <a:pt x="3113810" y="2390793"/>
                  <a:pt x="3048237" y="2384934"/>
                  <a:pt x="2998648" y="2382411"/>
                </a:cubicBezTo>
                <a:cubicBezTo>
                  <a:pt x="2953661" y="2379644"/>
                  <a:pt x="2968768" y="2383520"/>
                  <a:pt x="2923781" y="2380753"/>
                </a:cubicBezTo>
                <a:lnTo>
                  <a:pt x="2869638" y="2380584"/>
                </a:lnTo>
                <a:cubicBezTo>
                  <a:pt x="2842601" y="2380506"/>
                  <a:pt x="2818086" y="2388635"/>
                  <a:pt x="2798069" y="2388748"/>
                </a:cubicBezTo>
                <a:cubicBezTo>
                  <a:pt x="2763930" y="2387613"/>
                  <a:pt x="2691921" y="2376538"/>
                  <a:pt x="2664811" y="2373776"/>
                </a:cubicBezTo>
                <a:cubicBezTo>
                  <a:pt x="2632653" y="2371869"/>
                  <a:pt x="2631058" y="2365623"/>
                  <a:pt x="2598900" y="2363717"/>
                </a:cubicBezTo>
                <a:cubicBezTo>
                  <a:pt x="2543430" y="2360386"/>
                  <a:pt x="2785303" y="2370402"/>
                  <a:pt x="2340462" y="2343751"/>
                </a:cubicBezTo>
                <a:cubicBezTo>
                  <a:pt x="1560308" y="2296581"/>
                  <a:pt x="780153" y="2249410"/>
                  <a:pt x="0" y="2202240"/>
                </a:cubicBezTo>
                <a:lnTo>
                  <a:pt x="134015" y="22364"/>
                </a:lnTo>
                <a:cubicBezTo>
                  <a:pt x="134853" y="9402"/>
                  <a:pt x="146797" y="-406"/>
                  <a:pt x="160749" y="418"/>
                </a:cubicBezTo>
                <a:cubicBezTo>
                  <a:pt x="163207" y="558"/>
                  <a:pt x="165665" y="697"/>
                  <a:pt x="168123" y="837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420D38-EBD1-4C11-AE42-CE798ACF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35">
            <a:off x="9426854" y="233529"/>
            <a:ext cx="2765180" cy="2608440"/>
          </a:xfrm>
          <a:custGeom>
            <a:avLst/>
            <a:gdLst>
              <a:gd name="connsiteX0" fmla="*/ 118506 w 2765180"/>
              <a:gd name="connsiteY0" fmla="*/ 0 h 2608440"/>
              <a:gd name="connsiteX1" fmla="*/ 2765180 w 2765180"/>
              <a:gd name="connsiteY1" fmla="*/ 126669 h 2608440"/>
              <a:gd name="connsiteX2" fmla="*/ 2765180 w 2765180"/>
              <a:gd name="connsiteY2" fmla="*/ 2608440 h 2608440"/>
              <a:gd name="connsiteX3" fmla="*/ 0 w 2765180"/>
              <a:gd name="connsiteY3" fmla="*/ 2476098 h 260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5180" h="2608440">
                <a:moveTo>
                  <a:pt x="118506" y="0"/>
                </a:moveTo>
                <a:lnTo>
                  <a:pt x="2765180" y="126669"/>
                </a:lnTo>
                <a:lnTo>
                  <a:pt x="2765180" y="2608440"/>
                </a:lnTo>
                <a:lnTo>
                  <a:pt x="0" y="24760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F2A4886-98D3-48B8-9F0A-264BE01D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35">
            <a:off x="9545969" y="354824"/>
            <a:ext cx="2650960" cy="2387785"/>
          </a:xfrm>
          <a:custGeom>
            <a:avLst/>
            <a:gdLst>
              <a:gd name="connsiteX0" fmla="*/ 188428 w 2649646"/>
              <a:gd name="connsiteY0" fmla="*/ 0 h 2386601"/>
              <a:gd name="connsiteX1" fmla="*/ 317319 w 2649646"/>
              <a:gd name="connsiteY1" fmla="*/ 9987 h 2386601"/>
              <a:gd name="connsiteX2" fmla="*/ 436100 w 2649646"/>
              <a:gd name="connsiteY2" fmla="*/ 16262 h 2386601"/>
              <a:gd name="connsiteX3" fmla="*/ 589846 w 2649646"/>
              <a:gd name="connsiteY3" fmla="*/ 15508 h 2386601"/>
              <a:gd name="connsiteX4" fmla="*/ 632112 w 2649646"/>
              <a:gd name="connsiteY4" fmla="*/ 22158 h 2386601"/>
              <a:gd name="connsiteX5" fmla="*/ 726986 w 2649646"/>
              <a:gd name="connsiteY5" fmla="*/ 27700 h 2386601"/>
              <a:gd name="connsiteX6" fmla="*/ 909965 w 2649646"/>
              <a:gd name="connsiteY6" fmla="*/ 36484 h 2386601"/>
              <a:gd name="connsiteX7" fmla="*/ 965089 w 2649646"/>
              <a:gd name="connsiteY7" fmla="*/ 39315 h 2386601"/>
              <a:gd name="connsiteX8" fmla="*/ 2649646 w 2649646"/>
              <a:gd name="connsiteY8" fmla="*/ 126832 h 2386601"/>
              <a:gd name="connsiteX9" fmla="*/ 2649646 w 2649646"/>
              <a:gd name="connsiteY9" fmla="*/ 2386601 h 2386601"/>
              <a:gd name="connsiteX10" fmla="*/ 2646803 w 2649646"/>
              <a:gd name="connsiteY10" fmla="*/ 2386313 h 2386601"/>
              <a:gd name="connsiteX11" fmla="*/ 2600173 w 2649646"/>
              <a:gd name="connsiteY11" fmla="*/ 2378675 h 2386601"/>
              <a:gd name="connsiteX12" fmla="*/ 2341578 w 2649646"/>
              <a:gd name="connsiteY12" fmla="*/ 2360834 h 2386601"/>
              <a:gd name="connsiteX13" fmla="*/ 0 w 2649646"/>
              <a:gd name="connsiteY13" fmla="*/ 2239182 h 2386601"/>
              <a:gd name="connsiteX14" fmla="*/ 117401 w 2649646"/>
              <a:gd name="connsiteY14" fmla="*/ 23391 h 2386601"/>
              <a:gd name="connsiteX15" fmla="*/ 143968 w 2649646"/>
              <a:gd name="connsiteY15" fmla="*/ 845 h 2386601"/>
              <a:gd name="connsiteX16" fmla="*/ 151345 w 2649646"/>
              <a:gd name="connsiteY16" fmla="*/ 1200 h 238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9646" h="2386601">
                <a:moveTo>
                  <a:pt x="188428" y="0"/>
                </a:moveTo>
                <a:lnTo>
                  <a:pt x="317319" y="9987"/>
                </a:lnTo>
                <a:cubicBezTo>
                  <a:pt x="358032" y="12138"/>
                  <a:pt x="395388" y="14111"/>
                  <a:pt x="436100" y="16262"/>
                </a:cubicBezTo>
                <a:cubicBezTo>
                  <a:pt x="477242" y="23800"/>
                  <a:pt x="532178" y="10044"/>
                  <a:pt x="589846" y="15508"/>
                </a:cubicBezTo>
                <a:lnTo>
                  <a:pt x="632112" y="22158"/>
                </a:lnTo>
                <a:cubicBezTo>
                  <a:pt x="663737" y="24005"/>
                  <a:pt x="695361" y="25853"/>
                  <a:pt x="726986" y="27700"/>
                </a:cubicBezTo>
                <a:cubicBezTo>
                  <a:pt x="818190" y="31950"/>
                  <a:pt x="818761" y="32234"/>
                  <a:pt x="909965" y="36484"/>
                </a:cubicBezTo>
                <a:lnTo>
                  <a:pt x="965089" y="39315"/>
                </a:lnTo>
                <a:lnTo>
                  <a:pt x="2649646" y="126832"/>
                </a:lnTo>
                <a:lnTo>
                  <a:pt x="2649646" y="2386601"/>
                </a:lnTo>
                <a:lnTo>
                  <a:pt x="2646803" y="2386313"/>
                </a:lnTo>
                <a:cubicBezTo>
                  <a:pt x="2631259" y="2383767"/>
                  <a:pt x="2624303" y="2379900"/>
                  <a:pt x="2600173" y="2378675"/>
                </a:cubicBezTo>
                <a:cubicBezTo>
                  <a:pt x="2544676" y="2375816"/>
                  <a:pt x="2786630" y="2383706"/>
                  <a:pt x="2341578" y="2360834"/>
                </a:cubicBezTo>
                <a:cubicBezTo>
                  <a:pt x="1561052" y="2320284"/>
                  <a:pt x="780526" y="2279733"/>
                  <a:pt x="0" y="2239182"/>
                </a:cubicBezTo>
                <a:lnTo>
                  <a:pt x="117401" y="23391"/>
                </a:lnTo>
                <a:cubicBezTo>
                  <a:pt x="118139" y="10215"/>
                  <a:pt x="130009" y="139"/>
                  <a:pt x="143968" y="845"/>
                </a:cubicBezTo>
                <a:cubicBezTo>
                  <a:pt x="146427" y="963"/>
                  <a:pt x="148886" y="1081"/>
                  <a:pt x="151345" y="120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grotta, abbandonato, interno, terreno&#10;&#10;Descrizione generata automaticamente">
            <a:extLst>
              <a:ext uri="{FF2B5EF4-FFF2-40B4-BE49-F238E27FC236}">
                <a16:creationId xmlns:a16="http://schemas.microsoft.com/office/drawing/2014/main" id="{D029298A-AF32-989A-86A6-29F235F8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r="16743" b="1"/>
          <a:stretch/>
        </p:blipFill>
        <p:spPr>
          <a:xfrm>
            <a:off x="9545458" y="354316"/>
            <a:ext cx="2651903" cy="2388885"/>
          </a:xfrm>
          <a:custGeom>
            <a:avLst/>
            <a:gdLst/>
            <a:ahLst/>
            <a:cxnLst/>
            <a:rect l="l" t="t" r="r" b="b"/>
            <a:pathLst>
              <a:path w="2651903" h="2388885">
                <a:moveTo>
                  <a:pt x="189522" y="0"/>
                </a:moveTo>
                <a:lnTo>
                  <a:pt x="318472" y="10050"/>
                </a:lnTo>
                <a:cubicBezTo>
                  <a:pt x="359204" y="12220"/>
                  <a:pt x="396578" y="14211"/>
                  <a:pt x="437309" y="16381"/>
                </a:cubicBezTo>
                <a:cubicBezTo>
                  <a:pt x="478468" y="23941"/>
                  <a:pt x="533438" y="10203"/>
                  <a:pt x="591132" y="15696"/>
                </a:cubicBezTo>
                <a:lnTo>
                  <a:pt x="633416" y="22368"/>
                </a:lnTo>
                <a:cubicBezTo>
                  <a:pt x="665056" y="24230"/>
                  <a:pt x="696694" y="26093"/>
                  <a:pt x="728334" y="27955"/>
                </a:cubicBezTo>
                <a:cubicBezTo>
                  <a:pt x="819582" y="32248"/>
                  <a:pt x="820153" y="32532"/>
                  <a:pt x="911400" y="36825"/>
                </a:cubicBezTo>
                <a:lnTo>
                  <a:pt x="966550" y="39682"/>
                </a:lnTo>
                <a:lnTo>
                  <a:pt x="2651903" y="127995"/>
                </a:lnTo>
                <a:lnTo>
                  <a:pt x="2650894" y="2388885"/>
                </a:lnTo>
                <a:lnTo>
                  <a:pt x="2648049" y="2388595"/>
                </a:lnTo>
                <a:cubicBezTo>
                  <a:pt x="2632499" y="2386041"/>
                  <a:pt x="2625541" y="2382169"/>
                  <a:pt x="2601400" y="2380933"/>
                </a:cubicBezTo>
                <a:cubicBezTo>
                  <a:pt x="2545877" y="2378048"/>
                  <a:pt x="2787947" y="2386050"/>
                  <a:pt x="2342685" y="2362967"/>
                </a:cubicBezTo>
                <a:cubicBezTo>
                  <a:pt x="1561790" y="2322049"/>
                  <a:pt x="780895" y="2281129"/>
                  <a:pt x="0" y="2240209"/>
                </a:cubicBezTo>
                <a:lnTo>
                  <a:pt x="118449" y="23371"/>
                </a:lnTo>
                <a:cubicBezTo>
                  <a:pt x="119193" y="10189"/>
                  <a:pt x="131074" y="113"/>
                  <a:pt x="145039" y="826"/>
                </a:cubicBezTo>
                <a:cubicBezTo>
                  <a:pt x="147499" y="945"/>
                  <a:pt x="149960" y="1064"/>
                  <a:pt x="152420" y="1185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2CDADC0-84B7-4019-900B-5D572D3BD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051429">
            <a:off x="9845633" y="-418129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5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E2C9E51-73F9-4DFA-898C-87EB227CA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81632"/>
            <a:ext cx="5737221" cy="3876368"/>
          </a:xfrm>
          <a:custGeom>
            <a:avLst/>
            <a:gdLst>
              <a:gd name="connsiteX0" fmla="*/ 5499598 w 5737221"/>
              <a:gd name="connsiteY0" fmla="*/ 0 h 3876368"/>
              <a:gd name="connsiteX1" fmla="*/ 5737221 w 5737221"/>
              <a:gd name="connsiteY1" fmla="*/ 3876368 h 3876368"/>
              <a:gd name="connsiteX2" fmla="*/ 0 w 5737221"/>
              <a:gd name="connsiteY2" fmla="*/ 3876368 h 3876368"/>
              <a:gd name="connsiteX3" fmla="*/ 0 w 5737221"/>
              <a:gd name="connsiteY3" fmla="*/ 337129 h 387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7221" h="3876368">
                <a:moveTo>
                  <a:pt x="5499598" y="0"/>
                </a:moveTo>
                <a:lnTo>
                  <a:pt x="5737221" y="3876368"/>
                </a:lnTo>
                <a:lnTo>
                  <a:pt x="0" y="3876368"/>
                </a:lnTo>
                <a:lnTo>
                  <a:pt x="0" y="3371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2D77736-8763-41B6-8CF9-0490A81E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2" y="3108603"/>
            <a:ext cx="5609381" cy="3749397"/>
          </a:xfrm>
          <a:custGeom>
            <a:avLst/>
            <a:gdLst>
              <a:gd name="connsiteX0" fmla="*/ 5379542 w 5609381"/>
              <a:gd name="connsiteY0" fmla="*/ 0 h 3749397"/>
              <a:gd name="connsiteX1" fmla="*/ 5609381 w 5609381"/>
              <a:gd name="connsiteY1" fmla="*/ 3749397 h 3749397"/>
              <a:gd name="connsiteX2" fmla="*/ 0 w 5609381"/>
              <a:gd name="connsiteY2" fmla="*/ 3749397 h 3749397"/>
              <a:gd name="connsiteX3" fmla="*/ 0 w 5609381"/>
              <a:gd name="connsiteY3" fmla="*/ 345888 h 3749397"/>
              <a:gd name="connsiteX4" fmla="*/ 86435 w 5609381"/>
              <a:gd name="connsiteY4" fmla="*/ 338142 h 3749397"/>
              <a:gd name="connsiteX5" fmla="*/ 371730 w 5609381"/>
              <a:gd name="connsiteY5" fmla="*/ 312577 h 3749397"/>
              <a:gd name="connsiteX6" fmla="*/ 486903 w 5609381"/>
              <a:gd name="connsiteY6" fmla="*/ 305316 h 3749397"/>
              <a:gd name="connsiteX7" fmla="*/ 5379542 w 5609381"/>
              <a:gd name="connsiteY7" fmla="*/ 0 h 374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9381" h="3749397">
                <a:moveTo>
                  <a:pt x="5379542" y="0"/>
                </a:moveTo>
                <a:lnTo>
                  <a:pt x="5609381" y="3749397"/>
                </a:lnTo>
                <a:lnTo>
                  <a:pt x="0" y="3749397"/>
                </a:lnTo>
                <a:lnTo>
                  <a:pt x="0" y="345888"/>
                </a:lnTo>
                <a:lnTo>
                  <a:pt x="86435" y="338142"/>
                </a:lnTo>
                <a:cubicBezTo>
                  <a:pt x="181470" y="328604"/>
                  <a:pt x="276506" y="319066"/>
                  <a:pt x="371730" y="312577"/>
                </a:cubicBezTo>
                <a:lnTo>
                  <a:pt x="486903" y="305316"/>
                </a:lnTo>
                <a:cubicBezTo>
                  <a:pt x="2117783" y="203543"/>
                  <a:pt x="3748663" y="101773"/>
                  <a:pt x="5379542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magine 6" descr="Immagine che contiene aria aperta, cielo, montagna, nuvola&#10;&#10;Descrizione generata automaticamente">
            <a:extLst>
              <a:ext uri="{FF2B5EF4-FFF2-40B4-BE49-F238E27FC236}">
                <a16:creationId xmlns:a16="http://schemas.microsoft.com/office/drawing/2014/main" id="{0C415CCF-4447-FCD0-BA51-A724471C09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rcRect t="10878" r="-3" b="-3"/>
          <a:stretch/>
        </p:blipFill>
        <p:spPr>
          <a:xfrm>
            <a:off x="6642" y="3108603"/>
            <a:ext cx="5609381" cy="3749397"/>
          </a:xfrm>
          <a:custGeom>
            <a:avLst/>
            <a:gdLst/>
            <a:ahLst/>
            <a:cxnLst/>
            <a:rect l="l" t="t" r="r" b="b"/>
            <a:pathLst>
              <a:path w="5609381" h="3749397">
                <a:moveTo>
                  <a:pt x="5379542" y="0"/>
                </a:moveTo>
                <a:lnTo>
                  <a:pt x="5609381" y="3749397"/>
                </a:lnTo>
                <a:lnTo>
                  <a:pt x="0" y="3749397"/>
                </a:lnTo>
                <a:lnTo>
                  <a:pt x="0" y="345888"/>
                </a:lnTo>
                <a:lnTo>
                  <a:pt x="86435" y="338142"/>
                </a:lnTo>
                <a:cubicBezTo>
                  <a:pt x="181470" y="328604"/>
                  <a:pt x="276506" y="319066"/>
                  <a:pt x="371730" y="312577"/>
                </a:cubicBezTo>
                <a:lnTo>
                  <a:pt x="486903" y="305316"/>
                </a:lnTo>
                <a:cubicBezTo>
                  <a:pt x="2117783" y="203543"/>
                  <a:pt x="3748663" y="101773"/>
                  <a:pt x="5379542" y="0"/>
                </a:cubicBez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0B86CD0-600D-4A9B-870E-F790244BF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0D72F24-39A0-4C77-9B47-2C4A5A291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DFD93CA-39B5-4634-BC1F-26EEB6CFA3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002D7D0-83A5-4B58-9C85-E5C9F604FB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0CAF64-687B-4349-9F53-72DDEB595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9">
            <a:extLst>
              <a:ext uri="{FF2B5EF4-FFF2-40B4-BE49-F238E27FC236}">
                <a16:creationId xmlns:a16="http://schemas.microsoft.com/office/drawing/2014/main" id="{740B4320-9487-4A9F-8D98-E0F1EA33B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65798">
            <a:off x="4619706" y="3759316"/>
            <a:ext cx="3247616" cy="2345829"/>
          </a:xfrm>
          <a:custGeom>
            <a:avLst/>
            <a:gdLst>
              <a:gd name="connsiteX0" fmla="*/ 0 w 3412914"/>
              <a:gd name="connsiteY0" fmla="*/ 0 h 2472474"/>
              <a:gd name="connsiteX1" fmla="*/ 3412914 w 3412914"/>
              <a:gd name="connsiteY1" fmla="*/ 0 h 2472474"/>
              <a:gd name="connsiteX2" fmla="*/ 3412914 w 3412914"/>
              <a:gd name="connsiteY2" fmla="*/ 2472474 h 2472474"/>
              <a:gd name="connsiteX3" fmla="*/ 0 w 3412914"/>
              <a:gd name="connsiteY3" fmla="*/ 2472474 h 2472474"/>
              <a:gd name="connsiteX4" fmla="*/ 0 w 3412914"/>
              <a:gd name="connsiteY4" fmla="*/ 0 h 2472474"/>
              <a:gd name="connsiteX0" fmla="*/ 0 w 3416387"/>
              <a:gd name="connsiteY0" fmla="*/ 0 h 2472474"/>
              <a:gd name="connsiteX1" fmla="*/ 3412914 w 3416387"/>
              <a:gd name="connsiteY1" fmla="*/ 0 h 2472474"/>
              <a:gd name="connsiteX2" fmla="*/ 3416387 w 3416387"/>
              <a:gd name="connsiteY2" fmla="*/ 2449362 h 2472474"/>
              <a:gd name="connsiteX3" fmla="*/ 0 w 3416387"/>
              <a:gd name="connsiteY3" fmla="*/ 2472474 h 2472474"/>
              <a:gd name="connsiteX4" fmla="*/ 0 w 3416387"/>
              <a:gd name="connsiteY4" fmla="*/ 0 h 2472474"/>
              <a:gd name="connsiteX0" fmla="*/ 221 w 3416608"/>
              <a:gd name="connsiteY0" fmla="*/ 0 h 2467896"/>
              <a:gd name="connsiteX1" fmla="*/ 3413135 w 3416608"/>
              <a:gd name="connsiteY1" fmla="*/ 0 h 2467896"/>
              <a:gd name="connsiteX2" fmla="*/ 3416608 w 3416608"/>
              <a:gd name="connsiteY2" fmla="*/ 2449362 h 2467896"/>
              <a:gd name="connsiteX3" fmla="*/ 0 w 3416608"/>
              <a:gd name="connsiteY3" fmla="*/ 2467896 h 2467896"/>
              <a:gd name="connsiteX4" fmla="*/ 221 w 3416608"/>
              <a:gd name="connsiteY4" fmla="*/ 0 h 246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6608" h="2467896">
                <a:moveTo>
                  <a:pt x="221" y="0"/>
                </a:moveTo>
                <a:lnTo>
                  <a:pt x="3413135" y="0"/>
                </a:lnTo>
                <a:cubicBezTo>
                  <a:pt x="3414293" y="816454"/>
                  <a:pt x="3415450" y="1632908"/>
                  <a:pt x="3416608" y="2449362"/>
                </a:cubicBezTo>
                <a:lnTo>
                  <a:pt x="0" y="2467896"/>
                </a:lnTo>
                <a:cubicBezTo>
                  <a:pt x="74" y="1645264"/>
                  <a:pt x="147" y="822632"/>
                  <a:pt x="22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B54D736-1F52-494A-96E6-C3E9192D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2551">
            <a:off x="5192046" y="3411777"/>
            <a:ext cx="2118398" cy="3030789"/>
          </a:xfrm>
          <a:custGeom>
            <a:avLst/>
            <a:gdLst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7866 w 2582211"/>
              <a:gd name="connsiteY3" fmla="*/ 2928456 h 3420248"/>
              <a:gd name="connsiteX4" fmla="*/ 12555 w 2582211"/>
              <a:gd name="connsiteY4" fmla="*/ 2893589 h 3420248"/>
              <a:gd name="connsiteX5" fmla="*/ 17554 w 2582211"/>
              <a:gd name="connsiteY5" fmla="*/ 2869588 h 3420248"/>
              <a:gd name="connsiteX6" fmla="*/ 19084 w 2582211"/>
              <a:gd name="connsiteY6" fmla="*/ 2864960 h 3420248"/>
              <a:gd name="connsiteX7" fmla="*/ 19084 w 2582211"/>
              <a:gd name="connsiteY7" fmla="*/ 2707907 h 3420248"/>
              <a:gd name="connsiteX8" fmla="*/ 17373 w 2582211"/>
              <a:gd name="connsiteY8" fmla="*/ 2696322 h 3420248"/>
              <a:gd name="connsiteX9" fmla="*/ 19084 w 2582211"/>
              <a:gd name="connsiteY9" fmla="*/ 2657236 h 3420248"/>
              <a:gd name="connsiteX10" fmla="*/ 16753 w 2582211"/>
              <a:gd name="connsiteY10" fmla="*/ 2651559 h 3420248"/>
              <a:gd name="connsiteX11" fmla="*/ 19084 w 2582211"/>
              <a:gd name="connsiteY11" fmla="*/ 2613347 h 3420248"/>
              <a:gd name="connsiteX12" fmla="*/ 17105 w 2582211"/>
              <a:gd name="connsiteY12" fmla="*/ 2571479 h 3420248"/>
              <a:gd name="connsiteX13" fmla="*/ 11786 w 2582211"/>
              <a:gd name="connsiteY13" fmla="*/ 2568353 h 3420248"/>
              <a:gd name="connsiteX14" fmla="*/ 11318 w 2582211"/>
              <a:gd name="connsiteY14" fmla="*/ 2559171 h 3420248"/>
              <a:gd name="connsiteX15" fmla="*/ 11420 w 2582211"/>
              <a:gd name="connsiteY15" fmla="*/ 2544715 h 3420248"/>
              <a:gd name="connsiteX16" fmla="*/ 17003 w 2582211"/>
              <a:gd name="connsiteY16" fmla="*/ 2512336 h 3420248"/>
              <a:gd name="connsiteX17" fmla="*/ 14268 w 2582211"/>
              <a:gd name="connsiteY17" fmla="*/ 0 h 3420248"/>
              <a:gd name="connsiteX18" fmla="*/ 2532355 w 2582211"/>
              <a:gd name="connsiteY18" fmla="*/ 0 h 3420248"/>
              <a:gd name="connsiteX19" fmla="*/ 2559501 w 2582211"/>
              <a:gd name="connsiteY19" fmla="*/ 27148 h 3420248"/>
              <a:gd name="connsiteX20" fmla="*/ 2559542 w 2582211"/>
              <a:gd name="connsiteY20" fmla="*/ 35062 h 3420248"/>
              <a:gd name="connsiteX21" fmla="*/ 2563128 w 2582211"/>
              <a:gd name="connsiteY21" fmla="*/ 35072 h 3420248"/>
              <a:gd name="connsiteX22" fmla="*/ 2563128 w 2582211"/>
              <a:gd name="connsiteY22" fmla="*/ 303633 h 3420248"/>
              <a:gd name="connsiteX23" fmla="*/ 2563128 w 2582211"/>
              <a:gd name="connsiteY23" fmla="*/ 346349 h 3420248"/>
              <a:gd name="connsiteX24" fmla="*/ 2570153 w 2582211"/>
              <a:gd name="connsiteY24" fmla="*/ 370207 h 3420248"/>
              <a:gd name="connsiteX25" fmla="*/ 2578202 w 2582211"/>
              <a:gd name="connsiteY25" fmla="*/ 394600 h 3420248"/>
              <a:gd name="connsiteX26" fmla="*/ 2581673 w 2582211"/>
              <a:gd name="connsiteY26" fmla="*/ 418106 h 3420248"/>
              <a:gd name="connsiteX27" fmla="*/ 2582211 w 2582211"/>
              <a:gd name="connsiteY27" fmla="*/ 436202 h 3420248"/>
              <a:gd name="connsiteX28" fmla="*/ 2577459 w 2582211"/>
              <a:gd name="connsiteY28" fmla="*/ 455160 h 3420248"/>
              <a:gd name="connsiteX29" fmla="*/ 2579435 w 2582211"/>
              <a:gd name="connsiteY29" fmla="*/ 467958 h 3420248"/>
              <a:gd name="connsiteX30" fmla="*/ 2574345 w 2582211"/>
              <a:gd name="connsiteY30" fmla="*/ 491792 h 3420248"/>
              <a:gd name="connsiteX31" fmla="*/ 2569656 w 2582211"/>
              <a:gd name="connsiteY31" fmla="*/ 526659 h 3420248"/>
              <a:gd name="connsiteX32" fmla="*/ 2564657 w 2582211"/>
              <a:gd name="connsiteY32" fmla="*/ 550660 h 3420248"/>
              <a:gd name="connsiteX33" fmla="*/ 2563127 w 2582211"/>
              <a:gd name="connsiteY33" fmla="*/ 555288 h 3420248"/>
              <a:gd name="connsiteX34" fmla="*/ 2563127 w 2582211"/>
              <a:gd name="connsiteY34" fmla="*/ 712341 h 3420248"/>
              <a:gd name="connsiteX35" fmla="*/ 2564838 w 2582211"/>
              <a:gd name="connsiteY35" fmla="*/ 723926 h 3420248"/>
              <a:gd name="connsiteX36" fmla="*/ 2563127 w 2582211"/>
              <a:gd name="connsiteY36" fmla="*/ 763012 h 3420248"/>
              <a:gd name="connsiteX37" fmla="*/ 2565458 w 2582211"/>
              <a:gd name="connsiteY37" fmla="*/ 768689 h 3420248"/>
              <a:gd name="connsiteX38" fmla="*/ 2563127 w 2582211"/>
              <a:gd name="connsiteY38" fmla="*/ 806901 h 3420248"/>
              <a:gd name="connsiteX39" fmla="*/ 2565106 w 2582211"/>
              <a:gd name="connsiteY39" fmla="*/ 848769 h 3420248"/>
              <a:gd name="connsiteX40" fmla="*/ 2570425 w 2582211"/>
              <a:gd name="connsiteY40" fmla="*/ 851895 h 3420248"/>
              <a:gd name="connsiteX41" fmla="*/ 2570893 w 2582211"/>
              <a:gd name="connsiteY41" fmla="*/ 861077 h 3420248"/>
              <a:gd name="connsiteX42" fmla="*/ 2570791 w 2582211"/>
              <a:gd name="connsiteY42" fmla="*/ 875533 h 3420248"/>
              <a:gd name="connsiteX43" fmla="*/ 2565208 w 2582211"/>
              <a:gd name="connsiteY43" fmla="*/ 907912 h 3420248"/>
              <a:gd name="connsiteX44" fmla="*/ 2567943 w 2582211"/>
              <a:gd name="connsiteY44" fmla="*/ 3420248 h 3420248"/>
              <a:gd name="connsiteX45" fmla="*/ 49856 w 2582211"/>
              <a:gd name="connsiteY45" fmla="*/ 3420248 h 3420248"/>
              <a:gd name="connsiteX46" fmla="*/ 22710 w 2582211"/>
              <a:gd name="connsiteY46" fmla="*/ 3393100 h 3420248"/>
              <a:gd name="connsiteX47" fmla="*/ 22670 w 2582211"/>
              <a:gd name="connsiteY47" fmla="*/ 3385186 h 3420248"/>
              <a:gd name="connsiteX48" fmla="*/ 19083 w 2582211"/>
              <a:gd name="connsiteY48" fmla="*/ 3385176 h 3420248"/>
              <a:gd name="connsiteX49" fmla="*/ 19083 w 2582211"/>
              <a:gd name="connsiteY49" fmla="*/ 3116615 h 3420248"/>
              <a:gd name="connsiteX50" fmla="*/ 19083 w 2582211"/>
              <a:gd name="connsiteY50" fmla="*/ 3073899 h 3420248"/>
              <a:gd name="connsiteX51" fmla="*/ 12058 w 2582211"/>
              <a:gd name="connsiteY51" fmla="*/ 3050041 h 3420248"/>
              <a:gd name="connsiteX52" fmla="*/ 4009 w 2582211"/>
              <a:gd name="connsiteY52" fmla="*/ 3025648 h 3420248"/>
              <a:gd name="connsiteX53" fmla="*/ 538 w 2582211"/>
              <a:gd name="connsiteY53" fmla="*/ 3002142 h 3420248"/>
              <a:gd name="connsiteX0" fmla="*/ 0 w 2582211"/>
              <a:gd name="connsiteY0" fmla="*/ 2984046 h 3420248"/>
              <a:gd name="connsiteX1" fmla="*/ 4752 w 2582211"/>
              <a:gd name="connsiteY1" fmla="*/ 2965088 h 3420248"/>
              <a:gd name="connsiteX2" fmla="*/ 2776 w 2582211"/>
              <a:gd name="connsiteY2" fmla="*/ 2952290 h 3420248"/>
              <a:gd name="connsiteX3" fmla="*/ 12555 w 2582211"/>
              <a:gd name="connsiteY3" fmla="*/ 2893589 h 3420248"/>
              <a:gd name="connsiteX4" fmla="*/ 17554 w 2582211"/>
              <a:gd name="connsiteY4" fmla="*/ 2869588 h 3420248"/>
              <a:gd name="connsiteX5" fmla="*/ 19084 w 2582211"/>
              <a:gd name="connsiteY5" fmla="*/ 2864960 h 3420248"/>
              <a:gd name="connsiteX6" fmla="*/ 19084 w 2582211"/>
              <a:gd name="connsiteY6" fmla="*/ 2707907 h 3420248"/>
              <a:gd name="connsiteX7" fmla="*/ 17373 w 2582211"/>
              <a:gd name="connsiteY7" fmla="*/ 2696322 h 3420248"/>
              <a:gd name="connsiteX8" fmla="*/ 19084 w 2582211"/>
              <a:gd name="connsiteY8" fmla="*/ 2657236 h 3420248"/>
              <a:gd name="connsiteX9" fmla="*/ 16753 w 2582211"/>
              <a:gd name="connsiteY9" fmla="*/ 2651559 h 3420248"/>
              <a:gd name="connsiteX10" fmla="*/ 19084 w 2582211"/>
              <a:gd name="connsiteY10" fmla="*/ 2613347 h 3420248"/>
              <a:gd name="connsiteX11" fmla="*/ 17105 w 2582211"/>
              <a:gd name="connsiteY11" fmla="*/ 2571479 h 3420248"/>
              <a:gd name="connsiteX12" fmla="*/ 11786 w 2582211"/>
              <a:gd name="connsiteY12" fmla="*/ 2568353 h 3420248"/>
              <a:gd name="connsiteX13" fmla="*/ 11318 w 2582211"/>
              <a:gd name="connsiteY13" fmla="*/ 2559171 h 3420248"/>
              <a:gd name="connsiteX14" fmla="*/ 11420 w 2582211"/>
              <a:gd name="connsiteY14" fmla="*/ 2544715 h 3420248"/>
              <a:gd name="connsiteX15" fmla="*/ 17003 w 2582211"/>
              <a:gd name="connsiteY15" fmla="*/ 2512336 h 3420248"/>
              <a:gd name="connsiteX16" fmla="*/ 14268 w 2582211"/>
              <a:gd name="connsiteY16" fmla="*/ 0 h 3420248"/>
              <a:gd name="connsiteX17" fmla="*/ 2532355 w 2582211"/>
              <a:gd name="connsiteY17" fmla="*/ 0 h 3420248"/>
              <a:gd name="connsiteX18" fmla="*/ 2559501 w 2582211"/>
              <a:gd name="connsiteY18" fmla="*/ 27148 h 3420248"/>
              <a:gd name="connsiteX19" fmla="*/ 2559542 w 2582211"/>
              <a:gd name="connsiteY19" fmla="*/ 35062 h 3420248"/>
              <a:gd name="connsiteX20" fmla="*/ 2563128 w 2582211"/>
              <a:gd name="connsiteY20" fmla="*/ 35072 h 3420248"/>
              <a:gd name="connsiteX21" fmla="*/ 2563128 w 2582211"/>
              <a:gd name="connsiteY21" fmla="*/ 303633 h 3420248"/>
              <a:gd name="connsiteX22" fmla="*/ 2563128 w 2582211"/>
              <a:gd name="connsiteY22" fmla="*/ 346349 h 3420248"/>
              <a:gd name="connsiteX23" fmla="*/ 2570153 w 2582211"/>
              <a:gd name="connsiteY23" fmla="*/ 370207 h 3420248"/>
              <a:gd name="connsiteX24" fmla="*/ 2578202 w 2582211"/>
              <a:gd name="connsiteY24" fmla="*/ 394600 h 3420248"/>
              <a:gd name="connsiteX25" fmla="*/ 2581673 w 2582211"/>
              <a:gd name="connsiteY25" fmla="*/ 418106 h 3420248"/>
              <a:gd name="connsiteX26" fmla="*/ 2582211 w 2582211"/>
              <a:gd name="connsiteY26" fmla="*/ 436202 h 3420248"/>
              <a:gd name="connsiteX27" fmla="*/ 2577459 w 2582211"/>
              <a:gd name="connsiteY27" fmla="*/ 455160 h 3420248"/>
              <a:gd name="connsiteX28" fmla="*/ 2579435 w 2582211"/>
              <a:gd name="connsiteY28" fmla="*/ 467958 h 3420248"/>
              <a:gd name="connsiteX29" fmla="*/ 2574345 w 2582211"/>
              <a:gd name="connsiteY29" fmla="*/ 491792 h 3420248"/>
              <a:gd name="connsiteX30" fmla="*/ 2569656 w 2582211"/>
              <a:gd name="connsiteY30" fmla="*/ 526659 h 3420248"/>
              <a:gd name="connsiteX31" fmla="*/ 2564657 w 2582211"/>
              <a:gd name="connsiteY31" fmla="*/ 550660 h 3420248"/>
              <a:gd name="connsiteX32" fmla="*/ 2563127 w 2582211"/>
              <a:gd name="connsiteY32" fmla="*/ 555288 h 3420248"/>
              <a:gd name="connsiteX33" fmla="*/ 2563127 w 2582211"/>
              <a:gd name="connsiteY33" fmla="*/ 712341 h 3420248"/>
              <a:gd name="connsiteX34" fmla="*/ 2564838 w 2582211"/>
              <a:gd name="connsiteY34" fmla="*/ 723926 h 3420248"/>
              <a:gd name="connsiteX35" fmla="*/ 2563127 w 2582211"/>
              <a:gd name="connsiteY35" fmla="*/ 763012 h 3420248"/>
              <a:gd name="connsiteX36" fmla="*/ 2565458 w 2582211"/>
              <a:gd name="connsiteY36" fmla="*/ 768689 h 3420248"/>
              <a:gd name="connsiteX37" fmla="*/ 2563127 w 2582211"/>
              <a:gd name="connsiteY37" fmla="*/ 806901 h 3420248"/>
              <a:gd name="connsiteX38" fmla="*/ 2565106 w 2582211"/>
              <a:gd name="connsiteY38" fmla="*/ 848769 h 3420248"/>
              <a:gd name="connsiteX39" fmla="*/ 2570425 w 2582211"/>
              <a:gd name="connsiteY39" fmla="*/ 851895 h 3420248"/>
              <a:gd name="connsiteX40" fmla="*/ 2570893 w 2582211"/>
              <a:gd name="connsiteY40" fmla="*/ 861077 h 3420248"/>
              <a:gd name="connsiteX41" fmla="*/ 2570791 w 2582211"/>
              <a:gd name="connsiteY41" fmla="*/ 875533 h 3420248"/>
              <a:gd name="connsiteX42" fmla="*/ 2565208 w 2582211"/>
              <a:gd name="connsiteY42" fmla="*/ 907912 h 3420248"/>
              <a:gd name="connsiteX43" fmla="*/ 2567943 w 2582211"/>
              <a:gd name="connsiteY43" fmla="*/ 3420248 h 3420248"/>
              <a:gd name="connsiteX44" fmla="*/ 49856 w 2582211"/>
              <a:gd name="connsiteY44" fmla="*/ 3420248 h 3420248"/>
              <a:gd name="connsiteX45" fmla="*/ 22710 w 2582211"/>
              <a:gd name="connsiteY45" fmla="*/ 3393100 h 3420248"/>
              <a:gd name="connsiteX46" fmla="*/ 22670 w 2582211"/>
              <a:gd name="connsiteY46" fmla="*/ 3385186 h 3420248"/>
              <a:gd name="connsiteX47" fmla="*/ 19083 w 2582211"/>
              <a:gd name="connsiteY47" fmla="*/ 3385176 h 3420248"/>
              <a:gd name="connsiteX48" fmla="*/ 19083 w 2582211"/>
              <a:gd name="connsiteY48" fmla="*/ 3116615 h 3420248"/>
              <a:gd name="connsiteX49" fmla="*/ 19083 w 2582211"/>
              <a:gd name="connsiteY49" fmla="*/ 3073899 h 3420248"/>
              <a:gd name="connsiteX50" fmla="*/ 12058 w 2582211"/>
              <a:gd name="connsiteY50" fmla="*/ 3050041 h 3420248"/>
              <a:gd name="connsiteX51" fmla="*/ 4009 w 2582211"/>
              <a:gd name="connsiteY51" fmla="*/ 3025648 h 3420248"/>
              <a:gd name="connsiteX52" fmla="*/ 538 w 2582211"/>
              <a:gd name="connsiteY52" fmla="*/ 3002142 h 3420248"/>
              <a:gd name="connsiteX53" fmla="*/ 0 w 2582211"/>
              <a:gd name="connsiteY53" fmla="*/ 2984046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6215 w 2581673"/>
              <a:gd name="connsiteY9" fmla="*/ 2651559 h 3420248"/>
              <a:gd name="connsiteX10" fmla="*/ 18546 w 2581673"/>
              <a:gd name="connsiteY10" fmla="*/ 2613347 h 3420248"/>
              <a:gd name="connsiteX11" fmla="*/ 16567 w 2581673"/>
              <a:gd name="connsiteY11" fmla="*/ 2571479 h 3420248"/>
              <a:gd name="connsiteX12" fmla="*/ 11248 w 2581673"/>
              <a:gd name="connsiteY12" fmla="*/ 2568353 h 3420248"/>
              <a:gd name="connsiteX13" fmla="*/ 10780 w 2581673"/>
              <a:gd name="connsiteY13" fmla="*/ 2559171 h 3420248"/>
              <a:gd name="connsiteX14" fmla="*/ 10882 w 2581673"/>
              <a:gd name="connsiteY14" fmla="*/ 2544715 h 3420248"/>
              <a:gd name="connsiteX15" fmla="*/ 16465 w 2581673"/>
              <a:gd name="connsiteY15" fmla="*/ 2512336 h 3420248"/>
              <a:gd name="connsiteX16" fmla="*/ 13730 w 2581673"/>
              <a:gd name="connsiteY16" fmla="*/ 0 h 3420248"/>
              <a:gd name="connsiteX17" fmla="*/ 2531817 w 2581673"/>
              <a:gd name="connsiteY17" fmla="*/ 0 h 3420248"/>
              <a:gd name="connsiteX18" fmla="*/ 2558963 w 2581673"/>
              <a:gd name="connsiteY18" fmla="*/ 27148 h 3420248"/>
              <a:gd name="connsiteX19" fmla="*/ 2559004 w 2581673"/>
              <a:gd name="connsiteY19" fmla="*/ 35062 h 3420248"/>
              <a:gd name="connsiteX20" fmla="*/ 2562590 w 2581673"/>
              <a:gd name="connsiteY20" fmla="*/ 35072 h 3420248"/>
              <a:gd name="connsiteX21" fmla="*/ 2562590 w 2581673"/>
              <a:gd name="connsiteY21" fmla="*/ 303633 h 3420248"/>
              <a:gd name="connsiteX22" fmla="*/ 2562590 w 2581673"/>
              <a:gd name="connsiteY22" fmla="*/ 346349 h 3420248"/>
              <a:gd name="connsiteX23" fmla="*/ 2569615 w 2581673"/>
              <a:gd name="connsiteY23" fmla="*/ 370207 h 3420248"/>
              <a:gd name="connsiteX24" fmla="*/ 2577664 w 2581673"/>
              <a:gd name="connsiteY24" fmla="*/ 394600 h 3420248"/>
              <a:gd name="connsiteX25" fmla="*/ 2581135 w 2581673"/>
              <a:gd name="connsiteY25" fmla="*/ 418106 h 3420248"/>
              <a:gd name="connsiteX26" fmla="*/ 2581673 w 2581673"/>
              <a:gd name="connsiteY26" fmla="*/ 436202 h 3420248"/>
              <a:gd name="connsiteX27" fmla="*/ 2576921 w 2581673"/>
              <a:gd name="connsiteY27" fmla="*/ 455160 h 3420248"/>
              <a:gd name="connsiteX28" fmla="*/ 2578897 w 2581673"/>
              <a:gd name="connsiteY28" fmla="*/ 467958 h 3420248"/>
              <a:gd name="connsiteX29" fmla="*/ 2573807 w 2581673"/>
              <a:gd name="connsiteY29" fmla="*/ 491792 h 3420248"/>
              <a:gd name="connsiteX30" fmla="*/ 2569118 w 2581673"/>
              <a:gd name="connsiteY30" fmla="*/ 526659 h 3420248"/>
              <a:gd name="connsiteX31" fmla="*/ 2564119 w 2581673"/>
              <a:gd name="connsiteY31" fmla="*/ 550660 h 3420248"/>
              <a:gd name="connsiteX32" fmla="*/ 2562589 w 2581673"/>
              <a:gd name="connsiteY32" fmla="*/ 555288 h 3420248"/>
              <a:gd name="connsiteX33" fmla="*/ 2562589 w 2581673"/>
              <a:gd name="connsiteY33" fmla="*/ 712341 h 3420248"/>
              <a:gd name="connsiteX34" fmla="*/ 2564300 w 2581673"/>
              <a:gd name="connsiteY34" fmla="*/ 723926 h 3420248"/>
              <a:gd name="connsiteX35" fmla="*/ 2562589 w 2581673"/>
              <a:gd name="connsiteY35" fmla="*/ 763012 h 3420248"/>
              <a:gd name="connsiteX36" fmla="*/ 2564920 w 2581673"/>
              <a:gd name="connsiteY36" fmla="*/ 768689 h 3420248"/>
              <a:gd name="connsiteX37" fmla="*/ 2562589 w 2581673"/>
              <a:gd name="connsiteY37" fmla="*/ 806901 h 3420248"/>
              <a:gd name="connsiteX38" fmla="*/ 2564568 w 2581673"/>
              <a:gd name="connsiteY38" fmla="*/ 848769 h 3420248"/>
              <a:gd name="connsiteX39" fmla="*/ 2569887 w 2581673"/>
              <a:gd name="connsiteY39" fmla="*/ 851895 h 3420248"/>
              <a:gd name="connsiteX40" fmla="*/ 2570355 w 2581673"/>
              <a:gd name="connsiteY40" fmla="*/ 861077 h 3420248"/>
              <a:gd name="connsiteX41" fmla="*/ 2570253 w 2581673"/>
              <a:gd name="connsiteY41" fmla="*/ 875533 h 3420248"/>
              <a:gd name="connsiteX42" fmla="*/ 2564670 w 2581673"/>
              <a:gd name="connsiteY42" fmla="*/ 907912 h 3420248"/>
              <a:gd name="connsiteX43" fmla="*/ 2567405 w 2581673"/>
              <a:gd name="connsiteY43" fmla="*/ 3420248 h 3420248"/>
              <a:gd name="connsiteX44" fmla="*/ 49318 w 2581673"/>
              <a:gd name="connsiteY44" fmla="*/ 3420248 h 3420248"/>
              <a:gd name="connsiteX45" fmla="*/ 22172 w 2581673"/>
              <a:gd name="connsiteY45" fmla="*/ 3393100 h 3420248"/>
              <a:gd name="connsiteX46" fmla="*/ 22132 w 2581673"/>
              <a:gd name="connsiteY46" fmla="*/ 3385186 h 3420248"/>
              <a:gd name="connsiteX47" fmla="*/ 18545 w 2581673"/>
              <a:gd name="connsiteY47" fmla="*/ 3385176 h 3420248"/>
              <a:gd name="connsiteX48" fmla="*/ 18545 w 2581673"/>
              <a:gd name="connsiteY48" fmla="*/ 3116615 h 3420248"/>
              <a:gd name="connsiteX49" fmla="*/ 18545 w 2581673"/>
              <a:gd name="connsiteY49" fmla="*/ 3073899 h 3420248"/>
              <a:gd name="connsiteX50" fmla="*/ 11520 w 2581673"/>
              <a:gd name="connsiteY50" fmla="*/ 3050041 h 3420248"/>
              <a:gd name="connsiteX51" fmla="*/ 3471 w 2581673"/>
              <a:gd name="connsiteY51" fmla="*/ 3025648 h 3420248"/>
              <a:gd name="connsiteX52" fmla="*/ 0 w 2581673"/>
              <a:gd name="connsiteY52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57236 h 3420248"/>
              <a:gd name="connsiteX9" fmla="*/ 18546 w 2581673"/>
              <a:gd name="connsiteY9" fmla="*/ 2613347 h 3420248"/>
              <a:gd name="connsiteX10" fmla="*/ 16567 w 2581673"/>
              <a:gd name="connsiteY10" fmla="*/ 2571479 h 3420248"/>
              <a:gd name="connsiteX11" fmla="*/ 11248 w 2581673"/>
              <a:gd name="connsiteY11" fmla="*/ 2568353 h 3420248"/>
              <a:gd name="connsiteX12" fmla="*/ 10780 w 2581673"/>
              <a:gd name="connsiteY12" fmla="*/ 2559171 h 3420248"/>
              <a:gd name="connsiteX13" fmla="*/ 10882 w 2581673"/>
              <a:gd name="connsiteY13" fmla="*/ 2544715 h 3420248"/>
              <a:gd name="connsiteX14" fmla="*/ 16465 w 2581673"/>
              <a:gd name="connsiteY14" fmla="*/ 2512336 h 3420248"/>
              <a:gd name="connsiteX15" fmla="*/ 13730 w 2581673"/>
              <a:gd name="connsiteY15" fmla="*/ 0 h 3420248"/>
              <a:gd name="connsiteX16" fmla="*/ 2531817 w 2581673"/>
              <a:gd name="connsiteY16" fmla="*/ 0 h 3420248"/>
              <a:gd name="connsiteX17" fmla="*/ 2558963 w 2581673"/>
              <a:gd name="connsiteY17" fmla="*/ 27148 h 3420248"/>
              <a:gd name="connsiteX18" fmla="*/ 2559004 w 2581673"/>
              <a:gd name="connsiteY18" fmla="*/ 35062 h 3420248"/>
              <a:gd name="connsiteX19" fmla="*/ 2562590 w 2581673"/>
              <a:gd name="connsiteY19" fmla="*/ 35072 h 3420248"/>
              <a:gd name="connsiteX20" fmla="*/ 2562590 w 2581673"/>
              <a:gd name="connsiteY20" fmla="*/ 303633 h 3420248"/>
              <a:gd name="connsiteX21" fmla="*/ 2562590 w 2581673"/>
              <a:gd name="connsiteY21" fmla="*/ 346349 h 3420248"/>
              <a:gd name="connsiteX22" fmla="*/ 2569615 w 2581673"/>
              <a:gd name="connsiteY22" fmla="*/ 370207 h 3420248"/>
              <a:gd name="connsiteX23" fmla="*/ 2577664 w 2581673"/>
              <a:gd name="connsiteY23" fmla="*/ 394600 h 3420248"/>
              <a:gd name="connsiteX24" fmla="*/ 2581135 w 2581673"/>
              <a:gd name="connsiteY24" fmla="*/ 418106 h 3420248"/>
              <a:gd name="connsiteX25" fmla="*/ 2581673 w 2581673"/>
              <a:gd name="connsiteY25" fmla="*/ 436202 h 3420248"/>
              <a:gd name="connsiteX26" fmla="*/ 2576921 w 2581673"/>
              <a:gd name="connsiteY26" fmla="*/ 455160 h 3420248"/>
              <a:gd name="connsiteX27" fmla="*/ 2578897 w 2581673"/>
              <a:gd name="connsiteY27" fmla="*/ 467958 h 3420248"/>
              <a:gd name="connsiteX28" fmla="*/ 2573807 w 2581673"/>
              <a:gd name="connsiteY28" fmla="*/ 491792 h 3420248"/>
              <a:gd name="connsiteX29" fmla="*/ 2569118 w 2581673"/>
              <a:gd name="connsiteY29" fmla="*/ 526659 h 3420248"/>
              <a:gd name="connsiteX30" fmla="*/ 2564119 w 2581673"/>
              <a:gd name="connsiteY30" fmla="*/ 550660 h 3420248"/>
              <a:gd name="connsiteX31" fmla="*/ 2562589 w 2581673"/>
              <a:gd name="connsiteY31" fmla="*/ 555288 h 3420248"/>
              <a:gd name="connsiteX32" fmla="*/ 2562589 w 2581673"/>
              <a:gd name="connsiteY32" fmla="*/ 712341 h 3420248"/>
              <a:gd name="connsiteX33" fmla="*/ 2564300 w 2581673"/>
              <a:gd name="connsiteY33" fmla="*/ 723926 h 3420248"/>
              <a:gd name="connsiteX34" fmla="*/ 2562589 w 2581673"/>
              <a:gd name="connsiteY34" fmla="*/ 763012 h 3420248"/>
              <a:gd name="connsiteX35" fmla="*/ 2564920 w 2581673"/>
              <a:gd name="connsiteY35" fmla="*/ 768689 h 3420248"/>
              <a:gd name="connsiteX36" fmla="*/ 2562589 w 2581673"/>
              <a:gd name="connsiteY36" fmla="*/ 806901 h 3420248"/>
              <a:gd name="connsiteX37" fmla="*/ 2564568 w 2581673"/>
              <a:gd name="connsiteY37" fmla="*/ 848769 h 3420248"/>
              <a:gd name="connsiteX38" fmla="*/ 2569887 w 2581673"/>
              <a:gd name="connsiteY38" fmla="*/ 851895 h 3420248"/>
              <a:gd name="connsiteX39" fmla="*/ 2570355 w 2581673"/>
              <a:gd name="connsiteY39" fmla="*/ 861077 h 3420248"/>
              <a:gd name="connsiteX40" fmla="*/ 2570253 w 2581673"/>
              <a:gd name="connsiteY40" fmla="*/ 875533 h 3420248"/>
              <a:gd name="connsiteX41" fmla="*/ 2564670 w 2581673"/>
              <a:gd name="connsiteY41" fmla="*/ 907912 h 3420248"/>
              <a:gd name="connsiteX42" fmla="*/ 2567405 w 2581673"/>
              <a:gd name="connsiteY42" fmla="*/ 3420248 h 3420248"/>
              <a:gd name="connsiteX43" fmla="*/ 49318 w 2581673"/>
              <a:gd name="connsiteY43" fmla="*/ 3420248 h 3420248"/>
              <a:gd name="connsiteX44" fmla="*/ 22172 w 2581673"/>
              <a:gd name="connsiteY44" fmla="*/ 3393100 h 3420248"/>
              <a:gd name="connsiteX45" fmla="*/ 22132 w 2581673"/>
              <a:gd name="connsiteY45" fmla="*/ 3385186 h 3420248"/>
              <a:gd name="connsiteX46" fmla="*/ 18545 w 2581673"/>
              <a:gd name="connsiteY46" fmla="*/ 3385176 h 3420248"/>
              <a:gd name="connsiteX47" fmla="*/ 18545 w 2581673"/>
              <a:gd name="connsiteY47" fmla="*/ 3116615 h 3420248"/>
              <a:gd name="connsiteX48" fmla="*/ 18545 w 2581673"/>
              <a:gd name="connsiteY48" fmla="*/ 3073899 h 3420248"/>
              <a:gd name="connsiteX49" fmla="*/ 11520 w 2581673"/>
              <a:gd name="connsiteY49" fmla="*/ 3050041 h 3420248"/>
              <a:gd name="connsiteX50" fmla="*/ 3471 w 2581673"/>
              <a:gd name="connsiteY50" fmla="*/ 3025648 h 3420248"/>
              <a:gd name="connsiteX51" fmla="*/ 0 w 2581673"/>
              <a:gd name="connsiteY51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8546 w 2581673"/>
              <a:gd name="connsiteY8" fmla="*/ 2613347 h 3420248"/>
              <a:gd name="connsiteX9" fmla="*/ 16567 w 2581673"/>
              <a:gd name="connsiteY9" fmla="*/ 2571479 h 3420248"/>
              <a:gd name="connsiteX10" fmla="*/ 11248 w 2581673"/>
              <a:gd name="connsiteY10" fmla="*/ 2568353 h 3420248"/>
              <a:gd name="connsiteX11" fmla="*/ 10780 w 2581673"/>
              <a:gd name="connsiteY11" fmla="*/ 2559171 h 3420248"/>
              <a:gd name="connsiteX12" fmla="*/ 10882 w 2581673"/>
              <a:gd name="connsiteY12" fmla="*/ 2544715 h 3420248"/>
              <a:gd name="connsiteX13" fmla="*/ 16465 w 2581673"/>
              <a:gd name="connsiteY13" fmla="*/ 2512336 h 3420248"/>
              <a:gd name="connsiteX14" fmla="*/ 13730 w 2581673"/>
              <a:gd name="connsiteY14" fmla="*/ 0 h 3420248"/>
              <a:gd name="connsiteX15" fmla="*/ 2531817 w 2581673"/>
              <a:gd name="connsiteY15" fmla="*/ 0 h 3420248"/>
              <a:gd name="connsiteX16" fmla="*/ 2558963 w 2581673"/>
              <a:gd name="connsiteY16" fmla="*/ 27148 h 3420248"/>
              <a:gd name="connsiteX17" fmla="*/ 2559004 w 2581673"/>
              <a:gd name="connsiteY17" fmla="*/ 35062 h 3420248"/>
              <a:gd name="connsiteX18" fmla="*/ 2562590 w 2581673"/>
              <a:gd name="connsiteY18" fmla="*/ 35072 h 3420248"/>
              <a:gd name="connsiteX19" fmla="*/ 2562590 w 2581673"/>
              <a:gd name="connsiteY19" fmla="*/ 303633 h 3420248"/>
              <a:gd name="connsiteX20" fmla="*/ 2562590 w 2581673"/>
              <a:gd name="connsiteY20" fmla="*/ 346349 h 3420248"/>
              <a:gd name="connsiteX21" fmla="*/ 2569615 w 2581673"/>
              <a:gd name="connsiteY21" fmla="*/ 370207 h 3420248"/>
              <a:gd name="connsiteX22" fmla="*/ 2577664 w 2581673"/>
              <a:gd name="connsiteY22" fmla="*/ 394600 h 3420248"/>
              <a:gd name="connsiteX23" fmla="*/ 2581135 w 2581673"/>
              <a:gd name="connsiteY23" fmla="*/ 418106 h 3420248"/>
              <a:gd name="connsiteX24" fmla="*/ 2581673 w 2581673"/>
              <a:gd name="connsiteY24" fmla="*/ 436202 h 3420248"/>
              <a:gd name="connsiteX25" fmla="*/ 2576921 w 2581673"/>
              <a:gd name="connsiteY25" fmla="*/ 455160 h 3420248"/>
              <a:gd name="connsiteX26" fmla="*/ 2578897 w 2581673"/>
              <a:gd name="connsiteY26" fmla="*/ 467958 h 3420248"/>
              <a:gd name="connsiteX27" fmla="*/ 2573807 w 2581673"/>
              <a:gd name="connsiteY27" fmla="*/ 491792 h 3420248"/>
              <a:gd name="connsiteX28" fmla="*/ 2569118 w 2581673"/>
              <a:gd name="connsiteY28" fmla="*/ 526659 h 3420248"/>
              <a:gd name="connsiteX29" fmla="*/ 2564119 w 2581673"/>
              <a:gd name="connsiteY29" fmla="*/ 550660 h 3420248"/>
              <a:gd name="connsiteX30" fmla="*/ 2562589 w 2581673"/>
              <a:gd name="connsiteY30" fmla="*/ 555288 h 3420248"/>
              <a:gd name="connsiteX31" fmla="*/ 2562589 w 2581673"/>
              <a:gd name="connsiteY31" fmla="*/ 712341 h 3420248"/>
              <a:gd name="connsiteX32" fmla="*/ 2564300 w 2581673"/>
              <a:gd name="connsiteY32" fmla="*/ 723926 h 3420248"/>
              <a:gd name="connsiteX33" fmla="*/ 2562589 w 2581673"/>
              <a:gd name="connsiteY33" fmla="*/ 763012 h 3420248"/>
              <a:gd name="connsiteX34" fmla="*/ 2564920 w 2581673"/>
              <a:gd name="connsiteY34" fmla="*/ 768689 h 3420248"/>
              <a:gd name="connsiteX35" fmla="*/ 2562589 w 2581673"/>
              <a:gd name="connsiteY35" fmla="*/ 806901 h 3420248"/>
              <a:gd name="connsiteX36" fmla="*/ 2564568 w 2581673"/>
              <a:gd name="connsiteY36" fmla="*/ 848769 h 3420248"/>
              <a:gd name="connsiteX37" fmla="*/ 2569887 w 2581673"/>
              <a:gd name="connsiteY37" fmla="*/ 851895 h 3420248"/>
              <a:gd name="connsiteX38" fmla="*/ 2570355 w 2581673"/>
              <a:gd name="connsiteY38" fmla="*/ 861077 h 3420248"/>
              <a:gd name="connsiteX39" fmla="*/ 2570253 w 2581673"/>
              <a:gd name="connsiteY39" fmla="*/ 875533 h 3420248"/>
              <a:gd name="connsiteX40" fmla="*/ 2564670 w 2581673"/>
              <a:gd name="connsiteY40" fmla="*/ 907912 h 3420248"/>
              <a:gd name="connsiteX41" fmla="*/ 2567405 w 2581673"/>
              <a:gd name="connsiteY41" fmla="*/ 3420248 h 3420248"/>
              <a:gd name="connsiteX42" fmla="*/ 49318 w 2581673"/>
              <a:gd name="connsiteY42" fmla="*/ 3420248 h 3420248"/>
              <a:gd name="connsiteX43" fmla="*/ 22172 w 2581673"/>
              <a:gd name="connsiteY43" fmla="*/ 3393100 h 3420248"/>
              <a:gd name="connsiteX44" fmla="*/ 22132 w 2581673"/>
              <a:gd name="connsiteY44" fmla="*/ 3385186 h 3420248"/>
              <a:gd name="connsiteX45" fmla="*/ 18545 w 2581673"/>
              <a:gd name="connsiteY45" fmla="*/ 3385176 h 3420248"/>
              <a:gd name="connsiteX46" fmla="*/ 18545 w 2581673"/>
              <a:gd name="connsiteY46" fmla="*/ 3116615 h 3420248"/>
              <a:gd name="connsiteX47" fmla="*/ 18545 w 2581673"/>
              <a:gd name="connsiteY47" fmla="*/ 3073899 h 3420248"/>
              <a:gd name="connsiteX48" fmla="*/ 11520 w 2581673"/>
              <a:gd name="connsiteY48" fmla="*/ 3050041 h 3420248"/>
              <a:gd name="connsiteX49" fmla="*/ 3471 w 2581673"/>
              <a:gd name="connsiteY49" fmla="*/ 3025648 h 3420248"/>
              <a:gd name="connsiteX50" fmla="*/ 0 w 2581673"/>
              <a:gd name="connsiteY50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11520 w 2581673"/>
              <a:gd name="connsiteY47" fmla="*/ 3050041 h 3420248"/>
              <a:gd name="connsiteX48" fmla="*/ 3471 w 2581673"/>
              <a:gd name="connsiteY48" fmla="*/ 3025648 h 3420248"/>
              <a:gd name="connsiteX49" fmla="*/ 0 w 2581673"/>
              <a:gd name="connsiteY49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116615 h 3420248"/>
              <a:gd name="connsiteX46" fmla="*/ 18545 w 2581673"/>
              <a:gd name="connsiteY46" fmla="*/ 3073899 h 3420248"/>
              <a:gd name="connsiteX47" fmla="*/ 3471 w 2581673"/>
              <a:gd name="connsiteY47" fmla="*/ 3025648 h 3420248"/>
              <a:gd name="connsiteX48" fmla="*/ 0 w 2581673"/>
              <a:gd name="connsiteY48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835 w 2581673"/>
              <a:gd name="connsiteY7" fmla="*/ 2696322 h 3420248"/>
              <a:gd name="connsiteX8" fmla="*/ 16567 w 2581673"/>
              <a:gd name="connsiteY8" fmla="*/ 2571479 h 3420248"/>
              <a:gd name="connsiteX9" fmla="*/ 11248 w 2581673"/>
              <a:gd name="connsiteY9" fmla="*/ 2568353 h 3420248"/>
              <a:gd name="connsiteX10" fmla="*/ 10780 w 2581673"/>
              <a:gd name="connsiteY10" fmla="*/ 2559171 h 3420248"/>
              <a:gd name="connsiteX11" fmla="*/ 10882 w 2581673"/>
              <a:gd name="connsiteY11" fmla="*/ 2544715 h 3420248"/>
              <a:gd name="connsiteX12" fmla="*/ 16465 w 2581673"/>
              <a:gd name="connsiteY12" fmla="*/ 2512336 h 3420248"/>
              <a:gd name="connsiteX13" fmla="*/ 13730 w 2581673"/>
              <a:gd name="connsiteY13" fmla="*/ 0 h 3420248"/>
              <a:gd name="connsiteX14" fmla="*/ 2531817 w 2581673"/>
              <a:gd name="connsiteY14" fmla="*/ 0 h 3420248"/>
              <a:gd name="connsiteX15" fmla="*/ 2558963 w 2581673"/>
              <a:gd name="connsiteY15" fmla="*/ 27148 h 3420248"/>
              <a:gd name="connsiteX16" fmla="*/ 2559004 w 2581673"/>
              <a:gd name="connsiteY16" fmla="*/ 35062 h 3420248"/>
              <a:gd name="connsiteX17" fmla="*/ 2562590 w 2581673"/>
              <a:gd name="connsiteY17" fmla="*/ 35072 h 3420248"/>
              <a:gd name="connsiteX18" fmla="*/ 2562590 w 2581673"/>
              <a:gd name="connsiteY18" fmla="*/ 303633 h 3420248"/>
              <a:gd name="connsiteX19" fmla="*/ 2562590 w 2581673"/>
              <a:gd name="connsiteY19" fmla="*/ 346349 h 3420248"/>
              <a:gd name="connsiteX20" fmla="*/ 2569615 w 2581673"/>
              <a:gd name="connsiteY20" fmla="*/ 370207 h 3420248"/>
              <a:gd name="connsiteX21" fmla="*/ 2577664 w 2581673"/>
              <a:gd name="connsiteY21" fmla="*/ 394600 h 3420248"/>
              <a:gd name="connsiteX22" fmla="*/ 2581135 w 2581673"/>
              <a:gd name="connsiteY22" fmla="*/ 418106 h 3420248"/>
              <a:gd name="connsiteX23" fmla="*/ 2581673 w 2581673"/>
              <a:gd name="connsiteY23" fmla="*/ 436202 h 3420248"/>
              <a:gd name="connsiteX24" fmla="*/ 2576921 w 2581673"/>
              <a:gd name="connsiteY24" fmla="*/ 455160 h 3420248"/>
              <a:gd name="connsiteX25" fmla="*/ 2578897 w 2581673"/>
              <a:gd name="connsiteY25" fmla="*/ 467958 h 3420248"/>
              <a:gd name="connsiteX26" fmla="*/ 2573807 w 2581673"/>
              <a:gd name="connsiteY26" fmla="*/ 491792 h 3420248"/>
              <a:gd name="connsiteX27" fmla="*/ 2569118 w 2581673"/>
              <a:gd name="connsiteY27" fmla="*/ 526659 h 3420248"/>
              <a:gd name="connsiteX28" fmla="*/ 2564119 w 2581673"/>
              <a:gd name="connsiteY28" fmla="*/ 550660 h 3420248"/>
              <a:gd name="connsiteX29" fmla="*/ 2562589 w 2581673"/>
              <a:gd name="connsiteY29" fmla="*/ 555288 h 3420248"/>
              <a:gd name="connsiteX30" fmla="*/ 2562589 w 2581673"/>
              <a:gd name="connsiteY30" fmla="*/ 712341 h 3420248"/>
              <a:gd name="connsiteX31" fmla="*/ 2564300 w 2581673"/>
              <a:gd name="connsiteY31" fmla="*/ 723926 h 3420248"/>
              <a:gd name="connsiteX32" fmla="*/ 2562589 w 2581673"/>
              <a:gd name="connsiteY32" fmla="*/ 763012 h 3420248"/>
              <a:gd name="connsiteX33" fmla="*/ 2564920 w 2581673"/>
              <a:gd name="connsiteY33" fmla="*/ 768689 h 3420248"/>
              <a:gd name="connsiteX34" fmla="*/ 2562589 w 2581673"/>
              <a:gd name="connsiteY34" fmla="*/ 806901 h 3420248"/>
              <a:gd name="connsiteX35" fmla="*/ 2564568 w 2581673"/>
              <a:gd name="connsiteY35" fmla="*/ 848769 h 3420248"/>
              <a:gd name="connsiteX36" fmla="*/ 2569887 w 2581673"/>
              <a:gd name="connsiteY36" fmla="*/ 851895 h 3420248"/>
              <a:gd name="connsiteX37" fmla="*/ 2570355 w 2581673"/>
              <a:gd name="connsiteY37" fmla="*/ 861077 h 3420248"/>
              <a:gd name="connsiteX38" fmla="*/ 2570253 w 2581673"/>
              <a:gd name="connsiteY38" fmla="*/ 875533 h 3420248"/>
              <a:gd name="connsiteX39" fmla="*/ 2564670 w 2581673"/>
              <a:gd name="connsiteY39" fmla="*/ 907912 h 3420248"/>
              <a:gd name="connsiteX40" fmla="*/ 2567405 w 2581673"/>
              <a:gd name="connsiteY40" fmla="*/ 3420248 h 3420248"/>
              <a:gd name="connsiteX41" fmla="*/ 49318 w 2581673"/>
              <a:gd name="connsiteY41" fmla="*/ 3420248 h 3420248"/>
              <a:gd name="connsiteX42" fmla="*/ 22172 w 2581673"/>
              <a:gd name="connsiteY42" fmla="*/ 3393100 h 3420248"/>
              <a:gd name="connsiteX43" fmla="*/ 22132 w 2581673"/>
              <a:gd name="connsiteY43" fmla="*/ 3385186 h 3420248"/>
              <a:gd name="connsiteX44" fmla="*/ 18545 w 2581673"/>
              <a:gd name="connsiteY44" fmla="*/ 3385176 h 3420248"/>
              <a:gd name="connsiteX45" fmla="*/ 18545 w 2581673"/>
              <a:gd name="connsiteY45" fmla="*/ 3073899 h 3420248"/>
              <a:gd name="connsiteX46" fmla="*/ 3471 w 2581673"/>
              <a:gd name="connsiteY46" fmla="*/ 3025648 h 3420248"/>
              <a:gd name="connsiteX47" fmla="*/ 0 w 2581673"/>
              <a:gd name="connsiteY47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8546 w 2581673"/>
              <a:gd name="connsiteY6" fmla="*/ 2707907 h 3420248"/>
              <a:gd name="connsiteX7" fmla="*/ 16567 w 2581673"/>
              <a:gd name="connsiteY7" fmla="*/ 2571479 h 3420248"/>
              <a:gd name="connsiteX8" fmla="*/ 11248 w 2581673"/>
              <a:gd name="connsiteY8" fmla="*/ 2568353 h 3420248"/>
              <a:gd name="connsiteX9" fmla="*/ 10780 w 2581673"/>
              <a:gd name="connsiteY9" fmla="*/ 2559171 h 3420248"/>
              <a:gd name="connsiteX10" fmla="*/ 10882 w 2581673"/>
              <a:gd name="connsiteY10" fmla="*/ 2544715 h 3420248"/>
              <a:gd name="connsiteX11" fmla="*/ 16465 w 2581673"/>
              <a:gd name="connsiteY11" fmla="*/ 2512336 h 3420248"/>
              <a:gd name="connsiteX12" fmla="*/ 13730 w 2581673"/>
              <a:gd name="connsiteY12" fmla="*/ 0 h 3420248"/>
              <a:gd name="connsiteX13" fmla="*/ 2531817 w 2581673"/>
              <a:gd name="connsiteY13" fmla="*/ 0 h 3420248"/>
              <a:gd name="connsiteX14" fmla="*/ 2558963 w 2581673"/>
              <a:gd name="connsiteY14" fmla="*/ 27148 h 3420248"/>
              <a:gd name="connsiteX15" fmla="*/ 2559004 w 2581673"/>
              <a:gd name="connsiteY15" fmla="*/ 35062 h 3420248"/>
              <a:gd name="connsiteX16" fmla="*/ 2562590 w 2581673"/>
              <a:gd name="connsiteY16" fmla="*/ 35072 h 3420248"/>
              <a:gd name="connsiteX17" fmla="*/ 2562590 w 2581673"/>
              <a:gd name="connsiteY17" fmla="*/ 303633 h 3420248"/>
              <a:gd name="connsiteX18" fmla="*/ 2562590 w 2581673"/>
              <a:gd name="connsiteY18" fmla="*/ 346349 h 3420248"/>
              <a:gd name="connsiteX19" fmla="*/ 2569615 w 2581673"/>
              <a:gd name="connsiteY19" fmla="*/ 370207 h 3420248"/>
              <a:gd name="connsiteX20" fmla="*/ 2577664 w 2581673"/>
              <a:gd name="connsiteY20" fmla="*/ 394600 h 3420248"/>
              <a:gd name="connsiteX21" fmla="*/ 2581135 w 2581673"/>
              <a:gd name="connsiteY21" fmla="*/ 418106 h 3420248"/>
              <a:gd name="connsiteX22" fmla="*/ 2581673 w 2581673"/>
              <a:gd name="connsiteY22" fmla="*/ 436202 h 3420248"/>
              <a:gd name="connsiteX23" fmla="*/ 2576921 w 2581673"/>
              <a:gd name="connsiteY23" fmla="*/ 455160 h 3420248"/>
              <a:gd name="connsiteX24" fmla="*/ 2578897 w 2581673"/>
              <a:gd name="connsiteY24" fmla="*/ 467958 h 3420248"/>
              <a:gd name="connsiteX25" fmla="*/ 2573807 w 2581673"/>
              <a:gd name="connsiteY25" fmla="*/ 491792 h 3420248"/>
              <a:gd name="connsiteX26" fmla="*/ 2569118 w 2581673"/>
              <a:gd name="connsiteY26" fmla="*/ 526659 h 3420248"/>
              <a:gd name="connsiteX27" fmla="*/ 2564119 w 2581673"/>
              <a:gd name="connsiteY27" fmla="*/ 550660 h 3420248"/>
              <a:gd name="connsiteX28" fmla="*/ 2562589 w 2581673"/>
              <a:gd name="connsiteY28" fmla="*/ 555288 h 3420248"/>
              <a:gd name="connsiteX29" fmla="*/ 2562589 w 2581673"/>
              <a:gd name="connsiteY29" fmla="*/ 712341 h 3420248"/>
              <a:gd name="connsiteX30" fmla="*/ 2564300 w 2581673"/>
              <a:gd name="connsiteY30" fmla="*/ 723926 h 3420248"/>
              <a:gd name="connsiteX31" fmla="*/ 2562589 w 2581673"/>
              <a:gd name="connsiteY31" fmla="*/ 763012 h 3420248"/>
              <a:gd name="connsiteX32" fmla="*/ 2564920 w 2581673"/>
              <a:gd name="connsiteY32" fmla="*/ 768689 h 3420248"/>
              <a:gd name="connsiteX33" fmla="*/ 2562589 w 2581673"/>
              <a:gd name="connsiteY33" fmla="*/ 806901 h 3420248"/>
              <a:gd name="connsiteX34" fmla="*/ 2564568 w 2581673"/>
              <a:gd name="connsiteY34" fmla="*/ 848769 h 3420248"/>
              <a:gd name="connsiteX35" fmla="*/ 2569887 w 2581673"/>
              <a:gd name="connsiteY35" fmla="*/ 851895 h 3420248"/>
              <a:gd name="connsiteX36" fmla="*/ 2570355 w 2581673"/>
              <a:gd name="connsiteY36" fmla="*/ 861077 h 3420248"/>
              <a:gd name="connsiteX37" fmla="*/ 2570253 w 2581673"/>
              <a:gd name="connsiteY37" fmla="*/ 875533 h 3420248"/>
              <a:gd name="connsiteX38" fmla="*/ 2564670 w 2581673"/>
              <a:gd name="connsiteY38" fmla="*/ 907912 h 3420248"/>
              <a:gd name="connsiteX39" fmla="*/ 2567405 w 2581673"/>
              <a:gd name="connsiteY39" fmla="*/ 3420248 h 3420248"/>
              <a:gd name="connsiteX40" fmla="*/ 49318 w 2581673"/>
              <a:gd name="connsiteY40" fmla="*/ 3420248 h 3420248"/>
              <a:gd name="connsiteX41" fmla="*/ 22172 w 2581673"/>
              <a:gd name="connsiteY41" fmla="*/ 3393100 h 3420248"/>
              <a:gd name="connsiteX42" fmla="*/ 22132 w 2581673"/>
              <a:gd name="connsiteY42" fmla="*/ 3385186 h 3420248"/>
              <a:gd name="connsiteX43" fmla="*/ 18545 w 2581673"/>
              <a:gd name="connsiteY43" fmla="*/ 3385176 h 3420248"/>
              <a:gd name="connsiteX44" fmla="*/ 18545 w 2581673"/>
              <a:gd name="connsiteY44" fmla="*/ 3073899 h 3420248"/>
              <a:gd name="connsiteX45" fmla="*/ 3471 w 2581673"/>
              <a:gd name="connsiteY45" fmla="*/ 3025648 h 3420248"/>
              <a:gd name="connsiteX46" fmla="*/ 0 w 2581673"/>
              <a:gd name="connsiteY46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0882 w 2581673"/>
              <a:gd name="connsiteY9" fmla="*/ 2544715 h 3420248"/>
              <a:gd name="connsiteX10" fmla="*/ 16465 w 2581673"/>
              <a:gd name="connsiteY10" fmla="*/ 2512336 h 3420248"/>
              <a:gd name="connsiteX11" fmla="*/ 13730 w 2581673"/>
              <a:gd name="connsiteY11" fmla="*/ 0 h 3420248"/>
              <a:gd name="connsiteX12" fmla="*/ 2531817 w 2581673"/>
              <a:gd name="connsiteY12" fmla="*/ 0 h 3420248"/>
              <a:gd name="connsiteX13" fmla="*/ 2558963 w 2581673"/>
              <a:gd name="connsiteY13" fmla="*/ 27148 h 3420248"/>
              <a:gd name="connsiteX14" fmla="*/ 2559004 w 2581673"/>
              <a:gd name="connsiteY14" fmla="*/ 35062 h 3420248"/>
              <a:gd name="connsiteX15" fmla="*/ 2562590 w 2581673"/>
              <a:gd name="connsiteY15" fmla="*/ 35072 h 3420248"/>
              <a:gd name="connsiteX16" fmla="*/ 2562590 w 2581673"/>
              <a:gd name="connsiteY16" fmla="*/ 303633 h 3420248"/>
              <a:gd name="connsiteX17" fmla="*/ 2562590 w 2581673"/>
              <a:gd name="connsiteY17" fmla="*/ 346349 h 3420248"/>
              <a:gd name="connsiteX18" fmla="*/ 2569615 w 2581673"/>
              <a:gd name="connsiteY18" fmla="*/ 370207 h 3420248"/>
              <a:gd name="connsiteX19" fmla="*/ 2577664 w 2581673"/>
              <a:gd name="connsiteY19" fmla="*/ 394600 h 3420248"/>
              <a:gd name="connsiteX20" fmla="*/ 2581135 w 2581673"/>
              <a:gd name="connsiteY20" fmla="*/ 418106 h 3420248"/>
              <a:gd name="connsiteX21" fmla="*/ 2581673 w 2581673"/>
              <a:gd name="connsiteY21" fmla="*/ 436202 h 3420248"/>
              <a:gd name="connsiteX22" fmla="*/ 2576921 w 2581673"/>
              <a:gd name="connsiteY22" fmla="*/ 455160 h 3420248"/>
              <a:gd name="connsiteX23" fmla="*/ 2578897 w 2581673"/>
              <a:gd name="connsiteY23" fmla="*/ 467958 h 3420248"/>
              <a:gd name="connsiteX24" fmla="*/ 2573807 w 2581673"/>
              <a:gd name="connsiteY24" fmla="*/ 491792 h 3420248"/>
              <a:gd name="connsiteX25" fmla="*/ 2569118 w 2581673"/>
              <a:gd name="connsiteY25" fmla="*/ 526659 h 3420248"/>
              <a:gd name="connsiteX26" fmla="*/ 2564119 w 2581673"/>
              <a:gd name="connsiteY26" fmla="*/ 550660 h 3420248"/>
              <a:gd name="connsiteX27" fmla="*/ 2562589 w 2581673"/>
              <a:gd name="connsiteY27" fmla="*/ 555288 h 3420248"/>
              <a:gd name="connsiteX28" fmla="*/ 2562589 w 2581673"/>
              <a:gd name="connsiteY28" fmla="*/ 712341 h 3420248"/>
              <a:gd name="connsiteX29" fmla="*/ 2564300 w 2581673"/>
              <a:gd name="connsiteY29" fmla="*/ 723926 h 3420248"/>
              <a:gd name="connsiteX30" fmla="*/ 2562589 w 2581673"/>
              <a:gd name="connsiteY30" fmla="*/ 763012 h 3420248"/>
              <a:gd name="connsiteX31" fmla="*/ 2564920 w 2581673"/>
              <a:gd name="connsiteY31" fmla="*/ 768689 h 3420248"/>
              <a:gd name="connsiteX32" fmla="*/ 2562589 w 2581673"/>
              <a:gd name="connsiteY32" fmla="*/ 806901 h 3420248"/>
              <a:gd name="connsiteX33" fmla="*/ 2564568 w 2581673"/>
              <a:gd name="connsiteY33" fmla="*/ 848769 h 3420248"/>
              <a:gd name="connsiteX34" fmla="*/ 2569887 w 2581673"/>
              <a:gd name="connsiteY34" fmla="*/ 851895 h 3420248"/>
              <a:gd name="connsiteX35" fmla="*/ 2570355 w 2581673"/>
              <a:gd name="connsiteY35" fmla="*/ 861077 h 3420248"/>
              <a:gd name="connsiteX36" fmla="*/ 2570253 w 2581673"/>
              <a:gd name="connsiteY36" fmla="*/ 875533 h 3420248"/>
              <a:gd name="connsiteX37" fmla="*/ 2564670 w 2581673"/>
              <a:gd name="connsiteY37" fmla="*/ 907912 h 3420248"/>
              <a:gd name="connsiteX38" fmla="*/ 2567405 w 2581673"/>
              <a:gd name="connsiteY38" fmla="*/ 3420248 h 3420248"/>
              <a:gd name="connsiteX39" fmla="*/ 49318 w 2581673"/>
              <a:gd name="connsiteY39" fmla="*/ 3420248 h 3420248"/>
              <a:gd name="connsiteX40" fmla="*/ 22172 w 2581673"/>
              <a:gd name="connsiteY40" fmla="*/ 3393100 h 3420248"/>
              <a:gd name="connsiteX41" fmla="*/ 22132 w 2581673"/>
              <a:gd name="connsiteY41" fmla="*/ 3385186 h 3420248"/>
              <a:gd name="connsiteX42" fmla="*/ 18545 w 2581673"/>
              <a:gd name="connsiteY42" fmla="*/ 3385176 h 3420248"/>
              <a:gd name="connsiteX43" fmla="*/ 18545 w 2581673"/>
              <a:gd name="connsiteY43" fmla="*/ 3073899 h 3420248"/>
              <a:gd name="connsiteX44" fmla="*/ 3471 w 2581673"/>
              <a:gd name="connsiteY44" fmla="*/ 3025648 h 3420248"/>
              <a:gd name="connsiteX45" fmla="*/ 0 w 2581673"/>
              <a:gd name="connsiteY45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0780 w 2581673"/>
              <a:gd name="connsiteY8" fmla="*/ 2559171 h 3420248"/>
              <a:gd name="connsiteX9" fmla="*/ 16465 w 2581673"/>
              <a:gd name="connsiteY9" fmla="*/ 2512336 h 3420248"/>
              <a:gd name="connsiteX10" fmla="*/ 13730 w 2581673"/>
              <a:gd name="connsiteY10" fmla="*/ 0 h 3420248"/>
              <a:gd name="connsiteX11" fmla="*/ 2531817 w 2581673"/>
              <a:gd name="connsiteY11" fmla="*/ 0 h 3420248"/>
              <a:gd name="connsiteX12" fmla="*/ 2558963 w 2581673"/>
              <a:gd name="connsiteY12" fmla="*/ 27148 h 3420248"/>
              <a:gd name="connsiteX13" fmla="*/ 2559004 w 2581673"/>
              <a:gd name="connsiteY13" fmla="*/ 35062 h 3420248"/>
              <a:gd name="connsiteX14" fmla="*/ 2562590 w 2581673"/>
              <a:gd name="connsiteY14" fmla="*/ 35072 h 3420248"/>
              <a:gd name="connsiteX15" fmla="*/ 2562590 w 2581673"/>
              <a:gd name="connsiteY15" fmla="*/ 303633 h 3420248"/>
              <a:gd name="connsiteX16" fmla="*/ 2562590 w 2581673"/>
              <a:gd name="connsiteY16" fmla="*/ 346349 h 3420248"/>
              <a:gd name="connsiteX17" fmla="*/ 2569615 w 2581673"/>
              <a:gd name="connsiteY17" fmla="*/ 370207 h 3420248"/>
              <a:gd name="connsiteX18" fmla="*/ 2577664 w 2581673"/>
              <a:gd name="connsiteY18" fmla="*/ 394600 h 3420248"/>
              <a:gd name="connsiteX19" fmla="*/ 2581135 w 2581673"/>
              <a:gd name="connsiteY19" fmla="*/ 418106 h 3420248"/>
              <a:gd name="connsiteX20" fmla="*/ 2581673 w 2581673"/>
              <a:gd name="connsiteY20" fmla="*/ 436202 h 3420248"/>
              <a:gd name="connsiteX21" fmla="*/ 2576921 w 2581673"/>
              <a:gd name="connsiteY21" fmla="*/ 455160 h 3420248"/>
              <a:gd name="connsiteX22" fmla="*/ 2578897 w 2581673"/>
              <a:gd name="connsiteY22" fmla="*/ 467958 h 3420248"/>
              <a:gd name="connsiteX23" fmla="*/ 2573807 w 2581673"/>
              <a:gd name="connsiteY23" fmla="*/ 491792 h 3420248"/>
              <a:gd name="connsiteX24" fmla="*/ 2569118 w 2581673"/>
              <a:gd name="connsiteY24" fmla="*/ 526659 h 3420248"/>
              <a:gd name="connsiteX25" fmla="*/ 2564119 w 2581673"/>
              <a:gd name="connsiteY25" fmla="*/ 550660 h 3420248"/>
              <a:gd name="connsiteX26" fmla="*/ 2562589 w 2581673"/>
              <a:gd name="connsiteY26" fmla="*/ 555288 h 3420248"/>
              <a:gd name="connsiteX27" fmla="*/ 2562589 w 2581673"/>
              <a:gd name="connsiteY27" fmla="*/ 712341 h 3420248"/>
              <a:gd name="connsiteX28" fmla="*/ 2564300 w 2581673"/>
              <a:gd name="connsiteY28" fmla="*/ 723926 h 3420248"/>
              <a:gd name="connsiteX29" fmla="*/ 2562589 w 2581673"/>
              <a:gd name="connsiteY29" fmla="*/ 763012 h 3420248"/>
              <a:gd name="connsiteX30" fmla="*/ 2564920 w 2581673"/>
              <a:gd name="connsiteY30" fmla="*/ 768689 h 3420248"/>
              <a:gd name="connsiteX31" fmla="*/ 2562589 w 2581673"/>
              <a:gd name="connsiteY31" fmla="*/ 806901 h 3420248"/>
              <a:gd name="connsiteX32" fmla="*/ 2564568 w 2581673"/>
              <a:gd name="connsiteY32" fmla="*/ 848769 h 3420248"/>
              <a:gd name="connsiteX33" fmla="*/ 2569887 w 2581673"/>
              <a:gd name="connsiteY33" fmla="*/ 851895 h 3420248"/>
              <a:gd name="connsiteX34" fmla="*/ 2570355 w 2581673"/>
              <a:gd name="connsiteY34" fmla="*/ 861077 h 3420248"/>
              <a:gd name="connsiteX35" fmla="*/ 2570253 w 2581673"/>
              <a:gd name="connsiteY35" fmla="*/ 875533 h 3420248"/>
              <a:gd name="connsiteX36" fmla="*/ 2564670 w 2581673"/>
              <a:gd name="connsiteY36" fmla="*/ 907912 h 3420248"/>
              <a:gd name="connsiteX37" fmla="*/ 2567405 w 2581673"/>
              <a:gd name="connsiteY37" fmla="*/ 3420248 h 3420248"/>
              <a:gd name="connsiteX38" fmla="*/ 49318 w 2581673"/>
              <a:gd name="connsiteY38" fmla="*/ 3420248 h 3420248"/>
              <a:gd name="connsiteX39" fmla="*/ 22172 w 2581673"/>
              <a:gd name="connsiteY39" fmla="*/ 3393100 h 3420248"/>
              <a:gd name="connsiteX40" fmla="*/ 22132 w 2581673"/>
              <a:gd name="connsiteY40" fmla="*/ 3385186 h 3420248"/>
              <a:gd name="connsiteX41" fmla="*/ 18545 w 2581673"/>
              <a:gd name="connsiteY41" fmla="*/ 3385176 h 3420248"/>
              <a:gd name="connsiteX42" fmla="*/ 18545 w 2581673"/>
              <a:gd name="connsiteY42" fmla="*/ 3073899 h 3420248"/>
              <a:gd name="connsiteX43" fmla="*/ 3471 w 2581673"/>
              <a:gd name="connsiteY43" fmla="*/ 3025648 h 3420248"/>
              <a:gd name="connsiteX44" fmla="*/ 0 w 2581673"/>
              <a:gd name="connsiteY44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1248 w 2581673"/>
              <a:gd name="connsiteY7" fmla="*/ 2568353 h 3420248"/>
              <a:gd name="connsiteX8" fmla="*/ 16465 w 2581673"/>
              <a:gd name="connsiteY8" fmla="*/ 2512336 h 3420248"/>
              <a:gd name="connsiteX9" fmla="*/ 13730 w 2581673"/>
              <a:gd name="connsiteY9" fmla="*/ 0 h 3420248"/>
              <a:gd name="connsiteX10" fmla="*/ 2531817 w 2581673"/>
              <a:gd name="connsiteY10" fmla="*/ 0 h 3420248"/>
              <a:gd name="connsiteX11" fmla="*/ 2558963 w 2581673"/>
              <a:gd name="connsiteY11" fmla="*/ 27148 h 3420248"/>
              <a:gd name="connsiteX12" fmla="*/ 2559004 w 2581673"/>
              <a:gd name="connsiteY12" fmla="*/ 35062 h 3420248"/>
              <a:gd name="connsiteX13" fmla="*/ 2562590 w 2581673"/>
              <a:gd name="connsiteY13" fmla="*/ 35072 h 3420248"/>
              <a:gd name="connsiteX14" fmla="*/ 2562590 w 2581673"/>
              <a:gd name="connsiteY14" fmla="*/ 303633 h 3420248"/>
              <a:gd name="connsiteX15" fmla="*/ 2562590 w 2581673"/>
              <a:gd name="connsiteY15" fmla="*/ 346349 h 3420248"/>
              <a:gd name="connsiteX16" fmla="*/ 2569615 w 2581673"/>
              <a:gd name="connsiteY16" fmla="*/ 370207 h 3420248"/>
              <a:gd name="connsiteX17" fmla="*/ 2577664 w 2581673"/>
              <a:gd name="connsiteY17" fmla="*/ 394600 h 3420248"/>
              <a:gd name="connsiteX18" fmla="*/ 2581135 w 2581673"/>
              <a:gd name="connsiteY18" fmla="*/ 418106 h 3420248"/>
              <a:gd name="connsiteX19" fmla="*/ 2581673 w 2581673"/>
              <a:gd name="connsiteY19" fmla="*/ 436202 h 3420248"/>
              <a:gd name="connsiteX20" fmla="*/ 2576921 w 2581673"/>
              <a:gd name="connsiteY20" fmla="*/ 455160 h 3420248"/>
              <a:gd name="connsiteX21" fmla="*/ 2578897 w 2581673"/>
              <a:gd name="connsiteY21" fmla="*/ 467958 h 3420248"/>
              <a:gd name="connsiteX22" fmla="*/ 2573807 w 2581673"/>
              <a:gd name="connsiteY22" fmla="*/ 491792 h 3420248"/>
              <a:gd name="connsiteX23" fmla="*/ 2569118 w 2581673"/>
              <a:gd name="connsiteY23" fmla="*/ 526659 h 3420248"/>
              <a:gd name="connsiteX24" fmla="*/ 2564119 w 2581673"/>
              <a:gd name="connsiteY24" fmla="*/ 550660 h 3420248"/>
              <a:gd name="connsiteX25" fmla="*/ 2562589 w 2581673"/>
              <a:gd name="connsiteY25" fmla="*/ 555288 h 3420248"/>
              <a:gd name="connsiteX26" fmla="*/ 2562589 w 2581673"/>
              <a:gd name="connsiteY26" fmla="*/ 712341 h 3420248"/>
              <a:gd name="connsiteX27" fmla="*/ 2564300 w 2581673"/>
              <a:gd name="connsiteY27" fmla="*/ 723926 h 3420248"/>
              <a:gd name="connsiteX28" fmla="*/ 2562589 w 2581673"/>
              <a:gd name="connsiteY28" fmla="*/ 763012 h 3420248"/>
              <a:gd name="connsiteX29" fmla="*/ 2564920 w 2581673"/>
              <a:gd name="connsiteY29" fmla="*/ 768689 h 3420248"/>
              <a:gd name="connsiteX30" fmla="*/ 2562589 w 2581673"/>
              <a:gd name="connsiteY30" fmla="*/ 806901 h 3420248"/>
              <a:gd name="connsiteX31" fmla="*/ 2564568 w 2581673"/>
              <a:gd name="connsiteY31" fmla="*/ 848769 h 3420248"/>
              <a:gd name="connsiteX32" fmla="*/ 2569887 w 2581673"/>
              <a:gd name="connsiteY32" fmla="*/ 851895 h 3420248"/>
              <a:gd name="connsiteX33" fmla="*/ 2570355 w 2581673"/>
              <a:gd name="connsiteY33" fmla="*/ 861077 h 3420248"/>
              <a:gd name="connsiteX34" fmla="*/ 2570253 w 2581673"/>
              <a:gd name="connsiteY34" fmla="*/ 875533 h 3420248"/>
              <a:gd name="connsiteX35" fmla="*/ 2564670 w 2581673"/>
              <a:gd name="connsiteY35" fmla="*/ 907912 h 3420248"/>
              <a:gd name="connsiteX36" fmla="*/ 2567405 w 2581673"/>
              <a:gd name="connsiteY36" fmla="*/ 3420248 h 3420248"/>
              <a:gd name="connsiteX37" fmla="*/ 49318 w 2581673"/>
              <a:gd name="connsiteY37" fmla="*/ 3420248 h 3420248"/>
              <a:gd name="connsiteX38" fmla="*/ 22172 w 2581673"/>
              <a:gd name="connsiteY38" fmla="*/ 3393100 h 3420248"/>
              <a:gd name="connsiteX39" fmla="*/ 22132 w 2581673"/>
              <a:gd name="connsiteY39" fmla="*/ 3385186 h 3420248"/>
              <a:gd name="connsiteX40" fmla="*/ 18545 w 2581673"/>
              <a:gd name="connsiteY40" fmla="*/ 3385176 h 3420248"/>
              <a:gd name="connsiteX41" fmla="*/ 18545 w 2581673"/>
              <a:gd name="connsiteY41" fmla="*/ 3073899 h 3420248"/>
              <a:gd name="connsiteX42" fmla="*/ 3471 w 2581673"/>
              <a:gd name="connsiteY42" fmla="*/ 3025648 h 3420248"/>
              <a:gd name="connsiteX43" fmla="*/ 0 w 2581673"/>
              <a:gd name="connsiteY43" fmla="*/ 3002142 h 3420248"/>
              <a:gd name="connsiteX0" fmla="*/ 0 w 2581673"/>
              <a:gd name="connsiteY0" fmla="*/ 3002142 h 3420248"/>
              <a:gd name="connsiteX1" fmla="*/ 4214 w 2581673"/>
              <a:gd name="connsiteY1" fmla="*/ 2965088 h 3420248"/>
              <a:gd name="connsiteX2" fmla="*/ 2238 w 2581673"/>
              <a:gd name="connsiteY2" fmla="*/ 2952290 h 3420248"/>
              <a:gd name="connsiteX3" fmla="*/ 12017 w 2581673"/>
              <a:gd name="connsiteY3" fmla="*/ 2893589 h 3420248"/>
              <a:gd name="connsiteX4" fmla="*/ 17016 w 2581673"/>
              <a:gd name="connsiteY4" fmla="*/ 2869588 h 3420248"/>
              <a:gd name="connsiteX5" fmla="*/ 18546 w 2581673"/>
              <a:gd name="connsiteY5" fmla="*/ 2864960 h 3420248"/>
              <a:gd name="connsiteX6" fmla="*/ 16567 w 2581673"/>
              <a:gd name="connsiteY6" fmla="*/ 2571479 h 3420248"/>
              <a:gd name="connsiteX7" fmla="*/ 16465 w 2581673"/>
              <a:gd name="connsiteY7" fmla="*/ 2512336 h 3420248"/>
              <a:gd name="connsiteX8" fmla="*/ 13730 w 2581673"/>
              <a:gd name="connsiteY8" fmla="*/ 0 h 3420248"/>
              <a:gd name="connsiteX9" fmla="*/ 2531817 w 2581673"/>
              <a:gd name="connsiteY9" fmla="*/ 0 h 3420248"/>
              <a:gd name="connsiteX10" fmla="*/ 2558963 w 2581673"/>
              <a:gd name="connsiteY10" fmla="*/ 27148 h 3420248"/>
              <a:gd name="connsiteX11" fmla="*/ 2559004 w 2581673"/>
              <a:gd name="connsiteY11" fmla="*/ 35062 h 3420248"/>
              <a:gd name="connsiteX12" fmla="*/ 2562590 w 2581673"/>
              <a:gd name="connsiteY12" fmla="*/ 35072 h 3420248"/>
              <a:gd name="connsiteX13" fmla="*/ 2562590 w 2581673"/>
              <a:gd name="connsiteY13" fmla="*/ 303633 h 3420248"/>
              <a:gd name="connsiteX14" fmla="*/ 2562590 w 2581673"/>
              <a:gd name="connsiteY14" fmla="*/ 346349 h 3420248"/>
              <a:gd name="connsiteX15" fmla="*/ 2569615 w 2581673"/>
              <a:gd name="connsiteY15" fmla="*/ 370207 h 3420248"/>
              <a:gd name="connsiteX16" fmla="*/ 2577664 w 2581673"/>
              <a:gd name="connsiteY16" fmla="*/ 394600 h 3420248"/>
              <a:gd name="connsiteX17" fmla="*/ 2581135 w 2581673"/>
              <a:gd name="connsiteY17" fmla="*/ 418106 h 3420248"/>
              <a:gd name="connsiteX18" fmla="*/ 2581673 w 2581673"/>
              <a:gd name="connsiteY18" fmla="*/ 436202 h 3420248"/>
              <a:gd name="connsiteX19" fmla="*/ 2576921 w 2581673"/>
              <a:gd name="connsiteY19" fmla="*/ 455160 h 3420248"/>
              <a:gd name="connsiteX20" fmla="*/ 2578897 w 2581673"/>
              <a:gd name="connsiteY20" fmla="*/ 467958 h 3420248"/>
              <a:gd name="connsiteX21" fmla="*/ 2573807 w 2581673"/>
              <a:gd name="connsiteY21" fmla="*/ 491792 h 3420248"/>
              <a:gd name="connsiteX22" fmla="*/ 2569118 w 2581673"/>
              <a:gd name="connsiteY22" fmla="*/ 526659 h 3420248"/>
              <a:gd name="connsiteX23" fmla="*/ 2564119 w 2581673"/>
              <a:gd name="connsiteY23" fmla="*/ 550660 h 3420248"/>
              <a:gd name="connsiteX24" fmla="*/ 2562589 w 2581673"/>
              <a:gd name="connsiteY24" fmla="*/ 555288 h 3420248"/>
              <a:gd name="connsiteX25" fmla="*/ 2562589 w 2581673"/>
              <a:gd name="connsiteY25" fmla="*/ 712341 h 3420248"/>
              <a:gd name="connsiteX26" fmla="*/ 2564300 w 2581673"/>
              <a:gd name="connsiteY26" fmla="*/ 723926 h 3420248"/>
              <a:gd name="connsiteX27" fmla="*/ 2562589 w 2581673"/>
              <a:gd name="connsiteY27" fmla="*/ 763012 h 3420248"/>
              <a:gd name="connsiteX28" fmla="*/ 2564920 w 2581673"/>
              <a:gd name="connsiteY28" fmla="*/ 768689 h 3420248"/>
              <a:gd name="connsiteX29" fmla="*/ 2562589 w 2581673"/>
              <a:gd name="connsiteY29" fmla="*/ 806901 h 3420248"/>
              <a:gd name="connsiteX30" fmla="*/ 2564568 w 2581673"/>
              <a:gd name="connsiteY30" fmla="*/ 848769 h 3420248"/>
              <a:gd name="connsiteX31" fmla="*/ 2569887 w 2581673"/>
              <a:gd name="connsiteY31" fmla="*/ 851895 h 3420248"/>
              <a:gd name="connsiteX32" fmla="*/ 2570355 w 2581673"/>
              <a:gd name="connsiteY32" fmla="*/ 861077 h 3420248"/>
              <a:gd name="connsiteX33" fmla="*/ 2570253 w 2581673"/>
              <a:gd name="connsiteY33" fmla="*/ 875533 h 3420248"/>
              <a:gd name="connsiteX34" fmla="*/ 2564670 w 2581673"/>
              <a:gd name="connsiteY34" fmla="*/ 907912 h 3420248"/>
              <a:gd name="connsiteX35" fmla="*/ 2567405 w 2581673"/>
              <a:gd name="connsiteY35" fmla="*/ 3420248 h 3420248"/>
              <a:gd name="connsiteX36" fmla="*/ 49318 w 2581673"/>
              <a:gd name="connsiteY36" fmla="*/ 3420248 h 3420248"/>
              <a:gd name="connsiteX37" fmla="*/ 22172 w 2581673"/>
              <a:gd name="connsiteY37" fmla="*/ 3393100 h 3420248"/>
              <a:gd name="connsiteX38" fmla="*/ 22132 w 2581673"/>
              <a:gd name="connsiteY38" fmla="*/ 3385186 h 3420248"/>
              <a:gd name="connsiteX39" fmla="*/ 18545 w 2581673"/>
              <a:gd name="connsiteY39" fmla="*/ 3385176 h 3420248"/>
              <a:gd name="connsiteX40" fmla="*/ 18545 w 2581673"/>
              <a:gd name="connsiteY40" fmla="*/ 3073899 h 3420248"/>
              <a:gd name="connsiteX41" fmla="*/ 3471 w 2581673"/>
              <a:gd name="connsiteY41" fmla="*/ 3025648 h 3420248"/>
              <a:gd name="connsiteX42" fmla="*/ 0 w 2581673"/>
              <a:gd name="connsiteY42" fmla="*/ 3002142 h 3420248"/>
              <a:gd name="connsiteX0" fmla="*/ 1295 w 2579497"/>
              <a:gd name="connsiteY0" fmla="*/ 3025648 h 3420248"/>
              <a:gd name="connsiteX1" fmla="*/ 2038 w 2579497"/>
              <a:gd name="connsiteY1" fmla="*/ 2965088 h 3420248"/>
              <a:gd name="connsiteX2" fmla="*/ 62 w 2579497"/>
              <a:gd name="connsiteY2" fmla="*/ 2952290 h 3420248"/>
              <a:gd name="connsiteX3" fmla="*/ 9841 w 2579497"/>
              <a:gd name="connsiteY3" fmla="*/ 2893589 h 3420248"/>
              <a:gd name="connsiteX4" fmla="*/ 14840 w 2579497"/>
              <a:gd name="connsiteY4" fmla="*/ 2869588 h 3420248"/>
              <a:gd name="connsiteX5" fmla="*/ 16370 w 2579497"/>
              <a:gd name="connsiteY5" fmla="*/ 2864960 h 3420248"/>
              <a:gd name="connsiteX6" fmla="*/ 14391 w 2579497"/>
              <a:gd name="connsiteY6" fmla="*/ 2571479 h 3420248"/>
              <a:gd name="connsiteX7" fmla="*/ 14289 w 2579497"/>
              <a:gd name="connsiteY7" fmla="*/ 2512336 h 3420248"/>
              <a:gd name="connsiteX8" fmla="*/ 11554 w 2579497"/>
              <a:gd name="connsiteY8" fmla="*/ 0 h 3420248"/>
              <a:gd name="connsiteX9" fmla="*/ 2529641 w 2579497"/>
              <a:gd name="connsiteY9" fmla="*/ 0 h 3420248"/>
              <a:gd name="connsiteX10" fmla="*/ 2556787 w 2579497"/>
              <a:gd name="connsiteY10" fmla="*/ 27148 h 3420248"/>
              <a:gd name="connsiteX11" fmla="*/ 2556828 w 2579497"/>
              <a:gd name="connsiteY11" fmla="*/ 35062 h 3420248"/>
              <a:gd name="connsiteX12" fmla="*/ 2560414 w 2579497"/>
              <a:gd name="connsiteY12" fmla="*/ 35072 h 3420248"/>
              <a:gd name="connsiteX13" fmla="*/ 2560414 w 2579497"/>
              <a:gd name="connsiteY13" fmla="*/ 303633 h 3420248"/>
              <a:gd name="connsiteX14" fmla="*/ 2560414 w 2579497"/>
              <a:gd name="connsiteY14" fmla="*/ 346349 h 3420248"/>
              <a:gd name="connsiteX15" fmla="*/ 2567439 w 2579497"/>
              <a:gd name="connsiteY15" fmla="*/ 370207 h 3420248"/>
              <a:gd name="connsiteX16" fmla="*/ 2575488 w 2579497"/>
              <a:gd name="connsiteY16" fmla="*/ 394600 h 3420248"/>
              <a:gd name="connsiteX17" fmla="*/ 2578959 w 2579497"/>
              <a:gd name="connsiteY17" fmla="*/ 418106 h 3420248"/>
              <a:gd name="connsiteX18" fmla="*/ 2579497 w 2579497"/>
              <a:gd name="connsiteY18" fmla="*/ 436202 h 3420248"/>
              <a:gd name="connsiteX19" fmla="*/ 2574745 w 2579497"/>
              <a:gd name="connsiteY19" fmla="*/ 455160 h 3420248"/>
              <a:gd name="connsiteX20" fmla="*/ 2576721 w 2579497"/>
              <a:gd name="connsiteY20" fmla="*/ 467958 h 3420248"/>
              <a:gd name="connsiteX21" fmla="*/ 2571631 w 2579497"/>
              <a:gd name="connsiteY21" fmla="*/ 491792 h 3420248"/>
              <a:gd name="connsiteX22" fmla="*/ 2566942 w 2579497"/>
              <a:gd name="connsiteY22" fmla="*/ 526659 h 3420248"/>
              <a:gd name="connsiteX23" fmla="*/ 2561943 w 2579497"/>
              <a:gd name="connsiteY23" fmla="*/ 550660 h 3420248"/>
              <a:gd name="connsiteX24" fmla="*/ 2560413 w 2579497"/>
              <a:gd name="connsiteY24" fmla="*/ 555288 h 3420248"/>
              <a:gd name="connsiteX25" fmla="*/ 2560413 w 2579497"/>
              <a:gd name="connsiteY25" fmla="*/ 712341 h 3420248"/>
              <a:gd name="connsiteX26" fmla="*/ 2562124 w 2579497"/>
              <a:gd name="connsiteY26" fmla="*/ 723926 h 3420248"/>
              <a:gd name="connsiteX27" fmla="*/ 2560413 w 2579497"/>
              <a:gd name="connsiteY27" fmla="*/ 763012 h 3420248"/>
              <a:gd name="connsiteX28" fmla="*/ 2562744 w 2579497"/>
              <a:gd name="connsiteY28" fmla="*/ 768689 h 3420248"/>
              <a:gd name="connsiteX29" fmla="*/ 2560413 w 2579497"/>
              <a:gd name="connsiteY29" fmla="*/ 806901 h 3420248"/>
              <a:gd name="connsiteX30" fmla="*/ 2562392 w 2579497"/>
              <a:gd name="connsiteY30" fmla="*/ 848769 h 3420248"/>
              <a:gd name="connsiteX31" fmla="*/ 2567711 w 2579497"/>
              <a:gd name="connsiteY31" fmla="*/ 851895 h 3420248"/>
              <a:gd name="connsiteX32" fmla="*/ 2568179 w 2579497"/>
              <a:gd name="connsiteY32" fmla="*/ 861077 h 3420248"/>
              <a:gd name="connsiteX33" fmla="*/ 2568077 w 2579497"/>
              <a:gd name="connsiteY33" fmla="*/ 875533 h 3420248"/>
              <a:gd name="connsiteX34" fmla="*/ 2562494 w 2579497"/>
              <a:gd name="connsiteY34" fmla="*/ 907912 h 3420248"/>
              <a:gd name="connsiteX35" fmla="*/ 2565229 w 2579497"/>
              <a:gd name="connsiteY35" fmla="*/ 3420248 h 3420248"/>
              <a:gd name="connsiteX36" fmla="*/ 47142 w 2579497"/>
              <a:gd name="connsiteY36" fmla="*/ 3420248 h 3420248"/>
              <a:gd name="connsiteX37" fmla="*/ 19996 w 2579497"/>
              <a:gd name="connsiteY37" fmla="*/ 3393100 h 3420248"/>
              <a:gd name="connsiteX38" fmla="*/ 19956 w 2579497"/>
              <a:gd name="connsiteY38" fmla="*/ 3385186 h 3420248"/>
              <a:gd name="connsiteX39" fmla="*/ 16369 w 2579497"/>
              <a:gd name="connsiteY39" fmla="*/ 3385176 h 3420248"/>
              <a:gd name="connsiteX40" fmla="*/ 16369 w 2579497"/>
              <a:gd name="connsiteY40" fmla="*/ 3073899 h 3420248"/>
              <a:gd name="connsiteX41" fmla="*/ 1295 w 2579497"/>
              <a:gd name="connsiteY41" fmla="*/ 3025648 h 3420248"/>
              <a:gd name="connsiteX0" fmla="*/ 0 w 2578202"/>
              <a:gd name="connsiteY0" fmla="*/ 3025648 h 3420248"/>
              <a:gd name="connsiteX1" fmla="*/ 743 w 2578202"/>
              <a:gd name="connsiteY1" fmla="*/ 296508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0 w 2578202"/>
              <a:gd name="connsiteY0" fmla="*/ 3025648 h 3420248"/>
              <a:gd name="connsiteX1" fmla="*/ 16268 w 2578202"/>
              <a:gd name="connsiteY1" fmla="*/ 2971298 h 3420248"/>
              <a:gd name="connsiteX2" fmla="*/ 14293 w 2578202"/>
              <a:gd name="connsiteY2" fmla="*/ 2952290 h 3420248"/>
              <a:gd name="connsiteX3" fmla="*/ 8546 w 2578202"/>
              <a:gd name="connsiteY3" fmla="*/ 2893589 h 3420248"/>
              <a:gd name="connsiteX4" fmla="*/ 13545 w 2578202"/>
              <a:gd name="connsiteY4" fmla="*/ 2869588 h 3420248"/>
              <a:gd name="connsiteX5" fmla="*/ 15075 w 2578202"/>
              <a:gd name="connsiteY5" fmla="*/ 2864960 h 3420248"/>
              <a:gd name="connsiteX6" fmla="*/ 13096 w 2578202"/>
              <a:gd name="connsiteY6" fmla="*/ 2571479 h 3420248"/>
              <a:gd name="connsiteX7" fmla="*/ 12994 w 2578202"/>
              <a:gd name="connsiteY7" fmla="*/ 2512336 h 3420248"/>
              <a:gd name="connsiteX8" fmla="*/ 10259 w 2578202"/>
              <a:gd name="connsiteY8" fmla="*/ 0 h 3420248"/>
              <a:gd name="connsiteX9" fmla="*/ 2528346 w 2578202"/>
              <a:gd name="connsiteY9" fmla="*/ 0 h 3420248"/>
              <a:gd name="connsiteX10" fmla="*/ 2555492 w 2578202"/>
              <a:gd name="connsiteY10" fmla="*/ 27148 h 3420248"/>
              <a:gd name="connsiteX11" fmla="*/ 2555533 w 2578202"/>
              <a:gd name="connsiteY11" fmla="*/ 35062 h 3420248"/>
              <a:gd name="connsiteX12" fmla="*/ 2559119 w 2578202"/>
              <a:gd name="connsiteY12" fmla="*/ 35072 h 3420248"/>
              <a:gd name="connsiteX13" fmla="*/ 2559119 w 2578202"/>
              <a:gd name="connsiteY13" fmla="*/ 303633 h 3420248"/>
              <a:gd name="connsiteX14" fmla="*/ 2559119 w 2578202"/>
              <a:gd name="connsiteY14" fmla="*/ 346349 h 3420248"/>
              <a:gd name="connsiteX15" fmla="*/ 2566144 w 2578202"/>
              <a:gd name="connsiteY15" fmla="*/ 370207 h 3420248"/>
              <a:gd name="connsiteX16" fmla="*/ 2574193 w 2578202"/>
              <a:gd name="connsiteY16" fmla="*/ 394600 h 3420248"/>
              <a:gd name="connsiteX17" fmla="*/ 2577664 w 2578202"/>
              <a:gd name="connsiteY17" fmla="*/ 418106 h 3420248"/>
              <a:gd name="connsiteX18" fmla="*/ 2578202 w 2578202"/>
              <a:gd name="connsiteY18" fmla="*/ 436202 h 3420248"/>
              <a:gd name="connsiteX19" fmla="*/ 2573450 w 2578202"/>
              <a:gd name="connsiteY19" fmla="*/ 455160 h 3420248"/>
              <a:gd name="connsiteX20" fmla="*/ 2575426 w 2578202"/>
              <a:gd name="connsiteY20" fmla="*/ 467958 h 3420248"/>
              <a:gd name="connsiteX21" fmla="*/ 2570336 w 2578202"/>
              <a:gd name="connsiteY21" fmla="*/ 491792 h 3420248"/>
              <a:gd name="connsiteX22" fmla="*/ 2565647 w 2578202"/>
              <a:gd name="connsiteY22" fmla="*/ 526659 h 3420248"/>
              <a:gd name="connsiteX23" fmla="*/ 2560648 w 2578202"/>
              <a:gd name="connsiteY23" fmla="*/ 550660 h 3420248"/>
              <a:gd name="connsiteX24" fmla="*/ 2559118 w 2578202"/>
              <a:gd name="connsiteY24" fmla="*/ 555288 h 3420248"/>
              <a:gd name="connsiteX25" fmla="*/ 2559118 w 2578202"/>
              <a:gd name="connsiteY25" fmla="*/ 712341 h 3420248"/>
              <a:gd name="connsiteX26" fmla="*/ 2560829 w 2578202"/>
              <a:gd name="connsiteY26" fmla="*/ 723926 h 3420248"/>
              <a:gd name="connsiteX27" fmla="*/ 2559118 w 2578202"/>
              <a:gd name="connsiteY27" fmla="*/ 763012 h 3420248"/>
              <a:gd name="connsiteX28" fmla="*/ 2561449 w 2578202"/>
              <a:gd name="connsiteY28" fmla="*/ 768689 h 3420248"/>
              <a:gd name="connsiteX29" fmla="*/ 2559118 w 2578202"/>
              <a:gd name="connsiteY29" fmla="*/ 806901 h 3420248"/>
              <a:gd name="connsiteX30" fmla="*/ 2561097 w 2578202"/>
              <a:gd name="connsiteY30" fmla="*/ 848769 h 3420248"/>
              <a:gd name="connsiteX31" fmla="*/ 2566416 w 2578202"/>
              <a:gd name="connsiteY31" fmla="*/ 851895 h 3420248"/>
              <a:gd name="connsiteX32" fmla="*/ 2566884 w 2578202"/>
              <a:gd name="connsiteY32" fmla="*/ 861077 h 3420248"/>
              <a:gd name="connsiteX33" fmla="*/ 2566782 w 2578202"/>
              <a:gd name="connsiteY33" fmla="*/ 875533 h 3420248"/>
              <a:gd name="connsiteX34" fmla="*/ 2561199 w 2578202"/>
              <a:gd name="connsiteY34" fmla="*/ 907912 h 3420248"/>
              <a:gd name="connsiteX35" fmla="*/ 2563934 w 2578202"/>
              <a:gd name="connsiteY35" fmla="*/ 3420248 h 3420248"/>
              <a:gd name="connsiteX36" fmla="*/ 45847 w 2578202"/>
              <a:gd name="connsiteY36" fmla="*/ 3420248 h 3420248"/>
              <a:gd name="connsiteX37" fmla="*/ 18701 w 2578202"/>
              <a:gd name="connsiteY37" fmla="*/ 3393100 h 3420248"/>
              <a:gd name="connsiteX38" fmla="*/ 18661 w 2578202"/>
              <a:gd name="connsiteY38" fmla="*/ 3385186 h 3420248"/>
              <a:gd name="connsiteX39" fmla="*/ 15074 w 2578202"/>
              <a:gd name="connsiteY39" fmla="*/ 3385176 h 3420248"/>
              <a:gd name="connsiteX40" fmla="*/ 15074 w 2578202"/>
              <a:gd name="connsiteY40" fmla="*/ 3073899 h 3420248"/>
              <a:gd name="connsiteX41" fmla="*/ 0 w 2578202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2903 w 2569656"/>
              <a:gd name="connsiteY28" fmla="*/ 768689 h 3420248"/>
              <a:gd name="connsiteX29" fmla="*/ 2550572 w 2569656"/>
              <a:gd name="connsiteY29" fmla="*/ 806901 h 3420248"/>
              <a:gd name="connsiteX30" fmla="*/ 2552551 w 2569656"/>
              <a:gd name="connsiteY30" fmla="*/ 848769 h 3420248"/>
              <a:gd name="connsiteX31" fmla="*/ 2557870 w 2569656"/>
              <a:gd name="connsiteY31" fmla="*/ 851895 h 3420248"/>
              <a:gd name="connsiteX32" fmla="*/ 2558338 w 2569656"/>
              <a:gd name="connsiteY32" fmla="*/ 861077 h 3420248"/>
              <a:gd name="connsiteX33" fmla="*/ 2558236 w 2569656"/>
              <a:gd name="connsiteY33" fmla="*/ 875533 h 3420248"/>
              <a:gd name="connsiteX34" fmla="*/ 2552653 w 2569656"/>
              <a:gd name="connsiteY34" fmla="*/ 907912 h 3420248"/>
              <a:gd name="connsiteX35" fmla="*/ 2555388 w 2569656"/>
              <a:gd name="connsiteY35" fmla="*/ 3420248 h 3420248"/>
              <a:gd name="connsiteX36" fmla="*/ 37301 w 2569656"/>
              <a:gd name="connsiteY36" fmla="*/ 3420248 h 3420248"/>
              <a:gd name="connsiteX37" fmla="*/ 10155 w 2569656"/>
              <a:gd name="connsiteY37" fmla="*/ 3393100 h 3420248"/>
              <a:gd name="connsiteX38" fmla="*/ 10115 w 2569656"/>
              <a:gd name="connsiteY38" fmla="*/ 3385186 h 3420248"/>
              <a:gd name="connsiteX39" fmla="*/ 6528 w 2569656"/>
              <a:gd name="connsiteY39" fmla="*/ 3385176 h 3420248"/>
              <a:gd name="connsiteX40" fmla="*/ 6528 w 2569656"/>
              <a:gd name="connsiteY40" fmla="*/ 3073899 h 3420248"/>
              <a:gd name="connsiteX41" fmla="*/ 10083 w 2569656"/>
              <a:gd name="connsiteY4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283 w 2569656"/>
              <a:gd name="connsiteY26" fmla="*/ 723926 h 3420248"/>
              <a:gd name="connsiteX27" fmla="*/ 2550572 w 2569656"/>
              <a:gd name="connsiteY27" fmla="*/ 763012 h 3420248"/>
              <a:gd name="connsiteX28" fmla="*/ 2550572 w 2569656"/>
              <a:gd name="connsiteY28" fmla="*/ 806901 h 3420248"/>
              <a:gd name="connsiteX29" fmla="*/ 2552551 w 2569656"/>
              <a:gd name="connsiteY29" fmla="*/ 848769 h 3420248"/>
              <a:gd name="connsiteX30" fmla="*/ 2557870 w 2569656"/>
              <a:gd name="connsiteY30" fmla="*/ 851895 h 3420248"/>
              <a:gd name="connsiteX31" fmla="*/ 2558338 w 2569656"/>
              <a:gd name="connsiteY31" fmla="*/ 861077 h 3420248"/>
              <a:gd name="connsiteX32" fmla="*/ 2558236 w 2569656"/>
              <a:gd name="connsiteY32" fmla="*/ 875533 h 3420248"/>
              <a:gd name="connsiteX33" fmla="*/ 2552653 w 2569656"/>
              <a:gd name="connsiteY33" fmla="*/ 907912 h 3420248"/>
              <a:gd name="connsiteX34" fmla="*/ 2555388 w 2569656"/>
              <a:gd name="connsiteY34" fmla="*/ 3420248 h 3420248"/>
              <a:gd name="connsiteX35" fmla="*/ 37301 w 2569656"/>
              <a:gd name="connsiteY35" fmla="*/ 3420248 h 3420248"/>
              <a:gd name="connsiteX36" fmla="*/ 10155 w 2569656"/>
              <a:gd name="connsiteY36" fmla="*/ 3393100 h 3420248"/>
              <a:gd name="connsiteX37" fmla="*/ 10115 w 2569656"/>
              <a:gd name="connsiteY37" fmla="*/ 3385186 h 3420248"/>
              <a:gd name="connsiteX38" fmla="*/ 6528 w 2569656"/>
              <a:gd name="connsiteY38" fmla="*/ 3385176 h 3420248"/>
              <a:gd name="connsiteX39" fmla="*/ 6528 w 2569656"/>
              <a:gd name="connsiteY39" fmla="*/ 3073899 h 3420248"/>
              <a:gd name="connsiteX40" fmla="*/ 10083 w 2569656"/>
              <a:gd name="connsiteY4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8236 w 2569656"/>
              <a:gd name="connsiteY31" fmla="*/ 875533 h 3420248"/>
              <a:gd name="connsiteX32" fmla="*/ 2552653 w 2569656"/>
              <a:gd name="connsiteY32" fmla="*/ 907912 h 3420248"/>
              <a:gd name="connsiteX33" fmla="*/ 2555388 w 2569656"/>
              <a:gd name="connsiteY33" fmla="*/ 3420248 h 3420248"/>
              <a:gd name="connsiteX34" fmla="*/ 37301 w 2569656"/>
              <a:gd name="connsiteY34" fmla="*/ 3420248 h 3420248"/>
              <a:gd name="connsiteX35" fmla="*/ 10155 w 2569656"/>
              <a:gd name="connsiteY35" fmla="*/ 3393100 h 3420248"/>
              <a:gd name="connsiteX36" fmla="*/ 10115 w 2569656"/>
              <a:gd name="connsiteY36" fmla="*/ 3385186 h 3420248"/>
              <a:gd name="connsiteX37" fmla="*/ 6528 w 2569656"/>
              <a:gd name="connsiteY37" fmla="*/ 3385176 h 3420248"/>
              <a:gd name="connsiteX38" fmla="*/ 6528 w 2569656"/>
              <a:gd name="connsiteY38" fmla="*/ 3073899 h 3420248"/>
              <a:gd name="connsiteX39" fmla="*/ 10083 w 2569656"/>
              <a:gd name="connsiteY3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763012 h 3420248"/>
              <a:gd name="connsiteX27" fmla="*/ 2550572 w 2569656"/>
              <a:gd name="connsiteY27" fmla="*/ 806901 h 3420248"/>
              <a:gd name="connsiteX28" fmla="*/ 2552551 w 2569656"/>
              <a:gd name="connsiteY28" fmla="*/ 848769 h 3420248"/>
              <a:gd name="connsiteX29" fmla="*/ 2557870 w 2569656"/>
              <a:gd name="connsiteY29" fmla="*/ 851895 h 3420248"/>
              <a:gd name="connsiteX30" fmla="*/ 2558338 w 2569656"/>
              <a:gd name="connsiteY30" fmla="*/ 861077 h 3420248"/>
              <a:gd name="connsiteX31" fmla="*/ 2552653 w 2569656"/>
              <a:gd name="connsiteY31" fmla="*/ 907912 h 3420248"/>
              <a:gd name="connsiteX32" fmla="*/ 2555388 w 2569656"/>
              <a:gd name="connsiteY32" fmla="*/ 3420248 h 3420248"/>
              <a:gd name="connsiteX33" fmla="*/ 37301 w 2569656"/>
              <a:gd name="connsiteY33" fmla="*/ 3420248 h 3420248"/>
              <a:gd name="connsiteX34" fmla="*/ 10155 w 2569656"/>
              <a:gd name="connsiteY34" fmla="*/ 3393100 h 3420248"/>
              <a:gd name="connsiteX35" fmla="*/ 10115 w 2569656"/>
              <a:gd name="connsiteY35" fmla="*/ 3385186 h 3420248"/>
              <a:gd name="connsiteX36" fmla="*/ 6528 w 2569656"/>
              <a:gd name="connsiteY36" fmla="*/ 3385176 h 3420248"/>
              <a:gd name="connsiteX37" fmla="*/ 6528 w 2569656"/>
              <a:gd name="connsiteY37" fmla="*/ 3073899 h 3420248"/>
              <a:gd name="connsiteX38" fmla="*/ 10083 w 2569656"/>
              <a:gd name="connsiteY3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0572 w 2569656"/>
              <a:gd name="connsiteY26" fmla="*/ 806901 h 3420248"/>
              <a:gd name="connsiteX27" fmla="*/ 2552551 w 2569656"/>
              <a:gd name="connsiteY27" fmla="*/ 848769 h 3420248"/>
              <a:gd name="connsiteX28" fmla="*/ 2557870 w 2569656"/>
              <a:gd name="connsiteY28" fmla="*/ 851895 h 3420248"/>
              <a:gd name="connsiteX29" fmla="*/ 2558338 w 2569656"/>
              <a:gd name="connsiteY29" fmla="*/ 861077 h 3420248"/>
              <a:gd name="connsiteX30" fmla="*/ 2552653 w 2569656"/>
              <a:gd name="connsiteY30" fmla="*/ 907912 h 3420248"/>
              <a:gd name="connsiteX31" fmla="*/ 2555388 w 2569656"/>
              <a:gd name="connsiteY31" fmla="*/ 3420248 h 3420248"/>
              <a:gd name="connsiteX32" fmla="*/ 37301 w 2569656"/>
              <a:gd name="connsiteY32" fmla="*/ 3420248 h 3420248"/>
              <a:gd name="connsiteX33" fmla="*/ 10155 w 2569656"/>
              <a:gd name="connsiteY33" fmla="*/ 3393100 h 3420248"/>
              <a:gd name="connsiteX34" fmla="*/ 10115 w 2569656"/>
              <a:gd name="connsiteY34" fmla="*/ 3385186 h 3420248"/>
              <a:gd name="connsiteX35" fmla="*/ 6528 w 2569656"/>
              <a:gd name="connsiteY35" fmla="*/ 3385176 h 3420248"/>
              <a:gd name="connsiteX36" fmla="*/ 6528 w 2569656"/>
              <a:gd name="connsiteY36" fmla="*/ 3073899 h 3420248"/>
              <a:gd name="connsiteX37" fmla="*/ 10083 w 2569656"/>
              <a:gd name="connsiteY37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0572 w 2569656"/>
              <a:gd name="connsiteY25" fmla="*/ 712341 h 3420248"/>
              <a:gd name="connsiteX26" fmla="*/ 2552551 w 2569656"/>
              <a:gd name="connsiteY26" fmla="*/ 848769 h 3420248"/>
              <a:gd name="connsiteX27" fmla="*/ 2557870 w 2569656"/>
              <a:gd name="connsiteY27" fmla="*/ 851895 h 3420248"/>
              <a:gd name="connsiteX28" fmla="*/ 2558338 w 2569656"/>
              <a:gd name="connsiteY28" fmla="*/ 861077 h 3420248"/>
              <a:gd name="connsiteX29" fmla="*/ 2552653 w 2569656"/>
              <a:gd name="connsiteY29" fmla="*/ 907912 h 3420248"/>
              <a:gd name="connsiteX30" fmla="*/ 2555388 w 2569656"/>
              <a:gd name="connsiteY30" fmla="*/ 3420248 h 3420248"/>
              <a:gd name="connsiteX31" fmla="*/ 37301 w 2569656"/>
              <a:gd name="connsiteY31" fmla="*/ 3420248 h 3420248"/>
              <a:gd name="connsiteX32" fmla="*/ 10155 w 2569656"/>
              <a:gd name="connsiteY32" fmla="*/ 3393100 h 3420248"/>
              <a:gd name="connsiteX33" fmla="*/ 10115 w 2569656"/>
              <a:gd name="connsiteY33" fmla="*/ 3385186 h 3420248"/>
              <a:gd name="connsiteX34" fmla="*/ 6528 w 2569656"/>
              <a:gd name="connsiteY34" fmla="*/ 3385176 h 3420248"/>
              <a:gd name="connsiteX35" fmla="*/ 6528 w 2569656"/>
              <a:gd name="connsiteY35" fmla="*/ 3073899 h 3420248"/>
              <a:gd name="connsiteX36" fmla="*/ 10083 w 2569656"/>
              <a:gd name="connsiteY36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7870 w 2569656"/>
              <a:gd name="connsiteY26" fmla="*/ 851895 h 3420248"/>
              <a:gd name="connsiteX27" fmla="*/ 2558338 w 2569656"/>
              <a:gd name="connsiteY27" fmla="*/ 861077 h 3420248"/>
              <a:gd name="connsiteX28" fmla="*/ 2552653 w 2569656"/>
              <a:gd name="connsiteY28" fmla="*/ 907912 h 3420248"/>
              <a:gd name="connsiteX29" fmla="*/ 2555388 w 2569656"/>
              <a:gd name="connsiteY29" fmla="*/ 3420248 h 3420248"/>
              <a:gd name="connsiteX30" fmla="*/ 37301 w 2569656"/>
              <a:gd name="connsiteY30" fmla="*/ 3420248 h 3420248"/>
              <a:gd name="connsiteX31" fmla="*/ 10155 w 2569656"/>
              <a:gd name="connsiteY31" fmla="*/ 3393100 h 3420248"/>
              <a:gd name="connsiteX32" fmla="*/ 10115 w 2569656"/>
              <a:gd name="connsiteY32" fmla="*/ 3385186 h 3420248"/>
              <a:gd name="connsiteX33" fmla="*/ 6528 w 2569656"/>
              <a:gd name="connsiteY33" fmla="*/ 3385176 h 3420248"/>
              <a:gd name="connsiteX34" fmla="*/ 6528 w 2569656"/>
              <a:gd name="connsiteY34" fmla="*/ 3073899 h 3420248"/>
              <a:gd name="connsiteX35" fmla="*/ 10083 w 2569656"/>
              <a:gd name="connsiteY35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551 w 2569656"/>
              <a:gd name="connsiteY25" fmla="*/ 848769 h 3420248"/>
              <a:gd name="connsiteX26" fmla="*/ 2558338 w 2569656"/>
              <a:gd name="connsiteY26" fmla="*/ 861077 h 3420248"/>
              <a:gd name="connsiteX27" fmla="*/ 2552653 w 2569656"/>
              <a:gd name="connsiteY27" fmla="*/ 907912 h 3420248"/>
              <a:gd name="connsiteX28" fmla="*/ 2555388 w 2569656"/>
              <a:gd name="connsiteY28" fmla="*/ 3420248 h 3420248"/>
              <a:gd name="connsiteX29" fmla="*/ 37301 w 2569656"/>
              <a:gd name="connsiteY29" fmla="*/ 3420248 h 3420248"/>
              <a:gd name="connsiteX30" fmla="*/ 10155 w 2569656"/>
              <a:gd name="connsiteY30" fmla="*/ 3393100 h 3420248"/>
              <a:gd name="connsiteX31" fmla="*/ 10115 w 2569656"/>
              <a:gd name="connsiteY31" fmla="*/ 3385186 h 3420248"/>
              <a:gd name="connsiteX32" fmla="*/ 6528 w 2569656"/>
              <a:gd name="connsiteY32" fmla="*/ 3385176 h 3420248"/>
              <a:gd name="connsiteX33" fmla="*/ 6528 w 2569656"/>
              <a:gd name="connsiteY33" fmla="*/ 3073899 h 3420248"/>
              <a:gd name="connsiteX34" fmla="*/ 10083 w 2569656"/>
              <a:gd name="connsiteY34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8338 w 2569656"/>
              <a:gd name="connsiteY25" fmla="*/ 861077 h 3420248"/>
              <a:gd name="connsiteX26" fmla="*/ 2552653 w 2569656"/>
              <a:gd name="connsiteY26" fmla="*/ 907912 h 3420248"/>
              <a:gd name="connsiteX27" fmla="*/ 2555388 w 2569656"/>
              <a:gd name="connsiteY27" fmla="*/ 3420248 h 3420248"/>
              <a:gd name="connsiteX28" fmla="*/ 37301 w 2569656"/>
              <a:gd name="connsiteY28" fmla="*/ 3420248 h 3420248"/>
              <a:gd name="connsiteX29" fmla="*/ 10155 w 2569656"/>
              <a:gd name="connsiteY29" fmla="*/ 3393100 h 3420248"/>
              <a:gd name="connsiteX30" fmla="*/ 10115 w 2569656"/>
              <a:gd name="connsiteY30" fmla="*/ 3385186 h 3420248"/>
              <a:gd name="connsiteX31" fmla="*/ 6528 w 2569656"/>
              <a:gd name="connsiteY31" fmla="*/ 3385176 h 3420248"/>
              <a:gd name="connsiteX32" fmla="*/ 6528 w 2569656"/>
              <a:gd name="connsiteY32" fmla="*/ 3073899 h 3420248"/>
              <a:gd name="connsiteX33" fmla="*/ 10083 w 2569656"/>
              <a:gd name="connsiteY33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61790 w 2569656"/>
              <a:gd name="connsiteY21" fmla="*/ 491792 h 3420248"/>
              <a:gd name="connsiteX22" fmla="*/ 2557101 w 2569656"/>
              <a:gd name="connsiteY22" fmla="*/ 526659 h 3420248"/>
              <a:gd name="connsiteX23" fmla="*/ 2552102 w 2569656"/>
              <a:gd name="connsiteY23" fmla="*/ 550660 h 3420248"/>
              <a:gd name="connsiteX24" fmla="*/ 2550572 w 2569656"/>
              <a:gd name="connsiteY24" fmla="*/ 555288 h 3420248"/>
              <a:gd name="connsiteX25" fmla="*/ 2552653 w 2569656"/>
              <a:gd name="connsiteY25" fmla="*/ 907912 h 3420248"/>
              <a:gd name="connsiteX26" fmla="*/ 2555388 w 2569656"/>
              <a:gd name="connsiteY26" fmla="*/ 3420248 h 3420248"/>
              <a:gd name="connsiteX27" fmla="*/ 37301 w 2569656"/>
              <a:gd name="connsiteY27" fmla="*/ 3420248 h 3420248"/>
              <a:gd name="connsiteX28" fmla="*/ 10155 w 2569656"/>
              <a:gd name="connsiteY28" fmla="*/ 3393100 h 3420248"/>
              <a:gd name="connsiteX29" fmla="*/ 10115 w 2569656"/>
              <a:gd name="connsiteY29" fmla="*/ 3385186 h 3420248"/>
              <a:gd name="connsiteX30" fmla="*/ 6528 w 2569656"/>
              <a:gd name="connsiteY30" fmla="*/ 3385176 h 3420248"/>
              <a:gd name="connsiteX31" fmla="*/ 6528 w 2569656"/>
              <a:gd name="connsiteY31" fmla="*/ 3073899 h 3420248"/>
              <a:gd name="connsiteX32" fmla="*/ 10083 w 2569656"/>
              <a:gd name="connsiteY32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5072 h 3420248"/>
              <a:gd name="connsiteX13" fmla="*/ 2550573 w 2569656"/>
              <a:gd name="connsiteY13" fmla="*/ 303633 h 3420248"/>
              <a:gd name="connsiteX14" fmla="*/ 2550573 w 2569656"/>
              <a:gd name="connsiteY14" fmla="*/ 346349 h 3420248"/>
              <a:gd name="connsiteX15" fmla="*/ 2557598 w 2569656"/>
              <a:gd name="connsiteY15" fmla="*/ 370207 h 3420248"/>
              <a:gd name="connsiteX16" fmla="*/ 2565647 w 2569656"/>
              <a:gd name="connsiteY16" fmla="*/ 394600 h 3420248"/>
              <a:gd name="connsiteX17" fmla="*/ 2569118 w 2569656"/>
              <a:gd name="connsiteY17" fmla="*/ 418106 h 3420248"/>
              <a:gd name="connsiteX18" fmla="*/ 2569656 w 2569656"/>
              <a:gd name="connsiteY18" fmla="*/ 436202 h 3420248"/>
              <a:gd name="connsiteX19" fmla="*/ 2564904 w 2569656"/>
              <a:gd name="connsiteY19" fmla="*/ 455160 h 3420248"/>
              <a:gd name="connsiteX20" fmla="*/ 2566880 w 2569656"/>
              <a:gd name="connsiteY20" fmla="*/ 467958 h 3420248"/>
              <a:gd name="connsiteX21" fmla="*/ 2557101 w 2569656"/>
              <a:gd name="connsiteY21" fmla="*/ 526659 h 3420248"/>
              <a:gd name="connsiteX22" fmla="*/ 2552102 w 2569656"/>
              <a:gd name="connsiteY22" fmla="*/ 550660 h 3420248"/>
              <a:gd name="connsiteX23" fmla="*/ 2550572 w 2569656"/>
              <a:gd name="connsiteY23" fmla="*/ 555288 h 3420248"/>
              <a:gd name="connsiteX24" fmla="*/ 2552653 w 2569656"/>
              <a:gd name="connsiteY24" fmla="*/ 907912 h 3420248"/>
              <a:gd name="connsiteX25" fmla="*/ 2555388 w 2569656"/>
              <a:gd name="connsiteY25" fmla="*/ 3420248 h 3420248"/>
              <a:gd name="connsiteX26" fmla="*/ 37301 w 2569656"/>
              <a:gd name="connsiteY26" fmla="*/ 3420248 h 3420248"/>
              <a:gd name="connsiteX27" fmla="*/ 10155 w 2569656"/>
              <a:gd name="connsiteY27" fmla="*/ 3393100 h 3420248"/>
              <a:gd name="connsiteX28" fmla="*/ 10115 w 2569656"/>
              <a:gd name="connsiteY28" fmla="*/ 3385186 h 3420248"/>
              <a:gd name="connsiteX29" fmla="*/ 6528 w 2569656"/>
              <a:gd name="connsiteY29" fmla="*/ 3385176 h 3420248"/>
              <a:gd name="connsiteX30" fmla="*/ 6528 w 2569656"/>
              <a:gd name="connsiteY30" fmla="*/ 3073899 h 3420248"/>
              <a:gd name="connsiteX31" fmla="*/ 10083 w 2569656"/>
              <a:gd name="connsiteY31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46987 w 2569656"/>
              <a:gd name="connsiteY11" fmla="*/ 35062 h 3420248"/>
              <a:gd name="connsiteX12" fmla="*/ 2550573 w 2569656"/>
              <a:gd name="connsiteY12" fmla="*/ 303633 h 3420248"/>
              <a:gd name="connsiteX13" fmla="*/ 2550573 w 2569656"/>
              <a:gd name="connsiteY13" fmla="*/ 346349 h 3420248"/>
              <a:gd name="connsiteX14" fmla="*/ 2557598 w 2569656"/>
              <a:gd name="connsiteY14" fmla="*/ 370207 h 3420248"/>
              <a:gd name="connsiteX15" fmla="*/ 2565647 w 2569656"/>
              <a:gd name="connsiteY15" fmla="*/ 394600 h 3420248"/>
              <a:gd name="connsiteX16" fmla="*/ 2569118 w 2569656"/>
              <a:gd name="connsiteY16" fmla="*/ 418106 h 3420248"/>
              <a:gd name="connsiteX17" fmla="*/ 2569656 w 2569656"/>
              <a:gd name="connsiteY17" fmla="*/ 436202 h 3420248"/>
              <a:gd name="connsiteX18" fmla="*/ 2564904 w 2569656"/>
              <a:gd name="connsiteY18" fmla="*/ 455160 h 3420248"/>
              <a:gd name="connsiteX19" fmla="*/ 2566880 w 2569656"/>
              <a:gd name="connsiteY19" fmla="*/ 467958 h 3420248"/>
              <a:gd name="connsiteX20" fmla="*/ 2557101 w 2569656"/>
              <a:gd name="connsiteY20" fmla="*/ 526659 h 3420248"/>
              <a:gd name="connsiteX21" fmla="*/ 2552102 w 2569656"/>
              <a:gd name="connsiteY21" fmla="*/ 550660 h 3420248"/>
              <a:gd name="connsiteX22" fmla="*/ 2550572 w 2569656"/>
              <a:gd name="connsiteY22" fmla="*/ 555288 h 3420248"/>
              <a:gd name="connsiteX23" fmla="*/ 2552653 w 2569656"/>
              <a:gd name="connsiteY23" fmla="*/ 907912 h 3420248"/>
              <a:gd name="connsiteX24" fmla="*/ 2555388 w 2569656"/>
              <a:gd name="connsiteY24" fmla="*/ 3420248 h 3420248"/>
              <a:gd name="connsiteX25" fmla="*/ 37301 w 2569656"/>
              <a:gd name="connsiteY25" fmla="*/ 3420248 h 3420248"/>
              <a:gd name="connsiteX26" fmla="*/ 10155 w 2569656"/>
              <a:gd name="connsiteY26" fmla="*/ 3393100 h 3420248"/>
              <a:gd name="connsiteX27" fmla="*/ 10115 w 2569656"/>
              <a:gd name="connsiteY27" fmla="*/ 3385186 h 3420248"/>
              <a:gd name="connsiteX28" fmla="*/ 6528 w 2569656"/>
              <a:gd name="connsiteY28" fmla="*/ 3385176 h 3420248"/>
              <a:gd name="connsiteX29" fmla="*/ 6528 w 2569656"/>
              <a:gd name="connsiteY29" fmla="*/ 3073899 h 3420248"/>
              <a:gd name="connsiteX30" fmla="*/ 10083 w 2569656"/>
              <a:gd name="connsiteY30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652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5747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3 w 2569656"/>
              <a:gd name="connsiteY11" fmla="*/ 303633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3 w 2569656"/>
              <a:gd name="connsiteY12" fmla="*/ 346349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598 w 2569656"/>
              <a:gd name="connsiteY13" fmla="*/ 37020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5647 w 2569656"/>
              <a:gd name="connsiteY14" fmla="*/ 394600 h 3420248"/>
              <a:gd name="connsiteX15" fmla="*/ 2569118 w 2569656"/>
              <a:gd name="connsiteY15" fmla="*/ 418106 h 3420248"/>
              <a:gd name="connsiteX16" fmla="*/ 2569656 w 2569656"/>
              <a:gd name="connsiteY16" fmla="*/ 436202 h 3420248"/>
              <a:gd name="connsiteX17" fmla="*/ 2564904 w 2569656"/>
              <a:gd name="connsiteY17" fmla="*/ 455160 h 3420248"/>
              <a:gd name="connsiteX18" fmla="*/ 2566880 w 2569656"/>
              <a:gd name="connsiteY18" fmla="*/ 467958 h 3420248"/>
              <a:gd name="connsiteX19" fmla="*/ 2557101 w 2569656"/>
              <a:gd name="connsiteY19" fmla="*/ 526659 h 3420248"/>
              <a:gd name="connsiteX20" fmla="*/ 2552102 w 2569656"/>
              <a:gd name="connsiteY20" fmla="*/ 550660 h 3420248"/>
              <a:gd name="connsiteX21" fmla="*/ 2550572 w 2569656"/>
              <a:gd name="connsiteY21" fmla="*/ 555288 h 3420248"/>
              <a:gd name="connsiteX22" fmla="*/ 2552653 w 2569656"/>
              <a:gd name="connsiteY22" fmla="*/ 907912 h 3420248"/>
              <a:gd name="connsiteX23" fmla="*/ 2555388 w 2569656"/>
              <a:gd name="connsiteY23" fmla="*/ 3420248 h 3420248"/>
              <a:gd name="connsiteX24" fmla="*/ 37301 w 2569656"/>
              <a:gd name="connsiteY24" fmla="*/ 3420248 h 3420248"/>
              <a:gd name="connsiteX25" fmla="*/ 10155 w 2569656"/>
              <a:gd name="connsiteY25" fmla="*/ 3393100 h 3420248"/>
              <a:gd name="connsiteX26" fmla="*/ 10115 w 2569656"/>
              <a:gd name="connsiteY26" fmla="*/ 3385186 h 3420248"/>
              <a:gd name="connsiteX27" fmla="*/ 6528 w 2569656"/>
              <a:gd name="connsiteY27" fmla="*/ 3385176 h 3420248"/>
              <a:gd name="connsiteX28" fmla="*/ 6528 w 2569656"/>
              <a:gd name="connsiteY28" fmla="*/ 3073899 h 3420248"/>
              <a:gd name="connsiteX29" fmla="*/ 10083 w 2569656"/>
              <a:gd name="connsiteY29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0572 w 2569656"/>
              <a:gd name="connsiteY20" fmla="*/ 555288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0576 w 2569656"/>
              <a:gd name="connsiteY12" fmla="*/ 285048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118 w 2569656"/>
              <a:gd name="connsiteY14" fmla="*/ 418106 h 3420248"/>
              <a:gd name="connsiteX15" fmla="*/ 2569656 w 2569656"/>
              <a:gd name="connsiteY15" fmla="*/ 436202 h 3420248"/>
              <a:gd name="connsiteX16" fmla="*/ 2564904 w 2569656"/>
              <a:gd name="connsiteY16" fmla="*/ 455160 h 3420248"/>
              <a:gd name="connsiteX17" fmla="*/ 2566880 w 2569656"/>
              <a:gd name="connsiteY17" fmla="*/ 467958 h 3420248"/>
              <a:gd name="connsiteX18" fmla="*/ 2557101 w 2569656"/>
              <a:gd name="connsiteY18" fmla="*/ 526659 h 3420248"/>
              <a:gd name="connsiteX19" fmla="*/ 2552102 w 2569656"/>
              <a:gd name="connsiteY19" fmla="*/ 550660 h 3420248"/>
              <a:gd name="connsiteX20" fmla="*/ 2557345 w 2569656"/>
              <a:gd name="connsiteY20" fmla="*/ 630210 h 3420248"/>
              <a:gd name="connsiteX21" fmla="*/ 2552653 w 2569656"/>
              <a:gd name="connsiteY21" fmla="*/ 907912 h 3420248"/>
              <a:gd name="connsiteX22" fmla="*/ 2555388 w 2569656"/>
              <a:gd name="connsiteY22" fmla="*/ 3420248 h 3420248"/>
              <a:gd name="connsiteX23" fmla="*/ 37301 w 2569656"/>
              <a:gd name="connsiteY23" fmla="*/ 3420248 h 3420248"/>
              <a:gd name="connsiteX24" fmla="*/ 10155 w 2569656"/>
              <a:gd name="connsiteY24" fmla="*/ 3393100 h 3420248"/>
              <a:gd name="connsiteX25" fmla="*/ 10115 w 2569656"/>
              <a:gd name="connsiteY25" fmla="*/ 3385186 h 3420248"/>
              <a:gd name="connsiteX26" fmla="*/ 6528 w 2569656"/>
              <a:gd name="connsiteY26" fmla="*/ 3385176 h 3420248"/>
              <a:gd name="connsiteX27" fmla="*/ 6528 w 2569656"/>
              <a:gd name="connsiteY27" fmla="*/ 3073899 h 3420248"/>
              <a:gd name="connsiteX28" fmla="*/ 10083 w 2569656"/>
              <a:gd name="connsiteY28" fmla="*/ 3025648 h 3420248"/>
              <a:gd name="connsiteX0" fmla="*/ 10083 w 2569656"/>
              <a:gd name="connsiteY0" fmla="*/ 3025648 h 3420248"/>
              <a:gd name="connsiteX1" fmla="*/ 7722 w 2569656"/>
              <a:gd name="connsiteY1" fmla="*/ 2971298 h 3420248"/>
              <a:gd name="connsiteX2" fmla="*/ 15061 w 2569656"/>
              <a:gd name="connsiteY2" fmla="*/ 2952290 h 3420248"/>
              <a:gd name="connsiteX3" fmla="*/ 0 w 2569656"/>
              <a:gd name="connsiteY3" fmla="*/ 2893589 h 3420248"/>
              <a:gd name="connsiteX4" fmla="*/ 4999 w 2569656"/>
              <a:gd name="connsiteY4" fmla="*/ 2869588 h 3420248"/>
              <a:gd name="connsiteX5" fmla="*/ 12739 w 2569656"/>
              <a:gd name="connsiteY5" fmla="*/ 2864960 h 3420248"/>
              <a:gd name="connsiteX6" fmla="*/ 4550 w 2569656"/>
              <a:gd name="connsiteY6" fmla="*/ 2571479 h 3420248"/>
              <a:gd name="connsiteX7" fmla="*/ 4448 w 2569656"/>
              <a:gd name="connsiteY7" fmla="*/ 2512336 h 3420248"/>
              <a:gd name="connsiteX8" fmla="*/ 1713 w 2569656"/>
              <a:gd name="connsiteY8" fmla="*/ 0 h 3420248"/>
              <a:gd name="connsiteX9" fmla="*/ 2519800 w 2569656"/>
              <a:gd name="connsiteY9" fmla="*/ 0 h 3420248"/>
              <a:gd name="connsiteX10" fmla="*/ 2546946 w 2569656"/>
              <a:gd name="connsiteY10" fmla="*/ 27148 h 3420248"/>
              <a:gd name="connsiteX11" fmla="*/ 2550576 w 2569656"/>
              <a:gd name="connsiteY11" fmla="*/ 201466 h 3420248"/>
              <a:gd name="connsiteX12" fmla="*/ 2553965 w 2569656"/>
              <a:gd name="connsiteY12" fmla="*/ 281642 h 3420248"/>
              <a:gd name="connsiteX13" fmla="*/ 2557601 w 2569656"/>
              <a:gd name="connsiteY13" fmla="*/ 339557 h 3420248"/>
              <a:gd name="connsiteX14" fmla="*/ 2569656 w 2569656"/>
              <a:gd name="connsiteY14" fmla="*/ 436202 h 3420248"/>
              <a:gd name="connsiteX15" fmla="*/ 2564904 w 2569656"/>
              <a:gd name="connsiteY15" fmla="*/ 455160 h 3420248"/>
              <a:gd name="connsiteX16" fmla="*/ 2566880 w 2569656"/>
              <a:gd name="connsiteY16" fmla="*/ 467958 h 3420248"/>
              <a:gd name="connsiteX17" fmla="*/ 2557101 w 2569656"/>
              <a:gd name="connsiteY17" fmla="*/ 526659 h 3420248"/>
              <a:gd name="connsiteX18" fmla="*/ 2552102 w 2569656"/>
              <a:gd name="connsiteY18" fmla="*/ 550660 h 3420248"/>
              <a:gd name="connsiteX19" fmla="*/ 2557345 w 2569656"/>
              <a:gd name="connsiteY19" fmla="*/ 630210 h 3420248"/>
              <a:gd name="connsiteX20" fmla="*/ 2552653 w 2569656"/>
              <a:gd name="connsiteY20" fmla="*/ 907912 h 3420248"/>
              <a:gd name="connsiteX21" fmla="*/ 2555388 w 2569656"/>
              <a:gd name="connsiteY21" fmla="*/ 3420248 h 3420248"/>
              <a:gd name="connsiteX22" fmla="*/ 37301 w 2569656"/>
              <a:gd name="connsiteY22" fmla="*/ 3420248 h 3420248"/>
              <a:gd name="connsiteX23" fmla="*/ 10155 w 2569656"/>
              <a:gd name="connsiteY23" fmla="*/ 3393100 h 3420248"/>
              <a:gd name="connsiteX24" fmla="*/ 10115 w 2569656"/>
              <a:gd name="connsiteY24" fmla="*/ 3385186 h 3420248"/>
              <a:gd name="connsiteX25" fmla="*/ 6528 w 2569656"/>
              <a:gd name="connsiteY25" fmla="*/ 3385176 h 3420248"/>
              <a:gd name="connsiteX26" fmla="*/ 6528 w 2569656"/>
              <a:gd name="connsiteY26" fmla="*/ 3073899 h 3420248"/>
              <a:gd name="connsiteX27" fmla="*/ 10083 w 2569656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12739 w 2566941"/>
              <a:gd name="connsiteY5" fmla="*/ 28649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2102 w 2566941"/>
              <a:gd name="connsiteY18" fmla="*/ 550660 h 3420248"/>
              <a:gd name="connsiteX19" fmla="*/ 2557345 w 2566941"/>
              <a:gd name="connsiteY19" fmla="*/ 630210 h 3420248"/>
              <a:gd name="connsiteX20" fmla="*/ 2552653 w 2566941"/>
              <a:gd name="connsiteY20" fmla="*/ 907912 h 3420248"/>
              <a:gd name="connsiteX21" fmla="*/ 2555388 w 2566941"/>
              <a:gd name="connsiteY21" fmla="*/ 3420248 h 3420248"/>
              <a:gd name="connsiteX22" fmla="*/ 37301 w 2566941"/>
              <a:gd name="connsiteY22" fmla="*/ 3420248 h 3420248"/>
              <a:gd name="connsiteX23" fmla="*/ 10155 w 2566941"/>
              <a:gd name="connsiteY23" fmla="*/ 3393100 h 3420248"/>
              <a:gd name="connsiteX24" fmla="*/ 10115 w 2566941"/>
              <a:gd name="connsiteY24" fmla="*/ 3385186 h 3420248"/>
              <a:gd name="connsiteX25" fmla="*/ 6528 w 2566941"/>
              <a:gd name="connsiteY25" fmla="*/ 3385176 h 3420248"/>
              <a:gd name="connsiteX26" fmla="*/ 6528 w 2566941"/>
              <a:gd name="connsiteY26" fmla="*/ 3073899 h 3420248"/>
              <a:gd name="connsiteX27" fmla="*/ 10083 w 2566941"/>
              <a:gd name="connsiteY27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57101 w 2566941"/>
              <a:gd name="connsiteY17" fmla="*/ 5266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2888 w 2566941"/>
              <a:gd name="connsiteY14" fmla="*/ 398740 h 3420248"/>
              <a:gd name="connsiteX15" fmla="*/ 2564904 w 2566941"/>
              <a:gd name="connsiteY15" fmla="*/ 455160 h 3420248"/>
              <a:gd name="connsiteX16" fmla="*/ 2566880 w 2566941"/>
              <a:gd name="connsiteY16" fmla="*/ 467958 h 3420248"/>
              <a:gd name="connsiteX17" fmla="*/ 2564258 w 2566941"/>
              <a:gd name="connsiteY17" fmla="*/ 559059 h 3420248"/>
              <a:gd name="connsiteX18" fmla="*/ 2557345 w 2566941"/>
              <a:gd name="connsiteY18" fmla="*/ 630210 h 3420248"/>
              <a:gd name="connsiteX19" fmla="*/ 2552653 w 2566941"/>
              <a:gd name="connsiteY19" fmla="*/ 907912 h 3420248"/>
              <a:gd name="connsiteX20" fmla="*/ 2555388 w 2566941"/>
              <a:gd name="connsiteY20" fmla="*/ 3420248 h 3420248"/>
              <a:gd name="connsiteX21" fmla="*/ 37301 w 2566941"/>
              <a:gd name="connsiteY21" fmla="*/ 3420248 h 3420248"/>
              <a:gd name="connsiteX22" fmla="*/ 10155 w 2566941"/>
              <a:gd name="connsiteY22" fmla="*/ 3393100 h 3420248"/>
              <a:gd name="connsiteX23" fmla="*/ 10115 w 2566941"/>
              <a:gd name="connsiteY23" fmla="*/ 3385186 h 3420248"/>
              <a:gd name="connsiteX24" fmla="*/ 6528 w 2566941"/>
              <a:gd name="connsiteY24" fmla="*/ 3385176 h 3420248"/>
              <a:gd name="connsiteX25" fmla="*/ 6528 w 2566941"/>
              <a:gd name="connsiteY25" fmla="*/ 3073899 h 3420248"/>
              <a:gd name="connsiteX26" fmla="*/ 10083 w 2566941"/>
              <a:gd name="connsiteY26" fmla="*/ 3025648 h 3420248"/>
              <a:gd name="connsiteX0" fmla="*/ 10083 w 2566941"/>
              <a:gd name="connsiteY0" fmla="*/ 3025648 h 3420248"/>
              <a:gd name="connsiteX1" fmla="*/ 7722 w 2566941"/>
              <a:gd name="connsiteY1" fmla="*/ 2971298 h 3420248"/>
              <a:gd name="connsiteX2" fmla="*/ 15061 w 2566941"/>
              <a:gd name="connsiteY2" fmla="*/ 2952290 h 3420248"/>
              <a:gd name="connsiteX3" fmla="*/ 0 w 2566941"/>
              <a:gd name="connsiteY3" fmla="*/ 2893589 h 3420248"/>
              <a:gd name="connsiteX4" fmla="*/ 4999 w 2566941"/>
              <a:gd name="connsiteY4" fmla="*/ 2869588 h 3420248"/>
              <a:gd name="connsiteX5" fmla="*/ 5582 w 2566941"/>
              <a:gd name="connsiteY5" fmla="*/ 2767760 h 3420248"/>
              <a:gd name="connsiteX6" fmla="*/ 4550 w 2566941"/>
              <a:gd name="connsiteY6" fmla="*/ 2571479 h 3420248"/>
              <a:gd name="connsiteX7" fmla="*/ 4448 w 2566941"/>
              <a:gd name="connsiteY7" fmla="*/ 2512336 h 3420248"/>
              <a:gd name="connsiteX8" fmla="*/ 1713 w 2566941"/>
              <a:gd name="connsiteY8" fmla="*/ 0 h 3420248"/>
              <a:gd name="connsiteX9" fmla="*/ 2519800 w 2566941"/>
              <a:gd name="connsiteY9" fmla="*/ 0 h 3420248"/>
              <a:gd name="connsiteX10" fmla="*/ 2546946 w 2566941"/>
              <a:gd name="connsiteY10" fmla="*/ 27148 h 3420248"/>
              <a:gd name="connsiteX11" fmla="*/ 2550576 w 2566941"/>
              <a:gd name="connsiteY11" fmla="*/ 201466 h 3420248"/>
              <a:gd name="connsiteX12" fmla="*/ 2553965 w 2566941"/>
              <a:gd name="connsiteY12" fmla="*/ 281642 h 3420248"/>
              <a:gd name="connsiteX13" fmla="*/ 2557601 w 2566941"/>
              <a:gd name="connsiteY13" fmla="*/ 339557 h 3420248"/>
              <a:gd name="connsiteX14" fmla="*/ 2564904 w 2566941"/>
              <a:gd name="connsiteY14" fmla="*/ 455160 h 3420248"/>
              <a:gd name="connsiteX15" fmla="*/ 2566880 w 2566941"/>
              <a:gd name="connsiteY15" fmla="*/ 467958 h 3420248"/>
              <a:gd name="connsiteX16" fmla="*/ 2564258 w 2566941"/>
              <a:gd name="connsiteY16" fmla="*/ 559059 h 3420248"/>
              <a:gd name="connsiteX17" fmla="*/ 2557345 w 2566941"/>
              <a:gd name="connsiteY17" fmla="*/ 630210 h 3420248"/>
              <a:gd name="connsiteX18" fmla="*/ 2552653 w 2566941"/>
              <a:gd name="connsiteY18" fmla="*/ 907912 h 3420248"/>
              <a:gd name="connsiteX19" fmla="*/ 2555388 w 2566941"/>
              <a:gd name="connsiteY19" fmla="*/ 3420248 h 3420248"/>
              <a:gd name="connsiteX20" fmla="*/ 37301 w 2566941"/>
              <a:gd name="connsiteY20" fmla="*/ 3420248 h 3420248"/>
              <a:gd name="connsiteX21" fmla="*/ 10155 w 2566941"/>
              <a:gd name="connsiteY21" fmla="*/ 3393100 h 3420248"/>
              <a:gd name="connsiteX22" fmla="*/ 10115 w 2566941"/>
              <a:gd name="connsiteY22" fmla="*/ 3385186 h 3420248"/>
              <a:gd name="connsiteX23" fmla="*/ 6528 w 2566941"/>
              <a:gd name="connsiteY23" fmla="*/ 3385176 h 3420248"/>
              <a:gd name="connsiteX24" fmla="*/ 6528 w 2566941"/>
              <a:gd name="connsiteY24" fmla="*/ 3073899 h 3420248"/>
              <a:gd name="connsiteX25" fmla="*/ 10083 w 2566941"/>
              <a:gd name="connsiteY25" fmla="*/ 3025648 h 3420248"/>
              <a:gd name="connsiteX0" fmla="*/ 10083 w 2565519"/>
              <a:gd name="connsiteY0" fmla="*/ 3025648 h 3420248"/>
              <a:gd name="connsiteX1" fmla="*/ 7722 w 2565519"/>
              <a:gd name="connsiteY1" fmla="*/ 2971298 h 3420248"/>
              <a:gd name="connsiteX2" fmla="*/ 15061 w 2565519"/>
              <a:gd name="connsiteY2" fmla="*/ 2952290 h 3420248"/>
              <a:gd name="connsiteX3" fmla="*/ 0 w 2565519"/>
              <a:gd name="connsiteY3" fmla="*/ 2893589 h 3420248"/>
              <a:gd name="connsiteX4" fmla="*/ 4999 w 2565519"/>
              <a:gd name="connsiteY4" fmla="*/ 2869588 h 3420248"/>
              <a:gd name="connsiteX5" fmla="*/ 5582 w 2565519"/>
              <a:gd name="connsiteY5" fmla="*/ 2767760 h 3420248"/>
              <a:gd name="connsiteX6" fmla="*/ 4550 w 2565519"/>
              <a:gd name="connsiteY6" fmla="*/ 2571479 h 3420248"/>
              <a:gd name="connsiteX7" fmla="*/ 4448 w 2565519"/>
              <a:gd name="connsiteY7" fmla="*/ 2512336 h 3420248"/>
              <a:gd name="connsiteX8" fmla="*/ 1713 w 2565519"/>
              <a:gd name="connsiteY8" fmla="*/ 0 h 3420248"/>
              <a:gd name="connsiteX9" fmla="*/ 2519800 w 2565519"/>
              <a:gd name="connsiteY9" fmla="*/ 0 h 3420248"/>
              <a:gd name="connsiteX10" fmla="*/ 2546946 w 2565519"/>
              <a:gd name="connsiteY10" fmla="*/ 27148 h 3420248"/>
              <a:gd name="connsiteX11" fmla="*/ 2550576 w 2565519"/>
              <a:gd name="connsiteY11" fmla="*/ 201466 h 3420248"/>
              <a:gd name="connsiteX12" fmla="*/ 2553965 w 2565519"/>
              <a:gd name="connsiteY12" fmla="*/ 281642 h 3420248"/>
              <a:gd name="connsiteX13" fmla="*/ 2557601 w 2565519"/>
              <a:gd name="connsiteY13" fmla="*/ 339557 h 3420248"/>
              <a:gd name="connsiteX14" fmla="*/ 2564904 w 2565519"/>
              <a:gd name="connsiteY14" fmla="*/ 455160 h 3420248"/>
              <a:gd name="connsiteX15" fmla="*/ 2564258 w 2565519"/>
              <a:gd name="connsiteY15" fmla="*/ 559059 h 3420248"/>
              <a:gd name="connsiteX16" fmla="*/ 2557345 w 2565519"/>
              <a:gd name="connsiteY16" fmla="*/ 630210 h 3420248"/>
              <a:gd name="connsiteX17" fmla="*/ 2552653 w 2565519"/>
              <a:gd name="connsiteY17" fmla="*/ 907912 h 3420248"/>
              <a:gd name="connsiteX18" fmla="*/ 2555388 w 2565519"/>
              <a:gd name="connsiteY18" fmla="*/ 3420248 h 3420248"/>
              <a:gd name="connsiteX19" fmla="*/ 37301 w 2565519"/>
              <a:gd name="connsiteY19" fmla="*/ 3420248 h 3420248"/>
              <a:gd name="connsiteX20" fmla="*/ 10155 w 2565519"/>
              <a:gd name="connsiteY20" fmla="*/ 3393100 h 3420248"/>
              <a:gd name="connsiteX21" fmla="*/ 10115 w 2565519"/>
              <a:gd name="connsiteY21" fmla="*/ 3385186 h 3420248"/>
              <a:gd name="connsiteX22" fmla="*/ 6528 w 2565519"/>
              <a:gd name="connsiteY22" fmla="*/ 3385176 h 3420248"/>
              <a:gd name="connsiteX23" fmla="*/ 6528 w 2565519"/>
              <a:gd name="connsiteY23" fmla="*/ 3073899 h 3420248"/>
              <a:gd name="connsiteX24" fmla="*/ 10083 w 256551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15061 w 2572169"/>
              <a:gd name="connsiteY2" fmla="*/ 2952290 h 3420248"/>
              <a:gd name="connsiteX3" fmla="*/ 0 w 2572169"/>
              <a:gd name="connsiteY3" fmla="*/ 2893589 h 3420248"/>
              <a:gd name="connsiteX4" fmla="*/ 4999 w 2572169"/>
              <a:gd name="connsiteY4" fmla="*/ 2869588 h 3420248"/>
              <a:gd name="connsiteX5" fmla="*/ 5582 w 2572169"/>
              <a:gd name="connsiteY5" fmla="*/ 2767760 h 3420248"/>
              <a:gd name="connsiteX6" fmla="*/ 4550 w 2572169"/>
              <a:gd name="connsiteY6" fmla="*/ 2571479 h 3420248"/>
              <a:gd name="connsiteX7" fmla="*/ 4448 w 2572169"/>
              <a:gd name="connsiteY7" fmla="*/ 2512336 h 3420248"/>
              <a:gd name="connsiteX8" fmla="*/ 1713 w 2572169"/>
              <a:gd name="connsiteY8" fmla="*/ 0 h 3420248"/>
              <a:gd name="connsiteX9" fmla="*/ 2519800 w 2572169"/>
              <a:gd name="connsiteY9" fmla="*/ 0 h 3420248"/>
              <a:gd name="connsiteX10" fmla="*/ 2546946 w 2572169"/>
              <a:gd name="connsiteY10" fmla="*/ 27148 h 3420248"/>
              <a:gd name="connsiteX11" fmla="*/ 2550576 w 2572169"/>
              <a:gd name="connsiteY11" fmla="*/ 201466 h 3420248"/>
              <a:gd name="connsiteX12" fmla="*/ 2553965 w 2572169"/>
              <a:gd name="connsiteY12" fmla="*/ 281642 h 3420248"/>
              <a:gd name="connsiteX13" fmla="*/ 2557601 w 2572169"/>
              <a:gd name="connsiteY13" fmla="*/ 339557 h 3420248"/>
              <a:gd name="connsiteX14" fmla="*/ 2572060 w 2572169"/>
              <a:gd name="connsiteY14" fmla="*/ 415561 h 3420248"/>
              <a:gd name="connsiteX15" fmla="*/ 2564258 w 2572169"/>
              <a:gd name="connsiteY15" fmla="*/ 559059 h 3420248"/>
              <a:gd name="connsiteX16" fmla="*/ 2557345 w 2572169"/>
              <a:gd name="connsiteY16" fmla="*/ 630210 h 3420248"/>
              <a:gd name="connsiteX17" fmla="*/ 2552653 w 2572169"/>
              <a:gd name="connsiteY17" fmla="*/ 907912 h 3420248"/>
              <a:gd name="connsiteX18" fmla="*/ 2555388 w 2572169"/>
              <a:gd name="connsiteY18" fmla="*/ 3420248 h 3420248"/>
              <a:gd name="connsiteX19" fmla="*/ 37301 w 2572169"/>
              <a:gd name="connsiteY19" fmla="*/ 3420248 h 3420248"/>
              <a:gd name="connsiteX20" fmla="*/ 10155 w 2572169"/>
              <a:gd name="connsiteY20" fmla="*/ 3393100 h 3420248"/>
              <a:gd name="connsiteX21" fmla="*/ 10115 w 2572169"/>
              <a:gd name="connsiteY21" fmla="*/ 3385186 h 3420248"/>
              <a:gd name="connsiteX22" fmla="*/ 6528 w 2572169"/>
              <a:gd name="connsiteY22" fmla="*/ 3385176 h 3420248"/>
              <a:gd name="connsiteX23" fmla="*/ 6528 w 2572169"/>
              <a:gd name="connsiteY23" fmla="*/ 3073899 h 3420248"/>
              <a:gd name="connsiteX24" fmla="*/ 10083 w 2572169"/>
              <a:gd name="connsiteY24" fmla="*/ 3025648 h 3420248"/>
              <a:gd name="connsiteX0" fmla="*/ 10083 w 2572169"/>
              <a:gd name="connsiteY0" fmla="*/ 3025648 h 3420248"/>
              <a:gd name="connsiteX1" fmla="*/ 7722 w 2572169"/>
              <a:gd name="connsiteY1" fmla="*/ 2971298 h 3420248"/>
              <a:gd name="connsiteX2" fmla="*/ 0 w 2572169"/>
              <a:gd name="connsiteY2" fmla="*/ 2893589 h 3420248"/>
              <a:gd name="connsiteX3" fmla="*/ 4999 w 2572169"/>
              <a:gd name="connsiteY3" fmla="*/ 2869588 h 3420248"/>
              <a:gd name="connsiteX4" fmla="*/ 5582 w 2572169"/>
              <a:gd name="connsiteY4" fmla="*/ 2767760 h 3420248"/>
              <a:gd name="connsiteX5" fmla="*/ 4550 w 2572169"/>
              <a:gd name="connsiteY5" fmla="*/ 2571479 h 3420248"/>
              <a:gd name="connsiteX6" fmla="*/ 4448 w 2572169"/>
              <a:gd name="connsiteY6" fmla="*/ 2512336 h 3420248"/>
              <a:gd name="connsiteX7" fmla="*/ 1713 w 2572169"/>
              <a:gd name="connsiteY7" fmla="*/ 0 h 3420248"/>
              <a:gd name="connsiteX8" fmla="*/ 2519800 w 2572169"/>
              <a:gd name="connsiteY8" fmla="*/ 0 h 3420248"/>
              <a:gd name="connsiteX9" fmla="*/ 2546946 w 2572169"/>
              <a:gd name="connsiteY9" fmla="*/ 27148 h 3420248"/>
              <a:gd name="connsiteX10" fmla="*/ 2550576 w 2572169"/>
              <a:gd name="connsiteY10" fmla="*/ 201466 h 3420248"/>
              <a:gd name="connsiteX11" fmla="*/ 2553965 w 2572169"/>
              <a:gd name="connsiteY11" fmla="*/ 281642 h 3420248"/>
              <a:gd name="connsiteX12" fmla="*/ 2557601 w 2572169"/>
              <a:gd name="connsiteY12" fmla="*/ 339557 h 3420248"/>
              <a:gd name="connsiteX13" fmla="*/ 2572060 w 2572169"/>
              <a:gd name="connsiteY13" fmla="*/ 415561 h 3420248"/>
              <a:gd name="connsiteX14" fmla="*/ 2564258 w 2572169"/>
              <a:gd name="connsiteY14" fmla="*/ 559059 h 3420248"/>
              <a:gd name="connsiteX15" fmla="*/ 2557345 w 2572169"/>
              <a:gd name="connsiteY15" fmla="*/ 630210 h 3420248"/>
              <a:gd name="connsiteX16" fmla="*/ 2552653 w 2572169"/>
              <a:gd name="connsiteY16" fmla="*/ 907912 h 3420248"/>
              <a:gd name="connsiteX17" fmla="*/ 2555388 w 2572169"/>
              <a:gd name="connsiteY17" fmla="*/ 3420248 h 3420248"/>
              <a:gd name="connsiteX18" fmla="*/ 37301 w 2572169"/>
              <a:gd name="connsiteY18" fmla="*/ 3420248 h 3420248"/>
              <a:gd name="connsiteX19" fmla="*/ 10155 w 2572169"/>
              <a:gd name="connsiteY19" fmla="*/ 3393100 h 3420248"/>
              <a:gd name="connsiteX20" fmla="*/ 10115 w 2572169"/>
              <a:gd name="connsiteY20" fmla="*/ 3385186 h 3420248"/>
              <a:gd name="connsiteX21" fmla="*/ 6528 w 2572169"/>
              <a:gd name="connsiteY21" fmla="*/ 3385176 h 3420248"/>
              <a:gd name="connsiteX22" fmla="*/ 6528 w 2572169"/>
              <a:gd name="connsiteY22" fmla="*/ 3073899 h 3420248"/>
              <a:gd name="connsiteX23" fmla="*/ 10083 w 2572169"/>
              <a:gd name="connsiteY23" fmla="*/ 3025648 h 3420248"/>
              <a:gd name="connsiteX0" fmla="*/ 10083 w 2572169"/>
              <a:gd name="connsiteY0" fmla="*/ 3025648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3 w 2572169"/>
              <a:gd name="connsiteY22" fmla="*/ 3025648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086 w 2572169"/>
              <a:gd name="connsiteY0" fmla="*/ 3025651 h 3420248"/>
              <a:gd name="connsiteX1" fmla="*/ 0 w 2572169"/>
              <a:gd name="connsiteY1" fmla="*/ 2893589 h 3420248"/>
              <a:gd name="connsiteX2" fmla="*/ 4999 w 2572169"/>
              <a:gd name="connsiteY2" fmla="*/ 2869588 h 3420248"/>
              <a:gd name="connsiteX3" fmla="*/ 5582 w 2572169"/>
              <a:gd name="connsiteY3" fmla="*/ 2767760 h 3420248"/>
              <a:gd name="connsiteX4" fmla="*/ 4550 w 2572169"/>
              <a:gd name="connsiteY4" fmla="*/ 2571479 h 3420248"/>
              <a:gd name="connsiteX5" fmla="*/ 4448 w 2572169"/>
              <a:gd name="connsiteY5" fmla="*/ 2512336 h 3420248"/>
              <a:gd name="connsiteX6" fmla="*/ 1713 w 2572169"/>
              <a:gd name="connsiteY6" fmla="*/ 0 h 3420248"/>
              <a:gd name="connsiteX7" fmla="*/ 2519800 w 2572169"/>
              <a:gd name="connsiteY7" fmla="*/ 0 h 3420248"/>
              <a:gd name="connsiteX8" fmla="*/ 2546946 w 2572169"/>
              <a:gd name="connsiteY8" fmla="*/ 27148 h 3420248"/>
              <a:gd name="connsiteX9" fmla="*/ 2550576 w 2572169"/>
              <a:gd name="connsiteY9" fmla="*/ 201466 h 3420248"/>
              <a:gd name="connsiteX10" fmla="*/ 2553965 w 2572169"/>
              <a:gd name="connsiteY10" fmla="*/ 281642 h 3420248"/>
              <a:gd name="connsiteX11" fmla="*/ 2557601 w 2572169"/>
              <a:gd name="connsiteY11" fmla="*/ 339557 h 3420248"/>
              <a:gd name="connsiteX12" fmla="*/ 2572060 w 2572169"/>
              <a:gd name="connsiteY12" fmla="*/ 415561 h 3420248"/>
              <a:gd name="connsiteX13" fmla="*/ 2564258 w 2572169"/>
              <a:gd name="connsiteY13" fmla="*/ 559059 h 3420248"/>
              <a:gd name="connsiteX14" fmla="*/ 2557345 w 2572169"/>
              <a:gd name="connsiteY14" fmla="*/ 630210 h 3420248"/>
              <a:gd name="connsiteX15" fmla="*/ 2552653 w 2572169"/>
              <a:gd name="connsiteY15" fmla="*/ 907912 h 3420248"/>
              <a:gd name="connsiteX16" fmla="*/ 2555388 w 2572169"/>
              <a:gd name="connsiteY16" fmla="*/ 3420248 h 3420248"/>
              <a:gd name="connsiteX17" fmla="*/ 37301 w 2572169"/>
              <a:gd name="connsiteY17" fmla="*/ 3420248 h 3420248"/>
              <a:gd name="connsiteX18" fmla="*/ 10155 w 2572169"/>
              <a:gd name="connsiteY18" fmla="*/ 3393100 h 3420248"/>
              <a:gd name="connsiteX19" fmla="*/ 10115 w 2572169"/>
              <a:gd name="connsiteY19" fmla="*/ 3385186 h 3420248"/>
              <a:gd name="connsiteX20" fmla="*/ 6528 w 2572169"/>
              <a:gd name="connsiteY20" fmla="*/ 3385176 h 3420248"/>
              <a:gd name="connsiteX21" fmla="*/ 6528 w 2572169"/>
              <a:gd name="connsiteY21" fmla="*/ 3073899 h 3420248"/>
              <a:gd name="connsiteX22" fmla="*/ 10086 w 2572169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6799 w 2572440"/>
              <a:gd name="connsiteY21" fmla="*/ 3073899 h 3420248"/>
              <a:gd name="connsiteX22" fmla="*/ 10357 w 2572440"/>
              <a:gd name="connsiteY22" fmla="*/ 3025651 h 3420248"/>
              <a:gd name="connsiteX0" fmla="*/ 10357 w 2572440"/>
              <a:gd name="connsiteY0" fmla="*/ 3025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25651 h 3420248"/>
              <a:gd name="connsiteX0" fmla="*/ 10357 w 2572440"/>
              <a:gd name="connsiteY0" fmla="*/ 3079651 h 3420248"/>
              <a:gd name="connsiteX1" fmla="*/ 271 w 2572440"/>
              <a:gd name="connsiteY1" fmla="*/ 28935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1566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851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  <a:gd name="connsiteX0" fmla="*/ 10357 w 2572440"/>
              <a:gd name="connsiteY0" fmla="*/ 3079651 h 3420248"/>
              <a:gd name="connsiteX1" fmla="*/ 271 w 2572440"/>
              <a:gd name="connsiteY1" fmla="*/ 2915189 h 3420248"/>
              <a:gd name="connsiteX2" fmla="*/ 5270 w 2572440"/>
              <a:gd name="connsiteY2" fmla="*/ 2869588 h 3420248"/>
              <a:gd name="connsiteX3" fmla="*/ 5853 w 2572440"/>
              <a:gd name="connsiteY3" fmla="*/ 2767760 h 3420248"/>
              <a:gd name="connsiteX4" fmla="*/ 4821 w 2572440"/>
              <a:gd name="connsiteY4" fmla="*/ 2571479 h 3420248"/>
              <a:gd name="connsiteX5" fmla="*/ 4719 w 2572440"/>
              <a:gd name="connsiteY5" fmla="*/ 2512336 h 3420248"/>
              <a:gd name="connsiteX6" fmla="*/ 1984 w 2572440"/>
              <a:gd name="connsiteY6" fmla="*/ 0 h 3420248"/>
              <a:gd name="connsiteX7" fmla="*/ 2520071 w 2572440"/>
              <a:gd name="connsiteY7" fmla="*/ 0 h 3420248"/>
              <a:gd name="connsiteX8" fmla="*/ 2547217 w 2572440"/>
              <a:gd name="connsiteY8" fmla="*/ 27148 h 3420248"/>
              <a:gd name="connsiteX9" fmla="*/ 2550847 w 2572440"/>
              <a:gd name="connsiteY9" fmla="*/ 201466 h 3420248"/>
              <a:gd name="connsiteX10" fmla="*/ 2554236 w 2572440"/>
              <a:gd name="connsiteY10" fmla="*/ 281642 h 3420248"/>
              <a:gd name="connsiteX11" fmla="*/ 2557872 w 2572440"/>
              <a:gd name="connsiteY11" fmla="*/ 339557 h 3420248"/>
              <a:gd name="connsiteX12" fmla="*/ 2572331 w 2572440"/>
              <a:gd name="connsiteY12" fmla="*/ 415561 h 3420248"/>
              <a:gd name="connsiteX13" fmla="*/ 2564529 w 2572440"/>
              <a:gd name="connsiteY13" fmla="*/ 559059 h 3420248"/>
              <a:gd name="connsiteX14" fmla="*/ 2557616 w 2572440"/>
              <a:gd name="connsiteY14" fmla="*/ 630210 h 3420248"/>
              <a:gd name="connsiteX15" fmla="*/ 2552924 w 2572440"/>
              <a:gd name="connsiteY15" fmla="*/ 907912 h 3420248"/>
              <a:gd name="connsiteX16" fmla="*/ 2555659 w 2572440"/>
              <a:gd name="connsiteY16" fmla="*/ 3420248 h 3420248"/>
              <a:gd name="connsiteX17" fmla="*/ 37572 w 2572440"/>
              <a:gd name="connsiteY17" fmla="*/ 3420248 h 3420248"/>
              <a:gd name="connsiteX18" fmla="*/ 10426 w 2572440"/>
              <a:gd name="connsiteY18" fmla="*/ 3393100 h 3420248"/>
              <a:gd name="connsiteX19" fmla="*/ 10386 w 2572440"/>
              <a:gd name="connsiteY19" fmla="*/ 3385186 h 3420248"/>
              <a:gd name="connsiteX20" fmla="*/ 6799 w 2572440"/>
              <a:gd name="connsiteY20" fmla="*/ 3345576 h 3420248"/>
              <a:gd name="connsiteX21" fmla="*/ 10378 w 2572440"/>
              <a:gd name="connsiteY21" fmla="*/ 3207099 h 3420248"/>
              <a:gd name="connsiteX22" fmla="*/ 10357 w 2572440"/>
              <a:gd name="connsiteY22" fmla="*/ 3079651 h 342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72440" h="3420248">
                <a:moveTo>
                  <a:pt x="10357" y="3079651"/>
                </a:moveTo>
                <a:cubicBezTo>
                  <a:pt x="16429" y="3035202"/>
                  <a:pt x="-2458" y="2977202"/>
                  <a:pt x="271" y="2915189"/>
                </a:cubicBezTo>
                <a:lnTo>
                  <a:pt x="5270" y="2869588"/>
                </a:lnTo>
                <a:cubicBezTo>
                  <a:pt x="5464" y="2835645"/>
                  <a:pt x="5659" y="2801703"/>
                  <a:pt x="5853" y="2767760"/>
                </a:cubicBezTo>
                <a:cubicBezTo>
                  <a:pt x="5193" y="2669933"/>
                  <a:pt x="5481" y="2669306"/>
                  <a:pt x="4821" y="2571479"/>
                </a:cubicBezTo>
                <a:lnTo>
                  <a:pt x="4719" y="2512336"/>
                </a:lnTo>
                <a:cubicBezTo>
                  <a:pt x="3807" y="1674891"/>
                  <a:pt x="2896" y="837445"/>
                  <a:pt x="1984" y="0"/>
                </a:cubicBezTo>
                <a:lnTo>
                  <a:pt x="2520071" y="0"/>
                </a:lnTo>
                <a:cubicBezTo>
                  <a:pt x="2535047" y="43"/>
                  <a:pt x="2547179" y="12172"/>
                  <a:pt x="2547217" y="27148"/>
                </a:cubicBezTo>
                <a:cubicBezTo>
                  <a:pt x="2552346" y="77753"/>
                  <a:pt x="2550243" y="148266"/>
                  <a:pt x="2550847" y="201466"/>
                </a:cubicBezTo>
                <a:cubicBezTo>
                  <a:pt x="2550846" y="249760"/>
                  <a:pt x="2554237" y="233348"/>
                  <a:pt x="2554236" y="281642"/>
                </a:cubicBezTo>
                <a:lnTo>
                  <a:pt x="2557872" y="339557"/>
                </a:lnTo>
                <a:cubicBezTo>
                  <a:pt x="2559695" y="368477"/>
                  <a:pt x="2570785" y="394161"/>
                  <a:pt x="2572331" y="415561"/>
                </a:cubicBezTo>
                <a:cubicBezTo>
                  <a:pt x="2573440" y="452145"/>
                  <a:pt x="2565789" y="529884"/>
                  <a:pt x="2564529" y="559059"/>
                </a:cubicBezTo>
                <a:cubicBezTo>
                  <a:pt x="2564610" y="593576"/>
                  <a:pt x="2557535" y="595693"/>
                  <a:pt x="2557616" y="630210"/>
                </a:cubicBezTo>
                <a:cubicBezTo>
                  <a:pt x="2557708" y="689752"/>
                  <a:pt x="2552121" y="430419"/>
                  <a:pt x="2552924" y="907912"/>
                </a:cubicBezTo>
                <a:cubicBezTo>
                  <a:pt x="2553836" y="1745357"/>
                  <a:pt x="2554747" y="2582803"/>
                  <a:pt x="2555659" y="3420248"/>
                </a:cubicBezTo>
                <a:lnTo>
                  <a:pt x="37572" y="3420248"/>
                </a:lnTo>
                <a:cubicBezTo>
                  <a:pt x="22596" y="3420205"/>
                  <a:pt x="10464" y="3408076"/>
                  <a:pt x="10426" y="3393100"/>
                </a:cubicBezTo>
                <a:cubicBezTo>
                  <a:pt x="10413" y="3390462"/>
                  <a:pt x="10399" y="3387824"/>
                  <a:pt x="10386" y="3385186"/>
                </a:cubicBezTo>
                <a:lnTo>
                  <a:pt x="6799" y="3345576"/>
                </a:lnTo>
                <a:lnTo>
                  <a:pt x="10378" y="3207099"/>
                </a:lnTo>
                <a:cubicBezTo>
                  <a:pt x="10371" y="3163416"/>
                  <a:pt x="10364" y="3123334"/>
                  <a:pt x="10357" y="3079651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F62A48-8FE1-43C8-3FD8-7609B002F3C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rcRect r="5045" b="-5"/>
          <a:stretch/>
        </p:blipFill>
        <p:spPr>
          <a:xfrm>
            <a:off x="5138612" y="3369237"/>
            <a:ext cx="2218525" cy="3115360"/>
          </a:xfrm>
          <a:custGeom>
            <a:avLst/>
            <a:gdLst/>
            <a:ahLst/>
            <a:cxnLst/>
            <a:rect l="l" t="t" r="r" b="b"/>
            <a:pathLst>
              <a:path w="2218525" h="3115360">
                <a:moveTo>
                  <a:pt x="118935" y="0"/>
                </a:moveTo>
                <a:lnTo>
                  <a:pt x="2190791" y="85962"/>
                </a:lnTo>
                <a:cubicBezTo>
                  <a:pt x="2203112" y="86511"/>
                  <a:pt x="2212648" y="97664"/>
                  <a:pt x="2212129" y="110924"/>
                </a:cubicBezTo>
                <a:cubicBezTo>
                  <a:pt x="2214490" y="155904"/>
                  <a:pt x="2210170" y="218262"/>
                  <a:pt x="2208713" y="265384"/>
                </a:cubicBezTo>
                <a:cubicBezTo>
                  <a:pt x="2206938" y="308142"/>
                  <a:pt x="2210331" y="293727"/>
                  <a:pt x="2208556" y="336485"/>
                </a:cubicBezTo>
                <a:lnTo>
                  <a:pt x="2209420" y="387885"/>
                </a:lnTo>
                <a:cubicBezTo>
                  <a:pt x="2209858" y="413553"/>
                  <a:pt x="2218039" y="436671"/>
                  <a:pt x="2218525" y="455671"/>
                </a:cubicBezTo>
                <a:cubicBezTo>
                  <a:pt x="2218093" y="488099"/>
                  <a:pt x="2208943" y="556665"/>
                  <a:pt x="2206834" y="582453"/>
                </a:cubicBezTo>
                <a:cubicBezTo>
                  <a:pt x="2205633" y="613016"/>
                  <a:pt x="2199734" y="614649"/>
                  <a:pt x="2198532" y="645212"/>
                </a:cubicBezTo>
                <a:cubicBezTo>
                  <a:pt x="2196421" y="697932"/>
                  <a:pt x="2201350" y="468136"/>
                  <a:pt x="2184471" y="890921"/>
                </a:cubicBezTo>
                <a:cubicBezTo>
                  <a:pt x="2154458" y="1632401"/>
                  <a:pt x="2124445" y="2373881"/>
                  <a:pt x="2094433" y="3115360"/>
                </a:cubicBezTo>
                <a:lnTo>
                  <a:pt x="22577" y="3029399"/>
                </a:lnTo>
                <a:cubicBezTo>
                  <a:pt x="10256" y="3028849"/>
                  <a:pt x="720" y="3017697"/>
                  <a:pt x="1238" y="3004436"/>
                </a:cubicBezTo>
                <a:cubicBezTo>
                  <a:pt x="1325" y="3002100"/>
                  <a:pt x="1410" y="2999764"/>
                  <a:pt x="1496" y="2997428"/>
                </a:cubicBezTo>
                <a:lnTo>
                  <a:pt x="0" y="2962236"/>
                </a:lnTo>
                <a:lnTo>
                  <a:pt x="8032" y="2839755"/>
                </a:lnTo>
                <a:cubicBezTo>
                  <a:pt x="9630" y="2801079"/>
                  <a:pt x="11097" y="2765591"/>
                  <a:pt x="12696" y="2726915"/>
                </a:cubicBezTo>
                <a:cubicBezTo>
                  <a:pt x="19325" y="2687769"/>
                  <a:pt x="5915" y="2635773"/>
                  <a:pt x="10439" y="2580961"/>
                </a:cubicBezTo>
                <a:lnTo>
                  <a:pt x="16227" y="2540758"/>
                </a:lnTo>
                <a:cubicBezTo>
                  <a:pt x="17633" y="2510713"/>
                  <a:pt x="19041" y="2480668"/>
                  <a:pt x="20447" y="2450623"/>
                </a:cubicBezTo>
                <a:cubicBezTo>
                  <a:pt x="23498" y="2363987"/>
                  <a:pt x="23758" y="2363442"/>
                  <a:pt x="26808" y="2276806"/>
                </a:cubicBezTo>
                <a:lnTo>
                  <a:pt x="28897" y="2224439"/>
                </a:lnTo>
                <a:cubicBezTo>
                  <a:pt x="58909" y="1482960"/>
                  <a:pt x="88923" y="741479"/>
                  <a:pt x="118935" y="0"/>
                </a:cubicBezTo>
                <a:close/>
              </a:path>
            </a:pathLst>
          </a:cu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00AA1110-6EBD-51D7-0F86-44F2EDC4375C}"/>
              </a:ext>
            </a:extLst>
          </p:cNvPr>
          <p:cNvSpPr>
            <a:spLocks noGrp="1"/>
          </p:cNvSpPr>
          <p:nvPr/>
        </p:nvSpPr>
        <p:spPr>
          <a:xfrm>
            <a:off x="6050558" y="166754"/>
            <a:ext cx="2881736" cy="7072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000" i="1" err="1">
                <a:highlight>
                  <a:srgbClr val="CEFF0E"/>
                </a:highlight>
                <a:latin typeface="Franklin Gothic Heavy"/>
              </a:rPr>
              <a:t>Macugnaga</a:t>
            </a:r>
            <a:endParaRPr lang="en-US" sz="4000" i="1">
              <a:highlight>
                <a:srgbClr val="CEFF0E"/>
              </a:highlight>
              <a:latin typeface="Franklin Gothic Heavy"/>
            </a:endParaRPr>
          </a:p>
        </p:txBody>
      </p:sp>
      <p:pic>
        <p:nvPicPr>
          <p:cNvPr id="19" name="Immagine 18" descr="Immagine che contiene aria aperta, vestiti, albero, persona&#10;&#10;Descrizione generata automaticamente">
            <a:extLst>
              <a:ext uri="{FF2B5EF4-FFF2-40B4-BE49-F238E27FC236}">
                <a16:creationId xmlns:a16="http://schemas.microsoft.com/office/drawing/2014/main" id="{F52B2BEA-EB27-AA7C-7C3C-DC53FD3030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595" r="-361" b="270"/>
          <a:stretch/>
        </p:blipFill>
        <p:spPr>
          <a:xfrm rot="360000">
            <a:off x="3395312" y="1028792"/>
            <a:ext cx="2554401" cy="28287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82CCB373-0A2D-FBB7-B21F-CBBF596676EF}"/>
              </a:ext>
            </a:extLst>
          </p:cNvPr>
          <p:cNvSpPr>
            <a:spLocks noGrp="1"/>
          </p:cNvSpPr>
          <p:nvPr/>
        </p:nvSpPr>
        <p:spPr>
          <a:xfrm>
            <a:off x="8093188" y="3423376"/>
            <a:ext cx="3954142" cy="25723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it-IT" dirty="0">
                <a:latin typeface="Rockwell"/>
              </a:rPr>
              <a:t>Non sono mancati</a:t>
            </a:r>
            <a:r>
              <a:rPr lang="it-IT" sz="1800" dirty="0">
                <a:latin typeface="Rockwell"/>
              </a:rPr>
              <a:t> </a:t>
            </a:r>
            <a:r>
              <a:rPr lang="it-IT" dirty="0">
                <a:latin typeface="Rockwell"/>
              </a:rPr>
              <a:t>i momenti naturalistici/culturali grazie alle</a:t>
            </a:r>
            <a:r>
              <a:rPr lang="it-IT" sz="1800" dirty="0">
                <a:latin typeface="Rockwell"/>
              </a:rPr>
              <a:t> escursioni</a:t>
            </a:r>
            <a:r>
              <a:rPr lang="it-IT" dirty="0">
                <a:latin typeface="Rockwell"/>
              </a:rPr>
              <a:t> proposte: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>
                <a:latin typeface="Rockwell"/>
              </a:rPr>
              <a:t>la visita alle miniere;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dirty="0">
                <a:latin typeface="Rockwell"/>
              </a:rPr>
              <a:t>la scoperta della cultura Walser;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Rockwell"/>
              </a:rPr>
              <a:t>la salita al monte Moro durante la quale sono stati rilevati i muoni provenienti dai raggi cosmici.</a:t>
            </a:r>
          </a:p>
          <a:p>
            <a:pPr>
              <a:lnSpc>
                <a:spcPct val="110000"/>
              </a:lnSpc>
            </a:pPr>
            <a:endParaRPr lang="it-IT" sz="1800" dirty="0">
              <a:latin typeface="Rockwell"/>
            </a:endParaRPr>
          </a:p>
        </p:txBody>
      </p:sp>
      <p:sp>
        <p:nvSpPr>
          <p:cNvPr id="35" name="CasellaDiTesto 3">
            <a:extLst>
              <a:ext uri="{FF2B5EF4-FFF2-40B4-BE49-F238E27FC236}">
                <a16:creationId xmlns:a16="http://schemas.microsoft.com/office/drawing/2014/main" id="{E98430C5-7E9B-1BF9-DADA-CAB7A32387F3}"/>
              </a:ext>
            </a:extLst>
          </p:cNvPr>
          <p:cNvSpPr txBox="1"/>
          <p:nvPr/>
        </p:nvSpPr>
        <p:spPr>
          <a:xfrm>
            <a:off x="6383080" y="2074778"/>
            <a:ext cx="288676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i="1">
                <a:solidFill>
                  <a:srgbClr val="CDFF07"/>
                </a:solidFill>
                <a:highlight>
                  <a:srgbClr val="000000"/>
                </a:highlight>
                <a:latin typeface="Rockwell"/>
              </a:rPr>
              <a:t>...ESCURSIONI...</a:t>
            </a:r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FFD98F-FA0C-98AD-0305-75C710C02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80000">
            <a:off x="4598129" y="1013512"/>
            <a:ext cx="2017497" cy="4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11">
            <a:extLst>
              <a:ext uri="{FF2B5EF4-FFF2-40B4-BE49-F238E27FC236}">
                <a16:creationId xmlns:a16="http://schemas.microsoft.com/office/drawing/2014/main" id="{1759ADCB-90BE-410E-BCF5-0F14B9CDC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00DE391-0597-BB02-33CA-9AAA53AB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215" y="559558"/>
            <a:ext cx="3105026" cy="788676"/>
          </a:xfrm>
        </p:spPr>
        <p:txBody>
          <a:bodyPr>
            <a:normAutofit/>
          </a:bodyPr>
          <a:lstStyle/>
          <a:p>
            <a:r>
              <a:rPr lang="en-US" dirty="0" err="1">
                <a:highlight>
                  <a:srgbClr val="CEFF0E"/>
                </a:highlight>
              </a:rPr>
              <a:t>Macugnaga</a:t>
            </a:r>
            <a:endParaRPr lang="it-IT" i="0" dirty="0" err="1"/>
          </a:p>
        </p:txBody>
      </p:sp>
      <p:sp>
        <p:nvSpPr>
          <p:cNvPr id="49" name="Freeform: Shape 13">
            <a:extLst>
              <a:ext uri="{FF2B5EF4-FFF2-40B4-BE49-F238E27FC236}">
                <a16:creationId xmlns:a16="http://schemas.microsoft.com/office/drawing/2014/main" id="{546CA33B-BF91-4C80-911E-7E3E525A6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346" y="1989078"/>
            <a:ext cx="5670942" cy="4868922"/>
          </a:xfrm>
          <a:custGeom>
            <a:avLst/>
            <a:gdLst>
              <a:gd name="connsiteX0" fmla="*/ 5485816 w 5670942"/>
              <a:gd name="connsiteY0" fmla="*/ 0 h 4868922"/>
              <a:gd name="connsiteX1" fmla="*/ 5670942 w 5670942"/>
              <a:gd name="connsiteY1" fmla="*/ 4868922 h 4868922"/>
              <a:gd name="connsiteX2" fmla="*/ 177247 w 5670942"/>
              <a:gd name="connsiteY2" fmla="*/ 4868922 h 4868922"/>
              <a:gd name="connsiteX3" fmla="*/ 0 w 5670942"/>
              <a:gd name="connsiteY3" fmla="*/ 207221 h 486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0942" h="4868922">
                <a:moveTo>
                  <a:pt x="5485816" y="0"/>
                </a:moveTo>
                <a:lnTo>
                  <a:pt x="5670942" y="4868922"/>
                </a:lnTo>
                <a:lnTo>
                  <a:pt x="177247" y="4868922"/>
                </a:lnTo>
                <a:lnTo>
                  <a:pt x="0" y="207221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15">
            <a:extLst>
              <a:ext uri="{FF2B5EF4-FFF2-40B4-BE49-F238E27FC236}">
                <a16:creationId xmlns:a16="http://schemas.microsoft.com/office/drawing/2014/main" id="{D46CA0F8-46C5-4475-8714-E3A4AA235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488" y="2116216"/>
            <a:ext cx="5432435" cy="4741784"/>
          </a:xfrm>
          <a:custGeom>
            <a:avLst/>
            <a:gdLst>
              <a:gd name="connsiteX0" fmla="*/ 5215286 w 5432435"/>
              <a:gd name="connsiteY0" fmla="*/ 28 h 4741784"/>
              <a:gd name="connsiteX1" fmla="*/ 5247818 w 5432435"/>
              <a:gd name="connsiteY1" fmla="*/ 20258 h 4741784"/>
              <a:gd name="connsiteX2" fmla="*/ 5303690 w 5432435"/>
              <a:gd name="connsiteY2" fmla="*/ 1494563 h 4741784"/>
              <a:gd name="connsiteX3" fmla="*/ 5305882 w 5432435"/>
              <a:gd name="connsiteY3" fmla="*/ 1552409 h 4741784"/>
              <a:gd name="connsiteX4" fmla="*/ 5316620 w 5432435"/>
              <a:gd name="connsiteY4" fmla="*/ 1584356 h 4741784"/>
              <a:gd name="connsiteX5" fmla="*/ 5328772 w 5432435"/>
              <a:gd name="connsiteY5" fmla="*/ 1616976 h 4741784"/>
              <a:gd name="connsiteX6" fmla="*/ 5328540 w 5432435"/>
              <a:gd name="connsiteY6" fmla="*/ 1748791 h 4741784"/>
              <a:gd name="connsiteX7" fmla="*/ 5323978 w 5432435"/>
              <a:gd name="connsiteY7" fmla="*/ 1796250 h 4741784"/>
              <a:gd name="connsiteX8" fmla="*/ 5318441 w 5432435"/>
              <a:gd name="connsiteY8" fmla="*/ 1829009 h 4741784"/>
              <a:gd name="connsiteX9" fmla="*/ 5316605 w 5432435"/>
              <a:gd name="connsiteY9" fmla="*/ 1835355 h 4741784"/>
              <a:gd name="connsiteX10" fmla="*/ 5324665 w 5432435"/>
              <a:gd name="connsiteY10" fmla="*/ 2048035 h 4741784"/>
              <a:gd name="connsiteX11" fmla="*/ 5327577 w 5432435"/>
              <a:gd name="connsiteY11" fmla="*/ 2063636 h 4741784"/>
              <a:gd name="connsiteX12" fmla="*/ 5327266 w 5432435"/>
              <a:gd name="connsiteY12" fmla="*/ 2116655 h 4741784"/>
              <a:gd name="connsiteX13" fmla="*/ 5330714 w 5432435"/>
              <a:gd name="connsiteY13" fmla="*/ 2124221 h 4741784"/>
              <a:gd name="connsiteX14" fmla="*/ 5432435 w 5432435"/>
              <a:gd name="connsiteY14" fmla="*/ 4741784 h 4741784"/>
              <a:gd name="connsiteX15" fmla="*/ 171555 w 5432435"/>
              <a:gd name="connsiteY15" fmla="*/ 4741784 h 4741784"/>
              <a:gd name="connsiteX16" fmla="*/ 9 w 5432435"/>
              <a:gd name="connsiteY16" fmla="*/ 215234 h 4741784"/>
              <a:gd name="connsiteX17" fmla="*/ 31004 w 5432435"/>
              <a:gd name="connsiteY17" fmla="*/ 192598 h 4741784"/>
              <a:gd name="connsiteX18" fmla="*/ 5215286 w 5432435"/>
              <a:gd name="connsiteY18" fmla="*/ 28 h 4741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32435" h="4741784">
                <a:moveTo>
                  <a:pt x="5215286" y="28"/>
                </a:moveTo>
                <a:cubicBezTo>
                  <a:pt x="5232803" y="-569"/>
                  <a:pt x="5247325" y="8460"/>
                  <a:pt x="5247818" y="20258"/>
                </a:cubicBezTo>
                <a:lnTo>
                  <a:pt x="5303690" y="1494563"/>
                </a:lnTo>
                <a:lnTo>
                  <a:pt x="5305882" y="1552409"/>
                </a:lnTo>
                <a:lnTo>
                  <a:pt x="5316620" y="1584356"/>
                </a:lnTo>
                <a:cubicBezTo>
                  <a:pt x="5309506" y="1597642"/>
                  <a:pt x="5324738" y="1606585"/>
                  <a:pt x="5328772" y="1616976"/>
                </a:cubicBezTo>
                <a:lnTo>
                  <a:pt x="5328540" y="1748791"/>
                </a:lnTo>
                <a:lnTo>
                  <a:pt x="5323978" y="1796250"/>
                </a:lnTo>
                <a:lnTo>
                  <a:pt x="5318441" y="1829009"/>
                </a:lnTo>
                <a:lnTo>
                  <a:pt x="5316605" y="1835355"/>
                </a:lnTo>
                <a:lnTo>
                  <a:pt x="5324665" y="2048035"/>
                </a:lnTo>
                <a:lnTo>
                  <a:pt x="5327577" y="2063636"/>
                </a:lnTo>
                <a:lnTo>
                  <a:pt x="5327266" y="2116655"/>
                </a:lnTo>
                <a:lnTo>
                  <a:pt x="5330714" y="2124221"/>
                </a:lnTo>
                <a:lnTo>
                  <a:pt x="5432435" y="4741784"/>
                </a:lnTo>
                <a:lnTo>
                  <a:pt x="171555" y="4741784"/>
                </a:lnTo>
                <a:lnTo>
                  <a:pt x="9" y="215234"/>
                </a:lnTo>
                <a:cubicBezTo>
                  <a:pt x="-390" y="203408"/>
                  <a:pt x="13458" y="193293"/>
                  <a:pt x="31004" y="192598"/>
                </a:cubicBezTo>
                <a:cubicBezTo>
                  <a:pt x="1759099" y="128408"/>
                  <a:pt x="3487193" y="64218"/>
                  <a:pt x="5215286" y="28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 descr="Immagine che contiene Viso umano, persona, vestiti, occhiali&#10;&#10;Descrizione generata automaticamente">
            <a:extLst>
              <a:ext uri="{FF2B5EF4-FFF2-40B4-BE49-F238E27FC236}">
                <a16:creationId xmlns:a16="http://schemas.microsoft.com/office/drawing/2014/main" id="{E6D6A682-0906-F617-EFE2-5467ABD1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t="23171" r="101" b="15451"/>
          <a:stretch/>
        </p:blipFill>
        <p:spPr>
          <a:xfrm>
            <a:off x="669486" y="2427492"/>
            <a:ext cx="5426884" cy="4445775"/>
          </a:xfrm>
          <a:custGeom>
            <a:avLst/>
            <a:gdLst/>
            <a:ahLst/>
            <a:cxnLst/>
            <a:rect l="l" t="t" r="r" b="b"/>
            <a:pathLst>
              <a:path w="5432435" h="4741784">
                <a:moveTo>
                  <a:pt x="5215286" y="28"/>
                </a:moveTo>
                <a:cubicBezTo>
                  <a:pt x="5232803" y="-569"/>
                  <a:pt x="5247325" y="8460"/>
                  <a:pt x="5247818" y="20258"/>
                </a:cubicBezTo>
                <a:lnTo>
                  <a:pt x="5303690" y="1494563"/>
                </a:lnTo>
                <a:lnTo>
                  <a:pt x="5305882" y="1552409"/>
                </a:lnTo>
                <a:lnTo>
                  <a:pt x="5316620" y="1584356"/>
                </a:lnTo>
                <a:cubicBezTo>
                  <a:pt x="5309506" y="1597642"/>
                  <a:pt x="5324738" y="1606585"/>
                  <a:pt x="5328772" y="1616976"/>
                </a:cubicBezTo>
                <a:lnTo>
                  <a:pt x="5328540" y="1748791"/>
                </a:lnTo>
                <a:lnTo>
                  <a:pt x="5323978" y="1796250"/>
                </a:lnTo>
                <a:lnTo>
                  <a:pt x="5318441" y="1829009"/>
                </a:lnTo>
                <a:lnTo>
                  <a:pt x="5316605" y="1835355"/>
                </a:lnTo>
                <a:lnTo>
                  <a:pt x="5324665" y="2048035"/>
                </a:lnTo>
                <a:lnTo>
                  <a:pt x="5327577" y="2063636"/>
                </a:lnTo>
                <a:lnTo>
                  <a:pt x="5327266" y="2116655"/>
                </a:lnTo>
                <a:lnTo>
                  <a:pt x="5330714" y="2124221"/>
                </a:lnTo>
                <a:lnTo>
                  <a:pt x="5432435" y="4741784"/>
                </a:lnTo>
                <a:lnTo>
                  <a:pt x="171555" y="4741784"/>
                </a:lnTo>
                <a:lnTo>
                  <a:pt x="9" y="215234"/>
                </a:lnTo>
                <a:cubicBezTo>
                  <a:pt x="-390" y="203408"/>
                  <a:pt x="13458" y="193293"/>
                  <a:pt x="31004" y="192598"/>
                </a:cubicBezTo>
                <a:cubicBezTo>
                  <a:pt x="1759099" y="128408"/>
                  <a:pt x="3487193" y="64218"/>
                  <a:pt x="5215286" y="28"/>
                </a:cubicBezTo>
                <a:close/>
              </a:path>
            </a:pathLst>
          </a:custGeom>
        </p:spPr>
      </p:pic>
      <p:sp>
        <p:nvSpPr>
          <p:cNvPr id="51" name="Freeform: Shape 17">
            <a:extLst>
              <a:ext uri="{FF2B5EF4-FFF2-40B4-BE49-F238E27FC236}">
                <a16:creationId xmlns:a16="http://schemas.microsoft.com/office/drawing/2014/main" id="{8A8D3D5D-178E-4452-98C4-2CC653F75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97207"/>
            <a:ext cx="1939023" cy="3193740"/>
          </a:xfrm>
          <a:custGeom>
            <a:avLst/>
            <a:gdLst>
              <a:gd name="connsiteX0" fmla="*/ 0 w 1939023"/>
              <a:gd name="connsiteY0" fmla="*/ 0 h 3193740"/>
              <a:gd name="connsiteX1" fmla="*/ 1939023 w 1939023"/>
              <a:gd name="connsiteY1" fmla="*/ 95279 h 3193740"/>
              <a:gd name="connsiteX2" fmla="*/ 1786772 w 1939023"/>
              <a:gd name="connsiteY2" fmla="*/ 3193740 h 3193740"/>
              <a:gd name="connsiteX3" fmla="*/ 0 w 1939023"/>
              <a:gd name="connsiteY3" fmla="*/ 3105942 h 319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023" h="3193740">
                <a:moveTo>
                  <a:pt x="0" y="0"/>
                </a:moveTo>
                <a:lnTo>
                  <a:pt x="1939023" y="95279"/>
                </a:lnTo>
                <a:lnTo>
                  <a:pt x="1786772" y="3193740"/>
                </a:lnTo>
                <a:lnTo>
                  <a:pt x="0" y="3105942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19">
            <a:extLst>
              <a:ext uri="{FF2B5EF4-FFF2-40B4-BE49-F238E27FC236}">
                <a16:creationId xmlns:a16="http://schemas.microsoft.com/office/drawing/2014/main" id="{41D4489B-BF9F-4BEB-87E1-40B8AE717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9012"/>
            <a:ext cx="1813195" cy="2948954"/>
          </a:xfrm>
          <a:custGeom>
            <a:avLst/>
            <a:gdLst>
              <a:gd name="connsiteX0" fmla="*/ 0 w 1813195"/>
              <a:gd name="connsiteY0" fmla="*/ 0 h 2948954"/>
              <a:gd name="connsiteX1" fmla="*/ 1794395 w 1813195"/>
              <a:gd name="connsiteY1" fmla="*/ 86089 h 2948954"/>
              <a:gd name="connsiteX2" fmla="*/ 1813187 w 1813195"/>
              <a:gd name="connsiteY2" fmla="*/ 100139 h 2948954"/>
              <a:gd name="connsiteX3" fmla="*/ 1784585 w 1813195"/>
              <a:gd name="connsiteY3" fmla="*/ 696307 h 2948954"/>
              <a:gd name="connsiteX4" fmla="*/ 1789117 w 1813195"/>
              <a:gd name="connsiteY4" fmla="*/ 716029 h 2948954"/>
              <a:gd name="connsiteX5" fmla="*/ 1782691 w 1813195"/>
              <a:gd name="connsiteY5" fmla="*/ 735782 h 2948954"/>
              <a:gd name="connsiteX6" fmla="*/ 1769894 w 1813195"/>
              <a:gd name="connsiteY6" fmla="*/ 1002514 h 2948954"/>
              <a:gd name="connsiteX7" fmla="*/ 1768196 w 1813195"/>
              <a:gd name="connsiteY7" fmla="*/ 1037918 h 2948954"/>
              <a:gd name="connsiteX8" fmla="*/ 1773072 w 1813195"/>
              <a:gd name="connsiteY8" fmla="*/ 1057973 h 2948954"/>
              <a:gd name="connsiteX9" fmla="*/ 1778777 w 1813195"/>
              <a:gd name="connsiteY9" fmla="*/ 1078512 h 2948954"/>
              <a:gd name="connsiteX10" fmla="*/ 1780720 w 1813195"/>
              <a:gd name="connsiteY10" fmla="*/ 1098133 h 2948954"/>
              <a:gd name="connsiteX11" fmla="*/ 1780447 w 1813195"/>
              <a:gd name="connsiteY11" fmla="*/ 1113153 h 2948954"/>
              <a:gd name="connsiteX12" fmla="*/ 1775753 w 1813195"/>
              <a:gd name="connsiteY12" fmla="*/ 1128679 h 2948954"/>
              <a:gd name="connsiteX13" fmla="*/ 1776884 w 1813195"/>
              <a:gd name="connsiteY13" fmla="*/ 1139364 h 2948954"/>
              <a:gd name="connsiteX14" fmla="*/ 1771714 w 1813195"/>
              <a:gd name="connsiteY14" fmla="*/ 1158918 h 2948954"/>
              <a:gd name="connsiteX15" fmla="*/ 1766440 w 1813195"/>
              <a:gd name="connsiteY15" fmla="*/ 1187630 h 2948954"/>
              <a:gd name="connsiteX16" fmla="*/ 1761340 w 1813195"/>
              <a:gd name="connsiteY16" fmla="*/ 1207326 h 2948954"/>
              <a:gd name="connsiteX17" fmla="*/ 1759887 w 1813195"/>
              <a:gd name="connsiteY17" fmla="*/ 1211101 h 2948954"/>
              <a:gd name="connsiteX18" fmla="*/ 1753642 w 1813195"/>
              <a:gd name="connsiteY18" fmla="*/ 1341275 h 2948954"/>
              <a:gd name="connsiteX19" fmla="*/ 1754600 w 1813195"/>
              <a:gd name="connsiteY19" fmla="*/ 1350947 h 2948954"/>
              <a:gd name="connsiteX20" fmla="*/ 1751627 w 1813195"/>
              <a:gd name="connsiteY20" fmla="*/ 1383276 h 2948954"/>
              <a:gd name="connsiteX21" fmla="*/ 1753334 w 1813195"/>
              <a:gd name="connsiteY21" fmla="*/ 1388073 h 2948954"/>
              <a:gd name="connsiteX22" fmla="*/ 1749882 w 1813195"/>
              <a:gd name="connsiteY22" fmla="*/ 1419653 h 2948954"/>
              <a:gd name="connsiteX23" fmla="*/ 1749858 w 1813195"/>
              <a:gd name="connsiteY23" fmla="*/ 1454434 h 2948954"/>
              <a:gd name="connsiteX24" fmla="*/ 1754144 w 1813195"/>
              <a:gd name="connsiteY24" fmla="*/ 1457237 h 2948954"/>
              <a:gd name="connsiteX25" fmla="*/ 1754167 w 1813195"/>
              <a:gd name="connsiteY25" fmla="*/ 1464866 h 2948954"/>
              <a:gd name="connsiteX26" fmla="*/ 1753508 w 1813195"/>
              <a:gd name="connsiteY26" fmla="*/ 1476844 h 2948954"/>
              <a:gd name="connsiteX27" fmla="*/ 1747590 w 1813195"/>
              <a:gd name="connsiteY27" fmla="*/ 1503460 h 2948954"/>
              <a:gd name="connsiteX28" fmla="*/ 1679818 w 1813195"/>
              <a:gd name="connsiteY28" fmla="*/ 2948954 h 2948954"/>
              <a:gd name="connsiteX29" fmla="*/ 0 w 1813195"/>
              <a:gd name="connsiteY29" fmla="*/ 2868363 h 294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13195" h="2948954">
                <a:moveTo>
                  <a:pt x="0" y="0"/>
                </a:moveTo>
                <a:lnTo>
                  <a:pt x="1794395" y="86089"/>
                </a:lnTo>
                <a:cubicBezTo>
                  <a:pt x="1805116" y="86645"/>
                  <a:pt x="1813506" y="92915"/>
                  <a:pt x="1813187" y="100139"/>
                </a:cubicBezTo>
                <a:lnTo>
                  <a:pt x="1784585" y="696307"/>
                </a:lnTo>
                <a:lnTo>
                  <a:pt x="1789117" y="716029"/>
                </a:lnTo>
                <a:cubicBezTo>
                  <a:pt x="1788352" y="726939"/>
                  <a:pt x="1784832" y="729198"/>
                  <a:pt x="1782691" y="735782"/>
                </a:cubicBezTo>
                <a:lnTo>
                  <a:pt x="1769894" y="1002514"/>
                </a:lnTo>
                <a:lnTo>
                  <a:pt x="1768196" y="1037918"/>
                </a:lnTo>
                <a:lnTo>
                  <a:pt x="1773072" y="1057973"/>
                </a:lnTo>
                <a:cubicBezTo>
                  <a:pt x="1768033" y="1065705"/>
                  <a:pt x="1776860" y="1071960"/>
                  <a:pt x="1778777" y="1078512"/>
                </a:cubicBezTo>
                <a:lnTo>
                  <a:pt x="1780720" y="1098133"/>
                </a:lnTo>
                <a:lnTo>
                  <a:pt x="1780447" y="1113153"/>
                </a:lnTo>
                <a:lnTo>
                  <a:pt x="1775753" y="1128679"/>
                </a:lnTo>
                <a:cubicBezTo>
                  <a:pt x="1775161" y="1133048"/>
                  <a:pt x="1777557" y="1134325"/>
                  <a:pt x="1776884" y="1139364"/>
                </a:cubicBezTo>
                <a:lnTo>
                  <a:pt x="1771714" y="1158918"/>
                </a:lnTo>
                <a:lnTo>
                  <a:pt x="1766440" y="1187630"/>
                </a:lnTo>
                <a:lnTo>
                  <a:pt x="1761340" y="1207326"/>
                </a:lnTo>
                <a:lnTo>
                  <a:pt x="1759887" y="1211101"/>
                </a:lnTo>
                <a:lnTo>
                  <a:pt x="1753642" y="1341275"/>
                </a:lnTo>
                <a:lnTo>
                  <a:pt x="1754600" y="1350947"/>
                </a:lnTo>
                <a:lnTo>
                  <a:pt x="1751627" y="1383276"/>
                </a:lnTo>
                <a:lnTo>
                  <a:pt x="1753334" y="1388073"/>
                </a:lnTo>
                <a:lnTo>
                  <a:pt x="1749882" y="1419653"/>
                </a:lnTo>
                <a:cubicBezTo>
                  <a:pt x="1749652" y="1430155"/>
                  <a:pt x="1748348" y="1448309"/>
                  <a:pt x="1749858" y="1454434"/>
                </a:cubicBezTo>
                <a:lnTo>
                  <a:pt x="1754144" y="1457237"/>
                </a:lnTo>
                <a:lnTo>
                  <a:pt x="1754167" y="1464866"/>
                </a:lnTo>
                <a:cubicBezTo>
                  <a:pt x="1753802" y="1465407"/>
                  <a:pt x="1753557" y="1476393"/>
                  <a:pt x="1753508" y="1476844"/>
                </a:cubicBezTo>
                <a:lnTo>
                  <a:pt x="1747590" y="1503460"/>
                </a:lnTo>
                <a:lnTo>
                  <a:pt x="1679818" y="2948954"/>
                </a:lnTo>
                <a:lnTo>
                  <a:pt x="0" y="2868363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vestiti, Viso umano, persona, uomo&#10;&#10;Descrizione generata automaticamente">
            <a:extLst>
              <a:ext uri="{FF2B5EF4-FFF2-40B4-BE49-F238E27FC236}">
                <a16:creationId xmlns:a16="http://schemas.microsoft.com/office/drawing/2014/main" id="{6241282A-1A62-D6F8-C991-1F603BCFC8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r="18014" b="-5"/>
          <a:stretch/>
        </p:blipFill>
        <p:spPr>
          <a:xfrm>
            <a:off x="1" y="421069"/>
            <a:ext cx="1813195" cy="2948954"/>
          </a:xfrm>
          <a:custGeom>
            <a:avLst/>
            <a:gdLst/>
            <a:ahLst/>
            <a:cxnLst/>
            <a:rect l="l" t="t" r="r" b="b"/>
            <a:pathLst>
              <a:path w="1813195" h="2948954">
                <a:moveTo>
                  <a:pt x="0" y="0"/>
                </a:moveTo>
                <a:lnTo>
                  <a:pt x="1794395" y="86089"/>
                </a:lnTo>
                <a:cubicBezTo>
                  <a:pt x="1805116" y="86645"/>
                  <a:pt x="1813506" y="92915"/>
                  <a:pt x="1813187" y="100139"/>
                </a:cubicBezTo>
                <a:lnTo>
                  <a:pt x="1784585" y="696307"/>
                </a:lnTo>
                <a:lnTo>
                  <a:pt x="1789117" y="716029"/>
                </a:lnTo>
                <a:cubicBezTo>
                  <a:pt x="1788352" y="726939"/>
                  <a:pt x="1784832" y="729198"/>
                  <a:pt x="1782691" y="735782"/>
                </a:cubicBezTo>
                <a:lnTo>
                  <a:pt x="1769894" y="1002514"/>
                </a:lnTo>
                <a:lnTo>
                  <a:pt x="1768196" y="1037918"/>
                </a:lnTo>
                <a:lnTo>
                  <a:pt x="1773072" y="1057973"/>
                </a:lnTo>
                <a:cubicBezTo>
                  <a:pt x="1768033" y="1065705"/>
                  <a:pt x="1776860" y="1071960"/>
                  <a:pt x="1778777" y="1078512"/>
                </a:cubicBezTo>
                <a:lnTo>
                  <a:pt x="1780720" y="1098133"/>
                </a:lnTo>
                <a:lnTo>
                  <a:pt x="1780447" y="1113153"/>
                </a:lnTo>
                <a:lnTo>
                  <a:pt x="1775753" y="1128679"/>
                </a:lnTo>
                <a:cubicBezTo>
                  <a:pt x="1775161" y="1133048"/>
                  <a:pt x="1777557" y="1134325"/>
                  <a:pt x="1776884" y="1139364"/>
                </a:cubicBezTo>
                <a:lnTo>
                  <a:pt x="1771714" y="1158918"/>
                </a:lnTo>
                <a:lnTo>
                  <a:pt x="1766440" y="1187630"/>
                </a:lnTo>
                <a:lnTo>
                  <a:pt x="1761340" y="1207326"/>
                </a:lnTo>
                <a:lnTo>
                  <a:pt x="1759887" y="1211101"/>
                </a:lnTo>
                <a:lnTo>
                  <a:pt x="1753642" y="1341275"/>
                </a:lnTo>
                <a:lnTo>
                  <a:pt x="1754600" y="1350947"/>
                </a:lnTo>
                <a:lnTo>
                  <a:pt x="1751627" y="1383276"/>
                </a:lnTo>
                <a:lnTo>
                  <a:pt x="1753334" y="1388073"/>
                </a:lnTo>
                <a:lnTo>
                  <a:pt x="1749882" y="1419653"/>
                </a:lnTo>
                <a:cubicBezTo>
                  <a:pt x="1749652" y="1430155"/>
                  <a:pt x="1748348" y="1448309"/>
                  <a:pt x="1749858" y="1454434"/>
                </a:cubicBezTo>
                <a:lnTo>
                  <a:pt x="1754144" y="1457237"/>
                </a:lnTo>
                <a:lnTo>
                  <a:pt x="1754167" y="1464866"/>
                </a:lnTo>
                <a:cubicBezTo>
                  <a:pt x="1753802" y="1465407"/>
                  <a:pt x="1753557" y="1476393"/>
                  <a:pt x="1753508" y="1476844"/>
                </a:cubicBezTo>
                <a:lnTo>
                  <a:pt x="1747590" y="1503460"/>
                </a:lnTo>
                <a:lnTo>
                  <a:pt x="1679818" y="2948954"/>
                </a:lnTo>
                <a:lnTo>
                  <a:pt x="0" y="2868363"/>
                </a:lnTo>
                <a:close/>
              </a:path>
            </a:pathLst>
          </a:custGeom>
        </p:spPr>
      </p:pic>
      <p:sp>
        <p:nvSpPr>
          <p:cNvPr id="53" name="Freeform: Shape 21">
            <a:extLst>
              <a:ext uri="{FF2B5EF4-FFF2-40B4-BE49-F238E27FC236}">
                <a16:creationId xmlns:a16="http://schemas.microsoft.com/office/drawing/2014/main" id="{8858B6DD-4161-4101-85A3-A7D7C6B9D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6576" y="1"/>
            <a:ext cx="4498150" cy="2683659"/>
          </a:xfrm>
          <a:custGeom>
            <a:avLst/>
            <a:gdLst>
              <a:gd name="connsiteX0" fmla="*/ 0 w 4498150"/>
              <a:gd name="connsiteY0" fmla="*/ 0 h 2683659"/>
              <a:gd name="connsiteX1" fmla="*/ 4306235 w 4498150"/>
              <a:gd name="connsiteY1" fmla="*/ 0 h 2683659"/>
              <a:gd name="connsiteX2" fmla="*/ 4498150 w 4498150"/>
              <a:gd name="connsiteY2" fmla="*/ 2332841 h 2683659"/>
              <a:gd name="connsiteX3" fmla="*/ 220775 w 4498150"/>
              <a:gd name="connsiteY3" fmla="*/ 2683659 h 268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8150" h="2683659">
                <a:moveTo>
                  <a:pt x="0" y="0"/>
                </a:moveTo>
                <a:lnTo>
                  <a:pt x="4306235" y="0"/>
                </a:lnTo>
                <a:lnTo>
                  <a:pt x="4498150" y="2332841"/>
                </a:lnTo>
                <a:lnTo>
                  <a:pt x="220775" y="268365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23">
            <a:extLst>
              <a:ext uri="{FF2B5EF4-FFF2-40B4-BE49-F238E27FC236}">
                <a16:creationId xmlns:a16="http://schemas.microsoft.com/office/drawing/2014/main" id="{79719200-3F78-4A21-9C30-B565F192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9342" y="1"/>
            <a:ext cx="4252940" cy="2570181"/>
          </a:xfrm>
          <a:custGeom>
            <a:avLst/>
            <a:gdLst>
              <a:gd name="connsiteX0" fmla="*/ 0 w 4252940"/>
              <a:gd name="connsiteY0" fmla="*/ 0 h 2570181"/>
              <a:gd name="connsiteX1" fmla="*/ 4069995 w 4252940"/>
              <a:gd name="connsiteY1" fmla="*/ 0 h 2570181"/>
              <a:gd name="connsiteX2" fmla="*/ 4252906 w 4252940"/>
              <a:gd name="connsiteY2" fmla="*/ 2226776 h 2570181"/>
              <a:gd name="connsiteX3" fmla="*/ 4229777 w 4252940"/>
              <a:gd name="connsiteY3" fmla="*/ 2245284 h 2570181"/>
              <a:gd name="connsiteX4" fmla="*/ 239043 w 4252940"/>
              <a:gd name="connsiteY4" fmla="*/ 2570069 h 2570181"/>
              <a:gd name="connsiteX5" fmla="*/ 213272 w 4252940"/>
              <a:gd name="connsiteY5" fmla="*/ 2555578 h 2570181"/>
              <a:gd name="connsiteX6" fmla="*/ 120053 w 4252940"/>
              <a:gd name="connsiteY6" fmla="*/ 1420731 h 2570181"/>
              <a:gd name="connsiteX7" fmla="*/ 116397 w 4252940"/>
              <a:gd name="connsiteY7" fmla="*/ 1376204 h 2570181"/>
              <a:gd name="connsiteX8" fmla="*/ 107032 w 4252940"/>
              <a:gd name="connsiteY8" fmla="*/ 1351936 h 2570181"/>
              <a:gd name="connsiteX9" fmla="*/ 96551 w 4252940"/>
              <a:gd name="connsiteY9" fmla="*/ 1327198 h 2570181"/>
              <a:gd name="connsiteX10" fmla="*/ 92248 w 4252940"/>
              <a:gd name="connsiteY10" fmla="*/ 1225556 h 2570181"/>
              <a:gd name="connsiteX11" fmla="*/ 94152 w 4252940"/>
              <a:gd name="connsiteY11" fmla="*/ 1188808 h 2570181"/>
              <a:gd name="connsiteX12" fmla="*/ 97307 w 4252940"/>
              <a:gd name="connsiteY12" fmla="*/ 1163362 h 2570181"/>
              <a:gd name="connsiteX13" fmla="*/ 98506 w 4252940"/>
              <a:gd name="connsiteY13" fmla="*/ 1158406 h 2570181"/>
              <a:gd name="connsiteX14" fmla="*/ 85059 w 4252940"/>
              <a:gd name="connsiteY14" fmla="*/ 994696 h 2570181"/>
              <a:gd name="connsiteX15" fmla="*/ 82284 w 4252940"/>
              <a:gd name="connsiteY15" fmla="*/ 982765 h 2570181"/>
              <a:gd name="connsiteX16" fmla="*/ 80720 w 4252940"/>
              <a:gd name="connsiteY16" fmla="*/ 941876 h 2570181"/>
              <a:gd name="connsiteX17" fmla="*/ 77804 w 4252940"/>
              <a:gd name="connsiteY17" fmla="*/ 936159 h 257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52940" h="2570181">
                <a:moveTo>
                  <a:pt x="0" y="0"/>
                </a:moveTo>
                <a:lnTo>
                  <a:pt x="4069995" y="0"/>
                </a:lnTo>
                <a:lnTo>
                  <a:pt x="4252906" y="2226776"/>
                </a:lnTo>
                <a:cubicBezTo>
                  <a:pt x="4253616" y="2235881"/>
                  <a:pt x="4243282" y="2244151"/>
                  <a:pt x="4229777" y="2245284"/>
                </a:cubicBezTo>
                <a:cubicBezTo>
                  <a:pt x="2899532" y="2353546"/>
                  <a:pt x="1569287" y="2461808"/>
                  <a:pt x="239043" y="2570069"/>
                </a:cubicBezTo>
                <a:cubicBezTo>
                  <a:pt x="225557" y="2571125"/>
                  <a:pt x="214053" y="2564658"/>
                  <a:pt x="213272" y="2555578"/>
                </a:cubicBezTo>
                <a:lnTo>
                  <a:pt x="120053" y="1420731"/>
                </a:lnTo>
                <a:lnTo>
                  <a:pt x="116397" y="1376204"/>
                </a:lnTo>
                <a:lnTo>
                  <a:pt x="107032" y="1351936"/>
                </a:lnTo>
                <a:cubicBezTo>
                  <a:pt x="112065" y="1341450"/>
                  <a:pt x="100015" y="1335074"/>
                  <a:pt x="96551" y="1327198"/>
                </a:cubicBezTo>
                <a:lnTo>
                  <a:pt x="92248" y="1225556"/>
                </a:lnTo>
                <a:lnTo>
                  <a:pt x="94152" y="1188808"/>
                </a:lnTo>
                <a:lnTo>
                  <a:pt x="97307" y="1163362"/>
                </a:lnTo>
                <a:lnTo>
                  <a:pt x="98506" y="1158406"/>
                </a:lnTo>
                <a:lnTo>
                  <a:pt x="85059" y="994696"/>
                </a:lnTo>
                <a:lnTo>
                  <a:pt x="82284" y="982765"/>
                </a:lnTo>
                <a:lnTo>
                  <a:pt x="80720" y="941876"/>
                </a:lnTo>
                <a:lnTo>
                  <a:pt x="77804" y="93615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vestiti, persona, interno, Giochi&#10;&#10;Descrizione generata automaticamente">
            <a:extLst>
              <a:ext uri="{FF2B5EF4-FFF2-40B4-BE49-F238E27FC236}">
                <a16:creationId xmlns:a16="http://schemas.microsoft.com/office/drawing/2014/main" id="{03AEDFA0-8593-A4B8-B13A-7290D2A8F2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rcRect t="3215" r="-3" b="16205"/>
          <a:stretch/>
        </p:blipFill>
        <p:spPr>
          <a:xfrm>
            <a:off x="2329338" y="2062"/>
            <a:ext cx="4252940" cy="2570181"/>
          </a:xfrm>
          <a:custGeom>
            <a:avLst/>
            <a:gdLst/>
            <a:ahLst/>
            <a:cxnLst/>
            <a:rect l="l" t="t" r="r" b="b"/>
            <a:pathLst>
              <a:path w="4252940" h="2570181">
                <a:moveTo>
                  <a:pt x="0" y="0"/>
                </a:moveTo>
                <a:lnTo>
                  <a:pt x="4069995" y="0"/>
                </a:lnTo>
                <a:lnTo>
                  <a:pt x="4252906" y="2226776"/>
                </a:lnTo>
                <a:cubicBezTo>
                  <a:pt x="4253616" y="2235881"/>
                  <a:pt x="4243282" y="2244151"/>
                  <a:pt x="4229777" y="2245284"/>
                </a:cubicBezTo>
                <a:cubicBezTo>
                  <a:pt x="2899532" y="2353546"/>
                  <a:pt x="1569287" y="2461808"/>
                  <a:pt x="239043" y="2570069"/>
                </a:cubicBezTo>
                <a:cubicBezTo>
                  <a:pt x="225557" y="2571125"/>
                  <a:pt x="214053" y="2564658"/>
                  <a:pt x="213272" y="2555578"/>
                </a:cubicBezTo>
                <a:lnTo>
                  <a:pt x="120053" y="1420731"/>
                </a:lnTo>
                <a:lnTo>
                  <a:pt x="116397" y="1376204"/>
                </a:lnTo>
                <a:lnTo>
                  <a:pt x="107032" y="1351936"/>
                </a:lnTo>
                <a:cubicBezTo>
                  <a:pt x="112065" y="1341450"/>
                  <a:pt x="100015" y="1335074"/>
                  <a:pt x="96551" y="1327198"/>
                </a:cubicBezTo>
                <a:lnTo>
                  <a:pt x="92248" y="1225556"/>
                </a:lnTo>
                <a:lnTo>
                  <a:pt x="94152" y="1188808"/>
                </a:lnTo>
                <a:lnTo>
                  <a:pt x="97307" y="1163362"/>
                </a:lnTo>
                <a:lnTo>
                  <a:pt x="98506" y="1158406"/>
                </a:lnTo>
                <a:lnTo>
                  <a:pt x="85059" y="994696"/>
                </a:lnTo>
                <a:lnTo>
                  <a:pt x="82284" y="982765"/>
                </a:lnTo>
                <a:lnTo>
                  <a:pt x="80720" y="941876"/>
                </a:lnTo>
                <a:lnTo>
                  <a:pt x="77804" y="936159"/>
                </a:lnTo>
                <a:close/>
              </a:path>
            </a:pathLst>
          </a:custGeom>
        </p:spPr>
      </p:pic>
      <p:sp>
        <p:nvSpPr>
          <p:cNvPr id="55" name="Rectangle 22">
            <a:extLst>
              <a:ext uri="{FF2B5EF4-FFF2-40B4-BE49-F238E27FC236}">
                <a16:creationId xmlns:a16="http://schemas.microsoft.com/office/drawing/2014/main" id="{DB61CCC5-EB1B-4B24-9A31-F29BC0355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68787">
            <a:off x="5083488" y="3802068"/>
            <a:ext cx="3072003" cy="2357035"/>
          </a:xfrm>
          <a:custGeom>
            <a:avLst/>
            <a:gdLst>
              <a:gd name="connsiteX0" fmla="*/ 0 w 3042378"/>
              <a:gd name="connsiteY0" fmla="*/ 0 h 2357035"/>
              <a:gd name="connsiteX1" fmla="*/ 3042378 w 3042378"/>
              <a:gd name="connsiteY1" fmla="*/ 0 h 2357035"/>
              <a:gd name="connsiteX2" fmla="*/ 3042378 w 3042378"/>
              <a:gd name="connsiteY2" fmla="*/ 2357035 h 2357035"/>
              <a:gd name="connsiteX3" fmla="*/ 0 w 3042378"/>
              <a:gd name="connsiteY3" fmla="*/ 2357035 h 2357035"/>
              <a:gd name="connsiteX4" fmla="*/ 0 w 3042378"/>
              <a:gd name="connsiteY4" fmla="*/ 0 h 2357035"/>
              <a:gd name="connsiteX0" fmla="*/ 0 w 3061809"/>
              <a:gd name="connsiteY0" fmla="*/ 955 h 2357035"/>
              <a:gd name="connsiteX1" fmla="*/ 3061809 w 3061809"/>
              <a:gd name="connsiteY1" fmla="*/ 0 h 2357035"/>
              <a:gd name="connsiteX2" fmla="*/ 3061809 w 3061809"/>
              <a:gd name="connsiteY2" fmla="*/ 2357035 h 2357035"/>
              <a:gd name="connsiteX3" fmla="*/ 19431 w 3061809"/>
              <a:gd name="connsiteY3" fmla="*/ 2357035 h 2357035"/>
              <a:gd name="connsiteX4" fmla="*/ 0 w 3061809"/>
              <a:gd name="connsiteY4" fmla="*/ 955 h 2357035"/>
              <a:gd name="connsiteX0" fmla="*/ 0 w 3061809"/>
              <a:gd name="connsiteY0" fmla="*/ 955 h 2357035"/>
              <a:gd name="connsiteX1" fmla="*/ 3061809 w 3061809"/>
              <a:gd name="connsiteY1" fmla="*/ 0 h 2357035"/>
              <a:gd name="connsiteX2" fmla="*/ 3061809 w 3061809"/>
              <a:gd name="connsiteY2" fmla="*/ 2357035 h 2357035"/>
              <a:gd name="connsiteX3" fmla="*/ 9237 w 3061809"/>
              <a:gd name="connsiteY3" fmla="*/ 2347796 h 2357035"/>
              <a:gd name="connsiteX4" fmla="*/ 0 w 3061809"/>
              <a:gd name="connsiteY4" fmla="*/ 955 h 2357035"/>
              <a:gd name="connsiteX0" fmla="*/ 10194 w 3072003"/>
              <a:gd name="connsiteY0" fmla="*/ 955 h 2357035"/>
              <a:gd name="connsiteX1" fmla="*/ 3072003 w 3072003"/>
              <a:gd name="connsiteY1" fmla="*/ 0 h 2357035"/>
              <a:gd name="connsiteX2" fmla="*/ 3072003 w 3072003"/>
              <a:gd name="connsiteY2" fmla="*/ 2357035 h 2357035"/>
              <a:gd name="connsiteX3" fmla="*/ 0 w 3072003"/>
              <a:gd name="connsiteY3" fmla="*/ 2348751 h 2357035"/>
              <a:gd name="connsiteX4" fmla="*/ 10194 w 3072003"/>
              <a:gd name="connsiteY4" fmla="*/ 955 h 235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2003" h="2357035">
                <a:moveTo>
                  <a:pt x="10194" y="955"/>
                </a:moveTo>
                <a:lnTo>
                  <a:pt x="3072003" y="0"/>
                </a:lnTo>
                <a:lnTo>
                  <a:pt x="3072003" y="2357035"/>
                </a:lnTo>
                <a:lnTo>
                  <a:pt x="0" y="2348751"/>
                </a:lnTo>
                <a:lnTo>
                  <a:pt x="10194" y="9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27">
            <a:extLst>
              <a:ext uri="{FF2B5EF4-FFF2-40B4-BE49-F238E27FC236}">
                <a16:creationId xmlns:a16="http://schemas.microsoft.com/office/drawing/2014/main" id="{6AA524FD-645D-49BC-847D-D19AAAA51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64805">
            <a:off x="5564429" y="3555260"/>
            <a:ext cx="2152857" cy="2865067"/>
          </a:xfrm>
          <a:custGeom>
            <a:avLst/>
            <a:gdLst>
              <a:gd name="connsiteX0" fmla="*/ 0 w 2593269"/>
              <a:gd name="connsiteY0" fmla="*/ 2215569 h 3452654"/>
              <a:gd name="connsiteX1" fmla="*/ 4751 w 2593269"/>
              <a:gd name="connsiteY1" fmla="*/ 2196610 h 3452654"/>
              <a:gd name="connsiteX2" fmla="*/ 2774 w 2593269"/>
              <a:gd name="connsiteY2" fmla="*/ 2183813 h 3452654"/>
              <a:gd name="connsiteX3" fmla="*/ 7865 w 2593269"/>
              <a:gd name="connsiteY3" fmla="*/ 2159978 h 3452654"/>
              <a:gd name="connsiteX4" fmla="*/ 12554 w 2593269"/>
              <a:gd name="connsiteY4" fmla="*/ 2125112 h 3452654"/>
              <a:gd name="connsiteX5" fmla="*/ 17553 w 2593269"/>
              <a:gd name="connsiteY5" fmla="*/ 2101110 h 3452654"/>
              <a:gd name="connsiteX6" fmla="*/ 19083 w 2593269"/>
              <a:gd name="connsiteY6" fmla="*/ 2096482 h 3452654"/>
              <a:gd name="connsiteX7" fmla="*/ 19083 w 2593269"/>
              <a:gd name="connsiteY7" fmla="*/ 1939430 h 3452654"/>
              <a:gd name="connsiteX8" fmla="*/ 17372 w 2593269"/>
              <a:gd name="connsiteY8" fmla="*/ 1927844 h 3452654"/>
              <a:gd name="connsiteX9" fmla="*/ 19083 w 2593269"/>
              <a:gd name="connsiteY9" fmla="*/ 1888758 h 3452654"/>
              <a:gd name="connsiteX10" fmla="*/ 16752 w 2593269"/>
              <a:gd name="connsiteY10" fmla="*/ 1883082 h 3452654"/>
              <a:gd name="connsiteX11" fmla="*/ 19083 w 2593269"/>
              <a:gd name="connsiteY11" fmla="*/ 1844870 h 3452654"/>
              <a:gd name="connsiteX12" fmla="*/ 17104 w 2593269"/>
              <a:gd name="connsiteY12" fmla="*/ 1803002 h 3452654"/>
              <a:gd name="connsiteX13" fmla="*/ 11785 w 2593269"/>
              <a:gd name="connsiteY13" fmla="*/ 1799876 h 3452654"/>
              <a:gd name="connsiteX14" fmla="*/ 11317 w 2593269"/>
              <a:gd name="connsiteY14" fmla="*/ 1790694 h 3452654"/>
              <a:gd name="connsiteX15" fmla="*/ 11419 w 2593269"/>
              <a:gd name="connsiteY15" fmla="*/ 1776238 h 3452654"/>
              <a:gd name="connsiteX16" fmla="*/ 17002 w 2593269"/>
              <a:gd name="connsiteY16" fmla="*/ 1743859 h 3452654"/>
              <a:gd name="connsiteX17" fmla="*/ 15104 w 2593269"/>
              <a:gd name="connsiteY17" fmla="*/ 0 h 3452654"/>
              <a:gd name="connsiteX18" fmla="*/ 2562730 w 2593269"/>
              <a:gd name="connsiteY18" fmla="*/ 0 h 3452654"/>
              <a:gd name="connsiteX19" fmla="*/ 2589876 w 2593269"/>
              <a:gd name="connsiteY19" fmla="*/ 27148 h 3452654"/>
              <a:gd name="connsiteX20" fmla="*/ 2592792 w 2593269"/>
              <a:gd name="connsiteY20" fmla="*/ 3450901 h 3452654"/>
              <a:gd name="connsiteX21" fmla="*/ 2592790 w 2593269"/>
              <a:gd name="connsiteY21" fmla="*/ 3452654 h 3452654"/>
              <a:gd name="connsiteX22" fmla="*/ 42505 w 2593269"/>
              <a:gd name="connsiteY22" fmla="*/ 3452654 h 3452654"/>
              <a:gd name="connsiteX23" fmla="*/ 19083 w 2593269"/>
              <a:gd name="connsiteY23" fmla="*/ 3436827 h 3452654"/>
              <a:gd name="connsiteX24" fmla="*/ 19083 w 2593269"/>
              <a:gd name="connsiteY24" fmla="*/ 2717567 h 3452654"/>
              <a:gd name="connsiteX25" fmla="*/ 12492 w 2593269"/>
              <a:gd name="connsiteY25" fmla="*/ 2694089 h 3452654"/>
              <a:gd name="connsiteX26" fmla="*/ 19083 w 2593269"/>
              <a:gd name="connsiteY26" fmla="*/ 2669941 h 3452654"/>
              <a:gd name="connsiteX27" fmla="*/ 19083 w 2593269"/>
              <a:gd name="connsiteY27" fmla="*/ 2348137 h 3452654"/>
              <a:gd name="connsiteX28" fmla="*/ 19083 w 2593269"/>
              <a:gd name="connsiteY28" fmla="*/ 2305422 h 3452654"/>
              <a:gd name="connsiteX29" fmla="*/ 12059 w 2593269"/>
              <a:gd name="connsiteY29" fmla="*/ 2281564 h 3452654"/>
              <a:gd name="connsiteX30" fmla="*/ 4009 w 2593269"/>
              <a:gd name="connsiteY30" fmla="*/ 2257171 h 3452654"/>
              <a:gd name="connsiteX31" fmla="*/ 538 w 2593269"/>
              <a:gd name="connsiteY31" fmla="*/ 2233665 h 345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93269" h="3452654">
                <a:moveTo>
                  <a:pt x="0" y="2215569"/>
                </a:moveTo>
                <a:lnTo>
                  <a:pt x="4751" y="2196610"/>
                </a:lnTo>
                <a:cubicBezTo>
                  <a:pt x="5212" y="2191317"/>
                  <a:pt x="2255" y="2189918"/>
                  <a:pt x="2774" y="2183813"/>
                </a:cubicBezTo>
                <a:lnTo>
                  <a:pt x="7865" y="2159978"/>
                </a:lnTo>
                <a:lnTo>
                  <a:pt x="12554" y="2125112"/>
                </a:lnTo>
                <a:lnTo>
                  <a:pt x="17553" y="2101110"/>
                </a:lnTo>
                <a:lnTo>
                  <a:pt x="19083" y="2096482"/>
                </a:lnTo>
                <a:lnTo>
                  <a:pt x="19083" y="1939430"/>
                </a:lnTo>
                <a:lnTo>
                  <a:pt x="17372" y="1927844"/>
                </a:lnTo>
                <a:lnTo>
                  <a:pt x="19083" y="1888758"/>
                </a:lnTo>
                <a:lnTo>
                  <a:pt x="16752" y="1883082"/>
                </a:lnTo>
                <a:lnTo>
                  <a:pt x="19083" y="1844870"/>
                </a:lnTo>
                <a:cubicBezTo>
                  <a:pt x="18753" y="1832215"/>
                  <a:pt x="19274" y="1810287"/>
                  <a:pt x="17104" y="1803002"/>
                </a:cubicBezTo>
                <a:lnTo>
                  <a:pt x="11785" y="1799876"/>
                </a:lnTo>
                <a:lnTo>
                  <a:pt x="11317" y="1790694"/>
                </a:lnTo>
                <a:cubicBezTo>
                  <a:pt x="11725" y="1790022"/>
                  <a:pt x="11385" y="1776784"/>
                  <a:pt x="11419" y="1776238"/>
                </a:cubicBezTo>
                <a:lnTo>
                  <a:pt x="17002" y="1743859"/>
                </a:lnTo>
                <a:lnTo>
                  <a:pt x="15104" y="0"/>
                </a:lnTo>
                <a:lnTo>
                  <a:pt x="2562730" y="0"/>
                </a:lnTo>
                <a:cubicBezTo>
                  <a:pt x="2577707" y="43"/>
                  <a:pt x="2589838" y="12172"/>
                  <a:pt x="2589876" y="27148"/>
                </a:cubicBezTo>
                <a:cubicBezTo>
                  <a:pt x="2592987" y="569471"/>
                  <a:pt x="2593958" y="2217510"/>
                  <a:pt x="2592792" y="3450901"/>
                </a:cubicBezTo>
                <a:lnTo>
                  <a:pt x="2592790" y="3452654"/>
                </a:lnTo>
                <a:lnTo>
                  <a:pt x="42505" y="3452654"/>
                </a:lnTo>
                <a:cubicBezTo>
                  <a:pt x="29573" y="3452604"/>
                  <a:pt x="19117" y="3445541"/>
                  <a:pt x="19083" y="3436827"/>
                </a:cubicBezTo>
                <a:lnTo>
                  <a:pt x="19083" y="2717567"/>
                </a:lnTo>
                <a:lnTo>
                  <a:pt x="12492" y="2694089"/>
                </a:lnTo>
                <a:cubicBezTo>
                  <a:pt x="12783" y="2680913"/>
                  <a:pt x="16887" y="2677990"/>
                  <a:pt x="19083" y="2669941"/>
                </a:cubicBezTo>
                <a:lnTo>
                  <a:pt x="19083" y="2348137"/>
                </a:lnTo>
                <a:lnTo>
                  <a:pt x="19083" y="2305422"/>
                </a:lnTo>
                <a:lnTo>
                  <a:pt x="12059" y="2281564"/>
                </a:lnTo>
                <a:cubicBezTo>
                  <a:pt x="17675" y="2271966"/>
                  <a:pt x="6693" y="2264946"/>
                  <a:pt x="4009" y="2257171"/>
                </a:cubicBezTo>
                <a:lnTo>
                  <a:pt x="538" y="223366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7" name="Immagine 6" descr="Immagine che contiene vestiti, interno, persona, muro&#10;&#10;Descrizione generata automaticamente">
            <a:extLst>
              <a:ext uri="{FF2B5EF4-FFF2-40B4-BE49-F238E27FC236}">
                <a16:creationId xmlns:a16="http://schemas.microsoft.com/office/drawing/2014/main" id="{09173051-66AB-1B67-ADC8-65DC665682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rcRect t="1946" r="1" b="1"/>
          <a:stretch/>
        </p:blipFill>
        <p:spPr>
          <a:xfrm>
            <a:off x="5500884" y="3507400"/>
            <a:ext cx="2267367" cy="2964324"/>
          </a:xfrm>
          <a:custGeom>
            <a:avLst/>
            <a:gdLst/>
            <a:ahLst/>
            <a:cxnLst/>
            <a:rect l="l" t="t" r="r" b="b"/>
            <a:pathLst>
              <a:path w="2267367" h="2964324">
                <a:moveTo>
                  <a:pt x="133826" y="0"/>
                </a:moveTo>
                <a:lnTo>
                  <a:pt x="2248567" y="101458"/>
                </a:lnTo>
                <a:cubicBezTo>
                  <a:pt x="2259288" y="102014"/>
                  <a:pt x="2267678" y="108284"/>
                  <a:pt x="2267359" y="115508"/>
                </a:cubicBezTo>
                <a:lnTo>
                  <a:pt x="2238757" y="711676"/>
                </a:lnTo>
                <a:lnTo>
                  <a:pt x="2243289" y="731398"/>
                </a:lnTo>
                <a:cubicBezTo>
                  <a:pt x="2242524" y="742308"/>
                  <a:pt x="2239004" y="744567"/>
                  <a:pt x="2236863" y="751151"/>
                </a:cubicBezTo>
                <a:lnTo>
                  <a:pt x="2224066" y="1017883"/>
                </a:lnTo>
                <a:lnTo>
                  <a:pt x="2222368" y="1053287"/>
                </a:lnTo>
                <a:lnTo>
                  <a:pt x="2227244" y="1073342"/>
                </a:lnTo>
                <a:cubicBezTo>
                  <a:pt x="2222205" y="1081074"/>
                  <a:pt x="2231032" y="1087329"/>
                  <a:pt x="2232949" y="1093881"/>
                </a:cubicBezTo>
                <a:lnTo>
                  <a:pt x="2234892" y="1113502"/>
                </a:lnTo>
                <a:lnTo>
                  <a:pt x="2234619" y="1128522"/>
                </a:lnTo>
                <a:lnTo>
                  <a:pt x="2229925" y="1144048"/>
                </a:lnTo>
                <a:cubicBezTo>
                  <a:pt x="2229332" y="1148417"/>
                  <a:pt x="2231729" y="1149694"/>
                  <a:pt x="2231056" y="1154733"/>
                </a:cubicBezTo>
                <a:lnTo>
                  <a:pt x="2225886" y="1174287"/>
                </a:lnTo>
                <a:lnTo>
                  <a:pt x="2220612" y="1202999"/>
                </a:lnTo>
                <a:lnTo>
                  <a:pt x="2215512" y="1222695"/>
                </a:lnTo>
                <a:lnTo>
                  <a:pt x="2214059" y="1226470"/>
                </a:lnTo>
                <a:lnTo>
                  <a:pt x="2207814" y="1356645"/>
                </a:lnTo>
                <a:lnTo>
                  <a:pt x="2208772" y="1366316"/>
                </a:lnTo>
                <a:lnTo>
                  <a:pt x="2205799" y="1398645"/>
                </a:lnTo>
                <a:lnTo>
                  <a:pt x="2207506" y="1403442"/>
                </a:lnTo>
                <a:lnTo>
                  <a:pt x="2204054" y="1435022"/>
                </a:lnTo>
                <a:cubicBezTo>
                  <a:pt x="2203824" y="1445524"/>
                  <a:pt x="2202520" y="1463679"/>
                  <a:pt x="2204030" y="1469803"/>
                </a:cubicBezTo>
                <a:lnTo>
                  <a:pt x="2208316" y="1472606"/>
                </a:lnTo>
                <a:lnTo>
                  <a:pt x="2208339" y="1480235"/>
                </a:lnTo>
                <a:cubicBezTo>
                  <a:pt x="2207974" y="1480776"/>
                  <a:pt x="2207729" y="1491762"/>
                  <a:pt x="2207679" y="1492213"/>
                </a:cubicBezTo>
                <a:lnTo>
                  <a:pt x="2201762" y="1518829"/>
                </a:lnTo>
                <a:lnTo>
                  <a:pt x="2133990" y="2964324"/>
                </a:lnTo>
                <a:lnTo>
                  <a:pt x="21454" y="2862971"/>
                </a:lnTo>
                <a:cubicBezTo>
                  <a:pt x="9037" y="2862340"/>
                  <a:pt x="-540" y="2851804"/>
                  <a:pt x="24" y="2839389"/>
                </a:cubicBezTo>
                <a:cubicBezTo>
                  <a:pt x="19010" y="2389754"/>
                  <a:pt x="83741" y="1023718"/>
                  <a:pt x="133755" y="1453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FC312E-64D6-52B0-A391-4B11B7F5B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0425" y="2576672"/>
            <a:ext cx="4173803" cy="41808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Imparare, tuttavia, non implica annoiarsi: giochi e socialità, infatti, sono stati alla base del progetto.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Da un lato, la possibilità di mettere in pratica quanto imparato con attività ricreative permette una partecipazione più sincera e attiva.</a:t>
            </a:r>
          </a:p>
          <a:p>
            <a:pPr>
              <a:lnSpc>
                <a:spcPct val="110000"/>
              </a:lnSpc>
            </a:pPr>
            <a:r>
              <a:rPr lang="it-IT" sz="1800" dirty="0">
                <a:latin typeface="Rockwell"/>
              </a:rPr>
              <a:t>Dall'altro, incontrando persone così diverse, si impara a relazionarsi e a conoscersi l'uno dall'altro, apprendendo così la più importante delle lezioni.</a:t>
            </a:r>
          </a:p>
        </p:txBody>
      </p:sp>
      <p:grpSp>
        <p:nvGrpSpPr>
          <p:cNvPr id="57" name="Group 29">
            <a:extLst>
              <a:ext uri="{FF2B5EF4-FFF2-40B4-BE49-F238E27FC236}">
                <a16:creationId xmlns:a16="http://schemas.microsoft.com/office/drawing/2014/main" id="{86843E0F-A07F-4707-9891-697B6C32F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29DB559-2287-4C87-B4D0-5A8B110ED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C7CC2A5-CF2C-4F81-A4C6-14B1AF400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133607F-0BF7-41C8-B199-DAAF1B73BA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Oval 31">
              <a:extLst>
                <a:ext uri="{FF2B5EF4-FFF2-40B4-BE49-F238E27FC236}">
                  <a16:creationId xmlns:a16="http://schemas.microsoft.com/office/drawing/2014/main" id="{E4D0B180-3396-4C10-A8EF-24EA22CFB4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37C2BFC2-F4FE-B23D-0A4B-61E3FFE5E427}"/>
              </a:ext>
            </a:extLst>
          </p:cNvPr>
          <p:cNvSpPr/>
          <p:nvPr/>
        </p:nvSpPr>
        <p:spPr>
          <a:xfrm rot="-180000">
            <a:off x="1880518" y="2004575"/>
            <a:ext cx="527206" cy="552086"/>
          </a:xfrm>
          <a:prstGeom prst="rect">
            <a:avLst/>
          </a:prstGeom>
          <a:solidFill>
            <a:srgbClr val="F3F2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B0343A0-09A0-ACE6-B812-DF143C9CC3EB}"/>
              </a:ext>
            </a:extLst>
          </p:cNvPr>
          <p:cNvSpPr/>
          <p:nvPr/>
        </p:nvSpPr>
        <p:spPr>
          <a:xfrm rot="-360000">
            <a:off x="2393475" y="1299686"/>
            <a:ext cx="86140" cy="12788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B309728-42D0-ACF8-7E3C-E55260188A3C}"/>
              </a:ext>
            </a:extLst>
          </p:cNvPr>
          <p:cNvSpPr/>
          <p:nvPr/>
        </p:nvSpPr>
        <p:spPr>
          <a:xfrm rot="240000">
            <a:off x="1762809" y="1711915"/>
            <a:ext cx="97184" cy="8591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9253474-F163-FB38-BA02-1973376B1EDB}"/>
              </a:ext>
            </a:extLst>
          </p:cNvPr>
          <p:cNvSpPr/>
          <p:nvPr/>
        </p:nvSpPr>
        <p:spPr>
          <a:xfrm rot="240000">
            <a:off x="1916254" y="1266382"/>
            <a:ext cx="284248" cy="839215"/>
          </a:xfrm>
          <a:prstGeom prst="rect">
            <a:avLst/>
          </a:prstGeom>
          <a:solidFill>
            <a:srgbClr val="F3F2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90E087E-507E-C43E-6696-C069CCB6CA88}"/>
              </a:ext>
            </a:extLst>
          </p:cNvPr>
          <p:cNvSpPr/>
          <p:nvPr/>
        </p:nvSpPr>
        <p:spPr>
          <a:xfrm rot="-120000">
            <a:off x="1816709" y="2439836"/>
            <a:ext cx="616226" cy="130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3">
            <a:extLst>
              <a:ext uri="{FF2B5EF4-FFF2-40B4-BE49-F238E27FC236}">
                <a16:creationId xmlns:a16="http://schemas.microsoft.com/office/drawing/2014/main" id="{E98430C5-7E9B-1BF9-DADA-CAB7A32387F3}"/>
              </a:ext>
            </a:extLst>
          </p:cNvPr>
          <p:cNvSpPr txBox="1"/>
          <p:nvPr/>
        </p:nvSpPr>
        <p:spPr>
          <a:xfrm>
            <a:off x="7873950" y="1688257"/>
            <a:ext cx="314076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i="1" dirty="0">
                <a:solidFill>
                  <a:srgbClr val="CDFF07"/>
                </a:solidFill>
                <a:highlight>
                  <a:srgbClr val="000000"/>
                </a:highlight>
                <a:latin typeface="Rockwell"/>
              </a:rPr>
              <a:t>...E SOCIALITÀ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58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eetscapeVTI">
  <a:themeElements>
    <a:clrScheme name="Streetscape2">
      <a:dk1>
        <a:sysClr val="windowText" lastClr="000000"/>
      </a:dk1>
      <a:lt1>
        <a:srgbClr val="FFFFFF"/>
      </a:lt1>
      <a:dk2>
        <a:srgbClr val="191919"/>
      </a:dk2>
      <a:lt2>
        <a:srgbClr val="F3F2EE"/>
      </a:lt2>
      <a:accent1>
        <a:srgbClr val="448885"/>
      </a:accent1>
      <a:accent2>
        <a:srgbClr val="627C58"/>
      </a:accent2>
      <a:accent3>
        <a:srgbClr val="848358"/>
      </a:accent3>
      <a:accent4>
        <a:srgbClr val="547096"/>
      </a:accent4>
      <a:accent5>
        <a:srgbClr val="646464"/>
      </a:accent5>
      <a:accent6>
        <a:srgbClr val="A8A8A8"/>
      </a:accent6>
      <a:hlink>
        <a:srgbClr val="0563C1"/>
      </a:hlink>
      <a:folHlink>
        <a:srgbClr val="954F72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StreetscapeVTI</vt:lpstr>
      <vt:lpstr>RadioLab Cesano Maderno</vt:lpstr>
      <vt:lpstr>Presentazione standard di PowerPoint</vt:lpstr>
      <vt:lpstr>CR-39 e graniti</vt:lpstr>
      <vt:lpstr>CR-39 e graniti</vt:lpstr>
      <vt:lpstr>CR-39 e graniti</vt:lpstr>
      <vt:lpstr>Il sito</vt:lpstr>
      <vt:lpstr>Presentazione standard di PowerPoint</vt:lpstr>
      <vt:lpstr>Presentazione standard di PowerPoint</vt:lpstr>
      <vt:lpstr>Macugnaga</vt:lpstr>
      <vt:lpstr>Grazie per l'attenzione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537</cp:revision>
  <dcterms:created xsi:type="dcterms:W3CDTF">2024-10-31T15:46:54Z</dcterms:created>
  <dcterms:modified xsi:type="dcterms:W3CDTF">2024-11-06T17:37:10Z</dcterms:modified>
</cp:coreProperties>
</file>