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24"/>
  </p:notesMasterIdLst>
  <p:sldIdLst>
    <p:sldId id="335" r:id="rId5"/>
    <p:sldId id="1056" r:id="rId6"/>
    <p:sldId id="1057" r:id="rId7"/>
    <p:sldId id="1064" r:id="rId8"/>
    <p:sldId id="1058" r:id="rId9"/>
    <p:sldId id="1059" r:id="rId10"/>
    <p:sldId id="1060" r:id="rId11"/>
    <p:sldId id="1061" r:id="rId12"/>
    <p:sldId id="1062" r:id="rId13"/>
    <p:sldId id="1066" r:id="rId14"/>
    <p:sldId id="1068" r:id="rId15"/>
    <p:sldId id="1065" r:id="rId16"/>
    <p:sldId id="1067" r:id="rId17"/>
    <p:sldId id="1069" r:id="rId18"/>
    <p:sldId id="1070" r:id="rId19"/>
    <p:sldId id="1071" r:id="rId20"/>
    <p:sldId id="1072" r:id="rId21"/>
    <p:sldId id="1073" r:id="rId22"/>
    <p:sldId id="4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5"/>
    <a:srgbClr val="002D4B"/>
    <a:srgbClr val="0055A0"/>
    <a:srgbClr val="FF00FF"/>
    <a:srgbClr val="6EAC1C"/>
    <a:srgbClr val="FFB9FF"/>
    <a:srgbClr val="FF0066"/>
    <a:srgbClr val="4196B3"/>
    <a:srgbClr val="00CC00"/>
    <a:srgbClr val="C7E2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D2CF0-6599-4125-9786-B6C81B5AEFF4}" v="94" dt="2024-11-24T18:02:05.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248" autoAdjust="0"/>
  </p:normalViewPr>
  <p:slideViewPr>
    <p:cSldViewPr snapToGrid="0">
      <p:cViewPr varScale="1">
        <p:scale>
          <a:sx n="78" d="100"/>
          <a:sy n="78" d="100"/>
        </p:scale>
        <p:origin x="134" y="48"/>
      </p:cViewPr>
      <p:guideLst>
        <p:guide orient="horz" pos="3672"/>
        <p:guide pos="3840"/>
      </p:guideLst>
    </p:cSldViewPr>
  </p:slideViewPr>
  <p:outlineViewPr>
    <p:cViewPr>
      <p:scale>
        <a:sx n="33" d="100"/>
        <a:sy n="33" d="100"/>
      </p:scale>
      <p:origin x="0" y="-149"/>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ia Farinon" userId="8904544a-b63c-45aa-8ae4-015ed5536e67" providerId="ADAL" clId="{60B6EE32-DE11-46AE-B445-CCB1F2BF2C6C}"/>
    <pc:docChg chg="undo redo custSel addSld delSld modSld sldOrd modMainMaster">
      <pc:chgData name="Stefania Farinon" userId="8904544a-b63c-45aa-8ae4-015ed5536e67" providerId="ADAL" clId="{60B6EE32-DE11-46AE-B445-CCB1F2BF2C6C}" dt="2024-11-03T10:44:32.827" v="3995" actId="20577"/>
      <pc:docMkLst>
        <pc:docMk/>
      </pc:docMkLst>
      <pc:sldChg chg="add">
        <pc:chgData name="Stefania Farinon" userId="8904544a-b63c-45aa-8ae4-015ed5536e67" providerId="ADAL" clId="{60B6EE32-DE11-46AE-B445-CCB1F2BF2C6C}" dt="2024-11-01T10:51:21.699" v="2009"/>
        <pc:sldMkLst>
          <pc:docMk/>
          <pc:sldMk cId="3530053705" sldId="417"/>
        </pc:sldMkLst>
      </pc:sldChg>
      <pc:sldChg chg="modSp del">
        <pc:chgData name="Stefania Farinon" userId="8904544a-b63c-45aa-8ae4-015ed5536e67" providerId="ADAL" clId="{60B6EE32-DE11-46AE-B445-CCB1F2BF2C6C}" dt="2024-11-01T09:44:36.442" v="1534" actId="47"/>
        <pc:sldMkLst>
          <pc:docMk/>
          <pc:sldMk cId="1207848599" sldId="1046"/>
        </pc:sldMkLst>
      </pc:sldChg>
      <pc:sldChg chg="modSp mod">
        <pc:chgData name="Stefania Farinon" userId="8904544a-b63c-45aa-8ae4-015ed5536e67" providerId="ADAL" clId="{60B6EE32-DE11-46AE-B445-CCB1F2BF2C6C}" dt="2024-11-03T08:53:19.065" v="3723" actId="1076"/>
        <pc:sldMkLst>
          <pc:docMk/>
          <pc:sldMk cId="4186533758" sldId="1047"/>
        </pc:sldMkLst>
      </pc:sldChg>
      <pc:sldChg chg="del">
        <pc:chgData name="Stefania Farinon" userId="8904544a-b63c-45aa-8ae4-015ed5536e67" providerId="ADAL" clId="{60B6EE32-DE11-46AE-B445-CCB1F2BF2C6C}" dt="2024-11-01T14:33:52.555" v="2975" actId="47"/>
        <pc:sldMkLst>
          <pc:docMk/>
          <pc:sldMk cId="2248706092" sldId="1048"/>
        </pc:sldMkLst>
      </pc:sldChg>
      <pc:sldChg chg="modSp mod">
        <pc:chgData name="Stefania Farinon" userId="8904544a-b63c-45aa-8ae4-015ed5536e67" providerId="ADAL" clId="{60B6EE32-DE11-46AE-B445-CCB1F2BF2C6C}" dt="2024-11-03T09:14:27.304" v="3934" actId="403"/>
        <pc:sldMkLst>
          <pc:docMk/>
          <pc:sldMk cId="1528792936" sldId="1049"/>
        </pc:sldMkLst>
      </pc:sldChg>
      <pc:sldChg chg="modSp mod">
        <pc:chgData name="Stefania Farinon" userId="8904544a-b63c-45aa-8ae4-015ed5536e67" providerId="ADAL" clId="{60B6EE32-DE11-46AE-B445-CCB1F2BF2C6C}" dt="2024-11-03T08:54:15.607" v="3737" actId="403"/>
        <pc:sldMkLst>
          <pc:docMk/>
          <pc:sldMk cId="1057011095" sldId="1050"/>
        </pc:sldMkLst>
      </pc:sldChg>
      <pc:sldChg chg="modSp del mod">
        <pc:chgData name="Stefania Farinon" userId="8904544a-b63c-45aa-8ae4-015ed5536e67" providerId="ADAL" clId="{60B6EE32-DE11-46AE-B445-CCB1F2BF2C6C}" dt="2024-11-03T08:39:49.313" v="3289" actId="47"/>
        <pc:sldMkLst>
          <pc:docMk/>
          <pc:sldMk cId="1791370832" sldId="1051"/>
        </pc:sldMkLst>
      </pc:sldChg>
      <pc:sldChg chg="modSp mod">
        <pc:chgData name="Stefania Farinon" userId="8904544a-b63c-45aa-8ae4-015ed5536e67" providerId="ADAL" clId="{60B6EE32-DE11-46AE-B445-CCB1F2BF2C6C}" dt="2024-11-01T13:38:56.330" v="2178" actId="114"/>
        <pc:sldMkLst>
          <pc:docMk/>
          <pc:sldMk cId="653166704" sldId="1052"/>
        </pc:sldMkLst>
      </pc:sldChg>
      <pc:sldChg chg="addSp modSp mod">
        <pc:chgData name="Stefania Farinon" userId="8904544a-b63c-45aa-8ae4-015ed5536e67" providerId="ADAL" clId="{60B6EE32-DE11-46AE-B445-CCB1F2BF2C6C}" dt="2024-11-01T09:08:11.824" v="1136" actId="947"/>
        <pc:sldMkLst>
          <pc:docMk/>
          <pc:sldMk cId="2033690453" sldId="1053"/>
        </pc:sldMkLst>
      </pc:sldChg>
      <pc:sldChg chg="addSp modSp mod">
        <pc:chgData name="Stefania Farinon" userId="8904544a-b63c-45aa-8ae4-015ed5536e67" providerId="ADAL" clId="{60B6EE32-DE11-46AE-B445-CCB1F2BF2C6C}" dt="2024-11-01T13:39:01.573" v="2179" actId="114"/>
        <pc:sldMkLst>
          <pc:docMk/>
          <pc:sldMk cId="1715427618" sldId="1054"/>
        </pc:sldMkLst>
      </pc:sldChg>
      <pc:sldChg chg="addSp delSp modSp new mod">
        <pc:chgData name="Stefania Farinon" userId="8904544a-b63c-45aa-8ae4-015ed5536e67" providerId="ADAL" clId="{60B6EE32-DE11-46AE-B445-CCB1F2BF2C6C}" dt="2024-11-03T10:28:56.430" v="3937" actId="20577"/>
        <pc:sldMkLst>
          <pc:docMk/>
          <pc:sldMk cId="1560644735" sldId="1055"/>
        </pc:sldMkLst>
      </pc:sldChg>
      <pc:sldChg chg="addSp modSp new mod">
        <pc:chgData name="Stefania Farinon" userId="8904544a-b63c-45aa-8ae4-015ed5536e67" providerId="ADAL" clId="{60B6EE32-DE11-46AE-B445-CCB1F2BF2C6C}" dt="2024-11-01T14:23:21.688" v="2933" actId="20577"/>
        <pc:sldMkLst>
          <pc:docMk/>
          <pc:sldMk cId="4022640704" sldId="1056"/>
        </pc:sldMkLst>
      </pc:sldChg>
      <pc:sldChg chg="addSp modSp add mod">
        <pc:chgData name="Stefania Farinon" userId="8904544a-b63c-45aa-8ae4-015ed5536e67" providerId="ADAL" clId="{60B6EE32-DE11-46AE-B445-CCB1F2BF2C6C}" dt="2024-11-03T08:43:32.615" v="3335" actId="20577"/>
        <pc:sldMkLst>
          <pc:docMk/>
          <pc:sldMk cId="2227838003" sldId="1057"/>
        </pc:sldMkLst>
      </pc:sldChg>
      <pc:sldChg chg="addSp delSp modSp new mod ord">
        <pc:chgData name="Stefania Farinon" userId="8904544a-b63c-45aa-8ae4-015ed5536e67" providerId="ADAL" clId="{60B6EE32-DE11-46AE-B445-CCB1F2BF2C6C}" dt="2024-11-03T08:55:34.876" v="3742" actId="207"/>
        <pc:sldMkLst>
          <pc:docMk/>
          <pc:sldMk cId="3183044387" sldId="1058"/>
        </pc:sldMkLst>
      </pc:sldChg>
      <pc:sldChg chg="addSp modSp new mod">
        <pc:chgData name="Stefania Farinon" userId="8904544a-b63c-45aa-8ae4-015ed5536e67" providerId="ADAL" clId="{60B6EE32-DE11-46AE-B445-CCB1F2BF2C6C}" dt="2024-11-01T09:12:03.335" v="1160"/>
        <pc:sldMkLst>
          <pc:docMk/>
          <pc:sldMk cId="1621807270" sldId="1059"/>
        </pc:sldMkLst>
      </pc:sldChg>
      <pc:sldChg chg="addSp modSp new mod">
        <pc:chgData name="Stefania Farinon" userId="8904544a-b63c-45aa-8ae4-015ed5536e67" providerId="ADAL" clId="{60B6EE32-DE11-46AE-B445-CCB1F2BF2C6C}" dt="2024-11-03T10:38:38.791" v="3980" actId="20577"/>
        <pc:sldMkLst>
          <pc:docMk/>
          <pc:sldMk cId="2236404936" sldId="1060"/>
        </pc:sldMkLst>
      </pc:sldChg>
      <pc:sldChg chg="addSp delSp modSp new mod">
        <pc:chgData name="Stefania Farinon" userId="8904544a-b63c-45aa-8ae4-015ed5536e67" providerId="ADAL" clId="{60B6EE32-DE11-46AE-B445-CCB1F2BF2C6C}" dt="2024-11-03T08:58:27.175" v="3761" actId="1076"/>
        <pc:sldMkLst>
          <pc:docMk/>
          <pc:sldMk cId="4187848096" sldId="1061"/>
        </pc:sldMkLst>
      </pc:sldChg>
      <pc:sldChg chg="addSp delSp modSp new mod">
        <pc:chgData name="Stefania Farinon" userId="8904544a-b63c-45aa-8ae4-015ed5536e67" providerId="ADAL" clId="{60B6EE32-DE11-46AE-B445-CCB1F2BF2C6C}" dt="2024-11-03T09:04:06.920" v="3932"/>
        <pc:sldMkLst>
          <pc:docMk/>
          <pc:sldMk cId="985034287" sldId="1062"/>
        </pc:sldMkLst>
      </pc:sldChg>
      <pc:sldChg chg="modSp new mod">
        <pc:chgData name="Stefania Farinon" userId="8904544a-b63c-45aa-8ae4-015ed5536e67" providerId="ADAL" clId="{60B6EE32-DE11-46AE-B445-CCB1F2BF2C6C}" dt="2024-11-03T10:44:32.827" v="3995" actId="20577"/>
        <pc:sldMkLst>
          <pc:docMk/>
          <pc:sldMk cId="251316643" sldId="1063"/>
        </pc:sldMkLst>
      </pc:sldChg>
      <pc:sldChg chg="addSp delSp modSp add mod">
        <pc:chgData name="Stefania Farinon" userId="8904544a-b63c-45aa-8ae4-015ed5536e67" providerId="ADAL" clId="{60B6EE32-DE11-46AE-B445-CCB1F2BF2C6C}" dt="2024-11-03T09:00:43.437" v="3845" actId="207"/>
        <pc:sldMkLst>
          <pc:docMk/>
          <pc:sldMk cId="1396355255" sldId="1064"/>
        </pc:sldMkLst>
      </pc:sldChg>
      <pc:sldChg chg="addSp delSp modSp add mod">
        <pc:chgData name="Stefania Farinon" userId="8904544a-b63c-45aa-8ae4-015ed5536e67" providerId="ADAL" clId="{60B6EE32-DE11-46AE-B445-CCB1F2BF2C6C}" dt="2024-11-03T10:43:44.294" v="3981" actId="14100"/>
        <pc:sldMkLst>
          <pc:docMk/>
          <pc:sldMk cId="705240745" sldId="1065"/>
        </pc:sldMkLst>
      </pc:sldChg>
      <pc:sldChg chg="addSp modSp add mod chgLayout">
        <pc:chgData name="Stefania Farinon" userId="8904544a-b63c-45aa-8ae4-015ed5536e67" providerId="ADAL" clId="{60B6EE32-DE11-46AE-B445-CCB1F2BF2C6C}" dt="2024-11-03T08:54:29.174" v="3739" actId="207"/>
        <pc:sldMkLst>
          <pc:docMk/>
          <pc:sldMk cId="1236377747" sldId="1066"/>
        </pc:sldMkLst>
      </pc:sldChg>
      <pc:sldChg chg="modSp new del mod">
        <pc:chgData name="Stefania Farinon" userId="8904544a-b63c-45aa-8ae4-015ed5536e67" providerId="ADAL" clId="{60B6EE32-DE11-46AE-B445-CCB1F2BF2C6C}" dt="2024-11-03T08:58:37.118" v="3762" actId="47"/>
        <pc:sldMkLst>
          <pc:docMk/>
          <pc:sldMk cId="4156316932" sldId="1067"/>
        </pc:sldMkLst>
      </pc:sldChg>
      <pc:sldMasterChg chg="modSldLayout">
        <pc:chgData name="Stefania Farinon" userId="8904544a-b63c-45aa-8ae4-015ed5536e67" providerId="ADAL" clId="{60B6EE32-DE11-46AE-B445-CCB1F2BF2C6C}" dt="2024-11-03T08:37:26.253" v="3260" actId="14"/>
        <pc:sldMasterMkLst>
          <pc:docMk/>
          <pc:sldMasterMk cId="3515892240" sldId="2147483658"/>
        </pc:sldMasterMkLst>
        <pc:sldLayoutChg chg="addSp modSp">
          <pc:chgData name="Stefania Farinon" userId="8904544a-b63c-45aa-8ae4-015ed5536e67" providerId="ADAL" clId="{60B6EE32-DE11-46AE-B445-CCB1F2BF2C6C}" dt="2024-11-01T10:52:04.040" v="2010"/>
          <pc:sldLayoutMkLst>
            <pc:docMk/>
            <pc:sldMasterMk cId="3515892240" sldId="2147483658"/>
            <pc:sldLayoutMk cId="2027108532" sldId="2147483659"/>
          </pc:sldLayoutMkLst>
          <pc:spChg chg="add mod">
            <ac:chgData name="Stefania Farinon" userId="8904544a-b63c-45aa-8ae4-015ed5536e67" providerId="ADAL" clId="{60B6EE32-DE11-46AE-B445-CCB1F2BF2C6C}" dt="2024-11-01T10:52:04.040" v="2010"/>
            <ac:spMkLst>
              <pc:docMk/>
              <pc:sldMasterMk cId="3515892240" sldId="2147483658"/>
              <pc:sldLayoutMk cId="2027108532" sldId="2147483659"/>
              <ac:spMk id="5" creationId="{331563AC-71DF-2A20-C6C6-2BEB8EDC3324}"/>
            </ac:spMkLst>
          </pc:spChg>
          <pc:spChg chg="add mod">
            <ac:chgData name="Stefania Farinon" userId="8904544a-b63c-45aa-8ae4-015ed5536e67" providerId="ADAL" clId="{60B6EE32-DE11-46AE-B445-CCB1F2BF2C6C}" dt="2024-11-01T10:52:04.040" v="2010"/>
            <ac:spMkLst>
              <pc:docMk/>
              <pc:sldMasterMk cId="3515892240" sldId="2147483658"/>
              <pc:sldLayoutMk cId="2027108532" sldId="2147483659"/>
              <ac:spMk id="7" creationId="{7C7B6FC0-CD20-4C33-564E-D21C82DCEB72}"/>
            </ac:spMkLst>
          </pc:spChg>
          <pc:spChg chg="add mod">
            <ac:chgData name="Stefania Farinon" userId="8904544a-b63c-45aa-8ae4-015ed5536e67" providerId="ADAL" clId="{60B6EE32-DE11-46AE-B445-CCB1F2BF2C6C}" dt="2024-11-01T10:52:04.040" v="2010"/>
            <ac:spMkLst>
              <pc:docMk/>
              <pc:sldMasterMk cId="3515892240" sldId="2147483658"/>
              <pc:sldLayoutMk cId="2027108532" sldId="2147483659"/>
              <ac:spMk id="8" creationId="{88AC610B-2C86-1DEC-97FE-547444885225}"/>
            </ac:spMkLst>
          </pc:spChg>
        </pc:sldLayoutChg>
        <pc:sldLayoutChg chg="modSp mod">
          <pc:chgData name="Stefania Farinon" userId="8904544a-b63c-45aa-8ae4-015ed5536e67" providerId="ADAL" clId="{60B6EE32-DE11-46AE-B445-CCB1F2BF2C6C}" dt="2024-11-03T08:37:26.253" v="3260" actId="14"/>
          <pc:sldLayoutMkLst>
            <pc:docMk/>
            <pc:sldMasterMk cId="3515892240" sldId="2147483658"/>
            <pc:sldLayoutMk cId="711631227" sldId="2147483674"/>
          </pc:sldLayoutMkLst>
          <pc:spChg chg="mod">
            <ac:chgData name="Stefania Farinon" userId="8904544a-b63c-45aa-8ae4-015ed5536e67" providerId="ADAL" clId="{60B6EE32-DE11-46AE-B445-CCB1F2BF2C6C}" dt="2024-11-03T08:37:26.253" v="3260" actId="14"/>
            <ac:spMkLst>
              <pc:docMk/>
              <pc:sldMasterMk cId="3515892240" sldId="2147483658"/>
              <pc:sldLayoutMk cId="711631227" sldId="2147483674"/>
              <ac:spMk id="3" creationId="{8BFC26CF-26CC-354C-BB60-AD3E01D575ED}"/>
            </ac:spMkLst>
          </pc:spChg>
        </pc:sldLayoutChg>
      </pc:sldMasterChg>
    </pc:docChg>
  </pc:docChgLst>
  <pc:docChgLst>
    <pc:chgData name="Stefania Farinon" userId="8904544a-b63c-45aa-8ae4-015ed5536e67" providerId="ADAL" clId="{7B5271F6-B81D-48E5-B77D-01BC67585A52}"/>
    <pc:docChg chg="undo custSel addSld delSld modSld modMainMaster">
      <pc:chgData name="Stefania Farinon" userId="8904544a-b63c-45aa-8ae4-015ed5536e67" providerId="ADAL" clId="{7B5271F6-B81D-48E5-B77D-01BC67585A52}" dt="2024-10-31T15:53:54.829" v="1919" actId="1076"/>
      <pc:docMkLst>
        <pc:docMk/>
      </pc:docMkLst>
      <pc:sldChg chg="del">
        <pc:chgData name="Stefania Farinon" userId="8904544a-b63c-45aa-8ae4-015ed5536e67" providerId="ADAL" clId="{7B5271F6-B81D-48E5-B77D-01BC67585A52}" dt="2024-10-28T11:28:40.841" v="3" actId="47"/>
        <pc:sldMkLst>
          <pc:docMk/>
          <pc:sldMk cId="3251799172" sldId="267"/>
        </pc:sldMkLst>
      </pc:sldChg>
      <pc:sldChg chg="del">
        <pc:chgData name="Stefania Farinon" userId="8904544a-b63c-45aa-8ae4-015ed5536e67" providerId="ADAL" clId="{7B5271F6-B81D-48E5-B77D-01BC67585A52}" dt="2024-10-28T11:28:40.841" v="3" actId="47"/>
        <pc:sldMkLst>
          <pc:docMk/>
          <pc:sldMk cId="238691620" sldId="275"/>
        </pc:sldMkLst>
      </pc:sldChg>
      <pc:sldChg chg="del">
        <pc:chgData name="Stefania Farinon" userId="8904544a-b63c-45aa-8ae4-015ed5536e67" providerId="ADAL" clId="{7B5271F6-B81D-48E5-B77D-01BC67585A52}" dt="2024-10-28T11:28:40.841" v="3" actId="47"/>
        <pc:sldMkLst>
          <pc:docMk/>
          <pc:sldMk cId="504975549" sldId="276"/>
        </pc:sldMkLst>
      </pc:sldChg>
      <pc:sldChg chg="del">
        <pc:chgData name="Stefania Farinon" userId="8904544a-b63c-45aa-8ae4-015ed5536e67" providerId="ADAL" clId="{7B5271F6-B81D-48E5-B77D-01BC67585A52}" dt="2024-10-28T11:28:40.841" v="3" actId="47"/>
        <pc:sldMkLst>
          <pc:docMk/>
          <pc:sldMk cId="2861529348" sldId="277"/>
        </pc:sldMkLst>
      </pc:sldChg>
      <pc:sldChg chg="del">
        <pc:chgData name="Stefania Farinon" userId="8904544a-b63c-45aa-8ae4-015ed5536e67" providerId="ADAL" clId="{7B5271F6-B81D-48E5-B77D-01BC67585A52}" dt="2024-10-28T11:28:40.841" v="3" actId="47"/>
        <pc:sldMkLst>
          <pc:docMk/>
          <pc:sldMk cId="3285935364" sldId="278"/>
        </pc:sldMkLst>
      </pc:sldChg>
      <pc:sldChg chg="del">
        <pc:chgData name="Stefania Farinon" userId="8904544a-b63c-45aa-8ae4-015ed5536e67" providerId="ADAL" clId="{7B5271F6-B81D-48E5-B77D-01BC67585A52}" dt="2024-10-28T11:28:40.841" v="3" actId="47"/>
        <pc:sldMkLst>
          <pc:docMk/>
          <pc:sldMk cId="314834933" sldId="279"/>
        </pc:sldMkLst>
      </pc:sldChg>
      <pc:sldChg chg="del">
        <pc:chgData name="Stefania Farinon" userId="8904544a-b63c-45aa-8ae4-015ed5536e67" providerId="ADAL" clId="{7B5271F6-B81D-48E5-B77D-01BC67585A52}" dt="2024-10-28T11:28:40.841" v="3" actId="47"/>
        <pc:sldMkLst>
          <pc:docMk/>
          <pc:sldMk cId="3445426176" sldId="280"/>
        </pc:sldMkLst>
      </pc:sldChg>
      <pc:sldChg chg="del">
        <pc:chgData name="Stefania Farinon" userId="8904544a-b63c-45aa-8ae4-015ed5536e67" providerId="ADAL" clId="{7B5271F6-B81D-48E5-B77D-01BC67585A52}" dt="2024-10-28T11:28:40.841" v="3" actId="47"/>
        <pc:sldMkLst>
          <pc:docMk/>
          <pc:sldMk cId="3160072727" sldId="281"/>
        </pc:sldMkLst>
      </pc:sldChg>
      <pc:sldChg chg="del">
        <pc:chgData name="Stefania Farinon" userId="8904544a-b63c-45aa-8ae4-015ed5536e67" providerId="ADAL" clId="{7B5271F6-B81D-48E5-B77D-01BC67585A52}" dt="2024-10-28T11:28:40.841" v="3" actId="47"/>
        <pc:sldMkLst>
          <pc:docMk/>
          <pc:sldMk cId="2212805920" sldId="286"/>
        </pc:sldMkLst>
      </pc:sldChg>
      <pc:sldChg chg="del">
        <pc:chgData name="Stefania Farinon" userId="8904544a-b63c-45aa-8ae4-015ed5536e67" providerId="ADAL" clId="{7B5271F6-B81D-48E5-B77D-01BC67585A52}" dt="2024-10-28T11:28:40.841" v="3" actId="47"/>
        <pc:sldMkLst>
          <pc:docMk/>
          <pc:sldMk cId="3238513324" sldId="287"/>
        </pc:sldMkLst>
      </pc:sldChg>
      <pc:sldChg chg="del">
        <pc:chgData name="Stefania Farinon" userId="8904544a-b63c-45aa-8ae4-015ed5536e67" providerId="ADAL" clId="{7B5271F6-B81D-48E5-B77D-01BC67585A52}" dt="2024-10-29T15:58:54.345" v="96" actId="47"/>
        <pc:sldMkLst>
          <pc:docMk/>
          <pc:sldMk cId="0" sldId="318"/>
        </pc:sldMkLst>
      </pc:sldChg>
      <pc:sldChg chg="addSp delSp modSp mod">
        <pc:chgData name="Stefania Farinon" userId="8904544a-b63c-45aa-8ae4-015ed5536e67" providerId="ADAL" clId="{7B5271F6-B81D-48E5-B77D-01BC67585A52}" dt="2024-10-30T14:01:01.968" v="269" actId="20577"/>
        <pc:sldMkLst>
          <pc:docMk/>
          <pc:sldMk cId="2605473726" sldId="335"/>
        </pc:sldMkLst>
        <pc:spChg chg="mod">
          <ac:chgData name="Stefania Farinon" userId="8904544a-b63c-45aa-8ae4-015ed5536e67" providerId="ADAL" clId="{7B5271F6-B81D-48E5-B77D-01BC67585A52}" dt="2024-10-28T13:10:17.322" v="70" actId="20577"/>
          <ac:spMkLst>
            <pc:docMk/>
            <pc:sldMk cId="2605473726" sldId="335"/>
            <ac:spMk id="8" creationId="{E0FC35C1-6DDA-778A-CC4F-38546DC64D77}"/>
          </ac:spMkLst>
        </pc:spChg>
        <pc:spChg chg="mod">
          <ac:chgData name="Stefania Farinon" userId="8904544a-b63c-45aa-8ae4-015ed5536e67" providerId="ADAL" clId="{7B5271F6-B81D-48E5-B77D-01BC67585A52}" dt="2024-10-28T11:30:31.412" v="16" actId="20577"/>
          <ac:spMkLst>
            <pc:docMk/>
            <pc:sldMk cId="2605473726" sldId="335"/>
            <ac:spMk id="9" creationId="{9C99CF7C-AFAB-48F1-8FC3-CCCE989822A6}"/>
          </ac:spMkLst>
        </pc:spChg>
        <pc:picChg chg="add mod modCrop">
          <ac:chgData name="Stefania Farinon" userId="8904544a-b63c-45aa-8ae4-015ed5536e67" providerId="ADAL" clId="{7B5271F6-B81D-48E5-B77D-01BC67585A52}" dt="2024-10-28T12:06:25.043" v="27" actId="1076"/>
          <ac:picMkLst>
            <pc:docMk/>
            <pc:sldMk cId="2605473726" sldId="335"/>
            <ac:picMk id="4" creationId="{925CD96F-7C57-5388-2391-26B0E36F422F}"/>
          </ac:picMkLst>
        </pc:picChg>
      </pc:sldChg>
      <pc:sldChg chg="del">
        <pc:chgData name="Stefania Farinon" userId="8904544a-b63c-45aa-8ae4-015ed5536e67" providerId="ADAL" clId="{7B5271F6-B81D-48E5-B77D-01BC67585A52}" dt="2024-10-30T14:02:37.233" v="270" actId="47"/>
        <pc:sldMkLst>
          <pc:docMk/>
          <pc:sldMk cId="0" sldId="472"/>
        </pc:sldMkLst>
      </pc:sldChg>
      <pc:sldChg chg="del">
        <pc:chgData name="Stefania Farinon" userId="8904544a-b63c-45aa-8ae4-015ed5536e67" providerId="ADAL" clId="{7B5271F6-B81D-48E5-B77D-01BC67585A52}" dt="2024-10-30T14:02:37.233" v="270" actId="47"/>
        <pc:sldMkLst>
          <pc:docMk/>
          <pc:sldMk cId="0" sldId="473"/>
        </pc:sldMkLst>
      </pc:sldChg>
      <pc:sldChg chg="del">
        <pc:chgData name="Stefania Farinon" userId="8904544a-b63c-45aa-8ae4-015ed5536e67" providerId="ADAL" clId="{7B5271F6-B81D-48E5-B77D-01BC67585A52}" dt="2024-10-28T11:28:40.841" v="3" actId="47"/>
        <pc:sldMkLst>
          <pc:docMk/>
          <pc:sldMk cId="1019596267" sldId="535"/>
        </pc:sldMkLst>
      </pc:sldChg>
      <pc:sldChg chg="del">
        <pc:chgData name="Stefania Farinon" userId="8904544a-b63c-45aa-8ae4-015ed5536e67" providerId="ADAL" clId="{7B5271F6-B81D-48E5-B77D-01BC67585A52}" dt="2024-10-28T11:28:40.841" v="3" actId="47"/>
        <pc:sldMkLst>
          <pc:docMk/>
          <pc:sldMk cId="1525633344" sldId="562"/>
        </pc:sldMkLst>
      </pc:sldChg>
      <pc:sldChg chg="del">
        <pc:chgData name="Stefania Farinon" userId="8904544a-b63c-45aa-8ae4-015ed5536e67" providerId="ADAL" clId="{7B5271F6-B81D-48E5-B77D-01BC67585A52}" dt="2024-10-28T11:28:40.841" v="3" actId="47"/>
        <pc:sldMkLst>
          <pc:docMk/>
          <pc:sldMk cId="288826210" sldId="565"/>
        </pc:sldMkLst>
      </pc:sldChg>
      <pc:sldChg chg="del">
        <pc:chgData name="Stefania Farinon" userId="8904544a-b63c-45aa-8ae4-015ed5536e67" providerId="ADAL" clId="{7B5271F6-B81D-48E5-B77D-01BC67585A52}" dt="2024-10-28T11:28:40.841" v="3" actId="47"/>
        <pc:sldMkLst>
          <pc:docMk/>
          <pc:sldMk cId="1416591294" sldId="570"/>
        </pc:sldMkLst>
      </pc:sldChg>
      <pc:sldChg chg="del">
        <pc:chgData name="Stefania Farinon" userId="8904544a-b63c-45aa-8ae4-015ed5536e67" providerId="ADAL" clId="{7B5271F6-B81D-48E5-B77D-01BC67585A52}" dt="2024-10-28T11:28:40.841" v="3" actId="47"/>
        <pc:sldMkLst>
          <pc:docMk/>
          <pc:sldMk cId="2165196866" sldId="572"/>
        </pc:sldMkLst>
      </pc:sldChg>
      <pc:sldChg chg="del">
        <pc:chgData name="Stefania Farinon" userId="8904544a-b63c-45aa-8ae4-015ed5536e67" providerId="ADAL" clId="{7B5271F6-B81D-48E5-B77D-01BC67585A52}" dt="2024-10-28T11:28:40.841" v="3" actId="47"/>
        <pc:sldMkLst>
          <pc:docMk/>
          <pc:sldMk cId="1165103738" sldId="578"/>
        </pc:sldMkLst>
      </pc:sldChg>
      <pc:sldChg chg="del">
        <pc:chgData name="Stefania Farinon" userId="8904544a-b63c-45aa-8ae4-015ed5536e67" providerId="ADAL" clId="{7B5271F6-B81D-48E5-B77D-01BC67585A52}" dt="2024-10-28T11:28:40.841" v="3" actId="47"/>
        <pc:sldMkLst>
          <pc:docMk/>
          <pc:sldMk cId="2571263463" sldId="585"/>
        </pc:sldMkLst>
      </pc:sldChg>
      <pc:sldChg chg="del">
        <pc:chgData name="Stefania Farinon" userId="8904544a-b63c-45aa-8ae4-015ed5536e67" providerId="ADAL" clId="{7B5271F6-B81D-48E5-B77D-01BC67585A52}" dt="2024-10-28T11:28:40.841" v="3" actId="47"/>
        <pc:sldMkLst>
          <pc:docMk/>
          <pc:sldMk cId="432072427" sldId="643"/>
        </pc:sldMkLst>
      </pc:sldChg>
      <pc:sldChg chg="del">
        <pc:chgData name="Stefania Farinon" userId="8904544a-b63c-45aa-8ae4-015ed5536e67" providerId="ADAL" clId="{7B5271F6-B81D-48E5-B77D-01BC67585A52}" dt="2024-10-28T11:28:40.841" v="3" actId="47"/>
        <pc:sldMkLst>
          <pc:docMk/>
          <pc:sldMk cId="885225005" sldId="772"/>
        </pc:sldMkLst>
      </pc:sldChg>
      <pc:sldChg chg="del">
        <pc:chgData name="Stefania Farinon" userId="8904544a-b63c-45aa-8ae4-015ed5536e67" providerId="ADAL" clId="{7B5271F6-B81D-48E5-B77D-01BC67585A52}" dt="2024-10-28T11:28:40.841" v="3" actId="47"/>
        <pc:sldMkLst>
          <pc:docMk/>
          <pc:sldMk cId="4151104224" sldId="773"/>
        </pc:sldMkLst>
      </pc:sldChg>
      <pc:sldChg chg="del">
        <pc:chgData name="Stefania Farinon" userId="8904544a-b63c-45aa-8ae4-015ed5536e67" providerId="ADAL" clId="{7B5271F6-B81D-48E5-B77D-01BC67585A52}" dt="2024-10-28T11:28:40.841" v="3" actId="47"/>
        <pc:sldMkLst>
          <pc:docMk/>
          <pc:sldMk cId="228107327" sldId="774"/>
        </pc:sldMkLst>
      </pc:sldChg>
      <pc:sldChg chg="del">
        <pc:chgData name="Stefania Farinon" userId="8904544a-b63c-45aa-8ae4-015ed5536e67" providerId="ADAL" clId="{7B5271F6-B81D-48E5-B77D-01BC67585A52}" dt="2024-10-28T11:28:40.841" v="3" actId="47"/>
        <pc:sldMkLst>
          <pc:docMk/>
          <pc:sldMk cId="125230244" sldId="775"/>
        </pc:sldMkLst>
      </pc:sldChg>
      <pc:sldChg chg="del">
        <pc:chgData name="Stefania Farinon" userId="8904544a-b63c-45aa-8ae4-015ed5536e67" providerId="ADAL" clId="{7B5271F6-B81D-48E5-B77D-01BC67585A52}" dt="2024-10-28T11:28:40.841" v="3" actId="47"/>
        <pc:sldMkLst>
          <pc:docMk/>
          <pc:sldMk cId="1476625455" sldId="776"/>
        </pc:sldMkLst>
      </pc:sldChg>
      <pc:sldChg chg="addSp delSp modSp del">
        <pc:chgData name="Stefania Farinon" userId="8904544a-b63c-45aa-8ae4-015ed5536e67" providerId="ADAL" clId="{7B5271F6-B81D-48E5-B77D-01BC67585A52}" dt="2024-10-30T13:37:58.962" v="249" actId="47"/>
        <pc:sldMkLst>
          <pc:docMk/>
          <pc:sldMk cId="1350545743" sldId="785"/>
        </pc:sldMkLst>
      </pc:sldChg>
      <pc:sldChg chg="del">
        <pc:chgData name="Stefania Farinon" userId="8904544a-b63c-45aa-8ae4-015ed5536e67" providerId="ADAL" clId="{7B5271F6-B81D-48E5-B77D-01BC67585A52}" dt="2024-10-28T11:28:40.841" v="3" actId="47"/>
        <pc:sldMkLst>
          <pc:docMk/>
          <pc:sldMk cId="2040580408" sldId="789"/>
        </pc:sldMkLst>
      </pc:sldChg>
      <pc:sldChg chg="del">
        <pc:chgData name="Stefania Farinon" userId="8904544a-b63c-45aa-8ae4-015ed5536e67" providerId="ADAL" clId="{7B5271F6-B81D-48E5-B77D-01BC67585A52}" dt="2024-10-30T14:02:37.233" v="270" actId="47"/>
        <pc:sldMkLst>
          <pc:docMk/>
          <pc:sldMk cId="4229614868" sldId="852"/>
        </pc:sldMkLst>
      </pc:sldChg>
      <pc:sldChg chg="del">
        <pc:chgData name="Stefania Farinon" userId="8904544a-b63c-45aa-8ae4-015ed5536e67" providerId="ADAL" clId="{7B5271F6-B81D-48E5-B77D-01BC67585A52}" dt="2024-10-28T11:28:40.841" v="3" actId="47"/>
        <pc:sldMkLst>
          <pc:docMk/>
          <pc:sldMk cId="2425964215" sldId="1038"/>
        </pc:sldMkLst>
      </pc:sldChg>
      <pc:sldChg chg="del">
        <pc:chgData name="Stefania Farinon" userId="8904544a-b63c-45aa-8ae4-015ed5536e67" providerId="ADAL" clId="{7B5271F6-B81D-48E5-B77D-01BC67585A52}" dt="2024-10-28T11:28:40.841" v="3" actId="47"/>
        <pc:sldMkLst>
          <pc:docMk/>
          <pc:sldMk cId="1219738996" sldId="1039"/>
        </pc:sldMkLst>
      </pc:sldChg>
      <pc:sldChg chg="del">
        <pc:chgData name="Stefania Farinon" userId="8904544a-b63c-45aa-8ae4-015ed5536e67" providerId="ADAL" clId="{7B5271F6-B81D-48E5-B77D-01BC67585A52}" dt="2024-10-28T11:28:40.841" v="3" actId="47"/>
        <pc:sldMkLst>
          <pc:docMk/>
          <pc:sldMk cId="2821874247" sldId="1041"/>
        </pc:sldMkLst>
      </pc:sldChg>
      <pc:sldChg chg="del">
        <pc:chgData name="Stefania Farinon" userId="8904544a-b63c-45aa-8ae4-015ed5536e67" providerId="ADAL" clId="{7B5271F6-B81D-48E5-B77D-01BC67585A52}" dt="2024-10-28T11:28:40.841" v="3" actId="47"/>
        <pc:sldMkLst>
          <pc:docMk/>
          <pc:sldMk cId="892176039" sldId="1042"/>
        </pc:sldMkLst>
      </pc:sldChg>
      <pc:sldChg chg="del">
        <pc:chgData name="Stefania Farinon" userId="8904544a-b63c-45aa-8ae4-015ed5536e67" providerId="ADAL" clId="{7B5271F6-B81D-48E5-B77D-01BC67585A52}" dt="2024-10-28T11:28:40.841" v="3" actId="47"/>
        <pc:sldMkLst>
          <pc:docMk/>
          <pc:sldMk cId="2844854978" sldId="1043"/>
        </pc:sldMkLst>
      </pc:sldChg>
      <pc:sldChg chg="del">
        <pc:chgData name="Stefania Farinon" userId="8904544a-b63c-45aa-8ae4-015ed5536e67" providerId="ADAL" clId="{7B5271F6-B81D-48E5-B77D-01BC67585A52}" dt="2024-10-28T11:28:40.841" v="3" actId="47"/>
        <pc:sldMkLst>
          <pc:docMk/>
          <pc:sldMk cId="3404720769" sldId="1044"/>
        </pc:sldMkLst>
      </pc:sldChg>
      <pc:sldChg chg="del">
        <pc:chgData name="Stefania Farinon" userId="8904544a-b63c-45aa-8ae4-015ed5536e67" providerId="ADAL" clId="{7B5271F6-B81D-48E5-B77D-01BC67585A52}" dt="2024-10-30T14:02:37.233" v="270" actId="47"/>
        <pc:sldMkLst>
          <pc:docMk/>
          <pc:sldMk cId="1025951039" sldId="1045"/>
        </pc:sldMkLst>
      </pc:sldChg>
      <pc:sldChg chg="addSp delSp modSp new mod">
        <pc:chgData name="Stefania Farinon" userId="8904544a-b63c-45aa-8ae4-015ed5536e67" providerId="ADAL" clId="{7B5271F6-B81D-48E5-B77D-01BC67585A52}" dt="2024-10-30T14:00:29.517" v="261" actId="478"/>
        <pc:sldMkLst>
          <pc:docMk/>
          <pc:sldMk cId="1207848599" sldId="1046"/>
        </pc:sldMkLst>
      </pc:sldChg>
      <pc:sldChg chg="del">
        <pc:chgData name="Stefania Farinon" userId="8904544a-b63c-45aa-8ae4-015ed5536e67" providerId="ADAL" clId="{7B5271F6-B81D-48E5-B77D-01BC67585A52}" dt="2024-10-28T11:28:40.841" v="3" actId="47"/>
        <pc:sldMkLst>
          <pc:docMk/>
          <pc:sldMk cId="3159064811" sldId="1046"/>
        </pc:sldMkLst>
      </pc:sldChg>
      <pc:sldChg chg="del">
        <pc:chgData name="Stefania Farinon" userId="8904544a-b63c-45aa-8ae4-015ed5536e67" providerId="ADAL" clId="{7B5271F6-B81D-48E5-B77D-01BC67585A52}" dt="2024-10-28T11:28:40.841" v="3" actId="47"/>
        <pc:sldMkLst>
          <pc:docMk/>
          <pc:sldMk cId="2975044705" sldId="1047"/>
        </pc:sldMkLst>
      </pc:sldChg>
      <pc:sldChg chg="addSp modSp new mod">
        <pc:chgData name="Stefania Farinon" userId="8904544a-b63c-45aa-8ae4-015ed5536e67" providerId="ADAL" clId="{7B5271F6-B81D-48E5-B77D-01BC67585A52}" dt="2024-10-30T14:20:03.996" v="549" actId="1076"/>
        <pc:sldMkLst>
          <pc:docMk/>
          <pc:sldMk cId="4186533758" sldId="1047"/>
        </pc:sldMkLst>
      </pc:sldChg>
      <pc:sldChg chg="modSp new mod">
        <pc:chgData name="Stefania Farinon" userId="8904544a-b63c-45aa-8ae4-015ed5536e67" providerId="ADAL" clId="{7B5271F6-B81D-48E5-B77D-01BC67585A52}" dt="2024-10-30T13:38:03.171" v="256" actId="20577"/>
        <pc:sldMkLst>
          <pc:docMk/>
          <pc:sldMk cId="2248706092" sldId="1048"/>
        </pc:sldMkLst>
      </pc:sldChg>
      <pc:sldChg chg="del">
        <pc:chgData name="Stefania Farinon" userId="8904544a-b63c-45aa-8ae4-015ed5536e67" providerId="ADAL" clId="{7B5271F6-B81D-48E5-B77D-01BC67585A52}" dt="2024-10-28T11:28:40.841" v="3" actId="47"/>
        <pc:sldMkLst>
          <pc:docMk/>
          <pc:sldMk cId="4047385318" sldId="1048"/>
        </pc:sldMkLst>
      </pc:sldChg>
      <pc:sldChg chg="modSp new mod">
        <pc:chgData name="Stefania Farinon" userId="8904544a-b63c-45aa-8ae4-015ed5536e67" providerId="ADAL" clId="{7B5271F6-B81D-48E5-B77D-01BC67585A52}" dt="2024-10-30T14:28:55.603" v="629" actId="20577"/>
        <pc:sldMkLst>
          <pc:docMk/>
          <pc:sldMk cId="1528792936" sldId="1049"/>
        </pc:sldMkLst>
      </pc:sldChg>
      <pc:sldChg chg="del">
        <pc:chgData name="Stefania Farinon" userId="8904544a-b63c-45aa-8ae4-015ed5536e67" providerId="ADAL" clId="{7B5271F6-B81D-48E5-B77D-01BC67585A52}" dt="2024-10-28T11:28:40.841" v="3" actId="47"/>
        <pc:sldMkLst>
          <pc:docMk/>
          <pc:sldMk cId="1604514408" sldId="1049"/>
        </pc:sldMkLst>
      </pc:sldChg>
      <pc:sldChg chg="modSp new mod">
        <pc:chgData name="Stefania Farinon" userId="8904544a-b63c-45aa-8ae4-015ed5536e67" providerId="ADAL" clId="{7B5271F6-B81D-48E5-B77D-01BC67585A52}" dt="2024-10-31T11:19:27.445" v="1799" actId="20577"/>
        <pc:sldMkLst>
          <pc:docMk/>
          <pc:sldMk cId="1057011095" sldId="1050"/>
        </pc:sldMkLst>
      </pc:sldChg>
      <pc:sldChg chg="del">
        <pc:chgData name="Stefania Farinon" userId="8904544a-b63c-45aa-8ae4-015ed5536e67" providerId="ADAL" clId="{7B5271F6-B81D-48E5-B77D-01BC67585A52}" dt="2024-10-28T11:28:40.841" v="3" actId="47"/>
        <pc:sldMkLst>
          <pc:docMk/>
          <pc:sldMk cId="3857252414" sldId="1050"/>
        </pc:sldMkLst>
      </pc:sldChg>
      <pc:sldChg chg="modSp new mod">
        <pc:chgData name="Stefania Farinon" userId="8904544a-b63c-45aa-8ae4-015ed5536e67" providerId="ADAL" clId="{7B5271F6-B81D-48E5-B77D-01BC67585A52}" dt="2024-10-31T15:44:49.920" v="1821" actId="20577"/>
        <pc:sldMkLst>
          <pc:docMk/>
          <pc:sldMk cId="1791370832" sldId="1051"/>
        </pc:sldMkLst>
      </pc:sldChg>
      <pc:sldChg chg="del">
        <pc:chgData name="Stefania Farinon" userId="8904544a-b63c-45aa-8ae4-015ed5536e67" providerId="ADAL" clId="{7B5271F6-B81D-48E5-B77D-01BC67585A52}" dt="2024-10-28T11:28:40.841" v="3" actId="47"/>
        <pc:sldMkLst>
          <pc:docMk/>
          <pc:sldMk cId="3419428245" sldId="1051"/>
        </pc:sldMkLst>
      </pc:sldChg>
      <pc:sldChg chg="addSp delSp modSp new mod">
        <pc:chgData name="Stefania Farinon" userId="8904544a-b63c-45aa-8ae4-015ed5536e67" providerId="ADAL" clId="{7B5271F6-B81D-48E5-B77D-01BC67585A52}" dt="2024-10-31T15:49:24.519" v="1891" actId="20577"/>
        <pc:sldMkLst>
          <pc:docMk/>
          <pc:sldMk cId="653166704" sldId="1052"/>
        </pc:sldMkLst>
      </pc:sldChg>
      <pc:sldChg chg="del">
        <pc:chgData name="Stefania Farinon" userId="8904544a-b63c-45aa-8ae4-015ed5536e67" providerId="ADAL" clId="{7B5271F6-B81D-48E5-B77D-01BC67585A52}" dt="2024-10-28T11:28:40.841" v="3" actId="47"/>
        <pc:sldMkLst>
          <pc:docMk/>
          <pc:sldMk cId="1914989929" sldId="1052"/>
        </pc:sldMkLst>
      </pc:sldChg>
      <pc:sldChg chg="modSp new mod">
        <pc:chgData name="Stefania Farinon" userId="8904544a-b63c-45aa-8ae4-015ed5536e67" providerId="ADAL" clId="{7B5271F6-B81D-48E5-B77D-01BC67585A52}" dt="2024-10-31T15:50:33.409" v="1900" actId="20577"/>
        <pc:sldMkLst>
          <pc:docMk/>
          <pc:sldMk cId="2033690453" sldId="1053"/>
        </pc:sldMkLst>
      </pc:sldChg>
      <pc:sldChg chg="del">
        <pc:chgData name="Stefania Farinon" userId="8904544a-b63c-45aa-8ae4-015ed5536e67" providerId="ADAL" clId="{7B5271F6-B81D-48E5-B77D-01BC67585A52}" dt="2024-10-28T11:28:40.841" v="3" actId="47"/>
        <pc:sldMkLst>
          <pc:docMk/>
          <pc:sldMk cId="2608936068" sldId="1053"/>
        </pc:sldMkLst>
      </pc:sldChg>
      <pc:sldChg chg="del">
        <pc:chgData name="Stefania Farinon" userId="8904544a-b63c-45aa-8ae4-015ed5536e67" providerId="ADAL" clId="{7B5271F6-B81D-48E5-B77D-01BC67585A52}" dt="2024-10-28T11:28:40.841" v="3" actId="47"/>
        <pc:sldMkLst>
          <pc:docMk/>
          <pc:sldMk cId="1421947784" sldId="1054"/>
        </pc:sldMkLst>
      </pc:sldChg>
      <pc:sldChg chg="addSp modSp add mod">
        <pc:chgData name="Stefania Farinon" userId="8904544a-b63c-45aa-8ae4-015ed5536e67" providerId="ADAL" clId="{7B5271F6-B81D-48E5-B77D-01BC67585A52}" dt="2024-10-31T15:53:54.829" v="1919" actId="1076"/>
        <pc:sldMkLst>
          <pc:docMk/>
          <pc:sldMk cId="1715427618" sldId="1054"/>
        </pc:sldMkLst>
      </pc:sldChg>
      <pc:sldChg chg="del">
        <pc:chgData name="Stefania Farinon" userId="8904544a-b63c-45aa-8ae4-015ed5536e67" providerId="ADAL" clId="{7B5271F6-B81D-48E5-B77D-01BC67585A52}" dt="2024-10-28T11:28:40.841" v="3" actId="47"/>
        <pc:sldMkLst>
          <pc:docMk/>
          <pc:sldMk cId="770057304" sldId="1055"/>
        </pc:sldMkLst>
      </pc:sldChg>
      <pc:sldChg chg="del">
        <pc:chgData name="Stefania Farinon" userId="8904544a-b63c-45aa-8ae4-015ed5536e67" providerId="ADAL" clId="{7B5271F6-B81D-48E5-B77D-01BC67585A52}" dt="2024-10-28T11:28:40.841" v="3" actId="47"/>
        <pc:sldMkLst>
          <pc:docMk/>
          <pc:sldMk cId="3388492436" sldId="1056"/>
        </pc:sldMkLst>
      </pc:sldChg>
      <pc:sldChg chg="del">
        <pc:chgData name="Stefania Farinon" userId="8904544a-b63c-45aa-8ae4-015ed5536e67" providerId="ADAL" clId="{7B5271F6-B81D-48E5-B77D-01BC67585A52}" dt="2024-10-28T11:28:40.841" v="3" actId="47"/>
        <pc:sldMkLst>
          <pc:docMk/>
          <pc:sldMk cId="888091900" sldId="1057"/>
        </pc:sldMkLst>
      </pc:sldChg>
      <pc:sldChg chg="del">
        <pc:chgData name="Stefania Farinon" userId="8904544a-b63c-45aa-8ae4-015ed5536e67" providerId="ADAL" clId="{7B5271F6-B81D-48E5-B77D-01BC67585A52}" dt="2024-10-28T11:28:40.841" v="3" actId="47"/>
        <pc:sldMkLst>
          <pc:docMk/>
          <pc:sldMk cId="1919257106" sldId="1058"/>
        </pc:sldMkLst>
      </pc:sldChg>
      <pc:sldChg chg="del">
        <pc:chgData name="Stefania Farinon" userId="8904544a-b63c-45aa-8ae4-015ed5536e67" providerId="ADAL" clId="{7B5271F6-B81D-48E5-B77D-01BC67585A52}" dt="2024-10-28T11:28:40.841" v="3" actId="47"/>
        <pc:sldMkLst>
          <pc:docMk/>
          <pc:sldMk cId="1104923723" sldId="1059"/>
        </pc:sldMkLst>
      </pc:sldChg>
      <pc:sldChg chg="del">
        <pc:chgData name="Stefania Farinon" userId="8904544a-b63c-45aa-8ae4-015ed5536e67" providerId="ADAL" clId="{7B5271F6-B81D-48E5-B77D-01BC67585A52}" dt="2024-10-28T11:28:40.841" v="3" actId="47"/>
        <pc:sldMkLst>
          <pc:docMk/>
          <pc:sldMk cId="3687219818" sldId="1060"/>
        </pc:sldMkLst>
      </pc:sldChg>
      <pc:sldChg chg="del">
        <pc:chgData name="Stefania Farinon" userId="8904544a-b63c-45aa-8ae4-015ed5536e67" providerId="ADAL" clId="{7B5271F6-B81D-48E5-B77D-01BC67585A52}" dt="2024-10-28T11:28:40.841" v="3" actId="47"/>
        <pc:sldMkLst>
          <pc:docMk/>
          <pc:sldMk cId="2165320325" sldId="1061"/>
        </pc:sldMkLst>
      </pc:sldChg>
      <pc:sldChg chg="del">
        <pc:chgData name="Stefania Farinon" userId="8904544a-b63c-45aa-8ae4-015ed5536e67" providerId="ADAL" clId="{7B5271F6-B81D-48E5-B77D-01BC67585A52}" dt="2024-10-28T11:28:40.841" v="3" actId="47"/>
        <pc:sldMkLst>
          <pc:docMk/>
          <pc:sldMk cId="1879080060" sldId="1062"/>
        </pc:sldMkLst>
      </pc:sldChg>
      <pc:sldChg chg="del">
        <pc:chgData name="Stefania Farinon" userId="8904544a-b63c-45aa-8ae4-015ed5536e67" providerId="ADAL" clId="{7B5271F6-B81D-48E5-B77D-01BC67585A52}" dt="2024-10-28T11:28:40.841" v="3" actId="47"/>
        <pc:sldMkLst>
          <pc:docMk/>
          <pc:sldMk cId="2453087718" sldId="1063"/>
        </pc:sldMkLst>
      </pc:sldChg>
      <pc:sldChg chg="del">
        <pc:chgData name="Stefania Farinon" userId="8904544a-b63c-45aa-8ae4-015ed5536e67" providerId="ADAL" clId="{7B5271F6-B81D-48E5-B77D-01BC67585A52}" dt="2024-10-28T11:28:40.841" v="3" actId="47"/>
        <pc:sldMkLst>
          <pc:docMk/>
          <pc:sldMk cId="1082582129" sldId="1064"/>
        </pc:sldMkLst>
      </pc:sldChg>
      <pc:sldChg chg="del">
        <pc:chgData name="Stefania Farinon" userId="8904544a-b63c-45aa-8ae4-015ed5536e67" providerId="ADAL" clId="{7B5271F6-B81D-48E5-B77D-01BC67585A52}" dt="2024-10-28T11:28:40.841" v="3" actId="47"/>
        <pc:sldMkLst>
          <pc:docMk/>
          <pc:sldMk cId="1537234695" sldId="1065"/>
        </pc:sldMkLst>
      </pc:sldChg>
      <pc:sldChg chg="del">
        <pc:chgData name="Stefania Farinon" userId="8904544a-b63c-45aa-8ae4-015ed5536e67" providerId="ADAL" clId="{7B5271F6-B81D-48E5-B77D-01BC67585A52}" dt="2024-10-28T11:28:40.841" v="3" actId="47"/>
        <pc:sldMkLst>
          <pc:docMk/>
          <pc:sldMk cId="3296470117" sldId="1066"/>
        </pc:sldMkLst>
      </pc:sldChg>
      <pc:sldChg chg="del">
        <pc:chgData name="Stefania Farinon" userId="8904544a-b63c-45aa-8ae4-015ed5536e67" providerId="ADAL" clId="{7B5271F6-B81D-48E5-B77D-01BC67585A52}" dt="2024-10-28T11:28:40.841" v="3" actId="47"/>
        <pc:sldMkLst>
          <pc:docMk/>
          <pc:sldMk cId="3792613031" sldId="1067"/>
        </pc:sldMkLst>
      </pc:sldChg>
      <pc:sldChg chg="del">
        <pc:chgData name="Stefania Farinon" userId="8904544a-b63c-45aa-8ae4-015ed5536e67" providerId="ADAL" clId="{7B5271F6-B81D-48E5-B77D-01BC67585A52}" dt="2024-10-28T11:28:40.841" v="3" actId="47"/>
        <pc:sldMkLst>
          <pc:docMk/>
          <pc:sldMk cId="1879003098" sldId="1068"/>
        </pc:sldMkLst>
      </pc:sldChg>
      <pc:sldChg chg="del">
        <pc:chgData name="Stefania Farinon" userId="8904544a-b63c-45aa-8ae4-015ed5536e67" providerId="ADAL" clId="{7B5271F6-B81D-48E5-B77D-01BC67585A52}" dt="2024-10-28T11:28:40.841" v="3" actId="47"/>
        <pc:sldMkLst>
          <pc:docMk/>
          <pc:sldMk cId="3649729968" sldId="1069"/>
        </pc:sldMkLst>
      </pc:sldChg>
      <pc:sldChg chg="del">
        <pc:chgData name="Stefania Farinon" userId="8904544a-b63c-45aa-8ae4-015ed5536e67" providerId="ADAL" clId="{7B5271F6-B81D-48E5-B77D-01BC67585A52}" dt="2024-10-28T11:28:40.841" v="3" actId="47"/>
        <pc:sldMkLst>
          <pc:docMk/>
          <pc:sldMk cId="120029879" sldId="1070"/>
        </pc:sldMkLst>
      </pc:sldChg>
      <pc:sldChg chg="del">
        <pc:chgData name="Stefania Farinon" userId="8904544a-b63c-45aa-8ae4-015ed5536e67" providerId="ADAL" clId="{7B5271F6-B81D-48E5-B77D-01BC67585A52}" dt="2024-10-28T11:28:40.841" v="3" actId="47"/>
        <pc:sldMkLst>
          <pc:docMk/>
          <pc:sldMk cId="1385790873" sldId="1071"/>
        </pc:sldMkLst>
      </pc:sldChg>
      <pc:sldChg chg="del">
        <pc:chgData name="Stefania Farinon" userId="8904544a-b63c-45aa-8ae4-015ed5536e67" providerId="ADAL" clId="{7B5271F6-B81D-48E5-B77D-01BC67585A52}" dt="2024-10-28T11:28:40.841" v="3" actId="47"/>
        <pc:sldMkLst>
          <pc:docMk/>
          <pc:sldMk cId="2213456291" sldId="1072"/>
        </pc:sldMkLst>
      </pc:sldChg>
      <pc:sldChg chg="del">
        <pc:chgData name="Stefania Farinon" userId="8904544a-b63c-45aa-8ae4-015ed5536e67" providerId="ADAL" clId="{7B5271F6-B81D-48E5-B77D-01BC67585A52}" dt="2024-10-28T11:28:40.841" v="3" actId="47"/>
        <pc:sldMkLst>
          <pc:docMk/>
          <pc:sldMk cId="1849303159" sldId="1073"/>
        </pc:sldMkLst>
      </pc:sldChg>
      <pc:sldChg chg="del">
        <pc:chgData name="Stefania Farinon" userId="8904544a-b63c-45aa-8ae4-015ed5536e67" providerId="ADAL" clId="{7B5271F6-B81D-48E5-B77D-01BC67585A52}" dt="2024-10-28T11:28:40.841" v="3" actId="47"/>
        <pc:sldMkLst>
          <pc:docMk/>
          <pc:sldMk cId="923932954" sldId="1074"/>
        </pc:sldMkLst>
      </pc:sldChg>
      <pc:sldChg chg="del">
        <pc:chgData name="Stefania Farinon" userId="8904544a-b63c-45aa-8ae4-015ed5536e67" providerId="ADAL" clId="{7B5271F6-B81D-48E5-B77D-01BC67585A52}" dt="2024-10-28T11:28:40.841" v="3" actId="47"/>
        <pc:sldMkLst>
          <pc:docMk/>
          <pc:sldMk cId="208381707" sldId="1075"/>
        </pc:sldMkLst>
      </pc:sldChg>
      <pc:sldChg chg="del">
        <pc:chgData name="Stefania Farinon" userId="8904544a-b63c-45aa-8ae4-015ed5536e67" providerId="ADAL" clId="{7B5271F6-B81D-48E5-B77D-01BC67585A52}" dt="2024-10-28T11:28:40.841" v="3" actId="47"/>
        <pc:sldMkLst>
          <pc:docMk/>
          <pc:sldMk cId="72179835" sldId="1076"/>
        </pc:sldMkLst>
      </pc:sldChg>
      <pc:sldChg chg="del">
        <pc:chgData name="Stefania Farinon" userId="8904544a-b63c-45aa-8ae4-015ed5536e67" providerId="ADAL" clId="{7B5271F6-B81D-48E5-B77D-01BC67585A52}" dt="2024-10-28T11:28:40.841" v="3" actId="47"/>
        <pc:sldMkLst>
          <pc:docMk/>
          <pc:sldMk cId="4111499438" sldId="1077"/>
        </pc:sldMkLst>
      </pc:sldChg>
      <pc:sldChg chg="del">
        <pc:chgData name="Stefania Farinon" userId="8904544a-b63c-45aa-8ae4-015ed5536e67" providerId="ADAL" clId="{7B5271F6-B81D-48E5-B77D-01BC67585A52}" dt="2024-10-28T11:28:40.841" v="3" actId="47"/>
        <pc:sldMkLst>
          <pc:docMk/>
          <pc:sldMk cId="1037630423" sldId="1078"/>
        </pc:sldMkLst>
      </pc:sldChg>
      <pc:sldMasterChg chg="modSldLayout">
        <pc:chgData name="Stefania Farinon" userId="8904544a-b63c-45aa-8ae4-015ed5536e67" providerId="ADAL" clId="{7B5271F6-B81D-48E5-B77D-01BC67585A52}" dt="2024-10-30T14:07:08.762" v="345" actId="14"/>
        <pc:sldMasterMkLst>
          <pc:docMk/>
          <pc:sldMasterMk cId="3515892240" sldId="2147483658"/>
        </pc:sldMasterMkLst>
        <pc:sldLayoutChg chg="modSp">
          <pc:chgData name="Stefania Farinon" userId="8904544a-b63c-45aa-8ae4-015ed5536e67" providerId="ADAL" clId="{7B5271F6-B81D-48E5-B77D-01BC67585A52}" dt="2024-10-29T16:08:15.810" v="132" actId="2711"/>
          <pc:sldLayoutMkLst>
            <pc:docMk/>
            <pc:sldMasterMk cId="3515892240" sldId="2147483658"/>
            <pc:sldLayoutMk cId="2027108532" sldId="2147483659"/>
          </pc:sldLayoutMkLst>
          <pc:spChg chg="mod">
            <ac:chgData name="Stefania Farinon" userId="8904544a-b63c-45aa-8ae4-015ed5536e67" providerId="ADAL" clId="{7B5271F6-B81D-48E5-B77D-01BC67585A52}" dt="2024-10-29T16:08:15.810" v="132" actId="2711"/>
            <ac:spMkLst>
              <pc:docMk/>
              <pc:sldMasterMk cId="3515892240" sldId="2147483658"/>
              <pc:sldLayoutMk cId="2027108532" sldId="2147483659"/>
              <ac:spMk id="2" creationId="{2E31DFB3-42E8-9540-92FB-4AE3F4203FE5}"/>
            </ac:spMkLst>
          </pc:spChg>
          <pc:spChg chg="mod">
            <ac:chgData name="Stefania Farinon" userId="8904544a-b63c-45aa-8ae4-015ed5536e67" providerId="ADAL" clId="{7B5271F6-B81D-48E5-B77D-01BC67585A52}" dt="2024-10-29T16:08:15.810" v="132" actId="2711"/>
            <ac:spMkLst>
              <pc:docMk/>
              <pc:sldMasterMk cId="3515892240" sldId="2147483658"/>
              <pc:sldLayoutMk cId="2027108532" sldId="2147483659"/>
              <ac:spMk id="3" creationId="{42ADE53E-A555-14B0-9631-6D4A57ABD20E}"/>
            </ac:spMkLst>
          </pc:spChg>
          <pc:spChg chg="mod">
            <ac:chgData name="Stefania Farinon" userId="8904544a-b63c-45aa-8ae4-015ed5536e67" providerId="ADAL" clId="{7B5271F6-B81D-48E5-B77D-01BC67585A52}" dt="2024-10-29T16:08:15.810" v="132" actId="2711"/>
            <ac:spMkLst>
              <pc:docMk/>
              <pc:sldMasterMk cId="3515892240" sldId="2147483658"/>
              <pc:sldLayoutMk cId="2027108532" sldId="2147483659"/>
              <ac:spMk id="4" creationId="{E58E2CE6-6A25-40B9-BD31-82C750738938}"/>
            </ac:spMkLst>
          </pc:spChg>
          <pc:spChg chg="mod">
            <ac:chgData name="Stefania Farinon" userId="8904544a-b63c-45aa-8ae4-015ed5536e67" providerId="ADAL" clId="{7B5271F6-B81D-48E5-B77D-01BC67585A52}" dt="2024-10-29T16:08:15.810" v="132" actId="2711"/>
            <ac:spMkLst>
              <pc:docMk/>
              <pc:sldMasterMk cId="3515892240" sldId="2147483658"/>
              <pc:sldLayoutMk cId="2027108532" sldId="2147483659"/>
              <ac:spMk id="12" creationId="{90097E88-8912-8A4F-9D00-BDA132434FE4}"/>
            </ac:spMkLst>
          </pc:spChg>
          <pc:cxnChg chg="mod">
            <ac:chgData name="Stefania Farinon" userId="8904544a-b63c-45aa-8ae4-015ed5536e67" providerId="ADAL" clId="{7B5271F6-B81D-48E5-B77D-01BC67585A52}" dt="2024-10-29T16:08:15.810" v="132" actId="2711"/>
            <ac:cxnSpMkLst>
              <pc:docMk/>
              <pc:sldMasterMk cId="3515892240" sldId="2147483658"/>
              <pc:sldLayoutMk cId="2027108532" sldId="2147483659"/>
              <ac:cxnSpMk id="6" creationId="{F13C1B90-0A14-7B4B-B05B-357A6A88291E}"/>
            </ac:cxnSpMkLst>
          </pc:cxnChg>
        </pc:sldLayoutChg>
        <pc:sldLayoutChg chg="addSp delSp modSp mod">
          <pc:chgData name="Stefania Farinon" userId="8904544a-b63c-45aa-8ae4-015ed5536e67" providerId="ADAL" clId="{7B5271F6-B81D-48E5-B77D-01BC67585A52}" dt="2024-10-30T14:07:08.762" v="345" actId="14"/>
          <pc:sldLayoutMkLst>
            <pc:docMk/>
            <pc:sldMasterMk cId="3515892240" sldId="2147483658"/>
            <pc:sldLayoutMk cId="711631227" sldId="2147483674"/>
          </pc:sldLayoutMkLst>
          <pc:spChg chg="mod">
            <ac:chgData name="Stefania Farinon" userId="8904544a-b63c-45aa-8ae4-015ed5536e67" providerId="ADAL" clId="{7B5271F6-B81D-48E5-B77D-01BC67585A52}" dt="2024-10-29T16:08:24.730" v="133" actId="2711"/>
            <ac:spMkLst>
              <pc:docMk/>
              <pc:sldMasterMk cId="3515892240" sldId="2147483658"/>
              <pc:sldLayoutMk cId="711631227" sldId="2147483674"/>
              <ac:spMk id="2" creationId="{BB355133-8E0E-3BE8-6B62-850092A9BF43}"/>
            </ac:spMkLst>
          </pc:spChg>
          <pc:spChg chg="mod">
            <ac:chgData name="Stefania Farinon" userId="8904544a-b63c-45aa-8ae4-015ed5536e67" providerId="ADAL" clId="{7B5271F6-B81D-48E5-B77D-01BC67585A52}" dt="2024-10-30T14:07:08.762" v="345" actId="14"/>
            <ac:spMkLst>
              <pc:docMk/>
              <pc:sldMasterMk cId="3515892240" sldId="2147483658"/>
              <pc:sldLayoutMk cId="711631227" sldId="2147483674"/>
              <ac:spMk id="3" creationId="{8BFC26CF-26CC-354C-BB60-AD3E01D575ED}"/>
            </ac:spMkLst>
          </pc:spChg>
          <pc:spChg chg="mod">
            <ac:chgData name="Stefania Farinon" userId="8904544a-b63c-45aa-8ae4-015ed5536e67" providerId="ADAL" clId="{7B5271F6-B81D-48E5-B77D-01BC67585A52}" dt="2024-10-29T16:08:24.730" v="133" actId="2711"/>
            <ac:spMkLst>
              <pc:docMk/>
              <pc:sldMasterMk cId="3515892240" sldId="2147483658"/>
              <pc:sldLayoutMk cId="711631227" sldId="2147483674"/>
              <ac:spMk id="4" creationId="{CF1FF916-4037-9B48-7487-A80C65BBA264}"/>
            </ac:spMkLst>
          </pc:spChg>
          <pc:spChg chg="mod">
            <ac:chgData name="Stefania Farinon" userId="8904544a-b63c-45aa-8ae4-015ed5536e67" providerId="ADAL" clId="{7B5271F6-B81D-48E5-B77D-01BC67585A52}" dt="2024-10-30T13:34:48.647" v="231" actId="20577"/>
            <ac:spMkLst>
              <pc:docMk/>
              <pc:sldMasterMk cId="3515892240" sldId="2147483658"/>
              <pc:sldLayoutMk cId="711631227" sldId="2147483674"/>
              <ac:spMk id="5" creationId="{04E5BCF2-D84C-68DD-3F73-9C19E511B2BB}"/>
            </ac:spMkLst>
          </pc:spChg>
          <pc:spChg chg="mod">
            <ac:chgData name="Stefania Farinon" userId="8904544a-b63c-45aa-8ae4-015ed5536e67" providerId="ADAL" clId="{7B5271F6-B81D-48E5-B77D-01BC67585A52}" dt="2024-10-30T13:37:30.243" v="247" actId="20577"/>
            <ac:spMkLst>
              <pc:docMk/>
              <pc:sldMasterMk cId="3515892240" sldId="2147483658"/>
              <pc:sldLayoutMk cId="711631227" sldId="2147483674"/>
              <ac:spMk id="6" creationId="{3F735FA2-8EC6-4401-E8EF-F24F34175F7E}"/>
            </ac:spMkLst>
          </pc:spChg>
          <pc:spChg chg="mod">
            <ac:chgData name="Stefania Farinon" userId="8904544a-b63c-45aa-8ae4-015ed5536e67" providerId="ADAL" clId="{7B5271F6-B81D-48E5-B77D-01BC67585A52}" dt="2024-10-29T16:08:24.730" v="133" actId="2711"/>
            <ac:spMkLst>
              <pc:docMk/>
              <pc:sldMasterMk cId="3515892240" sldId="2147483658"/>
              <pc:sldLayoutMk cId="711631227" sldId="2147483674"/>
              <ac:spMk id="7" creationId="{5D3EDF4D-60FB-7670-150F-5FBD8DB67790}"/>
            </ac:spMkLst>
          </pc:spChg>
          <pc:spChg chg="add mod">
            <ac:chgData name="Stefania Farinon" userId="8904544a-b63c-45aa-8ae4-015ed5536e67" providerId="ADAL" clId="{7B5271F6-B81D-48E5-B77D-01BC67585A52}" dt="2024-10-29T16:08:24.730" v="133" actId="2711"/>
            <ac:spMkLst>
              <pc:docMk/>
              <pc:sldMasterMk cId="3515892240" sldId="2147483658"/>
              <pc:sldLayoutMk cId="711631227" sldId="2147483674"/>
              <ac:spMk id="9" creationId="{2BD03A69-C4B8-E353-F25E-CB7057EE7A48}"/>
            </ac:spMkLst>
          </pc:spChg>
          <pc:spChg chg="mod">
            <ac:chgData name="Stefania Farinon" userId="8904544a-b63c-45aa-8ae4-015ed5536e67" providerId="ADAL" clId="{7B5271F6-B81D-48E5-B77D-01BC67585A52}" dt="2024-10-30T13:37:07.147" v="244" actId="113"/>
            <ac:spMkLst>
              <pc:docMk/>
              <pc:sldMasterMk cId="3515892240" sldId="2147483658"/>
              <pc:sldLayoutMk cId="711631227" sldId="2147483674"/>
              <ac:spMk id="15" creationId="{4DB5C868-1486-2A9F-1DEB-8BAB40423EB8}"/>
            </ac:spMkLst>
          </pc:spChg>
          <pc:spChg chg="mod">
            <ac:chgData name="Stefania Farinon" userId="8904544a-b63c-45aa-8ae4-015ed5536e67" providerId="ADAL" clId="{7B5271F6-B81D-48E5-B77D-01BC67585A52}" dt="2024-10-29T16:08:24.730" v="133" actId="2711"/>
            <ac:spMkLst>
              <pc:docMk/>
              <pc:sldMasterMk cId="3515892240" sldId="2147483658"/>
              <pc:sldLayoutMk cId="711631227" sldId="2147483674"/>
              <ac:spMk id="17" creationId="{88BFD865-74BB-5B40-8DA8-7D7B921A75F5}"/>
            </ac:spMkLst>
          </pc:spChg>
          <pc:cxnChg chg="mod">
            <ac:chgData name="Stefania Farinon" userId="8904544a-b63c-45aa-8ae4-015ed5536e67" providerId="ADAL" clId="{7B5271F6-B81D-48E5-B77D-01BC67585A52}" dt="2024-10-29T16:08:24.730" v="133" actId="2711"/>
            <ac:cxnSpMkLst>
              <pc:docMk/>
              <pc:sldMasterMk cId="3515892240" sldId="2147483658"/>
              <pc:sldLayoutMk cId="711631227" sldId="2147483674"/>
              <ac:cxnSpMk id="11" creationId="{BBEC4E73-6A9F-2F46-89D1-559CE56C12BE}"/>
            </ac:cxnSpMkLst>
          </pc:cxnChg>
        </pc:sldLayoutChg>
      </pc:sldMasterChg>
    </pc:docChg>
  </pc:docChgLst>
  <pc:docChgLst>
    <pc:chgData name="Stefania Farinon" userId="8904544a-b63c-45aa-8ae4-015ed5536e67" providerId="ADAL" clId="{1C0D2CF0-6599-4125-9786-B6C81B5AEFF4}"/>
    <pc:docChg chg="undo custSel addSld delSld modSld sldOrd modMainMaster">
      <pc:chgData name="Stefania Farinon" userId="8904544a-b63c-45aa-8ae4-015ed5536e67" providerId="ADAL" clId="{1C0D2CF0-6599-4125-9786-B6C81B5AEFF4}" dt="2024-11-24T18:02:08.725" v="1555" actId="1076"/>
      <pc:docMkLst>
        <pc:docMk/>
      </pc:docMkLst>
      <pc:sldChg chg="addSp modSp mod">
        <pc:chgData name="Stefania Farinon" userId="8904544a-b63c-45aa-8ae4-015ed5536e67" providerId="ADAL" clId="{1C0D2CF0-6599-4125-9786-B6C81B5AEFF4}" dt="2024-11-24T15:31:11.358" v="1553" actId="1076"/>
        <pc:sldMkLst>
          <pc:docMk/>
          <pc:sldMk cId="2605473726" sldId="335"/>
        </pc:sldMkLst>
        <pc:spChg chg="add mod">
          <ac:chgData name="Stefania Farinon" userId="8904544a-b63c-45aa-8ae4-015ed5536e67" providerId="ADAL" clId="{1C0D2CF0-6599-4125-9786-B6C81B5AEFF4}" dt="2024-11-24T10:57:32.735" v="192" actId="1038"/>
          <ac:spMkLst>
            <pc:docMk/>
            <pc:sldMk cId="2605473726" sldId="335"/>
            <ac:spMk id="2" creationId="{1E35F67A-866D-5042-B16D-37227A785A4C}"/>
          </ac:spMkLst>
        </pc:spChg>
        <pc:spChg chg="add mod">
          <ac:chgData name="Stefania Farinon" userId="8904544a-b63c-45aa-8ae4-015ed5536e67" providerId="ADAL" clId="{1C0D2CF0-6599-4125-9786-B6C81B5AEFF4}" dt="2024-11-24T15:31:11.358" v="1553" actId="1076"/>
          <ac:spMkLst>
            <pc:docMk/>
            <pc:sldMk cId="2605473726" sldId="335"/>
            <ac:spMk id="5" creationId="{FD14D4C3-050E-2450-6A89-C203F8D140C6}"/>
          </ac:spMkLst>
        </pc:spChg>
        <pc:spChg chg="mod">
          <ac:chgData name="Stefania Farinon" userId="8904544a-b63c-45aa-8ae4-015ed5536e67" providerId="ADAL" clId="{1C0D2CF0-6599-4125-9786-B6C81B5AEFF4}" dt="2024-11-24T10:57:32.735" v="192" actId="1038"/>
          <ac:spMkLst>
            <pc:docMk/>
            <pc:sldMk cId="2605473726" sldId="335"/>
            <ac:spMk id="8" creationId="{E0FC35C1-6DDA-778A-CC4F-38546DC64D77}"/>
          </ac:spMkLst>
        </pc:spChg>
        <pc:spChg chg="mod">
          <ac:chgData name="Stefania Farinon" userId="8904544a-b63c-45aa-8ae4-015ed5536e67" providerId="ADAL" clId="{1C0D2CF0-6599-4125-9786-B6C81B5AEFF4}" dt="2024-11-24T15:08:16.088" v="1219" actId="207"/>
          <ac:spMkLst>
            <pc:docMk/>
            <pc:sldMk cId="2605473726" sldId="335"/>
            <ac:spMk id="9" creationId="{9C99CF7C-AFAB-48F1-8FC3-CCCE989822A6}"/>
          </ac:spMkLst>
        </pc:spChg>
      </pc:sldChg>
      <pc:sldChg chg="del">
        <pc:chgData name="Stefania Farinon" userId="8904544a-b63c-45aa-8ae4-015ed5536e67" providerId="ADAL" clId="{1C0D2CF0-6599-4125-9786-B6C81B5AEFF4}" dt="2024-11-24T10:59:12.222" v="230" actId="47"/>
        <pc:sldMkLst>
          <pc:docMk/>
          <pc:sldMk cId="2107133660" sldId="1050"/>
        </pc:sldMkLst>
      </pc:sldChg>
      <pc:sldChg chg="del">
        <pc:chgData name="Stefania Farinon" userId="8904544a-b63c-45aa-8ae4-015ed5536e67" providerId="ADAL" clId="{1C0D2CF0-6599-4125-9786-B6C81B5AEFF4}" dt="2024-11-24T10:59:06.866" v="228" actId="47"/>
        <pc:sldMkLst>
          <pc:docMk/>
          <pc:sldMk cId="2888881337" sldId="1052"/>
        </pc:sldMkLst>
      </pc:sldChg>
      <pc:sldChg chg="del">
        <pc:chgData name="Stefania Farinon" userId="8904544a-b63c-45aa-8ae4-015ed5536e67" providerId="ADAL" clId="{1C0D2CF0-6599-4125-9786-B6C81B5AEFF4}" dt="2024-11-24T10:59:06.866" v="228" actId="47"/>
        <pc:sldMkLst>
          <pc:docMk/>
          <pc:sldMk cId="4070100899" sldId="1053"/>
        </pc:sldMkLst>
      </pc:sldChg>
      <pc:sldChg chg="del">
        <pc:chgData name="Stefania Farinon" userId="8904544a-b63c-45aa-8ae4-015ed5536e67" providerId="ADAL" clId="{1C0D2CF0-6599-4125-9786-B6C81B5AEFF4}" dt="2024-11-24T10:59:06.866" v="228" actId="47"/>
        <pc:sldMkLst>
          <pc:docMk/>
          <pc:sldMk cId="3054661197" sldId="1054"/>
        </pc:sldMkLst>
      </pc:sldChg>
      <pc:sldChg chg="del">
        <pc:chgData name="Stefania Farinon" userId="8904544a-b63c-45aa-8ae4-015ed5536e67" providerId="ADAL" clId="{1C0D2CF0-6599-4125-9786-B6C81B5AEFF4}" dt="2024-11-24T14:55:42.717" v="1069" actId="47"/>
        <pc:sldMkLst>
          <pc:docMk/>
          <pc:sldMk cId="1407824515" sldId="1055"/>
        </pc:sldMkLst>
      </pc:sldChg>
      <pc:sldChg chg="addSp modSp new mod">
        <pc:chgData name="Stefania Farinon" userId="8904544a-b63c-45aa-8ae4-015ed5536e67" providerId="ADAL" clId="{1C0D2CF0-6599-4125-9786-B6C81B5AEFF4}" dt="2024-11-24T15:04:46.918" v="1186" actId="14100"/>
        <pc:sldMkLst>
          <pc:docMk/>
          <pc:sldMk cId="3798990518" sldId="1056"/>
        </pc:sldMkLst>
        <pc:spChg chg="mod">
          <ac:chgData name="Stefania Farinon" userId="8904544a-b63c-45aa-8ae4-015ed5536e67" providerId="ADAL" clId="{1C0D2CF0-6599-4125-9786-B6C81B5AEFF4}" dt="2024-11-24T11:03:40.307" v="346" actId="20577"/>
          <ac:spMkLst>
            <pc:docMk/>
            <pc:sldMk cId="3798990518" sldId="1056"/>
            <ac:spMk id="2" creationId="{826ACF47-1965-A8ED-208D-C4C1E7B6B801}"/>
          </ac:spMkLst>
        </pc:spChg>
        <pc:spChg chg="mod">
          <ac:chgData name="Stefania Farinon" userId="8904544a-b63c-45aa-8ae4-015ed5536e67" providerId="ADAL" clId="{1C0D2CF0-6599-4125-9786-B6C81B5AEFF4}" dt="2024-11-24T10:59:28.964" v="237" actId="20577"/>
          <ac:spMkLst>
            <pc:docMk/>
            <pc:sldMk cId="3798990518" sldId="1056"/>
            <ac:spMk id="3" creationId="{DC3652E7-532E-BB88-4EB5-B77A3839AEE9}"/>
          </ac:spMkLst>
        </pc:spChg>
        <pc:spChg chg="add mod">
          <ac:chgData name="Stefania Farinon" userId="8904544a-b63c-45aa-8ae4-015ed5536e67" providerId="ADAL" clId="{1C0D2CF0-6599-4125-9786-B6C81B5AEFF4}" dt="2024-11-24T11:05:19.678" v="364" actId="164"/>
          <ac:spMkLst>
            <pc:docMk/>
            <pc:sldMk cId="3798990518" sldId="1056"/>
            <ac:spMk id="7" creationId="{B53C5DD5-A9D9-42B4-F368-92758BB8AC0B}"/>
          </ac:spMkLst>
        </pc:spChg>
        <pc:grpChg chg="add mod">
          <ac:chgData name="Stefania Farinon" userId="8904544a-b63c-45aa-8ae4-015ed5536e67" providerId="ADAL" clId="{1C0D2CF0-6599-4125-9786-B6C81B5AEFF4}" dt="2024-11-24T11:06:20.941" v="370" actId="1076"/>
          <ac:grpSpMkLst>
            <pc:docMk/>
            <pc:sldMk cId="3798990518" sldId="1056"/>
            <ac:grpSpMk id="9" creationId="{CBB5619A-4577-69D5-EF58-3CE8971DFA43}"/>
          </ac:grpSpMkLst>
        </pc:grpChg>
        <pc:picChg chg="add mod">
          <ac:chgData name="Stefania Farinon" userId="8904544a-b63c-45aa-8ae4-015ed5536e67" providerId="ADAL" clId="{1C0D2CF0-6599-4125-9786-B6C81B5AEFF4}" dt="2024-11-24T11:03:36.285" v="344" actId="1076"/>
          <ac:picMkLst>
            <pc:docMk/>
            <pc:sldMk cId="3798990518" sldId="1056"/>
            <ac:picMk id="4" creationId="{6FD48348-DC5F-4166-0B31-8D104ACAFC3A}"/>
          </ac:picMkLst>
        </pc:picChg>
        <pc:picChg chg="add mod">
          <ac:chgData name="Stefania Farinon" userId="8904544a-b63c-45aa-8ae4-015ed5536e67" providerId="ADAL" clId="{1C0D2CF0-6599-4125-9786-B6C81B5AEFF4}" dt="2024-11-24T11:03:55.401" v="349" actId="1076"/>
          <ac:picMkLst>
            <pc:docMk/>
            <pc:sldMk cId="3798990518" sldId="1056"/>
            <ac:picMk id="5" creationId="{062E4AC3-6E37-5A57-0B21-8258CA78B354}"/>
          </ac:picMkLst>
        </pc:picChg>
        <pc:picChg chg="add mod">
          <ac:chgData name="Stefania Farinon" userId="8904544a-b63c-45aa-8ae4-015ed5536e67" providerId="ADAL" clId="{1C0D2CF0-6599-4125-9786-B6C81B5AEFF4}" dt="2024-11-24T11:06:19.346" v="369" actId="1076"/>
          <ac:picMkLst>
            <pc:docMk/>
            <pc:sldMk cId="3798990518" sldId="1056"/>
            <ac:picMk id="6" creationId="{51FC2F64-11B4-0003-5952-B9AFB9335A9B}"/>
          </ac:picMkLst>
        </pc:picChg>
        <pc:picChg chg="add mod">
          <ac:chgData name="Stefania Farinon" userId="8904544a-b63c-45aa-8ae4-015ed5536e67" providerId="ADAL" clId="{1C0D2CF0-6599-4125-9786-B6C81B5AEFF4}" dt="2024-11-24T11:05:19.678" v="364" actId="164"/>
          <ac:picMkLst>
            <pc:docMk/>
            <pc:sldMk cId="3798990518" sldId="1056"/>
            <ac:picMk id="8" creationId="{22A76ABF-50FA-0DE7-A5E1-81CD2B52D236}"/>
          </ac:picMkLst>
        </pc:picChg>
        <pc:picChg chg="add mod">
          <ac:chgData name="Stefania Farinon" userId="8904544a-b63c-45aa-8ae4-015ed5536e67" providerId="ADAL" clId="{1C0D2CF0-6599-4125-9786-B6C81B5AEFF4}" dt="2024-11-24T15:04:46.918" v="1186" actId="14100"/>
          <ac:picMkLst>
            <pc:docMk/>
            <pc:sldMk cId="3798990518" sldId="1056"/>
            <ac:picMk id="10" creationId="{30F1C2FB-E366-563E-6F56-4B7B97E5420A}"/>
          </ac:picMkLst>
        </pc:picChg>
        <pc:picChg chg="add mod">
          <ac:chgData name="Stefania Farinon" userId="8904544a-b63c-45aa-8ae4-015ed5536e67" providerId="ADAL" clId="{1C0D2CF0-6599-4125-9786-B6C81B5AEFF4}" dt="2024-11-24T11:06:09.499" v="367" actId="1076"/>
          <ac:picMkLst>
            <pc:docMk/>
            <pc:sldMk cId="3798990518" sldId="1056"/>
            <ac:picMk id="1026" creationId="{04C4F6E3-5FD2-38F5-D8CD-743AA8396C91}"/>
          </ac:picMkLst>
        </pc:picChg>
      </pc:sldChg>
      <pc:sldChg chg="modSp new mod">
        <pc:chgData name="Stefania Farinon" userId="8904544a-b63c-45aa-8ae4-015ed5536e67" providerId="ADAL" clId="{1C0D2CF0-6599-4125-9786-B6C81B5AEFF4}" dt="2024-11-24T15:16:44.514" v="1344" actId="20577"/>
        <pc:sldMkLst>
          <pc:docMk/>
          <pc:sldMk cId="1731922062" sldId="1057"/>
        </pc:sldMkLst>
        <pc:spChg chg="mod">
          <ac:chgData name="Stefania Farinon" userId="8904544a-b63c-45aa-8ae4-015ed5536e67" providerId="ADAL" clId="{1C0D2CF0-6599-4125-9786-B6C81B5AEFF4}" dt="2024-11-24T15:16:44.514" v="1344" actId="20577"/>
          <ac:spMkLst>
            <pc:docMk/>
            <pc:sldMk cId="1731922062" sldId="1057"/>
            <ac:spMk id="2" creationId="{D91D6EF9-3F00-656E-EDD8-A4C2A188416A}"/>
          </ac:spMkLst>
        </pc:spChg>
        <pc:spChg chg="mod">
          <ac:chgData name="Stefania Farinon" userId="8904544a-b63c-45aa-8ae4-015ed5536e67" providerId="ADAL" clId="{1C0D2CF0-6599-4125-9786-B6C81B5AEFF4}" dt="2024-11-24T14:24:20.863" v="758" actId="20577"/>
          <ac:spMkLst>
            <pc:docMk/>
            <pc:sldMk cId="1731922062" sldId="1057"/>
            <ac:spMk id="3" creationId="{0DC2C6A4-A01A-B6DE-7E82-611232D0E6A3}"/>
          </ac:spMkLst>
        </pc:spChg>
      </pc:sldChg>
      <pc:sldChg chg="addSp modSp new mod">
        <pc:chgData name="Stefania Farinon" userId="8904544a-b63c-45aa-8ae4-015ed5536e67" providerId="ADAL" clId="{1C0D2CF0-6599-4125-9786-B6C81B5AEFF4}" dt="2024-11-24T14:37:29.014" v="946" actId="113"/>
        <pc:sldMkLst>
          <pc:docMk/>
          <pc:sldMk cId="1191023846" sldId="1058"/>
        </pc:sldMkLst>
        <pc:spChg chg="mod">
          <ac:chgData name="Stefania Farinon" userId="8904544a-b63c-45aa-8ae4-015ed5536e67" providerId="ADAL" clId="{1C0D2CF0-6599-4125-9786-B6C81B5AEFF4}" dt="2024-11-24T14:37:29.014" v="946" actId="113"/>
          <ac:spMkLst>
            <pc:docMk/>
            <pc:sldMk cId="1191023846" sldId="1058"/>
            <ac:spMk id="2" creationId="{386ECB36-DF3E-1DF9-05F0-EA50C649CC6E}"/>
          </ac:spMkLst>
        </pc:spChg>
        <pc:spChg chg="mod">
          <ac:chgData name="Stefania Farinon" userId="8904544a-b63c-45aa-8ae4-015ed5536e67" providerId="ADAL" clId="{1C0D2CF0-6599-4125-9786-B6C81B5AEFF4}" dt="2024-11-24T14:30:25.826" v="845" actId="20577"/>
          <ac:spMkLst>
            <pc:docMk/>
            <pc:sldMk cId="1191023846" sldId="1058"/>
            <ac:spMk id="3" creationId="{F658A279-C286-AAEE-E21E-31B753A4196F}"/>
          </ac:spMkLst>
        </pc:spChg>
        <pc:spChg chg="add mod">
          <ac:chgData name="Stefania Farinon" userId="8904544a-b63c-45aa-8ae4-015ed5536e67" providerId="ADAL" clId="{1C0D2CF0-6599-4125-9786-B6C81B5AEFF4}" dt="2024-11-24T14:36:30.831" v="939" actId="1035"/>
          <ac:spMkLst>
            <pc:docMk/>
            <pc:sldMk cId="1191023846" sldId="1058"/>
            <ac:spMk id="6" creationId="{D8D285C3-4C89-DDCD-DD84-47FA28090088}"/>
          </ac:spMkLst>
        </pc:spChg>
        <pc:spChg chg="add mod">
          <ac:chgData name="Stefania Farinon" userId="8904544a-b63c-45aa-8ae4-015ed5536e67" providerId="ADAL" clId="{1C0D2CF0-6599-4125-9786-B6C81B5AEFF4}" dt="2024-11-24T14:36:30.831" v="939" actId="1035"/>
          <ac:spMkLst>
            <pc:docMk/>
            <pc:sldMk cId="1191023846" sldId="1058"/>
            <ac:spMk id="7" creationId="{4D11BC4A-0895-FDCA-8400-BD064420403C}"/>
          </ac:spMkLst>
        </pc:spChg>
        <pc:spChg chg="add mod">
          <ac:chgData name="Stefania Farinon" userId="8904544a-b63c-45aa-8ae4-015ed5536e67" providerId="ADAL" clId="{1C0D2CF0-6599-4125-9786-B6C81B5AEFF4}" dt="2024-11-24T14:36:30.831" v="939" actId="1035"/>
          <ac:spMkLst>
            <pc:docMk/>
            <pc:sldMk cId="1191023846" sldId="1058"/>
            <ac:spMk id="8" creationId="{8410A166-1343-41DA-D1A4-2A210F0E0829}"/>
          </ac:spMkLst>
        </pc:spChg>
        <pc:spChg chg="add mod">
          <ac:chgData name="Stefania Farinon" userId="8904544a-b63c-45aa-8ae4-015ed5536e67" providerId="ADAL" clId="{1C0D2CF0-6599-4125-9786-B6C81B5AEFF4}" dt="2024-11-24T14:36:30.831" v="939" actId="1035"/>
          <ac:spMkLst>
            <pc:docMk/>
            <pc:sldMk cId="1191023846" sldId="1058"/>
            <ac:spMk id="9" creationId="{98FDE907-1934-F064-7A03-F5F0D601AD82}"/>
          </ac:spMkLst>
        </pc:spChg>
        <pc:picChg chg="add mod">
          <ac:chgData name="Stefania Farinon" userId="8904544a-b63c-45aa-8ae4-015ed5536e67" providerId="ADAL" clId="{1C0D2CF0-6599-4125-9786-B6C81B5AEFF4}" dt="2024-11-24T14:27:31.742" v="832" actId="14100"/>
          <ac:picMkLst>
            <pc:docMk/>
            <pc:sldMk cId="1191023846" sldId="1058"/>
            <ac:picMk id="4" creationId="{E9F931B3-539F-E368-4032-069C0389DED9}"/>
          </ac:picMkLst>
        </pc:picChg>
        <pc:picChg chg="add mod">
          <ac:chgData name="Stefania Farinon" userId="8904544a-b63c-45aa-8ae4-015ed5536e67" providerId="ADAL" clId="{1C0D2CF0-6599-4125-9786-B6C81B5AEFF4}" dt="2024-11-24T14:36:30.831" v="939" actId="1035"/>
          <ac:picMkLst>
            <pc:docMk/>
            <pc:sldMk cId="1191023846" sldId="1058"/>
            <ac:picMk id="5" creationId="{C4E79999-5F0F-6AD2-E2F4-18F1ACA46326}"/>
          </ac:picMkLst>
        </pc:picChg>
      </pc:sldChg>
      <pc:sldChg chg="addSp delSp modSp new mod addAnim delAnim modAnim">
        <pc:chgData name="Stefania Farinon" userId="8904544a-b63c-45aa-8ae4-015ed5536e67" providerId="ADAL" clId="{1C0D2CF0-6599-4125-9786-B6C81B5AEFF4}" dt="2024-11-24T14:55:28.752" v="1065" actId="1076"/>
        <pc:sldMkLst>
          <pc:docMk/>
          <pc:sldMk cId="2145513325" sldId="1059"/>
        </pc:sldMkLst>
        <pc:spChg chg="del">
          <ac:chgData name="Stefania Farinon" userId="8904544a-b63c-45aa-8ae4-015ed5536e67" providerId="ADAL" clId="{1C0D2CF0-6599-4125-9786-B6C81B5AEFF4}" dt="2024-11-24T14:38:57.761" v="979" actId="478"/>
          <ac:spMkLst>
            <pc:docMk/>
            <pc:sldMk cId="2145513325" sldId="1059"/>
            <ac:spMk id="2" creationId="{694E9A24-E6F9-46F1-F750-1A64CC7B9060}"/>
          </ac:spMkLst>
        </pc:spChg>
        <pc:spChg chg="mod">
          <ac:chgData name="Stefania Farinon" userId="8904544a-b63c-45aa-8ae4-015ed5536e67" providerId="ADAL" clId="{1C0D2CF0-6599-4125-9786-B6C81B5AEFF4}" dt="2024-11-24T14:37:57.967" v="968" actId="20577"/>
          <ac:spMkLst>
            <pc:docMk/>
            <pc:sldMk cId="2145513325" sldId="1059"/>
            <ac:spMk id="3" creationId="{983E2A67-2438-042C-CA10-82CC4B3D92BB}"/>
          </ac:spMkLst>
        </pc:spChg>
        <pc:spChg chg="add del mod">
          <ac:chgData name="Stefania Farinon" userId="8904544a-b63c-45aa-8ae4-015ed5536e67" providerId="ADAL" clId="{1C0D2CF0-6599-4125-9786-B6C81B5AEFF4}" dt="2024-11-24T14:38:22.370" v="971" actId="478"/>
          <ac:spMkLst>
            <pc:docMk/>
            <pc:sldMk cId="2145513325" sldId="1059"/>
            <ac:spMk id="4" creationId="{D3F60AF1-BE7F-0B7B-B7ED-3FE68EC43E23}"/>
          </ac:spMkLst>
        </pc:spChg>
        <pc:spChg chg="add mod">
          <ac:chgData name="Stefania Farinon" userId="8904544a-b63c-45aa-8ae4-015ed5536e67" providerId="ADAL" clId="{1C0D2CF0-6599-4125-9786-B6C81B5AEFF4}" dt="2024-11-24T14:38:13.581" v="969"/>
          <ac:spMkLst>
            <pc:docMk/>
            <pc:sldMk cId="2145513325" sldId="1059"/>
            <ac:spMk id="6" creationId="{1F7E0131-F540-798B-ACBA-B349A24D37BD}"/>
          </ac:spMkLst>
        </pc:spChg>
        <pc:spChg chg="mod">
          <ac:chgData name="Stefania Farinon" userId="8904544a-b63c-45aa-8ae4-015ed5536e67" providerId="ADAL" clId="{1C0D2CF0-6599-4125-9786-B6C81B5AEFF4}" dt="2024-11-24T14:38:13.581" v="969"/>
          <ac:spMkLst>
            <pc:docMk/>
            <pc:sldMk cId="2145513325" sldId="1059"/>
            <ac:spMk id="9" creationId="{4D4F2661-3880-DC0C-C735-2B7C74B9C5B9}"/>
          </ac:spMkLst>
        </pc:spChg>
        <pc:spChg chg="mod">
          <ac:chgData name="Stefania Farinon" userId="8904544a-b63c-45aa-8ae4-015ed5536e67" providerId="ADAL" clId="{1C0D2CF0-6599-4125-9786-B6C81B5AEFF4}" dt="2024-11-24T14:38:13.581" v="969"/>
          <ac:spMkLst>
            <pc:docMk/>
            <pc:sldMk cId="2145513325" sldId="1059"/>
            <ac:spMk id="10" creationId="{89DD5674-2E73-D17F-CA8E-35A4B467C833}"/>
          </ac:spMkLst>
        </pc:spChg>
        <pc:spChg chg="add mod">
          <ac:chgData name="Stefania Farinon" userId="8904544a-b63c-45aa-8ae4-015ed5536e67" providerId="ADAL" clId="{1C0D2CF0-6599-4125-9786-B6C81B5AEFF4}" dt="2024-11-24T14:38:13.581" v="969"/>
          <ac:spMkLst>
            <pc:docMk/>
            <pc:sldMk cId="2145513325" sldId="1059"/>
            <ac:spMk id="11" creationId="{53B1A777-492A-C262-1F60-CF48CDDFD615}"/>
          </ac:spMkLst>
        </pc:spChg>
        <pc:spChg chg="mod">
          <ac:chgData name="Stefania Farinon" userId="8904544a-b63c-45aa-8ae4-015ed5536e67" providerId="ADAL" clId="{1C0D2CF0-6599-4125-9786-B6C81B5AEFF4}" dt="2024-11-24T14:39:45.801" v="986" actId="14100"/>
          <ac:spMkLst>
            <pc:docMk/>
            <pc:sldMk cId="2145513325" sldId="1059"/>
            <ac:spMk id="13" creationId="{BA546863-6983-F169-1B9D-5D1CBD4705B4}"/>
          </ac:spMkLst>
        </pc:spChg>
        <pc:spChg chg="mod">
          <ac:chgData name="Stefania Farinon" userId="8904544a-b63c-45aa-8ae4-015ed5536e67" providerId="ADAL" clId="{1C0D2CF0-6599-4125-9786-B6C81B5AEFF4}" dt="2024-11-24T14:38:13.581" v="969"/>
          <ac:spMkLst>
            <pc:docMk/>
            <pc:sldMk cId="2145513325" sldId="1059"/>
            <ac:spMk id="14" creationId="{956DD531-43D0-C04D-5265-E55186A852BE}"/>
          </ac:spMkLst>
        </pc:spChg>
        <pc:spChg chg="mod">
          <ac:chgData name="Stefania Farinon" userId="8904544a-b63c-45aa-8ae4-015ed5536e67" providerId="ADAL" clId="{1C0D2CF0-6599-4125-9786-B6C81B5AEFF4}" dt="2024-11-24T14:39:16.255" v="984" actId="1076"/>
          <ac:spMkLst>
            <pc:docMk/>
            <pc:sldMk cId="2145513325" sldId="1059"/>
            <ac:spMk id="18" creationId="{863E3835-86D0-770F-3DDF-3991DFD58C27}"/>
          </ac:spMkLst>
        </pc:spChg>
        <pc:spChg chg="mod">
          <ac:chgData name="Stefania Farinon" userId="8904544a-b63c-45aa-8ae4-015ed5536e67" providerId="ADAL" clId="{1C0D2CF0-6599-4125-9786-B6C81B5AEFF4}" dt="2024-11-24T14:38:13.581" v="969"/>
          <ac:spMkLst>
            <pc:docMk/>
            <pc:sldMk cId="2145513325" sldId="1059"/>
            <ac:spMk id="19" creationId="{26DB759E-7524-DECD-3594-8A58F230C2B8}"/>
          </ac:spMkLst>
        </pc:spChg>
        <pc:spChg chg="mod">
          <ac:chgData name="Stefania Farinon" userId="8904544a-b63c-45aa-8ae4-015ed5536e67" providerId="ADAL" clId="{1C0D2CF0-6599-4125-9786-B6C81B5AEFF4}" dt="2024-11-24T14:55:28.752" v="1065" actId="1076"/>
          <ac:spMkLst>
            <pc:docMk/>
            <pc:sldMk cId="2145513325" sldId="1059"/>
            <ac:spMk id="21" creationId="{A4C55EA9-DCAA-3493-E927-30BECF1E82EB}"/>
          </ac:spMkLst>
        </pc:spChg>
        <pc:spChg chg="mod">
          <ac:chgData name="Stefania Farinon" userId="8904544a-b63c-45aa-8ae4-015ed5536e67" providerId="ADAL" clId="{1C0D2CF0-6599-4125-9786-B6C81B5AEFF4}" dt="2024-11-24T14:38:13.581" v="969"/>
          <ac:spMkLst>
            <pc:docMk/>
            <pc:sldMk cId="2145513325" sldId="1059"/>
            <ac:spMk id="22" creationId="{5864B20E-F8C1-78E9-FA3B-C2A48F2097CF}"/>
          </ac:spMkLst>
        </pc:spChg>
        <pc:spChg chg="mod">
          <ac:chgData name="Stefania Farinon" userId="8904544a-b63c-45aa-8ae4-015ed5536e67" providerId="ADAL" clId="{1C0D2CF0-6599-4125-9786-B6C81B5AEFF4}" dt="2024-11-24T14:38:13.581" v="969"/>
          <ac:spMkLst>
            <pc:docMk/>
            <pc:sldMk cId="2145513325" sldId="1059"/>
            <ac:spMk id="23" creationId="{51BFA2BB-445F-4316-DFB9-D70304D7D448}"/>
          </ac:spMkLst>
        </pc:spChg>
        <pc:spChg chg="mod">
          <ac:chgData name="Stefania Farinon" userId="8904544a-b63c-45aa-8ae4-015ed5536e67" providerId="ADAL" clId="{1C0D2CF0-6599-4125-9786-B6C81B5AEFF4}" dt="2024-11-24T14:38:13.581" v="969"/>
          <ac:spMkLst>
            <pc:docMk/>
            <pc:sldMk cId="2145513325" sldId="1059"/>
            <ac:spMk id="24" creationId="{13AD08F1-5D47-6DA6-E435-C788E196058F}"/>
          </ac:spMkLst>
        </pc:spChg>
        <pc:spChg chg="mod">
          <ac:chgData name="Stefania Farinon" userId="8904544a-b63c-45aa-8ae4-015ed5536e67" providerId="ADAL" clId="{1C0D2CF0-6599-4125-9786-B6C81B5AEFF4}" dt="2024-11-24T14:38:13.581" v="969"/>
          <ac:spMkLst>
            <pc:docMk/>
            <pc:sldMk cId="2145513325" sldId="1059"/>
            <ac:spMk id="25" creationId="{A9F3E4B6-07AE-1953-5430-2EA9FBDE5A1A}"/>
          </ac:spMkLst>
        </pc:spChg>
        <pc:spChg chg="mod">
          <ac:chgData name="Stefania Farinon" userId="8904544a-b63c-45aa-8ae4-015ed5536e67" providerId="ADAL" clId="{1C0D2CF0-6599-4125-9786-B6C81B5AEFF4}" dt="2024-11-24T14:38:13.581" v="969"/>
          <ac:spMkLst>
            <pc:docMk/>
            <pc:sldMk cId="2145513325" sldId="1059"/>
            <ac:spMk id="28" creationId="{DEBCBD01-A9CB-BF3E-6347-EF293B935F3E}"/>
          </ac:spMkLst>
        </pc:spChg>
        <pc:spChg chg="mod">
          <ac:chgData name="Stefania Farinon" userId="8904544a-b63c-45aa-8ae4-015ed5536e67" providerId="ADAL" clId="{1C0D2CF0-6599-4125-9786-B6C81B5AEFF4}" dt="2024-11-24T14:38:13.581" v="969"/>
          <ac:spMkLst>
            <pc:docMk/>
            <pc:sldMk cId="2145513325" sldId="1059"/>
            <ac:spMk id="29" creationId="{B683DAE3-C92B-DC1A-E829-ED5A25251F93}"/>
          </ac:spMkLst>
        </pc:spChg>
        <pc:spChg chg="add del mod">
          <ac:chgData name="Stefania Farinon" userId="8904544a-b63c-45aa-8ae4-015ed5536e67" providerId="ADAL" clId="{1C0D2CF0-6599-4125-9786-B6C81B5AEFF4}" dt="2024-11-24T14:38:34.960" v="974" actId="478"/>
          <ac:spMkLst>
            <pc:docMk/>
            <pc:sldMk cId="2145513325" sldId="1059"/>
            <ac:spMk id="31" creationId="{F2C67CB3-8E11-8629-95A9-1EF9A328C25B}"/>
          </ac:spMkLst>
        </pc:spChg>
        <pc:spChg chg="add del mod">
          <ac:chgData name="Stefania Farinon" userId="8904544a-b63c-45aa-8ae4-015ed5536e67" providerId="ADAL" clId="{1C0D2CF0-6599-4125-9786-B6C81B5AEFF4}" dt="2024-11-24T14:38:30.958" v="973" actId="478"/>
          <ac:spMkLst>
            <pc:docMk/>
            <pc:sldMk cId="2145513325" sldId="1059"/>
            <ac:spMk id="32" creationId="{BEBDA5F5-E602-2AD3-658D-DEFE7A0E18E2}"/>
          </ac:spMkLst>
        </pc:spChg>
        <pc:grpChg chg="add mod">
          <ac:chgData name="Stefania Farinon" userId="8904544a-b63c-45aa-8ae4-015ed5536e67" providerId="ADAL" clId="{1C0D2CF0-6599-4125-9786-B6C81B5AEFF4}" dt="2024-11-24T14:38:13.581" v="969"/>
          <ac:grpSpMkLst>
            <pc:docMk/>
            <pc:sldMk cId="2145513325" sldId="1059"/>
            <ac:grpSpMk id="7" creationId="{57A93406-F666-464F-EF41-3835CB22A034}"/>
          </ac:grpSpMkLst>
        </pc:grpChg>
        <pc:grpChg chg="add del mod">
          <ac:chgData name="Stefania Farinon" userId="8904544a-b63c-45aa-8ae4-015ed5536e67" providerId="ADAL" clId="{1C0D2CF0-6599-4125-9786-B6C81B5AEFF4}" dt="2024-11-24T14:38:54.886" v="978" actId="478"/>
          <ac:grpSpMkLst>
            <pc:docMk/>
            <pc:sldMk cId="2145513325" sldId="1059"/>
            <ac:grpSpMk id="12" creationId="{3F579D5C-8633-D970-8C58-5A48E3544E66}"/>
          </ac:grpSpMkLst>
        </pc:grpChg>
        <pc:grpChg chg="add mod">
          <ac:chgData name="Stefania Farinon" userId="8904544a-b63c-45aa-8ae4-015ed5536e67" providerId="ADAL" clId="{1C0D2CF0-6599-4125-9786-B6C81B5AEFF4}" dt="2024-11-24T14:38:13.581" v="969"/>
          <ac:grpSpMkLst>
            <pc:docMk/>
            <pc:sldMk cId="2145513325" sldId="1059"/>
            <ac:grpSpMk id="16" creationId="{19DD6A85-731A-58DB-04C2-2237531B6F30}"/>
          </ac:grpSpMkLst>
        </pc:grpChg>
        <pc:grpChg chg="add mod">
          <ac:chgData name="Stefania Farinon" userId="8904544a-b63c-45aa-8ae4-015ed5536e67" providerId="ADAL" clId="{1C0D2CF0-6599-4125-9786-B6C81B5AEFF4}" dt="2024-11-24T14:38:13.581" v="969"/>
          <ac:grpSpMkLst>
            <pc:docMk/>
            <pc:sldMk cId="2145513325" sldId="1059"/>
            <ac:grpSpMk id="27" creationId="{7888A1B1-F18B-B9A2-B65C-7A42AA3EF98F}"/>
          </ac:grpSpMkLst>
        </pc:grpChg>
        <pc:picChg chg="add mod">
          <ac:chgData name="Stefania Farinon" userId="8904544a-b63c-45aa-8ae4-015ed5536e67" providerId="ADAL" clId="{1C0D2CF0-6599-4125-9786-B6C81B5AEFF4}" dt="2024-11-24T14:38:13.581" v="969"/>
          <ac:picMkLst>
            <pc:docMk/>
            <pc:sldMk cId="2145513325" sldId="1059"/>
            <ac:picMk id="5" creationId="{800A2644-8611-A603-28CD-F0CBA06AE50F}"/>
          </ac:picMkLst>
        </pc:picChg>
        <pc:picChg chg="mod">
          <ac:chgData name="Stefania Farinon" userId="8904544a-b63c-45aa-8ae4-015ed5536e67" providerId="ADAL" clId="{1C0D2CF0-6599-4125-9786-B6C81B5AEFF4}" dt="2024-11-24T14:38:13.581" v="969"/>
          <ac:picMkLst>
            <pc:docMk/>
            <pc:sldMk cId="2145513325" sldId="1059"/>
            <ac:picMk id="8" creationId="{6B39FC29-AD77-A825-014F-EA04E2CD1802}"/>
          </ac:picMkLst>
        </pc:picChg>
        <pc:picChg chg="mod">
          <ac:chgData name="Stefania Farinon" userId="8904544a-b63c-45aa-8ae4-015ed5536e67" providerId="ADAL" clId="{1C0D2CF0-6599-4125-9786-B6C81B5AEFF4}" dt="2024-11-24T14:38:13.581" v="969"/>
          <ac:picMkLst>
            <pc:docMk/>
            <pc:sldMk cId="2145513325" sldId="1059"/>
            <ac:picMk id="15" creationId="{6F2FE86D-C84C-12C2-1D75-9383F0B5525C}"/>
          </ac:picMkLst>
        </pc:picChg>
        <pc:picChg chg="mod">
          <ac:chgData name="Stefania Farinon" userId="8904544a-b63c-45aa-8ae4-015ed5536e67" providerId="ADAL" clId="{1C0D2CF0-6599-4125-9786-B6C81B5AEFF4}" dt="2024-11-24T14:38:13.581" v="969"/>
          <ac:picMkLst>
            <pc:docMk/>
            <pc:sldMk cId="2145513325" sldId="1059"/>
            <ac:picMk id="17" creationId="{CC1767CD-71C6-3FF5-0513-4653B77FFDC1}"/>
          </ac:picMkLst>
        </pc:picChg>
        <pc:picChg chg="mod">
          <ac:chgData name="Stefania Farinon" userId="8904544a-b63c-45aa-8ae4-015ed5536e67" providerId="ADAL" clId="{1C0D2CF0-6599-4125-9786-B6C81B5AEFF4}" dt="2024-11-24T14:38:13.581" v="969"/>
          <ac:picMkLst>
            <pc:docMk/>
            <pc:sldMk cId="2145513325" sldId="1059"/>
            <ac:picMk id="20" creationId="{DFDB344E-5F79-C9A8-AC3B-171F47F70D8B}"/>
          </ac:picMkLst>
        </pc:picChg>
        <pc:picChg chg="mod">
          <ac:chgData name="Stefania Farinon" userId="8904544a-b63c-45aa-8ae4-015ed5536e67" providerId="ADAL" clId="{1C0D2CF0-6599-4125-9786-B6C81B5AEFF4}" dt="2024-11-24T14:38:13.581" v="969"/>
          <ac:picMkLst>
            <pc:docMk/>
            <pc:sldMk cId="2145513325" sldId="1059"/>
            <ac:picMk id="26" creationId="{167C1809-DD7E-D016-446C-B1F5954712FA}"/>
          </ac:picMkLst>
        </pc:picChg>
        <pc:picChg chg="mod">
          <ac:chgData name="Stefania Farinon" userId="8904544a-b63c-45aa-8ae4-015ed5536e67" providerId="ADAL" clId="{1C0D2CF0-6599-4125-9786-B6C81B5AEFF4}" dt="2024-11-24T14:38:13.581" v="969"/>
          <ac:picMkLst>
            <pc:docMk/>
            <pc:sldMk cId="2145513325" sldId="1059"/>
            <ac:picMk id="30" creationId="{0D8737D0-4168-0708-BEFA-781C6823305F}"/>
          </ac:picMkLst>
        </pc:picChg>
        <pc:picChg chg="add mod">
          <ac:chgData name="Stefania Farinon" userId="8904544a-b63c-45aa-8ae4-015ed5536e67" providerId="ADAL" clId="{1C0D2CF0-6599-4125-9786-B6C81B5AEFF4}" dt="2024-11-24T14:55:22.172" v="1064"/>
          <ac:picMkLst>
            <pc:docMk/>
            <pc:sldMk cId="2145513325" sldId="1059"/>
            <ac:picMk id="33" creationId="{68342EB4-FC82-2205-CEC1-AC2D990CDEFF}"/>
          </ac:picMkLst>
        </pc:picChg>
      </pc:sldChg>
      <pc:sldChg chg="addSp delSp modSp new mod">
        <pc:chgData name="Stefania Farinon" userId="8904544a-b63c-45aa-8ae4-015ed5536e67" providerId="ADAL" clId="{1C0D2CF0-6599-4125-9786-B6C81B5AEFF4}" dt="2024-11-24T14:55:33.497" v="1066"/>
        <pc:sldMkLst>
          <pc:docMk/>
          <pc:sldMk cId="3994681527" sldId="1060"/>
        </pc:sldMkLst>
        <pc:spChg chg="del">
          <ac:chgData name="Stefania Farinon" userId="8904544a-b63c-45aa-8ae4-015ed5536e67" providerId="ADAL" clId="{1C0D2CF0-6599-4125-9786-B6C81B5AEFF4}" dt="2024-11-24T14:41:01.888" v="993" actId="478"/>
          <ac:spMkLst>
            <pc:docMk/>
            <pc:sldMk cId="3994681527" sldId="1060"/>
            <ac:spMk id="2" creationId="{F437707B-56BD-04A5-BA49-13C52BD76ED5}"/>
          </ac:spMkLst>
        </pc:spChg>
        <pc:spChg chg="mod">
          <ac:chgData name="Stefania Farinon" userId="8904544a-b63c-45aa-8ae4-015ed5536e67" providerId="ADAL" clId="{1C0D2CF0-6599-4125-9786-B6C81B5AEFF4}" dt="2024-11-24T14:40:12.354" v="989" actId="20577"/>
          <ac:spMkLst>
            <pc:docMk/>
            <pc:sldMk cId="3994681527" sldId="1060"/>
            <ac:spMk id="3" creationId="{A80F1442-A062-556E-6B82-52D21856A3BE}"/>
          </ac:spMkLst>
        </pc:spChg>
        <pc:spChg chg="add mod">
          <ac:chgData name="Stefania Farinon" userId="8904544a-b63c-45aa-8ae4-015ed5536e67" providerId="ADAL" clId="{1C0D2CF0-6599-4125-9786-B6C81B5AEFF4}" dt="2024-11-24T14:41:12.654" v="995"/>
          <ac:spMkLst>
            <pc:docMk/>
            <pc:sldMk cId="3994681527" sldId="1060"/>
            <ac:spMk id="7" creationId="{FEE5C53D-48DB-4758-A4B5-6226204F83D3}"/>
          </ac:spMkLst>
        </pc:spChg>
        <pc:spChg chg="add mod">
          <ac:chgData name="Stefania Farinon" userId="8904544a-b63c-45aa-8ae4-015ed5536e67" providerId="ADAL" clId="{1C0D2CF0-6599-4125-9786-B6C81B5AEFF4}" dt="2024-11-24T14:41:12.654" v="995"/>
          <ac:spMkLst>
            <pc:docMk/>
            <pc:sldMk cId="3994681527" sldId="1060"/>
            <ac:spMk id="8" creationId="{6EB12D23-C5F9-2220-8448-0AC30658D14D}"/>
          </ac:spMkLst>
        </pc:spChg>
        <pc:spChg chg="add mod">
          <ac:chgData name="Stefania Farinon" userId="8904544a-b63c-45aa-8ae4-015ed5536e67" providerId="ADAL" clId="{1C0D2CF0-6599-4125-9786-B6C81B5AEFF4}" dt="2024-11-24T14:41:12.654" v="995"/>
          <ac:spMkLst>
            <pc:docMk/>
            <pc:sldMk cId="3994681527" sldId="1060"/>
            <ac:spMk id="9" creationId="{A131F1FF-BE6A-5A1F-BE87-283C250D6DDB}"/>
          </ac:spMkLst>
        </pc:spChg>
        <pc:spChg chg="add mod">
          <ac:chgData name="Stefania Farinon" userId="8904544a-b63c-45aa-8ae4-015ed5536e67" providerId="ADAL" clId="{1C0D2CF0-6599-4125-9786-B6C81B5AEFF4}" dt="2024-11-24T14:41:12.654" v="995"/>
          <ac:spMkLst>
            <pc:docMk/>
            <pc:sldMk cId="3994681527" sldId="1060"/>
            <ac:spMk id="10" creationId="{137975B1-B4C4-71E5-9569-874FD80054F4}"/>
          </ac:spMkLst>
        </pc:spChg>
        <pc:spChg chg="add mod">
          <ac:chgData name="Stefania Farinon" userId="8904544a-b63c-45aa-8ae4-015ed5536e67" providerId="ADAL" clId="{1C0D2CF0-6599-4125-9786-B6C81B5AEFF4}" dt="2024-11-24T14:41:12.654" v="995"/>
          <ac:spMkLst>
            <pc:docMk/>
            <pc:sldMk cId="3994681527" sldId="1060"/>
            <ac:spMk id="12" creationId="{740B0AA0-2C04-2E64-0373-3144C3DA980E}"/>
          </ac:spMkLst>
        </pc:spChg>
        <pc:spChg chg="add mod">
          <ac:chgData name="Stefania Farinon" userId="8904544a-b63c-45aa-8ae4-015ed5536e67" providerId="ADAL" clId="{1C0D2CF0-6599-4125-9786-B6C81B5AEFF4}" dt="2024-11-24T14:41:12.654" v="995"/>
          <ac:spMkLst>
            <pc:docMk/>
            <pc:sldMk cId="3994681527" sldId="1060"/>
            <ac:spMk id="13" creationId="{CB509ABA-BA7B-D255-6FFE-51C382361183}"/>
          </ac:spMkLst>
        </pc:spChg>
        <pc:spChg chg="add mod">
          <ac:chgData name="Stefania Farinon" userId="8904544a-b63c-45aa-8ae4-015ed5536e67" providerId="ADAL" clId="{1C0D2CF0-6599-4125-9786-B6C81B5AEFF4}" dt="2024-11-24T14:41:12.654" v="995"/>
          <ac:spMkLst>
            <pc:docMk/>
            <pc:sldMk cId="3994681527" sldId="1060"/>
            <ac:spMk id="14" creationId="{743E2A17-B66A-0BAE-14D7-2B882F08B7CA}"/>
          </ac:spMkLst>
        </pc:spChg>
        <pc:spChg chg="add mod">
          <ac:chgData name="Stefania Farinon" userId="8904544a-b63c-45aa-8ae4-015ed5536e67" providerId="ADAL" clId="{1C0D2CF0-6599-4125-9786-B6C81B5AEFF4}" dt="2024-11-24T14:41:12.654" v="995"/>
          <ac:spMkLst>
            <pc:docMk/>
            <pc:sldMk cId="3994681527" sldId="1060"/>
            <ac:spMk id="15" creationId="{321D87E9-E73B-1D0B-9A7E-5F7685EA5B3B}"/>
          </ac:spMkLst>
        </pc:spChg>
        <pc:spChg chg="add mod">
          <ac:chgData name="Stefania Farinon" userId="8904544a-b63c-45aa-8ae4-015ed5536e67" providerId="ADAL" clId="{1C0D2CF0-6599-4125-9786-B6C81B5AEFF4}" dt="2024-11-24T14:41:12.654" v="995"/>
          <ac:spMkLst>
            <pc:docMk/>
            <pc:sldMk cId="3994681527" sldId="1060"/>
            <ac:spMk id="16" creationId="{42B31C18-344B-1FF8-94AF-57F2F38E82A5}"/>
          </ac:spMkLst>
        </pc:spChg>
        <pc:spChg chg="add mod">
          <ac:chgData name="Stefania Farinon" userId="8904544a-b63c-45aa-8ae4-015ed5536e67" providerId="ADAL" clId="{1C0D2CF0-6599-4125-9786-B6C81B5AEFF4}" dt="2024-11-24T14:41:12.654" v="995"/>
          <ac:spMkLst>
            <pc:docMk/>
            <pc:sldMk cId="3994681527" sldId="1060"/>
            <ac:spMk id="17" creationId="{19A69D8D-3FED-D127-ADD8-A637B932CFC7}"/>
          </ac:spMkLst>
        </pc:spChg>
        <pc:spChg chg="add mod">
          <ac:chgData name="Stefania Farinon" userId="8904544a-b63c-45aa-8ae4-015ed5536e67" providerId="ADAL" clId="{1C0D2CF0-6599-4125-9786-B6C81B5AEFF4}" dt="2024-11-24T14:41:12.654" v="995"/>
          <ac:spMkLst>
            <pc:docMk/>
            <pc:sldMk cId="3994681527" sldId="1060"/>
            <ac:spMk id="18" creationId="{4D23D16D-02A5-DDD5-E369-CCEBF9E91F60}"/>
          </ac:spMkLst>
        </pc:spChg>
        <pc:spChg chg="add mod">
          <ac:chgData name="Stefania Farinon" userId="8904544a-b63c-45aa-8ae4-015ed5536e67" providerId="ADAL" clId="{1C0D2CF0-6599-4125-9786-B6C81B5AEFF4}" dt="2024-11-24T14:41:12.654" v="995"/>
          <ac:spMkLst>
            <pc:docMk/>
            <pc:sldMk cId="3994681527" sldId="1060"/>
            <ac:spMk id="19" creationId="{C98AF0BA-9068-E04B-0060-924E21A7CD59}"/>
          </ac:spMkLst>
        </pc:spChg>
        <pc:spChg chg="add mod">
          <ac:chgData name="Stefania Farinon" userId="8904544a-b63c-45aa-8ae4-015ed5536e67" providerId="ADAL" clId="{1C0D2CF0-6599-4125-9786-B6C81B5AEFF4}" dt="2024-11-24T14:41:12.654" v="995"/>
          <ac:spMkLst>
            <pc:docMk/>
            <pc:sldMk cId="3994681527" sldId="1060"/>
            <ac:spMk id="20" creationId="{1E856C44-A8A7-BAA9-E023-3368F9D43978}"/>
          </ac:spMkLst>
        </pc:spChg>
        <pc:spChg chg="add mod">
          <ac:chgData name="Stefania Farinon" userId="8904544a-b63c-45aa-8ae4-015ed5536e67" providerId="ADAL" clId="{1C0D2CF0-6599-4125-9786-B6C81B5AEFF4}" dt="2024-11-24T14:41:12.654" v="995"/>
          <ac:spMkLst>
            <pc:docMk/>
            <pc:sldMk cId="3994681527" sldId="1060"/>
            <ac:spMk id="21" creationId="{07C8E0A7-7FC5-4FBE-88FA-7DFFD6B6E4A5}"/>
          </ac:spMkLst>
        </pc:spChg>
        <pc:spChg chg="add mod">
          <ac:chgData name="Stefania Farinon" userId="8904544a-b63c-45aa-8ae4-015ed5536e67" providerId="ADAL" clId="{1C0D2CF0-6599-4125-9786-B6C81B5AEFF4}" dt="2024-11-24T14:41:12.654" v="995"/>
          <ac:spMkLst>
            <pc:docMk/>
            <pc:sldMk cId="3994681527" sldId="1060"/>
            <ac:spMk id="22" creationId="{88BA0C0A-49A0-74E0-BB92-522D75D54051}"/>
          </ac:spMkLst>
        </pc:spChg>
        <pc:spChg chg="add mod">
          <ac:chgData name="Stefania Farinon" userId="8904544a-b63c-45aa-8ae4-015ed5536e67" providerId="ADAL" clId="{1C0D2CF0-6599-4125-9786-B6C81B5AEFF4}" dt="2024-11-24T14:41:12.654" v="995"/>
          <ac:spMkLst>
            <pc:docMk/>
            <pc:sldMk cId="3994681527" sldId="1060"/>
            <ac:spMk id="23" creationId="{A49B79DF-288C-AECC-7916-7026B53EFA2C}"/>
          </ac:spMkLst>
        </pc:spChg>
        <pc:spChg chg="add mod">
          <ac:chgData name="Stefania Farinon" userId="8904544a-b63c-45aa-8ae4-015ed5536e67" providerId="ADAL" clId="{1C0D2CF0-6599-4125-9786-B6C81B5AEFF4}" dt="2024-11-24T14:41:12.654" v="995"/>
          <ac:spMkLst>
            <pc:docMk/>
            <pc:sldMk cId="3994681527" sldId="1060"/>
            <ac:spMk id="24" creationId="{07FA5919-FA4F-EF08-B0A7-F93318AEB590}"/>
          </ac:spMkLst>
        </pc:spChg>
        <pc:spChg chg="add mod">
          <ac:chgData name="Stefania Farinon" userId="8904544a-b63c-45aa-8ae4-015ed5536e67" providerId="ADAL" clId="{1C0D2CF0-6599-4125-9786-B6C81B5AEFF4}" dt="2024-11-24T14:41:12.654" v="995"/>
          <ac:spMkLst>
            <pc:docMk/>
            <pc:sldMk cId="3994681527" sldId="1060"/>
            <ac:spMk id="25" creationId="{F5C4C782-4BE0-E638-DDA0-42F7F486D6D9}"/>
          </ac:spMkLst>
        </pc:spChg>
        <pc:spChg chg="add mod">
          <ac:chgData name="Stefania Farinon" userId="8904544a-b63c-45aa-8ae4-015ed5536e67" providerId="ADAL" clId="{1C0D2CF0-6599-4125-9786-B6C81B5AEFF4}" dt="2024-11-24T14:41:12.654" v="995"/>
          <ac:spMkLst>
            <pc:docMk/>
            <pc:sldMk cId="3994681527" sldId="1060"/>
            <ac:spMk id="26" creationId="{E08CA606-74DA-5C1A-BBEE-D4D0A6D6F987}"/>
          </ac:spMkLst>
        </pc:spChg>
        <pc:spChg chg="add mod">
          <ac:chgData name="Stefania Farinon" userId="8904544a-b63c-45aa-8ae4-015ed5536e67" providerId="ADAL" clId="{1C0D2CF0-6599-4125-9786-B6C81B5AEFF4}" dt="2024-11-24T14:41:12.654" v="995"/>
          <ac:spMkLst>
            <pc:docMk/>
            <pc:sldMk cId="3994681527" sldId="1060"/>
            <ac:spMk id="27" creationId="{59DACE46-0FCF-9EAC-BCBF-424A7C34F284}"/>
          </ac:spMkLst>
        </pc:spChg>
        <pc:spChg chg="add mod">
          <ac:chgData name="Stefania Farinon" userId="8904544a-b63c-45aa-8ae4-015ed5536e67" providerId="ADAL" clId="{1C0D2CF0-6599-4125-9786-B6C81B5AEFF4}" dt="2024-11-24T14:41:12.654" v="995"/>
          <ac:spMkLst>
            <pc:docMk/>
            <pc:sldMk cId="3994681527" sldId="1060"/>
            <ac:spMk id="28" creationId="{6B1FB7C4-1040-B03F-E1B8-1A429EECF402}"/>
          </ac:spMkLst>
        </pc:spChg>
        <pc:spChg chg="add mod">
          <ac:chgData name="Stefania Farinon" userId="8904544a-b63c-45aa-8ae4-015ed5536e67" providerId="ADAL" clId="{1C0D2CF0-6599-4125-9786-B6C81B5AEFF4}" dt="2024-11-24T14:41:12.654" v="995"/>
          <ac:spMkLst>
            <pc:docMk/>
            <pc:sldMk cId="3994681527" sldId="1060"/>
            <ac:spMk id="29" creationId="{EE1CDDB7-6D1E-336A-9844-BC4C9664816F}"/>
          </ac:spMkLst>
        </pc:spChg>
        <pc:spChg chg="add mod">
          <ac:chgData name="Stefania Farinon" userId="8904544a-b63c-45aa-8ae4-015ed5536e67" providerId="ADAL" clId="{1C0D2CF0-6599-4125-9786-B6C81B5AEFF4}" dt="2024-11-24T14:41:12.654" v="995"/>
          <ac:spMkLst>
            <pc:docMk/>
            <pc:sldMk cId="3994681527" sldId="1060"/>
            <ac:spMk id="30" creationId="{08231115-290F-8AAC-0241-0D78A7A9375D}"/>
          </ac:spMkLst>
        </pc:spChg>
        <pc:spChg chg="add mod">
          <ac:chgData name="Stefania Farinon" userId="8904544a-b63c-45aa-8ae4-015ed5536e67" providerId="ADAL" clId="{1C0D2CF0-6599-4125-9786-B6C81B5AEFF4}" dt="2024-11-24T14:41:12.654" v="995"/>
          <ac:spMkLst>
            <pc:docMk/>
            <pc:sldMk cId="3994681527" sldId="1060"/>
            <ac:spMk id="31" creationId="{1C287467-882C-E362-E66E-8475D25E9623}"/>
          </ac:spMkLst>
        </pc:spChg>
        <pc:spChg chg="add mod">
          <ac:chgData name="Stefania Farinon" userId="8904544a-b63c-45aa-8ae4-015ed5536e67" providerId="ADAL" clId="{1C0D2CF0-6599-4125-9786-B6C81B5AEFF4}" dt="2024-11-24T14:41:57.016" v="1004" actId="1076"/>
          <ac:spMkLst>
            <pc:docMk/>
            <pc:sldMk cId="3994681527" sldId="1060"/>
            <ac:spMk id="34" creationId="{6C9B115B-8459-DDF9-9624-43AF208AA377}"/>
          </ac:spMkLst>
        </pc:spChg>
        <pc:picChg chg="add mod">
          <ac:chgData name="Stefania Farinon" userId="8904544a-b63c-45aa-8ae4-015ed5536e67" providerId="ADAL" clId="{1C0D2CF0-6599-4125-9786-B6C81B5AEFF4}" dt="2024-11-24T14:41:05.326" v="994" actId="1076"/>
          <ac:picMkLst>
            <pc:docMk/>
            <pc:sldMk cId="3994681527" sldId="1060"/>
            <ac:picMk id="4" creationId="{AC2BFAEB-8691-A1C4-C6FC-BF8E0DD8FBC3}"/>
          </ac:picMkLst>
        </pc:picChg>
        <pc:picChg chg="add mod">
          <ac:chgData name="Stefania Farinon" userId="8904544a-b63c-45aa-8ae4-015ed5536e67" providerId="ADAL" clId="{1C0D2CF0-6599-4125-9786-B6C81B5AEFF4}" dt="2024-11-24T14:41:12.654" v="995"/>
          <ac:picMkLst>
            <pc:docMk/>
            <pc:sldMk cId="3994681527" sldId="1060"/>
            <ac:picMk id="5" creationId="{B2BB064C-D91C-0D9E-F066-46DB46336B47}"/>
          </ac:picMkLst>
        </pc:picChg>
        <pc:picChg chg="add mod">
          <ac:chgData name="Stefania Farinon" userId="8904544a-b63c-45aa-8ae4-015ed5536e67" providerId="ADAL" clId="{1C0D2CF0-6599-4125-9786-B6C81B5AEFF4}" dt="2024-11-24T14:41:12.654" v="995"/>
          <ac:picMkLst>
            <pc:docMk/>
            <pc:sldMk cId="3994681527" sldId="1060"/>
            <ac:picMk id="6" creationId="{CF43793C-1EE0-793A-5EE1-B82FD172FA30}"/>
          </ac:picMkLst>
        </pc:picChg>
        <pc:picChg chg="add mod">
          <ac:chgData name="Stefania Farinon" userId="8904544a-b63c-45aa-8ae4-015ed5536e67" providerId="ADAL" clId="{1C0D2CF0-6599-4125-9786-B6C81B5AEFF4}" dt="2024-11-24T14:41:12.654" v="995"/>
          <ac:picMkLst>
            <pc:docMk/>
            <pc:sldMk cId="3994681527" sldId="1060"/>
            <ac:picMk id="11" creationId="{FF2D21E3-7FFC-F28E-8A38-65D5394C789D}"/>
          </ac:picMkLst>
        </pc:picChg>
        <pc:picChg chg="add mod">
          <ac:chgData name="Stefania Farinon" userId="8904544a-b63c-45aa-8ae4-015ed5536e67" providerId="ADAL" clId="{1C0D2CF0-6599-4125-9786-B6C81B5AEFF4}" dt="2024-11-24T14:41:23.705" v="997" actId="1076"/>
          <ac:picMkLst>
            <pc:docMk/>
            <pc:sldMk cId="3994681527" sldId="1060"/>
            <ac:picMk id="32" creationId="{388C95C4-5308-84F1-33BE-74FBD5B6B463}"/>
          </ac:picMkLst>
        </pc:picChg>
        <pc:picChg chg="add mod">
          <ac:chgData name="Stefania Farinon" userId="8904544a-b63c-45aa-8ae4-015ed5536e67" providerId="ADAL" clId="{1C0D2CF0-6599-4125-9786-B6C81B5AEFF4}" dt="2024-11-24T14:42:03.934" v="1007" actId="1076"/>
          <ac:picMkLst>
            <pc:docMk/>
            <pc:sldMk cId="3994681527" sldId="1060"/>
            <ac:picMk id="33" creationId="{41F4A1CD-4CFC-E439-F768-281BF39F9E12}"/>
          </ac:picMkLst>
        </pc:picChg>
        <pc:picChg chg="add mod">
          <ac:chgData name="Stefania Farinon" userId="8904544a-b63c-45aa-8ae4-015ed5536e67" providerId="ADAL" clId="{1C0D2CF0-6599-4125-9786-B6C81B5AEFF4}" dt="2024-11-24T14:55:33.497" v="1066"/>
          <ac:picMkLst>
            <pc:docMk/>
            <pc:sldMk cId="3994681527" sldId="1060"/>
            <ac:picMk id="35" creationId="{62BEF373-C04C-AA81-524F-6D89908FE559}"/>
          </ac:picMkLst>
        </pc:picChg>
      </pc:sldChg>
      <pc:sldChg chg="addSp delSp modSp new mod">
        <pc:chgData name="Stefania Farinon" userId="8904544a-b63c-45aa-8ae4-015ed5536e67" providerId="ADAL" clId="{1C0D2CF0-6599-4125-9786-B6C81B5AEFF4}" dt="2024-11-24T14:55:36.055" v="1067"/>
        <pc:sldMkLst>
          <pc:docMk/>
          <pc:sldMk cId="168079139" sldId="1061"/>
        </pc:sldMkLst>
        <pc:spChg chg="del">
          <ac:chgData name="Stefania Farinon" userId="8904544a-b63c-45aa-8ae4-015ed5536e67" providerId="ADAL" clId="{1C0D2CF0-6599-4125-9786-B6C81B5AEFF4}" dt="2024-11-24T14:43:37.119" v="1009" actId="478"/>
          <ac:spMkLst>
            <pc:docMk/>
            <pc:sldMk cId="168079139" sldId="1061"/>
            <ac:spMk id="2" creationId="{566715D5-E24A-24D8-9FE4-4A5DFE9EE9F1}"/>
          </ac:spMkLst>
        </pc:spChg>
        <pc:spChg chg="mod">
          <ac:chgData name="Stefania Farinon" userId="8904544a-b63c-45aa-8ae4-015ed5536e67" providerId="ADAL" clId="{1C0D2CF0-6599-4125-9786-B6C81B5AEFF4}" dt="2024-11-24T14:43:53.701" v="1012"/>
          <ac:spMkLst>
            <pc:docMk/>
            <pc:sldMk cId="168079139" sldId="1061"/>
            <ac:spMk id="3" creationId="{CF5AA8D9-2964-FA15-6CD5-5DFDEEED83AA}"/>
          </ac:spMkLst>
        </pc:spChg>
        <pc:picChg chg="add del mod">
          <ac:chgData name="Stefania Farinon" userId="8904544a-b63c-45aa-8ae4-015ed5536e67" providerId="ADAL" clId="{1C0D2CF0-6599-4125-9786-B6C81B5AEFF4}" dt="2024-11-24T14:44:06.877" v="1013" actId="478"/>
          <ac:picMkLst>
            <pc:docMk/>
            <pc:sldMk cId="168079139" sldId="1061"/>
            <ac:picMk id="4" creationId="{3D70FAD1-0C57-ABB7-F954-50CFE2AC9D5F}"/>
          </ac:picMkLst>
        </pc:picChg>
        <pc:picChg chg="add mod">
          <ac:chgData name="Stefania Farinon" userId="8904544a-b63c-45aa-8ae4-015ed5536e67" providerId="ADAL" clId="{1C0D2CF0-6599-4125-9786-B6C81B5AEFF4}" dt="2024-11-24T14:44:25.664" v="1015" actId="1076"/>
          <ac:picMkLst>
            <pc:docMk/>
            <pc:sldMk cId="168079139" sldId="1061"/>
            <ac:picMk id="5" creationId="{760D84F1-D043-F6B8-0F0B-F7A8B6E14601}"/>
          </ac:picMkLst>
        </pc:picChg>
        <pc:picChg chg="add mod">
          <ac:chgData name="Stefania Farinon" userId="8904544a-b63c-45aa-8ae4-015ed5536e67" providerId="ADAL" clId="{1C0D2CF0-6599-4125-9786-B6C81B5AEFF4}" dt="2024-11-24T14:55:36.055" v="1067"/>
          <ac:picMkLst>
            <pc:docMk/>
            <pc:sldMk cId="168079139" sldId="1061"/>
            <ac:picMk id="6" creationId="{D57C9D17-AABD-6764-92F3-FDB7719107AF}"/>
          </ac:picMkLst>
        </pc:picChg>
      </pc:sldChg>
      <pc:sldChg chg="addSp delSp modSp new mod">
        <pc:chgData name="Stefania Farinon" userId="8904544a-b63c-45aa-8ae4-015ed5536e67" providerId="ADAL" clId="{1C0D2CF0-6599-4125-9786-B6C81B5AEFF4}" dt="2024-11-24T14:55:37.592" v="1068"/>
        <pc:sldMkLst>
          <pc:docMk/>
          <pc:sldMk cId="4930952" sldId="1062"/>
        </pc:sldMkLst>
        <pc:spChg chg="del">
          <ac:chgData name="Stefania Farinon" userId="8904544a-b63c-45aa-8ae4-015ed5536e67" providerId="ADAL" clId="{1C0D2CF0-6599-4125-9786-B6C81B5AEFF4}" dt="2024-11-24T14:53:43.888" v="1036" actId="478"/>
          <ac:spMkLst>
            <pc:docMk/>
            <pc:sldMk cId="4930952" sldId="1062"/>
            <ac:spMk id="2" creationId="{6606075B-900A-2836-D45C-4954FA63840E}"/>
          </ac:spMkLst>
        </pc:spChg>
        <pc:spChg chg="mod">
          <ac:chgData name="Stefania Farinon" userId="8904544a-b63c-45aa-8ae4-015ed5536e67" providerId="ADAL" clId="{1C0D2CF0-6599-4125-9786-B6C81B5AEFF4}" dt="2024-11-24T14:47:51.810" v="1035" actId="20577"/>
          <ac:spMkLst>
            <pc:docMk/>
            <pc:sldMk cId="4930952" sldId="1062"/>
            <ac:spMk id="3" creationId="{DEEB6A7F-D574-FDA5-E5EE-5A4BF1EDFDC9}"/>
          </ac:spMkLst>
        </pc:spChg>
        <pc:picChg chg="add mod">
          <ac:chgData name="Stefania Farinon" userId="8904544a-b63c-45aa-8ae4-015ed5536e67" providerId="ADAL" clId="{1C0D2CF0-6599-4125-9786-B6C81B5AEFF4}" dt="2024-11-24T14:53:52.305" v="1038" actId="1076"/>
          <ac:picMkLst>
            <pc:docMk/>
            <pc:sldMk cId="4930952" sldId="1062"/>
            <ac:picMk id="4" creationId="{B567D4F1-58B3-1D2C-3B87-BD8381C09BF8}"/>
          </ac:picMkLst>
        </pc:picChg>
        <pc:picChg chg="add mod">
          <ac:chgData name="Stefania Farinon" userId="8904544a-b63c-45aa-8ae4-015ed5536e67" providerId="ADAL" clId="{1C0D2CF0-6599-4125-9786-B6C81B5AEFF4}" dt="2024-11-24T14:55:37.592" v="1068"/>
          <ac:picMkLst>
            <pc:docMk/>
            <pc:sldMk cId="4930952" sldId="1062"/>
            <ac:picMk id="5" creationId="{787E7ED8-AB62-2045-9684-FB1E006705CE}"/>
          </ac:picMkLst>
        </pc:picChg>
      </pc:sldChg>
      <pc:sldChg chg="new del">
        <pc:chgData name="Stefania Farinon" userId="8904544a-b63c-45aa-8ae4-015ed5536e67" providerId="ADAL" clId="{1C0D2CF0-6599-4125-9786-B6C81B5AEFF4}" dt="2024-11-24T15:08:30.347" v="1220" actId="47"/>
        <pc:sldMkLst>
          <pc:docMk/>
          <pc:sldMk cId="3763562790" sldId="1063"/>
        </pc:sldMkLst>
      </pc:sldChg>
      <pc:sldChg chg="addSp modSp new mod">
        <pc:chgData name="Stefania Farinon" userId="8904544a-b63c-45aa-8ae4-015ed5536e67" providerId="ADAL" clId="{1C0D2CF0-6599-4125-9786-B6C81B5AEFF4}" dt="2024-11-24T14:56:13.450" v="1072"/>
        <pc:sldMkLst>
          <pc:docMk/>
          <pc:sldMk cId="1022824520" sldId="1064"/>
        </pc:sldMkLst>
        <pc:spChg chg="mod">
          <ac:chgData name="Stefania Farinon" userId="8904544a-b63c-45aa-8ae4-015ed5536e67" providerId="ADAL" clId="{1C0D2CF0-6599-4125-9786-B6C81B5AEFF4}" dt="2024-11-24T14:56:13.450" v="1072"/>
          <ac:spMkLst>
            <pc:docMk/>
            <pc:sldMk cId="1022824520" sldId="1064"/>
            <ac:spMk id="3" creationId="{B0E5FA0D-C961-8515-80D0-E1A717F0E408}"/>
          </ac:spMkLst>
        </pc:spChg>
        <pc:picChg chg="add mod">
          <ac:chgData name="Stefania Farinon" userId="8904544a-b63c-45aa-8ae4-015ed5536e67" providerId="ADAL" clId="{1C0D2CF0-6599-4125-9786-B6C81B5AEFF4}" dt="2024-11-24T14:55:17.855" v="1063" actId="1076"/>
          <ac:picMkLst>
            <pc:docMk/>
            <pc:sldMk cId="1022824520" sldId="1064"/>
            <ac:picMk id="4" creationId="{733A5A40-E32F-347A-1009-0FAA03169761}"/>
          </ac:picMkLst>
        </pc:picChg>
      </pc:sldChg>
      <pc:sldChg chg="new del">
        <pc:chgData name="Stefania Farinon" userId="8904544a-b63c-45aa-8ae4-015ed5536e67" providerId="ADAL" clId="{1C0D2CF0-6599-4125-9786-B6C81B5AEFF4}" dt="2024-11-24T14:54:45.625" v="1041" actId="680"/>
        <pc:sldMkLst>
          <pc:docMk/>
          <pc:sldMk cId="3110043097" sldId="1064"/>
        </pc:sldMkLst>
      </pc:sldChg>
      <pc:sldChg chg="addSp delSp modSp new mod">
        <pc:chgData name="Stefania Farinon" userId="8904544a-b63c-45aa-8ae4-015ed5536e67" providerId="ADAL" clId="{1C0D2CF0-6599-4125-9786-B6C81B5AEFF4}" dt="2024-11-24T15:06:03.382" v="1200" actId="166"/>
        <pc:sldMkLst>
          <pc:docMk/>
          <pc:sldMk cId="2521598517" sldId="1065"/>
        </pc:sldMkLst>
        <pc:spChg chg="mod ord">
          <ac:chgData name="Stefania Farinon" userId="8904544a-b63c-45aa-8ae4-015ed5536e67" providerId="ADAL" clId="{1C0D2CF0-6599-4125-9786-B6C81B5AEFF4}" dt="2024-11-24T15:06:03.382" v="1200" actId="166"/>
          <ac:spMkLst>
            <pc:docMk/>
            <pc:sldMk cId="2521598517" sldId="1065"/>
            <ac:spMk id="2" creationId="{B181E37B-D0DA-8FF4-2ADE-F0A6270CE215}"/>
          </ac:spMkLst>
        </pc:spChg>
        <pc:spChg chg="mod">
          <ac:chgData name="Stefania Farinon" userId="8904544a-b63c-45aa-8ae4-015ed5536e67" providerId="ADAL" clId="{1C0D2CF0-6599-4125-9786-B6C81B5AEFF4}" dt="2024-11-24T15:01:15.390" v="1133" actId="20577"/>
          <ac:spMkLst>
            <pc:docMk/>
            <pc:sldMk cId="2521598517" sldId="1065"/>
            <ac:spMk id="3" creationId="{D4C494E8-A423-B4B0-A269-925E51189BF8}"/>
          </ac:spMkLst>
        </pc:spChg>
        <pc:spChg chg="mod">
          <ac:chgData name="Stefania Farinon" userId="8904544a-b63c-45aa-8ae4-015ed5536e67" providerId="ADAL" clId="{1C0D2CF0-6599-4125-9786-B6C81B5AEFF4}" dt="2024-11-24T15:04:59.259" v="1187"/>
          <ac:spMkLst>
            <pc:docMk/>
            <pc:sldMk cId="2521598517" sldId="1065"/>
            <ac:spMk id="9" creationId="{8E27E523-BC26-5679-F420-666AD2D07A0A}"/>
          </ac:spMkLst>
        </pc:spChg>
        <pc:grpChg chg="add del mod">
          <ac:chgData name="Stefania Farinon" userId="8904544a-b63c-45aa-8ae4-015ed5536e67" providerId="ADAL" clId="{1C0D2CF0-6599-4125-9786-B6C81B5AEFF4}" dt="2024-11-24T15:05:10.286" v="1189" actId="478"/>
          <ac:grpSpMkLst>
            <pc:docMk/>
            <pc:sldMk cId="2521598517" sldId="1065"/>
            <ac:grpSpMk id="8" creationId="{DFD939CF-38AE-D88A-EAC7-C294D52FFF1F}"/>
          </ac:grpSpMkLst>
        </pc:grpChg>
        <pc:picChg chg="add mod">
          <ac:chgData name="Stefania Farinon" userId="8904544a-b63c-45aa-8ae4-015ed5536e67" providerId="ADAL" clId="{1C0D2CF0-6599-4125-9786-B6C81B5AEFF4}" dt="2024-11-24T15:02:13.542" v="1153" actId="14100"/>
          <ac:picMkLst>
            <pc:docMk/>
            <pc:sldMk cId="2521598517" sldId="1065"/>
            <ac:picMk id="4" creationId="{B960DFEF-298F-4B13-0EE3-16344536E4E5}"/>
          </ac:picMkLst>
        </pc:picChg>
        <pc:picChg chg="add del mod">
          <ac:chgData name="Stefania Farinon" userId="8904544a-b63c-45aa-8ae4-015ed5536e67" providerId="ADAL" clId="{1C0D2CF0-6599-4125-9786-B6C81B5AEFF4}" dt="2024-11-24T15:03:10.576" v="1177" actId="478"/>
          <ac:picMkLst>
            <pc:docMk/>
            <pc:sldMk cId="2521598517" sldId="1065"/>
            <ac:picMk id="5" creationId="{1CFEA5CF-5544-1D60-6C0D-329E9839B636}"/>
          </ac:picMkLst>
        </pc:picChg>
        <pc:picChg chg="add mod">
          <ac:chgData name="Stefania Farinon" userId="8904544a-b63c-45aa-8ae4-015ed5536e67" providerId="ADAL" clId="{1C0D2CF0-6599-4125-9786-B6C81B5AEFF4}" dt="2024-11-24T15:03:20.713" v="1179" actId="1076"/>
          <ac:picMkLst>
            <pc:docMk/>
            <pc:sldMk cId="2521598517" sldId="1065"/>
            <ac:picMk id="6" creationId="{3362D526-4239-A5F2-77FE-8562D1BF3E50}"/>
          </ac:picMkLst>
        </pc:picChg>
        <pc:picChg chg="add mod">
          <ac:chgData name="Stefania Farinon" userId="8904544a-b63c-45aa-8ae4-015ed5536e67" providerId="ADAL" clId="{1C0D2CF0-6599-4125-9786-B6C81B5AEFF4}" dt="2024-11-24T15:03:17.485" v="1178"/>
          <ac:picMkLst>
            <pc:docMk/>
            <pc:sldMk cId="2521598517" sldId="1065"/>
            <ac:picMk id="7" creationId="{FB230B46-4325-9AA7-E173-8E0C915E07EA}"/>
          </ac:picMkLst>
        </pc:picChg>
        <pc:picChg chg="mod">
          <ac:chgData name="Stefania Farinon" userId="8904544a-b63c-45aa-8ae4-015ed5536e67" providerId="ADAL" clId="{1C0D2CF0-6599-4125-9786-B6C81B5AEFF4}" dt="2024-11-24T15:04:59.259" v="1187"/>
          <ac:picMkLst>
            <pc:docMk/>
            <pc:sldMk cId="2521598517" sldId="1065"/>
            <ac:picMk id="10" creationId="{CE8B0E1A-69F6-24D8-EFC3-A13395CACEB8}"/>
          </ac:picMkLst>
        </pc:picChg>
        <pc:picChg chg="mod">
          <ac:chgData name="Stefania Farinon" userId="8904544a-b63c-45aa-8ae4-015ed5536e67" providerId="ADAL" clId="{1C0D2CF0-6599-4125-9786-B6C81B5AEFF4}" dt="2024-11-24T15:04:59.259" v="1187"/>
          <ac:picMkLst>
            <pc:docMk/>
            <pc:sldMk cId="2521598517" sldId="1065"/>
            <ac:picMk id="11" creationId="{898E9AF9-89DC-694F-5D3D-83ABFB58480E}"/>
          </ac:picMkLst>
        </pc:picChg>
        <pc:picChg chg="mod">
          <ac:chgData name="Stefania Farinon" userId="8904544a-b63c-45aa-8ae4-015ed5536e67" providerId="ADAL" clId="{1C0D2CF0-6599-4125-9786-B6C81B5AEFF4}" dt="2024-11-24T15:04:59.259" v="1187"/>
          <ac:picMkLst>
            <pc:docMk/>
            <pc:sldMk cId="2521598517" sldId="1065"/>
            <ac:picMk id="12" creationId="{DA1FE995-82D7-2F69-1EA8-B963763F9186}"/>
          </ac:picMkLst>
        </pc:picChg>
        <pc:picChg chg="mod">
          <ac:chgData name="Stefania Farinon" userId="8904544a-b63c-45aa-8ae4-015ed5536e67" providerId="ADAL" clId="{1C0D2CF0-6599-4125-9786-B6C81B5AEFF4}" dt="2024-11-24T15:04:59.259" v="1187"/>
          <ac:picMkLst>
            <pc:docMk/>
            <pc:sldMk cId="2521598517" sldId="1065"/>
            <ac:picMk id="13" creationId="{6CDE6A2E-090E-5EBF-F6DA-20ABB6A2EB7C}"/>
          </ac:picMkLst>
        </pc:picChg>
        <pc:picChg chg="add mod">
          <ac:chgData name="Stefania Farinon" userId="8904544a-b63c-45aa-8ae4-015ed5536e67" providerId="ADAL" clId="{1C0D2CF0-6599-4125-9786-B6C81B5AEFF4}" dt="2024-11-24T15:05:58.087" v="1199"/>
          <ac:picMkLst>
            <pc:docMk/>
            <pc:sldMk cId="2521598517" sldId="1065"/>
            <ac:picMk id="14" creationId="{75D376B2-076F-38A0-13FA-C6FA8761CEB6}"/>
          </ac:picMkLst>
        </pc:picChg>
      </pc:sldChg>
      <pc:sldChg chg="addSp modSp new mod ord">
        <pc:chgData name="Stefania Farinon" userId="8904544a-b63c-45aa-8ae4-015ed5536e67" providerId="ADAL" clId="{1C0D2CF0-6599-4125-9786-B6C81B5AEFF4}" dt="2024-11-24T15:04:32.222" v="1183" actId="1076"/>
        <pc:sldMkLst>
          <pc:docMk/>
          <pc:sldMk cId="618940528" sldId="1066"/>
        </pc:sldMkLst>
        <pc:spChg chg="mod">
          <ac:chgData name="Stefania Farinon" userId="8904544a-b63c-45aa-8ae4-015ed5536e67" providerId="ADAL" clId="{1C0D2CF0-6599-4125-9786-B6C81B5AEFF4}" dt="2024-11-24T14:56:27.590" v="1074" actId="20577"/>
          <ac:spMkLst>
            <pc:docMk/>
            <pc:sldMk cId="618940528" sldId="1066"/>
            <ac:spMk id="3" creationId="{3A2F986C-9E3F-C3E5-6BF8-F92FE888AF57}"/>
          </ac:spMkLst>
        </pc:spChg>
        <pc:picChg chg="add mod">
          <ac:chgData name="Stefania Farinon" userId="8904544a-b63c-45aa-8ae4-015ed5536e67" providerId="ADAL" clId="{1C0D2CF0-6599-4125-9786-B6C81B5AEFF4}" dt="2024-11-24T14:56:56.592" v="1078" actId="1076"/>
          <ac:picMkLst>
            <pc:docMk/>
            <pc:sldMk cId="618940528" sldId="1066"/>
            <ac:picMk id="4" creationId="{01BB1D04-981A-E4A4-4D3A-68796F610AF3}"/>
          </ac:picMkLst>
        </pc:picChg>
        <pc:picChg chg="add mod">
          <ac:chgData name="Stefania Farinon" userId="8904544a-b63c-45aa-8ae4-015ed5536e67" providerId="ADAL" clId="{1C0D2CF0-6599-4125-9786-B6C81B5AEFF4}" dt="2024-11-24T14:57:16.816" v="1082" actId="1076"/>
          <ac:picMkLst>
            <pc:docMk/>
            <pc:sldMk cId="618940528" sldId="1066"/>
            <ac:picMk id="5" creationId="{CB7235AD-0896-E807-CBEC-7EF745EAF257}"/>
          </ac:picMkLst>
        </pc:picChg>
        <pc:picChg chg="add mod">
          <ac:chgData name="Stefania Farinon" userId="8904544a-b63c-45aa-8ae4-015ed5536e67" providerId="ADAL" clId="{1C0D2CF0-6599-4125-9786-B6C81B5AEFF4}" dt="2024-11-24T15:04:32.222" v="1183" actId="1076"/>
          <ac:picMkLst>
            <pc:docMk/>
            <pc:sldMk cId="618940528" sldId="1066"/>
            <ac:picMk id="6" creationId="{C80A532A-93E7-07D5-053A-C0DD7E88213A}"/>
          </ac:picMkLst>
        </pc:picChg>
      </pc:sldChg>
      <pc:sldChg chg="addSp delSp modSp new mod">
        <pc:chgData name="Stefania Farinon" userId="8904544a-b63c-45aa-8ae4-015ed5536e67" providerId="ADAL" clId="{1C0D2CF0-6599-4125-9786-B6C81B5AEFF4}" dt="2024-11-24T15:07:54.582" v="1217" actId="1076"/>
        <pc:sldMkLst>
          <pc:docMk/>
          <pc:sldMk cId="3854855774" sldId="1067"/>
        </pc:sldMkLst>
        <pc:spChg chg="del">
          <ac:chgData name="Stefania Farinon" userId="8904544a-b63c-45aa-8ae4-015ed5536e67" providerId="ADAL" clId="{1C0D2CF0-6599-4125-9786-B6C81B5AEFF4}" dt="2024-11-24T15:06:58.913" v="1206" actId="478"/>
          <ac:spMkLst>
            <pc:docMk/>
            <pc:sldMk cId="3854855774" sldId="1067"/>
            <ac:spMk id="2" creationId="{247E74CC-A8A5-9D7E-70A5-38AEC769A291}"/>
          </ac:spMkLst>
        </pc:spChg>
        <pc:spChg chg="mod">
          <ac:chgData name="Stefania Farinon" userId="8904544a-b63c-45aa-8ae4-015ed5536e67" providerId="ADAL" clId="{1C0D2CF0-6599-4125-9786-B6C81B5AEFF4}" dt="2024-11-24T15:07:16.256" v="1212" actId="404"/>
          <ac:spMkLst>
            <pc:docMk/>
            <pc:sldMk cId="3854855774" sldId="1067"/>
            <ac:spMk id="3" creationId="{9ACB82AD-6BB5-C30E-02F4-769E1DFBFD11}"/>
          </ac:spMkLst>
        </pc:spChg>
        <pc:picChg chg="add del mod">
          <ac:chgData name="Stefania Farinon" userId="8904544a-b63c-45aa-8ae4-015ed5536e67" providerId="ADAL" clId="{1C0D2CF0-6599-4125-9786-B6C81B5AEFF4}" dt="2024-11-24T15:07:01.134" v="1207" actId="1076"/>
          <ac:picMkLst>
            <pc:docMk/>
            <pc:sldMk cId="3854855774" sldId="1067"/>
            <ac:picMk id="4" creationId="{A157B50A-0B75-0329-7C55-5099618CA97E}"/>
          </ac:picMkLst>
        </pc:picChg>
        <pc:picChg chg="add mod">
          <ac:chgData name="Stefania Farinon" userId="8904544a-b63c-45aa-8ae4-015ed5536e67" providerId="ADAL" clId="{1C0D2CF0-6599-4125-9786-B6C81B5AEFF4}" dt="2024-11-24T15:07:30.329" v="1214" actId="1076"/>
          <ac:picMkLst>
            <pc:docMk/>
            <pc:sldMk cId="3854855774" sldId="1067"/>
            <ac:picMk id="5" creationId="{42F01933-E033-DF59-B402-2F8AB6236315}"/>
          </ac:picMkLst>
        </pc:picChg>
        <pc:picChg chg="add mod">
          <ac:chgData name="Stefania Farinon" userId="8904544a-b63c-45aa-8ae4-015ed5536e67" providerId="ADAL" clId="{1C0D2CF0-6599-4125-9786-B6C81B5AEFF4}" dt="2024-11-24T15:07:54.582" v="1217" actId="1076"/>
          <ac:picMkLst>
            <pc:docMk/>
            <pc:sldMk cId="3854855774" sldId="1067"/>
            <ac:picMk id="6" creationId="{FF976059-42A4-539B-DA7B-7800549DCFA1}"/>
          </ac:picMkLst>
        </pc:picChg>
      </pc:sldChg>
      <pc:sldChg chg="addSp modSp new mod ord">
        <pc:chgData name="Stefania Farinon" userId="8904544a-b63c-45aa-8ae4-015ed5536e67" providerId="ADAL" clId="{1C0D2CF0-6599-4125-9786-B6C81B5AEFF4}" dt="2024-11-24T15:00:58.476" v="1126"/>
        <pc:sldMkLst>
          <pc:docMk/>
          <pc:sldMk cId="484679360" sldId="1068"/>
        </pc:sldMkLst>
        <pc:spChg chg="mod">
          <ac:chgData name="Stefania Farinon" userId="8904544a-b63c-45aa-8ae4-015ed5536e67" providerId="ADAL" clId="{1C0D2CF0-6599-4125-9786-B6C81B5AEFF4}" dt="2024-11-24T14:58:46.767" v="1092" actId="27636"/>
          <ac:spMkLst>
            <pc:docMk/>
            <pc:sldMk cId="484679360" sldId="1068"/>
            <ac:spMk id="2" creationId="{0F4F9289-4F8A-E4B7-6421-C7C9B7BFD9CF}"/>
          </ac:spMkLst>
        </pc:spChg>
        <pc:spChg chg="mod">
          <ac:chgData name="Stefania Farinon" userId="8904544a-b63c-45aa-8ae4-015ed5536e67" providerId="ADAL" clId="{1C0D2CF0-6599-4125-9786-B6C81B5AEFF4}" dt="2024-11-24T14:58:11.857" v="1087" actId="114"/>
          <ac:spMkLst>
            <pc:docMk/>
            <pc:sldMk cId="484679360" sldId="1068"/>
            <ac:spMk id="3" creationId="{C6C9DF7A-7BC0-9BDF-E1C7-50E5861C9350}"/>
          </ac:spMkLst>
        </pc:spChg>
        <pc:spChg chg="add mod">
          <ac:chgData name="Stefania Farinon" userId="8904544a-b63c-45aa-8ae4-015ed5536e67" providerId="ADAL" clId="{1C0D2CF0-6599-4125-9786-B6C81B5AEFF4}" dt="2024-11-24T15:00:53.555" v="1124" actId="2711"/>
          <ac:spMkLst>
            <pc:docMk/>
            <pc:sldMk cId="484679360" sldId="1068"/>
            <ac:spMk id="9" creationId="{2B819534-482D-EC84-6529-1BD581060494}"/>
          </ac:spMkLst>
        </pc:spChg>
        <pc:spChg chg="add mod">
          <ac:chgData name="Stefania Farinon" userId="8904544a-b63c-45aa-8ae4-015ed5536e67" providerId="ADAL" clId="{1C0D2CF0-6599-4125-9786-B6C81B5AEFF4}" dt="2024-11-24T15:00:53.555" v="1124" actId="2711"/>
          <ac:spMkLst>
            <pc:docMk/>
            <pc:sldMk cId="484679360" sldId="1068"/>
            <ac:spMk id="11" creationId="{70EC3C4F-3231-F6A4-94FA-104575693C64}"/>
          </ac:spMkLst>
        </pc:spChg>
        <pc:spChg chg="add mod">
          <ac:chgData name="Stefania Farinon" userId="8904544a-b63c-45aa-8ae4-015ed5536e67" providerId="ADAL" clId="{1C0D2CF0-6599-4125-9786-B6C81B5AEFF4}" dt="2024-11-24T15:00:53.555" v="1124" actId="2711"/>
          <ac:spMkLst>
            <pc:docMk/>
            <pc:sldMk cId="484679360" sldId="1068"/>
            <ac:spMk id="13" creationId="{6C37310A-F7A7-C88D-316B-BA8E81F439AA}"/>
          </ac:spMkLst>
        </pc:spChg>
        <pc:picChg chg="add mod">
          <ac:chgData name="Stefania Farinon" userId="8904544a-b63c-45aa-8ae4-015ed5536e67" providerId="ADAL" clId="{1C0D2CF0-6599-4125-9786-B6C81B5AEFF4}" dt="2024-11-24T14:59:09.566" v="1096" actId="1076"/>
          <ac:picMkLst>
            <pc:docMk/>
            <pc:sldMk cId="484679360" sldId="1068"/>
            <ac:picMk id="4" creationId="{91F7F752-2331-E4C8-22B6-43195DAC992C}"/>
          </ac:picMkLst>
        </pc:picChg>
        <pc:picChg chg="add mod">
          <ac:chgData name="Stefania Farinon" userId="8904544a-b63c-45aa-8ae4-015ed5536e67" providerId="ADAL" clId="{1C0D2CF0-6599-4125-9786-B6C81B5AEFF4}" dt="2024-11-24T14:59:35.710" v="1108" actId="14100"/>
          <ac:picMkLst>
            <pc:docMk/>
            <pc:sldMk cId="484679360" sldId="1068"/>
            <ac:picMk id="5" creationId="{D6F4CFD8-CACB-E66B-C87D-00EF7F633CB7}"/>
          </ac:picMkLst>
        </pc:picChg>
        <pc:picChg chg="add mod">
          <ac:chgData name="Stefania Farinon" userId="8904544a-b63c-45aa-8ae4-015ed5536e67" providerId="ADAL" clId="{1C0D2CF0-6599-4125-9786-B6C81B5AEFF4}" dt="2024-11-24T14:59:23.115" v="1102" actId="14100"/>
          <ac:picMkLst>
            <pc:docMk/>
            <pc:sldMk cId="484679360" sldId="1068"/>
            <ac:picMk id="6" creationId="{A360C833-5D19-ECAD-5972-0CD802FE23C0}"/>
          </ac:picMkLst>
        </pc:picChg>
        <pc:picChg chg="add mod">
          <ac:chgData name="Stefania Farinon" userId="8904544a-b63c-45aa-8ae4-015ed5536e67" providerId="ADAL" clId="{1C0D2CF0-6599-4125-9786-B6C81B5AEFF4}" dt="2024-11-24T14:59:04.422" v="1095" actId="1076"/>
          <ac:picMkLst>
            <pc:docMk/>
            <pc:sldMk cId="484679360" sldId="1068"/>
            <ac:picMk id="7" creationId="{645DE1FB-63E4-21A6-33DF-5BD6A2E25E25}"/>
          </ac:picMkLst>
        </pc:picChg>
      </pc:sldChg>
      <pc:sldChg chg="addSp delSp modSp new mod">
        <pc:chgData name="Stefania Farinon" userId="8904544a-b63c-45aa-8ae4-015ed5536e67" providerId="ADAL" clId="{1C0D2CF0-6599-4125-9786-B6C81B5AEFF4}" dt="2024-11-24T15:09:56.558" v="1244" actId="14100"/>
        <pc:sldMkLst>
          <pc:docMk/>
          <pc:sldMk cId="3264814107" sldId="1069"/>
        </pc:sldMkLst>
        <pc:spChg chg="del">
          <ac:chgData name="Stefania Farinon" userId="8904544a-b63c-45aa-8ae4-015ed5536e67" providerId="ADAL" clId="{1C0D2CF0-6599-4125-9786-B6C81B5AEFF4}" dt="2024-11-24T15:09:05.840" v="1223" actId="478"/>
          <ac:spMkLst>
            <pc:docMk/>
            <pc:sldMk cId="3264814107" sldId="1069"/>
            <ac:spMk id="2" creationId="{40D4679B-C2C2-6751-D483-F08A5094DBAF}"/>
          </ac:spMkLst>
        </pc:spChg>
        <pc:spChg chg="mod">
          <ac:chgData name="Stefania Farinon" userId="8904544a-b63c-45aa-8ae4-015ed5536e67" providerId="ADAL" clId="{1C0D2CF0-6599-4125-9786-B6C81B5AEFF4}" dt="2024-11-24T15:09:25.120" v="1230" actId="404"/>
          <ac:spMkLst>
            <pc:docMk/>
            <pc:sldMk cId="3264814107" sldId="1069"/>
            <ac:spMk id="3" creationId="{2DF09A07-DE7D-17F2-4AB6-441807496289}"/>
          </ac:spMkLst>
        </pc:spChg>
        <pc:picChg chg="add mod">
          <ac:chgData name="Stefania Farinon" userId="8904544a-b63c-45aa-8ae4-015ed5536e67" providerId="ADAL" clId="{1C0D2CF0-6599-4125-9786-B6C81B5AEFF4}" dt="2024-11-24T15:09:09.625" v="1225" actId="14100"/>
          <ac:picMkLst>
            <pc:docMk/>
            <pc:sldMk cId="3264814107" sldId="1069"/>
            <ac:picMk id="4" creationId="{C5E6087C-E9E9-9489-A732-73E804256E88}"/>
          </ac:picMkLst>
        </pc:picChg>
        <pc:picChg chg="add mod">
          <ac:chgData name="Stefania Farinon" userId="8904544a-b63c-45aa-8ae4-015ed5536e67" providerId="ADAL" clId="{1C0D2CF0-6599-4125-9786-B6C81B5AEFF4}" dt="2024-11-24T15:09:41.262" v="1239" actId="1035"/>
          <ac:picMkLst>
            <pc:docMk/>
            <pc:sldMk cId="3264814107" sldId="1069"/>
            <ac:picMk id="5" creationId="{09B8E3A2-F427-3F7E-9A7D-500670B905A0}"/>
          </ac:picMkLst>
        </pc:picChg>
        <pc:picChg chg="add mod">
          <ac:chgData name="Stefania Farinon" userId="8904544a-b63c-45aa-8ae4-015ed5536e67" providerId="ADAL" clId="{1C0D2CF0-6599-4125-9786-B6C81B5AEFF4}" dt="2024-11-24T15:09:56.558" v="1244" actId="14100"/>
          <ac:picMkLst>
            <pc:docMk/>
            <pc:sldMk cId="3264814107" sldId="1069"/>
            <ac:picMk id="6" creationId="{35778B6F-A791-E3EE-EEC9-19AC9EEF895B}"/>
          </ac:picMkLst>
        </pc:picChg>
      </pc:sldChg>
      <pc:sldChg chg="addSp modSp new mod">
        <pc:chgData name="Stefania Farinon" userId="8904544a-b63c-45aa-8ae4-015ed5536e67" providerId="ADAL" clId="{1C0D2CF0-6599-4125-9786-B6C81B5AEFF4}" dt="2024-11-24T15:11:03.486" v="1261" actId="1076"/>
        <pc:sldMkLst>
          <pc:docMk/>
          <pc:sldMk cId="1077383202" sldId="1070"/>
        </pc:sldMkLst>
        <pc:spChg chg="mod">
          <ac:chgData name="Stefania Farinon" userId="8904544a-b63c-45aa-8ae4-015ed5536e67" providerId="ADAL" clId="{1C0D2CF0-6599-4125-9786-B6C81B5AEFF4}" dt="2024-11-24T15:10:32.132" v="1251" actId="20577"/>
          <ac:spMkLst>
            <pc:docMk/>
            <pc:sldMk cId="1077383202" sldId="1070"/>
            <ac:spMk id="3" creationId="{17C050A1-E47E-1E9E-9B4C-DAC6B1A9DCD7}"/>
          </ac:spMkLst>
        </pc:spChg>
        <pc:spChg chg="mod">
          <ac:chgData name="Stefania Farinon" userId="8904544a-b63c-45aa-8ae4-015ed5536e67" providerId="ADAL" clId="{1C0D2CF0-6599-4125-9786-B6C81B5AEFF4}" dt="2024-11-24T15:10:46.839" v="1253" actId="1076"/>
          <ac:spMkLst>
            <pc:docMk/>
            <pc:sldMk cId="1077383202" sldId="1070"/>
            <ac:spMk id="5" creationId="{CB3A48B2-8DE3-BF1E-E787-F95C1C118F5B}"/>
          </ac:spMkLst>
        </pc:spChg>
        <pc:grpChg chg="add mod">
          <ac:chgData name="Stefania Farinon" userId="8904544a-b63c-45aa-8ae4-015ed5536e67" providerId="ADAL" clId="{1C0D2CF0-6599-4125-9786-B6C81B5AEFF4}" dt="2024-11-24T15:11:03.486" v="1261" actId="1076"/>
          <ac:grpSpMkLst>
            <pc:docMk/>
            <pc:sldMk cId="1077383202" sldId="1070"/>
            <ac:grpSpMk id="4" creationId="{A605554C-9BCF-5D6C-C4E4-2B761B17A0D9}"/>
          </ac:grpSpMkLst>
        </pc:grpChg>
        <pc:picChg chg="mod">
          <ac:chgData name="Stefania Farinon" userId="8904544a-b63c-45aa-8ae4-015ed5536e67" providerId="ADAL" clId="{1C0D2CF0-6599-4125-9786-B6C81B5AEFF4}" dt="2024-11-24T15:10:46.839" v="1253" actId="1076"/>
          <ac:picMkLst>
            <pc:docMk/>
            <pc:sldMk cId="1077383202" sldId="1070"/>
            <ac:picMk id="6" creationId="{C11D532B-1746-31A5-CBB3-460679BFCBA1}"/>
          </ac:picMkLst>
        </pc:picChg>
        <pc:picChg chg="add mod">
          <ac:chgData name="Stefania Farinon" userId="8904544a-b63c-45aa-8ae4-015ed5536e67" providerId="ADAL" clId="{1C0D2CF0-6599-4125-9786-B6C81B5AEFF4}" dt="2024-11-24T15:10:51.502" v="1255" actId="14100"/>
          <ac:picMkLst>
            <pc:docMk/>
            <pc:sldMk cId="1077383202" sldId="1070"/>
            <ac:picMk id="7" creationId="{ED993CC9-0B72-3BBD-9B87-E8F93AAEF9A0}"/>
          </ac:picMkLst>
        </pc:picChg>
      </pc:sldChg>
      <pc:sldChg chg="addSp delSp modSp new mod">
        <pc:chgData name="Stefania Farinon" userId="8904544a-b63c-45aa-8ae4-015ed5536e67" providerId="ADAL" clId="{1C0D2CF0-6599-4125-9786-B6C81B5AEFF4}" dt="2024-11-24T15:13:48.503" v="1269" actId="1076"/>
        <pc:sldMkLst>
          <pc:docMk/>
          <pc:sldMk cId="3942025884" sldId="1071"/>
        </pc:sldMkLst>
        <pc:spChg chg="del">
          <ac:chgData name="Stefania Farinon" userId="8904544a-b63c-45aa-8ae4-015ed5536e67" providerId="ADAL" clId="{1C0D2CF0-6599-4125-9786-B6C81B5AEFF4}" dt="2024-11-24T15:13:11.377" v="1264" actId="478"/>
          <ac:spMkLst>
            <pc:docMk/>
            <pc:sldMk cId="3942025884" sldId="1071"/>
            <ac:spMk id="2" creationId="{B348F04D-786A-73B2-7908-3BB2B00FC6FC}"/>
          </ac:spMkLst>
        </pc:spChg>
        <pc:spChg chg="mod">
          <ac:chgData name="Stefania Farinon" userId="8904544a-b63c-45aa-8ae4-015ed5536e67" providerId="ADAL" clId="{1C0D2CF0-6599-4125-9786-B6C81B5AEFF4}" dt="2024-11-24T15:11:31.266" v="1263"/>
          <ac:spMkLst>
            <pc:docMk/>
            <pc:sldMk cId="3942025884" sldId="1071"/>
            <ac:spMk id="3" creationId="{CCB50690-1D8C-FAB2-D48E-6D92CE16AB9C}"/>
          </ac:spMkLst>
        </pc:spChg>
        <pc:picChg chg="add mod">
          <ac:chgData name="Stefania Farinon" userId="8904544a-b63c-45aa-8ae4-015ed5536e67" providerId="ADAL" clId="{1C0D2CF0-6599-4125-9786-B6C81B5AEFF4}" dt="2024-11-24T15:13:21.428" v="1267" actId="1076"/>
          <ac:picMkLst>
            <pc:docMk/>
            <pc:sldMk cId="3942025884" sldId="1071"/>
            <ac:picMk id="4" creationId="{09B1AD05-E9ED-FDED-0F2C-FE43D0BC314E}"/>
          </ac:picMkLst>
        </pc:picChg>
        <pc:picChg chg="add mod">
          <ac:chgData name="Stefania Farinon" userId="8904544a-b63c-45aa-8ae4-015ed5536e67" providerId="ADAL" clId="{1C0D2CF0-6599-4125-9786-B6C81B5AEFF4}" dt="2024-11-24T15:13:48.503" v="1269" actId="1076"/>
          <ac:picMkLst>
            <pc:docMk/>
            <pc:sldMk cId="3942025884" sldId="1071"/>
            <ac:picMk id="5" creationId="{057D895B-2D6C-66FF-935D-E3256C02E591}"/>
          </ac:picMkLst>
        </pc:picChg>
      </pc:sldChg>
      <pc:sldChg chg="addSp delSp modSp new mod">
        <pc:chgData name="Stefania Farinon" userId="8904544a-b63c-45aa-8ae4-015ed5536e67" providerId="ADAL" clId="{1C0D2CF0-6599-4125-9786-B6C81B5AEFF4}" dt="2024-11-24T15:25:04.254" v="1459" actId="1076"/>
        <pc:sldMkLst>
          <pc:docMk/>
          <pc:sldMk cId="6398139" sldId="1072"/>
        </pc:sldMkLst>
        <pc:spChg chg="mod">
          <ac:chgData name="Stefania Farinon" userId="8904544a-b63c-45aa-8ae4-015ed5536e67" providerId="ADAL" clId="{1C0D2CF0-6599-4125-9786-B6C81B5AEFF4}" dt="2024-11-24T15:21:47.327" v="1402" actId="20577"/>
          <ac:spMkLst>
            <pc:docMk/>
            <pc:sldMk cId="6398139" sldId="1072"/>
            <ac:spMk id="2" creationId="{519CBF29-A43A-79BB-5B23-4253B48D741C}"/>
          </ac:spMkLst>
        </pc:spChg>
        <pc:spChg chg="mod">
          <ac:chgData name="Stefania Farinon" userId="8904544a-b63c-45aa-8ae4-015ed5536e67" providerId="ADAL" clId="{1C0D2CF0-6599-4125-9786-B6C81B5AEFF4}" dt="2024-11-24T15:14:10.865" v="1284" actId="20577"/>
          <ac:spMkLst>
            <pc:docMk/>
            <pc:sldMk cId="6398139" sldId="1072"/>
            <ac:spMk id="3" creationId="{7051EF25-9145-FCD4-F19E-378CB5D3A64E}"/>
          </ac:spMkLst>
        </pc:spChg>
        <pc:spChg chg="mod">
          <ac:chgData name="Stefania Farinon" userId="8904544a-b63c-45aa-8ae4-015ed5536e67" providerId="ADAL" clId="{1C0D2CF0-6599-4125-9786-B6C81B5AEFF4}" dt="2024-11-24T15:14:25.292" v="1285"/>
          <ac:spMkLst>
            <pc:docMk/>
            <pc:sldMk cId="6398139" sldId="1072"/>
            <ac:spMk id="5" creationId="{19BCC12E-E9CC-9210-4F83-4AD04E7F421B}"/>
          </ac:spMkLst>
        </pc:spChg>
        <pc:spChg chg="add mod">
          <ac:chgData name="Stefania Farinon" userId="8904544a-b63c-45aa-8ae4-015ed5536e67" providerId="ADAL" clId="{1C0D2CF0-6599-4125-9786-B6C81B5AEFF4}" dt="2024-11-24T15:22:05.542" v="1405" actId="14100"/>
          <ac:spMkLst>
            <pc:docMk/>
            <pc:sldMk cId="6398139" sldId="1072"/>
            <ac:spMk id="13" creationId="{63886983-BF4B-3F72-1FB1-371146790976}"/>
          </ac:spMkLst>
        </pc:spChg>
        <pc:spChg chg="add mod">
          <ac:chgData name="Stefania Farinon" userId="8904544a-b63c-45aa-8ae4-015ed5536e67" providerId="ADAL" clId="{1C0D2CF0-6599-4125-9786-B6C81B5AEFF4}" dt="2024-11-24T15:23:59.909" v="1421" actId="1076"/>
          <ac:spMkLst>
            <pc:docMk/>
            <pc:sldMk cId="6398139" sldId="1072"/>
            <ac:spMk id="15" creationId="{19E65AD4-5D12-590F-84B8-5BCFA72FEE6A}"/>
          </ac:spMkLst>
        </pc:spChg>
        <pc:spChg chg="add del mod">
          <ac:chgData name="Stefania Farinon" userId="8904544a-b63c-45aa-8ae4-015ed5536e67" providerId="ADAL" clId="{1C0D2CF0-6599-4125-9786-B6C81B5AEFF4}" dt="2024-11-24T15:24:45.197" v="1442" actId="478"/>
          <ac:spMkLst>
            <pc:docMk/>
            <pc:sldMk cId="6398139" sldId="1072"/>
            <ac:spMk id="17" creationId="{30EB08F4-213E-BA6F-63D3-01D6AC9483C5}"/>
          </ac:spMkLst>
        </pc:spChg>
        <pc:spChg chg="add mod">
          <ac:chgData name="Stefania Farinon" userId="8904544a-b63c-45aa-8ae4-015ed5536e67" providerId="ADAL" clId="{1C0D2CF0-6599-4125-9786-B6C81B5AEFF4}" dt="2024-11-24T15:24:09.631" v="1433" actId="20577"/>
          <ac:spMkLst>
            <pc:docMk/>
            <pc:sldMk cId="6398139" sldId="1072"/>
            <ac:spMk id="22" creationId="{C249C67F-85D6-4146-508C-0554974693AD}"/>
          </ac:spMkLst>
        </pc:spChg>
        <pc:spChg chg="add mod">
          <ac:chgData name="Stefania Farinon" userId="8904544a-b63c-45aa-8ae4-015ed5536e67" providerId="ADAL" clId="{1C0D2CF0-6599-4125-9786-B6C81B5AEFF4}" dt="2024-11-24T15:25:04.254" v="1459" actId="1076"/>
          <ac:spMkLst>
            <pc:docMk/>
            <pc:sldMk cId="6398139" sldId="1072"/>
            <ac:spMk id="26" creationId="{0FC35E09-2BF2-7346-C820-62C53C1FBB51}"/>
          </ac:spMkLst>
        </pc:spChg>
        <pc:grpChg chg="add mod">
          <ac:chgData name="Stefania Farinon" userId="8904544a-b63c-45aa-8ae4-015ed5536e67" providerId="ADAL" clId="{1C0D2CF0-6599-4125-9786-B6C81B5AEFF4}" dt="2024-11-24T15:14:30.830" v="1287" actId="1076"/>
          <ac:grpSpMkLst>
            <pc:docMk/>
            <pc:sldMk cId="6398139" sldId="1072"/>
            <ac:grpSpMk id="4" creationId="{B0C62BE0-2BC1-FF34-31D7-9EE021E56B24}"/>
          </ac:grpSpMkLst>
        </pc:grpChg>
        <pc:grpChg chg="add mod">
          <ac:chgData name="Stefania Farinon" userId="8904544a-b63c-45aa-8ae4-015ed5536e67" providerId="ADAL" clId="{1C0D2CF0-6599-4125-9786-B6C81B5AEFF4}" dt="2024-11-24T15:23:29.366" v="1414" actId="1076"/>
          <ac:grpSpMkLst>
            <pc:docMk/>
            <pc:sldMk cId="6398139" sldId="1072"/>
            <ac:grpSpMk id="14" creationId="{B5639D18-CDE0-704C-0C1E-49C07E0BC1F4}"/>
          </ac:grpSpMkLst>
        </pc:grpChg>
        <pc:grpChg chg="add mod">
          <ac:chgData name="Stefania Farinon" userId="8904544a-b63c-45aa-8ae4-015ed5536e67" providerId="ADAL" clId="{1C0D2CF0-6599-4125-9786-B6C81B5AEFF4}" dt="2024-11-24T15:23:47.654" v="1418" actId="14100"/>
          <ac:grpSpMkLst>
            <pc:docMk/>
            <pc:sldMk cId="6398139" sldId="1072"/>
            <ac:grpSpMk id="16" creationId="{A67F850E-E97E-F7CA-191F-7CA989871A57}"/>
          </ac:grpSpMkLst>
        </pc:grpChg>
        <pc:grpChg chg="add mod">
          <ac:chgData name="Stefania Farinon" userId="8904544a-b63c-45aa-8ae4-015ed5536e67" providerId="ADAL" clId="{1C0D2CF0-6599-4125-9786-B6C81B5AEFF4}" dt="2024-11-24T15:24:41.429" v="1441" actId="1076"/>
          <ac:grpSpMkLst>
            <pc:docMk/>
            <pc:sldMk cId="6398139" sldId="1072"/>
            <ac:grpSpMk id="23" creationId="{E23E7AB0-A7B2-1892-E612-5C351395B98D}"/>
          </ac:grpSpMkLst>
        </pc:grpChg>
        <pc:picChg chg="mod">
          <ac:chgData name="Stefania Farinon" userId="8904544a-b63c-45aa-8ae4-015ed5536e67" providerId="ADAL" clId="{1C0D2CF0-6599-4125-9786-B6C81B5AEFF4}" dt="2024-11-24T15:14:25.292" v="1285"/>
          <ac:picMkLst>
            <pc:docMk/>
            <pc:sldMk cId="6398139" sldId="1072"/>
            <ac:picMk id="6" creationId="{A5635963-C40A-D71E-B659-2837076A5F41}"/>
          </ac:picMkLst>
        </pc:picChg>
        <pc:picChg chg="add mod">
          <ac:chgData name="Stefania Farinon" userId="8904544a-b63c-45aa-8ae4-015ed5536e67" providerId="ADAL" clId="{1C0D2CF0-6599-4125-9786-B6C81B5AEFF4}" dt="2024-11-24T15:18:26.384" v="1383" actId="1076"/>
          <ac:picMkLst>
            <pc:docMk/>
            <pc:sldMk cId="6398139" sldId="1072"/>
            <ac:picMk id="7" creationId="{368C2AC0-9D2F-B4EA-FD2B-7B30DE660D71}"/>
          </ac:picMkLst>
        </pc:picChg>
        <pc:picChg chg="add">
          <ac:chgData name="Stefania Farinon" userId="8904544a-b63c-45aa-8ae4-015ed5536e67" providerId="ADAL" clId="{1C0D2CF0-6599-4125-9786-B6C81B5AEFF4}" dt="2024-11-24T15:19:46.894" v="1388"/>
          <ac:picMkLst>
            <pc:docMk/>
            <pc:sldMk cId="6398139" sldId="1072"/>
            <ac:picMk id="8" creationId="{5D7C4B71-32FE-F02D-3C8C-C3F63F62A5CD}"/>
          </ac:picMkLst>
        </pc:picChg>
        <pc:picChg chg="add">
          <ac:chgData name="Stefania Farinon" userId="8904544a-b63c-45aa-8ae4-015ed5536e67" providerId="ADAL" clId="{1C0D2CF0-6599-4125-9786-B6C81B5AEFF4}" dt="2024-11-24T15:19:51.541" v="1389"/>
          <ac:picMkLst>
            <pc:docMk/>
            <pc:sldMk cId="6398139" sldId="1072"/>
            <ac:picMk id="9" creationId="{2529BC6B-EDC8-7FB3-E114-22792FA2CA35}"/>
          </ac:picMkLst>
        </pc:picChg>
        <pc:picChg chg="add">
          <ac:chgData name="Stefania Farinon" userId="8904544a-b63c-45aa-8ae4-015ed5536e67" providerId="ADAL" clId="{1C0D2CF0-6599-4125-9786-B6C81B5AEFF4}" dt="2024-11-24T15:20:51.160" v="1390"/>
          <ac:picMkLst>
            <pc:docMk/>
            <pc:sldMk cId="6398139" sldId="1072"/>
            <ac:picMk id="10" creationId="{7170BEC3-328B-5F7B-FCEF-4F427BB969EC}"/>
          </ac:picMkLst>
        </pc:picChg>
        <pc:picChg chg="add mod">
          <ac:chgData name="Stefania Farinon" userId="8904544a-b63c-45aa-8ae4-015ed5536e67" providerId="ADAL" clId="{1C0D2CF0-6599-4125-9786-B6C81B5AEFF4}" dt="2024-11-24T15:21:06.061" v="1393" actId="1076"/>
          <ac:picMkLst>
            <pc:docMk/>
            <pc:sldMk cId="6398139" sldId="1072"/>
            <ac:picMk id="11" creationId="{654C15CF-6C7B-DD95-882F-DF5345BC8BAA}"/>
          </ac:picMkLst>
        </pc:picChg>
        <pc:picChg chg="add mod">
          <ac:chgData name="Stefania Farinon" userId="8904544a-b63c-45aa-8ae4-015ed5536e67" providerId="ADAL" clId="{1C0D2CF0-6599-4125-9786-B6C81B5AEFF4}" dt="2024-11-24T15:21:15.662" v="1396" actId="1076"/>
          <ac:picMkLst>
            <pc:docMk/>
            <pc:sldMk cId="6398139" sldId="1072"/>
            <ac:picMk id="12" creationId="{B3202A07-591E-CB89-32E5-773326844CDF}"/>
          </ac:picMkLst>
        </pc:picChg>
        <pc:picChg chg="add mod">
          <ac:chgData name="Stefania Farinon" userId="8904544a-b63c-45aa-8ae4-015ed5536e67" providerId="ADAL" clId="{1C0D2CF0-6599-4125-9786-B6C81B5AEFF4}" dt="2024-11-24T15:23:07.980" v="1406"/>
          <ac:picMkLst>
            <pc:docMk/>
            <pc:sldMk cId="6398139" sldId="1072"/>
            <ac:picMk id="18" creationId="{BDBE2F5D-E3EF-003B-9B72-5C3A472987F0}"/>
          </ac:picMkLst>
        </pc:picChg>
        <pc:picChg chg="add mod">
          <ac:chgData name="Stefania Farinon" userId="8904544a-b63c-45aa-8ae4-015ed5536e67" providerId="ADAL" clId="{1C0D2CF0-6599-4125-9786-B6C81B5AEFF4}" dt="2024-11-24T15:23:07.980" v="1406"/>
          <ac:picMkLst>
            <pc:docMk/>
            <pc:sldMk cId="6398139" sldId="1072"/>
            <ac:picMk id="19" creationId="{78C4389A-4682-3A3D-7517-2115D8423B5E}"/>
          </ac:picMkLst>
        </pc:picChg>
        <pc:picChg chg="add mod">
          <ac:chgData name="Stefania Farinon" userId="8904544a-b63c-45aa-8ae4-015ed5536e67" providerId="ADAL" clId="{1C0D2CF0-6599-4125-9786-B6C81B5AEFF4}" dt="2024-11-24T15:23:07.980" v="1406"/>
          <ac:picMkLst>
            <pc:docMk/>
            <pc:sldMk cId="6398139" sldId="1072"/>
            <ac:picMk id="20" creationId="{EF3CCB00-C5F8-4184-27F8-DF98604420B0}"/>
          </ac:picMkLst>
        </pc:picChg>
        <pc:picChg chg="add mod">
          <ac:chgData name="Stefania Farinon" userId="8904544a-b63c-45aa-8ae4-015ed5536e67" providerId="ADAL" clId="{1C0D2CF0-6599-4125-9786-B6C81B5AEFF4}" dt="2024-11-24T15:23:07.980" v="1406"/>
          <ac:picMkLst>
            <pc:docMk/>
            <pc:sldMk cId="6398139" sldId="1072"/>
            <ac:picMk id="21" creationId="{3BAFDFBB-65DC-D9DC-E974-EE73721A80B5}"/>
          </ac:picMkLst>
        </pc:picChg>
        <pc:picChg chg="add mod">
          <ac:chgData name="Stefania Farinon" userId="8904544a-b63c-45aa-8ae4-015ed5536e67" providerId="ADAL" clId="{1C0D2CF0-6599-4125-9786-B6C81B5AEFF4}" dt="2024-11-24T15:24:20.544" v="1434"/>
          <ac:picMkLst>
            <pc:docMk/>
            <pc:sldMk cId="6398139" sldId="1072"/>
            <ac:picMk id="24" creationId="{FAF0E91D-27AF-A85D-000B-7F976DECA60B}"/>
          </ac:picMkLst>
        </pc:picChg>
        <pc:picChg chg="add mod">
          <ac:chgData name="Stefania Farinon" userId="8904544a-b63c-45aa-8ae4-015ed5536e67" providerId="ADAL" clId="{1C0D2CF0-6599-4125-9786-B6C81B5AEFF4}" dt="2024-11-24T15:24:20.544" v="1434"/>
          <ac:picMkLst>
            <pc:docMk/>
            <pc:sldMk cId="6398139" sldId="1072"/>
            <ac:picMk id="25" creationId="{E203014B-DB83-6789-7366-0CDF0DECF77E}"/>
          </ac:picMkLst>
        </pc:picChg>
      </pc:sldChg>
      <pc:sldChg chg="addSp modSp new mod">
        <pc:chgData name="Stefania Farinon" userId="8904544a-b63c-45aa-8ae4-015ed5536e67" providerId="ADAL" clId="{1C0D2CF0-6599-4125-9786-B6C81B5AEFF4}" dt="2024-11-24T18:02:08.725" v="1555" actId="1076"/>
        <pc:sldMkLst>
          <pc:docMk/>
          <pc:sldMk cId="828992648" sldId="1073"/>
        </pc:sldMkLst>
        <pc:spChg chg="mod">
          <ac:chgData name="Stefania Farinon" userId="8904544a-b63c-45aa-8ae4-015ed5536e67" providerId="ADAL" clId="{1C0D2CF0-6599-4125-9786-B6C81B5AEFF4}" dt="2024-11-24T15:27:20.126" v="1484" actId="1076"/>
          <ac:spMkLst>
            <pc:docMk/>
            <pc:sldMk cId="828992648" sldId="1073"/>
            <ac:spMk id="2" creationId="{2430FD76-9CB5-E1CE-A2B5-DDA182CF85E2}"/>
          </ac:spMkLst>
        </pc:spChg>
        <pc:spChg chg="mod">
          <ac:chgData name="Stefania Farinon" userId="8904544a-b63c-45aa-8ae4-015ed5536e67" providerId="ADAL" clId="{1C0D2CF0-6599-4125-9786-B6C81B5AEFF4}" dt="2024-11-24T15:14:42.033" v="1302" actId="20577"/>
          <ac:spMkLst>
            <pc:docMk/>
            <pc:sldMk cId="828992648" sldId="1073"/>
            <ac:spMk id="3" creationId="{00272EED-5850-C96D-E4DB-D4D1CFC5B2C3}"/>
          </ac:spMkLst>
        </pc:spChg>
        <pc:spChg chg="add mod">
          <ac:chgData name="Stefania Farinon" userId="8904544a-b63c-45aa-8ae4-015ed5536e67" providerId="ADAL" clId="{1C0D2CF0-6599-4125-9786-B6C81B5AEFF4}" dt="2024-11-24T15:27:58.798" v="1496" actId="1076"/>
          <ac:spMkLst>
            <pc:docMk/>
            <pc:sldMk cId="828992648" sldId="1073"/>
            <ac:spMk id="8" creationId="{46C86C94-CA9C-16CD-9AB7-A3552C530669}"/>
          </ac:spMkLst>
        </pc:spChg>
        <pc:spChg chg="add mod">
          <ac:chgData name="Stefania Farinon" userId="8904544a-b63c-45aa-8ae4-015ed5536e67" providerId="ADAL" clId="{1C0D2CF0-6599-4125-9786-B6C81B5AEFF4}" dt="2024-11-24T15:28:03.355" v="1497"/>
          <ac:spMkLst>
            <pc:docMk/>
            <pc:sldMk cId="828992648" sldId="1073"/>
            <ac:spMk id="10" creationId="{07B01764-9F5F-4419-0DD3-DB29E08744D1}"/>
          </ac:spMkLst>
        </pc:spChg>
        <pc:picChg chg="add mod">
          <ac:chgData name="Stefania Farinon" userId="8904544a-b63c-45aa-8ae4-015ed5536e67" providerId="ADAL" clId="{1C0D2CF0-6599-4125-9786-B6C81B5AEFF4}" dt="2024-11-24T15:15:01.438" v="1306" actId="1076"/>
          <ac:picMkLst>
            <pc:docMk/>
            <pc:sldMk cId="828992648" sldId="1073"/>
            <ac:picMk id="4" creationId="{0638F9A6-B07D-0799-6D9D-E52CCE05BB82}"/>
          </ac:picMkLst>
        </pc:picChg>
        <pc:picChg chg="add mod">
          <ac:chgData name="Stefania Farinon" userId="8904544a-b63c-45aa-8ae4-015ed5536e67" providerId="ADAL" clId="{1C0D2CF0-6599-4125-9786-B6C81B5AEFF4}" dt="2024-11-24T15:26:52.896" v="1462" actId="1076"/>
          <ac:picMkLst>
            <pc:docMk/>
            <pc:sldMk cId="828992648" sldId="1073"/>
            <ac:picMk id="5" creationId="{186E876A-6E52-56B1-91F7-9AE3C44959A2}"/>
          </ac:picMkLst>
        </pc:picChg>
        <pc:picChg chg="add mod ord">
          <ac:chgData name="Stefania Farinon" userId="8904544a-b63c-45aa-8ae4-015ed5536e67" providerId="ADAL" clId="{1C0D2CF0-6599-4125-9786-B6C81B5AEFF4}" dt="2024-11-24T15:27:38.446" v="1490" actId="1076"/>
          <ac:picMkLst>
            <pc:docMk/>
            <pc:sldMk cId="828992648" sldId="1073"/>
            <ac:picMk id="6" creationId="{94D1F60B-8F2F-9CEA-C431-527AC097E02F}"/>
          </ac:picMkLst>
        </pc:picChg>
        <pc:picChg chg="add mod">
          <ac:chgData name="Stefania Farinon" userId="8904544a-b63c-45aa-8ae4-015ed5536e67" providerId="ADAL" clId="{1C0D2CF0-6599-4125-9786-B6C81B5AEFF4}" dt="2024-11-24T15:27:58.798" v="1496" actId="1076"/>
          <ac:picMkLst>
            <pc:docMk/>
            <pc:sldMk cId="828992648" sldId="1073"/>
            <ac:picMk id="7" creationId="{8495F65F-B023-42EE-4E55-6D4DE54653D4}"/>
          </ac:picMkLst>
        </pc:picChg>
        <pc:picChg chg="add mod">
          <ac:chgData name="Stefania Farinon" userId="8904544a-b63c-45aa-8ae4-015ed5536e67" providerId="ADAL" clId="{1C0D2CF0-6599-4125-9786-B6C81B5AEFF4}" dt="2024-11-24T15:27:51.992" v="1492" actId="1076"/>
          <ac:picMkLst>
            <pc:docMk/>
            <pc:sldMk cId="828992648" sldId="1073"/>
            <ac:picMk id="9" creationId="{8268A9A7-710F-4378-1D6C-DF795FCF0546}"/>
          </ac:picMkLst>
        </pc:picChg>
        <pc:picChg chg="add mod">
          <ac:chgData name="Stefania Farinon" userId="8904544a-b63c-45aa-8ae4-015ed5536e67" providerId="ADAL" clId="{1C0D2CF0-6599-4125-9786-B6C81B5AEFF4}" dt="2024-11-24T18:02:08.725" v="1555" actId="1076"/>
          <ac:picMkLst>
            <pc:docMk/>
            <pc:sldMk cId="828992648" sldId="1073"/>
            <ac:picMk id="11" creationId="{2B7B2456-2FC1-2AF7-25D6-752F99EAD123}"/>
          </ac:picMkLst>
        </pc:picChg>
      </pc:sldChg>
      <pc:sldMasterChg chg="modSldLayout">
        <pc:chgData name="Stefania Farinon" userId="8904544a-b63c-45aa-8ae4-015ed5536e67" providerId="ADAL" clId="{1C0D2CF0-6599-4125-9786-B6C81B5AEFF4}" dt="2024-11-24T14:18:19.165" v="373" actId="2085"/>
        <pc:sldMasterMkLst>
          <pc:docMk/>
          <pc:sldMasterMk cId="3515892240" sldId="2147483658"/>
        </pc:sldMasterMkLst>
        <pc:sldLayoutChg chg="modSp mod">
          <pc:chgData name="Stefania Farinon" userId="8904544a-b63c-45aa-8ae4-015ed5536e67" providerId="ADAL" clId="{1C0D2CF0-6599-4125-9786-B6C81B5AEFF4}" dt="2024-11-24T10:58:51.076" v="227" actId="20577"/>
          <pc:sldLayoutMkLst>
            <pc:docMk/>
            <pc:sldMasterMk cId="3515892240" sldId="2147483658"/>
            <pc:sldLayoutMk cId="2027108532" sldId="2147483659"/>
          </pc:sldLayoutMkLst>
          <pc:spChg chg="mod">
            <ac:chgData name="Stefania Farinon" userId="8904544a-b63c-45aa-8ae4-015ed5536e67" providerId="ADAL" clId="{1C0D2CF0-6599-4125-9786-B6C81B5AEFF4}" dt="2024-11-24T10:58:51.076" v="227" actId="20577"/>
            <ac:spMkLst>
              <pc:docMk/>
              <pc:sldMasterMk cId="3515892240" sldId="2147483658"/>
              <pc:sldLayoutMk cId="2027108532" sldId="2147483659"/>
              <ac:spMk id="5" creationId="{331563AC-71DF-2A20-C6C6-2BEB8EDC3324}"/>
            </ac:spMkLst>
          </pc:spChg>
          <pc:spChg chg="mod">
            <ac:chgData name="Stefania Farinon" userId="8904544a-b63c-45aa-8ae4-015ed5536e67" providerId="ADAL" clId="{1C0D2CF0-6599-4125-9786-B6C81B5AEFF4}" dt="2024-11-24T10:58:45.683" v="225" actId="20577"/>
            <ac:spMkLst>
              <pc:docMk/>
              <pc:sldMasterMk cId="3515892240" sldId="2147483658"/>
              <pc:sldLayoutMk cId="2027108532" sldId="2147483659"/>
              <ac:spMk id="7" creationId="{7C7B6FC0-CD20-4C33-564E-D21C82DCEB72}"/>
            </ac:spMkLst>
          </pc:spChg>
        </pc:sldLayoutChg>
        <pc:sldLayoutChg chg="addSp modSp mod">
          <pc:chgData name="Stefania Farinon" userId="8904544a-b63c-45aa-8ae4-015ed5536e67" providerId="ADAL" clId="{1C0D2CF0-6599-4125-9786-B6C81B5AEFF4}" dt="2024-11-24T14:18:19.165" v="373" actId="2085"/>
          <pc:sldLayoutMkLst>
            <pc:docMk/>
            <pc:sldMasterMk cId="3515892240" sldId="2147483658"/>
            <pc:sldLayoutMk cId="711631227" sldId="2147483674"/>
          </pc:sldLayoutMkLst>
          <pc:spChg chg="mod">
            <ac:chgData name="Stefania Farinon" userId="8904544a-b63c-45aa-8ae4-015ed5536e67" providerId="ADAL" clId="{1C0D2CF0-6599-4125-9786-B6C81B5AEFF4}" dt="2024-11-24T10:58:20.495" v="209" actId="20577"/>
            <ac:spMkLst>
              <pc:docMk/>
              <pc:sldMasterMk cId="3515892240" sldId="2147483658"/>
              <pc:sldLayoutMk cId="711631227" sldId="2147483674"/>
              <ac:spMk id="5" creationId="{04E5BCF2-D84C-68DD-3F73-9C19E511B2BB}"/>
            </ac:spMkLst>
          </pc:spChg>
          <pc:spChg chg="mod">
            <ac:chgData name="Stefania Farinon" userId="8904544a-b63c-45aa-8ae4-015ed5536e67" providerId="ADAL" clId="{1C0D2CF0-6599-4125-9786-B6C81B5AEFF4}" dt="2024-11-24T10:58:10.642" v="208" actId="20577"/>
            <ac:spMkLst>
              <pc:docMk/>
              <pc:sldMasterMk cId="3515892240" sldId="2147483658"/>
              <pc:sldLayoutMk cId="711631227" sldId="2147483674"/>
              <ac:spMk id="6" creationId="{3F735FA2-8EC6-4401-E8EF-F24F34175F7E}"/>
            </ac:spMkLst>
          </pc:spChg>
          <pc:spChg chg="add mod">
            <ac:chgData name="Stefania Farinon" userId="8904544a-b63c-45aa-8ae4-015ed5536e67" providerId="ADAL" clId="{1C0D2CF0-6599-4125-9786-B6C81B5AEFF4}" dt="2024-11-24T14:18:19.165" v="373" actId="2085"/>
            <ac:spMkLst>
              <pc:docMk/>
              <pc:sldMasterMk cId="3515892240" sldId="2147483658"/>
              <pc:sldLayoutMk cId="711631227" sldId="2147483674"/>
              <ac:spMk id="8" creationId="{1327504B-BA5C-4F1F-091F-17B711F2F6FA}"/>
            </ac:spMkLst>
          </pc:spChg>
        </pc:sldLayoutChg>
      </pc:sldMasterChg>
    </pc:docChg>
  </pc:docChgLst>
  <pc:docChgLst>
    <pc:chgData name="Stefania Farinon" userId="8904544a-b63c-45aa-8ae4-015ed5536e67" providerId="ADAL" clId="{DD9AD732-00F3-418B-B171-22CFF5430F88}"/>
    <pc:docChg chg="custSel modSld">
      <pc:chgData name="Stefania Farinon" userId="8904544a-b63c-45aa-8ae4-015ed5536e67" providerId="ADAL" clId="{DD9AD732-00F3-418B-B171-22CFF5430F88}" dt="2024-11-04T13:42:28.450" v="89" actId="20577"/>
      <pc:docMkLst>
        <pc:docMk/>
      </pc:docMkLst>
      <pc:sldChg chg="modSp mod">
        <pc:chgData name="Stefania Farinon" userId="8904544a-b63c-45aa-8ae4-015ed5536e67" providerId="ADAL" clId="{DD9AD732-00F3-418B-B171-22CFF5430F88}" dt="2024-11-04T13:39:54.684" v="48" actId="20577"/>
        <pc:sldMkLst>
          <pc:docMk/>
          <pc:sldMk cId="4186533758" sldId="1047"/>
        </pc:sldMkLst>
      </pc:sldChg>
      <pc:sldChg chg="modSp mod">
        <pc:chgData name="Stefania Farinon" userId="8904544a-b63c-45aa-8ae4-015ed5536e67" providerId="ADAL" clId="{DD9AD732-00F3-418B-B171-22CFF5430F88}" dt="2024-11-04T13:40:22.223" v="51" actId="113"/>
        <pc:sldMkLst>
          <pc:docMk/>
          <pc:sldMk cId="1528792936" sldId="1049"/>
        </pc:sldMkLst>
      </pc:sldChg>
      <pc:sldChg chg="modSp mod">
        <pc:chgData name="Stefania Farinon" userId="8904544a-b63c-45aa-8ae4-015ed5536e67" providerId="ADAL" clId="{DD9AD732-00F3-418B-B171-22CFF5430F88}" dt="2024-11-04T13:42:28.450" v="89" actId="20577"/>
        <pc:sldMkLst>
          <pc:docMk/>
          <pc:sldMk cId="1236377747" sldId="1066"/>
        </pc:sldMkLst>
      </pc:sldChg>
    </pc:docChg>
  </pc:docChgLst>
  <pc:docChgLst>
    <pc:chgData name="Stefania Farinon" userId="8904544a-b63c-45aa-8ae4-015ed5536e67" providerId="ADAL" clId="{3F113E67-55F9-4428-8656-8E35668023A5}"/>
    <pc:docChg chg="undo custSel addSld delSld modSld sldOrd">
      <pc:chgData name="Stefania Farinon" userId="8904544a-b63c-45aa-8ae4-015ed5536e67" providerId="ADAL" clId="{3F113E67-55F9-4428-8656-8E35668023A5}" dt="2024-05-08T17:17:36.756" v="314" actId="1076"/>
      <pc:docMkLst>
        <pc:docMk/>
      </pc:docMkLst>
      <pc:sldChg chg="modSp">
        <pc:chgData name="Stefania Farinon" userId="8904544a-b63c-45aa-8ae4-015ed5536e67" providerId="ADAL" clId="{3F113E67-55F9-4428-8656-8E35668023A5}" dt="2024-05-08T17:07:53.357" v="243" actId="20577"/>
        <pc:sldMkLst>
          <pc:docMk/>
          <pc:sldMk cId="3251799172" sldId="267"/>
        </pc:sldMkLst>
      </pc:sldChg>
      <pc:sldChg chg="modSp">
        <pc:chgData name="Stefania Farinon" userId="8904544a-b63c-45aa-8ae4-015ed5536e67" providerId="ADAL" clId="{3F113E67-55F9-4428-8656-8E35668023A5}" dt="2024-05-08T17:14:08.792" v="287" actId="207"/>
        <pc:sldMkLst>
          <pc:docMk/>
          <pc:sldMk cId="238691620" sldId="275"/>
        </pc:sldMkLst>
      </pc:sldChg>
      <pc:sldChg chg="modSp">
        <pc:chgData name="Stefania Farinon" userId="8904544a-b63c-45aa-8ae4-015ed5536e67" providerId="ADAL" clId="{3F113E67-55F9-4428-8656-8E35668023A5}" dt="2024-05-08T17:07:59.579" v="244" actId="20577"/>
        <pc:sldMkLst>
          <pc:docMk/>
          <pc:sldMk cId="314834933" sldId="279"/>
        </pc:sldMkLst>
      </pc:sldChg>
      <pc:sldChg chg="del">
        <pc:chgData name="Stefania Farinon" userId="8904544a-b63c-45aa-8ae4-015ed5536e67" providerId="ADAL" clId="{3F113E67-55F9-4428-8656-8E35668023A5}" dt="2024-05-08T17:09:55.140" v="246" actId="47"/>
        <pc:sldMkLst>
          <pc:docMk/>
          <pc:sldMk cId="2539120688" sldId="571"/>
        </pc:sldMkLst>
      </pc:sldChg>
      <pc:sldChg chg="modSp mod">
        <pc:chgData name="Stefania Farinon" userId="8904544a-b63c-45aa-8ae4-015ed5536e67" providerId="ADAL" clId="{3F113E67-55F9-4428-8656-8E35668023A5}" dt="2024-05-08T14:50:04.712" v="92" actId="404"/>
        <pc:sldMkLst>
          <pc:docMk/>
          <pc:sldMk cId="2165196866" sldId="572"/>
        </pc:sldMkLst>
      </pc:sldChg>
      <pc:sldChg chg="del">
        <pc:chgData name="Stefania Farinon" userId="8904544a-b63c-45aa-8ae4-015ed5536e67" providerId="ADAL" clId="{3F113E67-55F9-4428-8656-8E35668023A5}" dt="2024-05-08T15:08:39.537" v="205" actId="47"/>
        <pc:sldMkLst>
          <pc:docMk/>
          <pc:sldMk cId="3431591275" sldId="573"/>
        </pc:sldMkLst>
      </pc:sldChg>
      <pc:sldChg chg="addSp delSp modSp mod">
        <pc:chgData name="Stefania Farinon" userId="8904544a-b63c-45aa-8ae4-015ed5536e67" providerId="ADAL" clId="{3F113E67-55F9-4428-8656-8E35668023A5}" dt="2024-05-08T14:56:18.065" v="117" actId="20577"/>
        <pc:sldMkLst>
          <pc:docMk/>
          <pc:sldMk cId="1165103738" sldId="578"/>
        </pc:sldMkLst>
      </pc:sldChg>
      <pc:sldChg chg="delSp modSp del mod">
        <pc:chgData name="Stefania Farinon" userId="8904544a-b63c-45aa-8ae4-015ed5536e67" providerId="ADAL" clId="{3F113E67-55F9-4428-8656-8E35668023A5}" dt="2024-05-08T15:02:35.964" v="159" actId="47"/>
        <pc:sldMkLst>
          <pc:docMk/>
          <pc:sldMk cId="3123497024" sldId="580"/>
        </pc:sldMkLst>
      </pc:sldChg>
      <pc:sldChg chg="del">
        <pc:chgData name="Stefania Farinon" userId="8904544a-b63c-45aa-8ae4-015ed5536e67" providerId="ADAL" clId="{3F113E67-55F9-4428-8656-8E35668023A5}" dt="2024-05-08T15:02:50.481" v="162" actId="47"/>
        <pc:sldMkLst>
          <pc:docMk/>
          <pc:sldMk cId="1614417045" sldId="582"/>
        </pc:sldMkLst>
      </pc:sldChg>
      <pc:sldChg chg="del">
        <pc:chgData name="Stefania Farinon" userId="8904544a-b63c-45aa-8ae4-015ed5536e67" providerId="ADAL" clId="{3F113E67-55F9-4428-8656-8E35668023A5}" dt="2024-05-08T15:07:34.269" v="191" actId="47"/>
        <pc:sldMkLst>
          <pc:docMk/>
          <pc:sldMk cId="3106790572" sldId="583"/>
        </pc:sldMkLst>
      </pc:sldChg>
      <pc:sldChg chg="modSp mod">
        <pc:chgData name="Stefania Farinon" userId="8904544a-b63c-45aa-8ae4-015ed5536e67" providerId="ADAL" clId="{3F113E67-55F9-4428-8656-8E35668023A5}" dt="2024-05-08T17:10:20.890" v="247" actId="403"/>
        <pc:sldMkLst>
          <pc:docMk/>
          <pc:sldMk cId="2571263463" sldId="585"/>
        </pc:sldMkLst>
      </pc:sldChg>
      <pc:sldChg chg="del">
        <pc:chgData name="Stefania Farinon" userId="8904544a-b63c-45aa-8ae4-015ed5536e67" providerId="ADAL" clId="{3F113E67-55F9-4428-8656-8E35668023A5}" dt="2024-05-08T15:08:41.550" v="206" actId="47"/>
        <pc:sldMkLst>
          <pc:docMk/>
          <pc:sldMk cId="983287715" sldId="837"/>
        </pc:sldMkLst>
      </pc:sldChg>
      <pc:sldChg chg="modSp mod">
        <pc:chgData name="Stefania Farinon" userId="8904544a-b63c-45aa-8ae4-015ed5536e67" providerId="ADAL" clId="{3F113E67-55F9-4428-8656-8E35668023A5}" dt="2024-05-08T17:08:30.933" v="245" actId="20577"/>
        <pc:sldMkLst>
          <pc:docMk/>
          <pc:sldMk cId="1219738996" sldId="1039"/>
        </pc:sldMkLst>
      </pc:sldChg>
      <pc:sldChg chg="addSp delSp modSp mod">
        <pc:chgData name="Stefania Farinon" userId="8904544a-b63c-45aa-8ae4-015ed5536e67" providerId="ADAL" clId="{3F113E67-55F9-4428-8656-8E35668023A5}" dt="2024-05-08T14:57:09.607" v="120"/>
        <pc:sldMkLst>
          <pc:docMk/>
          <pc:sldMk cId="2844854978" sldId="1043"/>
        </pc:sldMkLst>
      </pc:sldChg>
      <pc:sldChg chg="modSp mod">
        <pc:chgData name="Stefania Farinon" userId="8904544a-b63c-45aa-8ae4-015ed5536e67" providerId="ADAL" clId="{3F113E67-55F9-4428-8656-8E35668023A5}" dt="2024-05-08T14:58:40.427" v="125" actId="20577"/>
        <pc:sldMkLst>
          <pc:docMk/>
          <pc:sldMk cId="3404720769" sldId="1044"/>
        </pc:sldMkLst>
      </pc:sldChg>
      <pc:sldChg chg="modSp">
        <pc:chgData name="Stefania Farinon" userId="8904544a-b63c-45aa-8ae4-015ed5536e67" providerId="ADAL" clId="{3F113E67-55F9-4428-8656-8E35668023A5}" dt="2024-05-08T17:06:42.543" v="241" actId="20577"/>
        <pc:sldMkLst>
          <pc:docMk/>
          <pc:sldMk cId="3159064811" sldId="1046"/>
        </pc:sldMkLst>
      </pc:sldChg>
      <pc:sldChg chg="modSp mod">
        <pc:chgData name="Stefania Farinon" userId="8904544a-b63c-45aa-8ae4-015ed5536e67" providerId="ADAL" clId="{3F113E67-55F9-4428-8656-8E35668023A5}" dt="2024-05-08T17:06:51.425" v="242" actId="20577"/>
        <pc:sldMkLst>
          <pc:docMk/>
          <pc:sldMk cId="3857252414" sldId="1050"/>
        </pc:sldMkLst>
      </pc:sldChg>
      <pc:sldChg chg="modSp mod">
        <pc:chgData name="Stefania Farinon" userId="8904544a-b63c-45aa-8ae4-015ed5536e67" providerId="ADAL" clId="{3F113E67-55F9-4428-8656-8E35668023A5}" dt="2024-05-08T15:16:23.636" v="226"/>
        <pc:sldMkLst>
          <pc:docMk/>
          <pc:sldMk cId="3419428245" sldId="1051"/>
        </pc:sldMkLst>
      </pc:sldChg>
      <pc:sldChg chg="modSp mod">
        <pc:chgData name="Stefania Farinon" userId="8904544a-b63c-45aa-8ae4-015ed5536e67" providerId="ADAL" clId="{3F113E67-55F9-4428-8656-8E35668023A5}" dt="2024-05-08T17:05:50.445" v="240" actId="20577"/>
        <pc:sldMkLst>
          <pc:docMk/>
          <pc:sldMk cId="1421947784" sldId="1054"/>
        </pc:sldMkLst>
      </pc:sldChg>
      <pc:sldChg chg="modSp mod">
        <pc:chgData name="Stefania Farinon" userId="8904544a-b63c-45aa-8ae4-015ed5536e67" providerId="ADAL" clId="{3F113E67-55F9-4428-8656-8E35668023A5}" dt="2024-05-08T17:17:36.756" v="314" actId="1076"/>
        <pc:sldMkLst>
          <pc:docMk/>
          <pc:sldMk cId="3687219818" sldId="1060"/>
        </pc:sldMkLst>
      </pc:sldChg>
      <pc:sldChg chg="addSp modSp mod">
        <pc:chgData name="Stefania Farinon" userId="8904544a-b63c-45aa-8ae4-015ed5536e67" providerId="ADAL" clId="{3F113E67-55F9-4428-8656-8E35668023A5}" dt="2024-05-08T14:49:23.854" v="89" actId="1076"/>
        <pc:sldMkLst>
          <pc:docMk/>
          <pc:sldMk cId="2213456291" sldId="1072"/>
        </pc:sldMkLst>
      </pc:sldChg>
      <pc:sldChg chg="addSp modSp new mod">
        <pc:chgData name="Stefania Farinon" userId="8904544a-b63c-45aa-8ae4-015ed5536e67" providerId="ADAL" clId="{3F113E67-55F9-4428-8656-8E35668023A5}" dt="2024-05-08T15:01:33.838" v="158" actId="1076"/>
        <pc:sldMkLst>
          <pc:docMk/>
          <pc:sldMk cId="1849303159" sldId="1073"/>
        </pc:sldMkLst>
      </pc:sldChg>
      <pc:sldChg chg="addSp modSp new mod">
        <pc:chgData name="Stefania Farinon" userId="8904544a-b63c-45aa-8ae4-015ed5536e67" providerId="ADAL" clId="{3F113E67-55F9-4428-8656-8E35668023A5}" dt="2024-05-08T15:04:12.989" v="177" actId="15"/>
        <pc:sldMkLst>
          <pc:docMk/>
          <pc:sldMk cId="923932954" sldId="1074"/>
        </pc:sldMkLst>
      </pc:sldChg>
      <pc:sldChg chg="addSp modSp new mod">
        <pc:chgData name="Stefania Farinon" userId="8904544a-b63c-45aa-8ae4-015ed5536e67" providerId="ADAL" clId="{3F113E67-55F9-4428-8656-8E35668023A5}" dt="2024-05-08T15:07:29.948" v="190"/>
        <pc:sldMkLst>
          <pc:docMk/>
          <pc:sldMk cId="208381707" sldId="1075"/>
        </pc:sldMkLst>
      </pc:sldChg>
      <pc:sldChg chg="addSp delSp modSp new mod modAnim">
        <pc:chgData name="Stefania Farinon" userId="8904544a-b63c-45aa-8ae4-015ed5536e67" providerId="ADAL" clId="{3F113E67-55F9-4428-8656-8E35668023A5}" dt="2024-05-08T15:10:43.869" v="222" actId="207"/>
        <pc:sldMkLst>
          <pc:docMk/>
          <pc:sldMk cId="72179835" sldId="1076"/>
        </pc:sldMkLst>
      </pc:sldChg>
      <pc:sldChg chg="addSp modSp new mod ord modAnim">
        <pc:chgData name="Stefania Farinon" userId="8904544a-b63c-45aa-8ae4-015ed5536e67" providerId="ADAL" clId="{3F113E67-55F9-4428-8656-8E35668023A5}" dt="2024-05-08T15:10:09.449" v="217"/>
        <pc:sldMkLst>
          <pc:docMk/>
          <pc:sldMk cId="4111499438" sldId="1077"/>
        </pc:sldMkLst>
      </pc:sldChg>
      <pc:sldChg chg="modSp new mod">
        <pc:chgData name="Stefania Farinon" userId="8904544a-b63c-45aa-8ae4-015ed5536e67" providerId="ADAL" clId="{3F113E67-55F9-4428-8656-8E35668023A5}" dt="2024-05-08T17:12:50.656" v="282" actId="15"/>
        <pc:sldMkLst>
          <pc:docMk/>
          <pc:sldMk cId="1037630423" sldId="1078"/>
        </pc:sldMkLst>
      </pc:sldChg>
    </pc:docChg>
  </pc:docChgLst>
  <pc:docChgLst>
    <pc:chgData name="Stefania Farinon" userId="8904544a-b63c-45aa-8ae4-015ed5536e67" providerId="ADAL" clId="{0D8C1786-484F-4E38-BA2A-C1888A29A70D}"/>
    <pc:docChg chg="undo custSel addSld delSld modSld modMainMaster">
      <pc:chgData name="Stefania Farinon" userId="8904544a-b63c-45aa-8ae4-015ed5536e67" providerId="ADAL" clId="{0D8C1786-484F-4E38-BA2A-C1888A29A70D}" dt="2024-11-21T15:42:20.503" v="742" actId="14100"/>
      <pc:docMkLst>
        <pc:docMk/>
      </pc:docMkLst>
      <pc:sldChg chg="addSp delSp modSp mod">
        <pc:chgData name="Stefania Farinon" userId="8904544a-b63c-45aa-8ae4-015ed5536e67" providerId="ADAL" clId="{0D8C1786-484F-4E38-BA2A-C1888A29A70D}" dt="2024-11-21T11:43:47.810" v="69" actId="20577"/>
        <pc:sldMkLst>
          <pc:docMk/>
          <pc:sldMk cId="2605473726" sldId="335"/>
        </pc:sldMkLst>
        <pc:spChg chg="mod">
          <ac:chgData name="Stefania Farinon" userId="8904544a-b63c-45aa-8ae4-015ed5536e67" providerId="ADAL" clId="{0D8C1786-484F-4E38-BA2A-C1888A29A70D}" dt="2024-11-21T11:43:47.810" v="69" actId="20577"/>
          <ac:spMkLst>
            <pc:docMk/>
            <pc:sldMk cId="2605473726" sldId="335"/>
            <ac:spMk id="8" creationId="{E0FC35C1-6DDA-778A-CC4F-38546DC64D77}"/>
          </ac:spMkLst>
        </pc:spChg>
        <pc:spChg chg="mod">
          <ac:chgData name="Stefania Farinon" userId="8904544a-b63c-45aa-8ae4-015ed5536e67" providerId="ADAL" clId="{0D8C1786-484F-4E38-BA2A-C1888A29A70D}" dt="2024-11-21T11:39:40.740" v="26" actId="20577"/>
          <ac:spMkLst>
            <pc:docMk/>
            <pc:sldMk cId="2605473726" sldId="335"/>
            <ac:spMk id="9" creationId="{9C99CF7C-AFAB-48F1-8FC3-CCCE989822A6}"/>
          </ac:spMkLst>
        </pc:spChg>
        <pc:picChg chg="add mod">
          <ac:chgData name="Stefania Farinon" userId="8904544a-b63c-45aa-8ae4-015ed5536e67" providerId="ADAL" clId="{0D8C1786-484F-4E38-BA2A-C1888A29A70D}" dt="2024-11-21T11:43:21.866" v="44" actId="732"/>
          <ac:picMkLst>
            <pc:docMk/>
            <pc:sldMk cId="2605473726" sldId="335"/>
            <ac:picMk id="3" creationId="{539B441D-177F-ECE6-BF52-710E62D6D04F}"/>
          </ac:picMkLst>
        </pc:picChg>
      </pc:sldChg>
      <pc:sldChg chg="modSp del mod">
        <pc:chgData name="Stefania Farinon" userId="8904544a-b63c-45aa-8ae4-015ed5536e67" providerId="ADAL" clId="{0D8C1786-484F-4E38-BA2A-C1888A29A70D}" dt="2024-11-21T13:53:38.220" v="131" actId="47"/>
        <pc:sldMkLst>
          <pc:docMk/>
          <pc:sldMk cId="4186533758" sldId="1047"/>
        </pc:sldMkLst>
      </pc:sldChg>
      <pc:sldChg chg="del">
        <pc:chgData name="Stefania Farinon" userId="8904544a-b63c-45aa-8ae4-015ed5536e67" providerId="ADAL" clId="{0D8C1786-484F-4E38-BA2A-C1888A29A70D}" dt="2024-11-21T14:34:00.495" v="345" actId="47"/>
        <pc:sldMkLst>
          <pc:docMk/>
          <pc:sldMk cId="1528792936" sldId="1049"/>
        </pc:sldMkLst>
      </pc:sldChg>
      <pc:sldChg chg="del">
        <pc:chgData name="Stefania Farinon" userId="8904544a-b63c-45aa-8ae4-015ed5536e67" providerId="ADAL" clId="{0D8C1786-484F-4E38-BA2A-C1888A29A70D}" dt="2024-11-21T13:52:34.642" v="98" actId="47"/>
        <pc:sldMkLst>
          <pc:docMk/>
          <pc:sldMk cId="1057011095" sldId="1050"/>
        </pc:sldMkLst>
      </pc:sldChg>
      <pc:sldChg chg="modSp new mod">
        <pc:chgData name="Stefania Farinon" userId="8904544a-b63c-45aa-8ae4-015ed5536e67" providerId="ADAL" clId="{0D8C1786-484F-4E38-BA2A-C1888A29A70D}" dt="2024-11-21T14:12:51.058" v="287" actId="27636"/>
        <pc:sldMkLst>
          <pc:docMk/>
          <pc:sldMk cId="2107133660" sldId="1050"/>
        </pc:sldMkLst>
      </pc:sldChg>
      <pc:sldChg chg="modSp new del mod">
        <pc:chgData name="Stefania Farinon" userId="8904544a-b63c-45aa-8ae4-015ed5536e67" providerId="ADAL" clId="{0D8C1786-484F-4E38-BA2A-C1888A29A70D}" dt="2024-11-21T14:34:01.679" v="346" actId="47"/>
        <pc:sldMkLst>
          <pc:docMk/>
          <pc:sldMk cId="2321353151" sldId="1051"/>
        </pc:sldMkLst>
      </pc:sldChg>
      <pc:sldChg chg="del">
        <pc:chgData name="Stefania Farinon" userId="8904544a-b63c-45aa-8ae4-015ed5536e67" providerId="ADAL" clId="{0D8C1786-484F-4E38-BA2A-C1888A29A70D}" dt="2024-11-21T13:52:34.642" v="98" actId="47"/>
        <pc:sldMkLst>
          <pc:docMk/>
          <pc:sldMk cId="653166704" sldId="1052"/>
        </pc:sldMkLst>
      </pc:sldChg>
      <pc:sldChg chg="addSp delSp modSp new mod">
        <pc:chgData name="Stefania Farinon" userId="8904544a-b63c-45aa-8ae4-015ed5536e67" providerId="ADAL" clId="{0D8C1786-484F-4E38-BA2A-C1888A29A70D}" dt="2024-11-21T15:42:00.750" v="741" actId="14100"/>
        <pc:sldMkLst>
          <pc:docMk/>
          <pc:sldMk cId="2888881337" sldId="1052"/>
        </pc:sldMkLst>
      </pc:sldChg>
      <pc:sldChg chg="del">
        <pc:chgData name="Stefania Farinon" userId="8904544a-b63c-45aa-8ae4-015ed5536e67" providerId="ADAL" clId="{0D8C1786-484F-4E38-BA2A-C1888A29A70D}" dt="2024-11-21T13:52:34.642" v="98" actId="47"/>
        <pc:sldMkLst>
          <pc:docMk/>
          <pc:sldMk cId="2033690453" sldId="1053"/>
        </pc:sldMkLst>
      </pc:sldChg>
      <pc:sldChg chg="addSp modSp new mod">
        <pc:chgData name="Stefania Farinon" userId="8904544a-b63c-45aa-8ae4-015ed5536e67" providerId="ADAL" clId="{0D8C1786-484F-4E38-BA2A-C1888A29A70D}" dt="2024-11-21T15:42:20.503" v="742" actId="14100"/>
        <pc:sldMkLst>
          <pc:docMk/>
          <pc:sldMk cId="4070100899" sldId="1053"/>
        </pc:sldMkLst>
      </pc:sldChg>
      <pc:sldChg chg="del">
        <pc:chgData name="Stefania Farinon" userId="8904544a-b63c-45aa-8ae4-015ed5536e67" providerId="ADAL" clId="{0D8C1786-484F-4E38-BA2A-C1888A29A70D}" dt="2024-11-21T13:52:34.642" v="98" actId="47"/>
        <pc:sldMkLst>
          <pc:docMk/>
          <pc:sldMk cId="1715427618" sldId="1054"/>
        </pc:sldMkLst>
      </pc:sldChg>
      <pc:sldChg chg="modSp new mod">
        <pc:chgData name="Stefania Farinon" userId="8904544a-b63c-45aa-8ae4-015ed5536e67" providerId="ADAL" clId="{0D8C1786-484F-4E38-BA2A-C1888A29A70D}" dt="2024-11-21T15:17:58.003" v="567" actId="20577"/>
        <pc:sldMkLst>
          <pc:docMk/>
          <pc:sldMk cId="3054661197" sldId="1054"/>
        </pc:sldMkLst>
      </pc:sldChg>
      <pc:sldChg chg="modSp new mod">
        <pc:chgData name="Stefania Farinon" userId="8904544a-b63c-45aa-8ae4-015ed5536e67" providerId="ADAL" clId="{0D8C1786-484F-4E38-BA2A-C1888A29A70D}" dt="2024-11-21T15:20:16.934" v="629" actId="20577"/>
        <pc:sldMkLst>
          <pc:docMk/>
          <pc:sldMk cId="1407824515" sldId="1055"/>
        </pc:sldMkLst>
      </pc:sldChg>
      <pc:sldChg chg="del">
        <pc:chgData name="Stefania Farinon" userId="8904544a-b63c-45aa-8ae4-015ed5536e67" providerId="ADAL" clId="{0D8C1786-484F-4E38-BA2A-C1888A29A70D}" dt="2024-11-21T13:52:34.642" v="98" actId="47"/>
        <pc:sldMkLst>
          <pc:docMk/>
          <pc:sldMk cId="1560644735" sldId="1055"/>
        </pc:sldMkLst>
      </pc:sldChg>
      <pc:sldChg chg="del">
        <pc:chgData name="Stefania Farinon" userId="8904544a-b63c-45aa-8ae4-015ed5536e67" providerId="ADAL" clId="{0D8C1786-484F-4E38-BA2A-C1888A29A70D}" dt="2024-11-21T13:52:34.642" v="98" actId="47"/>
        <pc:sldMkLst>
          <pc:docMk/>
          <pc:sldMk cId="4022640704" sldId="1056"/>
        </pc:sldMkLst>
      </pc:sldChg>
      <pc:sldChg chg="del">
        <pc:chgData name="Stefania Farinon" userId="8904544a-b63c-45aa-8ae4-015ed5536e67" providerId="ADAL" clId="{0D8C1786-484F-4E38-BA2A-C1888A29A70D}" dt="2024-11-21T13:52:34.642" v="98" actId="47"/>
        <pc:sldMkLst>
          <pc:docMk/>
          <pc:sldMk cId="2227838003" sldId="1057"/>
        </pc:sldMkLst>
      </pc:sldChg>
      <pc:sldChg chg="del">
        <pc:chgData name="Stefania Farinon" userId="8904544a-b63c-45aa-8ae4-015ed5536e67" providerId="ADAL" clId="{0D8C1786-484F-4E38-BA2A-C1888A29A70D}" dt="2024-11-21T13:52:34.642" v="98" actId="47"/>
        <pc:sldMkLst>
          <pc:docMk/>
          <pc:sldMk cId="3183044387" sldId="1058"/>
        </pc:sldMkLst>
      </pc:sldChg>
      <pc:sldChg chg="del">
        <pc:chgData name="Stefania Farinon" userId="8904544a-b63c-45aa-8ae4-015ed5536e67" providerId="ADAL" clId="{0D8C1786-484F-4E38-BA2A-C1888A29A70D}" dt="2024-11-21T13:52:34.642" v="98" actId="47"/>
        <pc:sldMkLst>
          <pc:docMk/>
          <pc:sldMk cId="1621807270" sldId="1059"/>
        </pc:sldMkLst>
      </pc:sldChg>
      <pc:sldChg chg="del">
        <pc:chgData name="Stefania Farinon" userId="8904544a-b63c-45aa-8ae4-015ed5536e67" providerId="ADAL" clId="{0D8C1786-484F-4E38-BA2A-C1888A29A70D}" dt="2024-11-21T13:52:34.642" v="98" actId="47"/>
        <pc:sldMkLst>
          <pc:docMk/>
          <pc:sldMk cId="2236404936" sldId="1060"/>
        </pc:sldMkLst>
      </pc:sldChg>
      <pc:sldChg chg="del">
        <pc:chgData name="Stefania Farinon" userId="8904544a-b63c-45aa-8ae4-015ed5536e67" providerId="ADAL" clId="{0D8C1786-484F-4E38-BA2A-C1888A29A70D}" dt="2024-11-21T13:52:34.642" v="98" actId="47"/>
        <pc:sldMkLst>
          <pc:docMk/>
          <pc:sldMk cId="4187848096" sldId="1061"/>
        </pc:sldMkLst>
      </pc:sldChg>
      <pc:sldChg chg="del">
        <pc:chgData name="Stefania Farinon" userId="8904544a-b63c-45aa-8ae4-015ed5536e67" providerId="ADAL" clId="{0D8C1786-484F-4E38-BA2A-C1888A29A70D}" dt="2024-11-21T13:52:34.642" v="98" actId="47"/>
        <pc:sldMkLst>
          <pc:docMk/>
          <pc:sldMk cId="985034287" sldId="1062"/>
        </pc:sldMkLst>
      </pc:sldChg>
      <pc:sldChg chg="del">
        <pc:chgData name="Stefania Farinon" userId="8904544a-b63c-45aa-8ae4-015ed5536e67" providerId="ADAL" clId="{0D8C1786-484F-4E38-BA2A-C1888A29A70D}" dt="2024-11-21T13:52:34.642" v="98" actId="47"/>
        <pc:sldMkLst>
          <pc:docMk/>
          <pc:sldMk cId="251316643" sldId="1063"/>
        </pc:sldMkLst>
      </pc:sldChg>
      <pc:sldChg chg="del">
        <pc:chgData name="Stefania Farinon" userId="8904544a-b63c-45aa-8ae4-015ed5536e67" providerId="ADAL" clId="{0D8C1786-484F-4E38-BA2A-C1888A29A70D}" dt="2024-11-21T13:52:34.642" v="98" actId="47"/>
        <pc:sldMkLst>
          <pc:docMk/>
          <pc:sldMk cId="1396355255" sldId="1064"/>
        </pc:sldMkLst>
      </pc:sldChg>
      <pc:sldChg chg="del">
        <pc:chgData name="Stefania Farinon" userId="8904544a-b63c-45aa-8ae4-015ed5536e67" providerId="ADAL" clId="{0D8C1786-484F-4E38-BA2A-C1888A29A70D}" dt="2024-11-21T13:52:34.642" v="98" actId="47"/>
        <pc:sldMkLst>
          <pc:docMk/>
          <pc:sldMk cId="705240745" sldId="1065"/>
        </pc:sldMkLst>
      </pc:sldChg>
      <pc:sldChg chg="del">
        <pc:chgData name="Stefania Farinon" userId="8904544a-b63c-45aa-8ae4-015ed5536e67" providerId="ADAL" clId="{0D8C1786-484F-4E38-BA2A-C1888A29A70D}" dt="2024-11-21T13:52:34.642" v="98" actId="47"/>
        <pc:sldMkLst>
          <pc:docMk/>
          <pc:sldMk cId="1236377747" sldId="1066"/>
        </pc:sldMkLst>
      </pc:sldChg>
      <pc:sldMasterChg chg="modSldLayout">
        <pc:chgData name="Stefania Farinon" userId="8904544a-b63c-45aa-8ae4-015ed5536e67" providerId="ADAL" clId="{0D8C1786-484F-4E38-BA2A-C1888A29A70D}" dt="2024-11-21T13:55:41.996" v="146" actId="1076"/>
        <pc:sldMasterMkLst>
          <pc:docMk/>
          <pc:sldMasterMk cId="3515892240" sldId="2147483658"/>
        </pc:sldMasterMkLst>
        <pc:sldLayoutChg chg="modSp mod">
          <pc:chgData name="Stefania Farinon" userId="8904544a-b63c-45aa-8ae4-015ed5536e67" providerId="ADAL" clId="{0D8C1786-484F-4E38-BA2A-C1888A29A70D}" dt="2024-11-21T11:44:51.428" v="97" actId="20577"/>
          <pc:sldLayoutMkLst>
            <pc:docMk/>
            <pc:sldMasterMk cId="3515892240" sldId="2147483658"/>
            <pc:sldLayoutMk cId="2027108532" sldId="2147483659"/>
          </pc:sldLayoutMkLst>
          <pc:spChg chg="mod">
            <ac:chgData name="Stefania Farinon" userId="8904544a-b63c-45aa-8ae4-015ed5536e67" providerId="ADAL" clId="{0D8C1786-484F-4E38-BA2A-C1888A29A70D}" dt="2024-11-21T11:44:51.428" v="97" actId="20577"/>
            <ac:spMkLst>
              <pc:docMk/>
              <pc:sldMasterMk cId="3515892240" sldId="2147483658"/>
              <pc:sldLayoutMk cId="2027108532" sldId="2147483659"/>
              <ac:spMk id="5" creationId="{331563AC-71DF-2A20-C6C6-2BEB8EDC3324}"/>
            </ac:spMkLst>
          </pc:spChg>
          <pc:spChg chg="mod">
            <ac:chgData name="Stefania Farinon" userId="8904544a-b63c-45aa-8ae4-015ed5536e67" providerId="ADAL" clId="{0D8C1786-484F-4E38-BA2A-C1888A29A70D}" dt="2024-11-21T11:44:18.722" v="93" actId="20577"/>
            <ac:spMkLst>
              <pc:docMk/>
              <pc:sldMasterMk cId="3515892240" sldId="2147483658"/>
              <pc:sldLayoutMk cId="2027108532" sldId="2147483659"/>
              <ac:spMk id="7" creationId="{7C7B6FC0-CD20-4C33-564E-D21C82DCEB72}"/>
            </ac:spMkLst>
          </pc:spChg>
        </pc:sldLayoutChg>
        <pc:sldLayoutChg chg="addSp delSp modSp mod">
          <pc:chgData name="Stefania Farinon" userId="8904544a-b63c-45aa-8ae4-015ed5536e67" providerId="ADAL" clId="{0D8C1786-484F-4E38-BA2A-C1888A29A70D}" dt="2024-11-21T13:55:41.996" v="146" actId="1076"/>
          <pc:sldLayoutMkLst>
            <pc:docMk/>
            <pc:sldMasterMk cId="3515892240" sldId="2147483658"/>
            <pc:sldLayoutMk cId="711631227" sldId="2147483674"/>
          </pc:sldLayoutMkLst>
          <pc:picChg chg="add mod">
            <ac:chgData name="Stefania Farinon" userId="8904544a-b63c-45aa-8ae4-015ed5536e67" providerId="ADAL" clId="{0D8C1786-484F-4E38-BA2A-C1888A29A70D}" dt="2024-11-21T13:55:41.996" v="146" actId="1076"/>
            <ac:picMkLst>
              <pc:docMk/>
              <pc:sldMasterMk cId="3515892240" sldId="2147483658"/>
              <pc:sldLayoutMk cId="711631227" sldId="2147483674"/>
              <ac:picMk id="12" creationId="{160E0DE3-6703-76D0-E473-67885575378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31DFB3-42E8-9540-92FB-4AE3F4203FE5}"/>
              </a:ext>
              <a:ext uri="{C183D7F6-B498-43B3-948B-1728B52AA6E4}">
                <adec:decorative xmlns:adec="http://schemas.microsoft.com/office/drawing/2017/decorative" val="1"/>
              </a:ext>
            </a:extLst>
          </p:cNvPr>
          <p:cNvSpPr>
            <a:spLocks/>
          </p:cNvSpPr>
          <p:nvPr userDrawn="1"/>
        </p:nvSpPr>
        <p:spPr bwMode="auto">
          <a:xfrm>
            <a:off x="0" y="0"/>
            <a:ext cx="12192000" cy="6857999"/>
          </a:xfrm>
          <a:prstGeom prst="rect">
            <a:avLst/>
          </a:prstGeom>
          <a:solidFill>
            <a:srgbClr val="002D4B"/>
          </a:solidFill>
          <a:ln>
            <a:noFill/>
          </a:ln>
        </p:spPr>
        <p:txBody>
          <a:bodyPr rot="0" vert="horz" wrap="square" lIns="91440" tIns="45720" rIns="91440" bIns="45720" anchor="t" anchorCtr="0" upright="1">
            <a:noAutofit/>
          </a:bodyPr>
          <a:lstStyle/>
          <a:p>
            <a:endParaRPr lang="en-US">
              <a:latin typeface="Aptos" panose="020B0004020202020204" pitchFamily="34" charset="0"/>
            </a:endParaRPr>
          </a:p>
        </p:txBody>
      </p:sp>
      <p:sp>
        <p:nvSpPr>
          <p:cNvPr id="3" name="Rectangle 2">
            <a:extLst>
              <a:ext uri="{FF2B5EF4-FFF2-40B4-BE49-F238E27FC236}">
                <a16:creationId xmlns:a16="http://schemas.microsoft.com/office/drawing/2014/main" id="{42ADE53E-A555-14B0-9631-6D4A57ABD20E}"/>
              </a:ext>
            </a:extLst>
          </p:cNvPr>
          <p:cNvSpPr/>
          <p:nvPr userDrawn="1"/>
        </p:nvSpPr>
        <p:spPr>
          <a:xfrm>
            <a:off x="0" y="0"/>
            <a:ext cx="11823192" cy="64922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cxnSp>
        <p:nvCxnSpPr>
          <p:cNvPr id="6" name="Straight Connector 5">
            <a:extLst>
              <a:ext uri="{FF2B5EF4-FFF2-40B4-BE49-F238E27FC236}">
                <a16:creationId xmlns:a16="http://schemas.microsoft.com/office/drawing/2014/main" id="{F13C1B90-0A14-7B4B-B05B-357A6A88291E}"/>
              </a:ext>
            </a:extLst>
          </p:cNvPr>
          <p:cNvCxnSpPr>
            <a:cxnSpLocks/>
          </p:cNvCxnSpPr>
          <p:nvPr userDrawn="1"/>
        </p:nvCxnSpPr>
        <p:spPr>
          <a:xfrm>
            <a:off x="1036261" y="4159793"/>
            <a:ext cx="10122586" cy="0"/>
          </a:xfrm>
          <a:prstGeom prst="line">
            <a:avLst/>
          </a:prstGeom>
          <a:ln w="127000"/>
        </p:spPr>
        <p:style>
          <a:lnRef idx="1">
            <a:schemeClr val="dk1"/>
          </a:lnRef>
          <a:fillRef idx="0">
            <a:schemeClr val="dk1"/>
          </a:fillRef>
          <a:effectRef idx="0">
            <a:schemeClr val="dk1"/>
          </a:effectRef>
          <a:fontRef idx="minor">
            <a:schemeClr val="tx1"/>
          </a:fontRef>
        </p:style>
      </p:cxnSp>
      <p:sp>
        <p:nvSpPr>
          <p:cNvPr id="12" name="Content Placeholder 10">
            <a:extLst>
              <a:ext uri="{FF2B5EF4-FFF2-40B4-BE49-F238E27FC236}">
                <a16:creationId xmlns:a16="http://schemas.microsoft.com/office/drawing/2014/main" id="{90097E88-8912-8A4F-9D00-BDA132434FE4}"/>
              </a:ext>
            </a:extLst>
          </p:cNvPr>
          <p:cNvSpPr>
            <a:spLocks noGrp="1"/>
          </p:cNvSpPr>
          <p:nvPr>
            <p:ph sz="quarter" idx="11"/>
          </p:nvPr>
        </p:nvSpPr>
        <p:spPr>
          <a:xfrm>
            <a:off x="1033153" y="4728131"/>
            <a:ext cx="7806047" cy="281164"/>
          </a:xfrm>
          <a:prstGeom prst="rect">
            <a:avLst/>
          </a:prstGeom>
        </p:spPr>
        <p:txBody>
          <a:bodyPr lIns="0" tIns="0" rIns="0" bIns="0"/>
          <a:lstStyle>
            <a:lvl1pPr marL="0" indent="0">
              <a:buNone/>
              <a:defRPr sz="1600">
                <a:latin typeface="Aptos" panose="020B0004020202020204" pitchFamily="34" charset="0"/>
              </a:defRPr>
            </a:lvl1pPr>
          </a:lstStyle>
          <a:p>
            <a:pPr lvl="0"/>
            <a:r>
              <a:rPr lang="en-US"/>
              <a:t>Click to edit Master text styles</a:t>
            </a:r>
          </a:p>
        </p:txBody>
      </p:sp>
      <p:sp>
        <p:nvSpPr>
          <p:cNvPr id="4" name="Title 3">
            <a:extLst>
              <a:ext uri="{FF2B5EF4-FFF2-40B4-BE49-F238E27FC236}">
                <a16:creationId xmlns:a16="http://schemas.microsoft.com/office/drawing/2014/main" id="{E58E2CE6-6A25-40B9-BD31-82C750738938}"/>
              </a:ext>
            </a:extLst>
          </p:cNvPr>
          <p:cNvSpPr>
            <a:spLocks noGrp="1"/>
          </p:cNvSpPr>
          <p:nvPr>
            <p:ph type="title"/>
          </p:nvPr>
        </p:nvSpPr>
        <p:spPr>
          <a:xfrm>
            <a:off x="976313" y="1656344"/>
            <a:ext cx="7805737" cy="2113466"/>
          </a:xfrm>
          <a:prstGeom prst="rect">
            <a:avLst/>
          </a:prstGeom>
        </p:spPr>
        <p:txBody>
          <a:bodyPr anchor="b"/>
          <a:lstStyle>
            <a:lvl1pPr>
              <a:defRPr sz="6000">
                <a:latin typeface="Aptos" panose="020B0004020202020204" pitchFamily="34" charset="0"/>
              </a:defRPr>
            </a:lvl1pPr>
          </a:lstStyle>
          <a:p>
            <a:r>
              <a:rPr lang="en-US"/>
              <a:t>Click to edit Master title style</a:t>
            </a:r>
          </a:p>
        </p:txBody>
      </p:sp>
      <p:sp>
        <p:nvSpPr>
          <p:cNvPr id="5" name="Date Placeholder 3">
            <a:extLst>
              <a:ext uri="{FF2B5EF4-FFF2-40B4-BE49-F238E27FC236}">
                <a16:creationId xmlns:a16="http://schemas.microsoft.com/office/drawing/2014/main" id="{331563AC-71DF-2A20-C6C6-2BEB8EDC3324}"/>
              </a:ext>
            </a:extLst>
          </p:cNvPr>
          <p:cNvSpPr txBox="1">
            <a:spLocks/>
          </p:cNvSpPr>
          <p:nvPr userDrawn="1"/>
        </p:nvSpPr>
        <p:spPr>
          <a:xfrm>
            <a:off x="9983218" y="6596080"/>
            <a:ext cx="1522982" cy="182880"/>
          </a:xfrm>
          <a:prstGeom prst="rect">
            <a:avLst/>
          </a:prstGeom>
        </p:spPr>
        <p:txBody>
          <a:bodyPr vert="horz" lIns="0" tIns="45720" rIns="0" bIns="45720" rtlCol="0" anchor="ctr"/>
          <a:lstStyle>
            <a:defPPr>
              <a:defRPr lang="en-US"/>
            </a:defPPr>
            <a:lvl1pPr marL="0" algn="l"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rgbClr val="C7E2EB"/>
                </a:solidFill>
                <a:latin typeface="Aptos" panose="020B0004020202020204" pitchFamily="34" charset="0"/>
              </a:rPr>
              <a:t>November 25, 2024</a:t>
            </a:r>
            <a:endParaRPr lang="en-US" dirty="0">
              <a:solidFill>
                <a:srgbClr val="C7E2EB"/>
              </a:solidFill>
              <a:latin typeface="Aptos" panose="020B0004020202020204" pitchFamily="34" charset="0"/>
            </a:endParaRPr>
          </a:p>
        </p:txBody>
      </p:sp>
      <p:sp>
        <p:nvSpPr>
          <p:cNvPr id="7" name="Footer Placeholder 4">
            <a:extLst>
              <a:ext uri="{FF2B5EF4-FFF2-40B4-BE49-F238E27FC236}">
                <a16:creationId xmlns:a16="http://schemas.microsoft.com/office/drawing/2014/main" id="{7C7B6FC0-CD20-4C33-564E-D21C82DCEB72}"/>
              </a:ext>
            </a:extLst>
          </p:cNvPr>
          <p:cNvSpPr txBox="1">
            <a:spLocks/>
          </p:cNvSpPr>
          <p:nvPr userDrawn="1"/>
        </p:nvSpPr>
        <p:spPr>
          <a:xfrm>
            <a:off x="1368905" y="6595187"/>
            <a:ext cx="9454191" cy="232020"/>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noProof="0" dirty="0">
                <a:solidFill>
                  <a:srgbClr val="C7E2EB"/>
                </a:solidFill>
                <a:latin typeface="Aptos" panose="020B0004020202020204" pitchFamily="34" charset="0"/>
              </a:rPr>
              <a:t>SC magnet themes</a:t>
            </a:r>
            <a:endParaRPr lang="it-IT" b="0" noProof="0" dirty="0">
              <a:solidFill>
                <a:srgbClr val="C7E2EB"/>
              </a:solidFill>
              <a:latin typeface="Aptos" panose="020B0004020202020204" pitchFamily="34" charset="0"/>
            </a:endParaRPr>
          </a:p>
        </p:txBody>
      </p:sp>
      <p:sp>
        <p:nvSpPr>
          <p:cNvPr id="8" name="Footer Placeholder 4">
            <a:extLst>
              <a:ext uri="{FF2B5EF4-FFF2-40B4-BE49-F238E27FC236}">
                <a16:creationId xmlns:a16="http://schemas.microsoft.com/office/drawing/2014/main" id="{88AC610B-2C86-1DEC-97FE-547444885225}"/>
              </a:ext>
            </a:extLst>
          </p:cNvPr>
          <p:cNvSpPr txBox="1">
            <a:spLocks/>
          </p:cNvSpPr>
          <p:nvPr userDrawn="1"/>
        </p:nvSpPr>
        <p:spPr>
          <a:xfrm>
            <a:off x="182116" y="6596973"/>
            <a:ext cx="4795776" cy="181094"/>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dirty="0">
                <a:solidFill>
                  <a:srgbClr val="C7E2EB"/>
                </a:solidFill>
                <a:latin typeface="Aptos" panose="020B0004020202020204" pitchFamily="34" charset="0"/>
              </a:rPr>
              <a:t>Stefania Farinon</a:t>
            </a:r>
          </a:p>
        </p:txBody>
      </p: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91C010F4-E1E5-354F-9B4A-6253D3DC2F9C}"/>
              </a:ext>
            </a:extLst>
          </p:cNvPr>
          <p:cNvSpPr>
            <a:spLocks noGrp="1"/>
          </p:cNvSpPr>
          <p:nvPr>
            <p:ph sz="half" idx="2"/>
          </p:nvPr>
        </p:nvSpPr>
        <p:spPr>
          <a:xfrm>
            <a:off x="1036641" y="3044590"/>
            <a:ext cx="4868860" cy="1942138"/>
          </a:xfrm>
          <a:prstGeom prst="rect">
            <a:avLst/>
          </a:prstGeom>
        </p:spPr>
        <p:txBody>
          <a:bodyPr lIns="0" tIns="0" rIns="0" bIns="0" anchor="t" anchorCtr="0"/>
          <a:lstStyle>
            <a:lvl1pPr marL="285750" indent="-285750">
              <a:buFont typeface="Wingdings" pitchFamily="2" charset="2"/>
              <a:buChar char="§"/>
              <a:defRPr sz="1800"/>
            </a:lvl1pPr>
            <a:lvl2pPr>
              <a:defRPr sz="1600"/>
            </a:lvl2pPr>
            <a:lvl3pPr>
              <a:defRPr sz="1600"/>
            </a:lvl3pPr>
            <a:lvl4pPr>
              <a:defRPr sz="1600"/>
            </a:lvl4pPr>
            <a:lvl5pPr>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C2F7C8C0-EB32-3C44-930E-DE05403C543A}"/>
              </a:ext>
            </a:extLst>
          </p:cNvPr>
          <p:cNvSpPr>
            <a:spLocks noGrp="1"/>
          </p:cNvSpPr>
          <p:nvPr>
            <p:ph sz="half" idx="11"/>
          </p:nvPr>
        </p:nvSpPr>
        <p:spPr>
          <a:xfrm>
            <a:off x="6285649" y="3044590"/>
            <a:ext cx="4868860" cy="1942138"/>
          </a:xfrm>
          <a:prstGeom prst="rect">
            <a:avLst/>
          </a:prstGeom>
        </p:spPr>
        <p:txBody>
          <a:bodyPr lIns="0" tIns="0" rIns="0" bIns="0" anchor="t" anchorCtr="0"/>
          <a:lstStyle>
            <a:lvl1pPr marL="285750" indent="-285750">
              <a:buFont typeface="Wingdings" pitchFamily="2" charset="2"/>
              <a:buChar char="§"/>
              <a:defRPr sz="1800"/>
            </a:lvl1pPr>
            <a:lvl2pPr>
              <a:defRPr sz="1600"/>
            </a:lvl2pPr>
            <a:lvl3pPr>
              <a:defRPr sz="1600"/>
            </a:lvl3pPr>
            <a:lvl4pPr>
              <a:defRPr sz="1600"/>
            </a:lvl4pPr>
            <a:lvl5pPr>
              <a:defRPr sz="1600"/>
            </a:lvl5pPr>
          </a:lstStyle>
          <a:p>
            <a:pPr lvl="0"/>
            <a:r>
              <a:rPr lang="en-US"/>
              <a:t>Click to edit Master text styles</a:t>
            </a:r>
          </a:p>
        </p:txBody>
      </p:sp>
      <p:sp>
        <p:nvSpPr>
          <p:cNvPr id="14" name="Title 1">
            <a:extLst>
              <a:ext uri="{FF2B5EF4-FFF2-40B4-BE49-F238E27FC236}">
                <a16:creationId xmlns:a16="http://schemas.microsoft.com/office/drawing/2014/main" id="{E06473F2-000A-7C44-9048-A0C0D4B652B9}"/>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cxnSp>
        <p:nvCxnSpPr>
          <p:cNvPr id="15" name="Straight Connector 14">
            <a:extLst>
              <a:ext uri="{FF2B5EF4-FFF2-40B4-BE49-F238E27FC236}">
                <a16:creationId xmlns:a16="http://schemas.microsoft.com/office/drawing/2014/main" id="{B6A0597E-7AE3-F242-9DDF-F678A5E11458}"/>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23" name="Text Placeholder 4">
            <a:extLst>
              <a:ext uri="{FF2B5EF4-FFF2-40B4-BE49-F238E27FC236}">
                <a16:creationId xmlns:a16="http://schemas.microsoft.com/office/drawing/2014/main" id="{EAB7162A-656B-3447-976F-951853C325A3}"/>
              </a:ext>
            </a:extLst>
          </p:cNvPr>
          <p:cNvSpPr>
            <a:spLocks noGrp="1"/>
          </p:cNvSpPr>
          <p:nvPr>
            <p:ph type="body" sz="quarter" idx="17"/>
          </p:nvPr>
        </p:nvSpPr>
        <p:spPr>
          <a:xfrm>
            <a:off x="941616" y="2328554"/>
            <a:ext cx="4963884" cy="645284"/>
          </a:xfrm>
          <a:prstGeom prst="rect">
            <a:avLst/>
          </a:prstGeom>
        </p:spPr>
        <p:txBody>
          <a:bodyPr/>
          <a:lstStyle>
            <a:lvl1pPr>
              <a:buNone/>
              <a:defRPr sz="1800" b="1"/>
            </a:lvl1pPr>
          </a:lstStyle>
          <a:p>
            <a:pPr lvl="0"/>
            <a:r>
              <a:rPr lang="en-US"/>
              <a:t>Click to edit Master text styles</a:t>
            </a:r>
          </a:p>
        </p:txBody>
      </p:sp>
      <p:sp>
        <p:nvSpPr>
          <p:cNvPr id="24" name="Text Placeholder 4">
            <a:extLst>
              <a:ext uri="{FF2B5EF4-FFF2-40B4-BE49-F238E27FC236}">
                <a16:creationId xmlns:a16="http://schemas.microsoft.com/office/drawing/2014/main" id="{C8B98E47-9A5A-E54C-A093-86D516AAD0FB}"/>
              </a:ext>
            </a:extLst>
          </p:cNvPr>
          <p:cNvSpPr>
            <a:spLocks noGrp="1"/>
          </p:cNvSpPr>
          <p:nvPr>
            <p:ph type="body" sz="quarter" idx="18"/>
          </p:nvPr>
        </p:nvSpPr>
        <p:spPr>
          <a:xfrm>
            <a:off x="6258199" y="2328554"/>
            <a:ext cx="4868860" cy="645284"/>
          </a:xfrm>
          <a:prstGeom prst="rect">
            <a:avLst/>
          </a:prstGeom>
        </p:spPr>
        <p:txBody>
          <a:bodyPr/>
          <a:lstStyle>
            <a:lvl1pPr>
              <a:buNone/>
              <a:defRPr sz="1800" b="1"/>
            </a:lvl1pPr>
          </a:lstStyle>
          <a:p>
            <a:pPr lvl="0"/>
            <a:r>
              <a:rPr lang="en-US"/>
              <a:t>Click to edit Master text styles</a:t>
            </a:r>
          </a:p>
        </p:txBody>
      </p:sp>
      <p:sp>
        <p:nvSpPr>
          <p:cNvPr id="5" name="Date Placeholder 4">
            <a:extLst>
              <a:ext uri="{FF2B5EF4-FFF2-40B4-BE49-F238E27FC236}">
                <a16:creationId xmlns:a16="http://schemas.microsoft.com/office/drawing/2014/main" id="{18E274C5-9C2D-4A46-AEAE-9DBE1C417477}"/>
              </a:ext>
            </a:extLst>
          </p:cNvPr>
          <p:cNvSpPr>
            <a:spLocks noGrp="1"/>
          </p:cNvSpPr>
          <p:nvPr>
            <p:ph type="dt" sz="half" idx="19"/>
          </p:nvPr>
        </p:nvSpPr>
        <p:spPr/>
        <p:txBody>
          <a:bodyPr/>
          <a:lstStyle/>
          <a:p>
            <a:r>
              <a:rPr lang="en-US"/>
              <a:t>September 3, 20XX </a:t>
            </a:r>
          </a:p>
        </p:txBody>
      </p:sp>
      <p:sp>
        <p:nvSpPr>
          <p:cNvPr id="6" name="Footer Placeholder 5">
            <a:extLst>
              <a:ext uri="{FF2B5EF4-FFF2-40B4-BE49-F238E27FC236}">
                <a16:creationId xmlns:a16="http://schemas.microsoft.com/office/drawing/2014/main" id="{99419017-8DD9-4B28-B0F1-E82FFB8C1DFB}"/>
              </a:ext>
            </a:extLst>
          </p:cNvPr>
          <p:cNvSpPr>
            <a:spLocks noGrp="1"/>
          </p:cNvSpPr>
          <p:nvPr>
            <p:ph type="ftr" sz="quarter" idx="20"/>
          </p:nvPr>
        </p:nvSpPr>
        <p:spPr/>
        <p:txBody>
          <a:bodyPr/>
          <a:lstStyle/>
          <a:p>
            <a:r>
              <a:rPr lang="en-US">
                <a:solidFill>
                  <a:schemeClr val="bg1"/>
                </a:solidFill>
              </a:rPr>
              <a:t>Annual Review</a:t>
            </a:r>
          </a:p>
        </p:txBody>
      </p:sp>
      <p:sp>
        <p:nvSpPr>
          <p:cNvPr id="7" name="Slide Number Placeholder 6">
            <a:extLst>
              <a:ext uri="{FF2B5EF4-FFF2-40B4-BE49-F238E27FC236}">
                <a16:creationId xmlns:a16="http://schemas.microsoft.com/office/drawing/2014/main" id="{BA0BFF08-A844-4449-9EC2-5B6B6C2D62AF}"/>
              </a:ext>
            </a:extLst>
          </p:cNvPr>
          <p:cNvSpPr>
            <a:spLocks noGrp="1"/>
          </p:cNvSpPr>
          <p:nvPr>
            <p:ph type="sldNum" sz="quarter" idx="21"/>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4073675417"/>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2476683E-62F2-7746-A136-3A729C70D88C}"/>
              </a:ext>
            </a:extLst>
          </p:cNvPr>
          <p:cNvSpPr>
            <a:spLocks noGrp="1"/>
          </p:cNvSpPr>
          <p:nvPr>
            <p:ph sz="half" idx="2"/>
          </p:nvPr>
        </p:nvSpPr>
        <p:spPr>
          <a:xfrm>
            <a:off x="1036641" y="3052691"/>
            <a:ext cx="3078159" cy="1942138"/>
          </a:xfrm>
          <a:prstGeom prst="rect">
            <a:avLst/>
          </a:prstGeom>
        </p:spPr>
        <p:txBody>
          <a:bodyPr lIns="0" tIns="0" rIns="0" bIns="0" anchor="t" anchorCtr="0"/>
          <a:lstStyle>
            <a:lvl1pPr marL="285750" indent="-285750">
              <a:buFont typeface="Wingdings" pitchFamily="2" charset="2"/>
              <a:buChar char="§"/>
              <a:defRPr sz="1800"/>
            </a:lvl1pPr>
            <a:lvl2pPr>
              <a:defRPr sz="1600"/>
            </a:lvl2pPr>
            <a:lvl3pPr>
              <a:defRPr sz="1600"/>
            </a:lvl3pPr>
            <a:lvl4pPr>
              <a:defRPr sz="1600"/>
            </a:lvl4pPr>
            <a:lvl5pPr>
              <a:defRPr sz="1600"/>
            </a:lvl5pPr>
          </a:lstStyle>
          <a:p>
            <a:pPr lvl="0"/>
            <a:r>
              <a:rPr lang="en-US"/>
              <a:t>Click to edit Master text styles</a:t>
            </a:r>
          </a:p>
        </p:txBody>
      </p:sp>
      <p:sp>
        <p:nvSpPr>
          <p:cNvPr id="17" name="Content Placeholder 3">
            <a:extLst>
              <a:ext uri="{FF2B5EF4-FFF2-40B4-BE49-F238E27FC236}">
                <a16:creationId xmlns:a16="http://schemas.microsoft.com/office/drawing/2014/main" id="{5EF5BDE3-656A-414E-BE18-702CA738A9D2}"/>
              </a:ext>
            </a:extLst>
          </p:cNvPr>
          <p:cNvSpPr>
            <a:spLocks noGrp="1"/>
          </p:cNvSpPr>
          <p:nvPr>
            <p:ph sz="half" idx="11"/>
          </p:nvPr>
        </p:nvSpPr>
        <p:spPr>
          <a:xfrm>
            <a:off x="8039099" y="3044590"/>
            <a:ext cx="3115409" cy="1942138"/>
          </a:xfrm>
          <a:prstGeom prst="rect">
            <a:avLst/>
          </a:prstGeom>
        </p:spPr>
        <p:txBody>
          <a:bodyPr lIns="0" tIns="0" rIns="0" bIns="0" anchor="t" anchorCtr="0"/>
          <a:lstStyle>
            <a:lvl1pPr marL="285750" indent="-285750">
              <a:buFont typeface="Wingdings" pitchFamily="2" charset="2"/>
              <a:buChar char="§"/>
              <a:defRPr sz="1800"/>
            </a:lvl1pPr>
            <a:lvl2pPr>
              <a:defRPr sz="1600"/>
            </a:lvl2pPr>
            <a:lvl3pPr>
              <a:defRPr sz="1600"/>
            </a:lvl3pPr>
            <a:lvl4pPr>
              <a:defRPr sz="1600"/>
            </a:lvl4pPr>
            <a:lvl5pPr>
              <a:defRPr sz="1600"/>
            </a:lvl5pPr>
          </a:lstStyle>
          <a:p>
            <a:pPr lvl="0"/>
            <a:r>
              <a:rPr lang="en-US"/>
              <a:t>Click to edit Master text styles</a:t>
            </a:r>
          </a:p>
        </p:txBody>
      </p:sp>
      <p:sp>
        <p:nvSpPr>
          <p:cNvPr id="19" name="Content Placeholder 3">
            <a:extLst>
              <a:ext uri="{FF2B5EF4-FFF2-40B4-BE49-F238E27FC236}">
                <a16:creationId xmlns:a16="http://schemas.microsoft.com/office/drawing/2014/main" id="{0EAADDF0-090D-2C4F-BE2D-160C2C550298}"/>
              </a:ext>
            </a:extLst>
          </p:cNvPr>
          <p:cNvSpPr>
            <a:spLocks noGrp="1"/>
          </p:cNvSpPr>
          <p:nvPr>
            <p:ph sz="half" idx="13"/>
          </p:nvPr>
        </p:nvSpPr>
        <p:spPr>
          <a:xfrm>
            <a:off x="4539760" y="3044590"/>
            <a:ext cx="3115409" cy="1942138"/>
          </a:xfrm>
          <a:prstGeom prst="rect">
            <a:avLst/>
          </a:prstGeom>
        </p:spPr>
        <p:txBody>
          <a:bodyPr lIns="0" tIns="0" rIns="0" bIns="0" anchor="t" anchorCtr="0"/>
          <a:lstStyle>
            <a:lvl1pPr marL="285750" indent="-285750">
              <a:buFont typeface="Wingdings" pitchFamily="2" charset="2"/>
              <a:buChar char="§"/>
              <a:defRPr sz="1800"/>
            </a:lvl1pPr>
            <a:lvl2pPr>
              <a:defRPr sz="1600"/>
            </a:lvl2pPr>
            <a:lvl3pPr>
              <a:defRPr sz="1600"/>
            </a:lvl3pPr>
            <a:lvl4pPr>
              <a:defRPr sz="1600"/>
            </a:lvl4pPr>
            <a:lvl5pPr>
              <a:defRPr sz="1600"/>
            </a:lvl5pPr>
          </a:lstStyle>
          <a:p>
            <a:pPr lvl="0"/>
            <a:r>
              <a:rPr lang="en-US"/>
              <a:t>Click to edit Master text styles</a:t>
            </a:r>
          </a:p>
        </p:txBody>
      </p:sp>
      <p:sp>
        <p:nvSpPr>
          <p:cNvPr id="20" name="Title 1">
            <a:extLst>
              <a:ext uri="{FF2B5EF4-FFF2-40B4-BE49-F238E27FC236}">
                <a16:creationId xmlns:a16="http://schemas.microsoft.com/office/drawing/2014/main" id="{3E0EAFBC-DE77-7648-95EC-91DDA529FAD9}"/>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cxnSp>
        <p:nvCxnSpPr>
          <p:cNvPr id="21" name="Straight Connector 20">
            <a:extLst>
              <a:ext uri="{FF2B5EF4-FFF2-40B4-BE49-F238E27FC236}">
                <a16:creationId xmlns:a16="http://schemas.microsoft.com/office/drawing/2014/main" id="{E2A16A97-402E-8040-9B48-1B6ED23ABC4F}"/>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26" name="Text Placeholder 4">
            <a:extLst>
              <a:ext uri="{FF2B5EF4-FFF2-40B4-BE49-F238E27FC236}">
                <a16:creationId xmlns:a16="http://schemas.microsoft.com/office/drawing/2014/main" id="{B4BD319C-69C3-3D46-977C-F80FD35E3C6C}"/>
              </a:ext>
            </a:extLst>
          </p:cNvPr>
          <p:cNvSpPr>
            <a:spLocks noGrp="1"/>
          </p:cNvSpPr>
          <p:nvPr>
            <p:ph type="body" sz="quarter" idx="17"/>
          </p:nvPr>
        </p:nvSpPr>
        <p:spPr>
          <a:xfrm>
            <a:off x="941616" y="2328554"/>
            <a:ext cx="3173184" cy="645284"/>
          </a:xfrm>
          <a:prstGeom prst="rect">
            <a:avLst/>
          </a:prstGeom>
        </p:spPr>
        <p:txBody>
          <a:bodyPr/>
          <a:lstStyle>
            <a:lvl1pPr>
              <a:buNone/>
              <a:defRPr sz="1800" b="1">
                <a:latin typeface="+mj-lt"/>
              </a:defRPr>
            </a:lvl1pPr>
          </a:lstStyle>
          <a:p>
            <a:pPr lvl="0"/>
            <a:r>
              <a:rPr lang="en-US"/>
              <a:t>Click to edit Master text styles</a:t>
            </a:r>
          </a:p>
        </p:txBody>
      </p:sp>
      <p:sp>
        <p:nvSpPr>
          <p:cNvPr id="27" name="Text Placeholder 4">
            <a:extLst>
              <a:ext uri="{FF2B5EF4-FFF2-40B4-BE49-F238E27FC236}">
                <a16:creationId xmlns:a16="http://schemas.microsoft.com/office/drawing/2014/main" id="{4F6FB95E-AD0D-3843-8241-AB907F5915CC}"/>
              </a:ext>
            </a:extLst>
          </p:cNvPr>
          <p:cNvSpPr>
            <a:spLocks noGrp="1"/>
          </p:cNvSpPr>
          <p:nvPr>
            <p:ph type="body" sz="quarter" idx="18"/>
          </p:nvPr>
        </p:nvSpPr>
        <p:spPr>
          <a:xfrm>
            <a:off x="4466252" y="2328554"/>
            <a:ext cx="3115409" cy="645284"/>
          </a:xfrm>
          <a:prstGeom prst="rect">
            <a:avLst/>
          </a:prstGeom>
        </p:spPr>
        <p:txBody>
          <a:bodyPr/>
          <a:lstStyle>
            <a:lvl1pPr>
              <a:buNone/>
              <a:defRPr sz="1800" b="1">
                <a:latin typeface="+mj-lt"/>
              </a:defRPr>
            </a:lvl1pPr>
          </a:lstStyle>
          <a:p>
            <a:pPr lvl="0"/>
            <a:r>
              <a:rPr lang="en-US"/>
              <a:t>Click to edit Master text styles</a:t>
            </a:r>
          </a:p>
        </p:txBody>
      </p:sp>
      <p:sp>
        <p:nvSpPr>
          <p:cNvPr id="28" name="Text Placeholder 4">
            <a:extLst>
              <a:ext uri="{FF2B5EF4-FFF2-40B4-BE49-F238E27FC236}">
                <a16:creationId xmlns:a16="http://schemas.microsoft.com/office/drawing/2014/main" id="{CC85BB87-C622-304F-9F58-8716188AA54B}"/>
              </a:ext>
            </a:extLst>
          </p:cNvPr>
          <p:cNvSpPr>
            <a:spLocks noGrp="1"/>
          </p:cNvSpPr>
          <p:nvPr>
            <p:ph type="body" sz="quarter" idx="19"/>
          </p:nvPr>
        </p:nvSpPr>
        <p:spPr>
          <a:xfrm>
            <a:off x="7933114" y="2328554"/>
            <a:ext cx="3115409" cy="645284"/>
          </a:xfrm>
          <a:prstGeom prst="rect">
            <a:avLst/>
          </a:prstGeom>
        </p:spPr>
        <p:txBody>
          <a:bodyPr/>
          <a:lstStyle>
            <a:lvl1pPr>
              <a:buNone/>
              <a:defRPr sz="1800" b="1">
                <a:latin typeface="+mj-lt"/>
              </a:defRPr>
            </a:lvl1pPr>
          </a:lstStyle>
          <a:p>
            <a:pPr lvl="0"/>
            <a:r>
              <a:rPr lang="en-US"/>
              <a:t>Click to edit Master text styles</a:t>
            </a:r>
          </a:p>
        </p:txBody>
      </p:sp>
      <p:sp>
        <p:nvSpPr>
          <p:cNvPr id="5" name="Date Placeholder 4">
            <a:extLst>
              <a:ext uri="{FF2B5EF4-FFF2-40B4-BE49-F238E27FC236}">
                <a16:creationId xmlns:a16="http://schemas.microsoft.com/office/drawing/2014/main" id="{B9C6B0B5-56D6-429D-BC3A-5E501EDADA88}"/>
              </a:ext>
            </a:extLst>
          </p:cNvPr>
          <p:cNvSpPr>
            <a:spLocks noGrp="1"/>
          </p:cNvSpPr>
          <p:nvPr>
            <p:ph type="dt" sz="half" idx="20"/>
          </p:nvPr>
        </p:nvSpPr>
        <p:spPr/>
        <p:txBody>
          <a:bodyPr/>
          <a:lstStyle/>
          <a:p>
            <a:r>
              <a:rPr lang="en-US"/>
              <a:t>September 3, 20XX </a:t>
            </a:r>
          </a:p>
        </p:txBody>
      </p:sp>
      <p:sp>
        <p:nvSpPr>
          <p:cNvPr id="6" name="Footer Placeholder 5">
            <a:extLst>
              <a:ext uri="{FF2B5EF4-FFF2-40B4-BE49-F238E27FC236}">
                <a16:creationId xmlns:a16="http://schemas.microsoft.com/office/drawing/2014/main" id="{7A88DFE9-DB89-4EB9-9FB1-D484EC0C1B58}"/>
              </a:ext>
            </a:extLst>
          </p:cNvPr>
          <p:cNvSpPr>
            <a:spLocks noGrp="1"/>
          </p:cNvSpPr>
          <p:nvPr>
            <p:ph type="ftr" sz="quarter" idx="21"/>
          </p:nvPr>
        </p:nvSpPr>
        <p:spPr/>
        <p:txBody>
          <a:bodyPr/>
          <a:lstStyle/>
          <a:p>
            <a:r>
              <a:rPr lang="en-US">
                <a:solidFill>
                  <a:schemeClr val="bg1"/>
                </a:solidFill>
              </a:rPr>
              <a:t>Annual Review</a:t>
            </a:r>
          </a:p>
        </p:txBody>
      </p:sp>
      <p:sp>
        <p:nvSpPr>
          <p:cNvPr id="7" name="Slide Number Placeholder 6">
            <a:extLst>
              <a:ext uri="{FF2B5EF4-FFF2-40B4-BE49-F238E27FC236}">
                <a16:creationId xmlns:a16="http://schemas.microsoft.com/office/drawing/2014/main" id="{450C09F4-4087-4A1E-B8B8-85A748DC9014}"/>
              </a:ext>
            </a:extLst>
          </p:cNvPr>
          <p:cNvSpPr>
            <a:spLocks noGrp="1"/>
          </p:cNvSpPr>
          <p:nvPr>
            <p:ph type="sldNum" sz="quarter" idx="22"/>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4038980645"/>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80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D6FA74B-53F8-584F-85D3-47FB14D40E73}"/>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cxnSp>
        <p:nvCxnSpPr>
          <p:cNvPr id="15" name="Straight Connector 14">
            <a:extLst>
              <a:ext uri="{FF2B5EF4-FFF2-40B4-BE49-F238E27FC236}">
                <a16:creationId xmlns:a16="http://schemas.microsoft.com/office/drawing/2014/main" id="{DC152369-C198-1E48-8F65-F6AC0534DFF6}"/>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BC8921E4-02B0-3748-9844-933F710058FA}"/>
              </a:ext>
            </a:extLst>
          </p:cNvPr>
          <p:cNvSpPr>
            <a:spLocks noGrp="1"/>
          </p:cNvSpPr>
          <p:nvPr>
            <p:ph type="body" sz="quarter" idx="10"/>
          </p:nvPr>
        </p:nvSpPr>
        <p:spPr>
          <a:xfrm>
            <a:off x="1028700" y="2321923"/>
            <a:ext cx="4876800" cy="3825952"/>
          </a:xfrm>
          <a:prstGeom prst="rect">
            <a:avLst/>
          </a:prstGeom>
        </p:spPr>
        <p:txBody>
          <a:bodyPr/>
          <a:lstStyle>
            <a:lvl1pPr>
              <a:buNone/>
              <a:defRPr sz="1800"/>
            </a:lvl1pPr>
          </a:lstStyle>
          <a:p>
            <a:pPr lvl="0"/>
            <a:r>
              <a:rPr lang="en-US"/>
              <a:t>Click to edit Master text styles</a:t>
            </a:r>
          </a:p>
        </p:txBody>
      </p:sp>
      <p:sp>
        <p:nvSpPr>
          <p:cNvPr id="16" name="Text Placeholder 2">
            <a:extLst>
              <a:ext uri="{FF2B5EF4-FFF2-40B4-BE49-F238E27FC236}">
                <a16:creationId xmlns:a16="http://schemas.microsoft.com/office/drawing/2014/main" id="{43048678-0BD6-C448-8690-BD61FC60950D}"/>
              </a:ext>
            </a:extLst>
          </p:cNvPr>
          <p:cNvSpPr>
            <a:spLocks noGrp="1"/>
          </p:cNvSpPr>
          <p:nvPr>
            <p:ph type="body" sz="quarter" idx="11"/>
          </p:nvPr>
        </p:nvSpPr>
        <p:spPr>
          <a:xfrm>
            <a:off x="6248400" y="2286000"/>
            <a:ext cx="4876800" cy="2746375"/>
          </a:xfrm>
          <a:prstGeom prst="rect">
            <a:avLst/>
          </a:prstGeom>
        </p:spPr>
        <p:txBody>
          <a:bodyPr/>
          <a:lstStyle>
            <a:lvl1pPr>
              <a:buNone/>
              <a:defRPr sz="1800"/>
            </a:lvl1pPr>
          </a:lstStyle>
          <a:p>
            <a:pPr lvl="0"/>
            <a:r>
              <a:rPr lang="en-US"/>
              <a:t>Click to edit Master text styles</a:t>
            </a:r>
          </a:p>
        </p:txBody>
      </p:sp>
      <p:sp>
        <p:nvSpPr>
          <p:cNvPr id="2" name="Date Placeholder 1">
            <a:extLst>
              <a:ext uri="{FF2B5EF4-FFF2-40B4-BE49-F238E27FC236}">
                <a16:creationId xmlns:a16="http://schemas.microsoft.com/office/drawing/2014/main" id="{AAC8134C-ADB9-4E1C-97DD-12E5DE2C7753}"/>
              </a:ext>
            </a:extLst>
          </p:cNvPr>
          <p:cNvSpPr>
            <a:spLocks noGrp="1"/>
          </p:cNvSpPr>
          <p:nvPr>
            <p:ph type="dt" sz="half" idx="12"/>
          </p:nvPr>
        </p:nvSpPr>
        <p:spPr/>
        <p:txBody>
          <a:bodyPr/>
          <a:lstStyle/>
          <a:p>
            <a:r>
              <a:rPr lang="en-US"/>
              <a:t>September 3, 20XX </a:t>
            </a:r>
          </a:p>
        </p:txBody>
      </p:sp>
      <p:sp>
        <p:nvSpPr>
          <p:cNvPr id="4" name="Footer Placeholder 3">
            <a:extLst>
              <a:ext uri="{FF2B5EF4-FFF2-40B4-BE49-F238E27FC236}">
                <a16:creationId xmlns:a16="http://schemas.microsoft.com/office/drawing/2014/main" id="{67A0C24D-14BB-46C9-A4C2-DB15E4FB9B2B}"/>
              </a:ext>
            </a:extLst>
          </p:cNvPr>
          <p:cNvSpPr>
            <a:spLocks noGrp="1"/>
          </p:cNvSpPr>
          <p:nvPr>
            <p:ph type="ftr" sz="quarter" idx="13"/>
          </p:nvPr>
        </p:nvSpPr>
        <p:spPr/>
        <p:txBody>
          <a:bodyPr/>
          <a:lstStyle/>
          <a:p>
            <a:r>
              <a:rPr lang="en-US">
                <a:solidFill>
                  <a:schemeClr val="bg1"/>
                </a:solidFill>
              </a:rPr>
              <a:t>Annual Review</a:t>
            </a:r>
          </a:p>
        </p:txBody>
      </p:sp>
      <p:sp>
        <p:nvSpPr>
          <p:cNvPr id="5" name="Slide Number Placeholder 4">
            <a:extLst>
              <a:ext uri="{FF2B5EF4-FFF2-40B4-BE49-F238E27FC236}">
                <a16:creationId xmlns:a16="http://schemas.microsoft.com/office/drawing/2014/main" id="{B033D085-5F13-41E2-9C46-08E3E2846CC8}"/>
              </a:ext>
            </a:extLst>
          </p:cNvPr>
          <p:cNvSpPr>
            <a:spLocks noGrp="1"/>
          </p:cNvSpPr>
          <p:nvPr>
            <p:ph type="sldNum" sz="quarter" idx="14"/>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2333889743"/>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6257107" y="999068"/>
            <a:ext cx="4876800" cy="645284"/>
          </a:xfrm>
          <a:prstGeom prst="rect">
            <a:avLst/>
          </a:prstGeom>
        </p:spPr>
        <p:txBody>
          <a:bodyPr lIns="0" tIns="0" rIns="0" bIns="0" anchor="b"/>
          <a:lstStyle/>
          <a:p>
            <a:r>
              <a:rPr lang="en-US"/>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6257107" y="2286003"/>
            <a:ext cx="4876800" cy="2332729"/>
          </a:xfrm>
          <a:prstGeom prst="rect">
            <a:avLst/>
          </a:prstGeom>
        </p:spPr>
        <p:txBody>
          <a:bodyPr lIns="0" tIns="0" rIns="0" bIns="0"/>
          <a:lstStyle>
            <a:lvl1pPr marL="0" indent="0">
              <a:lnSpc>
                <a:spcPct val="100000"/>
              </a:lnSpc>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6261560" y="1869925"/>
            <a:ext cx="4872347"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0" y="990600"/>
            <a:ext cx="4837176" cy="4837176"/>
          </a:xfrm>
          <a:prstGeom prst="rect">
            <a:avLst/>
          </a:prstGeom>
        </p:spPr>
        <p:txBody>
          <a:bodyPr/>
          <a:lstStyle/>
          <a:p>
            <a:r>
              <a:rPr lang="en-US"/>
              <a:t>Click icon to add picture</a:t>
            </a:r>
          </a:p>
        </p:txBody>
      </p:sp>
      <p:sp>
        <p:nvSpPr>
          <p:cNvPr id="9" name="Content Placeholder 13">
            <a:extLst>
              <a:ext uri="{FF2B5EF4-FFF2-40B4-BE49-F238E27FC236}">
                <a16:creationId xmlns:a16="http://schemas.microsoft.com/office/drawing/2014/main" id="{8B57D363-927D-CE43-AD8A-2F5E6CC59E9F}"/>
              </a:ext>
            </a:extLst>
          </p:cNvPr>
          <p:cNvSpPr>
            <a:spLocks noGrp="1"/>
          </p:cNvSpPr>
          <p:nvPr>
            <p:ph sz="quarter" idx="12"/>
          </p:nvPr>
        </p:nvSpPr>
        <p:spPr>
          <a:xfrm>
            <a:off x="6257107" y="4659581"/>
            <a:ext cx="4876800" cy="543031"/>
          </a:xfrm>
          <a:prstGeom prst="rect">
            <a:avLst/>
          </a:prstGeom>
        </p:spPr>
        <p:txBody>
          <a:bodyPr lIns="0" tIns="0" rIns="0" bIns="0" anchor="t"/>
          <a:lstStyle>
            <a:lvl1pPr marL="0" indent="0">
              <a:buFontTx/>
              <a:buNone/>
              <a:defRPr sz="16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a:t>Click to edit Master text styles</a:t>
            </a:r>
          </a:p>
        </p:txBody>
      </p:sp>
      <p:sp>
        <p:nvSpPr>
          <p:cNvPr id="6" name="Date Placeholder 5">
            <a:extLst>
              <a:ext uri="{FF2B5EF4-FFF2-40B4-BE49-F238E27FC236}">
                <a16:creationId xmlns:a16="http://schemas.microsoft.com/office/drawing/2014/main" id="{DB2FDBC3-20E9-45B6-850D-2F34EA22D1B8}"/>
              </a:ext>
            </a:extLst>
          </p:cNvPr>
          <p:cNvSpPr>
            <a:spLocks noGrp="1"/>
          </p:cNvSpPr>
          <p:nvPr>
            <p:ph type="dt" sz="half" idx="13"/>
          </p:nvPr>
        </p:nvSpPr>
        <p:spPr/>
        <p:txBody>
          <a:bodyPr/>
          <a:lstStyle/>
          <a:p>
            <a:r>
              <a:rPr lang="en-US"/>
              <a:t>September 3, 20XX </a:t>
            </a:r>
          </a:p>
        </p:txBody>
      </p:sp>
      <p:sp>
        <p:nvSpPr>
          <p:cNvPr id="7" name="Footer Placeholder 6">
            <a:extLst>
              <a:ext uri="{FF2B5EF4-FFF2-40B4-BE49-F238E27FC236}">
                <a16:creationId xmlns:a16="http://schemas.microsoft.com/office/drawing/2014/main" id="{BC17A152-7FD0-42FA-9937-8667D4B75152}"/>
              </a:ext>
            </a:extLst>
          </p:cNvPr>
          <p:cNvSpPr>
            <a:spLocks noGrp="1"/>
          </p:cNvSpPr>
          <p:nvPr>
            <p:ph type="ftr" sz="quarter" idx="14"/>
          </p:nvPr>
        </p:nvSpPr>
        <p:spPr/>
        <p:txBody>
          <a:bodyPr/>
          <a:lstStyle/>
          <a:p>
            <a:r>
              <a:rPr lang="en-US">
                <a:solidFill>
                  <a:schemeClr val="bg1"/>
                </a:solidFill>
              </a:rPr>
              <a:t>Annual Review</a:t>
            </a:r>
          </a:p>
        </p:txBody>
      </p:sp>
      <p:sp>
        <p:nvSpPr>
          <p:cNvPr id="8" name="Slide Number Placeholder 7">
            <a:extLst>
              <a:ext uri="{FF2B5EF4-FFF2-40B4-BE49-F238E27FC236}">
                <a16:creationId xmlns:a16="http://schemas.microsoft.com/office/drawing/2014/main" id="{B687AABD-BCAB-4325-8510-954CAAD92A9D}"/>
              </a:ext>
            </a:extLst>
          </p:cNvPr>
          <p:cNvSpPr>
            <a:spLocks noGrp="1"/>
          </p:cNvSpPr>
          <p:nvPr>
            <p:ph type="sldNum" sz="quarter" idx="15"/>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1218541589"/>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128414"/>
            <a:ext cx="9790973" cy="1013800"/>
          </a:xfrm>
        </p:spPr>
        <p:txBody>
          <a:bodyPr/>
          <a:lstStyle/>
          <a:p>
            <a:r>
              <a:rPr lang="it-IT" noProof="0"/>
              <a:t>Click to edit Master title style</a:t>
            </a:r>
          </a:p>
        </p:txBody>
      </p:sp>
      <p:sp>
        <p:nvSpPr>
          <p:cNvPr id="3" name="Content Placeholder 2"/>
          <p:cNvSpPr>
            <a:spLocks noGrp="1"/>
          </p:cNvSpPr>
          <p:nvPr>
            <p:ph idx="1"/>
          </p:nvPr>
        </p:nvSpPr>
        <p:spPr>
          <a:xfrm>
            <a:off x="581192" y="1461248"/>
            <a:ext cx="11029615" cy="4397552"/>
          </a:xfrm>
        </p:spPr>
        <p:txBody>
          <a:bodyPr/>
          <a:lstStyle>
            <a:lvl1pPr marL="228600" indent="-228600">
              <a:buFontTx/>
              <a:buBlip>
                <a:blip r:embed="rId2"/>
              </a:buBlip>
              <a:defRPr/>
            </a:lvl1pPr>
          </a:lstStyle>
          <a:p>
            <a:pPr lvl="0"/>
            <a:r>
              <a:rPr lang="it-IT" noProof="0"/>
              <a:t>Click to </a:t>
            </a:r>
            <a:r>
              <a:rPr lang="it-IT" noProof="0" err="1"/>
              <a:t>edit</a:t>
            </a:r>
            <a:r>
              <a:rPr lang="it-IT" noProof="0"/>
              <a:t> Master text styles</a:t>
            </a:r>
          </a:p>
          <a:p>
            <a:pPr lvl="1"/>
            <a:r>
              <a:rPr lang="it-IT" noProof="0"/>
              <a:t>Second </a:t>
            </a:r>
            <a:r>
              <a:rPr lang="it-IT" noProof="0" err="1"/>
              <a:t>level</a:t>
            </a:r>
            <a:endParaRPr lang="it-IT" noProof="0"/>
          </a:p>
          <a:p>
            <a:pPr lvl="2"/>
            <a:r>
              <a:rPr lang="it-IT" noProof="0"/>
              <a:t>Third </a:t>
            </a:r>
            <a:r>
              <a:rPr lang="it-IT" noProof="0" err="1"/>
              <a:t>level</a:t>
            </a:r>
            <a:endParaRPr lang="it-IT" noProof="0"/>
          </a:p>
          <a:p>
            <a:pPr lvl="3"/>
            <a:r>
              <a:rPr lang="it-IT" noProof="0" err="1"/>
              <a:t>Fourth</a:t>
            </a:r>
            <a:r>
              <a:rPr lang="it-IT" noProof="0"/>
              <a:t> </a:t>
            </a:r>
            <a:r>
              <a:rPr lang="it-IT" noProof="0" err="1"/>
              <a:t>level</a:t>
            </a:r>
            <a:endParaRPr lang="it-IT" noProof="0"/>
          </a:p>
          <a:p>
            <a:pPr lvl="4"/>
            <a:r>
              <a:rPr lang="it-IT" noProof="0"/>
              <a:t>Fifth </a:t>
            </a:r>
            <a:r>
              <a:rPr lang="it-IT" noProof="0" err="1"/>
              <a:t>level</a:t>
            </a:r>
            <a:endParaRPr lang="it-IT" noProof="0"/>
          </a:p>
        </p:txBody>
      </p:sp>
      <p:sp>
        <p:nvSpPr>
          <p:cNvPr id="8" name="TextBox 7">
            <a:extLst>
              <a:ext uri="{FF2B5EF4-FFF2-40B4-BE49-F238E27FC236}">
                <a16:creationId xmlns:a16="http://schemas.microsoft.com/office/drawing/2014/main" id="{9DEBBCBA-1DD0-418C-9798-529D58492136}"/>
              </a:ext>
            </a:extLst>
          </p:cNvPr>
          <p:cNvSpPr txBox="1"/>
          <p:nvPr userDrawn="1"/>
        </p:nvSpPr>
        <p:spPr>
          <a:xfrm>
            <a:off x="581192" y="6427694"/>
            <a:ext cx="7024758" cy="230832"/>
          </a:xfrm>
          <a:prstGeom prst="rect">
            <a:avLst/>
          </a:prstGeom>
          <a:noFill/>
        </p:spPr>
        <p:txBody>
          <a:bodyPr wrap="square" rtlCol="0">
            <a:spAutoFit/>
          </a:bodyPr>
          <a:lstStyle/>
          <a:p>
            <a:r>
              <a:rPr lang="it-IT" sz="900" noProof="0">
                <a:solidFill>
                  <a:schemeClr val="accent2"/>
                </a:solidFill>
              </a:rPr>
              <a:t>STEFANIA FARINON - Introduzione ad ANSYS e alla modellazione ad elementi finiti</a:t>
            </a:r>
          </a:p>
        </p:txBody>
      </p:sp>
      <p:sp>
        <p:nvSpPr>
          <p:cNvPr id="9" name="TextBox 8">
            <a:extLst>
              <a:ext uri="{FF2B5EF4-FFF2-40B4-BE49-F238E27FC236}">
                <a16:creationId xmlns:a16="http://schemas.microsoft.com/office/drawing/2014/main" id="{75C1E170-8E57-4754-AB6A-65F3ADF8B580}"/>
              </a:ext>
            </a:extLst>
          </p:cNvPr>
          <p:cNvSpPr txBox="1"/>
          <p:nvPr userDrawn="1"/>
        </p:nvSpPr>
        <p:spPr>
          <a:xfrm>
            <a:off x="7605950" y="6427694"/>
            <a:ext cx="2844799" cy="230832"/>
          </a:xfrm>
          <a:prstGeom prst="rect">
            <a:avLst/>
          </a:prstGeom>
          <a:noFill/>
        </p:spPr>
        <p:txBody>
          <a:bodyPr wrap="square" rtlCol="0">
            <a:spAutoFit/>
          </a:bodyPr>
          <a:lstStyle/>
          <a:p>
            <a:pPr algn="r"/>
            <a:fld id="{2547F39A-202F-4455-81A9-E8182D332BCD}" type="datetime1">
              <a:rPr lang="it-IT" sz="900" noProof="0" smtClean="0">
                <a:solidFill>
                  <a:schemeClr val="accent2"/>
                </a:solidFill>
              </a:rPr>
              <a:t>24/11/2024</a:t>
            </a:fld>
            <a:endParaRPr lang="it-IT" sz="900" noProof="0">
              <a:solidFill>
                <a:schemeClr val="accent2"/>
              </a:solidFill>
            </a:endParaRPr>
          </a:p>
        </p:txBody>
      </p:sp>
      <p:sp>
        <p:nvSpPr>
          <p:cNvPr id="10" name="TextBox 9">
            <a:extLst>
              <a:ext uri="{FF2B5EF4-FFF2-40B4-BE49-F238E27FC236}">
                <a16:creationId xmlns:a16="http://schemas.microsoft.com/office/drawing/2014/main" id="{109263C8-B52F-4A01-B370-7C25A01EB85A}"/>
              </a:ext>
            </a:extLst>
          </p:cNvPr>
          <p:cNvSpPr txBox="1"/>
          <p:nvPr userDrawn="1"/>
        </p:nvSpPr>
        <p:spPr>
          <a:xfrm>
            <a:off x="10558300" y="6427694"/>
            <a:ext cx="1052507" cy="230832"/>
          </a:xfrm>
          <a:prstGeom prst="rect">
            <a:avLst/>
          </a:prstGeom>
          <a:noFill/>
        </p:spPr>
        <p:txBody>
          <a:bodyPr wrap="square" rtlCol="0">
            <a:spAutoFit/>
          </a:bodyPr>
          <a:lstStyle/>
          <a:p>
            <a:pPr algn="r"/>
            <a:fld id="{9C3FE276-369A-40BC-ACFF-C0CCAB73EF59}" type="slidenum">
              <a:rPr lang="it-IT" sz="900" noProof="0" smtClean="0">
                <a:solidFill>
                  <a:schemeClr val="accent2"/>
                </a:solidFill>
              </a:rPr>
              <a:t>‹#›</a:t>
            </a:fld>
            <a:endParaRPr lang="it-IT" sz="900" noProof="0">
              <a:solidFill>
                <a:schemeClr val="accent2"/>
              </a:solidFill>
            </a:endParaRPr>
          </a:p>
        </p:txBody>
      </p:sp>
    </p:spTree>
    <p:extLst>
      <p:ext uri="{BB962C8B-B14F-4D97-AF65-F5344CB8AC3E}">
        <p14:creationId xmlns:p14="http://schemas.microsoft.com/office/powerpoint/2010/main" val="190665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392244" y="6223828"/>
            <a:ext cx="2079825" cy="365125"/>
          </a:xfrm>
          <a:prstGeom prst="rect">
            <a:avLst/>
          </a:prstGeom>
        </p:spPr>
        <p:txBody>
          <a:bodyPr/>
          <a:lstStyle/>
          <a:p>
            <a:fld id="{96DFF08F-DC6B-4601-B491-B0F83F6DD2DA}" type="datetimeFigureOut">
              <a:rPr lang="en-US" dirty="0"/>
              <a:t>11/24/2024</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505436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20800" y="228600"/>
            <a:ext cx="10593917" cy="1143000"/>
          </a:xfrm>
        </p:spPr>
        <p:txBody>
          <a:bodyPr/>
          <a:lstStyle/>
          <a:p>
            <a:r>
              <a:rPr lang="en-US"/>
              <a:t>Click to edit Master title style</a:t>
            </a:r>
          </a:p>
        </p:txBody>
      </p:sp>
      <p:sp>
        <p:nvSpPr>
          <p:cNvPr id="3" name="Text Placeholder 2"/>
          <p:cNvSpPr>
            <a:spLocks noGrp="1"/>
          </p:cNvSpPr>
          <p:nvPr>
            <p:ph type="body" sz="half" idx="1"/>
          </p:nvPr>
        </p:nvSpPr>
        <p:spPr>
          <a:xfrm>
            <a:off x="1320800" y="1600200"/>
            <a:ext cx="5207000" cy="453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731000" y="1600200"/>
            <a:ext cx="5209117" cy="4532313"/>
          </a:xfrm>
        </p:spPr>
        <p:txBody>
          <a:bodyPr/>
          <a:lstStyle/>
          <a:p>
            <a:pPr lvl="0"/>
            <a:endParaRPr lang="en-US" noProof="0"/>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39EEDAB-943C-074A-81AF-61CAB652F93C}" type="slidenum">
              <a:rPr lang="en-US"/>
              <a:pPr>
                <a:defRPr/>
              </a:pPr>
              <a:t>‹#›</a:t>
            </a:fld>
            <a:endParaRPr lang="en-US"/>
          </a:p>
        </p:txBody>
      </p:sp>
    </p:spTree>
    <p:extLst>
      <p:ext uri="{BB962C8B-B14F-4D97-AF65-F5344CB8AC3E}">
        <p14:creationId xmlns:p14="http://schemas.microsoft.com/office/powerpoint/2010/main" val="727866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20800" y="228600"/>
            <a:ext cx="10593917" cy="1143000"/>
          </a:xfrm>
        </p:spPr>
        <p:txBody>
          <a:bodyPr/>
          <a:lstStyle/>
          <a:p>
            <a:r>
              <a:rPr lang="en-US"/>
              <a:t>Click to edit Master title style</a:t>
            </a:r>
          </a:p>
        </p:txBody>
      </p:sp>
      <p:sp>
        <p:nvSpPr>
          <p:cNvPr id="3" name="Chart Placeholder 2"/>
          <p:cNvSpPr>
            <a:spLocks noGrp="1"/>
          </p:cNvSpPr>
          <p:nvPr>
            <p:ph type="chart" sz="half" idx="1"/>
          </p:nvPr>
        </p:nvSpPr>
        <p:spPr>
          <a:xfrm>
            <a:off x="1320800" y="1600200"/>
            <a:ext cx="5207000" cy="4532313"/>
          </a:xfrm>
        </p:spPr>
        <p:txBody>
          <a:bodyPr/>
          <a:lstStyle/>
          <a:p>
            <a:endParaRPr lang="en-US"/>
          </a:p>
        </p:txBody>
      </p:sp>
      <p:sp>
        <p:nvSpPr>
          <p:cNvPr id="4" name="Text Placeholder 3"/>
          <p:cNvSpPr>
            <a:spLocks noGrp="1"/>
          </p:cNvSpPr>
          <p:nvPr>
            <p:ph type="body" sz="half" idx="2"/>
          </p:nvPr>
        </p:nvSpPr>
        <p:spPr>
          <a:xfrm>
            <a:off x="6731000" y="1600200"/>
            <a:ext cx="5209117" cy="453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0" y="63246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470400" y="63246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324600"/>
            <a:ext cx="2540000" cy="457200"/>
          </a:xfrm>
        </p:spPr>
        <p:txBody>
          <a:bodyPr/>
          <a:lstStyle>
            <a:lvl1pPr>
              <a:defRPr/>
            </a:lvl1pPr>
          </a:lstStyle>
          <a:p>
            <a:fld id="{82CDE25F-2046-964C-BCE6-FD3FC8318A0E}" type="slidenum">
              <a:rPr lang="en-US"/>
              <a:pPr/>
              <a:t>‹#›</a:t>
            </a:fld>
            <a:endParaRPr lang="en-US"/>
          </a:p>
        </p:txBody>
      </p:sp>
    </p:spTree>
    <p:extLst>
      <p:ext uri="{BB962C8B-B14F-4D97-AF65-F5344CB8AC3E}">
        <p14:creationId xmlns:p14="http://schemas.microsoft.com/office/powerpoint/2010/main" val="314380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55133-8E0E-3BE8-6B62-850092A9BF43}"/>
              </a:ext>
              <a:ext uri="{C183D7F6-B498-43B3-948B-1728B52AA6E4}">
                <adec:decorative xmlns:adec="http://schemas.microsoft.com/office/drawing/2017/decorative" val="1"/>
              </a:ext>
            </a:extLst>
          </p:cNvPr>
          <p:cNvSpPr>
            <a:spLocks/>
          </p:cNvSpPr>
          <p:nvPr userDrawn="1"/>
        </p:nvSpPr>
        <p:spPr bwMode="auto">
          <a:xfrm>
            <a:off x="0" y="0"/>
            <a:ext cx="12192000" cy="6857999"/>
          </a:xfrm>
          <a:prstGeom prst="rect">
            <a:avLst/>
          </a:prstGeom>
          <a:solidFill>
            <a:srgbClr val="002D4B"/>
          </a:solidFill>
          <a:ln>
            <a:solidFill>
              <a:srgbClr val="002D4B"/>
            </a:solidFill>
          </a:ln>
        </p:spPr>
        <p:txBody>
          <a:bodyPr rot="0" vert="horz" wrap="square" lIns="91440" tIns="45720" rIns="91440" bIns="45720" anchor="t" anchorCtr="0" upright="1">
            <a:noAutofit/>
          </a:bodyPr>
          <a:lstStyle/>
          <a:p>
            <a:endParaRPr lang="en-US">
              <a:latin typeface="Aptos" panose="020B0004020202020204" pitchFamily="34" charset="0"/>
            </a:endParaRPr>
          </a:p>
        </p:txBody>
      </p:sp>
      <p:sp>
        <p:nvSpPr>
          <p:cNvPr id="4" name="Rectangle 3">
            <a:extLst>
              <a:ext uri="{FF2B5EF4-FFF2-40B4-BE49-F238E27FC236}">
                <a16:creationId xmlns:a16="http://schemas.microsoft.com/office/drawing/2014/main" id="{CF1FF916-4037-9B48-7487-A80C65BBA264}"/>
              </a:ext>
            </a:extLst>
          </p:cNvPr>
          <p:cNvSpPr/>
          <p:nvPr userDrawn="1"/>
        </p:nvSpPr>
        <p:spPr>
          <a:xfrm>
            <a:off x="0" y="0"/>
            <a:ext cx="11823192" cy="64922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612648" y="1406106"/>
            <a:ext cx="10546199" cy="4729518"/>
          </a:xfrm>
          <a:prstGeom prst="rect">
            <a:avLst/>
          </a:prstGeom>
        </p:spPr>
        <p:txBody>
          <a:bodyPr lIns="0" tIns="0" rIns="0" bIns="0"/>
          <a:lstStyle>
            <a:lvl1pPr marL="360000" indent="-252000">
              <a:lnSpc>
                <a:spcPct val="100000"/>
              </a:lnSpc>
              <a:buSzPct val="80000"/>
              <a:buFontTx/>
              <a:buBlip>
                <a:blip r:embed="rId2"/>
              </a:buBlip>
              <a:defRPr sz="2800">
                <a:latin typeface="Aptos" panose="020B0004020202020204" pitchFamily="34" charset="0"/>
              </a:defRPr>
            </a:lvl1pPr>
            <a:lvl2pPr marL="540000" indent="-252000">
              <a:buSzPct val="80000"/>
              <a:buFontTx/>
              <a:buBlip>
                <a:blip r:embed="rId3"/>
              </a:buBlip>
              <a:defRPr>
                <a:latin typeface="Aptos" panose="020B0004020202020204" pitchFamily="34" charset="0"/>
              </a:defRPr>
            </a:lvl2pPr>
            <a:lvl3pPr marL="900000" indent="-252000">
              <a:buFontTx/>
              <a:buBlip>
                <a:blip r:embed="rId4"/>
              </a:buBlip>
              <a:defRPr>
                <a:latin typeface="Aptos" panose="020B0004020202020204" pitchFamily="34" charset="0"/>
              </a:defRPr>
            </a:lvl3pPr>
            <a:lvl4pPr marL="1371600" indent="0">
              <a:buNone/>
              <a:defRPr/>
            </a:lvl4pPr>
            <a:lvl5pPr marL="1828800" indent="0">
              <a:buNone/>
              <a:defRPr/>
            </a:lvl5pPr>
          </a:lstStyle>
          <a:p>
            <a:pPr lvl="0"/>
            <a:r>
              <a:rPr lang="it-IT" noProof="0" dirty="0"/>
              <a:t>Click to </a:t>
            </a:r>
            <a:r>
              <a:rPr lang="it-IT" noProof="0" dirty="0" err="1"/>
              <a:t>edit</a:t>
            </a:r>
            <a:r>
              <a:rPr lang="it-IT" noProof="0" dirty="0"/>
              <a:t> Master text styles</a:t>
            </a:r>
          </a:p>
          <a:p>
            <a:pPr lvl="0"/>
            <a:endParaRPr lang="it-IT" noProof="0" dirty="0"/>
          </a:p>
        </p:txBody>
      </p:sp>
      <p:cxnSp>
        <p:nvCxnSpPr>
          <p:cNvPr id="11" name="Straight Connector 10">
            <a:extLst>
              <a:ext uri="{FF2B5EF4-FFF2-40B4-BE49-F238E27FC236}">
                <a16:creationId xmlns:a16="http://schemas.microsoft.com/office/drawing/2014/main" id="{BBEC4E73-6A9F-2F46-89D1-559CE56C12BE}"/>
              </a:ext>
            </a:extLst>
          </p:cNvPr>
          <p:cNvCxnSpPr>
            <a:cxnSpLocks/>
          </p:cNvCxnSpPr>
          <p:nvPr userDrawn="1"/>
        </p:nvCxnSpPr>
        <p:spPr>
          <a:xfrm>
            <a:off x="612648" y="1071138"/>
            <a:ext cx="10546199" cy="0"/>
          </a:xfrm>
          <a:prstGeom prst="line">
            <a:avLst/>
          </a:prstGeom>
          <a:ln w="76200"/>
        </p:spPr>
        <p:style>
          <a:lnRef idx="1">
            <a:schemeClr val="dk1"/>
          </a:lnRef>
          <a:fillRef idx="0">
            <a:schemeClr val="dk1"/>
          </a:fillRef>
          <a:effectRef idx="0">
            <a:schemeClr val="dk1"/>
          </a:effectRef>
          <a:fontRef idx="minor">
            <a:schemeClr val="tx1"/>
          </a:fontRef>
        </p:style>
      </p:cxnSp>
      <p:sp>
        <p:nvSpPr>
          <p:cNvPr id="17" name="Title 1">
            <a:extLst>
              <a:ext uri="{FF2B5EF4-FFF2-40B4-BE49-F238E27FC236}">
                <a16:creationId xmlns:a16="http://schemas.microsoft.com/office/drawing/2014/main" id="{88BFD865-74BB-5B40-8DA8-7D7B921A75F5}"/>
              </a:ext>
            </a:extLst>
          </p:cNvPr>
          <p:cNvSpPr>
            <a:spLocks noGrp="1"/>
          </p:cNvSpPr>
          <p:nvPr>
            <p:ph type="title"/>
          </p:nvPr>
        </p:nvSpPr>
        <p:spPr>
          <a:xfrm>
            <a:off x="1656272" y="216188"/>
            <a:ext cx="10103984" cy="645284"/>
          </a:xfrm>
          <a:prstGeom prst="rect">
            <a:avLst/>
          </a:prstGeom>
        </p:spPr>
        <p:txBody>
          <a:bodyPr lIns="0" tIns="0" rIns="0" bIns="0" anchor="b"/>
          <a:lstStyle>
            <a:lvl1pPr>
              <a:defRPr sz="4400">
                <a:latin typeface="Aptos" panose="020B0004020202020204" pitchFamily="34" charset="0"/>
              </a:defRPr>
            </a:lvl1pPr>
          </a:lstStyle>
          <a:p>
            <a:r>
              <a:rPr lang="it-IT" noProof="0" dirty="0"/>
              <a:t>Click to </a:t>
            </a:r>
            <a:r>
              <a:rPr lang="it-IT" noProof="0" dirty="0" err="1"/>
              <a:t>edit</a:t>
            </a:r>
            <a:r>
              <a:rPr lang="it-IT" noProof="0" dirty="0"/>
              <a:t> Master </a:t>
            </a:r>
            <a:r>
              <a:rPr lang="it-IT" noProof="0" dirty="0" err="1"/>
              <a:t>title</a:t>
            </a:r>
            <a:r>
              <a:rPr lang="it-IT" noProof="0" dirty="0"/>
              <a:t> style</a:t>
            </a:r>
          </a:p>
        </p:txBody>
      </p:sp>
      <p:sp>
        <p:nvSpPr>
          <p:cNvPr id="5" name="Date Placeholder 3">
            <a:extLst>
              <a:ext uri="{FF2B5EF4-FFF2-40B4-BE49-F238E27FC236}">
                <a16:creationId xmlns:a16="http://schemas.microsoft.com/office/drawing/2014/main" id="{04E5BCF2-D84C-68DD-3F73-9C19E511B2BB}"/>
              </a:ext>
            </a:extLst>
          </p:cNvPr>
          <p:cNvSpPr txBox="1">
            <a:spLocks/>
          </p:cNvSpPr>
          <p:nvPr userDrawn="1"/>
        </p:nvSpPr>
        <p:spPr>
          <a:xfrm>
            <a:off x="9983218" y="6596080"/>
            <a:ext cx="1522982" cy="182880"/>
          </a:xfrm>
          <a:prstGeom prst="rect">
            <a:avLst/>
          </a:prstGeom>
        </p:spPr>
        <p:txBody>
          <a:bodyPr vert="horz" lIns="0" tIns="45720" rIns="0" bIns="45720" rtlCol="0" anchor="ctr"/>
          <a:lstStyle>
            <a:defPPr>
              <a:defRPr lang="en-US"/>
            </a:defPPr>
            <a:lvl1pPr marL="0" algn="l"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dirty="0">
                <a:solidFill>
                  <a:srgbClr val="C7E2EB"/>
                </a:solidFill>
                <a:latin typeface="Aptos" panose="020B0004020202020204" pitchFamily="34" charset="0"/>
              </a:rPr>
              <a:t>November 25, 2024</a:t>
            </a:r>
            <a:endParaRPr lang="en-US" dirty="0">
              <a:solidFill>
                <a:srgbClr val="C7E2EB"/>
              </a:solidFill>
              <a:latin typeface="Aptos" panose="020B0004020202020204" pitchFamily="34" charset="0"/>
            </a:endParaRPr>
          </a:p>
        </p:txBody>
      </p:sp>
      <p:sp>
        <p:nvSpPr>
          <p:cNvPr id="6" name="Footer Placeholder 4">
            <a:extLst>
              <a:ext uri="{FF2B5EF4-FFF2-40B4-BE49-F238E27FC236}">
                <a16:creationId xmlns:a16="http://schemas.microsoft.com/office/drawing/2014/main" id="{3F735FA2-8EC6-4401-E8EF-F24F34175F7E}"/>
              </a:ext>
            </a:extLst>
          </p:cNvPr>
          <p:cNvSpPr txBox="1">
            <a:spLocks/>
          </p:cNvSpPr>
          <p:nvPr userDrawn="1"/>
        </p:nvSpPr>
        <p:spPr>
          <a:xfrm>
            <a:off x="1368905" y="6595187"/>
            <a:ext cx="9454191" cy="232020"/>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noProof="0" dirty="0">
                <a:solidFill>
                  <a:srgbClr val="C7E2EB"/>
                </a:solidFill>
                <a:latin typeface="Aptos" panose="020B0004020202020204" pitchFamily="34" charset="0"/>
              </a:rPr>
              <a:t>SC magnet themes</a:t>
            </a:r>
            <a:endParaRPr lang="it-IT" b="0" noProof="0" dirty="0">
              <a:solidFill>
                <a:srgbClr val="C7E2EB"/>
              </a:solidFill>
              <a:latin typeface="Aptos" panose="020B0004020202020204" pitchFamily="34" charset="0"/>
            </a:endParaRPr>
          </a:p>
        </p:txBody>
      </p:sp>
      <p:sp>
        <p:nvSpPr>
          <p:cNvPr id="7" name="Slide Number Placeholder 5">
            <a:extLst>
              <a:ext uri="{FF2B5EF4-FFF2-40B4-BE49-F238E27FC236}">
                <a16:creationId xmlns:a16="http://schemas.microsoft.com/office/drawing/2014/main" id="{5D3EDF4D-60FB-7670-150F-5FBD8DB67790}"/>
              </a:ext>
            </a:extLst>
          </p:cNvPr>
          <p:cNvSpPr txBox="1">
            <a:spLocks/>
          </p:cNvSpPr>
          <p:nvPr userDrawn="1"/>
        </p:nvSpPr>
        <p:spPr>
          <a:xfrm>
            <a:off x="11645900" y="6596080"/>
            <a:ext cx="412750" cy="18288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82931A-7D25-4B4B-9464-57AE418934A3}" type="slidenum">
              <a:rPr lang="en-US" smtClean="0">
                <a:solidFill>
                  <a:srgbClr val="C7E2EB"/>
                </a:solidFill>
                <a:latin typeface="Aptos" panose="020B0004020202020204" pitchFamily="34" charset="0"/>
              </a:rPr>
              <a:pPr/>
              <a:t>‹#›</a:t>
            </a:fld>
            <a:endParaRPr lang="en-US">
              <a:solidFill>
                <a:srgbClr val="C7E2EB"/>
              </a:solidFill>
              <a:latin typeface="Aptos" panose="020B0004020202020204" pitchFamily="34" charset="0"/>
            </a:endParaRPr>
          </a:p>
        </p:txBody>
      </p:sp>
      <p:sp>
        <p:nvSpPr>
          <p:cNvPr id="15" name="Footer Placeholder 4">
            <a:extLst>
              <a:ext uri="{FF2B5EF4-FFF2-40B4-BE49-F238E27FC236}">
                <a16:creationId xmlns:a16="http://schemas.microsoft.com/office/drawing/2014/main" id="{4DB5C868-1486-2A9F-1DEB-8BAB40423EB8}"/>
              </a:ext>
            </a:extLst>
          </p:cNvPr>
          <p:cNvSpPr txBox="1">
            <a:spLocks/>
          </p:cNvSpPr>
          <p:nvPr userDrawn="1"/>
        </p:nvSpPr>
        <p:spPr>
          <a:xfrm>
            <a:off x="182116" y="6596973"/>
            <a:ext cx="4795776" cy="181094"/>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0" dirty="0">
                <a:solidFill>
                  <a:srgbClr val="C7E2EB"/>
                </a:solidFill>
                <a:latin typeface="Aptos" panose="020B0004020202020204" pitchFamily="34" charset="0"/>
              </a:rPr>
              <a:t>Stefania Farinon</a:t>
            </a:r>
          </a:p>
        </p:txBody>
      </p:sp>
      <p:sp>
        <p:nvSpPr>
          <p:cNvPr id="9" name="Rectangle 8">
            <a:extLst>
              <a:ext uri="{FF2B5EF4-FFF2-40B4-BE49-F238E27FC236}">
                <a16:creationId xmlns:a16="http://schemas.microsoft.com/office/drawing/2014/main" id="{2BD03A69-C4B8-E353-F25E-CB7057EE7A48}"/>
              </a:ext>
            </a:extLst>
          </p:cNvPr>
          <p:cNvSpPr/>
          <p:nvPr userDrawn="1"/>
        </p:nvSpPr>
        <p:spPr>
          <a:xfrm>
            <a:off x="928688" y="650081"/>
            <a:ext cx="414337" cy="14525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pic>
        <p:nvPicPr>
          <p:cNvPr id="12" name="Picture 11" descr="A blue and black logo&#10;&#10;Description automatically generated">
            <a:extLst>
              <a:ext uri="{FF2B5EF4-FFF2-40B4-BE49-F238E27FC236}">
                <a16:creationId xmlns:a16="http://schemas.microsoft.com/office/drawing/2014/main" id="{160E0DE3-6703-76D0-E473-6788557537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414" y="88326"/>
            <a:ext cx="1466258" cy="785553"/>
          </a:xfrm>
          <a:prstGeom prst="rect">
            <a:avLst/>
          </a:prstGeom>
        </p:spPr>
      </p:pic>
      <p:sp>
        <p:nvSpPr>
          <p:cNvPr id="8" name="Rectangle 7">
            <a:extLst>
              <a:ext uri="{FF2B5EF4-FFF2-40B4-BE49-F238E27FC236}">
                <a16:creationId xmlns:a16="http://schemas.microsoft.com/office/drawing/2014/main" id="{1327504B-BA5C-4F1F-091F-17B711F2F6FA}"/>
              </a:ext>
            </a:extLst>
          </p:cNvPr>
          <p:cNvSpPr/>
          <p:nvPr userDrawn="1"/>
        </p:nvSpPr>
        <p:spPr>
          <a:xfrm>
            <a:off x="1010330" y="673554"/>
            <a:ext cx="504145" cy="1879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631227"/>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B8FEE-6EAE-6163-B851-AD3C333202D1}"/>
              </a:ext>
              <a:ext uri="{C183D7F6-B498-43B3-948B-1728B52AA6E4}">
                <adec:decorative xmlns:adec="http://schemas.microsoft.com/office/drawing/2017/decorative" val="1"/>
              </a:ext>
            </a:extLst>
          </p:cNvPr>
          <p:cNvSpPr>
            <a:spLocks/>
          </p:cNvSpPr>
          <p:nvPr userDrawn="1"/>
        </p:nvSpPr>
        <p:spPr bwMode="auto">
          <a:xfrm>
            <a:off x="0" y="6457950"/>
            <a:ext cx="12192000" cy="400049"/>
          </a:xfrm>
          <a:prstGeom prst="rect">
            <a:avLst/>
          </a:prstGeom>
          <a:solidFill>
            <a:schemeClr val="accent2"/>
          </a:solidFill>
          <a:ln>
            <a:noFill/>
          </a:ln>
        </p:spPr>
        <p:txBody>
          <a:bodyPr rot="0" vert="horz" wrap="square" lIns="91440" tIns="45720" rIns="91440" bIns="45720" anchor="t" anchorCtr="0" upright="1">
            <a:noAutofit/>
          </a:bodyPr>
          <a:lstStyle/>
          <a:p>
            <a:endParaRPr lang="en-US"/>
          </a:p>
        </p:txBody>
      </p:sp>
      <p:sp>
        <p:nvSpPr>
          <p:cNvPr id="24" name="Title 1">
            <a:extLst>
              <a:ext uri="{FF2B5EF4-FFF2-40B4-BE49-F238E27FC236}">
                <a16:creationId xmlns:a16="http://schemas.microsoft.com/office/drawing/2014/main" id="{B35C0DBA-B958-984A-8540-551D3604D6D8}"/>
              </a:ext>
            </a:extLst>
          </p:cNvPr>
          <p:cNvSpPr>
            <a:spLocks noGrp="1"/>
          </p:cNvSpPr>
          <p:nvPr>
            <p:ph type="title"/>
          </p:nvPr>
        </p:nvSpPr>
        <p:spPr>
          <a:xfrm>
            <a:off x="412750" y="630768"/>
            <a:ext cx="5492750" cy="645284"/>
          </a:xfrm>
          <a:prstGeom prst="rect">
            <a:avLst/>
          </a:prstGeom>
        </p:spPr>
        <p:txBody>
          <a:bodyPr lIns="0" tIns="0" rIns="0" bIns="0" anchor="b"/>
          <a:lstStyle/>
          <a:p>
            <a:r>
              <a:rPr lang="en-US"/>
              <a:t>Click to edit Master title style</a:t>
            </a:r>
          </a:p>
        </p:txBody>
      </p:sp>
      <p:sp>
        <p:nvSpPr>
          <p:cNvPr id="25" name="Content Placeholder 2">
            <a:extLst>
              <a:ext uri="{FF2B5EF4-FFF2-40B4-BE49-F238E27FC236}">
                <a16:creationId xmlns:a16="http://schemas.microsoft.com/office/drawing/2014/main" id="{0C9ECF50-A899-D84A-8DA7-545D7B1945C4}"/>
              </a:ext>
            </a:extLst>
          </p:cNvPr>
          <p:cNvSpPr>
            <a:spLocks noGrp="1"/>
          </p:cNvSpPr>
          <p:nvPr>
            <p:ph sz="half" idx="1"/>
          </p:nvPr>
        </p:nvSpPr>
        <p:spPr>
          <a:xfrm>
            <a:off x="412750" y="1911351"/>
            <a:ext cx="5492750" cy="3943348"/>
          </a:xfrm>
          <a:prstGeom prst="rect">
            <a:avLst/>
          </a:prstGeom>
        </p:spPr>
        <p:txBody>
          <a:bodyPr lIns="0" tIns="0" rIns="0" bIns="0"/>
          <a:lstStyle>
            <a:lvl1pPr marL="0" indent="0">
              <a:lnSpc>
                <a:spcPct val="100000"/>
              </a:lnSpc>
              <a:buNone/>
              <a:defRPr sz="1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Master text styles</a:t>
            </a:r>
          </a:p>
        </p:txBody>
      </p:sp>
      <p:cxnSp>
        <p:nvCxnSpPr>
          <p:cNvPr id="11" name="Straight Connector 10">
            <a:extLst>
              <a:ext uri="{FF2B5EF4-FFF2-40B4-BE49-F238E27FC236}">
                <a16:creationId xmlns:a16="http://schemas.microsoft.com/office/drawing/2014/main" id="{0C23E260-2F88-C54F-893E-80966D14934A}"/>
              </a:ext>
            </a:extLst>
          </p:cNvPr>
          <p:cNvCxnSpPr>
            <a:cxnSpLocks/>
          </p:cNvCxnSpPr>
          <p:nvPr userDrawn="1"/>
        </p:nvCxnSpPr>
        <p:spPr>
          <a:xfrm>
            <a:off x="412750" y="1501625"/>
            <a:ext cx="5492750"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Picture Placeholder 3">
            <a:extLst>
              <a:ext uri="{FF2B5EF4-FFF2-40B4-BE49-F238E27FC236}">
                <a16:creationId xmlns:a16="http://schemas.microsoft.com/office/drawing/2014/main" id="{141785DC-164D-344A-8D61-85C59CABECCD}"/>
              </a:ext>
            </a:extLst>
          </p:cNvPr>
          <p:cNvSpPr>
            <a:spLocks noGrp="1"/>
          </p:cNvSpPr>
          <p:nvPr>
            <p:ph type="pic" sz="quarter" idx="10"/>
          </p:nvPr>
        </p:nvSpPr>
        <p:spPr>
          <a:xfrm>
            <a:off x="6388100" y="400050"/>
            <a:ext cx="5803900" cy="5427726"/>
          </a:xfrm>
          <a:prstGeom prst="rect">
            <a:avLst/>
          </a:prstGeom>
        </p:spPr>
        <p:txBody>
          <a:bodyPr/>
          <a:lstStyle/>
          <a:p>
            <a:r>
              <a:rPr lang="en-US"/>
              <a:t>Click icon to add picture</a:t>
            </a:r>
          </a:p>
        </p:txBody>
      </p:sp>
      <p:sp>
        <p:nvSpPr>
          <p:cNvPr id="8" name="Slide Number Placeholder 7">
            <a:extLst>
              <a:ext uri="{FF2B5EF4-FFF2-40B4-BE49-F238E27FC236}">
                <a16:creationId xmlns:a16="http://schemas.microsoft.com/office/drawing/2014/main" id="{D03B6347-A35F-4216-9988-7393E598E123}"/>
              </a:ext>
            </a:extLst>
          </p:cNvPr>
          <p:cNvSpPr>
            <a:spLocks noGrp="1"/>
          </p:cNvSpPr>
          <p:nvPr>
            <p:ph type="sldNum" sz="quarter" idx="13"/>
          </p:nvPr>
        </p:nvSpPr>
        <p:spPr>
          <a:xfrm>
            <a:off x="11597134" y="6595187"/>
            <a:ext cx="412750" cy="182880"/>
          </a:xfrm>
        </p:spPr>
        <p:txBody>
          <a:bodyPr/>
          <a:lstStyle/>
          <a:p>
            <a:fld id="{7782931A-7D25-4B4B-9464-57AE418934A3}" type="slidenum">
              <a:rPr lang="en-US" smtClean="0"/>
              <a:pPr/>
              <a:t>‹#›</a:t>
            </a:fld>
            <a:endParaRPr lang="en-US"/>
          </a:p>
        </p:txBody>
      </p:sp>
      <p:sp>
        <p:nvSpPr>
          <p:cNvPr id="2" name="Date Placeholder 3">
            <a:extLst>
              <a:ext uri="{FF2B5EF4-FFF2-40B4-BE49-F238E27FC236}">
                <a16:creationId xmlns:a16="http://schemas.microsoft.com/office/drawing/2014/main" id="{D3FACACA-1477-2A66-6BAD-FAFE3EDB3337}"/>
              </a:ext>
            </a:extLst>
          </p:cNvPr>
          <p:cNvSpPr txBox="1">
            <a:spLocks/>
          </p:cNvSpPr>
          <p:nvPr userDrawn="1"/>
        </p:nvSpPr>
        <p:spPr>
          <a:xfrm>
            <a:off x="9983218" y="6596080"/>
            <a:ext cx="1522982" cy="182880"/>
          </a:xfrm>
          <a:prstGeom prst="rect">
            <a:avLst/>
          </a:prstGeom>
        </p:spPr>
        <p:txBody>
          <a:bodyPr vert="horz" lIns="0" tIns="45720" rIns="0" bIns="45720" rtlCol="0" anchor="ctr"/>
          <a:lstStyle>
            <a:defPPr>
              <a:defRPr lang="en-US"/>
            </a:defPPr>
            <a:lvl1pPr marL="0" algn="l" defTabSz="914400" rtl="0" eaLnBrk="1" latinLnBrk="0" hangingPunct="1">
              <a:defRPr sz="12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7 Settembre 2023</a:t>
            </a:r>
          </a:p>
        </p:txBody>
      </p:sp>
      <p:sp>
        <p:nvSpPr>
          <p:cNvPr id="3" name="Footer Placeholder 4">
            <a:extLst>
              <a:ext uri="{FF2B5EF4-FFF2-40B4-BE49-F238E27FC236}">
                <a16:creationId xmlns:a16="http://schemas.microsoft.com/office/drawing/2014/main" id="{93236742-C320-9966-0D56-9F38F7277751}"/>
              </a:ext>
            </a:extLst>
          </p:cNvPr>
          <p:cNvSpPr txBox="1">
            <a:spLocks/>
          </p:cNvSpPr>
          <p:nvPr userDrawn="1"/>
        </p:nvSpPr>
        <p:spPr>
          <a:xfrm>
            <a:off x="2536061" y="6596973"/>
            <a:ext cx="4795776" cy="181094"/>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Festival </a:t>
            </a:r>
            <a:r>
              <a:rPr lang="en-US" err="1"/>
              <a:t>della</a:t>
            </a:r>
            <a:r>
              <a:rPr lang="en-US"/>
              <a:t> </a:t>
            </a:r>
            <a:r>
              <a:rPr lang="en-US" err="1"/>
              <a:t>Comunicazione</a:t>
            </a:r>
            <a:r>
              <a:rPr lang="en-US"/>
              <a:t>, </a:t>
            </a:r>
            <a:r>
              <a:rPr lang="en-US" err="1"/>
              <a:t>Camogli</a:t>
            </a:r>
            <a:r>
              <a:rPr lang="en-US"/>
              <a:t> </a:t>
            </a:r>
          </a:p>
        </p:txBody>
      </p:sp>
      <p:sp>
        <p:nvSpPr>
          <p:cNvPr id="5" name="Footer Placeholder 4">
            <a:extLst>
              <a:ext uri="{FF2B5EF4-FFF2-40B4-BE49-F238E27FC236}">
                <a16:creationId xmlns:a16="http://schemas.microsoft.com/office/drawing/2014/main" id="{58A59B46-8D0B-89C4-9684-06C816C5E4B0}"/>
              </a:ext>
            </a:extLst>
          </p:cNvPr>
          <p:cNvSpPr txBox="1">
            <a:spLocks/>
          </p:cNvSpPr>
          <p:nvPr userDrawn="1"/>
        </p:nvSpPr>
        <p:spPr>
          <a:xfrm>
            <a:off x="182116" y="6596973"/>
            <a:ext cx="4795776" cy="181094"/>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Stefania Farinon</a:t>
            </a:r>
          </a:p>
        </p:txBody>
      </p:sp>
    </p:spTree>
    <p:extLst>
      <p:ext uri="{BB962C8B-B14F-4D97-AF65-F5344CB8AC3E}">
        <p14:creationId xmlns:p14="http://schemas.microsoft.com/office/powerpoint/2010/main" val="2426016581"/>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D808B2-C5CA-FE45-B556-461D856BF7A0}"/>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cxnSp>
        <p:nvCxnSpPr>
          <p:cNvPr id="11" name="Straight Connector 10">
            <a:extLst>
              <a:ext uri="{FF2B5EF4-FFF2-40B4-BE49-F238E27FC236}">
                <a16:creationId xmlns:a16="http://schemas.microsoft.com/office/drawing/2014/main" id="{4425CA9F-967F-1545-8E32-09F4DB0F04F6}"/>
              </a:ext>
            </a:extLst>
          </p:cNvPr>
          <p:cNvCxnSpPr>
            <a:cxnSpLocks/>
          </p:cNvCxnSpPr>
          <p:nvPr userDrawn="1"/>
        </p:nvCxnSpPr>
        <p:spPr>
          <a:xfrm flipV="1">
            <a:off x="1044475" y="1862667"/>
            <a:ext cx="10103049" cy="8670"/>
          </a:xfrm>
          <a:prstGeom prst="line">
            <a:avLst/>
          </a:prstGeom>
          <a:ln w="76200"/>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69DD4EBD-237B-7245-A9C2-A37674E23EEF}"/>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spTree>
    <p:extLst>
      <p:ext uri="{BB962C8B-B14F-4D97-AF65-F5344CB8AC3E}">
        <p14:creationId xmlns:p14="http://schemas.microsoft.com/office/powerpoint/2010/main" val="2681577982"/>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A6D65B-10A2-D743-9FFA-D14B8696F310}"/>
              </a:ext>
              <a:ext uri="{C183D7F6-B498-43B3-948B-1728B52AA6E4}">
                <adec:decorative xmlns:adec="http://schemas.microsoft.com/office/drawing/2017/decorative" val="1"/>
              </a:ext>
            </a:extLst>
          </p:cNvPr>
          <p:cNvSpPr>
            <a:spLocks/>
          </p:cNvSpPr>
          <p:nvPr userDrawn="1"/>
        </p:nvSpPr>
        <p:spPr bwMode="auto">
          <a:xfrm>
            <a:off x="0" y="-6836"/>
            <a:ext cx="11158847" cy="5824847"/>
          </a:xfrm>
          <a:prstGeom prst="rect">
            <a:avLst/>
          </a:prstGeom>
          <a:solidFill>
            <a:schemeClr val="accent1"/>
          </a:solidFill>
          <a:ln>
            <a:noFill/>
          </a:ln>
        </p:spPr>
        <p:txBody>
          <a:bodyPr rot="0" vert="horz" wrap="square" lIns="91440" tIns="45720" rIns="91440" bIns="45720" anchor="t" anchorCtr="0" upright="1">
            <a:noAutofit/>
          </a:bodyPr>
          <a:lstStyle/>
          <a:p>
            <a:endParaRPr lang="en-US"/>
          </a:p>
        </p:txBody>
      </p:sp>
      <p:sp>
        <p:nvSpPr>
          <p:cNvPr id="10" name="Chart Placeholder 3">
            <a:extLst>
              <a:ext uri="{FF2B5EF4-FFF2-40B4-BE49-F238E27FC236}">
                <a16:creationId xmlns:a16="http://schemas.microsoft.com/office/drawing/2014/main" id="{FCB9F5CF-0F1D-284B-B997-AC308FED47B9}"/>
              </a:ext>
            </a:extLst>
          </p:cNvPr>
          <p:cNvSpPr>
            <a:spLocks noGrp="1"/>
          </p:cNvSpPr>
          <p:nvPr>
            <p:ph type="chart" sz="quarter" idx="11"/>
          </p:nvPr>
        </p:nvSpPr>
        <p:spPr>
          <a:xfrm>
            <a:off x="951345" y="2286000"/>
            <a:ext cx="9145155" cy="3164926"/>
          </a:xfrm>
          <a:prstGeom prst="rect">
            <a:avLst/>
          </a:prstGeom>
        </p:spPr>
        <p:txBody>
          <a:bodyPr/>
          <a:lstStyle/>
          <a:p>
            <a:r>
              <a:rPr lang="en-US"/>
              <a:t>Click icon to add chart</a:t>
            </a:r>
          </a:p>
        </p:txBody>
      </p:sp>
      <p:sp>
        <p:nvSpPr>
          <p:cNvPr id="11" name="Title 1">
            <a:extLst>
              <a:ext uri="{FF2B5EF4-FFF2-40B4-BE49-F238E27FC236}">
                <a16:creationId xmlns:a16="http://schemas.microsoft.com/office/drawing/2014/main" id="{A5652B48-7CDD-5645-B29B-54727CA5FFDF}"/>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cxnSp>
        <p:nvCxnSpPr>
          <p:cNvPr id="12" name="Straight Connector 11">
            <a:extLst>
              <a:ext uri="{FF2B5EF4-FFF2-40B4-BE49-F238E27FC236}">
                <a16:creationId xmlns:a16="http://schemas.microsoft.com/office/drawing/2014/main" id="{0C0F4C76-2690-7448-8D03-9692C2BB1016}"/>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Date Placeholder 4">
            <a:extLst>
              <a:ext uri="{FF2B5EF4-FFF2-40B4-BE49-F238E27FC236}">
                <a16:creationId xmlns:a16="http://schemas.microsoft.com/office/drawing/2014/main" id="{BA1C09B5-CD25-4B65-9120-D8EBD79ABC86}"/>
              </a:ext>
            </a:extLst>
          </p:cNvPr>
          <p:cNvSpPr>
            <a:spLocks noGrp="1"/>
          </p:cNvSpPr>
          <p:nvPr>
            <p:ph type="dt" sz="half" idx="12"/>
          </p:nvPr>
        </p:nvSpPr>
        <p:spPr/>
        <p:txBody>
          <a:bodyPr/>
          <a:lstStyle/>
          <a:p>
            <a:r>
              <a:rPr lang="en-US"/>
              <a:t>September 3, 20XX </a:t>
            </a:r>
          </a:p>
        </p:txBody>
      </p:sp>
      <p:sp>
        <p:nvSpPr>
          <p:cNvPr id="6" name="Footer Placeholder 5">
            <a:extLst>
              <a:ext uri="{FF2B5EF4-FFF2-40B4-BE49-F238E27FC236}">
                <a16:creationId xmlns:a16="http://schemas.microsoft.com/office/drawing/2014/main" id="{EC6281DE-BBF4-4AA1-B110-DC418232A013}"/>
              </a:ext>
            </a:extLst>
          </p:cNvPr>
          <p:cNvSpPr>
            <a:spLocks noGrp="1"/>
          </p:cNvSpPr>
          <p:nvPr>
            <p:ph type="ftr" sz="quarter" idx="13"/>
          </p:nvPr>
        </p:nvSpPr>
        <p:spPr/>
        <p:txBody>
          <a:bodyPr/>
          <a:lstStyle/>
          <a:p>
            <a:r>
              <a:rPr lang="en-US">
                <a:solidFill>
                  <a:schemeClr val="bg1"/>
                </a:solidFill>
              </a:rPr>
              <a:t>Annual Review</a:t>
            </a:r>
          </a:p>
        </p:txBody>
      </p:sp>
      <p:sp>
        <p:nvSpPr>
          <p:cNvPr id="7" name="Slide Number Placeholder 6">
            <a:extLst>
              <a:ext uri="{FF2B5EF4-FFF2-40B4-BE49-F238E27FC236}">
                <a16:creationId xmlns:a16="http://schemas.microsoft.com/office/drawing/2014/main" id="{7839333A-6926-414D-9C9D-B62395A38A86}"/>
              </a:ext>
            </a:extLst>
          </p:cNvPr>
          <p:cNvSpPr>
            <a:spLocks noGrp="1"/>
          </p:cNvSpPr>
          <p:nvPr>
            <p:ph type="sldNum" sz="quarter" idx="14"/>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2653965856"/>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6" pos="63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55E5B9-5A63-2D46-8653-3FD1F538F58A}"/>
              </a:ext>
              <a:ext uri="{C183D7F6-B498-43B3-948B-1728B52AA6E4}">
                <adec:decorative xmlns:adec="http://schemas.microsoft.com/office/drawing/2017/decorative" val="1"/>
              </a:ext>
            </a:extLst>
          </p:cNvPr>
          <p:cNvSpPr>
            <a:spLocks/>
          </p:cNvSpPr>
          <p:nvPr userDrawn="1"/>
        </p:nvSpPr>
        <p:spPr bwMode="auto">
          <a:xfrm>
            <a:off x="0" y="4453"/>
            <a:ext cx="11158847" cy="5824847"/>
          </a:xfrm>
          <a:prstGeom prst="rect">
            <a:avLst/>
          </a:prstGeom>
          <a:solidFill>
            <a:schemeClr val="accent2"/>
          </a:solidFill>
          <a:ln>
            <a:noFill/>
          </a:ln>
        </p:spPr>
        <p:txBody>
          <a:bodyPr rot="0" vert="horz" wrap="square" lIns="91440" tIns="45720" rIns="91440" bIns="45720" anchor="t" anchorCtr="0" upright="1">
            <a:noAutofit/>
          </a:bodyPr>
          <a:lstStyle/>
          <a:p>
            <a:endParaRPr lang="en-US"/>
          </a:p>
        </p:txBody>
      </p:sp>
      <p:sp>
        <p:nvSpPr>
          <p:cNvPr id="3" name="Table Placeholder 2">
            <a:extLst>
              <a:ext uri="{FF2B5EF4-FFF2-40B4-BE49-F238E27FC236}">
                <a16:creationId xmlns:a16="http://schemas.microsoft.com/office/drawing/2014/main" id="{03FB492B-801F-1741-BD1B-89F9C6BFF0EC}"/>
              </a:ext>
            </a:extLst>
          </p:cNvPr>
          <p:cNvSpPr>
            <a:spLocks noGrp="1"/>
          </p:cNvSpPr>
          <p:nvPr>
            <p:ph type="tbl" sz="quarter" idx="10"/>
          </p:nvPr>
        </p:nvSpPr>
        <p:spPr>
          <a:xfrm>
            <a:off x="1028700" y="2423161"/>
            <a:ext cx="9067800" cy="2227404"/>
          </a:xfrm>
          <a:prstGeom prst="rect">
            <a:avLst/>
          </a:prstGeom>
        </p:spPr>
        <p:txBody>
          <a:bodyPr/>
          <a:lstStyle/>
          <a:p>
            <a:r>
              <a:rPr lang="en-US"/>
              <a:t>Click icon to add table</a:t>
            </a:r>
          </a:p>
        </p:txBody>
      </p:sp>
      <p:sp>
        <p:nvSpPr>
          <p:cNvPr id="13" name="Title 1">
            <a:extLst>
              <a:ext uri="{FF2B5EF4-FFF2-40B4-BE49-F238E27FC236}">
                <a16:creationId xmlns:a16="http://schemas.microsoft.com/office/drawing/2014/main" id="{774545B3-0290-D848-BDB5-811BC52BD457}"/>
              </a:ext>
            </a:extLst>
          </p:cNvPr>
          <p:cNvSpPr>
            <a:spLocks noGrp="1"/>
          </p:cNvSpPr>
          <p:nvPr>
            <p:ph type="title"/>
          </p:nvPr>
        </p:nvSpPr>
        <p:spPr>
          <a:xfrm>
            <a:off x="1028700" y="999068"/>
            <a:ext cx="10096500" cy="645284"/>
          </a:xfrm>
          <a:prstGeom prst="rect">
            <a:avLst/>
          </a:prstGeom>
        </p:spPr>
        <p:txBody>
          <a:bodyPr lIns="0" tIns="0" rIns="0" bIns="0" anchor="b"/>
          <a:lstStyle/>
          <a:p>
            <a:r>
              <a:rPr lang="en-US"/>
              <a:t>Click to edit Master title style</a:t>
            </a:r>
          </a:p>
        </p:txBody>
      </p:sp>
      <p:cxnSp>
        <p:nvCxnSpPr>
          <p:cNvPr id="14" name="Straight Connector 13">
            <a:extLst>
              <a:ext uri="{FF2B5EF4-FFF2-40B4-BE49-F238E27FC236}">
                <a16:creationId xmlns:a16="http://schemas.microsoft.com/office/drawing/2014/main" id="{03709460-09E4-854A-889B-491A934DE40F}"/>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6" name="Date Placeholder 5">
            <a:extLst>
              <a:ext uri="{FF2B5EF4-FFF2-40B4-BE49-F238E27FC236}">
                <a16:creationId xmlns:a16="http://schemas.microsoft.com/office/drawing/2014/main" id="{0F749A19-BE29-4599-ABBE-E7C61FF9EE3F}"/>
              </a:ext>
            </a:extLst>
          </p:cNvPr>
          <p:cNvSpPr>
            <a:spLocks noGrp="1"/>
          </p:cNvSpPr>
          <p:nvPr>
            <p:ph type="dt" sz="half" idx="11"/>
          </p:nvPr>
        </p:nvSpPr>
        <p:spPr/>
        <p:txBody>
          <a:bodyPr/>
          <a:lstStyle/>
          <a:p>
            <a:r>
              <a:rPr lang="en-US"/>
              <a:t>September 3, 20XX </a:t>
            </a:r>
          </a:p>
        </p:txBody>
      </p:sp>
      <p:sp>
        <p:nvSpPr>
          <p:cNvPr id="7" name="Footer Placeholder 6">
            <a:extLst>
              <a:ext uri="{FF2B5EF4-FFF2-40B4-BE49-F238E27FC236}">
                <a16:creationId xmlns:a16="http://schemas.microsoft.com/office/drawing/2014/main" id="{98F30C11-6611-47E2-9CF7-8EE77F4CD107}"/>
              </a:ext>
            </a:extLst>
          </p:cNvPr>
          <p:cNvSpPr>
            <a:spLocks noGrp="1"/>
          </p:cNvSpPr>
          <p:nvPr>
            <p:ph type="ftr" sz="quarter" idx="12"/>
          </p:nvPr>
        </p:nvSpPr>
        <p:spPr/>
        <p:txBody>
          <a:bodyPr/>
          <a:lstStyle/>
          <a:p>
            <a:r>
              <a:rPr lang="en-US">
                <a:solidFill>
                  <a:schemeClr val="bg1"/>
                </a:solidFill>
              </a:rPr>
              <a:t>Annual Review</a:t>
            </a:r>
          </a:p>
        </p:txBody>
      </p:sp>
      <p:sp>
        <p:nvSpPr>
          <p:cNvPr id="8" name="Slide Number Placeholder 7">
            <a:extLst>
              <a:ext uri="{FF2B5EF4-FFF2-40B4-BE49-F238E27FC236}">
                <a16:creationId xmlns:a16="http://schemas.microsoft.com/office/drawing/2014/main" id="{5AF710E8-4CE9-4D79-8121-DD559D321EC4}"/>
              </a:ext>
            </a:extLst>
          </p:cNvPr>
          <p:cNvSpPr>
            <a:spLocks noGrp="1"/>
          </p:cNvSpPr>
          <p:nvPr>
            <p:ph type="sldNum" sz="quarter" idx="13"/>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3413503385"/>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6" pos="63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A99595-F780-594B-8C36-E4E5AF5E1CD5}"/>
              </a:ext>
              <a:ext uri="{C183D7F6-B498-43B3-948B-1728B52AA6E4}">
                <adec:decorative xmlns:adec="http://schemas.microsoft.com/office/drawing/2017/decorative" val="1"/>
              </a:ext>
            </a:extLst>
          </p:cNvPr>
          <p:cNvSpPr>
            <a:spLocks/>
          </p:cNvSpPr>
          <p:nvPr userDrawn="1"/>
        </p:nvSpPr>
        <p:spPr bwMode="auto">
          <a:xfrm>
            <a:off x="0" y="-6836"/>
            <a:ext cx="11158847" cy="5824847"/>
          </a:xfrm>
          <a:prstGeom prst="rect">
            <a:avLst/>
          </a:prstGeom>
          <a:solidFill>
            <a:schemeClr val="accent1"/>
          </a:solidFill>
          <a:ln>
            <a:noFill/>
          </a:ln>
        </p:spPr>
        <p:txBody>
          <a:bodyPr rot="0" vert="horz" wrap="square" lIns="91440" tIns="45720" rIns="91440" bIns="45720" anchor="t" anchorCtr="0" upright="1">
            <a:noAutofit/>
          </a:bodyPr>
          <a:lstStyle/>
          <a:p>
            <a:endParaRPr lang="en-US"/>
          </a:p>
        </p:txBody>
      </p:sp>
      <p:cxnSp>
        <p:nvCxnSpPr>
          <p:cNvPr id="12" name="Straight Connector 11">
            <a:extLst>
              <a:ext uri="{FF2B5EF4-FFF2-40B4-BE49-F238E27FC236}">
                <a16:creationId xmlns:a16="http://schemas.microsoft.com/office/drawing/2014/main" id="{04AFB169-81B7-454B-BE19-407333C86F3B}"/>
              </a:ext>
            </a:extLst>
          </p:cNvPr>
          <p:cNvCxnSpPr>
            <a:cxnSpLocks/>
          </p:cNvCxnSpPr>
          <p:nvPr userDrawn="1"/>
        </p:nvCxnSpPr>
        <p:spPr>
          <a:xfrm>
            <a:off x="2184935" y="1874704"/>
            <a:ext cx="8973912" cy="0"/>
          </a:xfrm>
          <a:prstGeom prst="line">
            <a:avLst/>
          </a:prstGeom>
          <a:ln w="76200"/>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8BFC26CF-26CC-354C-BB60-AD3E01D575ED}"/>
              </a:ext>
            </a:extLst>
          </p:cNvPr>
          <p:cNvSpPr>
            <a:spLocks noGrp="1"/>
          </p:cNvSpPr>
          <p:nvPr>
            <p:ph type="body" sz="quarter" idx="10"/>
          </p:nvPr>
        </p:nvSpPr>
        <p:spPr>
          <a:xfrm>
            <a:off x="1028700" y="2304344"/>
            <a:ext cx="7810500" cy="2989263"/>
          </a:xfrm>
          <a:prstGeom prst="rect">
            <a:avLst/>
          </a:prstGeom>
        </p:spPr>
        <p:txBody>
          <a:bodyPr lIns="0" tIns="0" rIns="0" bIns="0"/>
          <a:lstStyle>
            <a:lvl1pPr marL="0" indent="0">
              <a:lnSpc>
                <a:spcPct val="15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FBA06611-233D-45FA-A146-AB9D4F4A787C}"/>
              </a:ext>
            </a:extLst>
          </p:cNvPr>
          <p:cNvSpPr>
            <a:spLocks noGrp="1"/>
          </p:cNvSpPr>
          <p:nvPr>
            <p:ph type="title" hasCustomPrompt="1"/>
          </p:nvPr>
        </p:nvSpPr>
        <p:spPr>
          <a:xfrm>
            <a:off x="771525" y="978781"/>
            <a:ext cx="1589372" cy="1325563"/>
          </a:xfrm>
          <a:prstGeom prst="rect">
            <a:avLst/>
          </a:prstGeom>
        </p:spPr>
        <p:txBody>
          <a:bodyPr/>
          <a:lstStyle>
            <a:lvl1pPr>
              <a:defRPr sz="20000"/>
            </a:lvl1pPr>
          </a:lstStyle>
          <a:p>
            <a:r>
              <a:rPr lang="en-US"/>
              <a:t>“</a:t>
            </a:r>
          </a:p>
        </p:txBody>
      </p:sp>
      <p:sp>
        <p:nvSpPr>
          <p:cNvPr id="7" name="Date Placeholder 6">
            <a:extLst>
              <a:ext uri="{FF2B5EF4-FFF2-40B4-BE49-F238E27FC236}">
                <a16:creationId xmlns:a16="http://schemas.microsoft.com/office/drawing/2014/main" id="{894887C6-2D97-4388-AA65-CEEA6591BFB1}"/>
              </a:ext>
            </a:extLst>
          </p:cNvPr>
          <p:cNvSpPr>
            <a:spLocks noGrp="1"/>
          </p:cNvSpPr>
          <p:nvPr>
            <p:ph type="dt" sz="half" idx="11"/>
          </p:nvPr>
        </p:nvSpPr>
        <p:spPr/>
        <p:txBody>
          <a:bodyPr/>
          <a:lstStyle/>
          <a:p>
            <a:r>
              <a:rPr lang="en-US"/>
              <a:t>September 3, 20XX </a:t>
            </a:r>
          </a:p>
        </p:txBody>
      </p:sp>
      <p:sp>
        <p:nvSpPr>
          <p:cNvPr id="8" name="Footer Placeholder 7">
            <a:extLst>
              <a:ext uri="{FF2B5EF4-FFF2-40B4-BE49-F238E27FC236}">
                <a16:creationId xmlns:a16="http://schemas.microsoft.com/office/drawing/2014/main" id="{63F84EFA-1D77-40D3-B5AC-6652DC26F0ED}"/>
              </a:ext>
            </a:extLst>
          </p:cNvPr>
          <p:cNvSpPr>
            <a:spLocks noGrp="1"/>
          </p:cNvSpPr>
          <p:nvPr>
            <p:ph type="ftr" sz="quarter" idx="12"/>
          </p:nvPr>
        </p:nvSpPr>
        <p:spPr/>
        <p:txBody>
          <a:bodyPr/>
          <a:lstStyle/>
          <a:p>
            <a:r>
              <a:rPr lang="en-US">
                <a:solidFill>
                  <a:schemeClr val="bg1"/>
                </a:solidFill>
              </a:rPr>
              <a:t>Annual Review</a:t>
            </a:r>
          </a:p>
        </p:txBody>
      </p:sp>
      <p:sp>
        <p:nvSpPr>
          <p:cNvPr id="11" name="Slide Number Placeholder 10">
            <a:extLst>
              <a:ext uri="{FF2B5EF4-FFF2-40B4-BE49-F238E27FC236}">
                <a16:creationId xmlns:a16="http://schemas.microsoft.com/office/drawing/2014/main" id="{713CA07C-1BC2-4B16-8557-27C373CFCE9C}"/>
              </a:ext>
            </a:extLst>
          </p:cNvPr>
          <p:cNvSpPr>
            <a:spLocks noGrp="1"/>
          </p:cNvSpPr>
          <p:nvPr>
            <p:ph type="sldNum" sz="quarter" idx="13"/>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1226144542"/>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EFAD8BFA-14F6-F54A-AB64-29F9F7616A7D}"/>
              </a:ext>
            </a:extLst>
          </p:cNvPr>
          <p:cNvCxnSpPr>
            <a:cxnSpLocks/>
          </p:cNvCxnSpPr>
          <p:nvPr userDrawn="1"/>
        </p:nvCxnSpPr>
        <p:spPr>
          <a:xfrm>
            <a:off x="1033153" y="1874640"/>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15B9E731-6B9B-024E-9360-F9F34CC6638B}"/>
              </a:ext>
            </a:extLst>
          </p:cNvPr>
          <p:cNvSpPr>
            <a:spLocks noGrp="1"/>
          </p:cNvSpPr>
          <p:nvPr>
            <p:ph type="body" sz="quarter" idx="10"/>
          </p:nvPr>
        </p:nvSpPr>
        <p:spPr>
          <a:xfrm>
            <a:off x="1028700" y="4313437"/>
            <a:ext cx="1828800" cy="401220"/>
          </a:xfrm>
          <a:prstGeom prst="rect">
            <a:avLst/>
          </a:prstGeom>
        </p:spPr>
        <p:txBody>
          <a:bodyPr lIns="0" tIns="0" rIns="0" bIns="0"/>
          <a:lstStyle>
            <a:lvl1pPr marL="0" indent="0">
              <a:buNone/>
              <a:defRPr sz="1800" b="1"/>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4">
            <a:extLst>
              <a:ext uri="{FF2B5EF4-FFF2-40B4-BE49-F238E27FC236}">
                <a16:creationId xmlns:a16="http://schemas.microsoft.com/office/drawing/2014/main" id="{FD3D9C96-2F42-E545-BD97-AC8568E2F49D}"/>
              </a:ext>
            </a:extLst>
          </p:cNvPr>
          <p:cNvSpPr>
            <a:spLocks noGrp="1"/>
          </p:cNvSpPr>
          <p:nvPr>
            <p:ph type="body" sz="quarter" idx="11"/>
          </p:nvPr>
        </p:nvSpPr>
        <p:spPr>
          <a:xfrm>
            <a:off x="1028700" y="4752757"/>
            <a:ext cx="1828800" cy="552450"/>
          </a:xfrm>
          <a:prstGeom prst="rect">
            <a:avLst/>
          </a:prstGeom>
        </p:spPr>
        <p:txBody>
          <a:bodyPr lIns="0" tIns="0" rIns="0" bIns="0"/>
          <a:lstStyle>
            <a:lvl1pPr marL="0" indent="0">
              <a:buNone/>
              <a:defRPr sz="1600" b="0"/>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4">
            <a:extLst>
              <a:ext uri="{FF2B5EF4-FFF2-40B4-BE49-F238E27FC236}">
                <a16:creationId xmlns:a16="http://schemas.microsoft.com/office/drawing/2014/main" id="{892AA37C-BA0F-9C4F-B098-EDFE391C47DB}"/>
              </a:ext>
            </a:extLst>
          </p:cNvPr>
          <p:cNvSpPr>
            <a:spLocks noGrp="1"/>
          </p:cNvSpPr>
          <p:nvPr>
            <p:ph type="body" sz="quarter" idx="12"/>
          </p:nvPr>
        </p:nvSpPr>
        <p:spPr>
          <a:xfrm>
            <a:off x="3784600" y="4332486"/>
            <a:ext cx="1828800" cy="401221"/>
          </a:xfrm>
          <a:prstGeom prst="rect">
            <a:avLst/>
          </a:prstGeom>
        </p:spPr>
        <p:txBody>
          <a:bodyPr lIns="0" tIns="0" rIns="0" bIns="0"/>
          <a:lstStyle>
            <a:lvl1pPr marL="0" indent="0">
              <a:buNone/>
              <a:defRPr sz="1800" b="1"/>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2" name="Text Placeholder 4">
            <a:extLst>
              <a:ext uri="{FF2B5EF4-FFF2-40B4-BE49-F238E27FC236}">
                <a16:creationId xmlns:a16="http://schemas.microsoft.com/office/drawing/2014/main" id="{EEAAAC92-F1DA-6847-8D56-1ACCD5E3B0F5}"/>
              </a:ext>
            </a:extLst>
          </p:cNvPr>
          <p:cNvSpPr>
            <a:spLocks noGrp="1"/>
          </p:cNvSpPr>
          <p:nvPr>
            <p:ph type="body" sz="quarter" idx="13"/>
          </p:nvPr>
        </p:nvSpPr>
        <p:spPr>
          <a:xfrm>
            <a:off x="3784600" y="4752757"/>
            <a:ext cx="1828800" cy="552450"/>
          </a:xfrm>
          <a:prstGeom prst="rect">
            <a:avLst/>
          </a:prstGeom>
        </p:spPr>
        <p:txBody>
          <a:bodyPr lIns="0" tIns="0" rIns="0" bIns="0"/>
          <a:lstStyle>
            <a:lvl1pPr marL="0" indent="0">
              <a:buNone/>
              <a:defRPr sz="1600" b="0"/>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4">
            <a:extLst>
              <a:ext uri="{FF2B5EF4-FFF2-40B4-BE49-F238E27FC236}">
                <a16:creationId xmlns:a16="http://schemas.microsoft.com/office/drawing/2014/main" id="{F4E4153D-E2B3-7D4A-8D92-FF6597B2FB5F}"/>
              </a:ext>
            </a:extLst>
          </p:cNvPr>
          <p:cNvSpPr>
            <a:spLocks noGrp="1"/>
          </p:cNvSpPr>
          <p:nvPr>
            <p:ph type="body" sz="quarter" idx="14"/>
          </p:nvPr>
        </p:nvSpPr>
        <p:spPr>
          <a:xfrm>
            <a:off x="6531512" y="4313436"/>
            <a:ext cx="1828800" cy="420271"/>
          </a:xfrm>
          <a:prstGeom prst="rect">
            <a:avLst/>
          </a:prstGeom>
        </p:spPr>
        <p:txBody>
          <a:bodyPr lIns="0" tIns="0" rIns="0" bIns="0"/>
          <a:lstStyle>
            <a:lvl1pPr marL="0" indent="0">
              <a:buNone/>
              <a:defRPr sz="1800" b="1"/>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4" name="Text Placeholder 4">
            <a:extLst>
              <a:ext uri="{FF2B5EF4-FFF2-40B4-BE49-F238E27FC236}">
                <a16:creationId xmlns:a16="http://schemas.microsoft.com/office/drawing/2014/main" id="{0D6B703A-5BF6-744F-A3D3-C65E3F8B3B6B}"/>
              </a:ext>
            </a:extLst>
          </p:cNvPr>
          <p:cNvSpPr>
            <a:spLocks noGrp="1"/>
          </p:cNvSpPr>
          <p:nvPr>
            <p:ph type="body" sz="quarter" idx="15"/>
          </p:nvPr>
        </p:nvSpPr>
        <p:spPr>
          <a:xfrm>
            <a:off x="6531512" y="4752757"/>
            <a:ext cx="1828800" cy="552451"/>
          </a:xfrm>
          <a:prstGeom prst="rect">
            <a:avLst/>
          </a:prstGeom>
        </p:spPr>
        <p:txBody>
          <a:bodyPr lIns="0" tIns="0" rIns="0" bIns="0"/>
          <a:lstStyle>
            <a:lvl1pPr marL="0" indent="0">
              <a:buNone/>
              <a:defRPr sz="1600" b="0"/>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4">
            <a:extLst>
              <a:ext uri="{FF2B5EF4-FFF2-40B4-BE49-F238E27FC236}">
                <a16:creationId xmlns:a16="http://schemas.microsoft.com/office/drawing/2014/main" id="{982A9FE5-981A-B340-B8F8-D2DB83C19609}"/>
              </a:ext>
            </a:extLst>
          </p:cNvPr>
          <p:cNvSpPr>
            <a:spLocks noGrp="1"/>
          </p:cNvSpPr>
          <p:nvPr>
            <p:ph type="body" sz="quarter" idx="16"/>
          </p:nvPr>
        </p:nvSpPr>
        <p:spPr>
          <a:xfrm>
            <a:off x="9296400" y="4332486"/>
            <a:ext cx="1828800" cy="420271"/>
          </a:xfrm>
          <a:prstGeom prst="rect">
            <a:avLst/>
          </a:prstGeom>
        </p:spPr>
        <p:txBody>
          <a:bodyPr lIns="0" tIns="0" rIns="0" bIns="0"/>
          <a:lstStyle>
            <a:lvl1pPr marL="0" indent="0">
              <a:buNone/>
              <a:defRPr sz="1800" b="1"/>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4">
            <a:extLst>
              <a:ext uri="{FF2B5EF4-FFF2-40B4-BE49-F238E27FC236}">
                <a16:creationId xmlns:a16="http://schemas.microsoft.com/office/drawing/2014/main" id="{594B2391-B4C8-5542-8285-39BAD874EC11}"/>
              </a:ext>
            </a:extLst>
          </p:cNvPr>
          <p:cNvSpPr>
            <a:spLocks noGrp="1"/>
          </p:cNvSpPr>
          <p:nvPr>
            <p:ph type="body" sz="quarter" idx="17"/>
          </p:nvPr>
        </p:nvSpPr>
        <p:spPr>
          <a:xfrm>
            <a:off x="9296400" y="4752757"/>
            <a:ext cx="1828800" cy="552451"/>
          </a:xfrm>
          <a:prstGeom prst="rect">
            <a:avLst/>
          </a:prstGeom>
        </p:spPr>
        <p:txBody>
          <a:bodyPr lIns="0" tIns="0" rIns="0" bIns="0"/>
          <a:lstStyle>
            <a:lvl1pPr marL="0" indent="0">
              <a:buNone/>
              <a:defRPr sz="1600" b="0"/>
            </a:lvl1pPr>
            <a:lvl2pPr marL="457200" indent="0">
              <a:buNone/>
              <a:defRPr sz="16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Picture Placeholder 25">
            <a:extLst>
              <a:ext uri="{FF2B5EF4-FFF2-40B4-BE49-F238E27FC236}">
                <a16:creationId xmlns:a16="http://schemas.microsoft.com/office/drawing/2014/main" id="{A2D87BC1-884E-CD4E-BABF-B7AF4DF7869E}"/>
              </a:ext>
            </a:extLst>
          </p:cNvPr>
          <p:cNvSpPr>
            <a:spLocks noGrp="1"/>
          </p:cNvSpPr>
          <p:nvPr>
            <p:ph type="pic" sz="quarter" idx="18"/>
          </p:nvPr>
        </p:nvSpPr>
        <p:spPr>
          <a:xfrm>
            <a:off x="1028700" y="2308936"/>
            <a:ext cx="1828800" cy="1831590"/>
          </a:xfrm>
          <a:prstGeom prst="rect">
            <a:avLst/>
          </a:prstGeom>
        </p:spPr>
        <p:txBody>
          <a:bodyPr/>
          <a:lstStyle>
            <a:lvl1pPr>
              <a:defRPr sz="2000"/>
            </a:lvl1pPr>
          </a:lstStyle>
          <a:p>
            <a:r>
              <a:rPr lang="en-US"/>
              <a:t>Click icon to add picture</a:t>
            </a:r>
          </a:p>
        </p:txBody>
      </p:sp>
      <p:sp>
        <p:nvSpPr>
          <p:cNvPr id="38" name="Picture Placeholder 25">
            <a:extLst>
              <a:ext uri="{FF2B5EF4-FFF2-40B4-BE49-F238E27FC236}">
                <a16:creationId xmlns:a16="http://schemas.microsoft.com/office/drawing/2014/main" id="{DB0763B3-E65F-8A47-AA7C-C9A56C50600F}"/>
              </a:ext>
            </a:extLst>
          </p:cNvPr>
          <p:cNvSpPr>
            <a:spLocks noGrp="1"/>
          </p:cNvSpPr>
          <p:nvPr>
            <p:ph type="pic" sz="quarter" idx="19"/>
          </p:nvPr>
        </p:nvSpPr>
        <p:spPr>
          <a:xfrm>
            <a:off x="3784600" y="2308936"/>
            <a:ext cx="1828800" cy="1831590"/>
          </a:xfrm>
          <a:prstGeom prst="rect">
            <a:avLst/>
          </a:prstGeom>
        </p:spPr>
        <p:txBody>
          <a:bodyPr/>
          <a:lstStyle>
            <a:lvl1pPr>
              <a:defRPr sz="2000"/>
            </a:lvl1pPr>
          </a:lstStyle>
          <a:p>
            <a:r>
              <a:rPr lang="en-US"/>
              <a:t>Click icon to add picture</a:t>
            </a:r>
          </a:p>
        </p:txBody>
      </p:sp>
      <p:sp>
        <p:nvSpPr>
          <p:cNvPr id="39" name="Picture Placeholder 25">
            <a:extLst>
              <a:ext uri="{FF2B5EF4-FFF2-40B4-BE49-F238E27FC236}">
                <a16:creationId xmlns:a16="http://schemas.microsoft.com/office/drawing/2014/main" id="{1E0F47CF-6DE7-F745-B9D8-55421009AF4E}"/>
              </a:ext>
            </a:extLst>
          </p:cNvPr>
          <p:cNvSpPr>
            <a:spLocks noGrp="1"/>
          </p:cNvSpPr>
          <p:nvPr>
            <p:ph type="pic" sz="quarter" idx="20"/>
          </p:nvPr>
        </p:nvSpPr>
        <p:spPr>
          <a:xfrm>
            <a:off x="6540500" y="2308936"/>
            <a:ext cx="1828800" cy="1831590"/>
          </a:xfrm>
          <a:prstGeom prst="rect">
            <a:avLst/>
          </a:prstGeom>
        </p:spPr>
        <p:txBody>
          <a:bodyPr/>
          <a:lstStyle>
            <a:lvl1pPr>
              <a:defRPr sz="2000"/>
            </a:lvl1pPr>
          </a:lstStyle>
          <a:p>
            <a:r>
              <a:rPr lang="en-US"/>
              <a:t>Click icon to add picture</a:t>
            </a:r>
          </a:p>
        </p:txBody>
      </p:sp>
      <p:sp>
        <p:nvSpPr>
          <p:cNvPr id="40" name="Picture Placeholder 25">
            <a:extLst>
              <a:ext uri="{FF2B5EF4-FFF2-40B4-BE49-F238E27FC236}">
                <a16:creationId xmlns:a16="http://schemas.microsoft.com/office/drawing/2014/main" id="{B4621956-6AB4-E346-8900-9AE2A51ADBC5}"/>
              </a:ext>
            </a:extLst>
          </p:cNvPr>
          <p:cNvSpPr>
            <a:spLocks noGrp="1"/>
          </p:cNvSpPr>
          <p:nvPr>
            <p:ph type="pic" sz="quarter" idx="21"/>
          </p:nvPr>
        </p:nvSpPr>
        <p:spPr>
          <a:xfrm>
            <a:off x="9296400" y="2314278"/>
            <a:ext cx="1828800" cy="1831590"/>
          </a:xfrm>
          <a:prstGeom prst="rect">
            <a:avLst/>
          </a:prstGeom>
        </p:spPr>
        <p:txBody>
          <a:bodyPr/>
          <a:lstStyle>
            <a:lvl1pPr>
              <a:defRPr sz="2000"/>
            </a:lvl1pPr>
          </a:lstStyle>
          <a:p>
            <a:r>
              <a:rPr lang="en-US"/>
              <a:t>Click icon to add picture</a:t>
            </a:r>
          </a:p>
        </p:txBody>
      </p:sp>
      <p:sp>
        <p:nvSpPr>
          <p:cNvPr id="25" name="Title 1">
            <a:extLst>
              <a:ext uri="{FF2B5EF4-FFF2-40B4-BE49-F238E27FC236}">
                <a16:creationId xmlns:a16="http://schemas.microsoft.com/office/drawing/2014/main" id="{3B64062A-6292-0441-95CB-9A91F49DBAA7}"/>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sp>
        <p:nvSpPr>
          <p:cNvPr id="6" name="Date Placeholder 5">
            <a:extLst>
              <a:ext uri="{FF2B5EF4-FFF2-40B4-BE49-F238E27FC236}">
                <a16:creationId xmlns:a16="http://schemas.microsoft.com/office/drawing/2014/main" id="{383883EC-FACE-4093-9976-8B0D4C8BEBCC}"/>
              </a:ext>
            </a:extLst>
          </p:cNvPr>
          <p:cNvSpPr>
            <a:spLocks noGrp="1"/>
          </p:cNvSpPr>
          <p:nvPr>
            <p:ph type="dt" sz="half" idx="22"/>
          </p:nvPr>
        </p:nvSpPr>
        <p:spPr/>
        <p:txBody>
          <a:bodyPr/>
          <a:lstStyle/>
          <a:p>
            <a:r>
              <a:rPr lang="en-US"/>
              <a:t>September 3, 20XX </a:t>
            </a:r>
          </a:p>
        </p:txBody>
      </p:sp>
      <p:sp>
        <p:nvSpPr>
          <p:cNvPr id="7" name="Footer Placeholder 6">
            <a:extLst>
              <a:ext uri="{FF2B5EF4-FFF2-40B4-BE49-F238E27FC236}">
                <a16:creationId xmlns:a16="http://schemas.microsoft.com/office/drawing/2014/main" id="{E2611EE2-9C8D-405E-9ABF-8EFD1E1D6BB5}"/>
              </a:ext>
            </a:extLst>
          </p:cNvPr>
          <p:cNvSpPr>
            <a:spLocks noGrp="1"/>
          </p:cNvSpPr>
          <p:nvPr>
            <p:ph type="ftr" sz="quarter" idx="23"/>
          </p:nvPr>
        </p:nvSpPr>
        <p:spPr/>
        <p:txBody>
          <a:bodyPr/>
          <a:lstStyle/>
          <a:p>
            <a:r>
              <a:rPr lang="en-US">
                <a:solidFill>
                  <a:schemeClr val="bg1"/>
                </a:solidFill>
              </a:rPr>
              <a:t>Annual Review</a:t>
            </a:r>
          </a:p>
        </p:txBody>
      </p:sp>
      <p:sp>
        <p:nvSpPr>
          <p:cNvPr id="8" name="Slide Number Placeholder 7">
            <a:extLst>
              <a:ext uri="{FF2B5EF4-FFF2-40B4-BE49-F238E27FC236}">
                <a16:creationId xmlns:a16="http://schemas.microsoft.com/office/drawing/2014/main" id="{EFE126EB-13BB-4830-A999-3778C11747A6}"/>
              </a:ext>
            </a:extLst>
          </p:cNvPr>
          <p:cNvSpPr>
            <a:spLocks noGrp="1"/>
          </p:cNvSpPr>
          <p:nvPr>
            <p:ph type="sldNum" sz="quarter" idx="24"/>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1023963209"/>
      </p:ext>
    </p:extLst>
  </p:cSld>
  <p:clrMapOvr>
    <a:masterClrMapping/>
  </p:clrMapOvr>
  <p:extLst>
    <p:ext uri="{DCECCB84-F9BA-43D5-87BE-67443E8EF086}">
      <p15:sldGuideLst xmlns:p15="http://schemas.microsoft.com/office/powerpoint/2012/main">
        <p15:guide id="2" pos="648" userDrawn="1">
          <p15:clr>
            <a:srgbClr val="FBAE40"/>
          </p15:clr>
        </p15:guide>
        <p15:guide id="4" orient="horz" pos="1152" userDrawn="1">
          <p15:clr>
            <a:srgbClr val="FBAE40"/>
          </p15:clr>
        </p15:guide>
        <p15:guide id="5" orient="horz" pos="1440" userDrawn="1">
          <p15:clr>
            <a:srgbClr val="FBAE40"/>
          </p15:clr>
        </p15:guide>
        <p15:guide id="8" orient="horz" pos="3072" userDrawn="1">
          <p15:clr>
            <a:srgbClr val="FBAE40"/>
          </p15:clr>
        </p15:guide>
        <p15:guide id="13" pos="6384" userDrawn="1">
          <p15:clr>
            <a:srgbClr val="FBAE40"/>
          </p15:clr>
        </p15:guide>
        <p15:guide id="14" orient="horz" pos="321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2"/>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A116A2E3-682D-BD4F-9FC9-4546B0C9A186}"/>
              </a:ext>
            </a:extLst>
          </p:cNvPr>
          <p:cNvSpPr>
            <a:spLocks noGrp="1"/>
          </p:cNvSpPr>
          <p:nvPr>
            <p:ph type="title"/>
          </p:nvPr>
        </p:nvSpPr>
        <p:spPr>
          <a:xfrm>
            <a:off x="1028700" y="999068"/>
            <a:ext cx="7810500" cy="645284"/>
          </a:xfrm>
          <a:prstGeom prst="rect">
            <a:avLst/>
          </a:prstGeom>
        </p:spPr>
        <p:txBody>
          <a:bodyPr lIns="0" tIns="0" rIns="0" bIns="0" anchor="b"/>
          <a:lstStyle/>
          <a:p>
            <a:r>
              <a:rPr lang="en-US"/>
              <a:t>Click to edit Master title style</a:t>
            </a:r>
          </a:p>
        </p:txBody>
      </p:sp>
      <p:cxnSp>
        <p:nvCxnSpPr>
          <p:cNvPr id="32" name="Straight Connector 31">
            <a:extLst>
              <a:ext uri="{FF2B5EF4-FFF2-40B4-BE49-F238E27FC236}">
                <a16:creationId xmlns:a16="http://schemas.microsoft.com/office/drawing/2014/main" id="{ED64AC08-85A6-6F44-88B4-3FAE91B70C1B}"/>
              </a:ext>
            </a:extLst>
          </p:cNvPr>
          <p:cNvCxnSpPr>
            <a:cxnSpLocks/>
          </p:cNvCxnSpPr>
          <p:nvPr userDrawn="1"/>
        </p:nvCxnSpPr>
        <p:spPr>
          <a:xfrm>
            <a:off x="1033153" y="1871272"/>
            <a:ext cx="10125694" cy="0"/>
          </a:xfrm>
          <a:prstGeom prst="line">
            <a:avLst/>
          </a:prstGeom>
          <a:ln w="76200"/>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2D1056DE-470B-C64D-99AE-5039A021EC58}"/>
              </a:ext>
            </a:extLst>
          </p:cNvPr>
          <p:cNvSpPr>
            <a:spLocks noGrp="1"/>
          </p:cNvSpPr>
          <p:nvPr>
            <p:ph type="body" sz="quarter" idx="17"/>
          </p:nvPr>
        </p:nvSpPr>
        <p:spPr>
          <a:xfrm>
            <a:off x="941616" y="2328553"/>
            <a:ext cx="2286000" cy="911029"/>
          </a:xfrm>
          <a:prstGeom prst="rect">
            <a:avLst/>
          </a:prstGeom>
        </p:spPr>
        <p:txBody>
          <a:bodyPr/>
          <a:lstStyle>
            <a:lvl1pPr>
              <a:buNone/>
              <a:defRPr sz="1800" b="1"/>
            </a:lvl1pPr>
          </a:lstStyle>
          <a:p>
            <a:pPr lvl="0"/>
            <a:r>
              <a:rPr lang="en-US"/>
              <a:t>Click to edit Master text styles</a:t>
            </a:r>
          </a:p>
        </p:txBody>
      </p:sp>
      <p:sp>
        <p:nvSpPr>
          <p:cNvPr id="37" name="Text Placeholder 4">
            <a:extLst>
              <a:ext uri="{FF2B5EF4-FFF2-40B4-BE49-F238E27FC236}">
                <a16:creationId xmlns:a16="http://schemas.microsoft.com/office/drawing/2014/main" id="{4ADA9C53-0DC4-4D43-B80C-9B0A9E0EBDE1}"/>
              </a:ext>
            </a:extLst>
          </p:cNvPr>
          <p:cNvSpPr>
            <a:spLocks noGrp="1"/>
          </p:cNvSpPr>
          <p:nvPr>
            <p:ph type="body" sz="quarter" idx="19"/>
          </p:nvPr>
        </p:nvSpPr>
        <p:spPr>
          <a:xfrm>
            <a:off x="6206672" y="2328553"/>
            <a:ext cx="2286000" cy="911029"/>
          </a:xfrm>
          <a:prstGeom prst="rect">
            <a:avLst/>
          </a:prstGeom>
        </p:spPr>
        <p:txBody>
          <a:bodyPr/>
          <a:lstStyle>
            <a:lvl1pPr>
              <a:buNone/>
              <a:defRPr sz="1800" b="1"/>
            </a:lvl1pPr>
          </a:lstStyle>
          <a:p>
            <a:pPr lvl="0"/>
            <a:r>
              <a:rPr lang="en-US"/>
              <a:t>Click to edit Master text styles</a:t>
            </a:r>
          </a:p>
        </p:txBody>
      </p:sp>
      <p:sp>
        <p:nvSpPr>
          <p:cNvPr id="38" name="Text Placeholder 4">
            <a:extLst>
              <a:ext uri="{FF2B5EF4-FFF2-40B4-BE49-F238E27FC236}">
                <a16:creationId xmlns:a16="http://schemas.microsoft.com/office/drawing/2014/main" id="{F8E68047-DF25-AB45-A0F0-F4DFE23516C6}"/>
              </a:ext>
            </a:extLst>
          </p:cNvPr>
          <p:cNvSpPr>
            <a:spLocks noGrp="1"/>
          </p:cNvSpPr>
          <p:nvPr>
            <p:ph type="body" sz="quarter" idx="20"/>
          </p:nvPr>
        </p:nvSpPr>
        <p:spPr>
          <a:xfrm>
            <a:off x="6206672" y="3336211"/>
            <a:ext cx="2286000" cy="2490992"/>
          </a:xfrm>
          <a:prstGeom prst="rect">
            <a:avLst/>
          </a:prstGeom>
        </p:spPr>
        <p:txBody>
          <a:bodyPr/>
          <a:lstStyle>
            <a:lvl1pPr marL="0" indent="0">
              <a:lnSpc>
                <a:spcPct val="100000"/>
              </a:lnSpc>
              <a:buFont typeface="Arial" panose="020B0604020202020204" pitchFamily="34" charset="0"/>
              <a:buNone/>
              <a:defRPr sz="1400" b="0"/>
            </a:lvl1pPr>
          </a:lstStyle>
          <a:p>
            <a:pPr lvl="0"/>
            <a:r>
              <a:rPr lang="en-US"/>
              <a:t>Click to edit Master text styles</a:t>
            </a:r>
          </a:p>
        </p:txBody>
      </p:sp>
      <p:sp>
        <p:nvSpPr>
          <p:cNvPr id="41" name="Text Placeholder 4">
            <a:extLst>
              <a:ext uri="{FF2B5EF4-FFF2-40B4-BE49-F238E27FC236}">
                <a16:creationId xmlns:a16="http://schemas.microsoft.com/office/drawing/2014/main" id="{61DB1B27-14E7-1549-BDAA-6DD31A1B1FC4}"/>
              </a:ext>
            </a:extLst>
          </p:cNvPr>
          <p:cNvSpPr>
            <a:spLocks noGrp="1"/>
          </p:cNvSpPr>
          <p:nvPr>
            <p:ph type="body" sz="quarter" idx="21"/>
          </p:nvPr>
        </p:nvSpPr>
        <p:spPr>
          <a:xfrm>
            <a:off x="8839200" y="2328553"/>
            <a:ext cx="2286000" cy="911029"/>
          </a:xfrm>
          <a:prstGeom prst="rect">
            <a:avLst/>
          </a:prstGeom>
        </p:spPr>
        <p:txBody>
          <a:bodyPr/>
          <a:lstStyle>
            <a:lvl1pPr>
              <a:buNone/>
              <a:defRPr sz="1800" b="1"/>
            </a:lvl1pPr>
          </a:lstStyle>
          <a:p>
            <a:pPr lvl="0"/>
            <a:r>
              <a:rPr lang="en-US"/>
              <a:t>Click to edit Master text styles</a:t>
            </a:r>
          </a:p>
        </p:txBody>
      </p:sp>
      <p:sp>
        <p:nvSpPr>
          <p:cNvPr id="42" name="Text Placeholder 4">
            <a:extLst>
              <a:ext uri="{FF2B5EF4-FFF2-40B4-BE49-F238E27FC236}">
                <a16:creationId xmlns:a16="http://schemas.microsoft.com/office/drawing/2014/main" id="{69D66743-22F2-C84F-9FD2-F350766D6CDF}"/>
              </a:ext>
            </a:extLst>
          </p:cNvPr>
          <p:cNvSpPr>
            <a:spLocks noGrp="1"/>
          </p:cNvSpPr>
          <p:nvPr>
            <p:ph type="body" sz="quarter" idx="22"/>
          </p:nvPr>
        </p:nvSpPr>
        <p:spPr>
          <a:xfrm>
            <a:off x="8839200" y="3331030"/>
            <a:ext cx="2286000" cy="2466536"/>
          </a:xfrm>
          <a:prstGeom prst="rect">
            <a:avLst/>
          </a:prstGeom>
        </p:spPr>
        <p:txBody>
          <a:bodyPr/>
          <a:lstStyle>
            <a:lvl1pPr marL="0" indent="0">
              <a:lnSpc>
                <a:spcPct val="100000"/>
              </a:lnSpc>
              <a:buFont typeface="Arial" panose="020B0604020202020204" pitchFamily="34" charset="0"/>
              <a:buNone/>
              <a:defRPr sz="1400" b="0"/>
            </a:lvl1pPr>
          </a:lstStyle>
          <a:p>
            <a:pPr lvl="0"/>
            <a:r>
              <a:rPr lang="en-US"/>
              <a:t>Click to edit Master text styles</a:t>
            </a:r>
          </a:p>
        </p:txBody>
      </p:sp>
      <p:sp>
        <p:nvSpPr>
          <p:cNvPr id="43" name="Text Placeholder 4">
            <a:extLst>
              <a:ext uri="{FF2B5EF4-FFF2-40B4-BE49-F238E27FC236}">
                <a16:creationId xmlns:a16="http://schemas.microsoft.com/office/drawing/2014/main" id="{4A38EF55-8739-4A40-A228-67296EA938B3}"/>
              </a:ext>
            </a:extLst>
          </p:cNvPr>
          <p:cNvSpPr>
            <a:spLocks noGrp="1"/>
          </p:cNvSpPr>
          <p:nvPr>
            <p:ph type="body" sz="quarter" idx="23"/>
          </p:nvPr>
        </p:nvSpPr>
        <p:spPr>
          <a:xfrm>
            <a:off x="3574144" y="2328553"/>
            <a:ext cx="2286000" cy="911029"/>
          </a:xfrm>
          <a:prstGeom prst="rect">
            <a:avLst/>
          </a:prstGeom>
        </p:spPr>
        <p:txBody>
          <a:bodyPr/>
          <a:lstStyle>
            <a:lvl1pPr>
              <a:buNone/>
              <a:defRPr sz="1800" b="1"/>
            </a:lvl1pPr>
          </a:lstStyle>
          <a:p>
            <a:pPr lvl="0"/>
            <a:r>
              <a:rPr lang="en-US"/>
              <a:t>Click to edit Master text styles</a:t>
            </a:r>
          </a:p>
        </p:txBody>
      </p:sp>
      <p:sp>
        <p:nvSpPr>
          <p:cNvPr id="44" name="Text Placeholder 4">
            <a:extLst>
              <a:ext uri="{FF2B5EF4-FFF2-40B4-BE49-F238E27FC236}">
                <a16:creationId xmlns:a16="http://schemas.microsoft.com/office/drawing/2014/main" id="{268DC74C-B0F9-2649-BEC3-BBA0BD737650}"/>
              </a:ext>
            </a:extLst>
          </p:cNvPr>
          <p:cNvSpPr>
            <a:spLocks noGrp="1"/>
          </p:cNvSpPr>
          <p:nvPr>
            <p:ph type="body" sz="quarter" idx="24"/>
          </p:nvPr>
        </p:nvSpPr>
        <p:spPr>
          <a:xfrm>
            <a:off x="3557921" y="3331029"/>
            <a:ext cx="2286000" cy="2466537"/>
          </a:xfrm>
          <a:prstGeom prst="rect">
            <a:avLst/>
          </a:prstGeom>
        </p:spPr>
        <p:txBody>
          <a:bodyPr/>
          <a:lstStyle>
            <a:lvl1pPr marL="0" indent="0">
              <a:lnSpc>
                <a:spcPct val="100000"/>
              </a:lnSpc>
              <a:buFont typeface="Arial" panose="020B0604020202020204" pitchFamily="34" charset="0"/>
              <a:buNone/>
              <a:defRPr sz="1400" b="0"/>
            </a:lvl1pPr>
          </a:lstStyle>
          <a:p>
            <a:pPr lvl="0"/>
            <a:r>
              <a:rPr lang="en-US"/>
              <a:t>Click to edit Master text styles</a:t>
            </a:r>
          </a:p>
        </p:txBody>
      </p:sp>
      <p:sp>
        <p:nvSpPr>
          <p:cNvPr id="3" name="Text Placeholder 2">
            <a:extLst>
              <a:ext uri="{FF2B5EF4-FFF2-40B4-BE49-F238E27FC236}">
                <a16:creationId xmlns:a16="http://schemas.microsoft.com/office/drawing/2014/main" id="{57B1422B-E6C5-43B2-9F2B-DECEB3812142}"/>
              </a:ext>
            </a:extLst>
          </p:cNvPr>
          <p:cNvSpPr>
            <a:spLocks noGrp="1"/>
          </p:cNvSpPr>
          <p:nvPr>
            <p:ph type="body" sz="quarter" idx="25"/>
          </p:nvPr>
        </p:nvSpPr>
        <p:spPr>
          <a:xfrm>
            <a:off x="968377" y="3331029"/>
            <a:ext cx="2286000" cy="2466975"/>
          </a:xfrm>
          <a:prstGeom prst="rect">
            <a:avLst/>
          </a:prstGeom>
        </p:spPr>
        <p:txBody>
          <a:bodyPr/>
          <a:lstStyle>
            <a:lvl1pPr marL="0" indent="0">
              <a:lnSpc>
                <a:spcPct val="100000"/>
              </a:lnSpc>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p:txBody>
      </p:sp>
      <p:sp>
        <p:nvSpPr>
          <p:cNvPr id="7" name="Date Placeholder 6">
            <a:extLst>
              <a:ext uri="{FF2B5EF4-FFF2-40B4-BE49-F238E27FC236}">
                <a16:creationId xmlns:a16="http://schemas.microsoft.com/office/drawing/2014/main" id="{8BC81DA9-1713-43A7-A2CF-A9525B11AF43}"/>
              </a:ext>
            </a:extLst>
          </p:cNvPr>
          <p:cNvSpPr>
            <a:spLocks noGrp="1"/>
          </p:cNvSpPr>
          <p:nvPr>
            <p:ph type="dt" sz="half" idx="26"/>
          </p:nvPr>
        </p:nvSpPr>
        <p:spPr/>
        <p:txBody>
          <a:bodyPr/>
          <a:lstStyle/>
          <a:p>
            <a:r>
              <a:rPr lang="en-US"/>
              <a:t>September 3, 20XX </a:t>
            </a:r>
          </a:p>
        </p:txBody>
      </p:sp>
      <p:sp>
        <p:nvSpPr>
          <p:cNvPr id="8" name="Footer Placeholder 7">
            <a:extLst>
              <a:ext uri="{FF2B5EF4-FFF2-40B4-BE49-F238E27FC236}">
                <a16:creationId xmlns:a16="http://schemas.microsoft.com/office/drawing/2014/main" id="{CA76A8F0-5D79-4C8A-9966-308409EB26B0}"/>
              </a:ext>
            </a:extLst>
          </p:cNvPr>
          <p:cNvSpPr>
            <a:spLocks noGrp="1"/>
          </p:cNvSpPr>
          <p:nvPr>
            <p:ph type="ftr" sz="quarter" idx="27"/>
          </p:nvPr>
        </p:nvSpPr>
        <p:spPr/>
        <p:txBody>
          <a:bodyPr/>
          <a:lstStyle/>
          <a:p>
            <a:r>
              <a:rPr lang="en-US">
                <a:solidFill>
                  <a:schemeClr val="bg1"/>
                </a:solidFill>
              </a:rPr>
              <a:t>Annual Review</a:t>
            </a:r>
          </a:p>
        </p:txBody>
      </p:sp>
      <p:sp>
        <p:nvSpPr>
          <p:cNvPr id="9" name="Slide Number Placeholder 8">
            <a:extLst>
              <a:ext uri="{FF2B5EF4-FFF2-40B4-BE49-F238E27FC236}">
                <a16:creationId xmlns:a16="http://schemas.microsoft.com/office/drawing/2014/main" id="{3F85BAE5-43DA-49F0-89E6-66D549C52389}"/>
              </a:ext>
            </a:extLst>
          </p:cNvPr>
          <p:cNvSpPr>
            <a:spLocks noGrp="1"/>
          </p:cNvSpPr>
          <p:nvPr>
            <p:ph type="sldNum" sz="quarter" idx="28"/>
          </p:nvPr>
        </p:nvSpPr>
        <p:spPr/>
        <p:txBody>
          <a:bodyPr/>
          <a:lstStyle/>
          <a:p>
            <a:fld id="{7782931A-7D25-4B4B-9464-57AE418934A3}" type="slidenum">
              <a:rPr lang="en-US" smtClean="0"/>
              <a:pPr/>
              <a:t>‹#›</a:t>
            </a:fld>
            <a:endParaRPr lang="en-US"/>
          </a:p>
        </p:txBody>
      </p:sp>
    </p:spTree>
    <p:extLst>
      <p:ext uri="{BB962C8B-B14F-4D97-AF65-F5344CB8AC3E}">
        <p14:creationId xmlns:p14="http://schemas.microsoft.com/office/powerpoint/2010/main" val="2199256008"/>
      </p:ext>
    </p:extLst>
  </p:cSld>
  <p:clrMapOvr>
    <a:masterClrMapping/>
  </p:clrMapOvr>
  <p:extLst>
    <p:ext uri="{DCECCB84-F9BA-43D5-87BE-67443E8EF086}">
      <p15:sldGuideLst xmlns:p15="http://schemas.microsoft.com/office/powerpoint/2012/main">
        <p15:guide id="2" pos="648">
          <p15:clr>
            <a:srgbClr val="FBAE40"/>
          </p15:clr>
        </p15:guide>
        <p15:guide id="4" orient="horz" pos="1152" userDrawn="1">
          <p15:clr>
            <a:srgbClr val="FBAE40"/>
          </p15:clr>
        </p15:guide>
        <p15:guide id="5" orient="horz" pos="1440" userDrawn="1">
          <p15:clr>
            <a:srgbClr val="FBAE40"/>
          </p15:clr>
        </p15:guide>
        <p15:guide id="14" pos="148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9F22C8-3EAB-425F-ADBA-3A162D82024E}"/>
              </a:ext>
            </a:extLst>
          </p:cNvPr>
          <p:cNvSpPr>
            <a:spLocks noGrp="1"/>
          </p:cNvSpPr>
          <p:nvPr>
            <p:ph type="dt" sz="half" idx="2"/>
          </p:nvPr>
        </p:nvSpPr>
        <p:spPr>
          <a:xfrm>
            <a:off x="9830818" y="6292334"/>
            <a:ext cx="1522982" cy="182880"/>
          </a:xfrm>
          <a:prstGeom prst="rect">
            <a:avLst/>
          </a:prstGeom>
        </p:spPr>
        <p:txBody>
          <a:bodyPr vert="horz" lIns="0" tIns="45720" rIns="0" bIns="45720" rtlCol="0" anchor="ctr"/>
          <a:lstStyle>
            <a:lvl1pPr algn="l">
              <a:defRPr sz="1200" b="0">
                <a:solidFill>
                  <a:schemeClr val="bg1"/>
                </a:solidFill>
              </a:defRPr>
            </a:lvl1pPr>
          </a:lstStyle>
          <a:p>
            <a:r>
              <a:rPr lang="en-US"/>
              <a:t>7 Settembre 2023</a:t>
            </a:r>
          </a:p>
        </p:txBody>
      </p:sp>
      <p:sp>
        <p:nvSpPr>
          <p:cNvPr id="3" name="Footer Placeholder 4">
            <a:extLst>
              <a:ext uri="{FF2B5EF4-FFF2-40B4-BE49-F238E27FC236}">
                <a16:creationId xmlns:a16="http://schemas.microsoft.com/office/drawing/2014/main" id="{CC4B4F87-0B31-4EDA-8270-4233B0D8FF74}"/>
              </a:ext>
            </a:extLst>
          </p:cNvPr>
          <p:cNvSpPr>
            <a:spLocks noGrp="1"/>
          </p:cNvSpPr>
          <p:nvPr>
            <p:ph type="ftr" sz="quarter" idx="3"/>
          </p:nvPr>
        </p:nvSpPr>
        <p:spPr>
          <a:xfrm>
            <a:off x="4965192" y="6294120"/>
            <a:ext cx="4795776" cy="181094"/>
          </a:xfrm>
          <a:prstGeom prst="rect">
            <a:avLst/>
          </a:prstGeom>
        </p:spPr>
        <p:txBody>
          <a:bodyPr vert="horz" lIns="91440" tIns="45720" rIns="91440" bIns="45720" rtlCol="0" anchor="ctr"/>
          <a:lstStyle>
            <a:lvl1pPr algn="l">
              <a:defRPr sz="1200" b="1">
                <a:solidFill>
                  <a:schemeClr val="bg1"/>
                </a:solidFill>
              </a:defRPr>
            </a:lvl1pPr>
          </a:lstStyle>
          <a:p>
            <a:pPr algn="r"/>
            <a:r>
              <a:rPr lang="en-US"/>
              <a:t>Festival </a:t>
            </a:r>
            <a:r>
              <a:rPr lang="en-US" err="1"/>
              <a:t>della</a:t>
            </a:r>
            <a:r>
              <a:rPr lang="en-US"/>
              <a:t> </a:t>
            </a:r>
            <a:r>
              <a:rPr lang="en-US" err="1"/>
              <a:t>Comunicazione</a:t>
            </a:r>
            <a:r>
              <a:rPr lang="en-US"/>
              <a:t>, </a:t>
            </a:r>
            <a:r>
              <a:rPr lang="en-US" err="1"/>
              <a:t>Camogli</a:t>
            </a:r>
            <a:r>
              <a:rPr lang="en-US"/>
              <a:t> </a:t>
            </a:r>
          </a:p>
        </p:txBody>
      </p:sp>
      <p:sp>
        <p:nvSpPr>
          <p:cNvPr id="4" name="Slide Number Placeholder 5">
            <a:extLst>
              <a:ext uri="{FF2B5EF4-FFF2-40B4-BE49-F238E27FC236}">
                <a16:creationId xmlns:a16="http://schemas.microsoft.com/office/drawing/2014/main" id="{A05EC255-976A-48BF-A8A0-1ECEBDFBB6B7}"/>
              </a:ext>
            </a:extLst>
          </p:cNvPr>
          <p:cNvSpPr>
            <a:spLocks noGrp="1"/>
          </p:cNvSpPr>
          <p:nvPr>
            <p:ph type="sldNum" sz="quarter" idx="4"/>
          </p:nvPr>
        </p:nvSpPr>
        <p:spPr>
          <a:xfrm>
            <a:off x="11493500" y="6292334"/>
            <a:ext cx="412750" cy="182880"/>
          </a:xfrm>
          <a:prstGeom prst="rect">
            <a:avLst/>
          </a:prstGeom>
        </p:spPr>
        <p:txBody>
          <a:bodyPr vert="horz" lIns="91440" tIns="45720" rIns="91440" bIns="45720" rtlCol="0" anchor="ctr"/>
          <a:lstStyle>
            <a:lvl1pPr algn="r">
              <a:defRPr sz="1200">
                <a:solidFill>
                  <a:schemeClr val="bg1"/>
                </a:solidFill>
              </a:defRPr>
            </a:lvl1pPr>
          </a:lstStyle>
          <a:p>
            <a:fld id="{7782931A-7D25-4B4B-9464-57AE418934A3}" type="slidenum">
              <a:rPr lang="en-US" smtClean="0"/>
              <a:pPr/>
              <a:t>‹#›</a:t>
            </a:fld>
            <a:endParaRPr lang="en-US"/>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74" r:id="rId2"/>
    <p:sldLayoutId id="2147483673" r:id="rId3"/>
    <p:sldLayoutId id="2147483671" r:id="rId4"/>
    <p:sldLayoutId id="2147483678" r:id="rId5"/>
    <p:sldLayoutId id="2147483676" r:id="rId6"/>
    <p:sldLayoutId id="2147483677" r:id="rId7"/>
    <p:sldLayoutId id="2147483660" r:id="rId8"/>
    <p:sldLayoutId id="2147483675" r:id="rId9"/>
    <p:sldLayoutId id="2147483679" r:id="rId10"/>
    <p:sldLayoutId id="2147483680" r:id="rId11"/>
    <p:sldLayoutId id="2147483681" r:id="rId12"/>
    <p:sldLayoutId id="2147483684" r:id="rId13"/>
    <p:sldLayoutId id="2147483685" r:id="rId14"/>
    <p:sldLayoutId id="2147483686" r:id="rId15"/>
    <p:sldLayoutId id="2147483687" r:id="rId16"/>
    <p:sldLayoutId id="2147483688" r:id="rId17"/>
  </p:sldLayoutIdLst>
  <p:hf hdr="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7008" userDrawn="1">
          <p15:clr>
            <a:srgbClr val="F26B43"/>
          </p15:clr>
        </p15:guide>
        <p15:guide id="8" pos="3720">
          <p15:clr>
            <a:srgbClr val="547EBF"/>
          </p15:clr>
        </p15:guide>
        <p15:guide id="9" pos="2112">
          <p15:clr>
            <a:srgbClr val="547EBF"/>
          </p15:clr>
        </p15:guide>
        <p15:guide id="10" pos="1824" userDrawn="1">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orient="horz" pos="624" userDrawn="1">
          <p15:clr>
            <a:srgbClr val="F26B43"/>
          </p15:clr>
        </p15:guide>
        <p15:guide id="18" orient="horz" pos="3672" userDrawn="1">
          <p15:clr>
            <a:srgbClr val="F26B43"/>
          </p15:clr>
        </p15:guide>
        <p15:guide id="19" pos="3984" userDrawn="1">
          <p15:clr>
            <a:srgbClr val="547EB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2.png"/><Relationship Id="rId12"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41.pn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mailto:lucio.rossi@mi.infn.it" TargetMode="External"/><Relationship Id="rId2" Type="http://schemas.openxmlformats.org/officeDocument/2006/relationships/hyperlink" Target="mailto:stefania.farinon@ge.infn.it" TargetMode="External"/><Relationship Id="rId1" Type="http://schemas.openxmlformats.org/officeDocument/2006/relationships/slideLayout" Target="../slideLayouts/slideLayout2.xml"/><Relationship Id="rId4" Type="http://schemas.openxmlformats.org/officeDocument/2006/relationships/hyperlink" Target="mailto:marco.statera@mi.infn.i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tif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alyzing the LHC Magnet Quenches - IEEE Spectrum">
            <a:extLst>
              <a:ext uri="{FF2B5EF4-FFF2-40B4-BE49-F238E27FC236}">
                <a16:creationId xmlns:a16="http://schemas.microsoft.com/office/drawing/2014/main" id="{539B441D-177F-ECE6-BF52-710E62D6D04F}"/>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56" t="37914" r="-1556" b="29845"/>
          <a:stretch/>
        </p:blipFill>
        <p:spPr bwMode="auto">
          <a:xfrm>
            <a:off x="-159248" y="5641"/>
            <a:ext cx="12563502" cy="408551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9C99CF7C-AFAB-48F1-8FC3-CCCE989822A6}"/>
              </a:ext>
            </a:extLst>
          </p:cNvPr>
          <p:cNvSpPr>
            <a:spLocks noGrp="1"/>
          </p:cNvSpPr>
          <p:nvPr>
            <p:ph type="title"/>
          </p:nvPr>
        </p:nvSpPr>
        <p:spPr>
          <a:xfrm>
            <a:off x="976312" y="1656344"/>
            <a:ext cx="10781579" cy="2573476"/>
          </a:xfrm>
        </p:spPr>
        <p:txBody>
          <a:bodyPr/>
          <a:lstStyle/>
          <a:p>
            <a:br>
              <a:rPr lang="en-US" sz="3200" noProof="0" dirty="0">
                <a:solidFill>
                  <a:schemeClr val="tx1"/>
                </a:solidFill>
              </a:rPr>
            </a:br>
            <a:r>
              <a:rPr lang="en-US" sz="3300" noProof="0" dirty="0">
                <a:solidFill>
                  <a:schemeClr val="tx1"/>
                </a:solidFill>
              </a:rPr>
              <a:t>SUPERCONDUCTING MAGNET THEMES </a:t>
            </a:r>
            <a:br>
              <a:rPr lang="en-US" sz="3300" noProof="0" dirty="0">
                <a:solidFill>
                  <a:schemeClr val="tx1"/>
                </a:solidFill>
              </a:rPr>
            </a:br>
            <a:r>
              <a:rPr lang="en-US" sz="3300" noProof="0" dirty="0">
                <a:solidFill>
                  <a:schemeClr val="tx1"/>
                </a:solidFill>
              </a:rPr>
              <a:t>PhD on Accelerator Physics @ Sapienza University</a:t>
            </a:r>
            <a:br>
              <a:rPr lang="en-US" sz="3300" noProof="0" dirty="0">
                <a:solidFill>
                  <a:schemeClr val="tx1"/>
                </a:solidFill>
              </a:rPr>
            </a:br>
            <a:endParaRPr lang="en-US" sz="2800" noProof="0" dirty="0">
              <a:solidFill>
                <a:schemeClr val="tx1"/>
              </a:solidFill>
              <a:latin typeface="+mn-lt"/>
            </a:endParaRPr>
          </a:p>
        </p:txBody>
      </p:sp>
      <p:sp>
        <p:nvSpPr>
          <p:cNvPr id="8" name="Title 8">
            <a:extLst>
              <a:ext uri="{FF2B5EF4-FFF2-40B4-BE49-F238E27FC236}">
                <a16:creationId xmlns:a16="http://schemas.microsoft.com/office/drawing/2014/main" id="{E0FC35C1-6DDA-778A-CC4F-38546DC64D77}"/>
              </a:ext>
            </a:extLst>
          </p:cNvPr>
          <p:cNvSpPr txBox="1">
            <a:spLocks/>
          </p:cNvSpPr>
          <p:nvPr/>
        </p:nvSpPr>
        <p:spPr>
          <a:xfrm>
            <a:off x="1281112" y="4287618"/>
            <a:ext cx="4205289" cy="1454239"/>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2800" dirty="0"/>
              <a:t>Stefania FARINON</a:t>
            </a:r>
          </a:p>
          <a:p>
            <a:r>
              <a:rPr lang="it-IT" sz="2400" dirty="0"/>
              <a:t>INFN Genova</a:t>
            </a:r>
          </a:p>
          <a:p>
            <a:r>
              <a:rPr lang="it-IT" sz="2400" dirty="0"/>
              <a:t>stefania.farinon@ge.infn.it</a:t>
            </a:r>
          </a:p>
        </p:txBody>
      </p:sp>
      <p:pic>
        <p:nvPicPr>
          <p:cNvPr id="4" name="Picture 3">
            <a:extLst>
              <a:ext uri="{FF2B5EF4-FFF2-40B4-BE49-F238E27FC236}">
                <a16:creationId xmlns:a16="http://schemas.microsoft.com/office/drawing/2014/main" id="{925CD96F-7C57-5388-2391-26B0E36F422F}"/>
              </a:ext>
            </a:extLst>
          </p:cNvPr>
          <p:cNvPicPr>
            <a:picLocks noChangeAspect="1"/>
          </p:cNvPicPr>
          <p:nvPr/>
        </p:nvPicPr>
        <p:blipFill>
          <a:blip r:embed="rId3"/>
          <a:srcRect l="14584" t="20093" r="12753" b="13400"/>
          <a:stretch/>
        </p:blipFill>
        <p:spPr>
          <a:xfrm>
            <a:off x="212436" y="4711"/>
            <a:ext cx="4100945" cy="2303550"/>
          </a:xfrm>
          <a:prstGeom prst="rect">
            <a:avLst/>
          </a:prstGeom>
        </p:spPr>
      </p:pic>
      <p:sp>
        <p:nvSpPr>
          <p:cNvPr id="2" name="Title 8">
            <a:extLst>
              <a:ext uri="{FF2B5EF4-FFF2-40B4-BE49-F238E27FC236}">
                <a16:creationId xmlns:a16="http://schemas.microsoft.com/office/drawing/2014/main" id="{1E35F67A-866D-5042-B16D-37227A785A4C}"/>
              </a:ext>
            </a:extLst>
          </p:cNvPr>
          <p:cNvSpPr txBox="1">
            <a:spLocks/>
          </p:cNvSpPr>
          <p:nvPr/>
        </p:nvSpPr>
        <p:spPr>
          <a:xfrm>
            <a:off x="5948517" y="2460566"/>
            <a:ext cx="5098027" cy="3281291"/>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2800" dirty="0"/>
              <a:t>Lucio ROSSI</a:t>
            </a:r>
          </a:p>
          <a:p>
            <a:pPr algn="r"/>
            <a:r>
              <a:rPr lang="it-IT" sz="2400" dirty="0"/>
              <a:t>Milano University and INFN LASA</a:t>
            </a:r>
          </a:p>
          <a:p>
            <a:pPr algn="r"/>
            <a:r>
              <a:rPr lang="it-IT" sz="2400" dirty="0"/>
              <a:t>lucio.rossi@mi.infn.it</a:t>
            </a:r>
          </a:p>
        </p:txBody>
      </p:sp>
      <p:sp>
        <p:nvSpPr>
          <p:cNvPr id="5" name="Subtitle 2">
            <a:extLst>
              <a:ext uri="{FF2B5EF4-FFF2-40B4-BE49-F238E27FC236}">
                <a16:creationId xmlns:a16="http://schemas.microsoft.com/office/drawing/2014/main" id="{FD14D4C3-050E-2450-6A89-C203F8D140C6}"/>
              </a:ext>
            </a:extLst>
          </p:cNvPr>
          <p:cNvSpPr txBox="1">
            <a:spLocks/>
          </p:cNvSpPr>
          <p:nvPr/>
        </p:nvSpPr>
        <p:spPr>
          <a:xfrm>
            <a:off x="-159248" y="5880523"/>
            <a:ext cx="11944936" cy="5287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400"/>
              </a:spcBef>
              <a:buClr>
                <a:schemeClr val="accent1"/>
              </a:buClr>
              <a:buSzPct val="80000"/>
              <a:buFont typeface="Corbel" pitchFamily="34" charset="0"/>
              <a:buNone/>
              <a:defRPr sz="2200" kern="1200">
                <a:solidFill>
                  <a:srgbClr val="FFFFFF"/>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lumMod val="50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200" kern="1200">
                <a:solidFill>
                  <a:schemeClr val="accent1">
                    <a:lumMod val="50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lumMod val="50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lumMod val="50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SzPct val="80000"/>
              <a:buFont typeface="Corbel" pitchFamily="34" charset="0"/>
              <a:buNone/>
              <a:defRPr sz="2000" kern="1200">
                <a:solidFill>
                  <a:schemeClr val="accent1"/>
                </a:solidFill>
                <a:latin typeface="+mn-lt"/>
                <a:ea typeface="+mn-ea"/>
                <a:cs typeface="+mn-cs"/>
              </a:defRPr>
            </a:lvl9pPr>
          </a:lstStyle>
          <a:p>
            <a:r>
              <a:rPr lang="en-US" sz="2400" dirty="0">
                <a:solidFill>
                  <a:srgbClr val="92D050"/>
                </a:solidFill>
              </a:rPr>
              <a:t>THESE SLIDES ARE MOSTLY TAKEN FROM LAST YEAR PRESENTATION BY L.ROSSI</a:t>
            </a:r>
          </a:p>
        </p:txBody>
      </p:sp>
    </p:spTree>
    <p:extLst>
      <p:ext uri="{BB962C8B-B14F-4D97-AF65-F5344CB8AC3E}">
        <p14:creationId xmlns:p14="http://schemas.microsoft.com/office/powerpoint/2010/main" val="260547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BBE7C-7A7A-E1B8-1626-948C6096D1FF}"/>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3A2F986C-9E3F-C3E5-6BF8-F92FE888AF57}"/>
              </a:ext>
            </a:extLst>
          </p:cNvPr>
          <p:cNvSpPr>
            <a:spLocks noGrp="1"/>
          </p:cNvSpPr>
          <p:nvPr>
            <p:ph type="title"/>
          </p:nvPr>
        </p:nvSpPr>
        <p:spPr/>
        <p:txBody>
          <a:bodyPr/>
          <a:lstStyle/>
          <a:p>
            <a:r>
              <a:rPr lang="en-US" noProof="0" dirty="0"/>
              <a:t>SC magnets for medical applications</a:t>
            </a:r>
            <a:endParaRPr lang="en-US" dirty="0"/>
          </a:p>
        </p:txBody>
      </p:sp>
      <p:pic>
        <p:nvPicPr>
          <p:cNvPr id="4" name="Picture 3">
            <a:extLst>
              <a:ext uri="{FF2B5EF4-FFF2-40B4-BE49-F238E27FC236}">
                <a16:creationId xmlns:a16="http://schemas.microsoft.com/office/drawing/2014/main" id="{01BB1D04-981A-E4A4-4D3A-68796F610AF3}"/>
              </a:ext>
            </a:extLst>
          </p:cNvPr>
          <p:cNvPicPr>
            <a:picLocks noChangeAspect="1"/>
          </p:cNvPicPr>
          <p:nvPr/>
        </p:nvPicPr>
        <p:blipFill>
          <a:blip r:embed="rId2"/>
          <a:stretch>
            <a:fillRect/>
          </a:stretch>
        </p:blipFill>
        <p:spPr>
          <a:xfrm>
            <a:off x="8921387" y="190321"/>
            <a:ext cx="2619000" cy="2063244"/>
          </a:xfrm>
          <a:prstGeom prst="rect">
            <a:avLst/>
          </a:prstGeom>
        </p:spPr>
      </p:pic>
      <p:pic>
        <p:nvPicPr>
          <p:cNvPr id="5" name="Immagine 49">
            <a:extLst>
              <a:ext uri="{FF2B5EF4-FFF2-40B4-BE49-F238E27FC236}">
                <a16:creationId xmlns:a16="http://schemas.microsoft.com/office/drawing/2014/main" id="{CB7235AD-0896-E807-CBEC-7EF745EAF2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28"/>
          <a:stretch/>
        </p:blipFill>
        <p:spPr>
          <a:xfrm>
            <a:off x="9043959" y="2354674"/>
            <a:ext cx="2625680" cy="1421706"/>
          </a:xfrm>
          <a:prstGeom prst="rect">
            <a:avLst/>
          </a:prstGeom>
        </p:spPr>
      </p:pic>
      <p:pic>
        <p:nvPicPr>
          <p:cNvPr id="6" name="Picture 12">
            <a:extLst>
              <a:ext uri="{FF2B5EF4-FFF2-40B4-BE49-F238E27FC236}">
                <a16:creationId xmlns:a16="http://schemas.microsoft.com/office/drawing/2014/main" id="{C80A532A-93E7-07D5-053A-C0DD7E882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050" y="4487480"/>
            <a:ext cx="2377638" cy="1352829"/>
          </a:xfrm>
          <a:prstGeom prst="rect">
            <a:avLst/>
          </a:prstGeom>
        </p:spPr>
      </p:pic>
    </p:spTree>
    <p:extLst>
      <p:ext uri="{BB962C8B-B14F-4D97-AF65-F5344CB8AC3E}">
        <p14:creationId xmlns:p14="http://schemas.microsoft.com/office/powerpoint/2010/main" val="618940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4F9289-4F8A-E4B7-6421-C7C9B7BFD9CF}"/>
              </a:ext>
            </a:extLst>
          </p:cNvPr>
          <p:cNvSpPr>
            <a:spLocks noGrp="1"/>
          </p:cNvSpPr>
          <p:nvPr>
            <p:ph type="body" sz="quarter" idx="10"/>
          </p:nvPr>
        </p:nvSpPr>
        <p:spPr>
          <a:xfrm>
            <a:off x="612649" y="1406106"/>
            <a:ext cx="6623894" cy="2379313"/>
          </a:xfrm>
        </p:spPr>
        <p:txBody>
          <a:bodyPr>
            <a:normAutofit fontScale="77500" lnSpcReduction="20000"/>
          </a:bodyPr>
          <a:lstStyle/>
          <a:p>
            <a:r>
              <a:rPr lang="en-US" dirty="0"/>
              <a:t>Multiple ions delivered with light-weighted Gantry</a:t>
            </a:r>
          </a:p>
          <a:p>
            <a:r>
              <a:rPr lang="en-US" dirty="0"/>
              <a:t>Rotatable gantry allows non-coplanar irradiation, enhancing effectiveness </a:t>
            </a:r>
          </a:p>
          <a:p>
            <a:r>
              <a:rPr lang="en-US" dirty="0"/>
              <a:t>Treatment rooms equipped with patient imaging</a:t>
            </a:r>
          </a:p>
          <a:p>
            <a:r>
              <a:rPr lang="en-US" dirty="0"/>
              <a:t>Dose Delivery and Range Verification Systems able to adapt online the dose delivered</a:t>
            </a:r>
          </a:p>
          <a:p>
            <a:endParaRPr lang="en-US" dirty="0"/>
          </a:p>
        </p:txBody>
      </p:sp>
      <p:sp>
        <p:nvSpPr>
          <p:cNvPr id="3" name="Title 2">
            <a:extLst>
              <a:ext uri="{FF2B5EF4-FFF2-40B4-BE49-F238E27FC236}">
                <a16:creationId xmlns:a16="http://schemas.microsoft.com/office/drawing/2014/main" id="{C6C9DF7A-7BC0-9BDF-E1C7-50E5861C9350}"/>
              </a:ext>
            </a:extLst>
          </p:cNvPr>
          <p:cNvSpPr>
            <a:spLocks noGrp="1"/>
          </p:cNvSpPr>
          <p:nvPr>
            <p:ph type="title"/>
          </p:nvPr>
        </p:nvSpPr>
        <p:spPr/>
        <p:txBody>
          <a:bodyPr/>
          <a:lstStyle/>
          <a:p>
            <a:r>
              <a:rPr lang="en-US" sz="4400" b="1" dirty="0">
                <a:solidFill>
                  <a:schemeClr val="dk1"/>
                </a:solidFill>
              </a:rPr>
              <a:t>What’s next for particle therapy?</a:t>
            </a:r>
            <a:endParaRPr lang="en-US" dirty="0"/>
          </a:p>
        </p:txBody>
      </p:sp>
      <p:pic>
        <p:nvPicPr>
          <p:cNvPr id="4" name="Google Shape;55;p13">
            <a:extLst>
              <a:ext uri="{FF2B5EF4-FFF2-40B4-BE49-F238E27FC236}">
                <a16:creationId xmlns:a16="http://schemas.microsoft.com/office/drawing/2014/main" id="{91F7F752-2331-E4C8-22B6-43195DAC992C}"/>
              </a:ext>
            </a:extLst>
          </p:cNvPr>
          <p:cNvPicPr preferRelativeResize="0"/>
          <p:nvPr/>
        </p:nvPicPr>
        <p:blipFill>
          <a:blip r:embed="rId2">
            <a:alphaModFix/>
          </a:blip>
          <a:stretch>
            <a:fillRect/>
          </a:stretch>
        </p:blipFill>
        <p:spPr>
          <a:xfrm>
            <a:off x="6912663" y="1195518"/>
            <a:ext cx="4887233" cy="2118171"/>
          </a:xfrm>
          <a:prstGeom prst="rect">
            <a:avLst/>
          </a:prstGeom>
          <a:noFill/>
          <a:ln>
            <a:noFill/>
          </a:ln>
        </p:spPr>
      </p:pic>
      <p:pic>
        <p:nvPicPr>
          <p:cNvPr id="5" name="Google Shape;58;p13">
            <a:extLst>
              <a:ext uri="{FF2B5EF4-FFF2-40B4-BE49-F238E27FC236}">
                <a16:creationId xmlns:a16="http://schemas.microsoft.com/office/drawing/2014/main" id="{D6F4CFD8-CACB-E66B-C87D-00EF7F633CB7}"/>
              </a:ext>
            </a:extLst>
          </p:cNvPr>
          <p:cNvPicPr preferRelativeResize="0">
            <a:picLocks noChangeAspect="1"/>
          </p:cNvPicPr>
          <p:nvPr/>
        </p:nvPicPr>
        <p:blipFill>
          <a:blip r:embed="rId3">
            <a:alphaModFix/>
          </a:blip>
          <a:stretch>
            <a:fillRect/>
          </a:stretch>
        </p:blipFill>
        <p:spPr>
          <a:xfrm>
            <a:off x="4184988" y="3725451"/>
            <a:ext cx="3086123" cy="2567193"/>
          </a:xfrm>
          <a:prstGeom prst="rect">
            <a:avLst/>
          </a:prstGeom>
          <a:noFill/>
          <a:ln>
            <a:noFill/>
          </a:ln>
        </p:spPr>
      </p:pic>
      <p:pic>
        <p:nvPicPr>
          <p:cNvPr id="6" name="Google Shape;59;p13">
            <a:extLst>
              <a:ext uri="{FF2B5EF4-FFF2-40B4-BE49-F238E27FC236}">
                <a16:creationId xmlns:a16="http://schemas.microsoft.com/office/drawing/2014/main" id="{A360C833-5D19-ECAD-5972-0CD802FE23C0}"/>
              </a:ext>
            </a:extLst>
          </p:cNvPr>
          <p:cNvPicPr preferRelativeResize="0">
            <a:picLocks noChangeAspect="1"/>
          </p:cNvPicPr>
          <p:nvPr/>
        </p:nvPicPr>
        <p:blipFill rotWithShape="1">
          <a:blip r:embed="rId4">
            <a:alphaModFix/>
          </a:blip>
          <a:srcRect l="43262" t="29712" r="9154" b="9500"/>
          <a:stretch/>
        </p:blipFill>
        <p:spPr>
          <a:xfrm>
            <a:off x="249973" y="3725452"/>
            <a:ext cx="3572340" cy="2567193"/>
          </a:xfrm>
          <a:prstGeom prst="rect">
            <a:avLst/>
          </a:prstGeom>
          <a:noFill/>
          <a:ln>
            <a:noFill/>
          </a:ln>
        </p:spPr>
      </p:pic>
      <p:pic>
        <p:nvPicPr>
          <p:cNvPr id="7" name="Picture 6" descr="A picture containing toy, automaton&#10;&#10;Description automatically generated">
            <a:extLst>
              <a:ext uri="{FF2B5EF4-FFF2-40B4-BE49-F238E27FC236}">
                <a16:creationId xmlns:a16="http://schemas.microsoft.com/office/drawing/2014/main" id="{645DE1FB-63E4-21A6-33DF-5BD6A2E25E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6958" y="3038440"/>
            <a:ext cx="3763298" cy="3413456"/>
          </a:xfrm>
          <a:prstGeom prst="rect">
            <a:avLst/>
          </a:prstGeom>
        </p:spPr>
      </p:pic>
      <p:sp>
        <p:nvSpPr>
          <p:cNvPr id="9" name="TextBox 8">
            <a:extLst>
              <a:ext uri="{FF2B5EF4-FFF2-40B4-BE49-F238E27FC236}">
                <a16:creationId xmlns:a16="http://schemas.microsoft.com/office/drawing/2014/main" id="{2B819534-482D-EC84-6529-1BD581060494}"/>
              </a:ext>
            </a:extLst>
          </p:cNvPr>
          <p:cNvSpPr txBox="1"/>
          <p:nvPr/>
        </p:nvSpPr>
        <p:spPr>
          <a:xfrm>
            <a:off x="628170" y="3666222"/>
            <a:ext cx="6100916" cy="369332"/>
          </a:xfrm>
          <a:prstGeom prst="rect">
            <a:avLst/>
          </a:prstGeom>
          <a:noFill/>
        </p:spPr>
        <p:txBody>
          <a:bodyPr wrap="square">
            <a:spAutoFit/>
          </a:bodyPr>
          <a:lstStyle/>
          <a:p>
            <a:r>
              <a:rPr lang="en-US" dirty="0">
                <a:latin typeface="Aptos" panose="020B0004020202020204" pitchFamily="34" charset="0"/>
              </a:rPr>
              <a:t>Ion gantry @ </a:t>
            </a:r>
            <a:r>
              <a:rPr lang="en-US" dirty="0" err="1">
                <a:latin typeface="Aptos" panose="020B0004020202020204" pitchFamily="34" charset="0"/>
              </a:rPr>
              <a:t>Himac</a:t>
            </a:r>
            <a:r>
              <a:rPr lang="en-US" dirty="0">
                <a:latin typeface="Aptos" panose="020B0004020202020204" pitchFamily="34" charset="0"/>
              </a:rPr>
              <a:t> (JP)</a:t>
            </a:r>
          </a:p>
        </p:txBody>
      </p:sp>
      <p:sp>
        <p:nvSpPr>
          <p:cNvPr id="11" name="TextBox 10">
            <a:extLst>
              <a:ext uri="{FF2B5EF4-FFF2-40B4-BE49-F238E27FC236}">
                <a16:creationId xmlns:a16="http://schemas.microsoft.com/office/drawing/2014/main" id="{70EC3C4F-3231-F6A4-94FA-104575693C64}"/>
              </a:ext>
            </a:extLst>
          </p:cNvPr>
          <p:cNvSpPr txBox="1"/>
          <p:nvPr/>
        </p:nvSpPr>
        <p:spPr>
          <a:xfrm>
            <a:off x="4145348" y="5707869"/>
            <a:ext cx="2907870" cy="584775"/>
          </a:xfrm>
          <a:prstGeom prst="rect">
            <a:avLst/>
          </a:prstGeom>
          <a:noFill/>
        </p:spPr>
        <p:txBody>
          <a:bodyPr wrap="square">
            <a:spAutoFit/>
          </a:bodyPr>
          <a:lstStyle/>
          <a:p>
            <a:r>
              <a:rPr lang="en-US" sz="1600" dirty="0">
                <a:solidFill>
                  <a:schemeClr val="bg1"/>
                </a:solidFill>
                <a:latin typeface="Aptos" panose="020B0004020202020204" pitchFamily="34" charset="0"/>
              </a:rPr>
              <a:t>Gantry and imaging system of a proton therapy center</a:t>
            </a:r>
          </a:p>
        </p:txBody>
      </p:sp>
      <p:sp>
        <p:nvSpPr>
          <p:cNvPr id="13" name="TextBox 12">
            <a:extLst>
              <a:ext uri="{FF2B5EF4-FFF2-40B4-BE49-F238E27FC236}">
                <a16:creationId xmlns:a16="http://schemas.microsoft.com/office/drawing/2014/main" id="{6C37310A-F7A7-C88D-316B-BA8E81F439AA}"/>
              </a:ext>
            </a:extLst>
          </p:cNvPr>
          <p:cNvSpPr txBox="1"/>
          <p:nvPr/>
        </p:nvSpPr>
        <p:spPr>
          <a:xfrm>
            <a:off x="8031526" y="5805565"/>
            <a:ext cx="3044966" cy="646331"/>
          </a:xfrm>
          <a:prstGeom prst="rect">
            <a:avLst/>
          </a:prstGeom>
          <a:noFill/>
        </p:spPr>
        <p:txBody>
          <a:bodyPr wrap="square">
            <a:spAutoFit/>
          </a:bodyPr>
          <a:lstStyle/>
          <a:p>
            <a:r>
              <a:rPr lang="en-US" sz="1800" b="1" dirty="0">
                <a:latin typeface="Aptos" panose="020B0004020202020204" pitchFamily="34" charset="0"/>
              </a:rPr>
              <a:t>Sketch of the ion gantry in the treatment room</a:t>
            </a:r>
          </a:p>
        </p:txBody>
      </p:sp>
    </p:spTree>
    <p:extLst>
      <p:ext uri="{BB962C8B-B14F-4D97-AF65-F5344CB8AC3E}">
        <p14:creationId xmlns:p14="http://schemas.microsoft.com/office/powerpoint/2010/main" val="484679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C494E8-A423-B4B0-A269-925E51189BF8}"/>
              </a:ext>
            </a:extLst>
          </p:cNvPr>
          <p:cNvSpPr>
            <a:spLocks noGrp="1"/>
          </p:cNvSpPr>
          <p:nvPr>
            <p:ph type="title"/>
          </p:nvPr>
        </p:nvSpPr>
        <p:spPr/>
        <p:txBody>
          <a:bodyPr/>
          <a:lstStyle/>
          <a:p>
            <a:r>
              <a:rPr lang="en-US" dirty="0"/>
              <a:t>SIG WP2</a:t>
            </a:r>
          </a:p>
        </p:txBody>
      </p:sp>
      <p:pic>
        <p:nvPicPr>
          <p:cNvPr id="4" name="Picture 4" descr="A picture containing diagram&#10;&#10;Description automatically generated">
            <a:extLst>
              <a:ext uri="{FF2B5EF4-FFF2-40B4-BE49-F238E27FC236}">
                <a16:creationId xmlns:a16="http://schemas.microsoft.com/office/drawing/2014/main" id="{B960DFEF-298F-4B13-0EE3-16344536E4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4" t="5573" r="4079" b="6298"/>
          <a:stretch/>
        </p:blipFill>
        <p:spPr>
          <a:xfrm>
            <a:off x="10323248" y="78747"/>
            <a:ext cx="1424656" cy="1081459"/>
          </a:xfrm>
          <a:prstGeom prst="rect">
            <a:avLst/>
          </a:prstGeom>
        </p:spPr>
      </p:pic>
      <p:pic>
        <p:nvPicPr>
          <p:cNvPr id="6" name="Picture 4">
            <a:extLst>
              <a:ext uri="{FF2B5EF4-FFF2-40B4-BE49-F238E27FC236}">
                <a16:creationId xmlns:a16="http://schemas.microsoft.com/office/drawing/2014/main" id="{3362D526-4239-A5F2-77FE-8562D1BF3E5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8427" y="1291633"/>
            <a:ext cx="4783775" cy="2655761"/>
          </a:xfrm>
          <a:prstGeom prst="rect">
            <a:avLst/>
          </a:prstGeom>
        </p:spPr>
      </p:pic>
      <p:pic>
        <p:nvPicPr>
          <p:cNvPr id="7" name="Immagine 15">
            <a:extLst>
              <a:ext uri="{FF2B5EF4-FFF2-40B4-BE49-F238E27FC236}">
                <a16:creationId xmlns:a16="http://schemas.microsoft.com/office/drawing/2014/main" id="{FB230B46-4325-9AA7-E173-8E0C915E07EA}"/>
              </a:ext>
            </a:extLst>
          </p:cNvPr>
          <p:cNvPicPr>
            <a:picLocks noChangeAspect="1"/>
          </p:cNvPicPr>
          <p:nvPr/>
        </p:nvPicPr>
        <p:blipFill>
          <a:blip r:embed="rId4"/>
          <a:stretch>
            <a:fillRect/>
          </a:stretch>
        </p:blipFill>
        <p:spPr>
          <a:xfrm>
            <a:off x="7856924" y="3648660"/>
            <a:ext cx="3928682" cy="3002541"/>
          </a:xfrm>
          <a:prstGeom prst="rect">
            <a:avLst/>
          </a:prstGeom>
        </p:spPr>
      </p:pic>
      <p:pic>
        <p:nvPicPr>
          <p:cNvPr id="14" name="Picture 13">
            <a:extLst>
              <a:ext uri="{FF2B5EF4-FFF2-40B4-BE49-F238E27FC236}">
                <a16:creationId xmlns:a16="http://schemas.microsoft.com/office/drawing/2014/main" id="{75D376B2-076F-38A0-13FA-C6FA8761CEB6}"/>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a:off x="4812496" y="5102942"/>
            <a:ext cx="3398402" cy="1332906"/>
          </a:xfrm>
          <a:prstGeom prst="rect">
            <a:avLst/>
          </a:prstGeom>
        </p:spPr>
      </p:pic>
      <p:sp>
        <p:nvSpPr>
          <p:cNvPr id="2" name="Text Placeholder 1">
            <a:extLst>
              <a:ext uri="{FF2B5EF4-FFF2-40B4-BE49-F238E27FC236}">
                <a16:creationId xmlns:a16="http://schemas.microsoft.com/office/drawing/2014/main" id="{B181E37B-D0DA-8FF4-2ADE-F0A6270CE215}"/>
              </a:ext>
            </a:extLst>
          </p:cNvPr>
          <p:cNvSpPr>
            <a:spLocks noGrp="1"/>
          </p:cNvSpPr>
          <p:nvPr>
            <p:ph type="body" sz="quarter" idx="10"/>
          </p:nvPr>
        </p:nvSpPr>
        <p:spPr>
          <a:xfrm>
            <a:off x="612649" y="1406106"/>
            <a:ext cx="6614842" cy="4729518"/>
          </a:xfrm>
        </p:spPr>
        <p:txBody>
          <a:bodyPr>
            <a:normAutofit fontScale="92500" lnSpcReduction="20000"/>
          </a:bodyPr>
          <a:lstStyle/>
          <a:p>
            <a:r>
              <a:rPr lang="en-US" dirty="0"/>
              <a:t>Design, construction and test of a curved superconducting demonstrator magnet (SDM-c) for ion gantries</a:t>
            </a:r>
          </a:p>
          <a:p>
            <a:r>
              <a:rPr lang="en-US" dirty="0"/>
              <a:t>Main demo. magnet params</a:t>
            </a:r>
          </a:p>
          <a:p>
            <a:pPr lvl="1"/>
            <a:r>
              <a:rPr lang="en-US" dirty="0" err="1"/>
              <a:t>NbTi</a:t>
            </a:r>
            <a:r>
              <a:rPr lang="en-US" dirty="0"/>
              <a:t> superconducting Rutherford cable</a:t>
            </a:r>
          </a:p>
          <a:p>
            <a:pPr lvl="1"/>
            <a:r>
              <a:rPr lang="en-US" dirty="0"/>
              <a:t>Cos-</a:t>
            </a:r>
            <a:r>
              <a:rPr lang="el-GR" dirty="0"/>
              <a:t>θ </a:t>
            </a:r>
            <a:r>
              <a:rPr lang="en-US" dirty="0"/>
              <a:t>coils</a:t>
            </a:r>
          </a:p>
          <a:p>
            <a:pPr lvl="1"/>
            <a:r>
              <a:rPr lang="en-US" dirty="0"/>
              <a:t>Pure dipolar field: 4 T</a:t>
            </a:r>
          </a:p>
          <a:p>
            <a:pPr lvl="1"/>
            <a:r>
              <a:rPr lang="en-US" dirty="0"/>
              <a:t>Bore diameter: 80 mm</a:t>
            </a:r>
          </a:p>
          <a:p>
            <a:pPr lvl="1"/>
            <a:r>
              <a:rPr lang="en-US" dirty="0"/>
              <a:t>Small curvature radius: 1.65 m (Challenge #1)</a:t>
            </a:r>
          </a:p>
          <a:p>
            <a:pPr lvl="1"/>
            <a:r>
              <a:rPr lang="en-US" dirty="0"/>
              <a:t>Angular sector: 30°</a:t>
            </a:r>
          </a:p>
          <a:p>
            <a:pPr lvl="1"/>
            <a:r>
              <a:rPr lang="en-US" dirty="0"/>
              <a:t>High field ramp-rate: 0.15 T/s - 0.4 T/s (Challenge #2)</a:t>
            </a:r>
          </a:p>
          <a:p>
            <a:pPr lvl="1"/>
            <a:r>
              <a:rPr lang="en-US" dirty="0"/>
              <a:t>Compatible with conduction cooling</a:t>
            </a:r>
            <a:br>
              <a:rPr lang="en-US" dirty="0"/>
            </a:br>
            <a:r>
              <a:rPr lang="en-US" dirty="0"/>
              <a:t> (no </a:t>
            </a:r>
            <a:r>
              <a:rPr lang="en-US" dirty="0" err="1"/>
              <a:t>LHe</a:t>
            </a:r>
            <a:r>
              <a:rPr lang="en-US" dirty="0"/>
              <a:t>) but no optimization </a:t>
            </a:r>
            <a:br>
              <a:rPr lang="en-US" dirty="0"/>
            </a:br>
            <a:r>
              <a:rPr lang="en-US" dirty="0"/>
              <a:t>(Challenge #3)</a:t>
            </a:r>
          </a:p>
          <a:p>
            <a:endParaRPr lang="en-US" dirty="0"/>
          </a:p>
        </p:txBody>
      </p:sp>
    </p:spTree>
    <p:extLst>
      <p:ext uri="{BB962C8B-B14F-4D97-AF65-F5344CB8AC3E}">
        <p14:creationId xmlns:p14="http://schemas.microsoft.com/office/powerpoint/2010/main" val="252159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CB82AD-6BB5-C30E-02F4-769E1DFBFD11}"/>
              </a:ext>
            </a:extLst>
          </p:cNvPr>
          <p:cNvSpPr>
            <a:spLocks noGrp="1"/>
          </p:cNvSpPr>
          <p:nvPr>
            <p:ph type="title"/>
          </p:nvPr>
        </p:nvSpPr>
        <p:spPr/>
        <p:txBody>
          <a:bodyPr/>
          <a:lstStyle/>
          <a:p>
            <a:r>
              <a:rPr lang="en-US" sz="2800" dirty="0" err="1"/>
              <a:t>HITRIplus</a:t>
            </a:r>
            <a:r>
              <a:rPr lang="en-US" sz="2800" dirty="0"/>
              <a:t> WP8 – Superconducting magnet design</a:t>
            </a:r>
          </a:p>
        </p:txBody>
      </p:sp>
      <p:pic>
        <p:nvPicPr>
          <p:cNvPr id="4" name="Picture 3">
            <a:extLst>
              <a:ext uri="{FF2B5EF4-FFF2-40B4-BE49-F238E27FC236}">
                <a16:creationId xmlns:a16="http://schemas.microsoft.com/office/drawing/2014/main" id="{A157B50A-0B75-0329-7C55-5099618CA97E}"/>
              </a:ext>
            </a:extLst>
          </p:cNvPr>
          <p:cNvPicPr>
            <a:picLocks noChangeAspect="1"/>
          </p:cNvPicPr>
          <p:nvPr/>
        </p:nvPicPr>
        <p:blipFill>
          <a:blip r:embed="rId2"/>
          <a:stretch>
            <a:fillRect/>
          </a:stretch>
        </p:blipFill>
        <p:spPr>
          <a:xfrm>
            <a:off x="419226" y="1167923"/>
            <a:ext cx="10546199" cy="5215575"/>
          </a:xfrm>
          <a:prstGeom prst="rect">
            <a:avLst/>
          </a:prstGeom>
        </p:spPr>
      </p:pic>
      <p:pic>
        <p:nvPicPr>
          <p:cNvPr id="5" name="Immagine 49">
            <a:extLst>
              <a:ext uri="{FF2B5EF4-FFF2-40B4-BE49-F238E27FC236}">
                <a16:creationId xmlns:a16="http://schemas.microsoft.com/office/drawing/2014/main" id="{42F01933-E033-DF59-B402-2F8AB62363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28"/>
          <a:stretch/>
        </p:blipFill>
        <p:spPr>
          <a:xfrm>
            <a:off x="9861677" y="216188"/>
            <a:ext cx="1348102" cy="729946"/>
          </a:xfrm>
          <a:prstGeom prst="rect">
            <a:avLst/>
          </a:prstGeom>
        </p:spPr>
      </p:pic>
      <p:pic>
        <p:nvPicPr>
          <p:cNvPr id="6" name="Picture 5">
            <a:extLst>
              <a:ext uri="{FF2B5EF4-FFF2-40B4-BE49-F238E27FC236}">
                <a16:creationId xmlns:a16="http://schemas.microsoft.com/office/drawing/2014/main" id="{FF976059-42A4-539B-DA7B-7800549DCFA1}"/>
              </a:ext>
            </a:extLst>
          </p:cNvPr>
          <p:cNvPicPr>
            <a:picLocks noChangeAspect="1"/>
          </p:cNvPicPr>
          <p:nvPr/>
        </p:nvPicPr>
        <p:blipFill>
          <a:blip r:embed="rId4"/>
          <a:stretch>
            <a:fillRect/>
          </a:stretch>
        </p:blipFill>
        <p:spPr>
          <a:xfrm>
            <a:off x="8922272" y="1252585"/>
            <a:ext cx="1613456" cy="1082905"/>
          </a:xfrm>
          <a:prstGeom prst="rect">
            <a:avLst/>
          </a:prstGeom>
        </p:spPr>
      </p:pic>
    </p:spTree>
    <p:extLst>
      <p:ext uri="{BB962C8B-B14F-4D97-AF65-F5344CB8AC3E}">
        <p14:creationId xmlns:p14="http://schemas.microsoft.com/office/powerpoint/2010/main" val="3854855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F09A07-DE7D-17F2-4AB6-441807496289}"/>
              </a:ext>
            </a:extLst>
          </p:cNvPr>
          <p:cNvSpPr>
            <a:spLocks noGrp="1"/>
          </p:cNvSpPr>
          <p:nvPr>
            <p:ph type="title"/>
          </p:nvPr>
        </p:nvSpPr>
        <p:spPr/>
        <p:txBody>
          <a:bodyPr/>
          <a:lstStyle/>
          <a:p>
            <a:r>
              <a:rPr lang="en-US" sz="2800" dirty="0"/>
              <a:t>I.FAST WP8 – Innovative superconducting magnets</a:t>
            </a:r>
          </a:p>
        </p:txBody>
      </p:sp>
      <p:pic>
        <p:nvPicPr>
          <p:cNvPr id="4" name="Picture 3">
            <a:extLst>
              <a:ext uri="{FF2B5EF4-FFF2-40B4-BE49-F238E27FC236}">
                <a16:creationId xmlns:a16="http://schemas.microsoft.com/office/drawing/2014/main" id="{C5E6087C-E9E9-9489-A732-73E804256E88}"/>
              </a:ext>
            </a:extLst>
          </p:cNvPr>
          <p:cNvPicPr>
            <a:picLocks noChangeAspect="1"/>
          </p:cNvPicPr>
          <p:nvPr/>
        </p:nvPicPr>
        <p:blipFill>
          <a:blip r:embed="rId2"/>
          <a:stretch>
            <a:fillRect/>
          </a:stretch>
        </p:blipFill>
        <p:spPr>
          <a:xfrm>
            <a:off x="914399" y="1327818"/>
            <a:ext cx="10103983" cy="5049450"/>
          </a:xfrm>
          <a:prstGeom prst="rect">
            <a:avLst/>
          </a:prstGeom>
        </p:spPr>
      </p:pic>
      <p:pic>
        <p:nvPicPr>
          <p:cNvPr id="5" name="Picture 12">
            <a:extLst>
              <a:ext uri="{FF2B5EF4-FFF2-40B4-BE49-F238E27FC236}">
                <a16:creationId xmlns:a16="http://schemas.microsoft.com/office/drawing/2014/main" id="{09B8E3A2-F427-3F7E-9A7D-500670B9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245" y="167028"/>
            <a:ext cx="1374405" cy="782009"/>
          </a:xfrm>
          <a:prstGeom prst="rect">
            <a:avLst/>
          </a:prstGeom>
        </p:spPr>
      </p:pic>
      <p:pic>
        <p:nvPicPr>
          <p:cNvPr id="6" name="Picture 5">
            <a:extLst>
              <a:ext uri="{FF2B5EF4-FFF2-40B4-BE49-F238E27FC236}">
                <a16:creationId xmlns:a16="http://schemas.microsoft.com/office/drawing/2014/main" id="{35778B6F-A791-E3EE-EEC9-19AC9EEF895B}"/>
              </a:ext>
            </a:extLst>
          </p:cNvPr>
          <p:cNvPicPr>
            <a:picLocks noChangeAspect="1"/>
          </p:cNvPicPr>
          <p:nvPr/>
        </p:nvPicPr>
        <p:blipFill>
          <a:blip r:embed="rId4"/>
          <a:stretch>
            <a:fillRect/>
          </a:stretch>
        </p:blipFill>
        <p:spPr>
          <a:xfrm>
            <a:off x="9404316" y="1327818"/>
            <a:ext cx="2154309" cy="1494040"/>
          </a:xfrm>
          <a:prstGeom prst="rect">
            <a:avLst/>
          </a:prstGeom>
        </p:spPr>
      </p:pic>
    </p:spTree>
    <p:extLst>
      <p:ext uri="{BB962C8B-B14F-4D97-AF65-F5344CB8AC3E}">
        <p14:creationId xmlns:p14="http://schemas.microsoft.com/office/powerpoint/2010/main" val="326481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85631D-FBC9-D0B6-0169-F603BF8EF047}"/>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17C050A1-E47E-1E9E-9B4C-DAC6B1A9DCD7}"/>
              </a:ext>
            </a:extLst>
          </p:cNvPr>
          <p:cNvSpPr>
            <a:spLocks noGrp="1"/>
          </p:cNvSpPr>
          <p:nvPr>
            <p:ph type="title"/>
          </p:nvPr>
        </p:nvSpPr>
        <p:spPr/>
        <p:txBody>
          <a:bodyPr/>
          <a:lstStyle/>
          <a:p>
            <a:r>
              <a:rPr lang="en-US" noProof="0" dirty="0"/>
              <a:t>SC magnets for high energy physics</a:t>
            </a:r>
            <a:endParaRPr lang="en-US" dirty="0"/>
          </a:p>
        </p:txBody>
      </p:sp>
      <p:grpSp>
        <p:nvGrpSpPr>
          <p:cNvPr id="4" name="Group 3">
            <a:extLst>
              <a:ext uri="{FF2B5EF4-FFF2-40B4-BE49-F238E27FC236}">
                <a16:creationId xmlns:a16="http://schemas.microsoft.com/office/drawing/2014/main" id="{A605554C-9BCF-5D6C-C4E4-2B761B17A0D9}"/>
              </a:ext>
            </a:extLst>
          </p:cNvPr>
          <p:cNvGrpSpPr>
            <a:grpSpLocks noChangeAspect="1"/>
          </p:cNvGrpSpPr>
          <p:nvPr/>
        </p:nvGrpSpPr>
        <p:grpSpPr>
          <a:xfrm>
            <a:off x="8256844" y="2584441"/>
            <a:ext cx="3380751" cy="1338630"/>
            <a:chOff x="2265218" y="5222239"/>
            <a:chExt cx="2306782" cy="913385"/>
          </a:xfrm>
        </p:grpSpPr>
        <p:sp>
          <p:nvSpPr>
            <p:cNvPr id="5" name="Title 1">
              <a:extLst>
                <a:ext uri="{FF2B5EF4-FFF2-40B4-BE49-F238E27FC236}">
                  <a16:creationId xmlns:a16="http://schemas.microsoft.com/office/drawing/2014/main" id="{CB3A48B2-8DE3-BF1E-E787-F95C1C118F5B}"/>
                </a:ext>
              </a:extLst>
            </p:cNvPr>
            <p:cNvSpPr txBox="1">
              <a:spLocks/>
            </p:cNvSpPr>
            <p:nvPr/>
          </p:nvSpPr>
          <p:spPr>
            <a:xfrm>
              <a:off x="2265218" y="5222239"/>
              <a:ext cx="2306782" cy="913385"/>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a:t>
              </a:r>
            </a:p>
          </p:txBody>
        </p:sp>
        <p:pic>
          <p:nvPicPr>
            <p:cNvPr id="6" name="Picture 5" descr="A picture containing icon&#10;&#10;Description automatically generated">
              <a:extLst>
                <a:ext uri="{FF2B5EF4-FFF2-40B4-BE49-F238E27FC236}">
                  <a16:creationId xmlns:a16="http://schemas.microsoft.com/office/drawing/2014/main" id="{C11D532B-1746-31A5-CBB3-460679BFC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4980" y="5339779"/>
              <a:ext cx="1935386" cy="654292"/>
            </a:xfrm>
            <a:prstGeom prst="rect">
              <a:avLst/>
            </a:prstGeom>
          </p:spPr>
        </p:pic>
      </p:grpSp>
      <p:pic>
        <p:nvPicPr>
          <p:cNvPr id="7" name="Picture 2" descr="HFM annual meeting 2023 (30 October 2023 - 2 November 2023): Overview ·  Indico">
            <a:extLst>
              <a:ext uri="{FF2B5EF4-FFF2-40B4-BE49-F238E27FC236}">
                <a16:creationId xmlns:a16="http://schemas.microsoft.com/office/drawing/2014/main" id="{ED993CC9-0B72-3BBD-9B87-E8F93AAEF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819" y="403506"/>
            <a:ext cx="1556909" cy="197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383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B50690-1D8C-FAB2-D48E-6D92CE16AB9C}"/>
              </a:ext>
            </a:extLst>
          </p:cNvPr>
          <p:cNvSpPr>
            <a:spLocks noGrp="1"/>
          </p:cNvSpPr>
          <p:nvPr>
            <p:ph type="title"/>
          </p:nvPr>
        </p:nvSpPr>
        <p:spPr/>
        <p:txBody>
          <a:bodyPr/>
          <a:lstStyle/>
          <a:p>
            <a:r>
              <a:rPr lang="en-US" dirty="0"/>
              <a:t>The FCC integrated program</a:t>
            </a:r>
          </a:p>
        </p:txBody>
      </p:sp>
      <p:pic>
        <p:nvPicPr>
          <p:cNvPr id="5" name="Picture 4">
            <a:extLst>
              <a:ext uri="{FF2B5EF4-FFF2-40B4-BE49-F238E27FC236}">
                <a16:creationId xmlns:a16="http://schemas.microsoft.com/office/drawing/2014/main" id="{057D895B-2D6C-66FF-935D-E3256C02E591}"/>
              </a:ext>
            </a:extLst>
          </p:cNvPr>
          <p:cNvPicPr>
            <a:picLocks noChangeAspect="1"/>
          </p:cNvPicPr>
          <p:nvPr/>
        </p:nvPicPr>
        <p:blipFill>
          <a:blip r:embed="rId2"/>
          <a:stretch>
            <a:fillRect/>
          </a:stretch>
        </p:blipFill>
        <p:spPr>
          <a:xfrm>
            <a:off x="255734" y="1466190"/>
            <a:ext cx="11424894" cy="4456562"/>
          </a:xfrm>
          <a:prstGeom prst="rect">
            <a:avLst/>
          </a:prstGeom>
        </p:spPr>
      </p:pic>
    </p:spTree>
    <p:extLst>
      <p:ext uri="{BB962C8B-B14F-4D97-AF65-F5344CB8AC3E}">
        <p14:creationId xmlns:p14="http://schemas.microsoft.com/office/powerpoint/2010/main" val="394202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BF29-A43A-79BB-5B23-4253B48D741C}"/>
              </a:ext>
            </a:extLst>
          </p:cNvPr>
          <p:cNvSpPr>
            <a:spLocks noGrp="1"/>
          </p:cNvSpPr>
          <p:nvPr>
            <p:ph type="body" sz="quarter" idx="10"/>
          </p:nvPr>
        </p:nvSpPr>
        <p:spPr>
          <a:xfrm>
            <a:off x="612648" y="1406106"/>
            <a:ext cx="4981907" cy="766823"/>
          </a:xfrm>
        </p:spPr>
        <p:txBody>
          <a:bodyPr/>
          <a:lstStyle/>
          <a:p>
            <a:r>
              <a:rPr lang="en-US" dirty="0"/>
              <a:t>3T HTS solenoid for the IDEA detector</a:t>
            </a:r>
          </a:p>
        </p:txBody>
      </p:sp>
      <p:sp>
        <p:nvSpPr>
          <p:cNvPr id="3" name="Title 2">
            <a:extLst>
              <a:ext uri="{FF2B5EF4-FFF2-40B4-BE49-F238E27FC236}">
                <a16:creationId xmlns:a16="http://schemas.microsoft.com/office/drawing/2014/main" id="{7051EF25-9145-FCD4-F19E-378CB5D3A64E}"/>
              </a:ext>
            </a:extLst>
          </p:cNvPr>
          <p:cNvSpPr>
            <a:spLocks noGrp="1"/>
          </p:cNvSpPr>
          <p:nvPr>
            <p:ph type="title"/>
          </p:nvPr>
        </p:nvSpPr>
        <p:spPr/>
        <p:txBody>
          <a:bodyPr/>
          <a:lstStyle/>
          <a:p>
            <a:r>
              <a:rPr lang="en-US" dirty="0"/>
              <a:t>FCC-</a:t>
            </a:r>
            <a:r>
              <a:rPr lang="en-US" dirty="0" err="1"/>
              <a:t>ee</a:t>
            </a:r>
            <a:r>
              <a:rPr lang="en-US" dirty="0"/>
              <a:t> magnets</a:t>
            </a:r>
          </a:p>
        </p:txBody>
      </p:sp>
      <p:grpSp>
        <p:nvGrpSpPr>
          <p:cNvPr id="4" name="Group 3">
            <a:extLst>
              <a:ext uri="{FF2B5EF4-FFF2-40B4-BE49-F238E27FC236}">
                <a16:creationId xmlns:a16="http://schemas.microsoft.com/office/drawing/2014/main" id="{B0C62BE0-2BC1-FF34-31D7-9EE021E56B24}"/>
              </a:ext>
            </a:extLst>
          </p:cNvPr>
          <p:cNvGrpSpPr>
            <a:grpSpLocks noChangeAspect="1"/>
          </p:cNvGrpSpPr>
          <p:nvPr/>
        </p:nvGrpSpPr>
        <p:grpSpPr>
          <a:xfrm>
            <a:off x="9650560" y="121595"/>
            <a:ext cx="2036196" cy="806245"/>
            <a:chOff x="2265218" y="5222239"/>
            <a:chExt cx="2306782" cy="913385"/>
          </a:xfrm>
        </p:grpSpPr>
        <p:sp>
          <p:nvSpPr>
            <p:cNvPr id="5" name="Title 1">
              <a:extLst>
                <a:ext uri="{FF2B5EF4-FFF2-40B4-BE49-F238E27FC236}">
                  <a16:creationId xmlns:a16="http://schemas.microsoft.com/office/drawing/2014/main" id="{19BCC12E-E9CC-9210-4F83-4AD04E7F421B}"/>
                </a:ext>
              </a:extLst>
            </p:cNvPr>
            <p:cNvSpPr txBox="1">
              <a:spLocks/>
            </p:cNvSpPr>
            <p:nvPr/>
          </p:nvSpPr>
          <p:spPr>
            <a:xfrm>
              <a:off x="2265218" y="5222239"/>
              <a:ext cx="2306782" cy="913385"/>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a:t>
              </a:r>
            </a:p>
          </p:txBody>
        </p:sp>
        <p:pic>
          <p:nvPicPr>
            <p:cNvPr id="6" name="Picture 5" descr="A picture containing icon&#10;&#10;Description automatically generated">
              <a:extLst>
                <a:ext uri="{FF2B5EF4-FFF2-40B4-BE49-F238E27FC236}">
                  <a16:creationId xmlns:a16="http://schemas.microsoft.com/office/drawing/2014/main" id="{A5635963-C40A-D71E-B659-2837076A5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4980" y="5339779"/>
              <a:ext cx="1935386" cy="654292"/>
            </a:xfrm>
            <a:prstGeom prst="rect">
              <a:avLst/>
            </a:prstGeom>
          </p:spPr>
        </p:pic>
      </p:grpSp>
      <p:pic>
        <p:nvPicPr>
          <p:cNvPr id="7" name="Immagine 27" descr="Immagine che contiene design&#10;&#10;Descrizione generata automaticamente">
            <a:extLst>
              <a:ext uri="{FF2B5EF4-FFF2-40B4-BE49-F238E27FC236}">
                <a16:creationId xmlns:a16="http://schemas.microsoft.com/office/drawing/2014/main" id="{368C2AC0-9D2F-B4EA-FD2B-7B30DE660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71" y="1912175"/>
            <a:ext cx="4584201" cy="1932436"/>
          </a:xfrm>
          <a:prstGeom prst="rect">
            <a:avLst/>
          </a:prstGeom>
        </p:spPr>
      </p:pic>
      <p:pic>
        <p:nvPicPr>
          <p:cNvPr id="11" name="Picture 10">
            <a:extLst>
              <a:ext uri="{FF2B5EF4-FFF2-40B4-BE49-F238E27FC236}">
                <a16:creationId xmlns:a16="http://schemas.microsoft.com/office/drawing/2014/main" id="{654C15CF-6C7B-DD95-882F-DF5345BC8BAA}"/>
              </a:ext>
            </a:extLst>
          </p:cNvPr>
          <p:cNvPicPr>
            <a:picLocks noChangeAspect="1"/>
          </p:cNvPicPr>
          <p:nvPr/>
        </p:nvPicPr>
        <p:blipFill>
          <a:blip r:embed="rId4"/>
          <a:stretch>
            <a:fillRect/>
          </a:stretch>
        </p:blipFill>
        <p:spPr>
          <a:xfrm>
            <a:off x="-137169" y="4070593"/>
            <a:ext cx="2920207" cy="1932437"/>
          </a:xfrm>
          <a:prstGeom prst="rect">
            <a:avLst/>
          </a:prstGeom>
        </p:spPr>
      </p:pic>
      <p:pic>
        <p:nvPicPr>
          <p:cNvPr id="12" name="Immagine 14" descr="Immagine che contiene Policromia, schermata, cerchio, Elementi grafici&#10;&#10;Descrizione generata automaticamente">
            <a:extLst>
              <a:ext uri="{FF2B5EF4-FFF2-40B4-BE49-F238E27FC236}">
                <a16:creationId xmlns:a16="http://schemas.microsoft.com/office/drawing/2014/main" id="{B3202A07-591E-CB89-32E5-773326844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4434" y="3517960"/>
            <a:ext cx="3106338" cy="2485070"/>
          </a:xfrm>
          <a:prstGeom prst="rect">
            <a:avLst/>
          </a:prstGeom>
        </p:spPr>
      </p:pic>
      <p:sp>
        <p:nvSpPr>
          <p:cNvPr id="13" name="Text Placeholder 1">
            <a:extLst>
              <a:ext uri="{FF2B5EF4-FFF2-40B4-BE49-F238E27FC236}">
                <a16:creationId xmlns:a16="http://schemas.microsoft.com/office/drawing/2014/main" id="{63886983-BF4B-3F72-1FB1-371146790976}"/>
              </a:ext>
            </a:extLst>
          </p:cNvPr>
          <p:cNvSpPr txBox="1">
            <a:spLocks/>
          </p:cNvSpPr>
          <p:nvPr/>
        </p:nvSpPr>
        <p:spPr>
          <a:xfrm>
            <a:off x="5850194" y="1406105"/>
            <a:ext cx="5910062" cy="766823"/>
          </a:xfrm>
          <a:prstGeom prst="rect">
            <a:avLst/>
          </a:prstGeom>
        </p:spPr>
        <p:txBody>
          <a:bodyPr lIns="0" tIns="0" rIns="0" bIns="0"/>
          <a:lstStyle>
            <a:lvl1pPr marL="360000" indent="-252000" algn="l" defTabSz="914400" rtl="0" eaLnBrk="1" latinLnBrk="0" hangingPunct="1">
              <a:lnSpc>
                <a:spcPct val="100000"/>
              </a:lnSpc>
              <a:spcBef>
                <a:spcPts val="1000"/>
              </a:spcBef>
              <a:buSzPct val="80000"/>
              <a:buFontTx/>
              <a:buBlip>
                <a:blip r:embed="rId6"/>
              </a:buBlip>
              <a:defRPr sz="2800" kern="1200">
                <a:solidFill>
                  <a:schemeClr val="bg1"/>
                </a:solidFill>
                <a:latin typeface="Aptos" panose="020B0004020202020204" pitchFamily="34" charset="0"/>
                <a:ea typeface="+mn-ea"/>
                <a:cs typeface="+mn-cs"/>
              </a:defRPr>
            </a:lvl1pPr>
            <a:lvl2pPr marL="540000" indent="-252000" algn="l" defTabSz="914400" rtl="0" eaLnBrk="1" latinLnBrk="0" hangingPunct="1">
              <a:lnSpc>
                <a:spcPct val="90000"/>
              </a:lnSpc>
              <a:spcBef>
                <a:spcPts val="500"/>
              </a:spcBef>
              <a:buSzPct val="80000"/>
              <a:buFontTx/>
              <a:buBlip>
                <a:blip r:embed="rId7"/>
              </a:buBlip>
              <a:defRPr sz="2400" kern="1200">
                <a:solidFill>
                  <a:schemeClr val="bg1"/>
                </a:solidFill>
                <a:latin typeface="Aptos" panose="020B0004020202020204" pitchFamily="34" charset="0"/>
                <a:ea typeface="+mn-ea"/>
                <a:cs typeface="+mn-cs"/>
              </a:defRPr>
            </a:lvl2pPr>
            <a:lvl3pPr marL="900000" indent="-252000" algn="l" defTabSz="914400" rtl="0" eaLnBrk="1" latinLnBrk="0" hangingPunct="1">
              <a:lnSpc>
                <a:spcPct val="90000"/>
              </a:lnSpc>
              <a:spcBef>
                <a:spcPts val="500"/>
              </a:spcBef>
              <a:buFontTx/>
              <a:buBlip>
                <a:blip r:embed="rId8"/>
              </a:buBlip>
              <a:defRPr sz="2000" kern="1200">
                <a:solidFill>
                  <a:schemeClr val="bg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HTS </a:t>
            </a:r>
            <a:r>
              <a:rPr lang="en-US" dirty="0" err="1"/>
              <a:t>superferric</a:t>
            </a:r>
            <a:r>
              <a:rPr lang="en-US" dirty="0"/>
              <a:t> combined function quadrupole and </a:t>
            </a:r>
            <a:r>
              <a:rPr lang="en-US" dirty="0" err="1"/>
              <a:t>sextupole</a:t>
            </a:r>
            <a:r>
              <a:rPr lang="en-US" dirty="0"/>
              <a:t> magnet</a:t>
            </a:r>
          </a:p>
        </p:txBody>
      </p:sp>
      <p:grpSp>
        <p:nvGrpSpPr>
          <p:cNvPr id="14" name="Gruppo 4">
            <a:extLst>
              <a:ext uri="{FF2B5EF4-FFF2-40B4-BE49-F238E27FC236}">
                <a16:creationId xmlns:a16="http://schemas.microsoft.com/office/drawing/2014/main" id="{B5639D18-CDE0-704C-0C1E-49C07E0BC1F4}"/>
              </a:ext>
            </a:extLst>
          </p:cNvPr>
          <p:cNvGrpSpPr>
            <a:grpSpLocks noChangeAspect="1"/>
          </p:cNvGrpSpPr>
          <p:nvPr/>
        </p:nvGrpSpPr>
        <p:grpSpPr>
          <a:xfrm>
            <a:off x="6030513" y="2864322"/>
            <a:ext cx="2149939" cy="1563570"/>
            <a:chOff x="4907634" y="814350"/>
            <a:chExt cx="7079687" cy="4956530"/>
          </a:xfrm>
        </p:grpSpPr>
        <p:pic>
          <p:nvPicPr>
            <p:cNvPr id="20" name="Immagine 5">
              <a:extLst>
                <a:ext uri="{FF2B5EF4-FFF2-40B4-BE49-F238E27FC236}">
                  <a16:creationId xmlns:a16="http://schemas.microsoft.com/office/drawing/2014/main" id="{EF3CCB00-C5F8-4184-27F8-DF98604420B0}"/>
                </a:ext>
              </a:extLst>
            </p:cNvPr>
            <p:cNvPicPr>
              <a:picLocks noChangeAspect="1"/>
            </p:cNvPicPr>
            <p:nvPr/>
          </p:nvPicPr>
          <p:blipFill>
            <a:blip r:embed="rId9"/>
            <a:stretch>
              <a:fillRect/>
            </a:stretch>
          </p:blipFill>
          <p:spPr>
            <a:xfrm>
              <a:off x="4907634" y="1611831"/>
              <a:ext cx="1930045" cy="3281706"/>
            </a:xfrm>
            <a:prstGeom prst="rect">
              <a:avLst/>
            </a:prstGeom>
          </p:spPr>
        </p:pic>
        <p:pic>
          <p:nvPicPr>
            <p:cNvPr id="21" name="Immagine 6">
              <a:extLst>
                <a:ext uri="{FF2B5EF4-FFF2-40B4-BE49-F238E27FC236}">
                  <a16:creationId xmlns:a16="http://schemas.microsoft.com/office/drawing/2014/main" id="{3BAFDFBB-65DC-D9DC-E974-EE73721A80B5}"/>
                </a:ext>
              </a:extLst>
            </p:cNvPr>
            <p:cNvPicPr>
              <a:picLocks noChangeAspect="1"/>
            </p:cNvPicPr>
            <p:nvPr/>
          </p:nvPicPr>
          <p:blipFill>
            <a:blip r:embed="rId10"/>
            <a:stretch>
              <a:fillRect/>
            </a:stretch>
          </p:blipFill>
          <p:spPr>
            <a:xfrm>
              <a:off x="6837679" y="814350"/>
              <a:ext cx="5149642" cy="4956530"/>
            </a:xfrm>
            <a:prstGeom prst="rect">
              <a:avLst/>
            </a:prstGeom>
          </p:spPr>
        </p:pic>
      </p:grpSp>
      <p:sp>
        <p:nvSpPr>
          <p:cNvPr id="15" name="CasellaDiTesto 7">
            <a:extLst>
              <a:ext uri="{FF2B5EF4-FFF2-40B4-BE49-F238E27FC236}">
                <a16:creationId xmlns:a16="http://schemas.microsoft.com/office/drawing/2014/main" id="{19E65AD4-5D12-590F-84B8-5BCFA72FEE6A}"/>
              </a:ext>
            </a:extLst>
          </p:cNvPr>
          <p:cNvSpPr txBox="1">
            <a:spLocks noChangeAspect="1"/>
          </p:cNvSpPr>
          <p:nvPr/>
        </p:nvSpPr>
        <p:spPr>
          <a:xfrm>
            <a:off x="6697912" y="2746561"/>
            <a:ext cx="1730606"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rgbClr val="156082"/>
                </a:solidFill>
              </a:rPr>
              <a:t>Quadrupole</a:t>
            </a:r>
          </a:p>
        </p:txBody>
      </p:sp>
      <p:grpSp>
        <p:nvGrpSpPr>
          <p:cNvPr id="16" name="Gruppo 10">
            <a:extLst>
              <a:ext uri="{FF2B5EF4-FFF2-40B4-BE49-F238E27FC236}">
                <a16:creationId xmlns:a16="http://schemas.microsoft.com/office/drawing/2014/main" id="{A67F850E-E97E-F7CA-191F-7CA989871A57}"/>
              </a:ext>
            </a:extLst>
          </p:cNvPr>
          <p:cNvGrpSpPr>
            <a:grpSpLocks noChangeAspect="1"/>
          </p:cNvGrpSpPr>
          <p:nvPr/>
        </p:nvGrpSpPr>
        <p:grpSpPr>
          <a:xfrm>
            <a:off x="6007367" y="4522877"/>
            <a:ext cx="2173085" cy="1563570"/>
            <a:chOff x="4888129" y="950735"/>
            <a:chExt cx="7074357" cy="4956530"/>
          </a:xfrm>
        </p:grpSpPr>
        <p:pic>
          <p:nvPicPr>
            <p:cNvPr id="18" name="Immagine 8">
              <a:extLst>
                <a:ext uri="{FF2B5EF4-FFF2-40B4-BE49-F238E27FC236}">
                  <a16:creationId xmlns:a16="http://schemas.microsoft.com/office/drawing/2014/main" id="{BDBE2F5D-E3EF-003B-9B72-5C3A472987F0}"/>
                </a:ext>
              </a:extLst>
            </p:cNvPr>
            <p:cNvPicPr>
              <a:picLocks noChangeAspect="1"/>
            </p:cNvPicPr>
            <p:nvPr/>
          </p:nvPicPr>
          <p:blipFill>
            <a:blip r:embed="rId11"/>
            <a:stretch>
              <a:fillRect/>
            </a:stretch>
          </p:blipFill>
          <p:spPr>
            <a:xfrm>
              <a:off x="6837679" y="950735"/>
              <a:ext cx="5124807" cy="4956530"/>
            </a:xfrm>
            <a:prstGeom prst="rect">
              <a:avLst/>
            </a:prstGeom>
          </p:spPr>
        </p:pic>
        <p:pic>
          <p:nvPicPr>
            <p:cNvPr id="19" name="Immagine 9">
              <a:extLst>
                <a:ext uri="{FF2B5EF4-FFF2-40B4-BE49-F238E27FC236}">
                  <a16:creationId xmlns:a16="http://schemas.microsoft.com/office/drawing/2014/main" id="{78C4389A-4682-3A3D-7517-2115D8423B5E}"/>
                </a:ext>
              </a:extLst>
            </p:cNvPr>
            <p:cNvPicPr>
              <a:picLocks noChangeAspect="1"/>
            </p:cNvPicPr>
            <p:nvPr/>
          </p:nvPicPr>
          <p:blipFill>
            <a:blip r:embed="rId12"/>
            <a:stretch>
              <a:fillRect/>
            </a:stretch>
          </p:blipFill>
          <p:spPr>
            <a:xfrm>
              <a:off x="4888129" y="1934759"/>
              <a:ext cx="1949550" cy="3333921"/>
            </a:xfrm>
            <a:prstGeom prst="rect">
              <a:avLst/>
            </a:prstGeom>
          </p:spPr>
        </p:pic>
      </p:grpSp>
      <p:sp>
        <p:nvSpPr>
          <p:cNvPr id="22" name="CasellaDiTesto 7">
            <a:extLst>
              <a:ext uri="{FF2B5EF4-FFF2-40B4-BE49-F238E27FC236}">
                <a16:creationId xmlns:a16="http://schemas.microsoft.com/office/drawing/2014/main" id="{C249C67F-85D6-4146-508C-0554974693AD}"/>
              </a:ext>
            </a:extLst>
          </p:cNvPr>
          <p:cNvSpPr txBox="1">
            <a:spLocks noChangeAspect="1"/>
          </p:cNvSpPr>
          <p:nvPr/>
        </p:nvSpPr>
        <p:spPr>
          <a:xfrm>
            <a:off x="6697912" y="5781444"/>
            <a:ext cx="1730606"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solidFill>
                  <a:srgbClr val="156082"/>
                </a:solidFill>
              </a:rPr>
              <a:t>Sextupole</a:t>
            </a:r>
            <a:r>
              <a:rPr lang="it-IT" dirty="0">
                <a:solidFill>
                  <a:srgbClr val="156082"/>
                </a:solidFill>
              </a:rPr>
              <a:t> </a:t>
            </a:r>
          </a:p>
        </p:txBody>
      </p:sp>
      <p:grpSp>
        <p:nvGrpSpPr>
          <p:cNvPr id="23" name="Gruppo 1">
            <a:extLst>
              <a:ext uri="{FF2B5EF4-FFF2-40B4-BE49-F238E27FC236}">
                <a16:creationId xmlns:a16="http://schemas.microsoft.com/office/drawing/2014/main" id="{E23E7AB0-A7B2-1892-E612-5C351395B98D}"/>
              </a:ext>
            </a:extLst>
          </p:cNvPr>
          <p:cNvGrpSpPr>
            <a:grpSpLocks noChangeAspect="1"/>
          </p:cNvGrpSpPr>
          <p:nvPr/>
        </p:nvGrpSpPr>
        <p:grpSpPr>
          <a:xfrm>
            <a:off x="8402131" y="3689526"/>
            <a:ext cx="3310026" cy="2344339"/>
            <a:chOff x="4842410" y="1021635"/>
            <a:chExt cx="7278226" cy="5160167"/>
          </a:xfrm>
        </p:grpSpPr>
        <p:pic>
          <p:nvPicPr>
            <p:cNvPr id="24" name="Immagine 14">
              <a:extLst>
                <a:ext uri="{FF2B5EF4-FFF2-40B4-BE49-F238E27FC236}">
                  <a16:creationId xmlns:a16="http://schemas.microsoft.com/office/drawing/2014/main" id="{FAF0E91D-27AF-A85D-000B-7F976DECA60B}"/>
                </a:ext>
              </a:extLst>
            </p:cNvPr>
            <p:cNvPicPr>
              <a:picLocks noChangeAspect="1"/>
            </p:cNvPicPr>
            <p:nvPr/>
          </p:nvPicPr>
          <p:blipFill>
            <a:blip r:embed="rId13"/>
            <a:stretch>
              <a:fillRect/>
            </a:stretch>
          </p:blipFill>
          <p:spPr>
            <a:xfrm>
              <a:off x="6766559" y="1021635"/>
              <a:ext cx="5354077" cy="5160167"/>
            </a:xfrm>
            <a:prstGeom prst="rect">
              <a:avLst/>
            </a:prstGeom>
          </p:spPr>
        </p:pic>
        <p:pic>
          <p:nvPicPr>
            <p:cNvPr id="25" name="Immagine 15">
              <a:extLst>
                <a:ext uri="{FF2B5EF4-FFF2-40B4-BE49-F238E27FC236}">
                  <a16:creationId xmlns:a16="http://schemas.microsoft.com/office/drawing/2014/main" id="{E203014B-DB83-6789-7366-0CDF0DECF77E}"/>
                </a:ext>
              </a:extLst>
            </p:cNvPr>
            <p:cNvPicPr>
              <a:picLocks noChangeAspect="1"/>
            </p:cNvPicPr>
            <p:nvPr/>
          </p:nvPicPr>
          <p:blipFill>
            <a:blip r:embed="rId14"/>
            <a:stretch>
              <a:fillRect/>
            </a:stretch>
          </p:blipFill>
          <p:spPr>
            <a:xfrm>
              <a:off x="4842410" y="1950633"/>
              <a:ext cx="1924149" cy="3302170"/>
            </a:xfrm>
            <a:prstGeom prst="rect">
              <a:avLst/>
            </a:prstGeom>
          </p:spPr>
        </p:pic>
      </p:grpSp>
      <p:sp>
        <p:nvSpPr>
          <p:cNvPr id="26" name="CasellaDiTesto 7">
            <a:extLst>
              <a:ext uri="{FF2B5EF4-FFF2-40B4-BE49-F238E27FC236}">
                <a16:creationId xmlns:a16="http://schemas.microsoft.com/office/drawing/2014/main" id="{0FC35E09-2BF2-7346-C820-62C53C1FBB51}"/>
              </a:ext>
            </a:extLst>
          </p:cNvPr>
          <p:cNvSpPr txBox="1">
            <a:spLocks noChangeAspect="1"/>
          </p:cNvSpPr>
          <p:nvPr/>
        </p:nvSpPr>
        <p:spPr>
          <a:xfrm>
            <a:off x="9626796" y="3249148"/>
            <a:ext cx="2059960"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err="1">
                <a:solidFill>
                  <a:srgbClr val="156082"/>
                </a:solidFill>
              </a:rPr>
              <a:t>Combined</a:t>
            </a:r>
            <a:r>
              <a:rPr lang="it-IT" dirty="0">
                <a:solidFill>
                  <a:srgbClr val="156082"/>
                </a:solidFill>
              </a:rPr>
              <a:t> mode</a:t>
            </a:r>
          </a:p>
        </p:txBody>
      </p:sp>
    </p:spTree>
    <p:extLst>
      <p:ext uri="{BB962C8B-B14F-4D97-AF65-F5344CB8AC3E}">
        <p14:creationId xmlns:p14="http://schemas.microsoft.com/office/powerpoint/2010/main" val="639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circle with red and white circles&#10;&#10;Description automatically generated">
            <a:extLst>
              <a:ext uri="{FF2B5EF4-FFF2-40B4-BE49-F238E27FC236}">
                <a16:creationId xmlns:a16="http://schemas.microsoft.com/office/drawing/2014/main" id="{94D1F60B-8F2F-9CEA-C431-527AC097E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421" y="1161911"/>
            <a:ext cx="2634456" cy="2634456"/>
          </a:xfrm>
          <a:prstGeom prst="rect">
            <a:avLst/>
          </a:prstGeom>
        </p:spPr>
      </p:pic>
      <p:sp>
        <p:nvSpPr>
          <p:cNvPr id="2" name="Text Placeholder 1">
            <a:extLst>
              <a:ext uri="{FF2B5EF4-FFF2-40B4-BE49-F238E27FC236}">
                <a16:creationId xmlns:a16="http://schemas.microsoft.com/office/drawing/2014/main" id="{2430FD76-9CB5-E1CE-A2B5-DDA182CF85E2}"/>
              </a:ext>
            </a:extLst>
          </p:cNvPr>
          <p:cNvSpPr>
            <a:spLocks noGrp="1"/>
          </p:cNvSpPr>
          <p:nvPr>
            <p:ph type="body" sz="quarter" idx="10"/>
          </p:nvPr>
        </p:nvSpPr>
        <p:spPr>
          <a:xfrm>
            <a:off x="511606" y="1307784"/>
            <a:ext cx="7479300" cy="2310488"/>
          </a:xfrm>
        </p:spPr>
        <p:txBody>
          <a:bodyPr>
            <a:normAutofit fontScale="85000" lnSpcReduction="10000"/>
          </a:bodyPr>
          <a:lstStyle/>
          <a:p>
            <a:r>
              <a:rPr lang="en-US" dirty="0"/>
              <a:t>The </a:t>
            </a:r>
            <a:r>
              <a:rPr lang="en-US" dirty="0" err="1"/>
              <a:t>FalconD</a:t>
            </a:r>
            <a:r>
              <a:rPr lang="en-US" dirty="0"/>
              <a:t> project involves the development and construction of a short model Nb</a:t>
            </a:r>
            <a:r>
              <a:rPr lang="en-US" baseline="-25000" dirty="0"/>
              <a:t>3</a:t>
            </a:r>
            <a:r>
              <a:rPr lang="en-US" dirty="0"/>
              <a:t>Sn dipole with the following specifications:</a:t>
            </a:r>
          </a:p>
          <a:p>
            <a:pPr lvl="1"/>
            <a:r>
              <a:rPr lang="en-US" dirty="0"/>
              <a:t>Single aperture with an inner bore of 50 mm.</a:t>
            </a:r>
          </a:p>
          <a:p>
            <a:pPr lvl="1"/>
            <a:r>
              <a:rPr lang="en-US" dirty="0"/>
              <a:t>2-layer cos-theta coil, providing a bore field of 12 T at 1.9 K.</a:t>
            </a:r>
          </a:p>
          <a:p>
            <a:pPr lvl="1"/>
            <a:r>
              <a:rPr lang="en-US" dirty="0"/>
              <a:t>Mechanical assembly using bladder &amp; key technology.</a:t>
            </a:r>
          </a:p>
          <a:p>
            <a:pPr lvl="1"/>
            <a:r>
              <a:rPr lang="en-US" dirty="0"/>
              <a:t>The total coil length is 1.5 m.</a:t>
            </a:r>
          </a:p>
          <a:p>
            <a:endParaRPr lang="en-US" dirty="0"/>
          </a:p>
        </p:txBody>
      </p:sp>
      <p:sp>
        <p:nvSpPr>
          <p:cNvPr id="3" name="Title 2">
            <a:extLst>
              <a:ext uri="{FF2B5EF4-FFF2-40B4-BE49-F238E27FC236}">
                <a16:creationId xmlns:a16="http://schemas.microsoft.com/office/drawing/2014/main" id="{00272EED-5850-C96D-E4DB-D4D1CFC5B2C3}"/>
              </a:ext>
            </a:extLst>
          </p:cNvPr>
          <p:cNvSpPr>
            <a:spLocks noGrp="1"/>
          </p:cNvSpPr>
          <p:nvPr>
            <p:ph type="title"/>
          </p:nvPr>
        </p:nvSpPr>
        <p:spPr/>
        <p:txBody>
          <a:bodyPr/>
          <a:lstStyle/>
          <a:p>
            <a:r>
              <a:rPr lang="en-US" dirty="0"/>
              <a:t>FCC-</a:t>
            </a:r>
            <a:r>
              <a:rPr lang="en-US" dirty="0" err="1"/>
              <a:t>hh</a:t>
            </a:r>
            <a:r>
              <a:rPr lang="en-US" dirty="0"/>
              <a:t> magnets</a:t>
            </a:r>
          </a:p>
        </p:txBody>
      </p:sp>
      <p:pic>
        <p:nvPicPr>
          <p:cNvPr id="4" name="Picture 2" descr="HFM annual meeting 2023 (30 October 2023 - 2 November 2023): Overview ·  Indico">
            <a:extLst>
              <a:ext uri="{FF2B5EF4-FFF2-40B4-BE49-F238E27FC236}">
                <a16:creationId xmlns:a16="http://schemas.microsoft.com/office/drawing/2014/main" id="{0638F9A6-B07D-0799-6D9D-E52CCE05B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7299" y="62029"/>
            <a:ext cx="1043095" cy="13206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blue and black text&#10;&#10;Description automatically generated">
            <a:extLst>
              <a:ext uri="{FF2B5EF4-FFF2-40B4-BE49-F238E27FC236}">
                <a16:creationId xmlns:a16="http://schemas.microsoft.com/office/drawing/2014/main" id="{186E876A-6E52-56B1-91F7-9AE3C44959A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421" y="62029"/>
            <a:ext cx="2364307" cy="945723"/>
          </a:xfrm>
          <a:prstGeom prst="rect">
            <a:avLst/>
          </a:prstGeom>
        </p:spPr>
      </p:pic>
      <p:pic>
        <p:nvPicPr>
          <p:cNvPr id="7" name="Picture 6">
            <a:extLst>
              <a:ext uri="{FF2B5EF4-FFF2-40B4-BE49-F238E27FC236}">
                <a16:creationId xmlns:a16="http://schemas.microsoft.com/office/drawing/2014/main" id="{8495F65F-B023-42EE-4E55-6D4DE54653D4}"/>
              </a:ext>
            </a:extLst>
          </p:cNvPr>
          <p:cNvPicPr>
            <a:picLocks noChangeAspect="1"/>
          </p:cNvPicPr>
          <p:nvPr/>
        </p:nvPicPr>
        <p:blipFill>
          <a:blip r:embed="rId5"/>
          <a:srcRect l="21134" r="23199"/>
          <a:stretch/>
        </p:blipFill>
        <p:spPr>
          <a:xfrm rot="16200000">
            <a:off x="7845730" y="2715596"/>
            <a:ext cx="1980000" cy="4742421"/>
          </a:xfrm>
          <a:prstGeom prst="rect">
            <a:avLst/>
          </a:prstGeom>
        </p:spPr>
      </p:pic>
      <p:sp>
        <p:nvSpPr>
          <p:cNvPr id="8" name="TextBox 7">
            <a:extLst>
              <a:ext uri="{FF2B5EF4-FFF2-40B4-BE49-F238E27FC236}">
                <a16:creationId xmlns:a16="http://schemas.microsoft.com/office/drawing/2014/main" id="{46C86C94-CA9C-16CD-9AB7-A3552C530669}"/>
              </a:ext>
            </a:extLst>
          </p:cNvPr>
          <p:cNvSpPr txBox="1"/>
          <p:nvPr/>
        </p:nvSpPr>
        <p:spPr>
          <a:xfrm>
            <a:off x="9339283" y="5707475"/>
            <a:ext cx="1822294" cy="369332"/>
          </a:xfrm>
          <a:prstGeom prst="rect">
            <a:avLst/>
          </a:prstGeom>
          <a:noFill/>
        </p:spPr>
        <p:txBody>
          <a:bodyPr wrap="none" rtlCol="0">
            <a:spAutoFit/>
          </a:bodyPr>
          <a:lstStyle/>
          <a:p>
            <a:pPr algn="l"/>
            <a:r>
              <a:rPr lang="en-US" dirty="0">
                <a:solidFill>
                  <a:schemeClr val="accent6">
                    <a:lumMod val="20000"/>
                    <a:lumOff val="80000"/>
                  </a:schemeClr>
                </a:solidFill>
                <a:latin typeface="Aptos ExtraBold" panose="020F0502020204030204" pitchFamily="34" charset="0"/>
              </a:rPr>
              <a:t>SS end spacers</a:t>
            </a:r>
          </a:p>
        </p:txBody>
      </p:sp>
      <p:pic>
        <p:nvPicPr>
          <p:cNvPr id="9" name="Picture 8">
            <a:extLst>
              <a:ext uri="{FF2B5EF4-FFF2-40B4-BE49-F238E27FC236}">
                <a16:creationId xmlns:a16="http://schemas.microsoft.com/office/drawing/2014/main" id="{8268A9A7-710F-4378-1D6C-DF795FCF0546}"/>
              </a:ext>
            </a:extLst>
          </p:cNvPr>
          <p:cNvPicPr>
            <a:picLocks noChangeAspect="1"/>
          </p:cNvPicPr>
          <p:nvPr/>
        </p:nvPicPr>
        <p:blipFill>
          <a:blip r:embed="rId6"/>
          <a:stretch>
            <a:fillRect/>
          </a:stretch>
        </p:blipFill>
        <p:spPr>
          <a:xfrm>
            <a:off x="511606" y="3796367"/>
            <a:ext cx="5486400" cy="2457047"/>
          </a:xfrm>
          <a:prstGeom prst="rect">
            <a:avLst/>
          </a:prstGeom>
        </p:spPr>
      </p:pic>
      <p:sp>
        <p:nvSpPr>
          <p:cNvPr id="10" name="TextBox 9">
            <a:extLst>
              <a:ext uri="{FF2B5EF4-FFF2-40B4-BE49-F238E27FC236}">
                <a16:creationId xmlns:a16="http://schemas.microsoft.com/office/drawing/2014/main" id="{07B01764-9F5F-4419-0DD3-DB29E08744D1}"/>
              </a:ext>
            </a:extLst>
          </p:cNvPr>
          <p:cNvSpPr txBox="1"/>
          <p:nvPr/>
        </p:nvSpPr>
        <p:spPr>
          <a:xfrm>
            <a:off x="2372355" y="6033864"/>
            <a:ext cx="3625288" cy="369332"/>
          </a:xfrm>
          <a:prstGeom prst="rect">
            <a:avLst/>
          </a:prstGeom>
          <a:solidFill>
            <a:schemeClr val="accent6">
              <a:lumMod val="20000"/>
              <a:lumOff val="80000"/>
            </a:schemeClr>
          </a:solidFill>
        </p:spPr>
        <p:txBody>
          <a:bodyPr wrap="none" rtlCol="0">
            <a:spAutoFit/>
          </a:bodyPr>
          <a:lstStyle/>
          <a:p>
            <a:pPr algn="l"/>
            <a:r>
              <a:rPr lang="en-US" dirty="0">
                <a:solidFill>
                  <a:schemeClr val="accent6">
                    <a:lumMod val="50000"/>
                  </a:schemeClr>
                </a:solidFill>
                <a:latin typeface="Aptos ExtraBold" panose="020F0502020204030204" pitchFamily="34" charset="0"/>
              </a:rPr>
              <a:t>Furnace for coil heat treatments</a:t>
            </a:r>
          </a:p>
        </p:txBody>
      </p:sp>
      <p:pic>
        <p:nvPicPr>
          <p:cNvPr id="11" name="Immagine 3">
            <a:extLst>
              <a:ext uri="{FF2B5EF4-FFF2-40B4-BE49-F238E27FC236}">
                <a16:creationId xmlns:a16="http://schemas.microsoft.com/office/drawing/2014/main" id="{2B7B2456-2FC1-2AF7-25D6-752F99EAD1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93996" y="3330380"/>
            <a:ext cx="1982892" cy="588331"/>
          </a:xfrm>
          <a:prstGeom prst="rect">
            <a:avLst/>
          </a:prstGeom>
        </p:spPr>
      </p:pic>
    </p:spTree>
    <p:extLst>
      <p:ext uri="{BB962C8B-B14F-4D97-AF65-F5344CB8AC3E}">
        <p14:creationId xmlns:p14="http://schemas.microsoft.com/office/powerpoint/2010/main" val="828992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4B1C42-7060-E218-6213-1B253347EB2B}"/>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20C43E31-B2B6-C1DB-459D-BF979021D252}"/>
              </a:ext>
            </a:extLst>
          </p:cNvPr>
          <p:cNvSpPr>
            <a:spLocks noGrp="1"/>
          </p:cNvSpPr>
          <p:nvPr>
            <p:ph type="title"/>
          </p:nvPr>
        </p:nvSpPr>
        <p:spPr>
          <a:xfrm>
            <a:off x="976313" y="1656344"/>
            <a:ext cx="9393586" cy="2113466"/>
          </a:xfrm>
        </p:spPr>
        <p:txBody>
          <a:bodyPr/>
          <a:lstStyle/>
          <a:p>
            <a:r>
              <a:rPr lang="en-US" noProof="0" dirty="0"/>
              <a:t>Thanks for the attention</a:t>
            </a:r>
          </a:p>
        </p:txBody>
      </p:sp>
    </p:spTree>
    <p:extLst>
      <p:ext uri="{BB962C8B-B14F-4D97-AF65-F5344CB8AC3E}">
        <p14:creationId xmlns:p14="http://schemas.microsoft.com/office/powerpoint/2010/main" val="3530053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6ACF47-1965-A8ED-208D-C4C1E7B6B801}"/>
              </a:ext>
            </a:extLst>
          </p:cNvPr>
          <p:cNvSpPr>
            <a:spLocks noGrp="1"/>
          </p:cNvSpPr>
          <p:nvPr>
            <p:ph type="body" sz="quarter" idx="10"/>
          </p:nvPr>
        </p:nvSpPr>
        <p:spPr/>
        <p:txBody>
          <a:bodyPr/>
          <a:lstStyle/>
          <a:p>
            <a:r>
              <a:rPr lang="en-US" noProof="0" dirty="0"/>
              <a:t>SC magnets for the Muon Collider</a:t>
            </a:r>
          </a:p>
          <a:p>
            <a:endParaRPr lang="en-US" noProof="0" dirty="0"/>
          </a:p>
          <a:p>
            <a:endParaRPr lang="en-US" noProof="0" dirty="0"/>
          </a:p>
          <a:p>
            <a:r>
              <a:rPr lang="en-US" noProof="0" dirty="0"/>
              <a:t>SC magnets for medical applications</a:t>
            </a:r>
          </a:p>
          <a:p>
            <a:endParaRPr lang="en-US" noProof="0" dirty="0"/>
          </a:p>
          <a:p>
            <a:endParaRPr lang="en-US" noProof="0" dirty="0"/>
          </a:p>
          <a:p>
            <a:r>
              <a:rPr lang="en-US" noProof="0" dirty="0"/>
              <a:t>SC magnets for high energy physics</a:t>
            </a:r>
          </a:p>
        </p:txBody>
      </p:sp>
      <p:sp>
        <p:nvSpPr>
          <p:cNvPr id="3" name="Title 2">
            <a:extLst>
              <a:ext uri="{FF2B5EF4-FFF2-40B4-BE49-F238E27FC236}">
                <a16:creationId xmlns:a16="http://schemas.microsoft.com/office/drawing/2014/main" id="{DC3652E7-532E-BB88-4EB5-B77A3839AEE9}"/>
              </a:ext>
            </a:extLst>
          </p:cNvPr>
          <p:cNvSpPr>
            <a:spLocks noGrp="1"/>
          </p:cNvSpPr>
          <p:nvPr>
            <p:ph type="title"/>
          </p:nvPr>
        </p:nvSpPr>
        <p:spPr/>
        <p:txBody>
          <a:bodyPr/>
          <a:lstStyle/>
          <a:p>
            <a:r>
              <a:rPr lang="en-US" noProof="0" dirty="0"/>
              <a:t>Outline</a:t>
            </a:r>
          </a:p>
        </p:txBody>
      </p:sp>
      <p:pic>
        <p:nvPicPr>
          <p:cNvPr id="4" name="Picture 3">
            <a:extLst>
              <a:ext uri="{FF2B5EF4-FFF2-40B4-BE49-F238E27FC236}">
                <a16:creationId xmlns:a16="http://schemas.microsoft.com/office/drawing/2014/main" id="{6FD48348-DC5F-4166-0B31-8D104ACAFC3A}"/>
              </a:ext>
            </a:extLst>
          </p:cNvPr>
          <p:cNvPicPr>
            <a:picLocks noChangeAspect="1"/>
          </p:cNvPicPr>
          <p:nvPr/>
        </p:nvPicPr>
        <p:blipFill>
          <a:blip r:embed="rId2"/>
          <a:stretch>
            <a:fillRect/>
          </a:stretch>
        </p:blipFill>
        <p:spPr>
          <a:xfrm>
            <a:off x="7266894" y="1138217"/>
            <a:ext cx="1643270" cy="1643270"/>
          </a:xfrm>
          <a:prstGeom prst="rect">
            <a:avLst/>
          </a:prstGeom>
        </p:spPr>
      </p:pic>
      <p:pic>
        <p:nvPicPr>
          <p:cNvPr id="5" name="Picture 4">
            <a:extLst>
              <a:ext uri="{FF2B5EF4-FFF2-40B4-BE49-F238E27FC236}">
                <a16:creationId xmlns:a16="http://schemas.microsoft.com/office/drawing/2014/main" id="{062E4AC3-6E37-5A57-0B21-8258CA78B354}"/>
              </a:ext>
            </a:extLst>
          </p:cNvPr>
          <p:cNvPicPr>
            <a:picLocks noChangeAspect="1"/>
          </p:cNvPicPr>
          <p:nvPr/>
        </p:nvPicPr>
        <p:blipFill>
          <a:blip r:embed="rId3"/>
          <a:stretch>
            <a:fillRect/>
          </a:stretch>
        </p:blipFill>
        <p:spPr>
          <a:xfrm>
            <a:off x="6868521" y="2966663"/>
            <a:ext cx="2041643" cy="1608403"/>
          </a:xfrm>
          <a:prstGeom prst="rect">
            <a:avLst/>
          </a:prstGeom>
        </p:spPr>
      </p:pic>
      <p:pic>
        <p:nvPicPr>
          <p:cNvPr id="6" name="Immagine 49">
            <a:extLst>
              <a:ext uri="{FF2B5EF4-FFF2-40B4-BE49-F238E27FC236}">
                <a16:creationId xmlns:a16="http://schemas.microsoft.com/office/drawing/2014/main" id="{51FC2F64-11B4-0003-5952-B9AFB9335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28"/>
          <a:stretch/>
        </p:blipFill>
        <p:spPr>
          <a:xfrm>
            <a:off x="9339232" y="3195484"/>
            <a:ext cx="2213547" cy="1198552"/>
          </a:xfrm>
          <a:prstGeom prst="rect">
            <a:avLst/>
          </a:prstGeom>
        </p:spPr>
      </p:pic>
      <p:grpSp>
        <p:nvGrpSpPr>
          <p:cNvPr id="9" name="Group 8">
            <a:extLst>
              <a:ext uri="{FF2B5EF4-FFF2-40B4-BE49-F238E27FC236}">
                <a16:creationId xmlns:a16="http://schemas.microsoft.com/office/drawing/2014/main" id="{CBB5619A-4577-69D5-EF58-3CE8971DFA43}"/>
              </a:ext>
            </a:extLst>
          </p:cNvPr>
          <p:cNvGrpSpPr/>
          <p:nvPr/>
        </p:nvGrpSpPr>
        <p:grpSpPr>
          <a:xfrm>
            <a:off x="6868521" y="4842955"/>
            <a:ext cx="2306782" cy="913385"/>
            <a:chOff x="2265218" y="5222239"/>
            <a:chExt cx="2306782" cy="913385"/>
          </a:xfrm>
        </p:grpSpPr>
        <p:sp>
          <p:nvSpPr>
            <p:cNvPr id="7" name="Title 1">
              <a:extLst>
                <a:ext uri="{FF2B5EF4-FFF2-40B4-BE49-F238E27FC236}">
                  <a16:creationId xmlns:a16="http://schemas.microsoft.com/office/drawing/2014/main" id="{B53C5DD5-A9D9-42B4-F368-92758BB8AC0B}"/>
                </a:ext>
              </a:extLst>
            </p:cNvPr>
            <p:cNvSpPr txBox="1">
              <a:spLocks/>
            </p:cNvSpPr>
            <p:nvPr/>
          </p:nvSpPr>
          <p:spPr>
            <a:xfrm>
              <a:off x="2265218" y="5222239"/>
              <a:ext cx="2306782" cy="913385"/>
            </a:xfrm>
            <a:prstGeom prst="rect">
              <a:avLst/>
            </a:prstGeom>
            <a:solidFill>
              <a:srgbClr val="0C377B"/>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FFFF00"/>
                  </a:solidFill>
                  <a:effectLst/>
                  <a:uLnTx/>
                  <a:uFillTx/>
                  <a:latin typeface="Arial"/>
                  <a:ea typeface="+mj-ea"/>
                  <a:cs typeface="+mj-cs"/>
                </a:rPr>
                <a:t> </a:t>
              </a:r>
            </a:p>
          </p:txBody>
        </p:sp>
        <p:pic>
          <p:nvPicPr>
            <p:cNvPr id="8" name="Picture 7" descr="A picture containing icon&#10;&#10;Description automatically generated">
              <a:extLst>
                <a:ext uri="{FF2B5EF4-FFF2-40B4-BE49-F238E27FC236}">
                  <a16:creationId xmlns:a16="http://schemas.microsoft.com/office/drawing/2014/main" id="{22A76ABF-50FA-0DE7-A5E1-81CD2B52D2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980" y="5339779"/>
              <a:ext cx="1935386" cy="654292"/>
            </a:xfrm>
            <a:prstGeom prst="rect">
              <a:avLst/>
            </a:prstGeom>
          </p:spPr>
        </p:pic>
      </p:grpSp>
      <p:pic>
        <p:nvPicPr>
          <p:cNvPr id="1026" name="Picture 2" descr="HFM annual meeting 2023 (30 October 2023 - 2 November 2023): Overview ·  Indico">
            <a:extLst>
              <a:ext uri="{FF2B5EF4-FFF2-40B4-BE49-F238E27FC236}">
                <a16:creationId xmlns:a16="http://schemas.microsoft.com/office/drawing/2014/main" id="{04C4F6E3-5FD2-38F5-D8CD-743AA8396C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3955" y="4607631"/>
            <a:ext cx="11811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30F1C2FB-E366-563E-6F56-4B7B97E5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732" y="3578942"/>
            <a:ext cx="1435256" cy="816632"/>
          </a:xfrm>
          <a:prstGeom prst="rect">
            <a:avLst/>
          </a:prstGeom>
        </p:spPr>
      </p:pic>
    </p:spTree>
    <p:extLst>
      <p:ext uri="{BB962C8B-B14F-4D97-AF65-F5344CB8AC3E}">
        <p14:creationId xmlns:p14="http://schemas.microsoft.com/office/powerpoint/2010/main" val="379899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D6EF9-3F00-656E-EDD8-A4C2A188416A}"/>
              </a:ext>
            </a:extLst>
          </p:cNvPr>
          <p:cNvSpPr>
            <a:spLocks noGrp="1"/>
          </p:cNvSpPr>
          <p:nvPr>
            <p:ph type="body" sz="quarter" idx="10"/>
          </p:nvPr>
        </p:nvSpPr>
        <p:spPr/>
        <p:txBody>
          <a:bodyPr/>
          <a:lstStyle/>
          <a:p>
            <a:r>
              <a:rPr lang="en-US" noProof="0" dirty="0"/>
              <a:t>The thesis locations can be:</a:t>
            </a:r>
          </a:p>
          <a:p>
            <a:pPr lvl="1"/>
            <a:r>
              <a:rPr lang="en-US" b="1" noProof="0" dirty="0"/>
              <a:t>Milano,</a:t>
            </a:r>
            <a:r>
              <a:rPr lang="en-US" noProof="0" dirty="0"/>
              <a:t> at the LASA Laboratory of University and INFN</a:t>
            </a:r>
          </a:p>
          <a:p>
            <a:pPr lvl="1"/>
            <a:r>
              <a:rPr lang="en-US" b="1" noProof="0" dirty="0"/>
              <a:t>Genova,</a:t>
            </a:r>
            <a:r>
              <a:rPr lang="en-US" noProof="0" dirty="0"/>
              <a:t> at the Physics Department</a:t>
            </a:r>
          </a:p>
          <a:p>
            <a:r>
              <a:rPr lang="en-US" noProof="0" dirty="0"/>
              <a:t>To get more information you can contact (but many more people are involved):</a:t>
            </a:r>
          </a:p>
          <a:p>
            <a:pPr lvl="1"/>
            <a:r>
              <a:rPr lang="en-US" noProof="0" dirty="0"/>
              <a:t>Stefania Farinon 	</a:t>
            </a:r>
            <a:r>
              <a:rPr lang="en-US" noProof="0" dirty="0">
                <a:hlinkClick r:id="rId2"/>
              </a:rPr>
              <a:t>stefania.farinon@ge.infn.it</a:t>
            </a:r>
            <a:endParaRPr lang="en-US" noProof="0" dirty="0"/>
          </a:p>
          <a:p>
            <a:pPr lvl="1"/>
            <a:r>
              <a:rPr lang="en-US" noProof="0" dirty="0"/>
              <a:t>Lucio Rossi		</a:t>
            </a:r>
            <a:r>
              <a:rPr lang="en-US" noProof="0" dirty="0">
                <a:hlinkClick r:id="rId3"/>
              </a:rPr>
              <a:t>lucio.rossi@mi.infn.it</a:t>
            </a:r>
            <a:endParaRPr lang="en-US" noProof="0" dirty="0"/>
          </a:p>
          <a:p>
            <a:pPr lvl="1"/>
            <a:r>
              <a:rPr lang="en-US" noProof="0" dirty="0"/>
              <a:t>Marco </a:t>
            </a:r>
            <a:r>
              <a:rPr lang="en-US" noProof="0" dirty="0" err="1"/>
              <a:t>Statera</a:t>
            </a:r>
            <a:r>
              <a:rPr lang="en-US" noProof="0" dirty="0"/>
              <a:t>		</a:t>
            </a:r>
            <a:r>
              <a:rPr lang="en-US" sz="2400" noProof="0" dirty="0">
                <a:hlinkClick r:id="rId4"/>
              </a:rPr>
              <a:t>marco.statera@mi.infn.it</a:t>
            </a:r>
            <a:endParaRPr lang="en-US" sz="2400" noProof="0" dirty="0"/>
          </a:p>
          <a:p>
            <a:r>
              <a:rPr lang="en-US" noProof="0" dirty="0"/>
              <a:t>As mentioned by </a:t>
            </a:r>
            <a:r>
              <a:rPr lang="en-US" noProof="0" dirty="0" err="1"/>
              <a:t>G.Cavoto</a:t>
            </a:r>
            <a:r>
              <a:rPr lang="en-US" noProof="0" dirty="0"/>
              <a:t>, two related courses will be offered:</a:t>
            </a:r>
          </a:p>
          <a:p>
            <a:pPr lvl="1"/>
            <a:r>
              <a:rPr lang="en-US" noProof="0" dirty="0"/>
              <a:t>Design of superconducting magnets (</a:t>
            </a:r>
            <a:r>
              <a:rPr lang="en-US" noProof="0" dirty="0" err="1"/>
              <a:t>S.Farinon</a:t>
            </a:r>
            <a:r>
              <a:rPr lang="en-US" noProof="0" dirty="0"/>
              <a:t>)</a:t>
            </a:r>
          </a:p>
          <a:p>
            <a:pPr lvl="1"/>
            <a:r>
              <a:rPr lang="en-US" noProof="0" dirty="0"/>
              <a:t>Applied Cryogenics (</a:t>
            </a:r>
            <a:r>
              <a:rPr lang="en-US" noProof="0" dirty="0" err="1"/>
              <a:t>R.Musenich</a:t>
            </a:r>
            <a:r>
              <a:rPr lang="en-US" noProof="0" dirty="0"/>
              <a:t>)</a:t>
            </a:r>
          </a:p>
          <a:p>
            <a:pPr lvl="1"/>
            <a:endParaRPr lang="en-US" noProof="0" dirty="0"/>
          </a:p>
          <a:p>
            <a:pPr lvl="1"/>
            <a:endParaRPr lang="en-US" noProof="0" dirty="0"/>
          </a:p>
          <a:p>
            <a:pPr lvl="1"/>
            <a:endParaRPr lang="en-US" noProof="0" dirty="0"/>
          </a:p>
        </p:txBody>
      </p:sp>
      <p:sp>
        <p:nvSpPr>
          <p:cNvPr id="3" name="Title 2">
            <a:extLst>
              <a:ext uri="{FF2B5EF4-FFF2-40B4-BE49-F238E27FC236}">
                <a16:creationId xmlns:a16="http://schemas.microsoft.com/office/drawing/2014/main" id="{0DC2C6A4-A01A-B6DE-7E82-611232D0E6A3}"/>
              </a:ext>
            </a:extLst>
          </p:cNvPr>
          <p:cNvSpPr>
            <a:spLocks noGrp="1"/>
          </p:cNvSpPr>
          <p:nvPr>
            <p:ph type="title"/>
          </p:nvPr>
        </p:nvSpPr>
        <p:spPr/>
        <p:txBody>
          <a:bodyPr/>
          <a:lstStyle/>
          <a:p>
            <a:r>
              <a:rPr lang="en-US" noProof="0" dirty="0"/>
              <a:t>General information</a:t>
            </a:r>
          </a:p>
        </p:txBody>
      </p:sp>
    </p:spTree>
    <p:extLst>
      <p:ext uri="{BB962C8B-B14F-4D97-AF65-F5344CB8AC3E}">
        <p14:creationId xmlns:p14="http://schemas.microsoft.com/office/powerpoint/2010/main" val="1731922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21A3BB-42B7-AD4F-1099-D6D043ABF1A8}"/>
              </a:ext>
            </a:extLst>
          </p:cNvPr>
          <p:cNvSpPr>
            <a:spLocks noGrp="1"/>
          </p:cNvSpPr>
          <p:nvPr>
            <p:ph sz="quarter" idx="11"/>
          </p:nvPr>
        </p:nvSpPr>
        <p:spPr/>
        <p:txBody>
          <a:bodyPr/>
          <a:lstStyle/>
          <a:p>
            <a:endParaRPr lang="en-US"/>
          </a:p>
        </p:txBody>
      </p:sp>
      <p:sp>
        <p:nvSpPr>
          <p:cNvPr id="3" name="Title 2">
            <a:extLst>
              <a:ext uri="{FF2B5EF4-FFF2-40B4-BE49-F238E27FC236}">
                <a16:creationId xmlns:a16="http://schemas.microsoft.com/office/drawing/2014/main" id="{B0E5FA0D-C961-8515-80D0-E1A717F0E408}"/>
              </a:ext>
            </a:extLst>
          </p:cNvPr>
          <p:cNvSpPr>
            <a:spLocks noGrp="1"/>
          </p:cNvSpPr>
          <p:nvPr>
            <p:ph type="title"/>
          </p:nvPr>
        </p:nvSpPr>
        <p:spPr/>
        <p:txBody>
          <a:bodyPr/>
          <a:lstStyle/>
          <a:p>
            <a:r>
              <a:rPr lang="en-US" noProof="0" dirty="0"/>
              <a:t>SC magnets for the Muon Collider</a:t>
            </a:r>
          </a:p>
        </p:txBody>
      </p:sp>
      <p:pic>
        <p:nvPicPr>
          <p:cNvPr id="4" name="Picture 3">
            <a:extLst>
              <a:ext uri="{FF2B5EF4-FFF2-40B4-BE49-F238E27FC236}">
                <a16:creationId xmlns:a16="http://schemas.microsoft.com/office/drawing/2014/main" id="{733A5A40-E32F-347A-1009-0FAA03169761}"/>
              </a:ext>
            </a:extLst>
          </p:cNvPr>
          <p:cNvPicPr>
            <a:picLocks noChangeAspect="1"/>
          </p:cNvPicPr>
          <p:nvPr/>
        </p:nvPicPr>
        <p:blipFill>
          <a:blip r:embed="rId2"/>
          <a:stretch>
            <a:fillRect/>
          </a:stretch>
        </p:blipFill>
        <p:spPr>
          <a:xfrm>
            <a:off x="8050506" y="978499"/>
            <a:ext cx="2638034" cy="2649604"/>
          </a:xfrm>
          <a:prstGeom prst="rect">
            <a:avLst/>
          </a:prstGeom>
        </p:spPr>
      </p:pic>
    </p:spTree>
    <p:extLst>
      <p:ext uri="{BB962C8B-B14F-4D97-AF65-F5344CB8AC3E}">
        <p14:creationId xmlns:p14="http://schemas.microsoft.com/office/powerpoint/2010/main" val="1022824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6ECB36-DF3E-1DF9-05F0-EA50C649CC6E}"/>
              </a:ext>
            </a:extLst>
          </p:cNvPr>
          <p:cNvSpPr>
            <a:spLocks noGrp="1"/>
          </p:cNvSpPr>
          <p:nvPr>
            <p:ph type="body" sz="quarter" idx="10"/>
          </p:nvPr>
        </p:nvSpPr>
        <p:spPr>
          <a:xfrm>
            <a:off x="431744" y="1179869"/>
            <a:ext cx="10546199" cy="5299589"/>
          </a:xfrm>
        </p:spPr>
        <p:txBody>
          <a:bodyPr>
            <a:normAutofit lnSpcReduction="10000"/>
          </a:bodyPr>
          <a:lstStyle/>
          <a:p>
            <a:pPr>
              <a:spcBef>
                <a:spcPts val="0"/>
              </a:spcBef>
              <a:spcAft>
                <a:spcPts val="600"/>
              </a:spcAft>
            </a:pPr>
            <a:r>
              <a:rPr lang="en-US" sz="1800" dirty="0"/>
              <a:t>The </a:t>
            </a:r>
            <a:r>
              <a:rPr lang="en-US" sz="1800" b="1" dirty="0"/>
              <a:t>Muon Collider</a:t>
            </a:r>
            <a:r>
              <a:rPr lang="en-US" sz="1800" dirty="0"/>
              <a:t> represents a rising hope for an energy-frontier collider, offering both high energy and high precision.  </a:t>
            </a:r>
          </a:p>
          <a:p>
            <a:pPr>
              <a:spcBef>
                <a:spcPts val="0"/>
              </a:spcBef>
              <a:spcAft>
                <a:spcPts val="600"/>
              </a:spcAft>
            </a:pPr>
            <a:r>
              <a:rPr lang="en-US" sz="1800" dirty="0"/>
              <a:t>Its design is entirely dictated by the </a:t>
            </a:r>
            <a:r>
              <a:rPr lang="en-US" sz="1800" b="1" dirty="0"/>
              <a:t>muon lifetime</a:t>
            </a:r>
            <a:r>
              <a:rPr lang="en-US" sz="1800" dirty="0"/>
              <a:t>, which is just </a:t>
            </a:r>
            <a:r>
              <a:rPr lang="en-US" sz="1800" b="1" dirty="0"/>
              <a:t>2.2 </a:t>
            </a:r>
            <a:r>
              <a:rPr lang="en-US" sz="1800" b="1" dirty="0" err="1"/>
              <a:t>μs</a:t>
            </a:r>
            <a:r>
              <a:rPr lang="en-US" sz="1800" b="1" dirty="0"/>
              <a:t> at rest</a:t>
            </a:r>
            <a:r>
              <a:rPr lang="en-US" sz="1800" dirty="0"/>
              <a:t>, and the critical need for rapid and efficient cooling!</a:t>
            </a:r>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endParaRPr lang="en-US" sz="1800" dirty="0"/>
          </a:p>
          <a:p>
            <a:pPr>
              <a:spcBef>
                <a:spcPts val="0"/>
              </a:spcBef>
              <a:spcAft>
                <a:spcPts val="600"/>
              </a:spcAft>
            </a:pPr>
            <a:r>
              <a:rPr lang="en-US" sz="1800" dirty="0"/>
              <a:t>Fast and efficient cooling of muons is essential to transform a "cloud of particles" into a cold, focused beam. The cooling cell is the most critical component of the accelerator—without cooling, there are no muons to collide.  The cooling process works by absorbing energy in all directions and then restoring energy in a single direction. This requires:  Efficient absorbers, Large-acceptance RF cavities, Strong, </a:t>
            </a:r>
            <a:r>
              <a:rPr lang="en-US" sz="1800" b="1" dirty="0"/>
              <a:t>very large-acceptance superconducting magnets</a:t>
            </a:r>
            <a:r>
              <a:rPr lang="en-US" sz="1800" dirty="0"/>
              <a:t> for focusing </a:t>
            </a:r>
          </a:p>
        </p:txBody>
      </p:sp>
      <p:sp>
        <p:nvSpPr>
          <p:cNvPr id="3" name="Title 2">
            <a:extLst>
              <a:ext uri="{FF2B5EF4-FFF2-40B4-BE49-F238E27FC236}">
                <a16:creationId xmlns:a16="http://schemas.microsoft.com/office/drawing/2014/main" id="{F658A279-C286-AAEE-E21E-31B753A4196F}"/>
              </a:ext>
            </a:extLst>
          </p:cNvPr>
          <p:cNvSpPr>
            <a:spLocks noGrp="1"/>
          </p:cNvSpPr>
          <p:nvPr>
            <p:ph type="title"/>
          </p:nvPr>
        </p:nvSpPr>
        <p:spPr/>
        <p:txBody>
          <a:bodyPr/>
          <a:lstStyle/>
          <a:p>
            <a:r>
              <a:rPr lang="en-US" dirty="0"/>
              <a:t>The Muon Collider</a:t>
            </a:r>
          </a:p>
        </p:txBody>
      </p:sp>
      <p:pic>
        <p:nvPicPr>
          <p:cNvPr id="4" name="Picture 3">
            <a:extLst>
              <a:ext uri="{FF2B5EF4-FFF2-40B4-BE49-F238E27FC236}">
                <a16:creationId xmlns:a16="http://schemas.microsoft.com/office/drawing/2014/main" id="{E9F931B3-539F-E368-4032-069C0389DED9}"/>
              </a:ext>
            </a:extLst>
          </p:cNvPr>
          <p:cNvPicPr>
            <a:picLocks noChangeAspect="1"/>
          </p:cNvPicPr>
          <p:nvPr/>
        </p:nvPicPr>
        <p:blipFill>
          <a:blip r:embed="rId2"/>
          <a:stretch>
            <a:fillRect/>
          </a:stretch>
        </p:blipFill>
        <p:spPr>
          <a:xfrm>
            <a:off x="10629779" y="44435"/>
            <a:ext cx="1130477" cy="1135435"/>
          </a:xfrm>
          <a:prstGeom prst="rect">
            <a:avLst/>
          </a:prstGeom>
        </p:spPr>
      </p:pic>
      <p:pic>
        <p:nvPicPr>
          <p:cNvPr id="5" name="Picture 4" descr="p4.tiff">
            <a:extLst>
              <a:ext uri="{FF2B5EF4-FFF2-40B4-BE49-F238E27FC236}">
                <a16:creationId xmlns:a16="http://schemas.microsoft.com/office/drawing/2014/main" id="{C4E79999-5F0F-6AD2-E2F4-18F1ACA46326}"/>
              </a:ext>
            </a:extLst>
          </p:cNvPr>
          <p:cNvPicPr>
            <a:picLocks noChangeAspect="1"/>
          </p:cNvPicPr>
          <p:nvPr/>
        </p:nvPicPr>
        <p:blipFill>
          <a:blip r:embed="rId3"/>
          <a:srcRect b="50107"/>
          <a:stretch>
            <a:fillRect/>
          </a:stretch>
        </p:blipFill>
        <p:spPr>
          <a:xfrm>
            <a:off x="1033152" y="2240147"/>
            <a:ext cx="9135341" cy="2259717"/>
          </a:xfrm>
          <a:prstGeom prst="rect">
            <a:avLst/>
          </a:prstGeom>
        </p:spPr>
      </p:pic>
      <p:sp>
        <p:nvSpPr>
          <p:cNvPr id="6" name="TextBox 5">
            <a:extLst>
              <a:ext uri="{FF2B5EF4-FFF2-40B4-BE49-F238E27FC236}">
                <a16:creationId xmlns:a16="http://schemas.microsoft.com/office/drawing/2014/main" id="{D8D285C3-4C89-DDCD-DD84-47FA28090088}"/>
              </a:ext>
            </a:extLst>
          </p:cNvPr>
          <p:cNvSpPr txBox="1"/>
          <p:nvPr/>
        </p:nvSpPr>
        <p:spPr>
          <a:xfrm>
            <a:off x="4336743" y="4505280"/>
            <a:ext cx="2310842" cy="602250"/>
          </a:xfrm>
          <a:prstGeom prst="rect">
            <a:avLst/>
          </a:prstGeom>
          <a:solidFill>
            <a:srgbClr val="F1FF84"/>
          </a:solidFill>
        </p:spPr>
        <p:txBody>
          <a:bodyPr wrap="square" lIns="108747" tIns="54373" rIns="108747" bIns="54373" rtlCol="0">
            <a:spAutoFit/>
          </a:bodyPr>
          <a:lstStyle/>
          <a:p>
            <a:r>
              <a:rPr lang="en-US" sz="1600" b="1" dirty="0">
                <a:solidFill>
                  <a:schemeClr val="bg1"/>
                </a:solidFill>
                <a:latin typeface="Aptos" panose="020B0004020202020204" pitchFamily="34" charset="0"/>
              </a:rPr>
              <a:t>6D - Ionization cooling of muon in matter</a:t>
            </a:r>
          </a:p>
        </p:txBody>
      </p:sp>
      <p:sp>
        <p:nvSpPr>
          <p:cNvPr id="7" name="TextBox 6">
            <a:extLst>
              <a:ext uri="{FF2B5EF4-FFF2-40B4-BE49-F238E27FC236}">
                <a16:creationId xmlns:a16="http://schemas.microsoft.com/office/drawing/2014/main" id="{4D11BC4A-0895-FDCA-8400-BD064420403C}"/>
              </a:ext>
            </a:extLst>
          </p:cNvPr>
          <p:cNvSpPr txBox="1"/>
          <p:nvPr/>
        </p:nvSpPr>
        <p:spPr>
          <a:xfrm>
            <a:off x="6782668" y="4505280"/>
            <a:ext cx="1957295" cy="602250"/>
          </a:xfrm>
          <a:prstGeom prst="rect">
            <a:avLst/>
          </a:prstGeom>
          <a:solidFill>
            <a:srgbClr val="FFAEB3"/>
          </a:solidFill>
        </p:spPr>
        <p:txBody>
          <a:bodyPr wrap="square" lIns="108747" tIns="54373" rIns="108747" bIns="54373" rtlCol="0">
            <a:spAutoFit/>
          </a:bodyPr>
          <a:lstStyle/>
          <a:p>
            <a:r>
              <a:rPr lang="en-US" sz="1600" dirty="0">
                <a:solidFill>
                  <a:schemeClr val="bg1"/>
                </a:solidFill>
                <a:latin typeface="Aptos" panose="020B0004020202020204" pitchFamily="34" charset="0"/>
              </a:rPr>
              <a:t>Acceleration to collision energy</a:t>
            </a:r>
          </a:p>
        </p:txBody>
      </p:sp>
      <p:sp>
        <p:nvSpPr>
          <p:cNvPr id="8" name="TextBox 7">
            <a:extLst>
              <a:ext uri="{FF2B5EF4-FFF2-40B4-BE49-F238E27FC236}">
                <a16:creationId xmlns:a16="http://schemas.microsoft.com/office/drawing/2014/main" id="{8410A166-1343-41DA-D1A4-2A210F0E0829}"/>
              </a:ext>
            </a:extLst>
          </p:cNvPr>
          <p:cNvSpPr txBox="1"/>
          <p:nvPr/>
        </p:nvSpPr>
        <p:spPr>
          <a:xfrm>
            <a:off x="8933441" y="4505280"/>
            <a:ext cx="1130477" cy="356029"/>
          </a:xfrm>
          <a:prstGeom prst="rect">
            <a:avLst/>
          </a:prstGeom>
          <a:solidFill>
            <a:srgbClr val="FFF4D5"/>
          </a:solidFill>
        </p:spPr>
        <p:txBody>
          <a:bodyPr wrap="square" lIns="108747" tIns="54373" rIns="108747" bIns="54373" rtlCol="0">
            <a:spAutoFit/>
          </a:bodyPr>
          <a:lstStyle/>
          <a:p>
            <a:r>
              <a:rPr lang="en-US" sz="1600" dirty="0">
                <a:solidFill>
                  <a:schemeClr val="bg1"/>
                </a:solidFill>
                <a:latin typeface="Aptos" panose="020B0004020202020204" pitchFamily="34" charset="0"/>
              </a:rPr>
              <a:t>Collision</a:t>
            </a:r>
          </a:p>
        </p:txBody>
      </p:sp>
      <p:sp>
        <p:nvSpPr>
          <p:cNvPr id="9" name="TextBox 8">
            <a:extLst>
              <a:ext uri="{FF2B5EF4-FFF2-40B4-BE49-F238E27FC236}">
                <a16:creationId xmlns:a16="http://schemas.microsoft.com/office/drawing/2014/main" id="{98FDE907-1934-F064-7A03-F5F0D601AD82}"/>
              </a:ext>
            </a:extLst>
          </p:cNvPr>
          <p:cNvSpPr txBox="1"/>
          <p:nvPr/>
        </p:nvSpPr>
        <p:spPr>
          <a:xfrm>
            <a:off x="494620" y="4505280"/>
            <a:ext cx="3779247" cy="592391"/>
          </a:xfrm>
          <a:prstGeom prst="rect">
            <a:avLst/>
          </a:prstGeom>
          <a:solidFill>
            <a:schemeClr val="accent5">
              <a:lumMod val="20000"/>
              <a:lumOff val="80000"/>
            </a:schemeClr>
          </a:solidFill>
        </p:spPr>
        <p:txBody>
          <a:bodyPr wrap="square" lIns="98983" tIns="49491" rIns="98983" bIns="49491" rtlCol="0">
            <a:spAutoFit/>
          </a:bodyPr>
          <a:lstStyle/>
          <a:p>
            <a:r>
              <a:rPr lang="en-US" sz="1600" dirty="0">
                <a:solidFill>
                  <a:schemeClr val="bg1"/>
                </a:solidFill>
                <a:latin typeface="Aptos" panose="020B0004020202020204" pitchFamily="34" charset="0"/>
              </a:rPr>
              <a:t>Short intense proton bunches  produce muons that are captured</a:t>
            </a:r>
          </a:p>
        </p:txBody>
      </p:sp>
    </p:spTree>
    <p:extLst>
      <p:ext uri="{BB962C8B-B14F-4D97-AF65-F5344CB8AC3E}">
        <p14:creationId xmlns:p14="http://schemas.microsoft.com/office/powerpoint/2010/main" val="119102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3E2A67-2438-042C-CA10-82CC4B3D92BB}"/>
              </a:ext>
            </a:extLst>
          </p:cNvPr>
          <p:cNvSpPr>
            <a:spLocks noGrp="1"/>
          </p:cNvSpPr>
          <p:nvPr>
            <p:ph type="title"/>
          </p:nvPr>
        </p:nvSpPr>
        <p:spPr/>
        <p:txBody>
          <a:bodyPr/>
          <a:lstStyle/>
          <a:p>
            <a:r>
              <a:rPr lang="en-US" dirty="0"/>
              <a:t>Muon collider magnets</a:t>
            </a:r>
          </a:p>
        </p:txBody>
      </p:sp>
      <p:pic>
        <p:nvPicPr>
          <p:cNvPr id="5" name="Picture 4" descr="p4.tiff">
            <a:extLst>
              <a:ext uri="{FF2B5EF4-FFF2-40B4-BE49-F238E27FC236}">
                <a16:creationId xmlns:a16="http://schemas.microsoft.com/office/drawing/2014/main" id="{800A2644-8611-A603-28CD-F0CBA06AE50F}"/>
              </a:ext>
            </a:extLst>
          </p:cNvPr>
          <p:cNvPicPr>
            <a:picLocks noChangeAspect="1"/>
          </p:cNvPicPr>
          <p:nvPr/>
        </p:nvPicPr>
        <p:blipFill>
          <a:blip r:embed="rId2"/>
          <a:srcRect b="50107"/>
          <a:stretch>
            <a:fillRect/>
          </a:stretch>
        </p:blipFill>
        <p:spPr>
          <a:xfrm>
            <a:off x="1523228" y="2610115"/>
            <a:ext cx="9135341" cy="2259717"/>
          </a:xfrm>
          <a:prstGeom prst="rect">
            <a:avLst/>
          </a:prstGeom>
        </p:spPr>
      </p:pic>
      <p:sp>
        <p:nvSpPr>
          <p:cNvPr id="6" name="Slide Number Placeholder 5">
            <a:extLst>
              <a:ext uri="{FF2B5EF4-FFF2-40B4-BE49-F238E27FC236}">
                <a16:creationId xmlns:a16="http://schemas.microsoft.com/office/drawing/2014/main" id="{1F7E0131-F540-798B-ACBA-B349A24D37BD}"/>
              </a:ext>
            </a:extLst>
          </p:cNvPr>
          <p:cNvSpPr txBox="1">
            <a:spLocks/>
          </p:cNvSpPr>
          <p:nvPr/>
        </p:nvSpPr>
        <p:spPr>
          <a:xfrm>
            <a:off x="8185376" y="6356350"/>
            <a:ext cx="501424"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pPr/>
              <a:t>6</a:t>
            </a:fld>
            <a:endParaRPr lang="en-US" dirty="0"/>
          </a:p>
        </p:txBody>
      </p:sp>
      <p:grpSp>
        <p:nvGrpSpPr>
          <p:cNvPr id="7" name="Group 6">
            <a:extLst>
              <a:ext uri="{FF2B5EF4-FFF2-40B4-BE49-F238E27FC236}">
                <a16:creationId xmlns:a16="http://schemas.microsoft.com/office/drawing/2014/main" id="{57A93406-F666-464F-EF41-3835CB22A034}"/>
              </a:ext>
            </a:extLst>
          </p:cNvPr>
          <p:cNvGrpSpPr/>
          <p:nvPr/>
        </p:nvGrpSpPr>
        <p:grpSpPr>
          <a:xfrm>
            <a:off x="2145191" y="2713022"/>
            <a:ext cx="4784891" cy="4169112"/>
            <a:chOff x="621190" y="2713022"/>
            <a:chExt cx="4784891" cy="4169112"/>
          </a:xfrm>
        </p:grpSpPr>
        <p:pic>
          <p:nvPicPr>
            <p:cNvPr id="8" name="Picture 7">
              <a:extLst>
                <a:ext uri="{FF2B5EF4-FFF2-40B4-BE49-F238E27FC236}">
                  <a16:creationId xmlns:a16="http://schemas.microsoft.com/office/drawing/2014/main" id="{6B39FC29-AD77-A825-014F-EA04E2CD1802}"/>
                </a:ext>
              </a:extLst>
            </p:cNvPr>
            <p:cNvPicPr>
              <a:picLocks noChangeAspect="1"/>
            </p:cNvPicPr>
            <p:nvPr/>
          </p:nvPicPr>
          <p:blipFill rotWithShape="1">
            <a:blip r:embed="rId3">
              <a:clrChange>
                <a:clrFrom>
                  <a:srgbClr val="FFFFFF"/>
                </a:clrFrom>
                <a:clrTo>
                  <a:srgbClr val="FFFFFF">
                    <a:alpha val="0"/>
                  </a:srgbClr>
                </a:clrTo>
              </a:clrChange>
            </a:blip>
            <a:srcRect l="21160" t="10050" r="37329" b="6573"/>
            <a:stretch/>
          </p:blipFill>
          <p:spPr>
            <a:xfrm rot="16200000">
              <a:off x="1094937" y="4530101"/>
              <a:ext cx="1878286" cy="2825779"/>
            </a:xfrm>
            <a:prstGeom prst="rect">
              <a:avLst/>
            </a:prstGeom>
          </p:spPr>
        </p:pic>
        <p:sp>
          <p:nvSpPr>
            <p:cNvPr id="9" name="TextBox 8">
              <a:extLst>
                <a:ext uri="{FF2B5EF4-FFF2-40B4-BE49-F238E27FC236}">
                  <a16:creationId xmlns:a16="http://schemas.microsoft.com/office/drawing/2014/main" id="{4D4F2661-3880-DC0C-C735-2B7C74B9C5B9}"/>
                </a:ext>
              </a:extLst>
            </p:cNvPr>
            <p:cNvSpPr txBox="1"/>
            <p:nvPr/>
          </p:nvSpPr>
          <p:spPr>
            <a:xfrm>
              <a:off x="962530" y="4847761"/>
              <a:ext cx="1346651" cy="338554"/>
            </a:xfrm>
            <a:prstGeom prst="rect">
              <a:avLst/>
            </a:prstGeom>
            <a:noFill/>
          </p:spPr>
          <p:txBody>
            <a:bodyPr wrap="none" rtlCol="0">
              <a:spAutoFit/>
            </a:bodyPr>
            <a:lstStyle/>
            <a:p>
              <a:r>
                <a:rPr lang="en-US" sz="1600" dirty="0">
                  <a:solidFill>
                    <a:srgbClr val="FF0000"/>
                  </a:solidFill>
                </a:rPr>
                <a:t>&gt; 40 T, 60 mm</a:t>
              </a:r>
            </a:p>
          </p:txBody>
        </p:sp>
        <p:sp>
          <p:nvSpPr>
            <p:cNvPr id="10" name="Rounded Rectangle 31">
              <a:extLst>
                <a:ext uri="{FF2B5EF4-FFF2-40B4-BE49-F238E27FC236}">
                  <a16:creationId xmlns:a16="http://schemas.microsoft.com/office/drawing/2014/main" id="{89DD5674-2E73-D17F-CA8E-35A4B467C833}"/>
                </a:ext>
              </a:extLst>
            </p:cNvPr>
            <p:cNvSpPr/>
            <p:nvPr/>
          </p:nvSpPr>
          <p:spPr>
            <a:xfrm>
              <a:off x="3273662" y="2713022"/>
              <a:ext cx="2132419" cy="2176922"/>
            </a:xfrm>
            <a:prstGeom prst="roundRect">
              <a:avLst>
                <a:gd name="adj" fmla="val 2981"/>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200"/>
            </a:p>
          </p:txBody>
        </p:sp>
      </p:grpSp>
      <p:sp>
        <p:nvSpPr>
          <p:cNvPr id="11" name="TextBox 10">
            <a:extLst>
              <a:ext uri="{FF2B5EF4-FFF2-40B4-BE49-F238E27FC236}">
                <a16:creationId xmlns:a16="http://schemas.microsoft.com/office/drawing/2014/main" id="{53B1A777-492A-C262-1F60-CF48CDDFD615}"/>
              </a:ext>
            </a:extLst>
          </p:cNvPr>
          <p:cNvSpPr txBox="1"/>
          <p:nvPr/>
        </p:nvSpPr>
        <p:spPr>
          <a:xfrm>
            <a:off x="8260222" y="3561120"/>
            <a:ext cx="508473" cy="276999"/>
          </a:xfrm>
          <a:prstGeom prst="rect">
            <a:avLst/>
          </a:prstGeom>
          <a:noFill/>
        </p:spPr>
        <p:txBody>
          <a:bodyPr wrap="none" rtlCol="0">
            <a:spAutoFit/>
          </a:bodyPr>
          <a:lstStyle/>
          <a:p>
            <a:r>
              <a:rPr lang="en-CH" sz="1200" dirty="0">
                <a:solidFill>
                  <a:schemeClr val="accent6">
                    <a:lumMod val="50000"/>
                  </a:schemeClr>
                </a:solidFill>
                <a:latin typeface="Arial" panose="020B0604020202020204" pitchFamily="34" charset="0"/>
                <a:cs typeface="Arial" panose="020B0604020202020204" pitchFamily="34" charset="0"/>
              </a:rPr>
              <a:t>RCS</a:t>
            </a:r>
          </a:p>
        </p:txBody>
      </p:sp>
      <p:grpSp>
        <p:nvGrpSpPr>
          <p:cNvPr id="12" name="Group 11">
            <a:extLst>
              <a:ext uri="{FF2B5EF4-FFF2-40B4-BE49-F238E27FC236}">
                <a16:creationId xmlns:a16="http://schemas.microsoft.com/office/drawing/2014/main" id="{3F579D5C-8633-D970-8C58-5A48E3544E66}"/>
              </a:ext>
            </a:extLst>
          </p:cNvPr>
          <p:cNvGrpSpPr/>
          <p:nvPr/>
        </p:nvGrpSpPr>
        <p:grpSpPr>
          <a:xfrm>
            <a:off x="56527" y="1332405"/>
            <a:ext cx="4312285" cy="3557540"/>
            <a:chOff x="-1467474" y="1332404"/>
            <a:chExt cx="4312285" cy="3557540"/>
          </a:xfrm>
        </p:grpSpPr>
        <p:sp>
          <p:nvSpPr>
            <p:cNvPr id="13" name="TextBox 12">
              <a:extLst>
                <a:ext uri="{FF2B5EF4-FFF2-40B4-BE49-F238E27FC236}">
                  <a16:creationId xmlns:a16="http://schemas.microsoft.com/office/drawing/2014/main" id="{BA546863-6983-F169-1B9D-5D1CBD4705B4}"/>
                </a:ext>
              </a:extLst>
            </p:cNvPr>
            <p:cNvSpPr txBox="1"/>
            <p:nvPr/>
          </p:nvSpPr>
          <p:spPr>
            <a:xfrm>
              <a:off x="-1467474" y="1332404"/>
              <a:ext cx="1796096" cy="1323439"/>
            </a:xfrm>
            <a:prstGeom prst="rect">
              <a:avLst/>
            </a:prstGeom>
            <a:noFill/>
          </p:spPr>
          <p:txBody>
            <a:bodyPr wrap="square" rtlCol="0">
              <a:spAutoFit/>
            </a:bodyPr>
            <a:lstStyle/>
            <a:p>
              <a:r>
                <a:rPr lang="en-US" sz="1600" dirty="0">
                  <a:solidFill>
                    <a:srgbClr val="FF0000"/>
                  </a:solidFill>
                </a:rPr>
                <a:t>20 T, 200 mm</a:t>
              </a:r>
            </a:p>
            <a:p>
              <a:r>
                <a:rPr lang="en-US" sz="1600" dirty="0">
                  <a:solidFill>
                    <a:srgbClr val="FF0000"/>
                  </a:solidFill>
                </a:rPr>
                <a:t>Radiation heat load ≈ 5…10 kW</a:t>
              </a:r>
            </a:p>
            <a:p>
              <a:r>
                <a:rPr lang="en-US" sz="1600" dirty="0">
                  <a:solidFill>
                    <a:srgbClr val="FF0000"/>
                  </a:solidFill>
                </a:rPr>
                <a:t>Radiation dose: 80 </a:t>
              </a:r>
              <a:r>
                <a:rPr lang="en-US" sz="1600" dirty="0" err="1">
                  <a:solidFill>
                    <a:srgbClr val="FF0000"/>
                  </a:solidFill>
                </a:rPr>
                <a:t>MGy</a:t>
              </a:r>
              <a:endParaRPr lang="en-US" sz="1600" dirty="0">
                <a:solidFill>
                  <a:srgbClr val="FF0000"/>
                </a:solidFill>
              </a:endParaRPr>
            </a:p>
          </p:txBody>
        </p:sp>
        <p:sp>
          <p:nvSpPr>
            <p:cNvPr id="14" name="Rounded Rectangle 33">
              <a:extLst>
                <a:ext uri="{FF2B5EF4-FFF2-40B4-BE49-F238E27FC236}">
                  <a16:creationId xmlns:a16="http://schemas.microsoft.com/office/drawing/2014/main" id="{956DD531-43D0-C04D-5265-E55186A852BE}"/>
                </a:ext>
              </a:extLst>
            </p:cNvPr>
            <p:cNvSpPr/>
            <p:nvPr/>
          </p:nvSpPr>
          <p:spPr>
            <a:xfrm>
              <a:off x="2168611" y="3180722"/>
              <a:ext cx="676200"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200"/>
            </a:p>
          </p:txBody>
        </p:sp>
        <p:pic>
          <p:nvPicPr>
            <p:cNvPr id="15" name="Content Placeholder 7" descr="Graphical user interface, diagram&#10;&#10;Description automatically generated with medium confidence">
              <a:extLst>
                <a:ext uri="{FF2B5EF4-FFF2-40B4-BE49-F238E27FC236}">
                  <a16:creationId xmlns:a16="http://schemas.microsoft.com/office/drawing/2014/main" id="{6F2FE86D-C84C-12C2-1D75-9383F0B5525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5469" y="1332404"/>
              <a:ext cx="2619342" cy="1439199"/>
            </a:xfrm>
            <a:prstGeom prst="rect">
              <a:avLst/>
            </a:prstGeom>
          </p:spPr>
        </p:pic>
      </p:grpSp>
      <p:grpSp>
        <p:nvGrpSpPr>
          <p:cNvPr id="16" name="Group 15">
            <a:extLst>
              <a:ext uri="{FF2B5EF4-FFF2-40B4-BE49-F238E27FC236}">
                <a16:creationId xmlns:a16="http://schemas.microsoft.com/office/drawing/2014/main" id="{19DD6A85-731A-58DB-04C2-2237531B6F30}"/>
              </a:ext>
            </a:extLst>
          </p:cNvPr>
          <p:cNvGrpSpPr/>
          <p:nvPr/>
        </p:nvGrpSpPr>
        <p:grpSpPr>
          <a:xfrm>
            <a:off x="4862088" y="434409"/>
            <a:ext cx="7336851" cy="3943544"/>
            <a:chOff x="3338087" y="434408"/>
            <a:chExt cx="7336851" cy="3943544"/>
          </a:xfrm>
        </p:grpSpPr>
        <p:pic>
          <p:nvPicPr>
            <p:cNvPr id="17" name="Picture 16" descr="Diagram&#10;&#10;Description automatically generated">
              <a:extLst>
                <a:ext uri="{FF2B5EF4-FFF2-40B4-BE49-F238E27FC236}">
                  <a16:creationId xmlns:a16="http://schemas.microsoft.com/office/drawing/2014/main" id="{CC1767CD-71C6-3FF5-0513-4653B77FFDC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338087" y="1113549"/>
              <a:ext cx="1981445" cy="1089336"/>
            </a:xfrm>
            <a:prstGeom prst="rect">
              <a:avLst/>
            </a:prstGeom>
          </p:spPr>
        </p:pic>
        <p:sp>
          <p:nvSpPr>
            <p:cNvPr id="18" name="TextBox 17">
              <a:extLst>
                <a:ext uri="{FF2B5EF4-FFF2-40B4-BE49-F238E27FC236}">
                  <a16:creationId xmlns:a16="http://schemas.microsoft.com/office/drawing/2014/main" id="{863E3835-86D0-770F-3DDF-3991DFD58C27}"/>
                </a:ext>
              </a:extLst>
            </p:cNvPr>
            <p:cNvSpPr txBox="1"/>
            <p:nvPr/>
          </p:nvSpPr>
          <p:spPr>
            <a:xfrm>
              <a:off x="5850814" y="434408"/>
              <a:ext cx="2098078" cy="584775"/>
            </a:xfrm>
            <a:prstGeom prst="rect">
              <a:avLst/>
            </a:prstGeom>
            <a:noFill/>
          </p:spPr>
          <p:txBody>
            <a:bodyPr wrap="square" rtlCol="0">
              <a:spAutoFit/>
            </a:bodyPr>
            <a:lstStyle/>
            <a:p>
              <a:pPr algn="ctr"/>
              <a:r>
                <a:rPr lang="en-US" sz="1600" dirty="0">
                  <a:solidFill>
                    <a:srgbClr val="FF0000"/>
                  </a:solidFill>
                </a:rPr>
                <a:t>NC ±1.8 T, 400 Hz 100 mm x 30 mm</a:t>
              </a:r>
            </a:p>
          </p:txBody>
        </p:sp>
        <p:sp>
          <p:nvSpPr>
            <p:cNvPr id="19" name="Rounded Rectangle 32">
              <a:extLst>
                <a:ext uri="{FF2B5EF4-FFF2-40B4-BE49-F238E27FC236}">
                  <a16:creationId xmlns:a16="http://schemas.microsoft.com/office/drawing/2014/main" id="{26DB759E-7524-DECD-3594-8A58F230C2B8}"/>
                </a:ext>
              </a:extLst>
            </p:cNvPr>
            <p:cNvSpPr/>
            <p:nvPr/>
          </p:nvSpPr>
          <p:spPr>
            <a:xfrm>
              <a:off x="6307370" y="301852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200"/>
            </a:p>
          </p:txBody>
        </p:sp>
        <p:pic>
          <p:nvPicPr>
            <p:cNvPr id="20" name="Picture 19" descr="Diagram, schematic&#10;&#10;Description automatically generated with medium confidence">
              <a:extLst>
                <a:ext uri="{FF2B5EF4-FFF2-40B4-BE49-F238E27FC236}">
                  <a16:creationId xmlns:a16="http://schemas.microsoft.com/office/drawing/2014/main" id="{DFDB344E-5F79-C9A8-AC3B-171F47F70D8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486701" y="1113083"/>
              <a:ext cx="1504912" cy="1090268"/>
            </a:xfrm>
            <a:prstGeom prst="rect">
              <a:avLst/>
            </a:prstGeom>
          </p:spPr>
        </p:pic>
        <p:sp>
          <p:nvSpPr>
            <p:cNvPr id="21" name="TextBox 20">
              <a:extLst>
                <a:ext uri="{FF2B5EF4-FFF2-40B4-BE49-F238E27FC236}">
                  <a16:creationId xmlns:a16="http://schemas.microsoft.com/office/drawing/2014/main" id="{A4C55EA9-DCAA-3493-E927-30BECF1E82EB}"/>
                </a:ext>
              </a:extLst>
            </p:cNvPr>
            <p:cNvSpPr txBox="1"/>
            <p:nvPr/>
          </p:nvSpPr>
          <p:spPr>
            <a:xfrm>
              <a:off x="8695886" y="1901612"/>
              <a:ext cx="1979052" cy="584775"/>
            </a:xfrm>
            <a:prstGeom prst="rect">
              <a:avLst/>
            </a:prstGeom>
            <a:noFill/>
          </p:spPr>
          <p:txBody>
            <a:bodyPr wrap="square" rtlCol="0">
              <a:spAutoFit/>
            </a:bodyPr>
            <a:lstStyle/>
            <a:p>
              <a:pPr algn="ctr"/>
              <a:r>
                <a:rPr lang="en-US" sz="1600" dirty="0">
                  <a:solidFill>
                    <a:srgbClr val="FF0000"/>
                  </a:solidFill>
                </a:rPr>
                <a:t>SC &lt; 10T</a:t>
              </a:r>
            </a:p>
            <a:p>
              <a:pPr algn="ctr"/>
              <a:r>
                <a:rPr lang="en-US" sz="1600" dirty="0">
                  <a:solidFill>
                    <a:srgbClr val="FF0000"/>
                  </a:solidFill>
                </a:rPr>
                <a:t>100 mm x 30 mm</a:t>
              </a:r>
            </a:p>
          </p:txBody>
        </p:sp>
        <p:sp>
          <p:nvSpPr>
            <p:cNvPr id="22" name="Rectangle 21">
              <a:extLst>
                <a:ext uri="{FF2B5EF4-FFF2-40B4-BE49-F238E27FC236}">
                  <a16:creationId xmlns:a16="http://schemas.microsoft.com/office/drawing/2014/main" id="{5864B20E-F8C1-78E9-FA3B-C2A48F2097CF}"/>
                </a:ext>
              </a:extLst>
            </p:cNvPr>
            <p:cNvSpPr/>
            <p:nvPr/>
          </p:nvSpPr>
          <p:spPr>
            <a:xfrm>
              <a:off x="3698809" y="2288373"/>
              <a:ext cx="1260000" cy="198014"/>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000" dirty="0"/>
                <a:t>SC dipole</a:t>
              </a:r>
            </a:p>
          </p:txBody>
        </p:sp>
        <p:sp>
          <p:nvSpPr>
            <p:cNvPr id="23" name="Rectangle 22">
              <a:extLst>
                <a:ext uri="{FF2B5EF4-FFF2-40B4-BE49-F238E27FC236}">
                  <a16:creationId xmlns:a16="http://schemas.microsoft.com/office/drawing/2014/main" id="{51BFA2BB-445F-4316-DFB9-D70304D7D448}"/>
                </a:ext>
              </a:extLst>
            </p:cNvPr>
            <p:cNvSpPr/>
            <p:nvPr/>
          </p:nvSpPr>
          <p:spPr>
            <a:xfrm>
              <a:off x="4984331" y="2288373"/>
              <a:ext cx="1260000" cy="198014"/>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000" dirty="0"/>
                <a:t>NC dipole</a:t>
              </a:r>
            </a:p>
          </p:txBody>
        </p:sp>
        <p:sp>
          <p:nvSpPr>
            <p:cNvPr id="24" name="Rectangle 23">
              <a:extLst>
                <a:ext uri="{FF2B5EF4-FFF2-40B4-BE49-F238E27FC236}">
                  <a16:creationId xmlns:a16="http://schemas.microsoft.com/office/drawing/2014/main" id="{13AD08F1-5D47-6DA6-E435-C788E196058F}"/>
                </a:ext>
              </a:extLst>
            </p:cNvPr>
            <p:cNvSpPr/>
            <p:nvPr/>
          </p:nvSpPr>
          <p:spPr>
            <a:xfrm>
              <a:off x="6269853" y="2288373"/>
              <a:ext cx="1260000" cy="198014"/>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000" dirty="0"/>
                <a:t>NC dipole</a:t>
              </a:r>
            </a:p>
          </p:txBody>
        </p:sp>
        <p:sp>
          <p:nvSpPr>
            <p:cNvPr id="25" name="Rectangle 24">
              <a:extLst>
                <a:ext uri="{FF2B5EF4-FFF2-40B4-BE49-F238E27FC236}">
                  <a16:creationId xmlns:a16="http://schemas.microsoft.com/office/drawing/2014/main" id="{A9F3E4B6-07AE-1953-5430-2EA9FBDE5A1A}"/>
                </a:ext>
              </a:extLst>
            </p:cNvPr>
            <p:cNvSpPr/>
            <p:nvPr/>
          </p:nvSpPr>
          <p:spPr>
            <a:xfrm>
              <a:off x="7555376" y="2288373"/>
              <a:ext cx="1260000" cy="198014"/>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000" dirty="0"/>
                <a:t>SC dipole</a:t>
              </a:r>
            </a:p>
          </p:txBody>
        </p:sp>
        <p:pic>
          <p:nvPicPr>
            <p:cNvPr id="26" name="Picture 25" descr="Diagram&#10;&#10;Description automatically generated">
              <a:extLst>
                <a:ext uri="{FF2B5EF4-FFF2-40B4-BE49-F238E27FC236}">
                  <a16:creationId xmlns:a16="http://schemas.microsoft.com/office/drawing/2014/main" id="{167C1809-DD7E-D016-446C-B1F5954712F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53123" y="1113549"/>
              <a:ext cx="1981445" cy="1089336"/>
            </a:xfrm>
            <a:prstGeom prst="rect">
              <a:avLst/>
            </a:prstGeom>
          </p:spPr>
        </p:pic>
      </p:grpSp>
      <p:grpSp>
        <p:nvGrpSpPr>
          <p:cNvPr id="27" name="Group 26">
            <a:extLst>
              <a:ext uri="{FF2B5EF4-FFF2-40B4-BE49-F238E27FC236}">
                <a16:creationId xmlns:a16="http://schemas.microsoft.com/office/drawing/2014/main" id="{7888A1B1-F18B-B9A2-B65C-7A42AA3EF98F}"/>
              </a:ext>
            </a:extLst>
          </p:cNvPr>
          <p:cNvGrpSpPr/>
          <p:nvPr/>
        </p:nvGrpSpPr>
        <p:grpSpPr>
          <a:xfrm>
            <a:off x="5311494" y="2590002"/>
            <a:ext cx="5274642" cy="4037573"/>
            <a:chOff x="3787494" y="2590001"/>
            <a:chExt cx="5274642" cy="4037573"/>
          </a:xfrm>
        </p:grpSpPr>
        <p:sp>
          <p:nvSpPr>
            <p:cNvPr id="28" name="TextBox 27">
              <a:extLst>
                <a:ext uri="{FF2B5EF4-FFF2-40B4-BE49-F238E27FC236}">
                  <a16:creationId xmlns:a16="http://schemas.microsoft.com/office/drawing/2014/main" id="{DEBCBD01-A9CB-BF3E-6347-EF293B935F3E}"/>
                </a:ext>
              </a:extLst>
            </p:cNvPr>
            <p:cNvSpPr txBox="1"/>
            <p:nvPr/>
          </p:nvSpPr>
          <p:spPr>
            <a:xfrm>
              <a:off x="3787494" y="5230778"/>
              <a:ext cx="2616293" cy="830997"/>
            </a:xfrm>
            <a:prstGeom prst="rect">
              <a:avLst/>
            </a:prstGeom>
            <a:noFill/>
          </p:spPr>
          <p:txBody>
            <a:bodyPr wrap="none" rtlCol="0">
              <a:spAutoFit/>
            </a:bodyPr>
            <a:lstStyle/>
            <a:p>
              <a:pPr algn="r"/>
              <a:r>
                <a:rPr lang="en-US" sz="1600" dirty="0">
                  <a:solidFill>
                    <a:srgbClr val="FF0000"/>
                  </a:solidFill>
                </a:rPr>
                <a:t>16 T peak, 160 mm</a:t>
              </a:r>
            </a:p>
            <a:p>
              <a:pPr algn="r"/>
              <a:r>
                <a:rPr lang="en-US" sz="1600" dirty="0">
                  <a:solidFill>
                    <a:srgbClr val="FF0000"/>
                  </a:solidFill>
                </a:rPr>
                <a:t>Radiation heat load ≈ 5 W/m</a:t>
              </a:r>
            </a:p>
            <a:p>
              <a:pPr algn="r"/>
              <a:r>
                <a:rPr lang="en-US" sz="1600" dirty="0">
                  <a:solidFill>
                    <a:srgbClr val="FF0000"/>
                  </a:solidFill>
                </a:rPr>
                <a:t>Radiation dose ≈ 20…40 </a:t>
              </a:r>
              <a:r>
                <a:rPr lang="en-US" sz="1600" dirty="0" err="1">
                  <a:solidFill>
                    <a:srgbClr val="FF0000"/>
                  </a:solidFill>
                </a:rPr>
                <a:t>MGy</a:t>
              </a:r>
              <a:endParaRPr lang="en-US" sz="1600" dirty="0">
                <a:solidFill>
                  <a:srgbClr val="FF0000"/>
                </a:solidFill>
              </a:endParaRPr>
            </a:p>
          </p:txBody>
        </p:sp>
        <p:sp>
          <p:nvSpPr>
            <p:cNvPr id="29" name="Rounded Rectangle 35">
              <a:extLst>
                <a:ext uri="{FF2B5EF4-FFF2-40B4-BE49-F238E27FC236}">
                  <a16:creationId xmlns:a16="http://schemas.microsoft.com/office/drawing/2014/main" id="{B683DAE3-C92B-DC1A-E829-ED5A25251F93}"/>
                </a:ext>
              </a:extLst>
            </p:cNvPr>
            <p:cNvSpPr/>
            <p:nvPr/>
          </p:nvSpPr>
          <p:spPr>
            <a:xfrm>
              <a:off x="7824731"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200"/>
            </a:p>
          </p:txBody>
        </p:sp>
        <p:pic>
          <p:nvPicPr>
            <p:cNvPr id="30" name="Picture 29" descr="Chart, sunburst chart&#10;&#10;Description automatically generated">
              <a:extLst>
                <a:ext uri="{FF2B5EF4-FFF2-40B4-BE49-F238E27FC236}">
                  <a16:creationId xmlns:a16="http://schemas.microsoft.com/office/drawing/2014/main" id="{0D8737D0-4168-0708-BEFA-781C6823305F}"/>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t="3907"/>
            <a:stretch/>
          </p:blipFill>
          <p:spPr>
            <a:xfrm>
              <a:off x="6429994" y="4989983"/>
              <a:ext cx="2632142" cy="1637591"/>
            </a:xfrm>
            <a:prstGeom prst="rect">
              <a:avLst/>
            </a:prstGeom>
          </p:spPr>
        </p:pic>
      </p:grpSp>
      <p:pic>
        <p:nvPicPr>
          <p:cNvPr id="33" name="Picture 32">
            <a:extLst>
              <a:ext uri="{FF2B5EF4-FFF2-40B4-BE49-F238E27FC236}">
                <a16:creationId xmlns:a16="http://schemas.microsoft.com/office/drawing/2014/main" id="{68342EB4-FC82-2205-CEC1-AC2D990CDEFF}"/>
              </a:ext>
            </a:extLst>
          </p:cNvPr>
          <p:cNvPicPr>
            <a:picLocks noChangeAspect="1"/>
          </p:cNvPicPr>
          <p:nvPr/>
        </p:nvPicPr>
        <p:blipFill>
          <a:blip r:embed="rId8"/>
          <a:stretch>
            <a:fillRect/>
          </a:stretch>
        </p:blipFill>
        <p:spPr>
          <a:xfrm>
            <a:off x="10629779" y="44435"/>
            <a:ext cx="1130477" cy="1135435"/>
          </a:xfrm>
          <a:prstGeom prst="rect">
            <a:avLst/>
          </a:prstGeom>
        </p:spPr>
      </p:pic>
    </p:spTree>
    <p:extLst>
      <p:ext uri="{BB962C8B-B14F-4D97-AF65-F5344CB8AC3E}">
        <p14:creationId xmlns:p14="http://schemas.microsoft.com/office/powerpoint/2010/main" val="21455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F1442-A062-556E-6B82-52D21856A3BE}"/>
              </a:ext>
            </a:extLst>
          </p:cNvPr>
          <p:cNvSpPr>
            <a:spLocks noGrp="1"/>
          </p:cNvSpPr>
          <p:nvPr>
            <p:ph type="title"/>
          </p:nvPr>
        </p:nvSpPr>
        <p:spPr/>
        <p:txBody>
          <a:bodyPr/>
          <a:lstStyle/>
          <a:p>
            <a:r>
              <a:rPr lang="en-US" b="1" dirty="0"/>
              <a:t>6D Cooling Cells (HTS @ 20 K)</a:t>
            </a:r>
            <a:endParaRPr lang="en-US" dirty="0"/>
          </a:p>
        </p:txBody>
      </p:sp>
      <p:pic>
        <p:nvPicPr>
          <p:cNvPr id="4" name="Picture 3">
            <a:extLst>
              <a:ext uri="{FF2B5EF4-FFF2-40B4-BE49-F238E27FC236}">
                <a16:creationId xmlns:a16="http://schemas.microsoft.com/office/drawing/2014/main" id="{AC2BFAEB-8691-A1C4-C6FC-BF8E0DD8FBC3}"/>
              </a:ext>
            </a:extLst>
          </p:cNvPr>
          <p:cNvPicPr>
            <a:picLocks noChangeAspect="1"/>
          </p:cNvPicPr>
          <p:nvPr/>
        </p:nvPicPr>
        <p:blipFill>
          <a:blip r:embed="rId2"/>
          <a:stretch>
            <a:fillRect/>
          </a:stretch>
        </p:blipFill>
        <p:spPr>
          <a:xfrm>
            <a:off x="391931" y="1184732"/>
            <a:ext cx="6727017" cy="4098996"/>
          </a:xfrm>
          <a:prstGeom prst="rect">
            <a:avLst/>
          </a:prstGeom>
        </p:spPr>
      </p:pic>
      <p:pic>
        <p:nvPicPr>
          <p:cNvPr id="32" name="Picture 8" descr="vcc.jpg">
            <a:extLst>
              <a:ext uri="{FF2B5EF4-FFF2-40B4-BE49-F238E27FC236}">
                <a16:creationId xmlns:a16="http://schemas.microsoft.com/office/drawing/2014/main" id="{388C95C4-5308-84F1-33BE-74FBD5B6B463}"/>
              </a:ext>
            </a:extLst>
          </p:cNvPr>
          <p:cNvPicPr/>
          <p:nvPr/>
        </p:nvPicPr>
        <p:blipFill>
          <a:blip r:embed="rId3"/>
          <a:srcRect b="47639"/>
          <a:stretch/>
        </p:blipFill>
        <p:spPr>
          <a:xfrm>
            <a:off x="391931" y="5283728"/>
            <a:ext cx="6843224" cy="1178733"/>
          </a:xfrm>
          <a:prstGeom prst="rect">
            <a:avLst/>
          </a:prstGeom>
          <a:ln w="0">
            <a:noFill/>
          </a:ln>
        </p:spPr>
      </p:pic>
      <p:pic>
        <p:nvPicPr>
          <p:cNvPr id="33" name="Picture 32">
            <a:extLst>
              <a:ext uri="{FF2B5EF4-FFF2-40B4-BE49-F238E27FC236}">
                <a16:creationId xmlns:a16="http://schemas.microsoft.com/office/drawing/2014/main" id="{41F4A1CD-4CFC-E439-F768-281BF39F9E12}"/>
              </a:ext>
            </a:extLst>
          </p:cNvPr>
          <p:cNvPicPr>
            <a:picLocks noChangeAspect="1"/>
          </p:cNvPicPr>
          <p:nvPr/>
        </p:nvPicPr>
        <p:blipFill>
          <a:blip r:embed="rId4"/>
          <a:stretch>
            <a:fillRect/>
          </a:stretch>
        </p:blipFill>
        <p:spPr>
          <a:xfrm>
            <a:off x="7359510" y="2957051"/>
            <a:ext cx="4294033" cy="2784987"/>
          </a:xfrm>
          <a:prstGeom prst="rect">
            <a:avLst/>
          </a:prstGeom>
        </p:spPr>
      </p:pic>
      <p:sp>
        <p:nvSpPr>
          <p:cNvPr id="34" name="TextBox 33">
            <a:extLst>
              <a:ext uri="{FF2B5EF4-FFF2-40B4-BE49-F238E27FC236}">
                <a16:creationId xmlns:a16="http://schemas.microsoft.com/office/drawing/2014/main" id="{6C9B115B-8459-DDF9-9624-43AF208AA377}"/>
              </a:ext>
            </a:extLst>
          </p:cNvPr>
          <p:cNvSpPr txBox="1"/>
          <p:nvPr/>
        </p:nvSpPr>
        <p:spPr>
          <a:xfrm>
            <a:off x="8631705" y="1406572"/>
            <a:ext cx="2108726" cy="1477328"/>
          </a:xfrm>
          <a:prstGeom prst="rect">
            <a:avLst/>
          </a:prstGeom>
          <a:noFill/>
        </p:spPr>
        <p:txBody>
          <a:bodyPr wrap="square" rtlCol="0">
            <a:spAutoFit/>
          </a:bodyPr>
          <a:lstStyle/>
          <a:p>
            <a:pPr algn="l"/>
            <a:r>
              <a:rPr lang="en-US" dirty="0">
                <a:solidFill>
                  <a:schemeClr val="bg1"/>
                </a:solidFill>
                <a:latin typeface="Aptos" panose="020B0004020202020204" pitchFamily="34" charset="0"/>
              </a:rPr>
              <a:t>Facility under design at LASA lab </a:t>
            </a:r>
            <a:br>
              <a:rPr lang="en-US" dirty="0">
                <a:solidFill>
                  <a:schemeClr val="bg1"/>
                </a:solidFill>
                <a:latin typeface="Aptos" panose="020B0004020202020204" pitchFamily="34" charset="0"/>
              </a:rPr>
            </a:br>
            <a:r>
              <a:rPr lang="en-US" dirty="0">
                <a:solidFill>
                  <a:schemeClr val="bg1"/>
                </a:solidFill>
                <a:latin typeface="Aptos" panose="020B0004020202020204" pitchFamily="34" charset="0"/>
              </a:rPr>
              <a:t>7 T splice coil in HTS, cryogen-free, for RF cavity test</a:t>
            </a:r>
          </a:p>
        </p:txBody>
      </p:sp>
      <p:pic>
        <p:nvPicPr>
          <p:cNvPr id="35" name="Picture 34">
            <a:extLst>
              <a:ext uri="{FF2B5EF4-FFF2-40B4-BE49-F238E27FC236}">
                <a16:creationId xmlns:a16="http://schemas.microsoft.com/office/drawing/2014/main" id="{62BEF373-C04C-AA81-524F-6D89908FE559}"/>
              </a:ext>
            </a:extLst>
          </p:cNvPr>
          <p:cNvPicPr>
            <a:picLocks noChangeAspect="1"/>
          </p:cNvPicPr>
          <p:nvPr/>
        </p:nvPicPr>
        <p:blipFill>
          <a:blip r:embed="rId5"/>
          <a:stretch>
            <a:fillRect/>
          </a:stretch>
        </p:blipFill>
        <p:spPr>
          <a:xfrm>
            <a:off x="10629779" y="44435"/>
            <a:ext cx="1130477" cy="1135435"/>
          </a:xfrm>
          <a:prstGeom prst="rect">
            <a:avLst/>
          </a:prstGeom>
        </p:spPr>
      </p:pic>
    </p:spTree>
    <p:extLst>
      <p:ext uri="{BB962C8B-B14F-4D97-AF65-F5344CB8AC3E}">
        <p14:creationId xmlns:p14="http://schemas.microsoft.com/office/powerpoint/2010/main" val="3994681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5AA8D9-2964-FA15-6CD5-5DFDEEED83AA}"/>
              </a:ext>
            </a:extLst>
          </p:cNvPr>
          <p:cNvSpPr>
            <a:spLocks noGrp="1"/>
          </p:cNvSpPr>
          <p:nvPr>
            <p:ph type="title"/>
          </p:nvPr>
        </p:nvSpPr>
        <p:spPr/>
        <p:txBody>
          <a:bodyPr/>
          <a:lstStyle/>
          <a:p>
            <a:r>
              <a:rPr lang="en-US" dirty="0"/>
              <a:t>Collider Magnets Requirements</a:t>
            </a:r>
          </a:p>
        </p:txBody>
      </p:sp>
      <p:pic>
        <p:nvPicPr>
          <p:cNvPr id="5" name="Picture 4">
            <a:extLst>
              <a:ext uri="{FF2B5EF4-FFF2-40B4-BE49-F238E27FC236}">
                <a16:creationId xmlns:a16="http://schemas.microsoft.com/office/drawing/2014/main" id="{760D84F1-D043-F6B8-0F0B-F7A8B6E14601}"/>
              </a:ext>
            </a:extLst>
          </p:cNvPr>
          <p:cNvPicPr>
            <a:picLocks noChangeAspect="1"/>
          </p:cNvPicPr>
          <p:nvPr/>
        </p:nvPicPr>
        <p:blipFill>
          <a:blip r:embed="rId2"/>
          <a:stretch>
            <a:fillRect/>
          </a:stretch>
        </p:blipFill>
        <p:spPr>
          <a:xfrm>
            <a:off x="154933" y="1138741"/>
            <a:ext cx="11882134" cy="5249111"/>
          </a:xfrm>
          <a:prstGeom prst="rect">
            <a:avLst/>
          </a:prstGeom>
        </p:spPr>
      </p:pic>
      <p:pic>
        <p:nvPicPr>
          <p:cNvPr id="6" name="Picture 5">
            <a:extLst>
              <a:ext uri="{FF2B5EF4-FFF2-40B4-BE49-F238E27FC236}">
                <a16:creationId xmlns:a16="http://schemas.microsoft.com/office/drawing/2014/main" id="{D57C9D17-AABD-6764-92F3-FDB7719107AF}"/>
              </a:ext>
            </a:extLst>
          </p:cNvPr>
          <p:cNvPicPr>
            <a:picLocks noChangeAspect="1"/>
          </p:cNvPicPr>
          <p:nvPr/>
        </p:nvPicPr>
        <p:blipFill>
          <a:blip r:embed="rId3"/>
          <a:stretch>
            <a:fillRect/>
          </a:stretch>
        </p:blipFill>
        <p:spPr>
          <a:xfrm>
            <a:off x="10629779" y="44435"/>
            <a:ext cx="1130477" cy="1135435"/>
          </a:xfrm>
          <a:prstGeom prst="rect">
            <a:avLst/>
          </a:prstGeom>
        </p:spPr>
      </p:pic>
    </p:spTree>
    <p:extLst>
      <p:ext uri="{BB962C8B-B14F-4D97-AF65-F5344CB8AC3E}">
        <p14:creationId xmlns:p14="http://schemas.microsoft.com/office/powerpoint/2010/main" val="16807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B6A7F-D574-FDA5-E5EE-5A4BF1EDFDC9}"/>
              </a:ext>
            </a:extLst>
          </p:cNvPr>
          <p:cNvSpPr>
            <a:spLocks noGrp="1"/>
          </p:cNvSpPr>
          <p:nvPr>
            <p:ph type="title"/>
          </p:nvPr>
        </p:nvSpPr>
        <p:spPr/>
        <p:txBody>
          <a:bodyPr/>
          <a:lstStyle/>
          <a:p>
            <a:r>
              <a:rPr lang="en-US" dirty="0"/>
              <a:t>Accelerator magnets</a:t>
            </a:r>
          </a:p>
        </p:txBody>
      </p:sp>
      <p:pic>
        <p:nvPicPr>
          <p:cNvPr id="4" name="Picture 3">
            <a:extLst>
              <a:ext uri="{FF2B5EF4-FFF2-40B4-BE49-F238E27FC236}">
                <a16:creationId xmlns:a16="http://schemas.microsoft.com/office/drawing/2014/main" id="{B567D4F1-58B3-1D2C-3B87-BD8381C09BF8}"/>
              </a:ext>
            </a:extLst>
          </p:cNvPr>
          <p:cNvPicPr>
            <a:picLocks noChangeAspect="1"/>
          </p:cNvPicPr>
          <p:nvPr/>
        </p:nvPicPr>
        <p:blipFill>
          <a:blip r:embed="rId2"/>
          <a:stretch>
            <a:fillRect/>
          </a:stretch>
        </p:blipFill>
        <p:spPr>
          <a:xfrm>
            <a:off x="161834" y="1202663"/>
            <a:ext cx="11455377" cy="4944285"/>
          </a:xfrm>
          <a:prstGeom prst="rect">
            <a:avLst/>
          </a:prstGeom>
        </p:spPr>
      </p:pic>
      <p:pic>
        <p:nvPicPr>
          <p:cNvPr id="5" name="Picture 4">
            <a:extLst>
              <a:ext uri="{FF2B5EF4-FFF2-40B4-BE49-F238E27FC236}">
                <a16:creationId xmlns:a16="http://schemas.microsoft.com/office/drawing/2014/main" id="{787E7ED8-AB62-2045-9684-FB1E006705CE}"/>
              </a:ext>
            </a:extLst>
          </p:cNvPr>
          <p:cNvPicPr>
            <a:picLocks noChangeAspect="1"/>
          </p:cNvPicPr>
          <p:nvPr/>
        </p:nvPicPr>
        <p:blipFill>
          <a:blip r:embed="rId3"/>
          <a:stretch>
            <a:fillRect/>
          </a:stretch>
        </p:blipFill>
        <p:spPr>
          <a:xfrm>
            <a:off x="10629779" y="44435"/>
            <a:ext cx="1130477" cy="1135435"/>
          </a:xfrm>
          <a:prstGeom prst="rect">
            <a:avLst/>
          </a:prstGeom>
        </p:spPr>
      </p:pic>
    </p:spTree>
    <p:extLst>
      <p:ext uri="{BB962C8B-B14F-4D97-AF65-F5344CB8AC3E}">
        <p14:creationId xmlns:p14="http://schemas.microsoft.com/office/powerpoint/2010/main" val="4930952"/>
      </p:ext>
    </p:extLst>
  </p:cSld>
  <p:clrMapOvr>
    <a:masterClrMapping/>
  </p:clrMapOvr>
</p:sld>
</file>

<file path=ppt/theme/theme1.xml><?xml version="1.0" encoding="utf-8"?>
<a:theme xmlns:a="http://schemas.openxmlformats.org/drawingml/2006/main" name="Theme1">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ustom 35">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solidFill>
              <a:schemeClr val="bg1"/>
            </a:solidFill>
            <a:latin typeface="Aptos" panose="020B0004020202020204" pitchFamily="34" charset="0"/>
          </a:defRPr>
        </a:defPPr>
      </a:lstStyle>
    </a:txDef>
  </a:objectDefaults>
  <a:extraClrSchemeLst/>
  <a:extLst>
    <a:ext uri="{05A4C25C-085E-4340-85A3-A5531E510DB2}">
      <thm15:themeFamily xmlns:thm15="http://schemas.microsoft.com/office/thememl/2012/main" name="SwissPresentation A_Win32_MW_JS_SL_v2.potx" id="{F3EA0D10-81D8-413D-A4CA-F5D1D5CC8037}" vid="{9BA86A48-81B4-441C-9F07-EEAF91A8FC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82F651C-E5DA-470F-A6A6-D70E9A5EBFB8}">
  <ds:schemaRefs>
    <ds:schemaRef ds:uri="http://schemas.microsoft.com/sharepoint/v3/contenttype/forms"/>
  </ds:schemaRefs>
</ds:datastoreItem>
</file>

<file path=customXml/itemProps2.xml><?xml version="1.0" encoding="utf-8"?>
<ds:datastoreItem xmlns:ds="http://schemas.openxmlformats.org/officeDocument/2006/customXml" ds:itemID="{FD975AF8-B1C6-436B-A274-2C3ADC7798ED}">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24273A0-A4DF-47AA-BF1F-8758123399CE}">
  <ds:schemaRefs>
    <ds:schemaRef ds:uri="16c05727-aa75-4e4a-9b5f-8a80a1165891"/>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Impact annual presentation</Template>
  <TotalTime>8148</TotalTime>
  <Words>735</Words>
  <Application>Microsoft Office PowerPoint</Application>
  <PresentationFormat>Widescreen</PresentationFormat>
  <Paragraphs>109</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ExtraBold</vt:lpstr>
      <vt:lpstr>Arial</vt:lpstr>
      <vt:lpstr>Arial Nova</vt:lpstr>
      <vt:lpstr>Calibri</vt:lpstr>
      <vt:lpstr>Wingdings</vt:lpstr>
      <vt:lpstr>Theme1</vt:lpstr>
      <vt:lpstr> SUPERCONDUCTING MAGNET THEMES  PhD on Accelerator Physics @ Sapienza University </vt:lpstr>
      <vt:lpstr>Outline</vt:lpstr>
      <vt:lpstr>General information</vt:lpstr>
      <vt:lpstr>SC magnets for the Muon Collider</vt:lpstr>
      <vt:lpstr>The Muon Collider</vt:lpstr>
      <vt:lpstr>Muon collider magnets</vt:lpstr>
      <vt:lpstr>6D Cooling Cells (HTS @ 20 K)</vt:lpstr>
      <vt:lpstr>Collider Magnets Requirements</vt:lpstr>
      <vt:lpstr>Accelerator magnets</vt:lpstr>
      <vt:lpstr>SC magnets for medical applications</vt:lpstr>
      <vt:lpstr>What’s next for particle therapy?</vt:lpstr>
      <vt:lpstr>SIG WP2</vt:lpstr>
      <vt:lpstr>HITRIplus WP8 – Superconducting magnet design</vt:lpstr>
      <vt:lpstr>I.FAST WP8 – Innovative superconducting magnets</vt:lpstr>
      <vt:lpstr>SC magnets for high energy physics</vt:lpstr>
      <vt:lpstr>The FCC integrated program</vt:lpstr>
      <vt:lpstr>FCC-ee magnets</vt:lpstr>
      <vt:lpstr>FCC-hh magnets</vt:lpstr>
      <vt:lpstr>Thanks for the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 superconduttori, un’eccellenza genovese Stefania Farinon</dc:title>
  <dc:creator>Stefania Farinon</dc:creator>
  <cp:lastModifiedBy>Stefania Farinon</cp:lastModifiedBy>
  <cp:revision>4</cp:revision>
  <dcterms:created xsi:type="dcterms:W3CDTF">2023-08-10T07:08:35Z</dcterms:created>
  <dcterms:modified xsi:type="dcterms:W3CDTF">2024-11-24T18:02:14Z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