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45"/>
  </p:notesMasterIdLst>
  <p:sldIdLst>
    <p:sldId id="297" r:id="rId2"/>
    <p:sldId id="1101" r:id="rId3"/>
    <p:sldId id="344" r:id="rId4"/>
    <p:sldId id="345" r:id="rId5"/>
    <p:sldId id="301" r:id="rId6"/>
    <p:sldId id="1190" r:id="rId7"/>
    <p:sldId id="303" r:id="rId8"/>
    <p:sldId id="302" r:id="rId9"/>
    <p:sldId id="1116" r:id="rId10"/>
    <p:sldId id="1167" r:id="rId11"/>
    <p:sldId id="1188" r:id="rId12"/>
    <p:sldId id="1187" r:id="rId13"/>
    <p:sldId id="1189" r:id="rId14"/>
    <p:sldId id="1191" r:id="rId15"/>
    <p:sldId id="334" r:id="rId16"/>
    <p:sldId id="337" r:id="rId17"/>
    <p:sldId id="335" r:id="rId18"/>
    <p:sldId id="1107" r:id="rId19"/>
    <p:sldId id="1110" r:id="rId20"/>
    <p:sldId id="1111" r:id="rId21"/>
    <p:sldId id="1192" r:id="rId22"/>
    <p:sldId id="1165" r:id="rId23"/>
    <p:sldId id="1147" r:id="rId24"/>
    <p:sldId id="1149" r:id="rId25"/>
    <p:sldId id="1152" r:id="rId26"/>
    <p:sldId id="1150" r:id="rId27"/>
    <p:sldId id="1151" r:id="rId28"/>
    <p:sldId id="1153" r:id="rId29"/>
    <p:sldId id="1154" r:id="rId30"/>
    <p:sldId id="1155" r:id="rId31"/>
    <p:sldId id="1143" r:id="rId32"/>
    <p:sldId id="1144" r:id="rId33"/>
    <p:sldId id="1156" r:id="rId34"/>
    <p:sldId id="1158" r:id="rId35"/>
    <p:sldId id="1157" r:id="rId36"/>
    <p:sldId id="1159" r:id="rId37"/>
    <p:sldId id="1160" r:id="rId38"/>
    <p:sldId id="1161" r:id="rId39"/>
    <p:sldId id="1162" r:id="rId40"/>
    <p:sldId id="352" r:id="rId41"/>
    <p:sldId id="341" r:id="rId42"/>
    <p:sldId id="1094" r:id="rId43"/>
    <p:sldId id="1108" r:id="rId44"/>
  </p:sldIdLst>
  <p:sldSz cx="9144000" cy="5143500" type="screen16x9"/>
  <p:notesSz cx="6858000" cy="9144000"/>
  <p:embeddedFontLst>
    <p:embeddedFont>
      <p:font typeface="Cambria Math" panose="02040503050406030204" pitchFamily="18" charset="0"/>
      <p:regular r:id="rId46"/>
    </p:embeddedFont>
    <p:embeddedFont>
      <p:font typeface="Oswald" panose="00000500000000000000" pitchFamily="2" charset="0"/>
      <p:regular r:id="rId47"/>
      <p:bold r:id="rId48"/>
    </p:embeddedFont>
    <p:embeddedFont>
      <p:font typeface="Verdana" panose="020B060403050404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04909-9513-4F3E-9327-D2E16914B8D1}" v="201" dt="2025-10-08T07:49:13.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300" y="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Yaohang" userId="0f226a25-7dd7-4860-a2d5-a3b19a458497" providerId="ADAL" clId="{E1A04909-9513-4F3E-9327-D2E16914B8D1}"/>
    <pc:docChg chg="undo custSel addSld delSld modSld sldOrd">
      <pc:chgData name="Li, Yaohang" userId="0f226a25-7dd7-4860-a2d5-a3b19a458497" providerId="ADAL" clId="{E1A04909-9513-4F3E-9327-D2E16914B8D1}" dt="2025-10-08T07:49:13.522" v="1820"/>
      <pc:docMkLst>
        <pc:docMk/>
      </pc:docMkLst>
      <pc:sldChg chg="addSp delSp modSp mod">
        <pc:chgData name="Li, Yaohang" userId="0f226a25-7dd7-4860-a2d5-a3b19a458497" providerId="ADAL" clId="{E1A04909-9513-4F3E-9327-D2E16914B8D1}" dt="2025-10-06T12:47:21.596" v="1551" actId="1076"/>
        <pc:sldMkLst>
          <pc:docMk/>
          <pc:sldMk cId="0" sldId="297"/>
        </pc:sldMkLst>
        <pc:spChg chg="mod">
          <ac:chgData name="Li, Yaohang" userId="0f226a25-7dd7-4860-a2d5-a3b19a458497" providerId="ADAL" clId="{E1A04909-9513-4F3E-9327-D2E16914B8D1}" dt="2025-10-01T20:45:27.877" v="36" actId="1076"/>
          <ac:spMkLst>
            <pc:docMk/>
            <pc:sldMk cId="0" sldId="297"/>
            <ac:spMk id="2" creationId="{D720021D-4B73-4687-A765-6CD172561B64}"/>
          </ac:spMkLst>
        </pc:spChg>
        <pc:spChg chg="mod">
          <ac:chgData name="Li, Yaohang" userId="0f226a25-7dd7-4860-a2d5-a3b19a458497" providerId="ADAL" clId="{E1A04909-9513-4F3E-9327-D2E16914B8D1}" dt="2025-10-01T20:44:57.598" v="35" actId="1037"/>
          <ac:spMkLst>
            <pc:docMk/>
            <pc:sldMk cId="0" sldId="297"/>
            <ac:spMk id="4" creationId="{74388216-A2E6-4BD5-A0C0-7FF20C8824CB}"/>
          </ac:spMkLst>
        </pc:spChg>
        <pc:spChg chg="mod">
          <ac:chgData name="Li, Yaohang" userId="0f226a25-7dd7-4860-a2d5-a3b19a458497" providerId="ADAL" clId="{E1A04909-9513-4F3E-9327-D2E16914B8D1}" dt="2025-10-01T20:44:09.220" v="1"/>
          <ac:spMkLst>
            <pc:docMk/>
            <pc:sldMk cId="0" sldId="297"/>
            <ac:spMk id="1064" creationId="{00000000-0000-0000-0000-000000000000}"/>
          </ac:spMkLst>
        </pc:spChg>
        <pc:picChg chg="add mod">
          <ac:chgData name="Li, Yaohang" userId="0f226a25-7dd7-4860-a2d5-a3b19a458497" providerId="ADAL" clId="{E1A04909-9513-4F3E-9327-D2E16914B8D1}" dt="2025-10-06T12:47:21.596" v="1551" actId="1076"/>
          <ac:picMkLst>
            <pc:docMk/>
            <pc:sldMk cId="0" sldId="297"/>
            <ac:picMk id="3074" creationId="{569D2AB1-44FD-83BA-79A1-D4D7FAB57B54}"/>
          </ac:picMkLst>
        </pc:picChg>
      </pc:sldChg>
      <pc:sldChg chg="del">
        <pc:chgData name="Li, Yaohang" userId="0f226a25-7dd7-4860-a2d5-a3b19a458497" providerId="ADAL" clId="{E1A04909-9513-4F3E-9327-D2E16914B8D1}" dt="2025-10-01T20:47:15.297" v="40" actId="47"/>
        <pc:sldMkLst>
          <pc:docMk/>
          <pc:sldMk cId="0" sldId="298"/>
        </pc:sldMkLst>
      </pc:sldChg>
      <pc:sldChg chg="del">
        <pc:chgData name="Li, Yaohang" userId="0f226a25-7dd7-4860-a2d5-a3b19a458497" providerId="ADAL" clId="{E1A04909-9513-4F3E-9327-D2E16914B8D1}" dt="2025-10-01T20:46:37.546" v="39" actId="47"/>
        <pc:sldMkLst>
          <pc:docMk/>
          <pc:sldMk cId="0" sldId="300"/>
        </pc:sldMkLst>
      </pc:sldChg>
      <pc:sldChg chg="addSp modSp">
        <pc:chgData name="Li, Yaohang" userId="0f226a25-7dd7-4860-a2d5-a3b19a458497" providerId="ADAL" clId="{E1A04909-9513-4F3E-9327-D2E16914B8D1}" dt="2025-10-05T13:39:17.854" v="1280"/>
        <pc:sldMkLst>
          <pc:docMk/>
          <pc:sldMk cId="0" sldId="301"/>
        </pc:sldMkLst>
      </pc:sldChg>
      <pc:sldChg chg="modSp mod">
        <pc:chgData name="Li, Yaohang" userId="0f226a25-7dd7-4860-a2d5-a3b19a458497" providerId="ADAL" clId="{E1A04909-9513-4F3E-9327-D2E16914B8D1}" dt="2025-10-01T20:48:15.518" v="55" actId="1038"/>
        <pc:sldMkLst>
          <pc:docMk/>
          <pc:sldMk cId="0" sldId="302"/>
        </pc:sldMkLst>
        <pc:spChg chg="mod">
          <ac:chgData name="Li, Yaohang" userId="0f226a25-7dd7-4860-a2d5-a3b19a458497" providerId="ADAL" clId="{E1A04909-9513-4F3E-9327-D2E16914B8D1}" dt="2025-10-01T20:48:15.518" v="55" actId="1038"/>
          <ac:spMkLst>
            <pc:docMk/>
            <pc:sldMk cId="0" sldId="302"/>
            <ac:spMk id="1108" creationId="{00000000-0000-0000-0000-000000000000}"/>
          </ac:spMkLst>
        </pc:spChg>
      </pc:sldChg>
      <pc:sldChg chg="del">
        <pc:chgData name="Li, Yaohang" userId="0f226a25-7dd7-4860-a2d5-a3b19a458497" providerId="ADAL" clId="{E1A04909-9513-4F3E-9327-D2E16914B8D1}" dt="2025-10-01T20:48:36.938" v="56" actId="47"/>
        <pc:sldMkLst>
          <pc:docMk/>
          <pc:sldMk cId="0" sldId="304"/>
        </pc:sldMkLst>
      </pc:sldChg>
      <pc:sldChg chg="del">
        <pc:chgData name="Li, Yaohang" userId="0f226a25-7dd7-4860-a2d5-a3b19a458497" providerId="ADAL" clId="{E1A04909-9513-4F3E-9327-D2E16914B8D1}" dt="2025-10-01T20:57:52.971" v="186" actId="47"/>
        <pc:sldMkLst>
          <pc:docMk/>
          <pc:sldMk cId="0" sldId="315"/>
        </pc:sldMkLst>
      </pc:sldChg>
      <pc:sldChg chg="del">
        <pc:chgData name="Li, Yaohang" userId="0f226a25-7dd7-4860-a2d5-a3b19a458497" providerId="ADAL" clId="{E1A04909-9513-4F3E-9327-D2E16914B8D1}" dt="2025-10-01T20:57:53.668" v="187" actId="47"/>
        <pc:sldMkLst>
          <pc:docMk/>
          <pc:sldMk cId="4121045703" sldId="333"/>
        </pc:sldMkLst>
      </pc:sldChg>
      <pc:sldChg chg="modSp mod">
        <pc:chgData name="Li, Yaohang" userId="0f226a25-7dd7-4860-a2d5-a3b19a458497" providerId="ADAL" clId="{E1A04909-9513-4F3E-9327-D2E16914B8D1}" dt="2025-10-05T13:08:33.644" v="867" actId="20577"/>
        <pc:sldMkLst>
          <pc:docMk/>
          <pc:sldMk cId="4174597408" sldId="341"/>
        </pc:sldMkLst>
        <pc:spChg chg="mod">
          <ac:chgData name="Li, Yaohang" userId="0f226a25-7dd7-4860-a2d5-a3b19a458497" providerId="ADAL" clId="{E1A04909-9513-4F3E-9327-D2E16914B8D1}" dt="2025-10-05T13:08:33.644" v="867" actId="20577"/>
          <ac:spMkLst>
            <pc:docMk/>
            <pc:sldMk cId="4174597408" sldId="341"/>
            <ac:spMk id="3" creationId="{3D869E49-1AB8-4C81-9CF9-E3CFBA489A98}"/>
          </ac:spMkLst>
        </pc:spChg>
      </pc:sldChg>
      <pc:sldChg chg="modSp mod">
        <pc:chgData name="Li, Yaohang" userId="0f226a25-7dd7-4860-a2d5-a3b19a458497" providerId="ADAL" clId="{E1A04909-9513-4F3E-9327-D2E16914B8D1}" dt="2025-10-07T07:18:46.674" v="1636" actId="20577"/>
        <pc:sldMkLst>
          <pc:docMk/>
          <pc:sldMk cId="1940450516" sldId="352"/>
        </pc:sldMkLst>
        <pc:spChg chg="mod">
          <ac:chgData name="Li, Yaohang" userId="0f226a25-7dd7-4860-a2d5-a3b19a458497" providerId="ADAL" clId="{E1A04909-9513-4F3E-9327-D2E16914B8D1}" dt="2025-10-07T07:18:46.674" v="1636" actId="20577"/>
          <ac:spMkLst>
            <pc:docMk/>
            <pc:sldMk cId="1940450516" sldId="352"/>
            <ac:spMk id="3" creationId="{2A1A8437-120F-4031-BA7C-A96D4B08FB8B}"/>
          </ac:spMkLst>
        </pc:spChg>
      </pc:sldChg>
      <pc:sldChg chg="addSp modSp mod">
        <pc:chgData name="Li, Yaohang" userId="0f226a25-7dd7-4860-a2d5-a3b19a458497" providerId="ADAL" clId="{E1A04909-9513-4F3E-9327-D2E16914B8D1}" dt="2025-10-07T13:14:59.120" v="1813" actId="1076"/>
        <pc:sldMkLst>
          <pc:docMk/>
          <pc:sldMk cId="231934583" sldId="1094"/>
        </pc:sldMkLst>
        <pc:spChg chg="mod">
          <ac:chgData name="Li, Yaohang" userId="0f226a25-7dd7-4860-a2d5-a3b19a458497" providerId="ADAL" clId="{E1A04909-9513-4F3E-9327-D2E16914B8D1}" dt="2025-10-05T13:05:32.149" v="811" actId="20577"/>
          <ac:spMkLst>
            <pc:docMk/>
            <pc:sldMk cId="231934583" sldId="1094"/>
            <ac:spMk id="3" creationId="{8B81C025-5865-4AC0-A77F-79028F3AE2CD}"/>
          </ac:spMkLst>
        </pc:spChg>
        <pc:spChg chg="add mod">
          <ac:chgData name="Li, Yaohang" userId="0f226a25-7dd7-4860-a2d5-a3b19a458497" providerId="ADAL" clId="{E1A04909-9513-4F3E-9327-D2E16914B8D1}" dt="2025-10-07T07:21:17.334" v="1733" actId="14100"/>
          <ac:spMkLst>
            <pc:docMk/>
            <pc:sldMk cId="231934583" sldId="1094"/>
            <ac:spMk id="4" creationId="{83C02AF8-271C-9308-1394-24C97710DE01}"/>
          </ac:spMkLst>
        </pc:spChg>
        <pc:picChg chg="add mod">
          <ac:chgData name="Li, Yaohang" userId="0f226a25-7dd7-4860-a2d5-a3b19a458497" providerId="ADAL" clId="{E1A04909-9513-4F3E-9327-D2E16914B8D1}" dt="2025-10-07T13:07:05.218" v="1785" actId="1038"/>
          <ac:picMkLst>
            <pc:docMk/>
            <pc:sldMk cId="231934583" sldId="1094"/>
            <ac:picMk id="5" creationId="{36778B7D-B8D9-7441-9E32-2465709E3570}"/>
          </ac:picMkLst>
        </pc:picChg>
        <pc:picChg chg="add mod">
          <ac:chgData name="Li, Yaohang" userId="0f226a25-7dd7-4860-a2d5-a3b19a458497" providerId="ADAL" clId="{E1A04909-9513-4F3E-9327-D2E16914B8D1}" dt="2025-10-07T13:14:09.075" v="1808" actId="1038"/>
          <ac:picMkLst>
            <pc:docMk/>
            <pc:sldMk cId="231934583" sldId="1094"/>
            <ac:picMk id="7" creationId="{546F3051-203C-2C56-F74D-142F11576396}"/>
          </ac:picMkLst>
        </pc:picChg>
        <pc:picChg chg="add mod">
          <ac:chgData name="Li, Yaohang" userId="0f226a25-7dd7-4860-a2d5-a3b19a458497" providerId="ADAL" clId="{E1A04909-9513-4F3E-9327-D2E16914B8D1}" dt="2025-10-07T13:14:59.120" v="1813" actId="1076"/>
          <ac:picMkLst>
            <pc:docMk/>
            <pc:sldMk cId="231934583" sldId="1094"/>
            <ac:picMk id="8" creationId="{DA6BC9E8-2975-49B1-A493-9EB672C8ADB2}"/>
          </ac:picMkLst>
        </pc:picChg>
        <pc:picChg chg="add mod">
          <ac:chgData name="Li, Yaohang" userId="0f226a25-7dd7-4860-a2d5-a3b19a458497" providerId="ADAL" clId="{E1A04909-9513-4F3E-9327-D2E16914B8D1}" dt="2025-10-05T13:04:40.443" v="807" actId="1037"/>
          <ac:picMkLst>
            <pc:docMk/>
            <pc:sldMk cId="231934583" sldId="1094"/>
            <ac:picMk id="2050" creationId="{8F639539-4C7F-3427-D426-30EF26AA790A}"/>
          </ac:picMkLst>
        </pc:picChg>
        <pc:picChg chg="add mod">
          <ac:chgData name="Li, Yaohang" userId="0f226a25-7dd7-4860-a2d5-a3b19a458497" providerId="ADAL" clId="{E1A04909-9513-4F3E-9327-D2E16914B8D1}" dt="2025-10-05T13:05:29.398" v="810" actId="1076"/>
          <ac:picMkLst>
            <pc:docMk/>
            <pc:sldMk cId="231934583" sldId="1094"/>
            <ac:picMk id="2052" creationId="{01B59C0C-390A-9EE0-7764-A6302F78DC10}"/>
          </ac:picMkLst>
        </pc:picChg>
        <pc:picChg chg="add mod">
          <ac:chgData name="Li, Yaohang" userId="0f226a25-7dd7-4860-a2d5-a3b19a458497" providerId="ADAL" clId="{E1A04909-9513-4F3E-9327-D2E16914B8D1}" dt="2025-10-05T13:06:16.203" v="814" actId="1076"/>
          <ac:picMkLst>
            <pc:docMk/>
            <pc:sldMk cId="231934583" sldId="1094"/>
            <ac:picMk id="2054" creationId="{2B2DB47B-F7AD-0151-5D45-D638FD3F35C5}"/>
          </ac:picMkLst>
        </pc:picChg>
      </pc:sldChg>
      <pc:sldChg chg="modSp mod">
        <pc:chgData name="Li, Yaohang" userId="0f226a25-7dd7-4860-a2d5-a3b19a458497" providerId="ADAL" clId="{E1A04909-9513-4F3E-9327-D2E16914B8D1}" dt="2025-10-05T13:38:56.621" v="1278" actId="20577"/>
        <pc:sldMkLst>
          <pc:docMk/>
          <pc:sldMk cId="1164345564" sldId="1101"/>
        </pc:sldMkLst>
        <pc:spChg chg="mod">
          <ac:chgData name="Li, Yaohang" userId="0f226a25-7dd7-4860-a2d5-a3b19a458497" providerId="ADAL" clId="{E1A04909-9513-4F3E-9327-D2E16914B8D1}" dt="2025-10-05T13:38:56.621" v="1278" actId="20577"/>
          <ac:spMkLst>
            <pc:docMk/>
            <pc:sldMk cId="1164345564" sldId="1101"/>
            <ac:spMk id="3" creationId="{ED20A150-1A81-4A21-B440-416F7B537D8C}"/>
          </ac:spMkLst>
        </pc:spChg>
      </pc:sldChg>
      <pc:sldChg chg="del">
        <pc:chgData name="Li, Yaohang" userId="0f226a25-7dd7-4860-a2d5-a3b19a458497" providerId="ADAL" clId="{E1A04909-9513-4F3E-9327-D2E16914B8D1}" dt="2025-10-01T20:57:56.939" v="188" actId="47"/>
        <pc:sldMkLst>
          <pc:docMk/>
          <pc:sldMk cId="3993258634" sldId="1102"/>
        </pc:sldMkLst>
      </pc:sldChg>
      <pc:sldChg chg="del">
        <pc:chgData name="Li, Yaohang" userId="0f226a25-7dd7-4860-a2d5-a3b19a458497" providerId="ADAL" clId="{E1A04909-9513-4F3E-9327-D2E16914B8D1}" dt="2025-10-01T20:57:58.162" v="189" actId="47"/>
        <pc:sldMkLst>
          <pc:docMk/>
          <pc:sldMk cId="814120037" sldId="1103"/>
        </pc:sldMkLst>
      </pc:sldChg>
      <pc:sldChg chg="del">
        <pc:chgData name="Li, Yaohang" userId="0f226a25-7dd7-4860-a2d5-a3b19a458497" providerId="ADAL" clId="{E1A04909-9513-4F3E-9327-D2E16914B8D1}" dt="2025-10-01T20:58:01.250" v="191" actId="47"/>
        <pc:sldMkLst>
          <pc:docMk/>
          <pc:sldMk cId="816596601" sldId="1104"/>
        </pc:sldMkLst>
      </pc:sldChg>
      <pc:sldChg chg="del">
        <pc:chgData name="Li, Yaohang" userId="0f226a25-7dd7-4860-a2d5-a3b19a458497" providerId="ADAL" clId="{E1A04909-9513-4F3E-9327-D2E16914B8D1}" dt="2025-10-01T20:58:02.193" v="192" actId="47"/>
        <pc:sldMkLst>
          <pc:docMk/>
          <pc:sldMk cId="3462180433" sldId="1105"/>
        </pc:sldMkLst>
      </pc:sldChg>
      <pc:sldChg chg="del">
        <pc:chgData name="Li, Yaohang" userId="0f226a25-7dd7-4860-a2d5-a3b19a458497" providerId="ADAL" clId="{E1A04909-9513-4F3E-9327-D2E16914B8D1}" dt="2025-10-01T20:58:09.228" v="193" actId="47"/>
        <pc:sldMkLst>
          <pc:docMk/>
          <pc:sldMk cId="3532135604" sldId="1106"/>
        </pc:sldMkLst>
      </pc:sldChg>
      <pc:sldChg chg="del">
        <pc:chgData name="Li, Yaohang" userId="0f226a25-7dd7-4860-a2d5-a3b19a458497" providerId="ADAL" clId="{E1A04909-9513-4F3E-9327-D2E16914B8D1}" dt="2025-10-08T07:47:45.431" v="1815" actId="2696"/>
        <pc:sldMkLst>
          <pc:docMk/>
          <pc:sldMk cId="192780649" sldId="1108"/>
        </pc:sldMkLst>
      </pc:sldChg>
      <pc:sldChg chg="add del">
        <pc:chgData name="Li, Yaohang" userId="0f226a25-7dd7-4860-a2d5-a3b19a458497" providerId="ADAL" clId="{E1A04909-9513-4F3E-9327-D2E16914B8D1}" dt="2025-10-08T07:48:57.491" v="1818" actId="2696"/>
        <pc:sldMkLst>
          <pc:docMk/>
          <pc:sldMk cId="4171569167" sldId="1108"/>
        </pc:sldMkLst>
      </pc:sldChg>
      <pc:sldChg chg="add">
        <pc:chgData name="Li, Yaohang" userId="0f226a25-7dd7-4860-a2d5-a3b19a458497" providerId="ADAL" clId="{E1A04909-9513-4F3E-9327-D2E16914B8D1}" dt="2025-10-08T07:49:13.522" v="1820"/>
        <pc:sldMkLst>
          <pc:docMk/>
          <pc:sldMk cId="949866939" sldId="1111"/>
        </pc:sldMkLst>
      </pc:sldChg>
      <pc:sldChg chg="add del">
        <pc:chgData name="Li, Yaohang" userId="0f226a25-7dd7-4860-a2d5-a3b19a458497" providerId="ADAL" clId="{E1A04909-9513-4F3E-9327-D2E16914B8D1}" dt="2025-10-08T07:49:03.917" v="1819" actId="2696"/>
        <pc:sldMkLst>
          <pc:docMk/>
          <pc:sldMk cId="3604567410" sldId="1111"/>
        </pc:sldMkLst>
      </pc:sldChg>
      <pc:sldChg chg="del">
        <pc:chgData name="Li, Yaohang" userId="0f226a25-7dd7-4860-a2d5-a3b19a458497" providerId="ADAL" clId="{E1A04909-9513-4F3E-9327-D2E16914B8D1}" dt="2025-10-08T07:47:45.431" v="1815" actId="2696"/>
        <pc:sldMkLst>
          <pc:docMk/>
          <pc:sldMk cId="4159451358" sldId="1111"/>
        </pc:sldMkLst>
      </pc:sldChg>
      <pc:sldChg chg="del">
        <pc:chgData name="Li, Yaohang" userId="0f226a25-7dd7-4860-a2d5-a3b19a458497" providerId="ADAL" clId="{E1A04909-9513-4F3E-9327-D2E16914B8D1}" dt="2025-10-01T20:47:24.736" v="41" actId="47"/>
        <pc:sldMkLst>
          <pc:docMk/>
          <pc:sldMk cId="22253104" sldId="1112"/>
        </pc:sldMkLst>
      </pc:sldChg>
      <pc:sldChg chg="del">
        <pc:chgData name="Li, Yaohang" userId="0f226a25-7dd7-4860-a2d5-a3b19a458497" providerId="ADAL" clId="{E1A04909-9513-4F3E-9327-D2E16914B8D1}" dt="2025-10-01T20:58:00.539" v="190" actId="47"/>
        <pc:sldMkLst>
          <pc:docMk/>
          <pc:sldMk cId="3911681747" sldId="1113"/>
        </pc:sldMkLst>
      </pc:sldChg>
      <pc:sldChg chg="del">
        <pc:chgData name="Li, Yaohang" userId="0f226a25-7dd7-4860-a2d5-a3b19a458497" providerId="ADAL" clId="{E1A04909-9513-4F3E-9327-D2E16914B8D1}" dt="2025-10-01T20:58:11.130" v="194" actId="47"/>
        <pc:sldMkLst>
          <pc:docMk/>
          <pc:sldMk cId="562197422" sldId="1114"/>
        </pc:sldMkLst>
      </pc:sldChg>
      <pc:sldChg chg="del">
        <pc:chgData name="Li, Yaohang" userId="0f226a25-7dd7-4860-a2d5-a3b19a458497" providerId="ADAL" clId="{E1A04909-9513-4F3E-9327-D2E16914B8D1}" dt="2025-10-01T20:48:39.791" v="57" actId="47"/>
        <pc:sldMkLst>
          <pc:docMk/>
          <pc:sldMk cId="0" sldId="1117"/>
        </pc:sldMkLst>
      </pc:sldChg>
      <pc:sldChg chg="modSp add mod">
        <pc:chgData name="Li, Yaohang" userId="0f226a25-7dd7-4860-a2d5-a3b19a458497" providerId="ADAL" clId="{E1A04909-9513-4F3E-9327-D2E16914B8D1}" dt="2025-10-01T21:17:23.433" v="258" actId="1076"/>
        <pc:sldMkLst>
          <pc:docMk/>
          <pc:sldMk cId="3932071534" sldId="1143"/>
        </pc:sldMkLst>
        <pc:spChg chg="mod">
          <ac:chgData name="Li, Yaohang" userId="0f226a25-7dd7-4860-a2d5-a3b19a458497" providerId="ADAL" clId="{E1A04909-9513-4F3E-9327-D2E16914B8D1}" dt="2025-10-01T21:16:08.972" v="248" actId="1076"/>
          <ac:spMkLst>
            <pc:docMk/>
            <pc:sldMk cId="3932071534" sldId="1143"/>
            <ac:spMk id="5" creationId="{62FE17F1-BA2F-F7F0-7662-530B66CB34C8}"/>
          </ac:spMkLst>
        </pc:spChg>
        <pc:spChg chg="mod">
          <ac:chgData name="Li, Yaohang" userId="0f226a25-7dd7-4860-a2d5-a3b19a458497" providerId="ADAL" clId="{E1A04909-9513-4F3E-9327-D2E16914B8D1}" dt="2025-10-01T21:17:14.719" v="256" actId="108"/>
          <ac:spMkLst>
            <pc:docMk/>
            <pc:sldMk cId="3932071534" sldId="1143"/>
            <ac:spMk id="8" creationId="{2B46C00E-90FA-62A7-4C07-A185AA729BE4}"/>
          </ac:spMkLst>
        </pc:spChg>
        <pc:picChg chg="mod">
          <ac:chgData name="Li, Yaohang" userId="0f226a25-7dd7-4860-a2d5-a3b19a458497" providerId="ADAL" clId="{E1A04909-9513-4F3E-9327-D2E16914B8D1}" dt="2025-10-01T21:17:23.433" v="258" actId="1076"/>
          <ac:picMkLst>
            <pc:docMk/>
            <pc:sldMk cId="3932071534" sldId="1143"/>
            <ac:picMk id="4" creationId="{9D230984-9E27-03E8-7990-BF2EC412CBE0}"/>
          </ac:picMkLst>
        </pc:picChg>
      </pc:sldChg>
      <pc:sldChg chg="modSp add mod">
        <pc:chgData name="Li, Yaohang" userId="0f226a25-7dd7-4860-a2d5-a3b19a458497" providerId="ADAL" clId="{E1A04909-9513-4F3E-9327-D2E16914B8D1}" dt="2025-10-07T07:44:19.123" v="1769" actId="20577"/>
        <pc:sldMkLst>
          <pc:docMk/>
          <pc:sldMk cId="550491818" sldId="1144"/>
        </pc:sldMkLst>
        <pc:spChg chg="mod">
          <ac:chgData name="Li, Yaohang" userId="0f226a25-7dd7-4860-a2d5-a3b19a458497" providerId="ADAL" clId="{E1A04909-9513-4F3E-9327-D2E16914B8D1}" dt="2025-10-01T21:17:41.487" v="260" actId="1076"/>
          <ac:spMkLst>
            <pc:docMk/>
            <pc:sldMk cId="550491818" sldId="1144"/>
            <ac:spMk id="5" creationId="{E295DCFC-4AF7-3F01-6A2B-40AC33B74FDF}"/>
          </ac:spMkLst>
        </pc:spChg>
        <pc:spChg chg="mod">
          <ac:chgData name="Li, Yaohang" userId="0f226a25-7dd7-4860-a2d5-a3b19a458497" providerId="ADAL" clId="{E1A04909-9513-4F3E-9327-D2E16914B8D1}" dt="2025-10-07T07:44:19.123" v="1769" actId="20577"/>
          <ac:spMkLst>
            <pc:docMk/>
            <pc:sldMk cId="550491818" sldId="1144"/>
            <ac:spMk id="8" creationId="{660619BF-4B18-1F1E-1E97-C7C96F355DA0}"/>
          </ac:spMkLst>
        </pc:spChg>
        <pc:picChg chg="mod">
          <ac:chgData name="Li, Yaohang" userId="0f226a25-7dd7-4860-a2d5-a3b19a458497" providerId="ADAL" clId="{E1A04909-9513-4F3E-9327-D2E16914B8D1}" dt="2025-10-01T21:17:58.412" v="264" actId="1076"/>
          <ac:picMkLst>
            <pc:docMk/>
            <pc:sldMk cId="550491818" sldId="1144"/>
            <ac:picMk id="4" creationId="{14803907-16B6-9E4E-B668-F834B809022C}"/>
          </ac:picMkLst>
        </pc:picChg>
      </pc:sldChg>
      <pc:sldChg chg="modSp add mod">
        <pc:chgData name="Li, Yaohang" userId="0f226a25-7dd7-4860-a2d5-a3b19a458497" providerId="ADAL" clId="{E1A04909-9513-4F3E-9327-D2E16914B8D1}" dt="2025-10-01T21:23:32.876" v="396" actId="1036"/>
        <pc:sldMkLst>
          <pc:docMk/>
          <pc:sldMk cId="594901686" sldId="1147"/>
        </pc:sldMkLst>
        <pc:spChg chg="mod">
          <ac:chgData name="Li, Yaohang" userId="0f226a25-7dd7-4860-a2d5-a3b19a458497" providerId="ADAL" clId="{E1A04909-9513-4F3E-9327-D2E16914B8D1}" dt="2025-10-01T21:21:16" v="334" actId="14100"/>
          <ac:spMkLst>
            <pc:docMk/>
            <pc:sldMk cId="594901686" sldId="1147"/>
            <ac:spMk id="5" creationId="{85FFA3CE-5965-BDA8-8C05-625E2B84DAB2}"/>
          </ac:spMkLst>
        </pc:spChg>
        <pc:spChg chg="mod">
          <ac:chgData name="Li, Yaohang" userId="0f226a25-7dd7-4860-a2d5-a3b19a458497" providerId="ADAL" clId="{E1A04909-9513-4F3E-9327-D2E16914B8D1}" dt="2025-10-01T21:23:23.735" v="361" actId="403"/>
          <ac:spMkLst>
            <pc:docMk/>
            <pc:sldMk cId="594901686" sldId="1147"/>
            <ac:spMk id="8" creationId="{269574C7-67B6-A8A7-AC3A-416A7CAEE36C}"/>
          </ac:spMkLst>
        </pc:spChg>
        <pc:picChg chg="mod">
          <ac:chgData name="Li, Yaohang" userId="0f226a25-7dd7-4860-a2d5-a3b19a458497" providerId="ADAL" clId="{E1A04909-9513-4F3E-9327-D2E16914B8D1}" dt="2025-10-01T21:23:32.876" v="396" actId="1036"/>
          <ac:picMkLst>
            <pc:docMk/>
            <pc:sldMk cId="594901686" sldId="1147"/>
            <ac:picMk id="4" creationId="{34F1D792-F01A-7490-DFE9-91567874DA28}"/>
          </ac:picMkLst>
        </pc:picChg>
      </pc:sldChg>
      <pc:sldChg chg="modSp add mod">
        <pc:chgData name="Li, Yaohang" userId="0f226a25-7dd7-4860-a2d5-a3b19a458497" providerId="ADAL" clId="{E1A04909-9513-4F3E-9327-D2E16914B8D1}" dt="2025-10-01T21:20:12.134" v="327" actId="1038"/>
        <pc:sldMkLst>
          <pc:docMk/>
          <pc:sldMk cId="3651014793" sldId="1149"/>
        </pc:sldMkLst>
        <pc:spChg chg="mod">
          <ac:chgData name="Li, Yaohang" userId="0f226a25-7dd7-4860-a2d5-a3b19a458497" providerId="ADAL" clId="{E1A04909-9513-4F3E-9327-D2E16914B8D1}" dt="2025-10-01T21:19:57.518" v="278" actId="1076"/>
          <ac:spMkLst>
            <pc:docMk/>
            <pc:sldMk cId="3651014793" sldId="1149"/>
            <ac:spMk id="7" creationId="{784B5A98-2411-A58F-CF98-AB0C95CC6CE3}"/>
          </ac:spMkLst>
        </pc:spChg>
        <pc:picChg chg="mod">
          <ac:chgData name="Li, Yaohang" userId="0f226a25-7dd7-4860-a2d5-a3b19a458497" providerId="ADAL" clId="{E1A04909-9513-4F3E-9327-D2E16914B8D1}" dt="2025-10-01T21:20:12.134" v="327" actId="1038"/>
          <ac:picMkLst>
            <pc:docMk/>
            <pc:sldMk cId="3651014793" sldId="1149"/>
            <ac:picMk id="6" creationId="{B1086C80-4C9E-1081-D3AC-2207367FDB8D}"/>
          </ac:picMkLst>
        </pc:picChg>
      </pc:sldChg>
      <pc:sldChg chg="addSp modSp add mod">
        <pc:chgData name="Li, Yaohang" userId="0f226a25-7dd7-4860-a2d5-a3b19a458497" providerId="ADAL" clId="{E1A04909-9513-4F3E-9327-D2E16914B8D1}" dt="2025-10-01T21:19:14.118" v="271" actId="108"/>
        <pc:sldMkLst>
          <pc:docMk/>
          <pc:sldMk cId="650043751" sldId="1150"/>
        </pc:sldMkLst>
        <pc:spChg chg="mod">
          <ac:chgData name="Li, Yaohang" userId="0f226a25-7dd7-4860-a2d5-a3b19a458497" providerId="ADAL" clId="{E1A04909-9513-4F3E-9327-D2E16914B8D1}" dt="2025-10-01T21:19:14.118" v="271" actId="108"/>
          <ac:spMkLst>
            <pc:docMk/>
            <pc:sldMk cId="650043751" sldId="1150"/>
            <ac:spMk id="2" creationId="{A2CA74F5-C6EA-952E-19D9-4CD6FED12250}"/>
          </ac:spMkLst>
        </pc:spChg>
        <pc:spChg chg="mod">
          <ac:chgData name="Li, Yaohang" userId="0f226a25-7dd7-4860-a2d5-a3b19a458497" providerId="ADAL" clId="{E1A04909-9513-4F3E-9327-D2E16914B8D1}" dt="2025-10-01T21:03:30.982" v="221" actId="20577"/>
          <ac:spMkLst>
            <pc:docMk/>
            <pc:sldMk cId="650043751" sldId="1150"/>
            <ac:spMk id="4" creationId="{53E684F7-DB87-EB81-AB58-CE9997C59292}"/>
          </ac:spMkLst>
        </pc:spChg>
        <pc:picChg chg="add mod">
          <ac:chgData name="Li, Yaohang" userId="0f226a25-7dd7-4860-a2d5-a3b19a458497" providerId="ADAL" clId="{E1A04909-9513-4F3E-9327-D2E16914B8D1}" dt="2025-10-01T21:03:51.517" v="228" actId="14100"/>
          <ac:picMkLst>
            <pc:docMk/>
            <pc:sldMk cId="650043751" sldId="1150"/>
            <ac:picMk id="1026" creationId="{32D6AD08-A4A3-9D37-32A9-72868C1AFDD1}"/>
          </ac:picMkLst>
        </pc:picChg>
      </pc:sldChg>
      <pc:sldChg chg="modSp add mod">
        <pc:chgData name="Li, Yaohang" userId="0f226a25-7dd7-4860-a2d5-a3b19a458497" providerId="ADAL" clId="{E1A04909-9513-4F3E-9327-D2E16914B8D1}" dt="2025-10-01T21:18:41.333" v="270" actId="108"/>
        <pc:sldMkLst>
          <pc:docMk/>
          <pc:sldMk cId="514139941" sldId="1151"/>
        </pc:sldMkLst>
        <pc:spChg chg="mod">
          <ac:chgData name="Li, Yaohang" userId="0f226a25-7dd7-4860-a2d5-a3b19a458497" providerId="ADAL" clId="{E1A04909-9513-4F3E-9327-D2E16914B8D1}" dt="2025-10-01T21:18:41.333" v="270" actId="108"/>
          <ac:spMkLst>
            <pc:docMk/>
            <pc:sldMk cId="514139941" sldId="1151"/>
            <ac:spMk id="2" creationId="{EB1BF866-E547-1F29-5387-486EB21DFA90}"/>
          </ac:spMkLst>
        </pc:spChg>
        <pc:spChg chg="mod">
          <ac:chgData name="Li, Yaohang" userId="0f226a25-7dd7-4860-a2d5-a3b19a458497" providerId="ADAL" clId="{E1A04909-9513-4F3E-9327-D2E16914B8D1}" dt="2025-10-01T21:01:06.546" v="207" actId="1076"/>
          <ac:spMkLst>
            <pc:docMk/>
            <pc:sldMk cId="514139941" sldId="1151"/>
            <ac:spMk id="4" creationId="{53AC515D-9909-7EF6-83D3-65313D25090D}"/>
          </ac:spMkLst>
        </pc:spChg>
        <pc:picChg chg="mod">
          <ac:chgData name="Li, Yaohang" userId="0f226a25-7dd7-4860-a2d5-a3b19a458497" providerId="ADAL" clId="{E1A04909-9513-4F3E-9327-D2E16914B8D1}" dt="2025-10-01T21:01:09.195" v="208" actId="1076"/>
          <ac:picMkLst>
            <pc:docMk/>
            <pc:sldMk cId="514139941" sldId="1151"/>
            <ac:picMk id="5" creationId="{389F5796-D087-CE66-8BBB-86B788B52288}"/>
          </ac:picMkLst>
        </pc:picChg>
      </pc:sldChg>
      <pc:sldChg chg="modSp add mod modNotes">
        <pc:chgData name="Li, Yaohang" userId="0f226a25-7dd7-4860-a2d5-a3b19a458497" providerId="ADAL" clId="{E1A04909-9513-4F3E-9327-D2E16914B8D1}" dt="2025-10-01T21:20:37.673" v="330" actId="404"/>
        <pc:sldMkLst>
          <pc:docMk/>
          <pc:sldMk cId="819953943" sldId="1152"/>
        </pc:sldMkLst>
        <pc:spChg chg="mod">
          <ac:chgData name="Li, Yaohang" userId="0f226a25-7dd7-4860-a2d5-a3b19a458497" providerId="ADAL" clId="{E1A04909-9513-4F3E-9327-D2E16914B8D1}" dt="2025-10-01T21:20:37.673" v="330" actId="404"/>
          <ac:spMkLst>
            <pc:docMk/>
            <pc:sldMk cId="819953943" sldId="1152"/>
            <ac:spMk id="7" creationId="{9691B52E-6B25-7873-5081-0322D2770B3D}"/>
          </ac:spMkLst>
        </pc:spChg>
      </pc:sldChg>
      <pc:sldChg chg="modSp add mod">
        <pc:chgData name="Li, Yaohang" userId="0f226a25-7dd7-4860-a2d5-a3b19a458497" providerId="ADAL" clId="{E1A04909-9513-4F3E-9327-D2E16914B8D1}" dt="2025-10-01T21:24:48.618" v="507" actId="1035"/>
        <pc:sldMkLst>
          <pc:docMk/>
          <pc:sldMk cId="2111249766" sldId="1153"/>
        </pc:sldMkLst>
        <pc:spChg chg="mod">
          <ac:chgData name="Li, Yaohang" userId="0f226a25-7dd7-4860-a2d5-a3b19a458497" providerId="ADAL" clId="{E1A04909-9513-4F3E-9327-D2E16914B8D1}" dt="2025-10-01T21:24:48.618" v="507" actId="1035"/>
          <ac:spMkLst>
            <pc:docMk/>
            <pc:sldMk cId="2111249766" sldId="1153"/>
            <ac:spMk id="2" creationId="{CE7F80C5-8A9F-E1F9-533A-1427FE05D390}"/>
          </ac:spMkLst>
        </pc:spChg>
        <pc:spChg chg="mod">
          <ac:chgData name="Li, Yaohang" userId="0f226a25-7dd7-4860-a2d5-a3b19a458497" providerId="ADAL" clId="{E1A04909-9513-4F3E-9327-D2E16914B8D1}" dt="2025-10-01T21:24:26.784" v="492" actId="1076"/>
          <ac:spMkLst>
            <pc:docMk/>
            <pc:sldMk cId="2111249766" sldId="1153"/>
            <ac:spMk id="3" creationId="{70EDF90D-9E0E-C559-95BB-E173D9C75360}"/>
          </ac:spMkLst>
        </pc:spChg>
      </pc:sldChg>
      <pc:sldChg chg="modSp add mod">
        <pc:chgData name="Li, Yaohang" userId="0f226a25-7dd7-4860-a2d5-a3b19a458497" providerId="ADAL" clId="{E1A04909-9513-4F3E-9327-D2E16914B8D1}" dt="2025-10-01T21:00:48.443" v="202" actId="1076"/>
        <pc:sldMkLst>
          <pc:docMk/>
          <pc:sldMk cId="1886768266" sldId="1154"/>
        </pc:sldMkLst>
        <pc:spChg chg="mod">
          <ac:chgData name="Li, Yaohang" userId="0f226a25-7dd7-4860-a2d5-a3b19a458497" providerId="ADAL" clId="{E1A04909-9513-4F3E-9327-D2E16914B8D1}" dt="2025-10-01T21:00:48.443" v="202" actId="1076"/>
          <ac:spMkLst>
            <pc:docMk/>
            <pc:sldMk cId="1886768266" sldId="1154"/>
            <ac:spMk id="2" creationId="{2E2B1228-B24F-7299-89B6-0C6B6D93B722}"/>
          </ac:spMkLst>
        </pc:spChg>
        <pc:spChg chg="mod">
          <ac:chgData name="Li, Yaohang" userId="0f226a25-7dd7-4860-a2d5-a3b19a458497" providerId="ADAL" clId="{E1A04909-9513-4F3E-9327-D2E16914B8D1}" dt="2025-10-01T21:00:44.225" v="201" actId="1076"/>
          <ac:spMkLst>
            <pc:docMk/>
            <pc:sldMk cId="1886768266" sldId="1154"/>
            <ac:spMk id="3" creationId="{2C7916C7-F980-7FA2-675D-21F1E5AFE8DE}"/>
          </ac:spMkLst>
        </pc:spChg>
      </pc:sldChg>
      <pc:sldChg chg="modSp add mod">
        <pc:chgData name="Li, Yaohang" userId="0f226a25-7dd7-4860-a2d5-a3b19a458497" providerId="ADAL" clId="{E1A04909-9513-4F3E-9327-D2E16914B8D1}" dt="2025-10-01T21:15:46.320" v="246" actId="1076"/>
        <pc:sldMkLst>
          <pc:docMk/>
          <pc:sldMk cId="1355087672" sldId="1155"/>
        </pc:sldMkLst>
        <pc:spChg chg="mod">
          <ac:chgData name="Li, Yaohang" userId="0f226a25-7dd7-4860-a2d5-a3b19a458497" providerId="ADAL" clId="{E1A04909-9513-4F3E-9327-D2E16914B8D1}" dt="2025-10-01T21:15:40.486" v="245" actId="1035"/>
          <ac:spMkLst>
            <pc:docMk/>
            <pc:sldMk cId="1355087672" sldId="1155"/>
            <ac:spMk id="2" creationId="{7FB8C763-273A-AB03-599A-05A77BEEF215}"/>
          </ac:spMkLst>
        </pc:spChg>
        <pc:spChg chg="mod">
          <ac:chgData name="Li, Yaohang" userId="0f226a25-7dd7-4860-a2d5-a3b19a458497" providerId="ADAL" clId="{E1A04909-9513-4F3E-9327-D2E16914B8D1}" dt="2025-10-01T21:15:46.320" v="246" actId="1076"/>
          <ac:spMkLst>
            <pc:docMk/>
            <pc:sldMk cId="1355087672" sldId="1155"/>
            <ac:spMk id="3" creationId="{366B8A6B-1A07-5303-8D3A-D518A2744649}"/>
          </ac:spMkLst>
        </pc:spChg>
      </pc:sldChg>
      <pc:sldChg chg="delSp modSp add mod">
        <pc:chgData name="Li, Yaohang" userId="0f226a25-7dd7-4860-a2d5-a3b19a458497" providerId="ADAL" clId="{E1A04909-9513-4F3E-9327-D2E16914B8D1}" dt="2025-10-01T21:26:04.391" v="512" actId="1076"/>
        <pc:sldMkLst>
          <pc:docMk/>
          <pc:sldMk cId="1577794660" sldId="1156"/>
        </pc:sldMkLst>
        <pc:spChg chg="mod">
          <ac:chgData name="Li, Yaohang" userId="0f226a25-7dd7-4860-a2d5-a3b19a458497" providerId="ADAL" clId="{E1A04909-9513-4F3E-9327-D2E16914B8D1}" dt="2025-10-01T21:25:52.754" v="509" actId="1076"/>
          <ac:spMkLst>
            <pc:docMk/>
            <pc:sldMk cId="1577794660" sldId="1156"/>
            <ac:spMk id="2" creationId="{05FA027C-B396-7258-6582-5BC733583A0F}"/>
          </ac:spMkLst>
        </pc:spChg>
        <pc:picChg chg="mod">
          <ac:chgData name="Li, Yaohang" userId="0f226a25-7dd7-4860-a2d5-a3b19a458497" providerId="ADAL" clId="{E1A04909-9513-4F3E-9327-D2E16914B8D1}" dt="2025-10-01T21:26:04.391" v="512" actId="1076"/>
          <ac:picMkLst>
            <pc:docMk/>
            <pc:sldMk cId="1577794660" sldId="1156"/>
            <ac:picMk id="5" creationId="{FEF483C5-29F1-C91A-B794-29186558FFDD}"/>
          </ac:picMkLst>
        </pc:picChg>
      </pc:sldChg>
      <pc:sldChg chg="modSp add mod">
        <pc:chgData name="Li, Yaohang" userId="0f226a25-7dd7-4860-a2d5-a3b19a458497" providerId="ADAL" clId="{E1A04909-9513-4F3E-9327-D2E16914B8D1}" dt="2025-10-01T21:27:19.524" v="533" actId="1036"/>
        <pc:sldMkLst>
          <pc:docMk/>
          <pc:sldMk cId="863948076" sldId="1157"/>
        </pc:sldMkLst>
        <pc:spChg chg="mod">
          <ac:chgData name="Li, Yaohang" userId="0f226a25-7dd7-4860-a2d5-a3b19a458497" providerId="ADAL" clId="{E1A04909-9513-4F3E-9327-D2E16914B8D1}" dt="2025-10-01T21:26:38.703" v="515" actId="1076"/>
          <ac:spMkLst>
            <pc:docMk/>
            <pc:sldMk cId="863948076" sldId="1157"/>
            <ac:spMk id="2" creationId="{F56E0404-3360-D564-6861-5D6E40BEE19A}"/>
          </ac:spMkLst>
        </pc:spChg>
        <pc:spChg chg="mod">
          <ac:chgData name="Li, Yaohang" userId="0f226a25-7dd7-4860-a2d5-a3b19a458497" providerId="ADAL" clId="{E1A04909-9513-4F3E-9327-D2E16914B8D1}" dt="2025-10-01T21:26:56.543" v="520" actId="14100"/>
          <ac:spMkLst>
            <pc:docMk/>
            <pc:sldMk cId="863948076" sldId="1157"/>
            <ac:spMk id="9" creationId="{2748CA93-E65E-5E58-02EA-8F8DB8F60CD1}"/>
          </ac:spMkLst>
        </pc:spChg>
        <pc:spChg chg="mod">
          <ac:chgData name="Li, Yaohang" userId="0f226a25-7dd7-4860-a2d5-a3b19a458497" providerId="ADAL" clId="{E1A04909-9513-4F3E-9327-D2E16914B8D1}" dt="2025-10-01T21:27:19.524" v="533" actId="1036"/>
          <ac:spMkLst>
            <pc:docMk/>
            <pc:sldMk cId="863948076" sldId="1157"/>
            <ac:spMk id="10" creationId="{DA486ABA-036D-2298-8FDA-4A76B1DAED91}"/>
          </ac:spMkLst>
        </pc:spChg>
        <pc:picChg chg="mod">
          <ac:chgData name="Li, Yaohang" userId="0f226a25-7dd7-4860-a2d5-a3b19a458497" providerId="ADAL" clId="{E1A04909-9513-4F3E-9327-D2E16914B8D1}" dt="2025-10-01T21:26:33.967" v="514" actId="14100"/>
          <ac:picMkLst>
            <pc:docMk/>
            <pc:sldMk cId="863948076" sldId="1157"/>
            <ac:picMk id="5" creationId="{A1920701-65F2-5DE6-2B88-92B1E672CFB8}"/>
          </ac:picMkLst>
        </pc:picChg>
        <pc:picChg chg="mod">
          <ac:chgData name="Li, Yaohang" userId="0f226a25-7dd7-4860-a2d5-a3b19a458497" providerId="ADAL" clId="{E1A04909-9513-4F3E-9327-D2E16914B8D1}" dt="2025-10-01T21:26:43.256" v="516" actId="14100"/>
          <ac:picMkLst>
            <pc:docMk/>
            <pc:sldMk cId="863948076" sldId="1157"/>
            <ac:picMk id="7" creationId="{1DF78C60-BB05-A378-A386-935C6AA5C044}"/>
          </ac:picMkLst>
        </pc:picChg>
      </pc:sldChg>
      <pc:sldChg chg="modSp add mod">
        <pc:chgData name="Li, Yaohang" userId="0f226a25-7dd7-4860-a2d5-a3b19a458497" providerId="ADAL" clId="{E1A04909-9513-4F3E-9327-D2E16914B8D1}" dt="2025-10-01T21:26:21.086" v="513" actId="1076"/>
        <pc:sldMkLst>
          <pc:docMk/>
          <pc:sldMk cId="1611544554" sldId="1158"/>
        </pc:sldMkLst>
        <pc:spChg chg="mod">
          <ac:chgData name="Li, Yaohang" userId="0f226a25-7dd7-4860-a2d5-a3b19a458497" providerId="ADAL" clId="{E1A04909-9513-4F3E-9327-D2E16914B8D1}" dt="2025-10-01T21:26:21.086" v="513" actId="1076"/>
          <ac:spMkLst>
            <pc:docMk/>
            <pc:sldMk cId="1611544554" sldId="1158"/>
            <ac:spMk id="2" creationId="{D74B463A-984C-DB7F-730F-C57ABE679E15}"/>
          </ac:spMkLst>
        </pc:spChg>
      </pc:sldChg>
      <pc:sldChg chg="modSp add mod">
        <pc:chgData name="Li, Yaohang" userId="0f226a25-7dd7-4860-a2d5-a3b19a458497" providerId="ADAL" clId="{E1A04909-9513-4F3E-9327-D2E16914B8D1}" dt="2025-10-01T21:28:14.564" v="543" actId="14100"/>
        <pc:sldMkLst>
          <pc:docMk/>
          <pc:sldMk cId="2755974578" sldId="1159"/>
        </pc:sldMkLst>
        <pc:spChg chg="mod">
          <ac:chgData name="Li, Yaohang" userId="0f226a25-7dd7-4860-a2d5-a3b19a458497" providerId="ADAL" clId="{E1A04909-9513-4F3E-9327-D2E16914B8D1}" dt="2025-10-01T21:27:32.072" v="534" actId="1076"/>
          <ac:spMkLst>
            <pc:docMk/>
            <pc:sldMk cId="2755974578" sldId="1159"/>
            <ac:spMk id="2" creationId="{A8712EE0-43CA-7423-0F1E-39407AE057AF}"/>
          </ac:spMkLst>
        </pc:spChg>
        <pc:spChg chg="mod">
          <ac:chgData name="Li, Yaohang" userId="0f226a25-7dd7-4860-a2d5-a3b19a458497" providerId="ADAL" clId="{E1A04909-9513-4F3E-9327-D2E16914B8D1}" dt="2025-10-01T21:27:50.268" v="538" actId="403"/>
          <ac:spMkLst>
            <pc:docMk/>
            <pc:sldMk cId="2755974578" sldId="1159"/>
            <ac:spMk id="8" creationId="{165A3F2C-2DEA-6012-A09C-C65EC197E08F}"/>
          </ac:spMkLst>
        </pc:spChg>
        <pc:spChg chg="mod">
          <ac:chgData name="Li, Yaohang" userId="0f226a25-7dd7-4860-a2d5-a3b19a458497" providerId="ADAL" clId="{E1A04909-9513-4F3E-9327-D2E16914B8D1}" dt="2025-10-01T21:28:10.202" v="542" actId="1076"/>
          <ac:spMkLst>
            <pc:docMk/>
            <pc:sldMk cId="2755974578" sldId="1159"/>
            <ac:spMk id="9" creationId="{50FFFE96-4527-F1CD-9FA4-976D130E3822}"/>
          </ac:spMkLst>
        </pc:spChg>
        <pc:picChg chg="mod">
          <ac:chgData name="Li, Yaohang" userId="0f226a25-7dd7-4860-a2d5-a3b19a458497" providerId="ADAL" clId="{E1A04909-9513-4F3E-9327-D2E16914B8D1}" dt="2025-10-01T21:27:59.492" v="540" actId="14100"/>
          <ac:picMkLst>
            <pc:docMk/>
            <pc:sldMk cId="2755974578" sldId="1159"/>
            <ac:picMk id="5" creationId="{BAFA6C70-22E7-DCEE-B18E-E110DA2CEA92}"/>
          </ac:picMkLst>
        </pc:picChg>
        <pc:picChg chg="mod">
          <ac:chgData name="Li, Yaohang" userId="0f226a25-7dd7-4860-a2d5-a3b19a458497" providerId="ADAL" clId="{E1A04909-9513-4F3E-9327-D2E16914B8D1}" dt="2025-10-01T21:28:14.564" v="543" actId="14100"/>
          <ac:picMkLst>
            <pc:docMk/>
            <pc:sldMk cId="2755974578" sldId="1159"/>
            <ac:picMk id="7" creationId="{E8FE03A9-9291-96FD-C01E-7C8495AF4C40}"/>
          </ac:picMkLst>
        </pc:picChg>
      </pc:sldChg>
      <pc:sldChg chg="modSp add mod">
        <pc:chgData name="Li, Yaohang" userId="0f226a25-7dd7-4860-a2d5-a3b19a458497" providerId="ADAL" clId="{E1A04909-9513-4F3E-9327-D2E16914B8D1}" dt="2025-10-01T21:30:02.858" v="562" actId="1076"/>
        <pc:sldMkLst>
          <pc:docMk/>
          <pc:sldMk cId="1599630057" sldId="1160"/>
        </pc:sldMkLst>
        <pc:spChg chg="mod">
          <ac:chgData name="Li, Yaohang" userId="0f226a25-7dd7-4860-a2d5-a3b19a458497" providerId="ADAL" clId="{E1A04909-9513-4F3E-9327-D2E16914B8D1}" dt="2025-10-01T21:28:38.766" v="544" actId="1076"/>
          <ac:spMkLst>
            <pc:docMk/>
            <pc:sldMk cId="1599630057" sldId="1160"/>
            <ac:spMk id="2" creationId="{649F2A6A-BA2D-F10C-7195-43ACF803BBF5}"/>
          </ac:spMkLst>
        </pc:spChg>
        <pc:spChg chg="mod">
          <ac:chgData name="Li, Yaohang" userId="0f226a25-7dd7-4860-a2d5-a3b19a458497" providerId="ADAL" clId="{E1A04909-9513-4F3E-9327-D2E16914B8D1}" dt="2025-10-01T21:29:23.640" v="554" actId="1076"/>
          <ac:spMkLst>
            <pc:docMk/>
            <pc:sldMk cId="1599630057" sldId="1160"/>
            <ac:spMk id="7" creationId="{2A5E01C1-0EF1-CE56-D64D-A6D5374AEE08}"/>
          </ac:spMkLst>
        </pc:spChg>
        <pc:spChg chg="mod">
          <ac:chgData name="Li, Yaohang" userId="0f226a25-7dd7-4860-a2d5-a3b19a458497" providerId="ADAL" clId="{E1A04909-9513-4F3E-9327-D2E16914B8D1}" dt="2025-10-01T21:29:59.979" v="561" actId="14100"/>
          <ac:spMkLst>
            <pc:docMk/>
            <pc:sldMk cId="1599630057" sldId="1160"/>
            <ac:spMk id="10" creationId="{A5F36FA7-5451-A3AA-8510-DED6986E7F37}"/>
          </ac:spMkLst>
        </pc:spChg>
        <pc:picChg chg="mod">
          <ac:chgData name="Li, Yaohang" userId="0f226a25-7dd7-4860-a2d5-a3b19a458497" providerId="ADAL" clId="{E1A04909-9513-4F3E-9327-D2E16914B8D1}" dt="2025-10-01T21:29:18.864" v="553" actId="14100"/>
          <ac:picMkLst>
            <pc:docMk/>
            <pc:sldMk cId="1599630057" sldId="1160"/>
            <ac:picMk id="5" creationId="{8822BA58-9AF1-1092-B89C-297A53A9F797}"/>
          </ac:picMkLst>
        </pc:picChg>
        <pc:picChg chg="mod">
          <ac:chgData name="Li, Yaohang" userId="0f226a25-7dd7-4860-a2d5-a3b19a458497" providerId="ADAL" clId="{E1A04909-9513-4F3E-9327-D2E16914B8D1}" dt="2025-10-01T21:30:02.858" v="562" actId="1076"/>
          <ac:picMkLst>
            <pc:docMk/>
            <pc:sldMk cId="1599630057" sldId="1160"/>
            <ac:picMk id="9" creationId="{C79C9EB0-3B4A-3AE7-1AE4-5F4748168FF9}"/>
          </ac:picMkLst>
        </pc:picChg>
      </pc:sldChg>
      <pc:sldChg chg="modSp add mod">
        <pc:chgData name="Li, Yaohang" userId="0f226a25-7dd7-4860-a2d5-a3b19a458497" providerId="ADAL" clId="{E1A04909-9513-4F3E-9327-D2E16914B8D1}" dt="2025-10-01T21:30:24.082" v="565" actId="14100"/>
        <pc:sldMkLst>
          <pc:docMk/>
          <pc:sldMk cId="4251439910" sldId="1161"/>
        </pc:sldMkLst>
        <pc:spChg chg="mod">
          <ac:chgData name="Li, Yaohang" userId="0f226a25-7dd7-4860-a2d5-a3b19a458497" providerId="ADAL" clId="{E1A04909-9513-4F3E-9327-D2E16914B8D1}" dt="2025-10-01T21:30:13.349" v="563" actId="14100"/>
          <ac:spMkLst>
            <pc:docMk/>
            <pc:sldMk cId="4251439910" sldId="1161"/>
            <ac:spMk id="2" creationId="{3EDCBFA3-3A4D-08B7-2298-07115E36579F}"/>
          </ac:spMkLst>
        </pc:spChg>
        <pc:spChg chg="mod">
          <ac:chgData name="Li, Yaohang" userId="0f226a25-7dd7-4860-a2d5-a3b19a458497" providerId="ADAL" clId="{E1A04909-9513-4F3E-9327-D2E16914B8D1}" dt="2025-10-01T21:30:24.082" v="565" actId="14100"/>
          <ac:spMkLst>
            <pc:docMk/>
            <pc:sldMk cId="4251439910" sldId="1161"/>
            <ac:spMk id="3" creationId="{7809B208-4AC9-B6FA-2283-39743906675F}"/>
          </ac:spMkLst>
        </pc:spChg>
      </pc:sldChg>
      <pc:sldChg chg="modSp add mod">
        <pc:chgData name="Li, Yaohang" userId="0f226a25-7dd7-4860-a2d5-a3b19a458497" providerId="ADAL" clId="{E1A04909-9513-4F3E-9327-D2E16914B8D1}" dt="2025-10-05T13:11:15.668" v="910" actId="14100"/>
        <pc:sldMkLst>
          <pc:docMk/>
          <pc:sldMk cId="1406443609" sldId="1162"/>
        </pc:sldMkLst>
        <pc:spChg chg="mod">
          <ac:chgData name="Li, Yaohang" userId="0f226a25-7dd7-4860-a2d5-a3b19a458497" providerId="ADAL" clId="{E1A04909-9513-4F3E-9327-D2E16914B8D1}" dt="2025-10-01T21:30:39.912" v="566" actId="1076"/>
          <ac:spMkLst>
            <pc:docMk/>
            <pc:sldMk cId="1406443609" sldId="1162"/>
            <ac:spMk id="2" creationId="{9B9B2332-CCE0-2951-8A03-65CA8152A67D}"/>
          </ac:spMkLst>
        </pc:spChg>
        <pc:spChg chg="mod">
          <ac:chgData name="Li, Yaohang" userId="0f226a25-7dd7-4860-a2d5-a3b19a458497" providerId="ADAL" clId="{E1A04909-9513-4F3E-9327-D2E16914B8D1}" dt="2025-10-05T13:10:57.455" v="907" actId="14100"/>
          <ac:spMkLst>
            <pc:docMk/>
            <pc:sldMk cId="1406443609" sldId="1162"/>
            <ac:spMk id="3" creationId="{69F3F191-D2CE-97B5-C645-B6BCB4207453}"/>
          </ac:spMkLst>
        </pc:spChg>
        <pc:spChg chg="mod">
          <ac:chgData name="Li, Yaohang" userId="0f226a25-7dd7-4860-a2d5-a3b19a458497" providerId="ADAL" clId="{E1A04909-9513-4F3E-9327-D2E16914B8D1}" dt="2025-10-05T13:11:15.668" v="910" actId="14100"/>
          <ac:spMkLst>
            <pc:docMk/>
            <pc:sldMk cId="1406443609" sldId="1162"/>
            <ac:spMk id="4" creationId="{4E36F8E9-5CF6-8E05-2A16-CDB079D4FEAB}"/>
          </ac:spMkLst>
        </pc:spChg>
      </pc:sldChg>
      <pc:sldChg chg="addSp modSp add del mod">
        <pc:chgData name="Li, Yaohang" userId="0f226a25-7dd7-4860-a2d5-a3b19a458497" providerId="ADAL" clId="{E1A04909-9513-4F3E-9327-D2E16914B8D1}" dt="2025-10-05T13:20:26.508" v="1082" actId="47"/>
        <pc:sldMkLst>
          <pc:docMk/>
          <pc:sldMk cId="3185293950" sldId="1164"/>
        </pc:sldMkLst>
      </pc:sldChg>
      <pc:sldChg chg="addSp modSp add mod">
        <pc:chgData name="Li, Yaohang" userId="0f226a25-7dd7-4860-a2d5-a3b19a458497" providerId="ADAL" clId="{E1A04909-9513-4F3E-9327-D2E16914B8D1}" dt="2025-10-05T13:20:17.601" v="1081" actId="20577"/>
        <pc:sldMkLst>
          <pc:docMk/>
          <pc:sldMk cId="3418590274" sldId="1165"/>
        </pc:sldMkLst>
        <pc:spChg chg="mod">
          <ac:chgData name="Li, Yaohang" userId="0f226a25-7dd7-4860-a2d5-a3b19a458497" providerId="ADAL" clId="{E1A04909-9513-4F3E-9327-D2E16914B8D1}" dt="2025-10-05T13:19:02.212" v="1050" actId="20577"/>
          <ac:spMkLst>
            <pc:docMk/>
            <pc:sldMk cId="3418590274" sldId="1165"/>
            <ac:spMk id="2" creationId="{780578D5-A371-02EA-4BB5-B4911AA91D26}"/>
          </ac:spMkLst>
        </pc:spChg>
        <pc:spChg chg="mod">
          <ac:chgData name="Li, Yaohang" userId="0f226a25-7dd7-4860-a2d5-a3b19a458497" providerId="ADAL" clId="{E1A04909-9513-4F3E-9327-D2E16914B8D1}" dt="2025-10-05T13:18:08.454" v="1021" actId="14100"/>
          <ac:spMkLst>
            <pc:docMk/>
            <pc:sldMk cId="3418590274" sldId="1165"/>
            <ac:spMk id="7" creationId="{34A4751A-13A6-4A6E-EA02-C142CCD611D4}"/>
          </ac:spMkLst>
        </pc:spChg>
        <pc:spChg chg="mod">
          <ac:chgData name="Li, Yaohang" userId="0f226a25-7dd7-4860-a2d5-a3b19a458497" providerId="ADAL" clId="{E1A04909-9513-4F3E-9327-D2E16914B8D1}" dt="2025-10-05T13:18:08.454" v="1021" actId="14100"/>
          <ac:spMkLst>
            <pc:docMk/>
            <pc:sldMk cId="3418590274" sldId="1165"/>
            <ac:spMk id="8" creationId="{469FEC2C-5093-B056-4855-29266B8B4B83}"/>
          </ac:spMkLst>
        </pc:spChg>
        <pc:spChg chg="mod">
          <ac:chgData name="Li, Yaohang" userId="0f226a25-7dd7-4860-a2d5-a3b19a458497" providerId="ADAL" clId="{E1A04909-9513-4F3E-9327-D2E16914B8D1}" dt="2025-10-05T13:18:08.454" v="1021" actId="14100"/>
          <ac:spMkLst>
            <pc:docMk/>
            <pc:sldMk cId="3418590274" sldId="1165"/>
            <ac:spMk id="9" creationId="{F45EA789-C4C0-E478-19E8-B34069573775}"/>
          </ac:spMkLst>
        </pc:spChg>
        <pc:spChg chg="mod">
          <ac:chgData name="Li, Yaohang" userId="0f226a25-7dd7-4860-a2d5-a3b19a458497" providerId="ADAL" clId="{E1A04909-9513-4F3E-9327-D2E16914B8D1}" dt="2025-10-05T13:18:08.454" v="1021" actId="14100"/>
          <ac:spMkLst>
            <pc:docMk/>
            <pc:sldMk cId="3418590274" sldId="1165"/>
            <ac:spMk id="10" creationId="{3F0909FE-B5B8-C3F0-2275-801CAE4C298A}"/>
          </ac:spMkLst>
        </pc:spChg>
        <pc:spChg chg="mod">
          <ac:chgData name="Li, Yaohang" userId="0f226a25-7dd7-4860-a2d5-a3b19a458497" providerId="ADAL" clId="{E1A04909-9513-4F3E-9327-D2E16914B8D1}" dt="2025-10-05T13:18:08.454" v="1021" actId="14100"/>
          <ac:spMkLst>
            <pc:docMk/>
            <pc:sldMk cId="3418590274" sldId="1165"/>
            <ac:spMk id="12" creationId="{BB5EEC14-D4C3-DF82-BA9E-4167E2E337E9}"/>
          </ac:spMkLst>
        </pc:spChg>
        <pc:spChg chg="mod">
          <ac:chgData name="Li, Yaohang" userId="0f226a25-7dd7-4860-a2d5-a3b19a458497" providerId="ADAL" clId="{E1A04909-9513-4F3E-9327-D2E16914B8D1}" dt="2025-10-05T13:18:08.454" v="1021" actId="14100"/>
          <ac:spMkLst>
            <pc:docMk/>
            <pc:sldMk cId="3418590274" sldId="1165"/>
            <ac:spMk id="13" creationId="{CE31D935-3877-3A18-D8C5-26B8F0CDB970}"/>
          </ac:spMkLst>
        </pc:spChg>
        <pc:spChg chg="mod">
          <ac:chgData name="Li, Yaohang" userId="0f226a25-7dd7-4860-a2d5-a3b19a458497" providerId="ADAL" clId="{E1A04909-9513-4F3E-9327-D2E16914B8D1}" dt="2025-10-05T13:18:08.454" v="1021" actId="14100"/>
          <ac:spMkLst>
            <pc:docMk/>
            <pc:sldMk cId="3418590274" sldId="1165"/>
            <ac:spMk id="14" creationId="{AFE94D1F-C751-98B1-C82C-A849681C6FD3}"/>
          </ac:spMkLst>
        </pc:spChg>
        <pc:spChg chg="mod">
          <ac:chgData name="Li, Yaohang" userId="0f226a25-7dd7-4860-a2d5-a3b19a458497" providerId="ADAL" clId="{E1A04909-9513-4F3E-9327-D2E16914B8D1}" dt="2025-10-05T13:19:20.051" v="1052" actId="1076"/>
          <ac:spMkLst>
            <pc:docMk/>
            <pc:sldMk cId="3418590274" sldId="1165"/>
            <ac:spMk id="18" creationId="{A6D2D176-129C-1663-5B6B-024D2B81F115}"/>
          </ac:spMkLst>
        </pc:spChg>
        <pc:spChg chg="mod">
          <ac:chgData name="Li, Yaohang" userId="0f226a25-7dd7-4860-a2d5-a3b19a458497" providerId="ADAL" clId="{E1A04909-9513-4F3E-9327-D2E16914B8D1}" dt="2025-10-05T13:19:20.051" v="1052" actId="1076"/>
          <ac:spMkLst>
            <pc:docMk/>
            <pc:sldMk cId="3418590274" sldId="1165"/>
            <ac:spMk id="19" creationId="{983DA2F8-5F28-DFC3-1E2A-8D2E96FA3227}"/>
          </ac:spMkLst>
        </pc:spChg>
        <pc:spChg chg="mod">
          <ac:chgData name="Li, Yaohang" userId="0f226a25-7dd7-4860-a2d5-a3b19a458497" providerId="ADAL" clId="{E1A04909-9513-4F3E-9327-D2E16914B8D1}" dt="2025-10-05T13:19:20.051" v="1052" actId="1076"/>
          <ac:spMkLst>
            <pc:docMk/>
            <pc:sldMk cId="3418590274" sldId="1165"/>
            <ac:spMk id="20" creationId="{26EA2702-3DC8-D774-86F3-08BA4E798561}"/>
          </ac:spMkLst>
        </pc:spChg>
        <pc:spChg chg="mod">
          <ac:chgData name="Li, Yaohang" userId="0f226a25-7dd7-4860-a2d5-a3b19a458497" providerId="ADAL" clId="{E1A04909-9513-4F3E-9327-D2E16914B8D1}" dt="2025-10-05T13:19:20.051" v="1052" actId="1076"/>
          <ac:spMkLst>
            <pc:docMk/>
            <pc:sldMk cId="3418590274" sldId="1165"/>
            <ac:spMk id="21" creationId="{80D12B19-5E60-70E0-1746-341EDF0306DF}"/>
          </ac:spMkLst>
        </pc:spChg>
        <pc:spChg chg="mod">
          <ac:chgData name="Li, Yaohang" userId="0f226a25-7dd7-4860-a2d5-a3b19a458497" providerId="ADAL" clId="{E1A04909-9513-4F3E-9327-D2E16914B8D1}" dt="2025-10-05T13:19:20.051" v="1052" actId="1076"/>
          <ac:spMkLst>
            <pc:docMk/>
            <pc:sldMk cId="3418590274" sldId="1165"/>
            <ac:spMk id="22" creationId="{BC2CFC12-1CFF-3FA2-C439-72D32EC1DA6A}"/>
          </ac:spMkLst>
        </pc:spChg>
        <pc:spChg chg="mod">
          <ac:chgData name="Li, Yaohang" userId="0f226a25-7dd7-4860-a2d5-a3b19a458497" providerId="ADAL" clId="{E1A04909-9513-4F3E-9327-D2E16914B8D1}" dt="2025-10-05T13:19:20.051" v="1052" actId="1076"/>
          <ac:spMkLst>
            <pc:docMk/>
            <pc:sldMk cId="3418590274" sldId="1165"/>
            <ac:spMk id="23" creationId="{3BAD05D1-87F0-160C-89C5-ADF7C6ECF9E1}"/>
          </ac:spMkLst>
        </pc:spChg>
        <pc:spChg chg="mod">
          <ac:chgData name="Li, Yaohang" userId="0f226a25-7dd7-4860-a2d5-a3b19a458497" providerId="ADAL" clId="{E1A04909-9513-4F3E-9327-D2E16914B8D1}" dt="2025-10-05T13:19:20.051" v="1052" actId="1076"/>
          <ac:spMkLst>
            <pc:docMk/>
            <pc:sldMk cId="3418590274" sldId="1165"/>
            <ac:spMk id="24" creationId="{FCC71086-5A29-B208-2738-AF7BD5A9A1A1}"/>
          </ac:spMkLst>
        </pc:spChg>
        <pc:spChg chg="add mod">
          <ac:chgData name="Li, Yaohang" userId="0f226a25-7dd7-4860-a2d5-a3b19a458497" providerId="ADAL" clId="{E1A04909-9513-4F3E-9327-D2E16914B8D1}" dt="2025-10-05T13:20:17.601" v="1081" actId="20577"/>
          <ac:spMkLst>
            <pc:docMk/>
            <pc:sldMk cId="3418590274" sldId="1165"/>
            <ac:spMk id="25" creationId="{62DC7170-B3B6-7357-F77C-7DD88AA48892}"/>
          </ac:spMkLst>
        </pc:spChg>
        <pc:picChg chg="mod">
          <ac:chgData name="Li, Yaohang" userId="0f226a25-7dd7-4860-a2d5-a3b19a458497" providerId="ADAL" clId="{E1A04909-9513-4F3E-9327-D2E16914B8D1}" dt="2025-10-05T13:18:08.454" v="1021" actId="14100"/>
          <ac:picMkLst>
            <pc:docMk/>
            <pc:sldMk cId="3418590274" sldId="1165"/>
            <ac:picMk id="4" creationId="{F6716510-F52F-CC2F-9477-A5EC1AAEA553}"/>
          </ac:picMkLst>
        </pc:picChg>
        <pc:picChg chg="mod">
          <ac:chgData name="Li, Yaohang" userId="0f226a25-7dd7-4860-a2d5-a3b19a458497" providerId="ADAL" clId="{E1A04909-9513-4F3E-9327-D2E16914B8D1}" dt="2025-10-05T13:18:18.128" v="1023" actId="1076"/>
          <ac:picMkLst>
            <pc:docMk/>
            <pc:sldMk cId="3418590274" sldId="1165"/>
            <ac:picMk id="6" creationId="{90745254-8241-56DB-075E-ADBBCFA8321F}"/>
          </ac:picMkLst>
        </pc:picChg>
        <pc:picChg chg="mod">
          <ac:chgData name="Li, Yaohang" userId="0f226a25-7dd7-4860-a2d5-a3b19a458497" providerId="ADAL" clId="{E1A04909-9513-4F3E-9327-D2E16914B8D1}" dt="2025-10-05T13:18:08.454" v="1021" actId="14100"/>
          <ac:picMkLst>
            <pc:docMk/>
            <pc:sldMk cId="3418590274" sldId="1165"/>
            <ac:picMk id="11" creationId="{DF617DCF-FF15-EC38-1A0E-7F75B7E0AF7F}"/>
          </ac:picMkLst>
        </pc:picChg>
        <pc:picChg chg="mod">
          <ac:chgData name="Li, Yaohang" userId="0f226a25-7dd7-4860-a2d5-a3b19a458497" providerId="ADAL" clId="{E1A04909-9513-4F3E-9327-D2E16914B8D1}" dt="2025-10-05T13:19:20.051" v="1052" actId="1076"/>
          <ac:picMkLst>
            <pc:docMk/>
            <pc:sldMk cId="3418590274" sldId="1165"/>
            <ac:picMk id="15" creationId="{526718D5-2FF3-04E8-89DA-BB66C581FE83}"/>
          </ac:picMkLst>
        </pc:picChg>
        <pc:picChg chg="mod">
          <ac:chgData name="Li, Yaohang" userId="0f226a25-7dd7-4860-a2d5-a3b19a458497" providerId="ADAL" clId="{E1A04909-9513-4F3E-9327-D2E16914B8D1}" dt="2025-10-05T13:19:20.051" v="1052" actId="1076"/>
          <ac:picMkLst>
            <pc:docMk/>
            <pc:sldMk cId="3418590274" sldId="1165"/>
            <ac:picMk id="16" creationId="{FE94F91A-2BBD-1F2E-CC0E-C1CC84CEB406}"/>
          </ac:picMkLst>
        </pc:picChg>
        <pc:picChg chg="mod">
          <ac:chgData name="Li, Yaohang" userId="0f226a25-7dd7-4860-a2d5-a3b19a458497" providerId="ADAL" clId="{E1A04909-9513-4F3E-9327-D2E16914B8D1}" dt="2025-10-05T13:19:20.051" v="1052" actId="1076"/>
          <ac:picMkLst>
            <pc:docMk/>
            <pc:sldMk cId="3418590274" sldId="1165"/>
            <ac:picMk id="17" creationId="{653368A8-90EA-7B95-D5A4-1D12460289E9}"/>
          </ac:picMkLst>
        </pc:picChg>
        <pc:picChg chg="mod">
          <ac:chgData name="Li, Yaohang" userId="0f226a25-7dd7-4860-a2d5-a3b19a458497" providerId="ADAL" clId="{E1A04909-9513-4F3E-9327-D2E16914B8D1}" dt="2025-10-05T13:18:08.454" v="1021" actId="14100"/>
          <ac:picMkLst>
            <pc:docMk/>
            <pc:sldMk cId="3418590274" sldId="1165"/>
            <ac:picMk id="2052" creationId="{8275A3BF-AB14-AF0F-0FAF-5FCED6C5F3EA}"/>
          </ac:picMkLst>
        </pc:picChg>
      </pc:sldChg>
      <pc:sldChg chg="modSp add del mod">
        <pc:chgData name="Li, Yaohang" userId="0f226a25-7dd7-4860-a2d5-a3b19a458497" providerId="ADAL" clId="{E1A04909-9513-4F3E-9327-D2E16914B8D1}" dt="2025-10-05T13:40:29.486" v="1290" actId="47"/>
        <pc:sldMkLst>
          <pc:docMk/>
          <pc:sldMk cId="3119963010" sldId="1166"/>
        </pc:sldMkLst>
      </pc:sldChg>
      <pc:sldChg chg="addSp delSp modSp new mod">
        <pc:chgData name="Li, Yaohang" userId="0f226a25-7dd7-4860-a2d5-a3b19a458497" providerId="ADAL" clId="{E1A04909-9513-4F3E-9327-D2E16914B8D1}" dt="2025-10-08T07:40:17.751" v="1814" actId="478"/>
        <pc:sldMkLst>
          <pc:docMk/>
          <pc:sldMk cId="1041534183" sldId="1167"/>
        </pc:sldMkLst>
        <pc:spChg chg="mod">
          <ac:chgData name="Li, Yaohang" userId="0f226a25-7dd7-4860-a2d5-a3b19a458497" providerId="ADAL" clId="{E1A04909-9513-4F3E-9327-D2E16914B8D1}" dt="2025-10-05T13:29:41.187" v="1175" actId="1035"/>
          <ac:spMkLst>
            <pc:docMk/>
            <pc:sldMk cId="1041534183" sldId="1167"/>
            <ac:spMk id="2" creationId="{730193EF-9BC3-9087-BDFA-8B78C54C0369}"/>
          </ac:spMkLst>
        </pc:spChg>
        <pc:spChg chg="del">
          <ac:chgData name="Li, Yaohang" userId="0f226a25-7dd7-4860-a2d5-a3b19a458497" providerId="ADAL" clId="{E1A04909-9513-4F3E-9327-D2E16914B8D1}" dt="2025-10-08T07:40:17.751" v="1814" actId="478"/>
          <ac:spMkLst>
            <pc:docMk/>
            <pc:sldMk cId="1041534183" sldId="1167"/>
            <ac:spMk id="3" creationId="{B134FFCE-F8D8-3E84-5B1F-A92E9A9B7C49}"/>
          </ac:spMkLst>
        </pc:spChg>
        <pc:spChg chg="add mod">
          <ac:chgData name="Li, Yaohang" userId="0f226a25-7dd7-4860-a2d5-a3b19a458497" providerId="ADAL" clId="{E1A04909-9513-4F3E-9327-D2E16914B8D1}" dt="2025-10-05T13:37:17.741" v="1205" actId="1035"/>
          <ac:spMkLst>
            <pc:docMk/>
            <pc:sldMk cId="1041534183" sldId="1167"/>
            <ac:spMk id="7" creationId="{27DB78CE-9608-F662-C0D3-C0587DE4B4D1}"/>
          </ac:spMkLst>
        </pc:spChg>
        <pc:picChg chg="add mod">
          <ac:chgData name="Li, Yaohang" userId="0f226a25-7dd7-4860-a2d5-a3b19a458497" providerId="ADAL" clId="{E1A04909-9513-4F3E-9327-D2E16914B8D1}" dt="2025-10-05T13:29:47.616" v="1185" actId="1038"/>
          <ac:picMkLst>
            <pc:docMk/>
            <pc:sldMk cId="1041534183" sldId="1167"/>
            <ac:picMk id="4" creationId="{3A7AEFAF-C9EC-3492-F25D-DC24701B82C8}"/>
          </ac:picMkLst>
        </pc:picChg>
        <pc:picChg chg="add mod">
          <ac:chgData name="Li, Yaohang" userId="0f226a25-7dd7-4860-a2d5-a3b19a458497" providerId="ADAL" clId="{E1A04909-9513-4F3E-9327-D2E16914B8D1}" dt="2025-10-05T13:35:34.222" v="1189" actId="1076"/>
          <ac:picMkLst>
            <pc:docMk/>
            <pc:sldMk cId="1041534183" sldId="1167"/>
            <ac:picMk id="5" creationId="{AE56C19B-2CB1-E6BC-93BF-E3EACE2474AB}"/>
          </ac:picMkLst>
        </pc:picChg>
      </pc:sldChg>
      <pc:sldChg chg="modSp add mod">
        <pc:chgData name="Li, Yaohang" userId="0f226a25-7dd7-4860-a2d5-a3b19a458497" providerId="ADAL" clId="{E1A04909-9513-4F3E-9327-D2E16914B8D1}" dt="2025-10-05T13:35:48.463" v="1194" actId="20577"/>
        <pc:sldMkLst>
          <pc:docMk/>
          <pc:sldMk cId="3590905639" sldId="1187"/>
        </pc:sldMkLst>
        <pc:spChg chg="mod">
          <ac:chgData name="Li, Yaohang" userId="0f226a25-7dd7-4860-a2d5-a3b19a458497" providerId="ADAL" clId="{E1A04909-9513-4F3E-9327-D2E16914B8D1}" dt="2025-10-05T13:35:48.463" v="1194" actId="20577"/>
          <ac:spMkLst>
            <pc:docMk/>
            <pc:sldMk cId="3590905639" sldId="1187"/>
            <ac:spMk id="2" creationId="{1700F135-0157-17C4-E530-BF0A164C2653}"/>
          </ac:spMkLst>
        </pc:spChg>
      </pc:sldChg>
      <pc:sldChg chg="modSp add mod ord">
        <pc:chgData name="Li, Yaohang" userId="0f226a25-7dd7-4860-a2d5-a3b19a458497" providerId="ADAL" clId="{E1A04909-9513-4F3E-9327-D2E16914B8D1}" dt="2025-10-05T13:36:51.653" v="1198" actId="1076"/>
        <pc:sldMkLst>
          <pc:docMk/>
          <pc:sldMk cId="2072152699" sldId="1188"/>
        </pc:sldMkLst>
        <pc:spChg chg="mod">
          <ac:chgData name="Li, Yaohang" userId="0f226a25-7dd7-4860-a2d5-a3b19a458497" providerId="ADAL" clId="{E1A04909-9513-4F3E-9327-D2E16914B8D1}" dt="2025-10-05T13:36:46.328" v="1197" actId="1076"/>
          <ac:spMkLst>
            <pc:docMk/>
            <pc:sldMk cId="2072152699" sldId="1188"/>
            <ac:spMk id="2" creationId="{1B103400-169A-3951-F3C8-04F89DA4981D}"/>
          </ac:spMkLst>
        </pc:spChg>
        <pc:spChg chg="mod">
          <ac:chgData name="Li, Yaohang" userId="0f226a25-7dd7-4860-a2d5-a3b19a458497" providerId="ADAL" clId="{E1A04909-9513-4F3E-9327-D2E16914B8D1}" dt="2025-10-05T13:36:51.653" v="1198" actId="1076"/>
          <ac:spMkLst>
            <pc:docMk/>
            <pc:sldMk cId="2072152699" sldId="1188"/>
            <ac:spMk id="3" creationId="{DAC46016-FF5E-9B60-275D-A7654496B9D9}"/>
          </ac:spMkLst>
        </pc:spChg>
      </pc:sldChg>
      <pc:sldChg chg="modSp add mod">
        <pc:chgData name="Li, Yaohang" userId="0f226a25-7dd7-4860-a2d5-a3b19a458497" providerId="ADAL" clId="{E1A04909-9513-4F3E-9327-D2E16914B8D1}" dt="2025-10-05T13:38:19.023" v="1210" actId="1076"/>
        <pc:sldMkLst>
          <pc:docMk/>
          <pc:sldMk cId="2891156210" sldId="1189"/>
        </pc:sldMkLst>
        <pc:spChg chg="mod">
          <ac:chgData name="Li, Yaohang" userId="0f226a25-7dd7-4860-a2d5-a3b19a458497" providerId="ADAL" clId="{E1A04909-9513-4F3E-9327-D2E16914B8D1}" dt="2025-10-05T13:38:19.023" v="1210" actId="1076"/>
          <ac:spMkLst>
            <pc:docMk/>
            <pc:sldMk cId="2891156210" sldId="1189"/>
            <ac:spMk id="2" creationId="{AED4CF1B-0106-C7DF-B114-F7A1F39382BF}"/>
          </ac:spMkLst>
        </pc:spChg>
      </pc:sldChg>
      <pc:sldChg chg="modSp add mod">
        <pc:chgData name="Li, Yaohang" userId="0f226a25-7dd7-4860-a2d5-a3b19a458497" providerId="ADAL" clId="{E1A04909-9513-4F3E-9327-D2E16914B8D1}" dt="2025-10-05T13:39:38.162" v="1283" actId="207"/>
        <pc:sldMkLst>
          <pc:docMk/>
          <pc:sldMk cId="4281419237" sldId="1190"/>
        </pc:sldMkLst>
        <pc:spChg chg="mod">
          <ac:chgData name="Li, Yaohang" userId="0f226a25-7dd7-4860-a2d5-a3b19a458497" providerId="ADAL" clId="{E1A04909-9513-4F3E-9327-D2E16914B8D1}" dt="2025-10-05T13:39:38.162" v="1283" actId="207"/>
          <ac:spMkLst>
            <pc:docMk/>
            <pc:sldMk cId="4281419237" sldId="1190"/>
            <ac:spMk id="3" creationId="{10CD3C7F-AA35-6740-4836-9DD99726BAB9}"/>
          </ac:spMkLst>
        </pc:spChg>
      </pc:sldChg>
      <pc:sldChg chg="modSp add mod">
        <pc:chgData name="Li, Yaohang" userId="0f226a25-7dd7-4860-a2d5-a3b19a458497" providerId="ADAL" clId="{E1A04909-9513-4F3E-9327-D2E16914B8D1}" dt="2025-10-05T13:40:05.202" v="1286" actId="207"/>
        <pc:sldMkLst>
          <pc:docMk/>
          <pc:sldMk cId="2217489192" sldId="1191"/>
        </pc:sldMkLst>
        <pc:spChg chg="mod">
          <ac:chgData name="Li, Yaohang" userId="0f226a25-7dd7-4860-a2d5-a3b19a458497" providerId="ADAL" clId="{E1A04909-9513-4F3E-9327-D2E16914B8D1}" dt="2025-10-05T13:40:05.202" v="1286" actId="207"/>
          <ac:spMkLst>
            <pc:docMk/>
            <pc:sldMk cId="2217489192" sldId="1191"/>
            <ac:spMk id="3" creationId="{46541B52-DF71-8016-0F31-B7AC9D488DF8}"/>
          </ac:spMkLst>
        </pc:spChg>
      </pc:sldChg>
      <pc:sldChg chg="modSp add mod">
        <pc:chgData name="Li, Yaohang" userId="0f226a25-7dd7-4860-a2d5-a3b19a458497" providerId="ADAL" clId="{E1A04909-9513-4F3E-9327-D2E16914B8D1}" dt="2025-10-05T13:40:26.815" v="1289" actId="207"/>
        <pc:sldMkLst>
          <pc:docMk/>
          <pc:sldMk cId="2715383479" sldId="1192"/>
        </pc:sldMkLst>
        <pc:spChg chg="mod">
          <ac:chgData name="Li, Yaohang" userId="0f226a25-7dd7-4860-a2d5-a3b19a458497" providerId="ADAL" clId="{E1A04909-9513-4F3E-9327-D2E16914B8D1}" dt="2025-10-05T13:40:26.815" v="1289" actId="207"/>
          <ac:spMkLst>
            <pc:docMk/>
            <pc:sldMk cId="2715383479" sldId="1192"/>
            <ac:spMk id="3" creationId="{17BE8D85-B806-00C6-8C0F-7A492DCCB549}"/>
          </ac:spMkLst>
        </pc:spChg>
      </pc:sldChg>
    </pc:docChg>
  </pc:docChgLst>
  <pc:docChgLst>
    <pc:chgData name="Li, Yaohang" userId="0f226a25-7dd7-4860-a2d5-a3b19a458497" providerId="ADAL" clId="{41CEA2FE-174E-4924-BE52-8C9F24CA470F}"/>
    <pc:docChg chg="modSld">
      <pc:chgData name="Li, Yaohang" userId="0f226a25-7dd7-4860-a2d5-a3b19a458497" providerId="ADAL" clId="{41CEA2FE-174E-4924-BE52-8C9F24CA470F}" dt="2024-04-08T15:31:03.672" v="0" actId="1035"/>
      <pc:docMkLst>
        <pc:docMk/>
      </pc:docMkLst>
      <pc:sldChg chg="modSp">
        <pc:chgData name="Li, Yaohang" userId="0f226a25-7dd7-4860-a2d5-a3b19a458497" providerId="ADAL" clId="{41CEA2FE-174E-4924-BE52-8C9F24CA470F}" dt="2024-04-08T15:31:03.672" v="0" actId="1035"/>
        <pc:sldMkLst>
          <pc:docMk/>
          <pc:sldMk cId="4081299142" sldId="11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aaf71fa1f9_4_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aaf71fa1f9_4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af94392a8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af94392a8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af94392a8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af94392a8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af94392a8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af94392a8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314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43B7F4-7E80-40AC-BFA7-82B2571ADA2A}" type="slidenum">
              <a:rPr lang="de-DE" altLang="en-US" smtClean="0"/>
              <a:pPr/>
              <a:t>25</a:t>
            </a:fld>
            <a:endParaRPr lang="de-DE" altLang="en-US"/>
          </a:p>
        </p:txBody>
      </p:sp>
    </p:spTree>
    <p:extLst>
      <p:ext uri="{BB962C8B-B14F-4D97-AF65-F5344CB8AC3E}">
        <p14:creationId xmlns:p14="http://schemas.microsoft.com/office/powerpoint/2010/main" val="87448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43B7F4-7E80-40AC-BFA7-82B2571ADA2A}" type="slidenum">
              <a:rPr lang="de-DE" altLang="en-US" smtClean="0"/>
              <a:pPr/>
              <a:t>36</a:t>
            </a:fld>
            <a:endParaRPr lang="de-DE" altLang="en-US"/>
          </a:p>
        </p:txBody>
      </p:sp>
    </p:spTree>
    <p:extLst>
      <p:ext uri="{BB962C8B-B14F-4D97-AF65-F5344CB8AC3E}">
        <p14:creationId xmlns:p14="http://schemas.microsoft.com/office/powerpoint/2010/main" val="34523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spcBef>
                <a:spcPts val="9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6764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556958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210610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aohang@cs.odu.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jpeg"/><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570.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0.png"/><Relationship Id="rId7" Type="http://schemas.openxmlformats.org/officeDocument/2006/relationships/image" Target="../media/image14.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66"/>
          <p:cNvSpPr txBox="1">
            <a:spLocks noGrp="1"/>
          </p:cNvSpPr>
          <p:nvPr>
            <p:ph type="title"/>
          </p:nvPr>
        </p:nvSpPr>
        <p:spPr>
          <a:xfrm>
            <a:off x="806531" y="1324050"/>
            <a:ext cx="7674472" cy="1247700"/>
          </a:xfrm>
          <a:prstGeom prst="rect">
            <a:avLst/>
          </a:prstGeom>
        </p:spPr>
        <p:txBody>
          <a:bodyPr spcFirstLastPara="1" wrap="square" lIns="91425" tIns="91425" rIns="91425" bIns="91425" anchor="t" anchorCtr="0">
            <a:noAutofit/>
          </a:bodyPr>
          <a:lstStyle/>
          <a:p>
            <a:pPr lvl="0" algn="ctr"/>
            <a:r>
              <a:rPr lang="en-US" altLang="zh-CN" dirty="0">
                <a:solidFill>
                  <a:srgbClr val="003366"/>
                </a:solidFill>
                <a:latin typeface="Calibri" pitchFamily="34" charset="0"/>
              </a:rPr>
              <a:t>Generative AI for Inverse Problems in Nuclear and Particle Physics</a:t>
            </a:r>
            <a:endParaRPr sz="2400" dirty="0"/>
          </a:p>
        </p:txBody>
      </p:sp>
      <p:sp>
        <p:nvSpPr>
          <p:cNvPr id="3" name="TextBox 2">
            <a:extLst>
              <a:ext uri="{FF2B5EF4-FFF2-40B4-BE49-F238E27FC236}">
                <a16:creationId xmlns:a16="http://schemas.microsoft.com/office/drawing/2014/main" id="{1E51E01B-C745-4DC8-A984-691C78416C9C}"/>
              </a:ext>
            </a:extLst>
          </p:cNvPr>
          <p:cNvSpPr txBox="1"/>
          <p:nvPr/>
        </p:nvSpPr>
        <p:spPr>
          <a:xfrm>
            <a:off x="714166" y="4872350"/>
            <a:ext cx="184731" cy="307777"/>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D720021D-4B73-4687-A765-6CD172561B64}"/>
              </a:ext>
            </a:extLst>
          </p:cNvPr>
          <p:cNvSpPr txBox="1"/>
          <p:nvPr/>
        </p:nvSpPr>
        <p:spPr>
          <a:xfrm>
            <a:off x="3223346" y="2770315"/>
            <a:ext cx="2840842" cy="1384995"/>
          </a:xfrm>
          <a:prstGeom prst="rect">
            <a:avLst/>
          </a:prstGeom>
          <a:noFill/>
        </p:spPr>
        <p:txBody>
          <a:bodyPr wrap="none" rtlCol="0">
            <a:spAutoFit/>
          </a:bodyPr>
          <a:lstStyle/>
          <a:p>
            <a:pPr algn="ctr"/>
            <a:r>
              <a:rPr lang="en-US" dirty="0"/>
              <a:t>Yaohang Li</a:t>
            </a:r>
          </a:p>
          <a:p>
            <a:pPr algn="ctr"/>
            <a:r>
              <a:rPr lang="en-US" dirty="0"/>
              <a:t>Department of Computer Science</a:t>
            </a:r>
          </a:p>
          <a:p>
            <a:pPr algn="ctr"/>
            <a:r>
              <a:rPr lang="en-US" dirty="0"/>
              <a:t>Old Dominion University</a:t>
            </a:r>
          </a:p>
          <a:p>
            <a:pPr algn="ctr"/>
            <a:endParaRPr lang="en-US" dirty="0"/>
          </a:p>
          <a:p>
            <a:pPr algn="ctr"/>
            <a:r>
              <a:rPr lang="en-US" dirty="0">
                <a:hlinkClick r:id="rId3"/>
              </a:rPr>
              <a:t>yaohang@cs.odu.edu</a:t>
            </a:r>
            <a:endParaRPr lang="en-US" dirty="0"/>
          </a:p>
          <a:p>
            <a:pPr algn="ctr"/>
            <a:endParaRPr lang="en-US" dirty="0"/>
          </a:p>
        </p:txBody>
      </p:sp>
      <p:sp>
        <p:nvSpPr>
          <p:cNvPr id="4" name="TextBox 3">
            <a:extLst>
              <a:ext uri="{FF2B5EF4-FFF2-40B4-BE49-F238E27FC236}">
                <a16:creationId xmlns:a16="http://schemas.microsoft.com/office/drawing/2014/main" id="{74388216-A2E6-4BD5-A0C0-7FF20C8824CB}"/>
              </a:ext>
            </a:extLst>
          </p:cNvPr>
          <p:cNvSpPr txBox="1"/>
          <p:nvPr/>
        </p:nvSpPr>
        <p:spPr>
          <a:xfrm>
            <a:off x="2631965" y="4835723"/>
            <a:ext cx="6515849" cy="307777"/>
          </a:xfrm>
          <a:prstGeom prst="rect">
            <a:avLst/>
          </a:prstGeom>
          <a:noFill/>
        </p:spPr>
        <p:txBody>
          <a:bodyPr wrap="square" rtlCol="0">
            <a:spAutoFit/>
          </a:bodyPr>
          <a:lstStyle/>
          <a:p>
            <a:pPr algn="ctr" eaLnBrk="1" hangingPunct="1">
              <a:buFontTx/>
              <a:buNone/>
            </a:pPr>
            <a:r>
              <a:rPr lang="en-US" dirty="0">
                <a:solidFill>
                  <a:srgbClr val="0070C0"/>
                </a:solidFill>
              </a:rPr>
              <a:t>10/8/2025 @ Digital Twins for Nuclear and Particle Physics - </a:t>
            </a:r>
            <a:r>
              <a:rPr lang="en-US" dirty="0" err="1">
                <a:solidFill>
                  <a:srgbClr val="0070C0"/>
                </a:solidFill>
              </a:rPr>
              <a:t>NPTwins</a:t>
            </a:r>
            <a:r>
              <a:rPr lang="en-US" dirty="0">
                <a:solidFill>
                  <a:srgbClr val="0070C0"/>
                </a:solidFill>
              </a:rPr>
              <a:t> 2025</a:t>
            </a:r>
          </a:p>
        </p:txBody>
      </p:sp>
      <p:pic>
        <p:nvPicPr>
          <p:cNvPr id="3074" name="Picture 2">
            <a:extLst>
              <a:ext uri="{FF2B5EF4-FFF2-40B4-BE49-F238E27FC236}">
                <a16:creationId xmlns:a16="http://schemas.microsoft.com/office/drawing/2014/main" id="{569D2AB1-44FD-83BA-79A1-D4D7FAB57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66" y="3720688"/>
            <a:ext cx="1909797" cy="130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93EF-9BC3-9087-BDFA-8B78C54C0369}"/>
              </a:ext>
            </a:extLst>
          </p:cNvPr>
          <p:cNvSpPr>
            <a:spLocks noGrp="1"/>
          </p:cNvSpPr>
          <p:nvPr>
            <p:ph type="title"/>
          </p:nvPr>
        </p:nvSpPr>
        <p:spPr>
          <a:xfrm>
            <a:off x="311700" y="52480"/>
            <a:ext cx="8520600" cy="572700"/>
          </a:xfrm>
        </p:spPr>
        <p:txBody>
          <a:bodyPr/>
          <a:lstStyle/>
          <a:p>
            <a:r>
              <a:rPr lang="en-US" dirty="0"/>
              <a:t>Diffusion Model for Inverse Problems</a:t>
            </a:r>
          </a:p>
        </p:txBody>
      </p:sp>
      <p:pic>
        <p:nvPicPr>
          <p:cNvPr id="4" name="Picture 3">
            <a:extLst>
              <a:ext uri="{FF2B5EF4-FFF2-40B4-BE49-F238E27FC236}">
                <a16:creationId xmlns:a16="http://schemas.microsoft.com/office/drawing/2014/main" id="{3A7AEFAF-C9EC-3492-F25D-DC24701B82C8}"/>
              </a:ext>
            </a:extLst>
          </p:cNvPr>
          <p:cNvPicPr>
            <a:picLocks noChangeAspect="1"/>
          </p:cNvPicPr>
          <p:nvPr/>
        </p:nvPicPr>
        <p:blipFill>
          <a:blip r:embed="rId2"/>
          <a:stretch>
            <a:fillRect/>
          </a:stretch>
        </p:blipFill>
        <p:spPr>
          <a:xfrm>
            <a:off x="390812" y="528285"/>
            <a:ext cx="8445500" cy="2698750"/>
          </a:xfrm>
          <a:prstGeom prst="rect">
            <a:avLst/>
          </a:prstGeom>
        </p:spPr>
      </p:pic>
      <p:pic>
        <p:nvPicPr>
          <p:cNvPr id="5" name="Picture 4">
            <a:extLst>
              <a:ext uri="{FF2B5EF4-FFF2-40B4-BE49-F238E27FC236}">
                <a16:creationId xmlns:a16="http://schemas.microsoft.com/office/drawing/2014/main" id="{AE56C19B-2CB1-E6BC-93BF-E3EACE2474AB}"/>
              </a:ext>
            </a:extLst>
          </p:cNvPr>
          <p:cNvPicPr>
            <a:picLocks noChangeAspect="1"/>
          </p:cNvPicPr>
          <p:nvPr/>
        </p:nvPicPr>
        <p:blipFill>
          <a:blip r:embed="rId3"/>
          <a:stretch>
            <a:fillRect/>
          </a:stretch>
        </p:blipFill>
        <p:spPr>
          <a:xfrm>
            <a:off x="2820934" y="3154218"/>
            <a:ext cx="3327229" cy="1780197"/>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7DB78CE-9608-F662-C0D3-C0587DE4B4D1}"/>
                  </a:ext>
                </a:extLst>
              </p:cNvPr>
              <p:cNvSpPr txBox="1"/>
              <p:nvPr/>
            </p:nvSpPr>
            <p:spPr>
              <a:xfrm>
                <a:off x="2198548" y="4847604"/>
                <a:ext cx="45720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dirty="0"/>
              </a:p>
            </p:txBody>
          </p:sp>
        </mc:Choice>
        <mc:Fallback>
          <p:sp>
            <p:nvSpPr>
              <p:cNvPr id="7" name="TextBox 6">
                <a:extLst>
                  <a:ext uri="{FF2B5EF4-FFF2-40B4-BE49-F238E27FC236}">
                    <a16:creationId xmlns:a16="http://schemas.microsoft.com/office/drawing/2014/main" id="{27DB78CE-9608-F662-C0D3-C0587DE4B4D1}"/>
                  </a:ext>
                </a:extLst>
              </p:cNvPr>
              <p:cNvSpPr txBox="1">
                <a:spLocks noRot="1" noChangeAspect="1" noMove="1" noResize="1" noEditPoints="1" noAdjustHandles="1" noChangeArrowheads="1" noChangeShapeType="1" noTextEdit="1"/>
              </p:cNvSpPr>
              <p:nvPr/>
            </p:nvSpPr>
            <p:spPr>
              <a:xfrm>
                <a:off x="2198548" y="4847604"/>
                <a:ext cx="4572000" cy="307777"/>
              </a:xfrm>
              <a:prstGeom prst="rect">
                <a:avLst/>
              </a:prstGeom>
              <a:blipFill>
                <a:blip r:embed="rId4"/>
                <a:stretch>
                  <a:fillRect b="-7843"/>
                </a:stretch>
              </a:blipFill>
            </p:spPr>
            <p:txBody>
              <a:bodyPr/>
              <a:lstStyle/>
              <a:p>
                <a:r>
                  <a:rPr lang="en-US">
                    <a:noFill/>
                  </a:rPr>
                  <a:t> </a:t>
                </a:r>
              </a:p>
            </p:txBody>
          </p:sp>
        </mc:Fallback>
      </mc:AlternateContent>
    </p:spTree>
    <p:extLst>
      <p:ext uri="{BB962C8B-B14F-4D97-AF65-F5344CB8AC3E}">
        <p14:creationId xmlns:p14="http://schemas.microsoft.com/office/powerpoint/2010/main" val="104153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3400-169A-3951-F3C8-04F89DA4981D}"/>
              </a:ext>
            </a:extLst>
          </p:cNvPr>
          <p:cNvSpPr>
            <a:spLocks noGrp="1"/>
          </p:cNvSpPr>
          <p:nvPr>
            <p:ph type="title"/>
          </p:nvPr>
        </p:nvSpPr>
        <p:spPr>
          <a:xfrm>
            <a:off x="376355" y="103280"/>
            <a:ext cx="8520600" cy="572700"/>
          </a:xfrm>
        </p:spPr>
        <p:txBody>
          <a:bodyPr/>
          <a:lstStyle/>
          <a:p>
            <a:r>
              <a:rPr lang="en-US" dirty="0"/>
              <a:t>Toy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AC46016-FF5E-9B60-275D-A7654496B9D9}"/>
                  </a:ext>
                </a:extLst>
              </p:cNvPr>
              <p:cNvSpPr>
                <a:spLocks noGrp="1"/>
              </p:cNvSpPr>
              <p:nvPr>
                <p:ph idx="1"/>
              </p:nvPr>
            </p:nvSpPr>
            <p:spPr>
              <a:xfrm>
                <a:off x="408682" y="976984"/>
                <a:ext cx="8520600" cy="3416400"/>
              </a:xfrm>
            </p:spPr>
            <p:txBody>
              <a:bodyPr/>
              <a:lstStyle/>
              <a:p>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𝟐</m:t>
                        </m:r>
                      </m:sup>
                    </m:sSup>
                    <m:r>
                      <a:rPr lang="en-US" b="1" i="1" smtClean="0">
                        <a:latin typeface="Cambria Math" panose="02040503050406030204" pitchFamily="18" charset="0"/>
                      </a:rPr>
                      <m:t>+</m:t>
                    </m:r>
                    <m:sSup>
                      <m:sSupPr>
                        <m:ctrlPr>
                          <a:rPr lang="en-US" i="1">
                            <a:latin typeface="Cambria Math" panose="02040503050406030204" pitchFamily="18" charset="0"/>
                          </a:rPr>
                        </m:ctrlPr>
                      </m:sSupPr>
                      <m:e>
                        <m:r>
                          <a:rPr lang="en-US" b="1" i="1" smtClean="0">
                            <a:latin typeface="Cambria Math" panose="02040503050406030204" pitchFamily="18" charset="0"/>
                          </a:rPr>
                          <m:t>𝒚</m:t>
                        </m:r>
                      </m:e>
                      <m:sup>
                        <m:r>
                          <a:rPr lang="en-US" i="1">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𝒛</m:t>
                    </m:r>
                  </m:oMath>
                </a14:m>
                <a:endParaRPr lang="en-US" dirty="0"/>
              </a:p>
              <a:p>
                <a:r>
                  <a:rPr lang="en-US" dirty="0"/>
                  <a:t>Training samples: </a:t>
                </a:r>
                <a14:m>
                  <m:oMath xmlns:m="http://schemas.openxmlformats.org/officeDocument/2006/math">
                    <m:r>
                      <a:rPr lang="en-US" b="1" i="1" smtClean="0">
                        <a:latin typeface="Cambria Math" panose="02040503050406030204" pitchFamily="18" charset="0"/>
                      </a:rPr>
                      <m:t>𝒛</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𝟒</m:t>
                    </m:r>
                    <m:r>
                      <a:rPr lang="en-US" b="1" i="1" smtClean="0">
                        <a:latin typeface="Cambria Math" panose="02040503050406030204" pitchFamily="18" charset="0"/>
                        <a:ea typeface="Cambria Math" panose="02040503050406030204" pitchFamily="18" charset="0"/>
                      </a:rPr>
                      <m:t>]</m:t>
                    </m:r>
                  </m:oMath>
                </a14:m>
                <a:br>
                  <a:rPr lang="en-US" dirty="0"/>
                </a:br>
                <a:endParaRPr lang="en-US" dirty="0"/>
              </a:p>
            </p:txBody>
          </p:sp>
        </mc:Choice>
        <mc:Fallback>
          <p:sp>
            <p:nvSpPr>
              <p:cNvPr id="3" name="Content Placeholder 2">
                <a:extLst>
                  <a:ext uri="{FF2B5EF4-FFF2-40B4-BE49-F238E27FC236}">
                    <a16:creationId xmlns:a16="http://schemas.microsoft.com/office/drawing/2014/main" id="{DAC46016-FF5E-9B60-275D-A7654496B9D9}"/>
                  </a:ext>
                </a:extLst>
              </p:cNvPr>
              <p:cNvSpPr>
                <a:spLocks noGrp="1" noRot="1" noChangeAspect="1" noMove="1" noResize="1" noEditPoints="1" noAdjustHandles="1" noChangeArrowheads="1" noChangeShapeType="1" noTextEdit="1"/>
              </p:cNvSpPr>
              <p:nvPr>
                <p:ph idx="1"/>
              </p:nvPr>
            </p:nvSpPr>
            <p:spPr>
              <a:xfrm>
                <a:off x="408682" y="976984"/>
                <a:ext cx="8520600" cy="3416400"/>
              </a:xfrm>
              <a:blipFill>
                <a:blip r:embed="rId2"/>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E89E95E-D99E-5296-FAA5-D4DB72125660}"/>
              </a:ext>
            </a:extLst>
          </p:cNvPr>
          <p:cNvPicPr>
            <a:picLocks noChangeAspect="1"/>
          </p:cNvPicPr>
          <p:nvPr/>
        </p:nvPicPr>
        <p:blipFill>
          <a:blip r:embed="rId3"/>
          <a:stretch>
            <a:fillRect/>
          </a:stretch>
        </p:blipFill>
        <p:spPr>
          <a:xfrm>
            <a:off x="1925706" y="2590325"/>
            <a:ext cx="5157192" cy="1704086"/>
          </a:xfrm>
          <a:prstGeom prst="rect">
            <a:avLst/>
          </a:prstGeom>
        </p:spPr>
      </p:pic>
    </p:spTree>
    <p:extLst>
      <p:ext uri="{BB962C8B-B14F-4D97-AF65-F5344CB8AC3E}">
        <p14:creationId xmlns:p14="http://schemas.microsoft.com/office/powerpoint/2010/main" val="207215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F135-0157-17C4-E530-BF0A164C2653}"/>
              </a:ext>
            </a:extLst>
          </p:cNvPr>
          <p:cNvSpPr>
            <a:spLocks noGrp="1"/>
          </p:cNvSpPr>
          <p:nvPr>
            <p:ph type="title"/>
          </p:nvPr>
        </p:nvSpPr>
        <p:spPr/>
        <p:txBody>
          <a:bodyPr/>
          <a:lstStyle/>
          <a:p>
            <a:r>
              <a:rPr lang="en-US" dirty="0"/>
              <a:t>Active Learning</a:t>
            </a:r>
          </a:p>
        </p:txBody>
      </p:sp>
      <p:pic>
        <p:nvPicPr>
          <p:cNvPr id="5" name="Picture 4">
            <a:extLst>
              <a:ext uri="{FF2B5EF4-FFF2-40B4-BE49-F238E27FC236}">
                <a16:creationId xmlns:a16="http://schemas.microsoft.com/office/drawing/2014/main" id="{62268850-7E35-DB18-4170-50660EB52BAB}"/>
              </a:ext>
            </a:extLst>
          </p:cNvPr>
          <p:cNvPicPr>
            <a:picLocks noChangeAspect="1"/>
          </p:cNvPicPr>
          <p:nvPr/>
        </p:nvPicPr>
        <p:blipFill>
          <a:blip r:embed="rId2"/>
          <a:stretch>
            <a:fillRect/>
          </a:stretch>
        </p:blipFill>
        <p:spPr>
          <a:xfrm>
            <a:off x="1601670" y="1545636"/>
            <a:ext cx="5861032" cy="2662517"/>
          </a:xfrm>
          <a:prstGeom prst="rect">
            <a:avLst/>
          </a:prstGeom>
        </p:spPr>
      </p:pic>
    </p:spTree>
    <p:extLst>
      <p:ext uri="{BB962C8B-B14F-4D97-AF65-F5344CB8AC3E}">
        <p14:creationId xmlns:p14="http://schemas.microsoft.com/office/powerpoint/2010/main" val="359090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CF1B-0106-C7DF-B114-F7A1F39382BF}"/>
              </a:ext>
            </a:extLst>
          </p:cNvPr>
          <p:cNvSpPr>
            <a:spLocks noGrp="1"/>
          </p:cNvSpPr>
          <p:nvPr>
            <p:ph type="title"/>
          </p:nvPr>
        </p:nvSpPr>
        <p:spPr>
          <a:xfrm>
            <a:off x="311700" y="200261"/>
            <a:ext cx="8520600" cy="572700"/>
          </a:xfrm>
        </p:spPr>
        <p:txBody>
          <a:bodyPr/>
          <a:lstStyle/>
          <a:p>
            <a:r>
              <a:rPr lang="en-US" dirty="0"/>
              <a:t>Toy Example: Active Learning</a:t>
            </a:r>
          </a:p>
        </p:txBody>
      </p:sp>
      <p:pic>
        <p:nvPicPr>
          <p:cNvPr id="5" name="Picture 4">
            <a:extLst>
              <a:ext uri="{FF2B5EF4-FFF2-40B4-BE49-F238E27FC236}">
                <a16:creationId xmlns:a16="http://schemas.microsoft.com/office/drawing/2014/main" id="{143EED1C-96A7-41BB-414A-F2C8077068AB}"/>
              </a:ext>
            </a:extLst>
          </p:cNvPr>
          <p:cNvPicPr>
            <a:picLocks noChangeAspect="1"/>
          </p:cNvPicPr>
          <p:nvPr/>
        </p:nvPicPr>
        <p:blipFill>
          <a:blip r:embed="rId2"/>
          <a:stretch>
            <a:fillRect/>
          </a:stretch>
        </p:blipFill>
        <p:spPr>
          <a:xfrm>
            <a:off x="1143000" y="1440343"/>
            <a:ext cx="6858000" cy="2262815"/>
          </a:xfrm>
          <a:prstGeom prst="rect">
            <a:avLst/>
          </a:prstGeom>
        </p:spPr>
      </p:pic>
    </p:spTree>
    <p:extLst>
      <p:ext uri="{BB962C8B-B14F-4D97-AF65-F5344CB8AC3E}">
        <p14:creationId xmlns:p14="http://schemas.microsoft.com/office/powerpoint/2010/main" val="2891156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D134-6A97-4A85-5480-3F90E0891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C37C7-B088-957E-05AB-0733E2B91EE5}"/>
              </a:ext>
            </a:extLst>
          </p:cNvPr>
          <p:cNvSpPr>
            <a:spLocks noGrp="1"/>
          </p:cNvSpPr>
          <p:nvPr>
            <p:ph type="title"/>
          </p:nvPr>
        </p:nvSpPr>
        <p:spPr>
          <a:xfrm>
            <a:off x="311700" y="102997"/>
            <a:ext cx="8520600" cy="572700"/>
          </a:xfrm>
        </p:spPr>
        <p:txBody>
          <a:bodyPr/>
          <a:lstStyle/>
          <a:p>
            <a:r>
              <a:rPr lang="en-US" dirty="0"/>
              <a:t>Agenda</a:t>
            </a:r>
          </a:p>
        </p:txBody>
      </p:sp>
      <p:sp>
        <p:nvSpPr>
          <p:cNvPr id="3" name="Text Placeholder 2">
            <a:extLst>
              <a:ext uri="{FF2B5EF4-FFF2-40B4-BE49-F238E27FC236}">
                <a16:creationId xmlns:a16="http://schemas.microsoft.com/office/drawing/2014/main" id="{46541B52-DF71-8016-0F31-B7AC9D488DF8}"/>
              </a:ext>
            </a:extLst>
          </p:cNvPr>
          <p:cNvSpPr>
            <a:spLocks noGrp="1"/>
          </p:cNvSpPr>
          <p:nvPr>
            <p:ph type="body" idx="1"/>
          </p:nvPr>
        </p:nvSpPr>
        <p:spPr>
          <a:xfrm>
            <a:off x="311700" y="816678"/>
            <a:ext cx="8520600" cy="3752197"/>
          </a:xfrm>
        </p:spPr>
        <p:txBody>
          <a:bodyPr/>
          <a:lstStyle/>
          <a:p>
            <a:pPr>
              <a:lnSpc>
                <a:spcPct val="150000"/>
              </a:lnSpc>
            </a:pPr>
            <a:r>
              <a:rPr lang="en-US" dirty="0">
                <a:solidFill>
                  <a:schemeClr val="tx2">
                    <a:lumMod val="90000"/>
                  </a:schemeClr>
                </a:solidFill>
              </a:rPr>
              <a:t>The Inverse Problem</a:t>
            </a:r>
          </a:p>
          <a:p>
            <a:pPr>
              <a:lnSpc>
                <a:spcPct val="150000"/>
              </a:lnSpc>
            </a:pPr>
            <a:r>
              <a:rPr lang="en-US" dirty="0">
                <a:solidFill>
                  <a:schemeClr val="tx2">
                    <a:lumMod val="90000"/>
                  </a:schemeClr>
                </a:solidFill>
              </a:rPr>
              <a:t>The Machine Learning Architectures</a:t>
            </a:r>
          </a:p>
          <a:p>
            <a:pPr lvl="1">
              <a:lnSpc>
                <a:spcPct val="150000"/>
              </a:lnSpc>
            </a:pPr>
            <a:r>
              <a:rPr lang="en-US" dirty="0">
                <a:solidFill>
                  <a:schemeClr val="tx2">
                    <a:lumMod val="90000"/>
                  </a:schemeClr>
                </a:solidFill>
              </a:rPr>
              <a:t>Variational Autoencoder Inverse Mapper</a:t>
            </a:r>
          </a:p>
          <a:p>
            <a:pPr lvl="1">
              <a:lnSpc>
                <a:spcPct val="150000"/>
              </a:lnSpc>
            </a:pPr>
            <a:r>
              <a:rPr lang="en-US" dirty="0">
                <a:solidFill>
                  <a:schemeClr val="tx2">
                    <a:lumMod val="90000"/>
                  </a:schemeClr>
                </a:solidFill>
              </a:rPr>
              <a:t>Diffusion Model</a:t>
            </a:r>
          </a:p>
          <a:p>
            <a:pPr>
              <a:lnSpc>
                <a:spcPct val="150000"/>
              </a:lnSpc>
            </a:pPr>
            <a:r>
              <a:rPr lang="en-US" dirty="0"/>
              <a:t>Applications in Nuclear and Particle Physics</a:t>
            </a:r>
          </a:p>
          <a:p>
            <a:pPr lvl="1">
              <a:lnSpc>
                <a:spcPct val="150000"/>
              </a:lnSpc>
            </a:pPr>
            <a:r>
              <a:rPr lang="en-US" dirty="0"/>
              <a:t>Extraction of Crompton Form Factors as an Inverse Problem</a:t>
            </a:r>
          </a:p>
          <a:p>
            <a:pPr lvl="1"/>
            <a:r>
              <a:rPr lang="en-US" dirty="0">
                <a:solidFill>
                  <a:schemeClr val="tx2">
                    <a:lumMod val="90000"/>
                  </a:schemeClr>
                </a:solidFill>
              </a:rPr>
              <a:t>Event-level Analysis</a:t>
            </a:r>
          </a:p>
        </p:txBody>
      </p:sp>
    </p:spTree>
    <p:extLst>
      <p:ext uri="{BB962C8B-B14F-4D97-AF65-F5344CB8AC3E}">
        <p14:creationId xmlns:p14="http://schemas.microsoft.com/office/powerpoint/2010/main" val="221748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F8A2F-3584-4D46-A271-0B63599CCB38}"/>
              </a:ext>
            </a:extLst>
          </p:cNvPr>
          <p:cNvSpPr>
            <a:spLocks noGrp="1"/>
          </p:cNvSpPr>
          <p:nvPr>
            <p:ph type="title"/>
          </p:nvPr>
        </p:nvSpPr>
        <p:spPr>
          <a:xfrm>
            <a:off x="311700" y="288275"/>
            <a:ext cx="8520600" cy="572700"/>
          </a:xfrm>
        </p:spPr>
        <p:txBody>
          <a:bodyPr/>
          <a:lstStyle/>
          <a:p>
            <a:r>
              <a:rPr lang="en-US" dirty="0"/>
              <a:t>Extraction of </a:t>
            </a:r>
            <a:r>
              <a:rPr lang="en-US" dirty="0">
                <a:solidFill>
                  <a:schemeClr val="accent4"/>
                </a:solidFill>
              </a:rPr>
              <a:t>Compton Form factors</a:t>
            </a:r>
          </a:p>
        </p:txBody>
      </p:sp>
      <p:sp>
        <p:nvSpPr>
          <p:cNvPr id="3" name="Text Placeholder 2">
            <a:extLst>
              <a:ext uri="{FF2B5EF4-FFF2-40B4-BE49-F238E27FC236}">
                <a16:creationId xmlns:a16="http://schemas.microsoft.com/office/drawing/2014/main" id="{46FEA3AD-6307-4F5A-ADF2-5BE1A449C60E}"/>
              </a:ext>
            </a:extLst>
          </p:cNvPr>
          <p:cNvSpPr>
            <a:spLocks noGrp="1"/>
          </p:cNvSpPr>
          <p:nvPr>
            <p:ph type="body" idx="1"/>
          </p:nvPr>
        </p:nvSpPr>
        <p:spPr>
          <a:xfrm>
            <a:off x="311700" y="970939"/>
            <a:ext cx="8520600" cy="3884286"/>
          </a:xfrm>
        </p:spPr>
        <p:txBody>
          <a:bodyPr/>
          <a:lstStyle/>
          <a:p>
            <a:pPr>
              <a:spcBef>
                <a:spcPts val="600"/>
              </a:spcBef>
            </a:pPr>
            <a:r>
              <a:rPr lang="en-US" dirty="0"/>
              <a:t>Generalized Parton Distributions (GPDs)</a:t>
            </a:r>
          </a:p>
          <a:p>
            <a:pPr lvl="1">
              <a:spcBef>
                <a:spcPts val="600"/>
              </a:spcBef>
            </a:pPr>
            <a:r>
              <a:rPr lang="en-US" dirty="0"/>
              <a:t>Multi-dimensional descriptions of proton structure</a:t>
            </a:r>
          </a:p>
          <a:p>
            <a:pPr>
              <a:spcBef>
                <a:spcPts val="600"/>
              </a:spcBef>
            </a:pPr>
            <a:r>
              <a:rPr lang="en-US" dirty="0"/>
              <a:t>Deeply virtual exclusive scattering processes </a:t>
            </a:r>
          </a:p>
          <a:p>
            <a:pPr lvl="1">
              <a:spcBef>
                <a:spcPts val="600"/>
              </a:spcBef>
            </a:pPr>
            <a:r>
              <a:rPr lang="en-US" dirty="0">
                <a:solidFill>
                  <a:schemeClr val="accent4"/>
                </a:solidFill>
              </a:rPr>
              <a:t>Golden channel </a:t>
            </a:r>
            <a:r>
              <a:rPr lang="en-US" dirty="0"/>
              <a:t>for the extraction of information on partonic 3D dynamics in the nucleon</a:t>
            </a:r>
          </a:p>
          <a:p>
            <a:pPr>
              <a:spcBef>
                <a:spcPts val="600"/>
              </a:spcBef>
            </a:pPr>
            <a:r>
              <a:rPr lang="en-US" dirty="0"/>
              <a:t>Compton Form Factors (CFFs) </a:t>
            </a:r>
          </a:p>
          <a:p>
            <a:pPr lvl="1">
              <a:spcBef>
                <a:spcPts val="600"/>
              </a:spcBef>
            </a:pPr>
            <a:r>
              <a:rPr lang="en-US" dirty="0"/>
              <a:t>2D Slices of GPDs</a:t>
            </a:r>
          </a:p>
          <a:p>
            <a:pPr lvl="1">
              <a:spcBef>
                <a:spcPts val="600"/>
              </a:spcBef>
            </a:pPr>
            <a:r>
              <a:rPr lang="en-US" dirty="0"/>
              <a:t>Measured in Deeply Virtual Compton Scattering (DVCS)</a:t>
            </a:r>
          </a:p>
          <a:p>
            <a:pPr lvl="1">
              <a:spcBef>
                <a:spcPts val="600"/>
              </a:spcBef>
            </a:pPr>
            <a:r>
              <a:rPr lang="en-US" dirty="0"/>
              <a:t>Contain potentially new information on hadronic structure</a:t>
            </a:r>
          </a:p>
        </p:txBody>
      </p:sp>
    </p:spTree>
    <p:extLst>
      <p:ext uri="{BB962C8B-B14F-4D97-AF65-F5344CB8AC3E}">
        <p14:creationId xmlns:p14="http://schemas.microsoft.com/office/powerpoint/2010/main" val="322861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155A-A65C-424F-9650-F1B05A25172F}"/>
              </a:ext>
            </a:extLst>
          </p:cNvPr>
          <p:cNvSpPr>
            <a:spLocks noGrp="1"/>
          </p:cNvSpPr>
          <p:nvPr>
            <p:ph type="title"/>
          </p:nvPr>
        </p:nvSpPr>
        <p:spPr/>
        <p:txBody>
          <a:bodyPr/>
          <a:lstStyle/>
          <a:p>
            <a:r>
              <a:rPr lang="en-US" dirty="0"/>
              <a:t>Extraction of CFFs as an </a:t>
            </a:r>
            <a:r>
              <a:rPr lang="en-US" dirty="0">
                <a:solidFill>
                  <a:srgbClr val="FF0000"/>
                </a:solidFill>
              </a:rPr>
              <a:t>Inverse Problem</a:t>
            </a:r>
          </a:p>
        </p:txBody>
      </p:sp>
      <p:sp>
        <p:nvSpPr>
          <p:cNvPr id="3" name="Text Placeholder 2">
            <a:extLst>
              <a:ext uri="{FF2B5EF4-FFF2-40B4-BE49-F238E27FC236}">
                <a16:creationId xmlns:a16="http://schemas.microsoft.com/office/drawing/2014/main" id="{8AF83A90-2F9E-4DCE-BF0B-3EC4F099BBB7}"/>
              </a:ext>
            </a:extLst>
          </p:cNvPr>
          <p:cNvSpPr>
            <a:spLocks noGrp="1"/>
          </p:cNvSpPr>
          <p:nvPr>
            <p:ph type="body" idx="1"/>
          </p:nvPr>
        </p:nvSpPr>
        <p:spPr/>
        <p:txBody>
          <a:bodyPr/>
          <a:lstStyle/>
          <a:p>
            <a:r>
              <a:rPr lang="en-US" dirty="0"/>
              <a:t>Extraction of 8 CFFs from a single polarization observable</a:t>
            </a:r>
          </a:p>
          <a:p>
            <a:pPr lvl="1"/>
            <a:r>
              <a:rPr lang="en-US" dirty="0"/>
              <a:t>An inverse problem of extracting 8 unknowns from a single equation</a:t>
            </a:r>
          </a:p>
          <a:p>
            <a:pPr lvl="1"/>
            <a:endParaRPr lang="en-US" dirty="0"/>
          </a:p>
          <a:p>
            <a:pPr lvl="1"/>
            <a:r>
              <a:rPr lang="en-US" dirty="0"/>
              <a:t>Quantification of information extracted from experiments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0A2055B-1D51-4AF5-B71E-1EBB1D3FC453}"/>
                  </a:ext>
                </a:extLst>
              </p:cNvPr>
              <p:cNvSpPr txBox="1"/>
              <p:nvPr/>
            </p:nvSpPr>
            <p:spPr>
              <a:xfrm>
                <a:off x="1687606" y="2208680"/>
                <a:ext cx="4645887" cy="243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m:t>
                      </m:r>
                      <m:r>
                        <a:rPr lang="en-US" b="0" i="1" smtClean="0">
                          <a:latin typeface="Cambria Math" panose="02040503050406030204" pitchFamily="18" charset="0"/>
                        </a:rPr>
                        <m:t>𝐼𝑚</m:t>
                      </m:r>
                      <m:d>
                        <m:dPr>
                          <m:ctrlPr>
                            <a:rPr lang="en-US" i="1">
                              <a:latin typeface="Cambria Math" panose="02040503050406030204" pitchFamily="18" charset="0"/>
                            </a:rPr>
                          </m:ctrlPr>
                        </m:dPr>
                        <m:e>
                          <m:r>
                            <a:rPr lang="en-US" i="1">
                              <a:latin typeface="Cambria Math" panose="02040503050406030204" pitchFamily="18" charset="0"/>
                            </a:rPr>
                            <m:t>𝐻</m:t>
                          </m:r>
                        </m:e>
                      </m:d>
                      <m:r>
                        <a:rPr lang="en-US" b="0" i="1" smtClean="0">
                          <a:latin typeface="Cambria Math" panose="02040503050406030204" pitchFamily="18" charset="0"/>
                        </a:rPr>
                        <m:t>,</m:t>
                      </m:r>
                      <m:r>
                        <a:rPr lang="en-US" b="0" i="1" smtClean="0">
                          <a:latin typeface="Cambria Math" panose="02040503050406030204" pitchFamily="18" charset="0"/>
                        </a:rPr>
                        <m:t>𝑅𝑒</m:t>
                      </m:r>
                      <m:d>
                        <m:dPr>
                          <m:ctrlPr>
                            <a:rPr lang="en-US" b="0"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d>
                      <m:r>
                        <a:rPr lang="en-US" b="0" i="1" smtClean="0">
                          <a:latin typeface="Cambria Math" panose="02040503050406030204" pitchFamily="18" charset="0"/>
                        </a:rPr>
                        <m:t>,</m:t>
                      </m:r>
                      <m:r>
                        <a:rPr lang="en-US" b="0" i="1" smtClean="0">
                          <a:latin typeface="Cambria Math" panose="02040503050406030204" pitchFamily="18" charset="0"/>
                        </a:rPr>
                        <m:t>𝐼𝑚</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𝐻</m:t>
                              </m:r>
                            </m:e>
                          </m:acc>
                        </m:e>
                      </m:d>
                      <m:r>
                        <a:rPr lang="en-US" b="0" i="1" smtClean="0">
                          <a:latin typeface="Cambria Math" panose="02040503050406030204" pitchFamily="18" charset="0"/>
                        </a:rPr>
                        <m:t>,</m:t>
                      </m:r>
                      <m:r>
                        <a:rPr lang="en-US" i="1">
                          <a:latin typeface="Cambria Math" panose="02040503050406030204" pitchFamily="18" charset="0"/>
                        </a:rPr>
                        <m:t>𝑅𝑒</m:t>
                      </m:r>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r>
                        <a:rPr lang="en-US" i="1">
                          <a:latin typeface="Cambria Math" panose="02040503050406030204" pitchFamily="18" charset="0"/>
                        </a:rPr>
                        <m:t>𝐼𝑚</m:t>
                      </m:r>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r>
                        <a:rPr lang="en-US" i="1">
                          <a:latin typeface="Cambria Math" panose="02040503050406030204" pitchFamily="18" charset="0"/>
                        </a:rPr>
                        <m:t>𝑅𝑒</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0" i="1" smtClean="0">
                                  <a:latin typeface="Cambria Math" panose="02040503050406030204" pitchFamily="18" charset="0"/>
                                </a:rPr>
                                <m:t>𝐸</m:t>
                              </m:r>
                            </m:e>
                          </m:acc>
                        </m:e>
                      </m:d>
                      <m:r>
                        <a:rPr lang="en-US" i="1">
                          <a:latin typeface="Cambria Math" panose="02040503050406030204" pitchFamily="18" charset="0"/>
                        </a:rPr>
                        <m:t>,</m:t>
                      </m:r>
                      <m:r>
                        <a:rPr lang="en-US" i="1">
                          <a:latin typeface="Cambria Math" panose="02040503050406030204" pitchFamily="18" charset="0"/>
                        </a:rPr>
                        <m:t>𝐼𝑚</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0" i="1" smtClean="0">
                                  <a:latin typeface="Cambria Math" panose="02040503050406030204" pitchFamily="18" charset="0"/>
                                </a:rPr>
                                <m:t>𝐸</m:t>
                              </m:r>
                            </m:e>
                          </m:acc>
                        </m:e>
                      </m:d>
                    </m:oMath>
                  </m:oMathPara>
                </a14:m>
                <a:endParaRPr lang="en-US" dirty="0"/>
              </a:p>
            </p:txBody>
          </p:sp>
        </mc:Choice>
        <mc:Fallback xmlns="">
          <p:sp>
            <p:nvSpPr>
              <p:cNvPr id="4" name="TextBox 3">
                <a:extLst>
                  <a:ext uri="{FF2B5EF4-FFF2-40B4-BE49-F238E27FC236}">
                    <a16:creationId xmlns:a16="http://schemas.microsoft.com/office/drawing/2014/main" id="{90A2055B-1D51-4AF5-B71E-1EBB1D3FC453}"/>
                  </a:ext>
                </a:extLst>
              </p:cNvPr>
              <p:cNvSpPr txBox="1">
                <a:spLocks noRot="1" noChangeAspect="1" noMove="1" noResize="1" noEditPoints="1" noAdjustHandles="1" noChangeArrowheads="1" noChangeShapeType="1" noTextEdit="1"/>
              </p:cNvSpPr>
              <p:nvPr/>
            </p:nvSpPr>
            <p:spPr>
              <a:xfrm>
                <a:off x="1687606" y="2208680"/>
                <a:ext cx="4645887" cy="243143"/>
              </a:xfrm>
              <a:prstGeom prst="rect">
                <a:avLst/>
              </a:prstGeom>
              <a:blipFill>
                <a:blip r:embed="rId2"/>
                <a:stretch>
                  <a:fillRect t="-20000" r="-1575" b="-2500"/>
                </a:stretch>
              </a:blipFill>
            </p:spPr>
            <p:txBody>
              <a:bodyPr/>
              <a:lstStyle/>
              <a:p>
                <a:r>
                  <a:rPr lang="en-US">
                    <a:noFill/>
                  </a:rPr>
                  <a:t> </a:t>
                </a:r>
              </a:p>
            </p:txBody>
          </p:sp>
        </mc:Fallback>
      </mc:AlternateContent>
    </p:spTree>
    <p:extLst>
      <p:ext uri="{BB962C8B-B14F-4D97-AF65-F5344CB8AC3E}">
        <p14:creationId xmlns:p14="http://schemas.microsoft.com/office/powerpoint/2010/main" val="244556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BF45-0A09-448A-9B00-74649AF6875C}"/>
              </a:ext>
            </a:extLst>
          </p:cNvPr>
          <p:cNvSpPr>
            <a:spLocks noGrp="1"/>
          </p:cNvSpPr>
          <p:nvPr>
            <p:ph type="title"/>
          </p:nvPr>
        </p:nvSpPr>
        <p:spPr>
          <a:xfrm>
            <a:off x="311700" y="297107"/>
            <a:ext cx="8520600" cy="572700"/>
          </a:xfrm>
        </p:spPr>
        <p:txBody>
          <a:bodyPr/>
          <a:lstStyle/>
          <a:p>
            <a:r>
              <a:rPr lang="en-US" dirty="0"/>
              <a:t>Conditional VAIM Architecture for </a:t>
            </a:r>
            <a:r>
              <a:rPr lang="en-US" dirty="0">
                <a:solidFill>
                  <a:schemeClr val="accent4"/>
                </a:solidFill>
              </a:rPr>
              <a:t>CFF</a:t>
            </a:r>
            <a:r>
              <a:rPr lang="en-US" dirty="0"/>
              <a:t> Extraction</a:t>
            </a:r>
          </a:p>
        </p:txBody>
      </p:sp>
      <p:pic>
        <p:nvPicPr>
          <p:cNvPr id="2054" name="Picture 6" descr="https://lh4.googleusercontent.com/qBW2SpFlvvNIEwwdaYOA6oMMVh3c42euF1HbXx1Hci7I2WBZ7fGC-a0TEMEJWrF5YB3XzAx62L6uSlia0Zb_pohNTuCEb_MkfYN3unuyTNQsBcsNZrnxRc-AKpIeaxXiOxR89Lb2NgNXy2zoF59PqvTp-DJp97SLMeMH3amGtDULJSMPlyJuoaP9AbbgCjty">
            <a:extLst>
              <a:ext uri="{FF2B5EF4-FFF2-40B4-BE49-F238E27FC236}">
                <a16:creationId xmlns:a16="http://schemas.microsoft.com/office/drawing/2014/main" id="{2752EAEA-ED4B-489A-AC9B-681B86302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954" y="1028700"/>
            <a:ext cx="562483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Callout: Down Arrow 5">
            <a:extLst>
              <a:ext uri="{FF2B5EF4-FFF2-40B4-BE49-F238E27FC236}">
                <a16:creationId xmlns:a16="http://schemas.microsoft.com/office/drawing/2014/main" id="{82D8D456-1024-480E-829F-9C8AFAF57C75}"/>
              </a:ext>
            </a:extLst>
          </p:cNvPr>
          <p:cNvSpPr/>
          <p:nvPr/>
        </p:nvSpPr>
        <p:spPr>
          <a:xfrm>
            <a:off x="3845859" y="1028700"/>
            <a:ext cx="1425388" cy="73286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Cross Sections</a:t>
            </a:r>
          </a:p>
        </p:txBody>
      </p:sp>
    </p:spTree>
    <p:extLst>
      <p:ext uri="{BB962C8B-B14F-4D97-AF65-F5344CB8AC3E}">
        <p14:creationId xmlns:p14="http://schemas.microsoft.com/office/powerpoint/2010/main" val="1477951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4211-96F3-48AC-A7D7-1CE187F23731}"/>
              </a:ext>
            </a:extLst>
          </p:cNvPr>
          <p:cNvSpPr>
            <a:spLocks noGrp="1"/>
          </p:cNvSpPr>
          <p:nvPr>
            <p:ph type="title"/>
          </p:nvPr>
        </p:nvSpPr>
        <p:spPr>
          <a:xfrm>
            <a:off x="381502" y="144990"/>
            <a:ext cx="8520600" cy="572700"/>
          </a:xfrm>
        </p:spPr>
        <p:txBody>
          <a:bodyPr/>
          <a:lstStyle/>
          <a:p>
            <a:r>
              <a:rPr lang="en-US" dirty="0"/>
              <a:t>Training of Conditional VAIM</a:t>
            </a:r>
          </a:p>
        </p:txBody>
      </p:sp>
      <p:sp>
        <p:nvSpPr>
          <p:cNvPr id="3" name="Text Placeholder 2">
            <a:extLst>
              <a:ext uri="{FF2B5EF4-FFF2-40B4-BE49-F238E27FC236}">
                <a16:creationId xmlns:a16="http://schemas.microsoft.com/office/drawing/2014/main" id="{E3DEF643-8807-4F51-B1E2-547264B0602F}"/>
              </a:ext>
            </a:extLst>
          </p:cNvPr>
          <p:cNvSpPr>
            <a:spLocks noGrp="1"/>
          </p:cNvSpPr>
          <p:nvPr>
            <p:ph type="body" idx="1"/>
          </p:nvPr>
        </p:nvSpPr>
        <p:spPr>
          <a:xfrm>
            <a:off x="381502" y="863550"/>
            <a:ext cx="8520600" cy="3416400"/>
          </a:xfrm>
        </p:spPr>
        <p:txBody>
          <a:bodyPr/>
          <a:lstStyle/>
          <a:p>
            <a:r>
              <a:rPr lang="en-US" dirty="0"/>
              <a:t>Training Data:</a:t>
            </a:r>
          </a:p>
          <a:p>
            <a:pPr lvl="1">
              <a:spcBef>
                <a:spcPts val="0"/>
              </a:spcBef>
            </a:pPr>
            <a:r>
              <a:rPr lang="en-US" dirty="0"/>
              <a:t>Kinematics values</a:t>
            </a:r>
          </a:p>
          <a:p>
            <a:pPr lvl="1">
              <a:spcBef>
                <a:spcPts val="0"/>
              </a:spcBef>
            </a:pPr>
            <a:endParaRPr lang="en-US" dirty="0"/>
          </a:p>
          <a:p>
            <a:pPr lvl="1">
              <a:spcBef>
                <a:spcPts val="0"/>
              </a:spcBef>
            </a:pPr>
            <a:endParaRPr lang="en-US" dirty="0"/>
          </a:p>
          <a:p>
            <a:pPr lvl="1">
              <a:spcBef>
                <a:spcPts val="0"/>
              </a:spcBef>
            </a:pPr>
            <a:endParaRPr lang="en-US" dirty="0"/>
          </a:p>
          <a:p>
            <a:pPr lvl="1">
              <a:spcBef>
                <a:spcPts val="0"/>
              </a:spcBef>
            </a:pPr>
            <a:endParaRPr lang="en-US" dirty="0"/>
          </a:p>
          <a:p>
            <a:pPr lvl="1">
              <a:spcBef>
                <a:spcPts val="0"/>
              </a:spcBef>
            </a:pPr>
            <a:endParaRPr lang="en-US" dirty="0"/>
          </a:p>
          <a:p>
            <a:pPr lvl="1">
              <a:spcBef>
                <a:spcPts val="0"/>
              </a:spcBef>
            </a:pPr>
            <a:r>
              <a:rPr lang="en-US" dirty="0"/>
              <a:t>Generate uniformly distributed CFFs</a:t>
            </a:r>
          </a:p>
          <a:p>
            <a:pPr lvl="1">
              <a:spcBef>
                <a:spcPts val="0"/>
              </a:spcBef>
            </a:pPr>
            <a:endParaRPr lang="en-US" dirty="0"/>
          </a:p>
          <a:p>
            <a:pPr lvl="1">
              <a:spcBef>
                <a:spcPts val="0"/>
              </a:spcBef>
            </a:pPr>
            <a:endParaRPr lang="en-US" dirty="0"/>
          </a:p>
          <a:p>
            <a:pPr lvl="1">
              <a:spcBef>
                <a:spcPts val="0"/>
              </a:spcBef>
            </a:pPr>
            <a:endParaRPr lang="en-US" dirty="0"/>
          </a:p>
          <a:p>
            <a:pPr lvl="1">
              <a:spcBef>
                <a:spcPts val="0"/>
              </a:spcBef>
            </a:pPr>
            <a:endParaRPr lang="en-US" dirty="0"/>
          </a:p>
          <a:p>
            <a:pPr lvl="1">
              <a:spcBef>
                <a:spcPts val="0"/>
              </a:spcBef>
            </a:pPr>
            <a:r>
              <a:rPr lang="en-US" dirty="0"/>
              <a:t>Compute cross sections </a:t>
            </a:r>
            <a:endParaRPr lang="en-US" b="0" i="1" dirty="0">
              <a:latin typeface="Cambria Math" panose="02040503050406030204" pitchFamily="18" charset="0"/>
            </a:endParaRPr>
          </a:p>
        </p:txBody>
      </p:sp>
      <p:pic>
        <p:nvPicPr>
          <p:cNvPr id="5" name="Picture 4">
            <a:extLst>
              <a:ext uri="{FF2B5EF4-FFF2-40B4-BE49-F238E27FC236}">
                <a16:creationId xmlns:a16="http://schemas.microsoft.com/office/drawing/2014/main" id="{53F5154F-596C-4B25-8DD9-8A4269A93DB8}"/>
              </a:ext>
            </a:extLst>
          </p:cNvPr>
          <p:cNvPicPr>
            <a:picLocks noChangeAspect="1"/>
          </p:cNvPicPr>
          <p:nvPr/>
        </p:nvPicPr>
        <p:blipFill>
          <a:blip r:embed="rId2"/>
          <a:stretch>
            <a:fillRect/>
          </a:stretch>
        </p:blipFill>
        <p:spPr>
          <a:xfrm>
            <a:off x="1793670" y="1515335"/>
            <a:ext cx="4721927" cy="1224487"/>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0E04523-4D7E-411E-89FC-223BAE262958}"/>
                  </a:ext>
                </a:extLst>
              </p:cNvPr>
              <p:cNvSpPr/>
              <p:nvPr/>
            </p:nvSpPr>
            <p:spPr>
              <a:xfrm>
                <a:off x="1793670" y="3028183"/>
                <a:ext cx="1783429" cy="963405"/>
              </a:xfrm>
              <a:prstGeom prst="rect">
                <a:avLst/>
              </a:prstGeom>
            </p:spPr>
            <p:txBody>
              <a:bodyPr wrap="square">
                <a:spAutoFit/>
              </a:bodyPr>
              <a:lstStyle/>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𝑅𝑒𝐻</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−4, 4</m:t>
                        </m:r>
                      </m:e>
                    </m:d>
                  </m:oMath>
                </a14:m>
                <a:endParaRPr lang="en-US" i="1" dirty="0">
                  <a:latin typeface="Cambria Math" panose="02040503050406030204" pitchFamily="18" charset="0"/>
                  <a:ea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𝑅𝑒𝐸</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−4, 4</m:t>
                        </m:r>
                      </m:e>
                    </m:d>
                  </m:oMath>
                </a14:m>
                <a:endParaRPr lang="en-US" i="1" dirty="0">
                  <a:latin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𝑅𝑒</m:t>
                    </m:r>
                    <m:acc>
                      <m:accPr>
                        <m:chr m:val="̃"/>
                        <m:ctrlPr>
                          <a:rPr lang="en-US" i="1">
                            <a:latin typeface="Cambria Math" panose="02040503050406030204" pitchFamily="18" charset="0"/>
                          </a:rPr>
                        </m:ctrlPr>
                      </m:accPr>
                      <m:e>
                        <m:r>
                          <a:rPr lang="en-US" i="1">
                            <a:latin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−10, 10</m:t>
                        </m:r>
                      </m:e>
                    </m:d>
                  </m:oMath>
                </a14:m>
                <a:endParaRPr lang="en-US" i="1" dirty="0">
                  <a:latin typeface="Cambria Math" panose="02040503050406030204" pitchFamily="18" charset="0"/>
                  <a:ea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𝑅𝑒</m:t>
                    </m:r>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−10, 30</m:t>
                        </m:r>
                      </m:e>
                    </m:d>
                  </m:oMath>
                </a14:m>
                <a:endParaRPr lang="en-US" dirty="0"/>
              </a:p>
            </p:txBody>
          </p:sp>
        </mc:Choice>
        <mc:Fallback xmlns="">
          <p:sp>
            <p:nvSpPr>
              <p:cNvPr id="7" name="Rectangle 6">
                <a:extLst>
                  <a:ext uri="{FF2B5EF4-FFF2-40B4-BE49-F238E27FC236}">
                    <a16:creationId xmlns:a16="http://schemas.microsoft.com/office/drawing/2014/main" id="{A0E04523-4D7E-411E-89FC-223BAE262958}"/>
                  </a:ext>
                </a:extLst>
              </p:cNvPr>
              <p:cNvSpPr>
                <a:spLocks noRot="1" noChangeAspect="1" noMove="1" noResize="1" noEditPoints="1" noAdjustHandles="1" noChangeArrowheads="1" noChangeShapeType="1" noTextEdit="1"/>
              </p:cNvSpPr>
              <p:nvPr/>
            </p:nvSpPr>
            <p:spPr>
              <a:xfrm>
                <a:off x="1793670" y="3028183"/>
                <a:ext cx="1783429" cy="963405"/>
              </a:xfrm>
              <a:prstGeom prst="rect">
                <a:avLst/>
              </a:prstGeom>
              <a:blipFill>
                <a:blip r:embed="rId3"/>
                <a:stretch>
                  <a:fillRect l="-341" b="-4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8E195AB-4A4B-422F-A279-81C9F6BE8185}"/>
                  </a:ext>
                </a:extLst>
              </p:cNvPr>
              <p:cNvSpPr/>
              <p:nvPr/>
            </p:nvSpPr>
            <p:spPr>
              <a:xfrm>
                <a:off x="4097552" y="3031543"/>
                <a:ext cx="1783429" cy="963405"/>
              </a:xfrm>
              <a:prstGeom prst="rect">
                <a:avLst/>
              </a:prstGeom>
            </p:spPr>
            <p:txBody>
              <a:bodyPr wrap="square">
                <a:spAutoFit/>
              </a:bodyPr>
              <a:lstStyle/>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𝐼𝑚𝐻</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−1, 5</m:t>
                        </m:r>
                      </m:e>
                    </m:d>
                  </m:oMath>
                </a14:m>
                <a:endParaRPr lang="en-US" i="1" dirty="0">
                  <a:latin typeface="Cambria Math" panose="02040503050406030204" pitchFamily="18" charset="0"/>
                  <a:ea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𝐼𝑚𝐸</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−1, 5</m:t>
                        </m:r>
                      </m:e>
                    </m:d>
                  </m:oMath>
                </a14:m>
                <a:endParaRPr lang="en-US" i="1" dirty="0">
                  <a:latin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𝐼𝑚</m:t>
                    </m:r>
                    <m:acc>
                      <m:accPr>
                        <m:chr m:val="̃"/>
                        <m:ctrlPr>
                          <a:rPr lang="en-US" i="1">
                            <a:latin typeface="Cambria Math" panose="02040503050406030204" pitchFamily="18" charset="0"/>
                          </a:rPr>
                        </m:ctrlPr>
                      </m:accPr>
                      <m:e>
                        <m:r>
                          <a:rPr lang="en-US" i="1">
                            <a:latin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−1, 20</m:t>
                        </m:r>
                      </m:e>
                    </m:d>
                  </m:oMath>
                </a14:m>
                <a:endParaRPr lang="en-US" i="1" dirty="0">
                  <a:latin typeface="Cambria Math" panose="02040503050406030204" pitchFamily="18" charset="0"/>
                  <a:ea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𝐼𝑚</m:t>
                    </m:r>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−10, 30</m:t>
                        </m:r>
                      </m:e>
                    </m:d>
                  </m:oMath>
                </a14:m>
                <a:endParaRPr lang="en-US" dirty="0"/>
              </a:p>
            </p:txBody>
          </p:sp>
        </mc:Choice>
        <mc:Fallback xmlns="">
          <p:sp>
            <p:nvSpPr>
              <p:cNvPr id="8" name="Rectangle 7">
                <a:extLst>
                  <a:ext uri="{FF2B5EF4-FFF2-40B4-BE49-F238E27FC236}">
                    <a16:creationId xmlns:a16="http://schemas.microsoft.com/office/drawing/2014/main" id="{D8E195AB-4A4B-422F-A279-81C9F6BE8185}"/>
                  </a:ext>
                </a:extLst>
              </p:cNvPr>
              <p:cNvSpPr>
                <a:spLocks noRot="1" noChangeAspect="1" noMove="1" noResize="1" noEditPoints="1" noAdjustHandles="1" noChangeArrowheads="1" noChangeShapeType="1" noTextEdit="1"/>
              </p:cNvSpPr>
              <p:nvPr/>
            </p:nvSpPr>
            <p:spPr>
              <a:xfrm>
                <a:off x="4097552" y="3031543"/>
                <a:ext cx="1783429" cy="963405"/>
              </a:xfrm>
              <a:prstGeom prst="rect">
                <a:avLst/>
              </a:prstGeom>
              <a:blipFill>
                <a:blip r:embed="rId4"/>
                <a:stretch>
                  <a:fillRect l="-341" b="-4430"/>
                </a:stretch>
              </a:blipFill>
            </p:spPr>
            <p:txBody>
              <a:bodyPr/>
              <a:lstStyle/>
              <a:p>
                <a:r>
                  <a:rPr lang="en-US">
                    <a:noFill/>
                  </a:rPr>
                  <a:t> </a:t>
                </a:r>
              </a:p>
            </p:txBody>
          </p:sp>
        </mc:Fallback>
      </mc:AlternateContent>
    </p:spTree>
    <p:extLst>
      <p:ext uri="{BB962C8B-B14F-4D97-AF65-F5344CB8AC3E}">
        <p14:creationId xmlns:p14="http://schemas.microsoft.com/office/powerpoint/2010/main" val="287377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575F-0FAC-4CB7-844D-6768238E76AA}"/>
              </a:ext>
            </a:extLst>
          </p:cNvPr>
          <p:cNvSpPr>
            <a:spLocks noGrp="1"/>
          </p:cNvSpPr>
          <p:nvPr>
            <p:ph type="title"/>
          </p:nvPr>
        </p:nvSpPr>
        <p:spPr>
          <a:xfrm>
            <a:off x="311700" y="91297"/>
            <a:ext cx="8520600" cy="572700"/>
          </a:xfrm>
        </p:spPr>
        <p:txBody>
          <a:bodyPr/>
          <a:lstStyle/>
          <a:p>
            <a:r>
              <a:rPr lang="en-US" dirty="0"/>
              <a:t>Prediction of CFFs</a:t>
            </a:r>
          </a:p>
        </p:txBody>
      </p:sp>
      <p:sp>
        <p:nvSpPr>
          <p:cNvPr id="3" name="Text Placeholder 2">
            <a:extLst>
              <a:ext uri="{FF2B5EF4-FFF2-40B4-BE49-F238E27FC236}">
                <a16:creationId xmlns:a16="http://schemas.microsoft.com/office/drawing/2014/main" id="{B9504835-C50A-4A68-9CC7-FD08E2B64E29}"/>
              </a:ext>
            </a:extLst>
          </p:cNvPr>
          <p:cNvSpPr>
            <a:spLocks noGrp="1"/>
          </p:cNvSpPr>
          <p:nvPr>
            <p:ph type="body" idx="1"/>
          </p:nvPr>
        </p:nvSpPr>
        <p:spPr>
          <a:xfrm>
            <a:off x="4709196" y="654593"/>
            <a:ext cx="4057109" cy="1467373"/>
          </a:xfrm>
        </p:spPr>
        <p:txBody>
          <a:bodyPr/>
          <a:lstStyle/>
          <a:p>
            <a:r>
              <a:rPr lang="en-US" dirty="0"/>
              <a:t>Predicted CFFs from VAIM-CFF</a:t>
            </a:r>
          </a:p>
          <a:p>
            <a:pPr lvl="1">
              <a:spcBef>
                <a:spcPts val="600"/>
              </a:spcBef>
            </a:pPr>
            <a:r>
              <a:rPr lang="en-US" i="1" dirty="0" err="1"/>
              <a:t>X</a:t>
            </a:r>
            <a:r>
              <a:rPr lang="en-US" i="1" baseline="-25000" dirty="0" err="1"/>
              <a:t>Bj</a:t>
            </a:r>
            <a:r>
              <a:rPr lang="en-US" baseline="-25000" dirty="0"/>
              <a:t> </a:t>
            </a:r>
            <a:r>
              <a:rPr lang="en-US" dirty="0"/>
              <a:t>= 0.343</a:t>
            </a:r>
          </a:p>
          <a:p>
            <a:pPr lvl="1">
              <a:spcBef>
                <a:spcPts val="600"/>
              </a:spcBef>
            </a:pPr>
            <a:r>
              <a:rPr lang="en-US" i="1" dirty="0"/>
              <a:t>t</a:t>
            </a:r>
            <a:r>
              <a:rPr lang="en-US" dirty="0"/>
              <a:t> = -0.172 GeV</a:t>
            </a:r>
            <a:r>
              <a:rPr lang="en-US" baseline="30000" dirty="0"/>
              <a:t>2</a:t>
            </a:r>
          </a:p>
          <a:p>
            <a:pPr lvl="1">
              <a:spcBef>
                <a:spcPts val="600"/>
              </a:spcBef>
            </a:pPr>
            <a:r>
              <a:rPr lang="en-US" i="1" dirty="0"/>
              <a:t>Q</a:t>
            </a:r>
            <a:r>
              <a:rPr lang="en-US" i="1" baseline="30000" dirty="0"/>
              <a:t>2</a:t>
            </a:r>
            <a:r>
              <a:rPr lang="en-US" dirty="0"/>
              <a:t> = 1.820 GeV</a:t>
            </a:r>
            <a:r>
              <a:rPr lang="en-US" baseline="30000" dirty="0"/>
              <a:t>2</a:t>
            </a:r>
          </a:p>
          <a:p>
            <a:pPr lvl="1"/>
            <a:endParaRPr lang="en-US" dirty="0"/>
          </a:p>
        </p:txBody>
      </p:sp>
      <p:pic>
        <p:nvPicPr>
          <p:cNvPr id="4" name="Picture 3">
            <a:extLst>
              <a:ext uri="{FF2B5EF4-FFF2-40B4-BE49-F238E27FC236}">
                <a16:creationId xmlns:a16="http://schemas.microsoft.com/office/drawing/2014/main" id="{71A9C1C8-C38D-4A85-A5E2-33E3FDC5E49D}"/>
              </a:ext>
            </a:extLst>
          </p:cNvPr>
          <p:cNvPicPr>
            <a:picLocks noChangeAspect="1"/>
          </p:cNvPicPr>
          <p:nvPr/>
        </p:nvPicPr>
        <p:blipFill>
          <a:blip r:embed="rId2"/>
          <a:stretch>
            <a:fillRect/>
          </a:stretch>
        </p:blipFill>
        <p:spPr>
          <a:xfrm>
            <a:off x="459960" y="794197"/>
            <a:ext cx="3421735" cy="3719578"/>
          </a:xfrm>
          <a:prstGeom prst="rect">
            <a:avLst/>
          </a:prstGeom>
        </p:spPr>
      </p:pic>
      <p:pic>
        <p:nvPicPr>
          <p:cNvPr id="5" name="Picture 4">
            <a:extLst>
              <a:ext uri="{FF2B5EF4-FFF2-40B4-BE49-F238E27FC236}">
                <a16:creationId xmlns:a16="http://schemas.microsoft.com/office/drawing/2014/main" id="{527EE2D8-8FB3-4D95-9944-DB5080350E58}"/>
              </a:ext>
            </a:extLst>
          </p:cNvPr>
          <p:cNvPicPr>
            <a:picLocks noChangeAspect="1"/>
          </p:cNvPicPr>
          <p:nvPr/>
        </p:nvPicPr>
        <p:blipFill>
          <a:blip r:embed="rId3"/>
          <a:stretch>
            <a:fillRect/>
          </a:stretch>
        </p:blipFill>
        <p:spPr>
          <a:xfrm>
            <a:off x="4552962" y="2368405"/>
            <a:ext cx="4369576" cy="1932038"/>
          </a:xfrm>
          <a:prstGeom prst="rect">
            <a:avLst/>
          </a:prstGeom>
        </p:spPr>
      </p:pic>
      <p:sp>
        <p:nvSpPr>
          <p:cNvPr id="6" name="TextBox 5">
            <a:extLst>
              <a:ext uri="{FF2B5EF4-FFF2-40B4-BE49-F238E27FC236}">
                <a16:creationId xmlns:a16="http://schemas.microsoft.com/office/drawing/2014/main" id="{FC69B5FE-7129-4BBF-B3CC-5AC5353AD160}"/>
              </a:ext>
            </a:extLst>
          </p:cNvPr>
          <p:cNvSpPr txBox="1"/>
          <p:nvPr/>
        </p:nvSpPr>
        <p:spPr>
          <a:xfrm>
            <a:off x="5688824" y="4308092"/>
            <a:ext cx="1702710" cy="276999"/>
          </a:xfrm>
          <a:prstGeom prst="rect">
            <a:avLst/>
          </a:prstGeom>
          <a:noFill/>
        </p:spPr>
        <p:txBody>
          <a:bodyPr wrap="none" rtlCol="0">
            <a:spAutoFit/>
          </a:bodyPr>
          <a:lstStyle/>
          <a:p>
            <a:r>
              <a:rPr lang="en-US" sz="1200" dirty="0"/>
              <a:t>Latent Space Analysis</a:t>
            </a:r>
          </a:p>
        </p:txBody>
      </p:sp>
    </p:spTree>
    <p:extLst>
      <p:ext uri="{BB962C8B-B14F-4D97-AF65-F5344CB8AC3E}">
        <p14:creationId xmlns:p14="http://schemas.microsoft.com/office/powerpoint/2010/main" val="408129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5954-02A7-4FC8-A435-8EE3FF3FED23}"/>
              </a:ext>
            </a:extLst>
          </p:cNvPr>
          <p:cNvSpPr>
            <a:spLocks noGrp="1"/>
          </p:cNvSpPr>
          <p:nvPr>
            <p:ph type="title"/>
          </p:nvPr>
        </p:nvSpPr>
        <p:spPr>
          <a:xfrm>
            <a:off x="311700" y="102997"/>
            <a:ext cx="8520600" cy="572700"/>
          </a:xfrm>
        </p:spPr>
        <p:txBody>
          <a:bodyPr/>
          <a:lstStyle/>
          <a:p>
            <a:r>
              <a:rPr lang="en-US" dirty="0"/>
              <a:t>Agenda</a:t>
            </a:r>
          </a:p>
        </p:txBody>
      </p:sp>
      <p:sp>
        <p:nvSpPr>
          <p:cNvPr id="3" name="Text Placeholder 2">
            <a:extLst>
              <a:ext uri="{FF2B5EF4-FFF2-40B4-BE49-F238E27FC236}">
                <a16:creationId xmlns:a16="http://schemas.microsoft.com/office/drawing/2014/main" id="{ED20A150-1A81-4A21-B440-416F7B537D8C}"/>
              </a:ext>
            </a:extLst>
          </p:cNvPr>
          <p:cNvSpPr>
            <a:spLocks noGrp="1"/>
          </p:cNvSpPr>
          <p:nvPr>
            <p:ph type="body" idx="1"/>
          </p:nvPr>
        </p:nvSpPr>
        <p:spPr>
          <a:xfrm>
            <a:off x="311700" y="816678"/>
            <a:ext cx="8520600" cy="3752197"/>
          </a:xfrm>
        </p:spPr>
        <p:txBody>
          <a:bodyPr/>
          <a:lstStyle/>
          <a:p>
            <a:pPr>
              <a:lnSpc>
                <a:spcPct val="150000"/>
              </a:lnSpc>
            </a:pPr>
            <a:r>
              <a:rPr lang="en-US" dirty="0"/>
              <a:t>The Inverse Problem</a:t>
            </a:r>
          </a:p>
          <a:p>
            <a:pPr>
              <a:lnSpc>
                <a:spcPct val="150000"/>
              </a:lnSpc>
            </a:pPr>
            <a:r>
              <a:rPr lang="en-US" dirty="0"/>
              <a:t>The Machine Learning Architectures</a:t>
            </a:r>
          </a:p>
          <a:p>
            <a:pPr lvl="1">
              <a:lnSpc>
                <a:spcPct val="150000"/>
              </a:lnSpc>
            </a:pPr>
            <a:r>
              <a:rPr lang="en-US" dirty="0"/>
              <a:t>Variational Autoencoder Inverse Mapper</a:t>
            </a:r>
          </a:p>
          <a:p>
            <a:pPr lvl="1">
              <a:lnSpc>
                <a:spcPct val="150000"/>
              </a:lnSpc>
            </a:pPr>
            <a:r>
              <a:rPr lang="en-US" dirty="0"/>
              <a:t>Diffusion Model</a:t>
            </a:r>
          </a:p>
          <a:p>
            <a:pPr>
              <a:lnSpc>
                <a:spcPct val="150000"/>
              </a:lnSpc>
            </a:pPr>
            <a:r>
              <a:rPr lang="en-US" dirty="0"/>
              <a:t>Applications in Nuclear and Particle Physics</a:t>
            </a:r>
          </a:p>
          <a:p>
            <a:pPr lvl="1">
              <a:lnSpc>
                <a:spcPct val="150000"/>
              </a:lnSpc>
            </a:pPr>
            <a:r>
              <a:rPr lang="en-US" dirty="0"/>
              <a:t>Extraction of Crompton Form Factors as an Inverse Problem</a:t>
            </a:r>
          </a:p>
          <a:p>
            <a:pPr lvl="1"/>
            <a:r>
              <a:rPr lang="en-US" dirty="0"/>
              <a:t>Event-level Analysis</a:t>
            </a:r>
          </a:p>
        </p:txBody>
      </p:sp>
    </p:spTree>
    <p:extLst>
      <p:ext uri="{BB962C8B-B14F-4D97-AF65-F5344CB8AC3E}">
        <p14:creationId xmlns:p14="http://schemas.microsoft.com/office/powerpoint/2010/main" val="116434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A111-AB7A-4364-855E-6CB374064444}"/>
              </a:ext>
            </a:extLst>
          </p:cNvPr>
          <p:cNvSpPr>
            <a:spLocks noGrp="1"/>
          </p:cNvSpPr>
          <p:nvPr>
            <p:ph type="title"/>
          </p:nvPr>
        </p:nvSpPr>
        <p:spPr>
          <a:xfrm>
            <a:off x="0" y="0"/>
            <a:ext cx="4509179" cy="1458852"/>
          </a:xfrm>
        </p:spPr>
        <p:txBody>
          <a:bodyPr/>
          <a:lstStyle/>
          <a:p>
            <a:r>
              <a:rPr lang="en-US" dirty="0"/>
              <a:t>Training C-VAIM on Different Cross-section Formulations </a:t>
            </a:r>
          </a:p>
        </p:txBody>
      </p:sp>
      <p:pic>
        <p:nvPicPr>
          <p:cNvPr id="5" name="Picture 4">
            <a:extLst>
              <a:ext uri="{FF2B5EF4-FFF2-40B4-BE49-F238E27FC236}">
                <a16:creationId xmlns:a16="http://schemas.microsoft.com/office/drawing/2014/main" id="{C99A9681-59C9-43B7-BC6F-2F6AE37C64A3}"/>
              </a:ext>
            </a:extLst>
          </p:cNvPr>
          <p:cNvPicPr>
            <a:picLocks noChangeAspect="1"/>
          </p:cNvPicPr>
          <p:nvPr/>
        </p:nvPicPr>
        <p:blipFill>
          <a:blip r:embed="rId2"/>
          <a:stretch>
            <a:fillRect/>
          </a:stretch>
        </p:blipFill>
        <p:spPr>
          <a:xfrm>
            <a:off x="4572000" y="0"/>
            <a:ext cx="4371097" cy="5143500"/>
          </a:xfrm>
          <a:prstGeom prst="rect">
            <a:avLst/>
          </a:prstGeom>
        </p:spPr>
      </p:pic>
      <p:sp>
        <p:nvSpPr>
          <p:cNvPr id="6" name="Text Placeholder 2">
            <a:extLst>
              <a:ext uri="{FF2B5EF4-FFF2-40B4-BE49-F238E27FC236}">
                <a16:creationId xmlns:a16="http://schemas.microsoft.com/office/drawing/2014/main" id="{DF213F42-05FE-401A-86F0-62C0A0EA182B}"/>
              </a:ext>
            </a:extLst>
          </p:cNvPr>
          <p:cNvSpPr>
            <a:spLocks noGrp="1"/>
          </p:cNvSpPr>
          <p:nvPr>
            <p:ph type="body" idx="1"/>
          </p:nvPr>
        </p:nvSpPr>
        <p:spPr>
          <a:xfrm>
            <a:off x="244305" y="1641283"/>
            <a:ext cx="4020567" cy="1860934"/>
          </a:xfrm>
        </p:spPr>
        <p:txBody>
          <a:bodyPr/>
          <a:lstStyle/>
          <a:p>
            <a:r>
              <a:rPr lang="en-US" dirty="0"/>
              <a:t>Two Cross-section Formulations</a:t>
            </a:r>
          </a:p>
          <a:p>
            <a:pPr lvl="1">
              <a:spcBef>
                <a:spcPts val="600"/>
              </a:spcBef>
            </a:pPr>
            <a:r>
              <a:rPr lang="en-US" dirty="0" err="1"/>
              <a:t>FemtoNet</a:t>
            </a:r>
            <a:r>
              <a:rPr lang="en-US" dirty="0"/>
              <a:t> (UVA)</a:t>
            </a:r>
          </a:p>
          <a:p>
            <a:pPr lvl="1">
              <a:spcBef>
                <a:spcPts val="600"/>
              </a:spcBef>
            </a:pPr>
            <a:r>
              <a:rPr lang="en-US" dirty="0"/>
              <a:t>BKM (</a:t>
            </a:r>
            <a:r>
              <a:rPr lang="en-US" dirty="0" err="1"/>
              <a:t>Belitksy</a:t>
            </a:r>
            <a:r>
              <a:rPr lang="en-US" dirty="0"/>
              <a:t>, Kirchner, Mueller)</a:t>
            </a:r>
          </a:p>
          <a:p>
            <a:r>
              <a:rPr lang="en-US" dirty="0"/>
              <a:t>Kinematics</a:t>
            </a:r>
          </a:p>
          <a:p>
            <a:pPr lvl="1">
              <a:spcBef>
                <a:spcPts val="600"/>
              </a:spcBef>
            </a:pPr>
            <a:r>
              <a:rPr lang="en-US" i="1" dirty="0" err="1"/>
              <a:t>X</a:t>
            </a:r>
            <a:r>
              <a:rPr lang="en-US" i="1" baseline="-25000" dirty="0" err="1"/>
              <a:t>Bj</a:t>
            </a:r>
            <a:r>
              <a:rPr lang="en-US" baseline="-25000" dirty="0"/>
              <a:t> </a:t>
            </a:r>
            <a:r>
              <a:rPr lang="en-US" dirty="0"/>
              <a:t>= 0.35</a:t>
            </a:r>
          </a:p>
          <a:p>
            <a:pPr lvl="1">
              <a:spcBef>
                <a:spcPts val="600"/>
              </a:spcBef>
            </a:pPr>
            <a:r>
              <a:rPr lang="en-US" i="1" dirty="0"/>
              <a:t>t</a:t>
            </a:r>
            <a:r>
              <a:rPr lang="en-US" dirty="0"/>
              <a:t> = 0.172</a:t>
            </a:r>
          </a:p>
          <a:p>
            <a:pPr lvl="1">
              <a:spcBef>
                <a:spcPts val="600"/>
              </a:spcBef>
            </a:pPr>
            <a:r>
              <a:rPr lang="en-US" i="1" dirty="0"/>
              <a:t>Q</a:t>
            </a:r>
            <a:r>
              <a:rPr lang="en-US" i="1" baseline="30000" dirty="0"/>
              <a:t>2</a:t>
            </a:r>
            <a:r>
              <a:rPr lang="en-US" dirty="0"/>
              <a:t> = 1.9 GeV</a:t>
            </a:r>
            <a:r>
              <a:rPr lang="en-US" baseline="30000" dirty="0"/>
              <a:t>2</a:t>
            </a:r>
          </a:p>
          <a:p>
            <a:pPr lvl="1">
              <a:spcBef>
                <a:spcPts val="600"/>
              </a:spcBef>
            </a:pPr>
            <a:r>
              <a:rPr lang="en-US" i="1" dirty="0"/>
              <a:t>Eb</a:t>
            </a:r>
            <a:r>
              <a:rPr lang="en-US" dirty="0"/>
              <a:t> = 5.75 GeV</a:t>
            </a:r>
          </a:p>
        </p:txBody>
      </p:sp>
    </p:spTree>
    <p:extLst>
      <p:ext uri="{BB962C8B-B14F-4D97-AF65-F5344CB8AC3E}">
        <p14:creationId xmlns:p14="http://schemas.microsoft.com/office/powerpoint/2010/main" val="94986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6BAB8-26AE-DD58-1E1B-FF1493D27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B2F8F-27CB-41E6-394C-B58A9B66C447}"/>
              </a:ext>
            </a:extLst>
          </p:cNvPr>
          <p:cNvSpPr>
            <a:spLocks noGrp="1"/>
          </p:cNvSpPr>
          <p:nvPr>
            <p:ph type="title"/>
          </p:nvPr>
        </p:nvSpPr>
        <p:spPr>
          <a:xfrm>
            <a:off x="311700" y="102997"/>
            <a:ext cx="8520600" cy="572700"/>
          </a:xfrm>
        </p:spPr>
        <p:txBody>
          <a:bodyPr/>
          <a:lstStyle/>
          <a:p>
            <a:r>
              <a:rPr lang="en-US" dirty="0"/>
              <a:t>Agenda</a:t>
            </a:r>
          </a:p>
        </p:txBody>
      </p:sp>
      <p:sp>
        <p:nvSpPr>
          <p:cNvPr id="3" name="Text Placeholder 2">
            <a:extLst>
              <a:ext uri="{FF2B5EF4-FFF2-40B4-BE49-F238E27FC236}">
                <a16:creationId xmlns:a16="http://schemas.microsoft.com/office/drawing/2014/main" id="{17BE8D85-B806-00C6-8C0F-7A492DCCB549}"/>
              </a:ext>
            </a:extLst>
          </p:cNvPr>
          <p:cNvSpPr>
            <a:spLocks noGrp="1"/>
          </p:cNvSpPr>
          <p:nvPr>
            <p:ph type="body" idx="1"/>
          </p:nvPr>
        </p:nvSpPr>
        <p:spPr>
          <a:xfrm>
            <a:off x="311700" y="816678"/>
            <a:ext cx="8520600" cy="3752197"/>
          </a:xfrm>
        </p:spPr>
        <p:txBody>
          <a:bodyPr/>
          <a:lstStyle/>
          <a:p>
            <a:pPr>
              <a:lnSpc>
                <a:spcPct val="150000"/>
              </a:lnSpc>
            </a:pPr>
            <a:r>
              <a:rPr lang="en-US" dirty="0">
                <a:solidFill>
                  <a:schemeClr val="tx2">
                    <a:lumMod val="90000"/>
                  </a:schemeClr>
                </a:solidFill>
              </a:rPr>
              <a:t>The Inverse Problem</a:t>
            </a:r>
          </a:p>
          <a:p>
            <a:pPr>
              <a:lnSpc>
                <a:spcPct val="150000"/>
              </a:lnSpc>
            </a:pPr>
            <a:r>
              <a:rPr lang="en-US" dirty="0">
                <a:solidFill>
                  <a:schemeClr val="tx2">
                    <a:lumMod val="90000"/>
                  </a:schemeClr>
                </a:solidFill>
              </a:rPr>
              <a:t>The Machine Learning Architectures</a:t>
            </a:r>
          </a:p>
          <a:p>
            <a:pPr lvl="1">
              <a:lnSpc>
                <a:spcPct val="150000"/>
              </a:lnSpc>
            </a:pPr>
            <a:r>
              <a:rPr lang="en-US" dirty="0">
                <a:solidFill>
                  <a:schemeClr val="tx2">
                    <a:lumMod val="90000"/>
                  </a:schemeClr>
                </a:solidFill>
              </a:rPr>
              <a:t>Variational Autoencoder Inverse Mapper</a:t>
            </a:r>
          </a:p>
          <a:p>
            <a:pPr lvl="1">
              <a:lnSpc>
                <a:spcPct val="150000"/>
              </a:lnSpc>
            </a:pPr>
            <a:r>
              <a:rPr lang="en-US" dirty="0">
                <a:solidFill>
                  <a:schemeClr val="tx2">
                    <a:lumMod val="90000"/>
                  </a:schemeClr>
                </a:solidFill>
              </a:rPr>
              <a:t>Diffusion Model</a:t>
            </a:r>
          </a:p>
          <a:p>
            <a:pPr>
              <a:lnSpc>
                <a:spcPct val="150000"/>
              </a:lnSpc>
            </a:pPr>
            <a:r>
              <a:rPr lang="en-US" dirty="0"/>
              <a:t>Applications in Nuclear and Particle Physics</a:t>
            </a:r>
          </a:p>
          <a:p>
            <a:pPr lvl="1">
              <a:lnSpc>
                <a:spcPct val="150000"/>
              </a:lnSpc>
            </a:pPr>
            <a:r>
              <a:rPr lang="en-US" dirty="0">
                <a:solidFill>
                  <a:schemeClr val="tx2">
                    <a:lumMod val="90000"/>
                  </a:schemeClr>
                </a:solidFill>
              </a:rPr>
              <a:t>Extraction of Crompton Form Factors as an Inverse Problem</a:t>
            </a:r>
          </a:p>
          <a:p>
            <a:pPr lvl="1"/>
            <a:r>
              <a:rPr lang="en-US" dirty="0"/>
              <a:t>Event-level Analysis</a:t>
            </a:r>
          </a:p>
        </p:txBody>
      </p:sp>
    </p:spTree>
    <p:extLst>
      <p:ext uri="{BB962C8B-B14F-4D97-AF65-F5344CB8AC3E}">
        <p14:creationId xmlns:p14="http://schemas.microsoft.com/office/powerpoint/2010/main" val="271538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78D5-A371-02EA-4BB5-B4911AA91D26}"/>
              </a:ext>
            </a:extLst>
          </p:cNvPr>
          <p:cNvSpPr>
            <a:spLocks noGrp="1"/>
          </p:cNvSpPr>
          <p:nvPr>
            <p:ph type="title"/>
          </p:nvPr>
        </p:nvSpPr>
        <p:spPr>
          <a:xfrm>
            <a:off x="264161" y="104463"/>
            <a:ext cx="2991656" cy="572700"/>
          </a:xfrm>
        </p:spPr>
        <p:txBody>
          <a:bodyPr/>
          <a:lstStyle/>
          <a:p>
            <a:r>
              <a:rPr lang="en-US" dirty="0"/>
              <a:t>Experiment</a:t>
            </a:r>
          </a:p>
        </p:txBody>
      </p:sp>
      <p:pic>
        <p:nvPicPr>
          <p:cNvPr id="6" name="Content Placeholder 5" descr="A diagram of a sphere with colored circles&#10;&#10;AI-generated content may be incorrect.">
            <a:extLst>
              <a:ext uri="{FF2B5EF4-FFF2-40B4-BE49-F238E27FC236}">
                <a16:creationId xmlns:a16="http://schemas.microsoft.com/office/drawing/2014/main" id="{90745254-8241-56DB-075E-ADBBCFA832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3194295" y="1282968"/>
            <a:ext cx="1180614" cy="576026"/>
          </a:xfrm>
        </p:spPr>
      </p:pic>
      <p:grpSp>
        <p:nvGrpSpPr>
          <p:cNvPr id="3" name="Group 2">
            <a:extLst>
              <a:ext uri="{FF2B5EF4-FFF2-40B4-BE49-F238E27FC236}">
                <a16:creationId xmlns:a16="http://schemas.microsoft.com/office/drawing/2014/main" id="{59B6FA22-CFF3-961B-0F18-BAF112952BE2}"/>
              </a:ext>
            </a:extLst>
          </p:cNvPr>
          <p:cNvGrpSpPr/>
          <p:nvPr/>
        </p:nvGrpSpPr>
        <p:grpSpPr>
          <a:xfrm>
            <a:off x="3255817" y="57908"/>
            <a:ext cx="4664555" cy="2246565"/>
            <a:chOff x="1463805" y="57908"/>
            <a:chExt cx="6456568" cy="3517359"/>
          </a:xfrm>
        </p:grpSpPr>
        <p:pic>
          <p:nvPicPr>
            <p:cNvPr id="4" name="Picture 4" descr="Image result for monte carlo event generator&quot;">
              <a:extLst>
                <a:ext uri="{FF2B5EF4-FFF2-40B4-BE49-F238E27FC236}">
                  <a16:creationId xmlns:a16="http://schemas.microsoft.com/office/drawing/2014/main" id="{F6716510-F52F-CC2F-9477-A5EC1AAEA5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459954"/>
              <a:ext cx="1653648" cy="165364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Curved Down 6">
              <a:extLst>
                <a:ext uri="{FF2B5EF4-FFF2-40B4-BE49-F238E27FC236}">
                  <a16:creationId xmlns:a16="http://schemas.microsoft.com/office/drawing/2014/main" id="{34A4751A-13A6-4A6E-EA02-C142CCD611D4}"/>
                </a:ext>
              </a:extLst>
            </p:cNvPr>
            <p:cNvSpPr/>
            <p:nvPr/>
          </p:nvSpPr>
          <p:spPr bwMode="auto">
            <a:xfrm>
              <a:off x="3159425" y="1455841"/>
              <a:ext cx="912114" cy="46634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n-US" sz="1350" b="1">
                <a:solidFill>
                  <a:schemeClr val="tx1"/>
                </a:solidFill>
                <a:latin typeface="Verdana" pitchFamily="34" charset="0"/>
              </a:endParaRPr>
            </a:p>
          </p:txBody>
        </p:sp>
        <p:sp>
          <p:nvSpPr>
            <p:cNvPr id="8" name="TextBox 7">
              <a:extLst>
                <a:ext uri="{FF2B5EF4-FFF2-40B4-BE49-F238E27FC236}">
                  <a16:creationId xmlns:a16="http://schemas.microsoft.com/office/drawing/2014/main" id="{469FEC2C-5093-B056-4855-29266B8B4B83}"/>
                </a:ext>
              </a:extLst>
            </p:cNvPr>
            <p:cNvSpPr txBox="1"/>
            <p:nvPr/>
          </p:nvSpPr>
          <p:spPr>
            <a:xfrm>
              <a:off x="1463805" y="3113602"/>
              <a:ext cx="1463863" cy="276999"/>
            </a:xfrm>
            <a:prstGeom prst="rect">
              <a:avLst/>
            </a:prstGeom>
            <a:noFill/>
          </p:spPr>
          <p:txBody>
            <a:bodyPr wrap="none" rtlCol="0">
              <a:spAutoFit/>
            </a:bodyPr>
            <a:lstStyle/>
            <a:p>
              <a:pPr algn="ctr"/>
              <a:r>
                <a:rPr lang="en-US" sz="1200" dirty="0"/>
                <a:t>Hadronic Structure</a:t>
              </a:r>
            </a:p>
          </p:txBody>
        </p:sp>
        <p:sp>
          <p:nvSpPr>
            <p:cNvPr id="9" name="TextBox 8">
              <a:extLst>
                <a:ext uri="{FF2B5EF4-FFF2-40B4-BE49-F238E27FC236}">
                  <a16:creationId xmlns:a16="http://schemas.microsoft.com/office/drawing/2014/main" id="{F45EA789-C4C0-E478-19E8-B34069573775}"/>
                </a:ext>
              </a:extLst>
            </p:cNvPr>
            <p:cNvSpPr txBox="1"/>
            <p:nvPr/>
          </p:nvSpPr>
          <p:spPr>
            <a:xfrm>
              <a:off x="3959440" y="3113602"/>
              <a:ext cx="1771639" cy="461665"/>
            </a:xfrm>
            <a:prstGeom prst="rect">
              <a:avLst/>
            </a:prstGeom>
            <a:noFill/>
          </p:spPr>
          <p:txBody>
            <a:bodyPr wrap="none" rtlCol="0">
              <a:spAutoFit/>
            </a:bodyPr>
            <a:lstStyle/>
            <a:p>
              <a:pPr algn="ctr"/>
              <a:r>
                <a:rPr lang="en-US" sz="1200" dirty="0"/>
                <a:t>High Energy </a:t>
              </a:r>
            </a:p>
            <a:p>
              <a:pPr algn="ctr"/>
              <a:r>
                <a:rPr lang="en-US" sz="1200" dirty="0"/>
                <a:t>Scattering Experiments</a:t>
              </a:r>
            </a:p>
          </p:txBody>
        </p:sp>
        <p:pic>
          <p:nvPicPr>
            <p:cNvPr id="11" name="Picture 10">
              <a:extLst>
                <a:ext uri="{FF2B5EF4-FFF2-40B4-BE49-F238E27FC236}">
                  <a16:creationId xmlns:a16="http://schemas.microsoft.com/office/drawing/2014/main" id="{DF617DCF-FF15-EC38-1A0E-7F75B7E0AF7F}"/>
                </a:ext>
              </a:extLst>
            </p:cNvPr>
            <p:cNvPicPr>
              <a:picLocks noChangeAspect="1"/>
            </p:cNvPicPr>
            <p:nvPr/>
          </p:nvPicPr>
          <p:blipFill>
            <a:blip r:embed="rId4"/>
            <a:stretch>
              <a:fillRect/>
            </a:stretch>
          </p:blipFill>
          <p:spPr>
            <a:xfrm>
              <a:off x="6184740" y="1729984"/>
              <a:ext cx="1735633" cy="1327352"/>
            </a:xfrm>
            <a:prstGeom prst="rect">
              <a:avLst/>
            </a:prstGeom>
          </p:spPr>
        </p:pic>
        <p:sp>
          <p:nvSpPr>
            <p:cNvPr id="10" name="Arrow: Curved Down 9">
              <a:extLst>
                <a:ext uri="{FF2B5EF4-FFF2-40B4-BE49-F238E27FC236}">
                  <a16:creationId xmlns:a16="http://schemas.microsoft.com/office/drawing/2014/main" id="{3F0909FE-B5B8-C3F0-2275-801CAE4C298A}"/>
                </a:ext>
              </a:extLst>
            </p:cNvPr>
            <p:cNvSpPr/>
            <p:nvPr/>
          </p:nvSpPr>
          <p:spPr bwMode="auto">
            <a:xfrm>
              <a:off x="5436096" y="1405948"/>
              <a:ext cx="912114" cy="46634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n-US" sz="1350" b="1">
                <a:solidFill>
                  <a:schemeClr val="tx1"/>
                </a:solidFill>
                <a:latin typeface="Verdana" pitchFamily="34" charset="0"/>
              </a:endParaRPr>
            </a:p>
          </p:txBody>
        </p:sp>
        <p:sp>
          <p:nvSpPr>
            <p:cNvPr id="12" name="TextBox 11">
              <a:extLst>
                <a:ext uri="{FF2B5EF4-FFF2-40B4-BE49-F238E27FC236}">
                  <a16:creationId xmlns:a16="http://schemas.microsoft.com/office/drawing/2014/main" id="{BB5EEC14-D4C3-DF82-BA9E-4167E2E337E9}"/>
                </a:ext>
              </a:extLst>
            </p:cNvPr>
            <p:cNvSpPr txBox="1"/>
            <p:nvPr/>
          </p:nvSpPr>
          <p:spPr>
            <a:xfrm>
              <a:off x="6727381" y="3109782"/>
              <a:ext cx="893193" cy="461665"/>
            </a:xfrm>
            <a:prstGeom prst="rect">
              <a:avLst/>
            </a:prstGeom>
            <a:noFill/>
          </p:spPr>
          <p:txBody>
            <a:bodyPr wrap="none" rtlCol="0">
              <a:spAutoFit/>
            </a:bodyPr>
            <a:lstStyle/>
            <a:p>
              <a:pPr algn="ctr"/>
              <a:r>
                <a:rPr lang="en-US" sz="1200" dirty="0"/>
                <a:t>Observed </a:t>
              </a:r>
            </a:p>
            <a:p>
              <a:pPr algn="ctr"/>
              <a:r>
                <a:rPr lang="en-US" sz="1200" dirty="0"/>
                <a:t>Events</a:t>
              </a:r>
            </a:p>
          </p:txBody>
        </p:sp>
        <p:pic>
          <p:nvPicPr>
            <p:cNvPr id="2050" name="Picture 2" descr="CLAS12 | Jefferson Lab">
              <a:extLst>
                <a:ext uri="{FF2B5EF4-FFF2-40B4-BE49-F238E27FC236}">
                  <a16:creationId xmlns:a16="http://schemas.microsoft.com/office/drawing/2014/main" id="{8BC94F91-7CF2-C203-4B43-E54F52E73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074" y="359162"/>
              <a:ext cx="954158" cy="9414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E31D935-3877-3A18-D8C5-26B8F0CDB970}"/>
                </a:ext>
              </a:extLst>
            </p:cNvPr>
            <p:cNvSpPr txBox="1"/>
            <p:nvPr/>
          </p:nvSpPr>
          <p:spPr>
            <a:xfrm>
              <a:off x="5494967" y="57908"/>
              <a:ext cx="764953" cy="276999"/>
            </a:xfrm>
            <a:prstGeom prst="rect">
              <a:avLst/>
            </a:prstGeom>
            <a:noFill/>
          </p:spPr>
          <p:txBody>
            <a:bodyPr wrap="none" rtlCol="0">
              <a:spAutoFit/>
            </a:bodyPr>
            <a:lstStyle/>
            <a:p>
              <a:pPr algn="ctr"/>
              <a:r>
                <a:rPr lang="en-US" sz="1200" dirty="0"/>
                <a:t>Detector</a:t>
              </a:r>
            </a:p>
          </p:txBody>
        </p:sp>
        <p:pic>
          <p:nvPicPr>
            <p:cNvPr id="2052" name="Picture 4" descr="Thomas Jefferson National Accelerator ...">
              <a:extLst>
                <a:ext uri="{FF2B5EF4-FFF2-40B4-BE49-F238E27FC236}">
                  <a16:creationId xmlns:a16="http://schemas.microsoft.com/office/drawing/2014/main" id="{8275A3BF-AB14-AF0F-0FAF-5FCED6C5F3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301" y="515464"/>
              <a:ext cx="954158" cy="7810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FE94D1F-C751-98B1-C82C-A849681C6FD3}"/>
                </a:ext>
              </a:extLst>
            </p:cNvPr>
            <p:cNvSpPr txBox="1"/>
            <p:nvPr/>
          </p:nvSpPr>
          <p:spPr>
            <a:xfrm>
              <a:off x="3041710" y="63936"/>
              <a:ext cx="960520" cy="276999"/>
            </a:xfrm>
            <a:prstGeom prst="rect">
              <a:avLst/>
            </a:prstGeom>
            <a:noFill/>
          </p:spPr>
          <p:txBody>
            <a:bodyPr wrap="none" rtlCol="0">
              <a:spAutoFit/>
            </a:bodyPr>
            <a:lstStyle/>
            <a:p>
              <a:pPr algn="ctr"/>
              <a:r>
                <a:rPr lang="en-US" sz="1200" dirty="0"/>
                <a:t>Accelerator</a:t>
              </a:r>
            </a:p>
          </p:txBody>
        </p:sp>
      </p:grpSp>
      <p:grpSp>
        <p:nvGrpSpPr>
          <p:cNvPr id="5" name="Group 4">
            <a:extLst>
              <a:ext uri="{FF2B5EF4-FFF2-40B4-BE49-F238E27FC236}">
                <a16:creationId xmlns:a16="http://schemas.microsoft.com/office/drawing/2014/main" id="{4D27A305-99D8-7BCB-AF80-21D3883BFD55}"/>
              </a:ext>
            </a:extLst>
          </p:cNvPr>
          <p:cNvGrpSpPr/>
          <p:nvPr/>
        </p:nvGrpSpPr>
        <p:grpSpPr>
          <a:xfrm>
            <a:off x="3255817" y="2802440"/>
            <a:ext cx="4943057" cy="2049147"/>
            <a:chOff x="1277634" y="1221600"/>
            <a:chExt cx="6633380" cy="3076602"/>
          </a:xfrm>
        </p:grpSpPr>
        <p:pic>
          <p:nvPicPr>
            <p:cNvPr id="15" name="Picture 14">
              <a:extLst>
                <a:ext uri="{FF2B5EF4-FFF2-40B4-BE49-F238E27FC236}">
                  <a16:creationId xmlns:a16="http://schemas.microsoft.com/office/drawing/2014/main" id="{526718D5-2FF3-04E8-89DA-BB66C581FE83}"/>
                </a:ext>
              </a:extLst>
            </p:cNvPr>
            <p:cNvPicPr>
              <a:picLocks noChangeAspect="1"/>
            </p:cNvPicPr>
            <p:nvPr/>
          </p:nvPicPr>
          <p:blipFill>
            <a:blip r:embed="rId4"/>
            <a:stretch>
              <a:fillRect/>
            </a:stretch>
          </p:blipFill>
          <p:spPr>
            <a:xfrm>
              <a:off x="1277634" y="2072953"/>
              <a:ext cx="1981442" cy="1515338"/>
            </a:xfrm>
            <a:prstGeom prst="rect">
              <a:avLst/>
            </a:prstGeom>
          </p:spPr>
        </p:pic>
        <p:pic>
          <p:nvPicPr>
            <p:cNvPr id="16" name="Picture 15">
              <a:extLst>
                <a:ext uri="{FF2B5EF4-FFF2-40B4-BE49-F238E27FC236}">
                  <a16:creationId xmlns:a16="http://schemas.microsoft.com/office/drawing/2014/main" id="{FE94F91A-2BBD-1F2E-CC0E-C1CC84CEB406}"/>
                </a:ext>
              </a:extLst>
            </p:cNvPr>
            <p:cNvPicPr>
              <a:picLocks noChangeAspect="1"/>
            </p:cNvPicPr>
            <p:nvPr/>
          </p:nvPicPr>
          <p:blipFill>
            <a:blip r:embed="rId7"/>
            <a:stretch>
              <a:fillRect/>
            </a:stretch>
          </p:blipFill>
          <p:spPr>
            <a:xfrm>
              <a:off x="3598966" y="2072953"/>
              <a:ext cx="1937551" cy="1515338"/>
            </a:xfrm>
            <a:prstGeom prst="rect">
              <a:avLst/>
            </a:prstGeom>
          </p:spPr>
        </p:pic>
        <p:pic>
          <p:nvPicPr>
            <p:cNvPr id="17" name="Picture 2">
              <a:extLst>
                <a:ext uri="{FF2B5EF4-FFF2-40B4-BE49-F238E27FC236}">
                  <a16:creationId xmlns:a16="http://schemas.microsoft.com/office/drawing/2014/main" id="{653368A8-90EA-7B95-D5A4-1D12460289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9351" y="2288977"/>
              <a:ext cx="1871663" cy="971550"/>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Curved Down 17">
              <a:extLst>
                <a:ext uri="{FF2B5EF4-FFF2-40B4-BE49-F238E27FC236}">
                  <a16:creationId xmlns:a16="http://schemas.microsoft.com/office/drawing/2014/main" id="{A6D2D176-129C-1663-5B6B-024D2B81F115}"/>
                </a:ext>
              </a:extLst>
            </p:cNvPr>
            <p:cNvSpPr/>
            <p:nvPr/>
          </p:nvSpPr>
          <p:spPr bwMode="auto">
            <a:xfrm>
              <a:off x="3069021" y="1586898"/>
              <a:ext cx="912114" cy="46634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n-US" sz="1350" b="1">
                <a:solidFill>
                  <a:schemeClr val="tx1"/>
                </a:solidFill>
                <a:latin typeface="Verdana" pitchFamily="34" charset="0"/>
              </a:endParaRPr>
            </a:p>
          </p:txBody>
        </p:sp>
        <p:sp>
          <p:nvSpPr>
            <p:cNvPr id="19" name="Arrow: Curved Down 18">
              <a:extLst>
                <a:ext uri="{FF2B5EF4-FFF2-40B4-BE49-F238E27FC236}">
                  <a16:creationId xmlns:a16="http://schemas.microsoft.com/office/drawing/2014/main" id="{983DA2F8-5F28-DFC3-1E2A-8D2E96FA3227}"/>
                </a:ext>
              </a:extLst>
            </p:cNvPr>
            <p:cNvSpPr/>
            <p:nvPr/>
          </p:nvSpPr>
          <p:spPr bwMode="auto">
            <a:xfrm>
              <a:off x="5397269" y="1606611"/>
              <a:ext cx="912114" cy="46634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n-US" sz="1350" b="1">
                <a:solidFill>
                  <a:schemeClr val="tx1"/>
                </a:solidFill>
                <a:latin typeface="Verdana" pitchFamily="34" charset="0"/>
              </a:endParaRPr>
            </a:p>
          </p:txBody>
        </p:sp>
        <p:sp>
          <p:nvSpPr>
            <p:cNvPr id="20" name="TextBox 19">
              <a:extLst>
                <a:ext uri="{FF2B5EF4-FFF2-40B4-BE49-F238E27FC236}">
                  <a16:creationId xmlns:a16="http://schemas.microsoft.com/office/drawing/2014/main" id="{26EA2702-3DC8-D774-86F3-08BA4E798561}"/>
                </a:ext>
              </a:extLst>
            </p:cNvPr>
            <p:cNvSpPr txBox="1"/>
            <p:nvPr/>
          </p:nvSpPr>
          <p:spPr>
            <a:xfrm>
              <a:off x="2681791" y="1233656"/>
              <a:ext cx="1167307" cy="253916"/>
            </a:xfrm>
            <a:prstGeom prst="rect">
              <a:avLst/>
            </a:prstGeom>
            <a:noFill/>
          </p:spPr>
          <p:txBody>
            <a:bodyPr wrap="none" rtlCol="0">
              <a:spAutoFit/>
            </a:bodyPr>
            <a:lstStyle/>
            <a:p>
              <a:r>
                <a:rPr lang="en-US" sz="1050" dirty="0"/>
                <a:t>Inverse Problem</a:t>
              </a:r>
            </a:p>
          </p:txBody>
        </p:sp>
        <p:sp>
          <p:nvSpPr>
            <p:cNvPr id="21" name="TextBox 20">
              <a:extLst>
                <a:ext uri="{FF2B5EF4-FFF2-40B4-BE49-F238E27FC236}">
                  <a16:creationId xmlns:a16="http://schemas.microsoft.com/office/drawing/2014/main" id="{80D12B19-5E60-70E0-1746-341EDF0306DF}"/>
                </a:ext>
              </a:extLst>
            </p:cNvPr>
            <p:cNvSpPr txBox="1"/>
            <p:nvPr/>
          </p:nvSpPr>
          <p:spPr>
            <a:xfrm>
              <a:off x="5004049" y="1221600"/>
              <a:ext cx="1167307" cy="253916"/>
            </a:xfrm>
            <a:prstGeom prst="rect">
              <a:avLst/>
            </a:prstGeom>
            <a:noFill/>
          </p:spPr>
          <p:txBody>
            <a:bodyPr wrap="none" rtlCol="0">
              <a:spAutoFit/>
            </a:bodyPr>
            <a:lstStyle/>
            <a:p>
              <a:r>
                <a:rPr lang="en-US" sz="1050" dirty="0"/>
                <a:t>Inverse Problem</a:t>
              </a:r>
            </a:p>
          </p:txBody>
        </p:sp>
        <p:sp>
          <p:nvSpPr>
            <p:cNvPr id="22" name="TextBox 21">
              <a:extLst>
                <a:ext uri="{FF2B5EF4-FFF2-40B4-BE49-F238E27FC236}">
                  <a16:creationId xmlns:a16="http://schemas.microsoft.com/office/drawing/2014/main" id="{BC2CFC12-1CFF-3FA2-C439-72D32EC1DA6A}"/>
                </a:ext>
              </a:extLst>
            </p:cNvPr>
            <p:cNvSpPr txBox="1"/>
            <p:nvPr/>
          </p:nvSpPr>
          <p:spPr>
            <a:xfrm>
              <a:off x="1870849" y="3651870"/>
              <a:ext cx="950901" cy="646331"/>
            </a:xfrm>
            <a:prstGeom prst="rect">
              <a:avLst/>
            </a:prstGeom>
            <a:noFill/>
          </p:spPr>
          <p:txBody>
            <a:bodyPr wrap="none" rtlCol="0">
              <a:spAutoFit/>
            </a:bodyPr>
            <a:lstStyle/>
            <a:p>
              <a:pPr algn="ctr"/>
              <a:r>
                <a:rPr lang="en-US" sz="1200" dirty="0"/>
                <a:t>Observed</a:t>
              </a:r>
            </a:p>
            <a:p>
              <a:pPr algn="ctr"/>
              <a:r>
                <a:rPr lang="en-US" sz="1200" dirty="0"/>
                <a:t>Event</a:t>
              </a:r>
            </a:p>
            <a:p>
              <a:pPr algn="ctr"/>
              <a:r>
                <a:rPr lang="en-US" sz="1200" dirty="0"/>
                <a:t>Distribution</a:t>
              </a:r>
            </a:p>
          </p:txBody>
        </p:sp>
        <p:sp>
          <p:nvSpPr>
            <p:cNvPr id="23" name="TextBox 22">
              <a:extLst>
                <a:ext uri="{FF2B5EF4-FFF2-40B4-BE49-F238E27FC236}">
                  <a16:creationId xmlns:a16="http://schemas.microsoft.com/office/drawing/2014/main" id="{3BAD05D1-87F0-160C-89C5-ADF7C6ECF9E1}"/>
                </a:ext>
              </a:extLst>
            </p:cNvPr>
            <p:cNvSpPr txBox="1"/>
            <p:nvPr/>
          </p:nvSpPr>
          <p:spPr>
            <a:xfrm>
              <a:off x="4029085" y="3651871"/>
              <a:ext cx="1173719" cy="646331"/>
            </a:xfrm>
            <a:prstGeom prst="rect">
              <a:avLst/>
            </a:prstGeom>
            <a:noFill/>
          </p:spPr>
          <p:txBody>
            <a:bodyPr wrap="none" rtlCol="0">
              <a:spAutoFit/>
            </a:bodyPr>
            <a:lstStyle/>
            <a:p>
              <a:pPr algn="ctr"/>
              <a:r>
                <a:rPr lang="en-US" sz="1200" dirty="0"/>
                <a:t>Reconstructed</a:t>
              </a:r>
            </a:p>
            <a:p>
              <a:pPr algn="ctr"/>
              <a:r>
                <a:rPr lang="en-US" sz="1200" dirty="0"/>
                <a:t>Vertex</a:t>
              </a:r>
            </a:p>
            <a:p>
              <a:pPr algn="ctr"/>
              <a:r>
                <a:rPr lang="en-US" sz="1200" dirty="0"/>
                <a:t>Distribution</a:t>
              </a:r>
            </a:p>
          </p:txBody>
        </p:sp>
        <p:sp>
          <p:nvSpPr>
            <p:cNvPr id="24" name="TextBox 23">
              <a:extLst>
                <a:ext uri="{FF2B5EF4-FFF2-40B4-BE49-F238E27FC236}">
                  <a16:creationId xmlns:a16="http://schemas.microsoft.com/office/drawing/2014/main" id="{FCC71086-5A29-B208-2738-AF7BD5A9A1A1}"/>
                </a:ext>
              </a:extLst>
            </p:cNvPr>
            <p:cNvSpPr txBox="1"/>
            <p:nvPr/>
          </p:nvSpPr>
          <p:spPr>
            <a:xfrm>
              <a:off x="6715035" y="3610276"/>
              <a:ext cx="662361" cy="276999"/>
            </a:xfrm>
            <a:prstGeom prst="rect">
              <a:avLst/>
            </a:prstGeom>
            <a:noFill/>
          </p:spPr>
          <p:txBody>
            <a:bodyPr wrap="none" rtlCol="0">
              <a:spAutoFit/>
            </a:bodyPr>
            <a:lstStyle/>
            <a:p>
              <a:pPr algn="ctr"/>
              <a:r>
                <a:rPr lang="en-US" sz="1200" dirty="0"/>
                <a:t>Theory</a:t>
              </a:r>
            </a:p>
          </p:txBody>
        </p:sp>
      </p:grpSp>
      <p:sp>
        <p:nvSpPr>
          <p:cNvPr id="25" name="Title 1">
            <a:extLst>
              <a:ext uri="{FF2B5EF4-FFF2-40B4-BE49-F238E27FC236}">
                <a16:creationId xmlns:a16="http://schemas.microsoft.com/office/drawing/2014/main" id="{62DC7170-B3B6-7357-F77C-7DD88AA48892}"/>
              </a:ext>
            </a:extLst>
          </p:cNvPr>
          <p:cNvSpPr txBox="1">
            <a:spLocks/>
          </p:cNvSpPr>
          <p:nvPr/>
        </p:nvSpPr>
        <p:spPr>
          <a:xfrm>
            <a:off x="314961" y="2693239"/>
            <a:ext cx="299165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alibri"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Inverse Inference</a:t>
            </a:r>
          </a:p>
        </p:txBody>
      </p:sp>
    </p:spTree>
    <p:extLst>
      <p:ext uri="{BB962C8B-B14F-4D97-AF65-F5344CB8AC3E}">
        <p14:creationId xmlns:p14="http://schemas.microsoft.com/office/powerpoint/2010/main" val="3418590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1D792-F01A-7490-DFE9-91567874DA28}"/>
              </a:ext>
            </a:extLst>
          </p:cNvPr>
          <p:cNvPicPr>
            <a:picLocks noChangeAspect="1"/>
          </p:cNvPicPr>
          <p:nvPr/>
        </p:nvPicPr>
        <p:blipFill>
          <a:blip r:embed="rId2"/>
          <a:stretch>
            <a:fillRect/>
          </a:stretch>
        </p:blipFill>
        <p:spPr>
          <a:xfrm>
            <a:off x="979331" y="1200726"/>
            <a:ext cx="7129947" cy="2897780"/>
          </a:xfrm>
          <a:prstGeom prst="rect">
            <a:avLst/>
          </a:prstGeom>
        </p:spPr>
      </p:pic>
      <p:sp>
        <p:nvSpPr>
          <p:cNvPr id="5" name="Title 1">
            <a:extLst>
              <a:ext uri="{FF2B5EF4-FFF2-40B4-BE49-F238E27FC236}">
                <a16:creationId xmlns:a16="http://schemas.microsoft.com/office/drawing/2014/main" id="{85FFA3CE-5965-BDA8-8C05-625E2B84DAB2}"/>
              </a:ext>
            </a:extLst>
          </p:cNvPr>
          <p:cNvSpPr txBox="1">
            <a:spLocks/>
          </p:cNvSpPr>
          <p:nvPr/>
        </p:nvSpPr>
        <p:spPr>
          <a:xfrm>
            <a:off x="73891" y="44327"/>
            <a:ext cx="7367155" cy="6345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Clr>
                <a:schemeClr val="dk1"/>
              </a:buClr>
              <a:buSzPts val="2800"/>
              <a:buNone/>
              <a:defRPr sz="2800">
                <a:solidFill>
                  <a:schemeClr val="dk1"/>
                </a:solidFill>
                <a:latin typeface="Calibri" pitchFamily="34" charset="0"/>
              </a:defRPr>
            </a:lvl1pPr>
            <a:lvl2pPr>
              <a:buClr>
                <a:schemeClr val="dk1"/>
              </a:buClr>
              <a:buSzPts val="2800"/>
              <a:buNone/>
              <a:defRPr sz="2800">
                <a:solidFill>
                  <a:schemeClr val="dk1"/>
                </a:solidFill>
              </a:defRPr>
            </a:lvl2pPr>
            <a:lvl3pPr>
              <a:buClr>
                <a:schemeClr val="dk1"/>
              </a:buClr>
              <a:buSzPts val="2800"/>
              <a:buNone/>
              <a:defRPr sz="2800">
                <a:solidFill>
                  <a:schemeClr val="dk1"/>
                </a:solidFill>
              </a:defRPr>
            </a:lvl3pPr>
            <a:lvl4pPr>
              <a:buClr>
                <a:schemeClr val="dk1"/>
              </a:buClr>
              <a:buSzPts val="2800"/>
              <a:buNone/>
              <a:defRPr sz="2800">
                <a:solidFill>
                  <a:schemeClr val="dk1"/>
                </a:solidFill>
              </a:defRPr>
            </a:lvl4pPr>
            <a:lvl5pPr>
              <a:buClr>
                <a:schemeClr val="dk1"/>
              </a:buClr>
              <a:buSzPts val="2800"/>
              <a:buNone/>
              <a:defRPr sz="2800">
                <a:solidFill>
                  <a:schemeClr val="dk1"/>
                </a:solidFill>
              </a:defRPr>
            </a:lvl5pPr>
            <a:lvl6pPr>
              <a:buClr>
                <a:schemeClr val="dk1"/>
              </a:buClr>
              <a:buSzPts val="2800"/>
              <a:buNone/>
              <a:defRPr sz="2800">
                <a:solidFill>
                  <a:schemeClr val="dk1"/>
                </a:solidFill>
              </a:defRPr>
            </a:lvl6pPr>
            <a:lvl7pPr>
              <a:buClr>
                <a:schemeClr val="dk1"/>
              </a:buClr>
              <a:buSzPts val="2800"/>
              <a:buNone/>
              <a:defRPr sz="2800">
                <a:solidFill>
                  <a:schemeClr val="dk1"/>
                </a:solidFill>
              </a:defRPr>
            </a:lvl7pPr>
            <a:lvl8pPr>
              <a:buClr>
                <a:schemeClr val="dk1"/>
              </a:buClr>
              <a:buSzPts val="2800"/>
              <a:buNone/>
              <a:defRPr sz="2800">
                <a:solidFill>
                  <a:schemeClr val="dk1"/>
                </a:solidFill>
              </a:defRPr>
            </a:lvl8pPr>
            <a:lvl9pPr>
              <a:buClr>
                <a:schemeClr val="dk1"/>
              </a:buClr>
              <a:buSzPts val="2800"/>
              <a:buNone/>
              <a:defRPr sz="2800">
                <a:solidFill>
                  <a:schemeClr val="dk1"/>
                </a:solidFill>
              </a:defRPr>
            </a:lvl9pPr>
          </a:lstStyle>
          <a:p>
            <a:r>
              <a:rPr lang="en-US" dirty="0"/>
              <a:t>GAN-based Workflow for Event-level Analysis</a:t>
            </a:r>
          </a:p>
        </p:txBody>
      </p:sp>
      <p:sp>
        <p:nvSpPr>
          <p:cNvPr id="8" name="TextBox 7">
            <a:extLst>
              <a:ext uri="{FF2B5EF4-FFF2-40B4-BE49-F238E27FC236}">
                <a16:creationId xmlns:a16="http://schemas.microsoft.com/office/drawing/2014/main" id="{269574C7-67B6-A8A7-AC3A-416A7CAEE36C}"/>
              </a:ext>
            </a:extLst>
          </p:cNvPr>
          <p:cNvSpPr txBox="1"/>
          <p:nvPr/>
        </p:nvSpPr>
        <p:spPr>
          <a:xfrm>
            <a:off x="2303748" y="2193708"/>
            <a:ext cx="2016899" cy="338554"/>
          </a:xfrm>
          <a:prstGeom prst="rect">
            <a:avLst/>
          </a:prstGeom>
          <a:noFill/>
        </p:spPr>
        <p:txBody>
          <a:bodyPr wrap="none" rtlCol="0">
            <a:spAutoFit/>
          </a:bodyPr>
          <a:lstStyle/>
          <a:p>
            <a:r>
              <a:rPr lang="en-US" sz="1600" dirty="0"/>
              <a:t>Event-level Analysis</a:t>
            </a:r>
          </a:p>
        </p:txBody>
      </p:sp>
    </p:spTree>
    <p:extLst>
      <p:ext uri="{BB962C8B-B14F-4D97-AF65-F5344CB8AC3E}">
        <p14:creationId xmlns:p14="http://schemas.microsoft.com/office/powerpoint/2010/main" val="594901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086C80-4C9E-1081-D3AC-2207367FDB8D}"/>
              </a:ext>
            </a:extLst>
          </p:cNvPr>
          <p:cNvPicPr>
            <a:picLocks noChangeAspect="1"/>
          </p:cNvPicPr>
          <p:nvPr/>
        </p:nvPicPr>
        <p:blipFill>
          <a:blip r:embed="rId2"/>
          <a:stretch>
            <a:fillRect/>
          </a:stretch>
        </p:blipFill>
        <p:spPr>
          <a:xfrm>
            <a:off x="884217" y="641022"/>
            <a:ext cx="7054435" cy="4004340"/>
          </a:xfrm>
          <a:prstGeom prst="rect">
            <a:avLst/>
          </a:prstGeom>
        </p:spPr>
      </p:pic>
      <p:sp>
        <p:nvSpPr>
          <p:cNvPr id="7" name="Title 1">
            <a:extLst>
              <a:ext uri="{FF2B5EF4-FFF2-40B4-BE49-F238E27FC236}">
                <a16:creationId xmlns:a16="http://schemas.microsoft.com/office/drawing/2014/main" id="{784B5A98-2411-A58F-CF98-AB0C95CC6CE3}"/>
              </a:ext>
            </a:extLst>
          </p:cNvPr>
          <p:cNvSpPr txBox="1">
            <a:spLocks/>
          </p:cNvSpPr>
          <p:nvPr/>
        </p:nvSpPr>
        <p:spPr>
          <a:xfrm>
            <a:off x="147782" y="80045"/>
            <a:ext cx="7131627" cy="6080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Clr>
                <a:schemeClr val="dk1"/>
              </a:buClr>
              <a:buSzPts val="2800"/>
              <a:buNone/>
              <a:defRPr sz="2800">
                <a:solidFill>
                  <a:schemeClr val="dk1"/>
                </a:solidFill>
                <a:latin typeface="Calibri" pitchFamily="34" charset="0"/>
              </a:defRPr>
            </a:lvl1pPr>
            <a:lvl2pPr>
              <a:buClr>
                <a:schemeClr val="dk1"/>
              </a:buClr>
              <a:buSzPts val="2800"/>
              <a:buNone/>
              <a:defRPr sz="2800">
                <a:solidFill>
                  <a:schemeClr val="dk1"/>
                </a:solidFill>
              </a:defRPr>
            </a:lvl2pPr>
            <a:lvl3pPr>
              <a:buClr>
                <a:schemeClr val="dk1"/>
              </a:buClr>
              <a:buSzPts val="2800"/>
              <a:buNone/>
              <a:defRPr sz="2800">
                <a:solidFill>
                  <a:schemeClr val="dk1"/>
                </a:solidFill>
              </a:defRPr>
            </a:lvl3pPr>
            <a:lvl4pPr>
              <a:buClr>
                <a:schemeClr val="dk1"/>
              </a:buClr>
              <a:buSzPts val="2800"/>
              <a:buNone/>
              <a:defRPr sz="2800">
                <a:solidFill>
                  <a:schemeClr val="dk1"/>
                </a:solidFill>
              </a:defRPr>
            </a:lvl4pPr>
            <a:lvl5pPr>
              <a:buClr>
                <a:schemeClr val="dk1"/>
              </a:buClr>
              <a:buSzPts val="2800"/>
              <a:buNone/>
              <a:defRPr sz="2800">
                <a:solidFill>
                  <a:schemeClr val="dk1"/>
                </a:solidFill>
              </a:defRPr>
            </a:lvl5pPr>
            <a:lvl6pPr>
              <a:buClr>
                <a:schemeClr val="dk1"/>
              </a:buClr>
              <a:buSzPts val="2800"/>
              <a:buNone/>
              <a:defRPr sz="2800">
                <a:solidFill>
                  <a:schemeClr val="dk1"/>
                </a:solidFill>
              </a:defRPr>
            </a:lvl6pPr>
            <a:lvl7pPr>
              <a:buClr>
                <a:schemeClr val="dk1"/>
              </a:buClr>
              <a:buSzPts val="2800"/>
              <a:buNone/>
              <a:defRPr sz="2800">
                <a:solidFill>
                  <a:schemeClr val="dk1"/>
                </a:solidFill>
              </a:defRPr>
            </a:lvl7pPr>
            <a:lvl8pPr>
              <a:buClr>
                <a:schemeClr val="dk1"/>
              </a:buClr>
              <a:buSzPts val="2800"/>
              <a:buNone/>
              <a:defRPr sz="2800">
                <a:solidFill>
                  <a:schemeClr val="dk1"/>
                </a:solidFill>
              </a:defRPr>
            </a:lvl8pPr>
            <a:lvl9pPr>
              <a:buClr>
                <a:schemeClr val="dk1"/>
              </a:buClr>
              <a:buSzPts val="2800"/>
              <a:buNone/>
              <a:defRPr sz="2800">
                <a:solidFill>
                  <a:schemeClr val="dk1"/>
                </a:solidFill>
              </a:defRPr>
            </a:lvl9pPr>
          </a:lstStyle>
          <a:p>
            <a:r>
              <a:rPr lang="en-US" dirty="0"/>
              <a:t>Sampling</a:t>
            </a:r>
          </a:p>
        </p:txBody>
      </p:sp>
    </p:spTree>
    <p:extLst>
      <p:ext uri="{BB962C8B-B14F-4D97-AF65-F5344CB8AC3E}">
        <p14:creationId xmlns:p14="http://schemas.microsoft.com/office/powerpoint/2010/main" val="3651014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7BABA-9648-0B30-B4F3-59771F8E8D5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B625213-306B-F989-EABA-10BD5C10865C}"/>
              </a:ext>
            </a:extLst>
          </p:cNvPr>
          <p:cNvPicPr>
            <a:picLocks noChangeAspect="1"/>
          </p:cNvPicPr>
          <p:nvPr/>
        </p:nvPicPr>
        <p:blipFill>
          <a:blip r:embed="rId3"/>
          <a:stretch>
            <a:fillRect/>
          </a:stretch>
        </p:blipFill>
        <p:spPr>
          <a:xfrm>
            <a:off x="1318329" y="951570"/>
            <a:ext cx="6507342" cy="3693791"/>
          </a:xfrm>
          <a:prstGeom prst="rect">
            <a:avLst/>
          </a:prstGeom>
        </p:spPr>
      </p:pic>
      <p:sp>
        <p:nvSpPr>
          <p:cNvPr id="7" name="Title 1">
            <a:extLst>
              <a:ext uri="{FF2B5EF4-FFF2-40B4-BE49-F238E27FC236}">
                <a16:creationId xmlns:a16="http://schemas.microsoft.com/office/drawing/2014/main" id="{9691B52E-6B25-7873-5081-0322D2770B3D}"/>
              </a:ext>
            </a:extLst>
          </p:cNvPr>
          <p:cNvSpPr txBox="1">
            <a:spLocks/>
          </p:cNvSpPr>
          <p:nvPr/>
        </p:nvSpPr>
        <p:spPr>
          <a:xfrm>
            <a:off x="1" y="111009"/>
            <a:ext cx="9144000" cy="5881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buClr>
                <a:schemeClr val="dk1"/>
              </a:buClr>
              <a:buSzPts val="2800"/>
              <a:buNone/>
              <a:defRPr sz="2800">
                <a:solidFill>
                  <a:schemeClr val="dk1"/>
                </a:solidFill>
                <a:latin typeface="Calibri" pitchFamily="34" charset="0"/>
              </a:defRPr>
            </a:lvl1pPr>
            <a:lvl2pPr>
              <a:buClr>
                <a:schemeClr val="dk1"/>
              </a:buClr>
              <a:buSzPts val="2800"/>
              <a:buNone/>
              <a:defRPr sz="2800">
                <a:solidFill>
                  <a:schemeClr val="dk1"/>
                </a:solidFill>
              </a:defRPr>
            </a:lvl2pPr>
            <a:lvl3pPr>
              <a:buClr>
                <a:schemeClr val="dk1"/>
              </a:buClr>
              <a:buSzPts val="2800"/>
              <a:buNone/>
              <a:defRPr sz="2800">
                <a:solidFill>
                  <a:schemeClr val="dk1"/>
                </a:solidFill>
              </a:defRPr>
            </a:lvl3pPr>
            <a:lvl4pPr>
              <a:buClr>
                <a:schemeClr val="dk1"/>
              </a:buClr>
              <a:buSzPts val="2800"/>
              <a:buNone/>
              <a:defRPr sz="2800">
                <a:solidFill>
                  <a:schemeClr val="dk1"/>
                </a:solidFill>
              </a:defRPr>
            </a:lvl4pPr>
            <a:lvl5pPr>
              <a:buClr>
                <a:schemeClr val="dk1"/>
              </a:buClr>
              <a:buSzPts val="2800"/>
              <a:buNone/>
              <a:defRPr sz="2800">
                <a:solidFill>
                  <a:schemeClr val="dk1"/>
                </a:solidFill>
              </a:defRPr>
            </a:lvl5pPr>
            <a:lvl6pPr>
              <a:buClr>
                <a:schemeClr val="dk1"/>
              </a:buClr>
              <a:buSzPts val="2800"/>
              <a:buNone/>
              <a:defRPr sz="2800">
                <a:solidFill>
                  <a:schemeClr val="dk1"/>
                </a:solidFill>
              </a:defRPr>
            </a:lvl6pPr>
            <a:lvl7pPr>
              <a:buClr>
                <a:schemeClr val="dk1"/>
              </a:buClr>
              <a:buSzPts val="2800"/>
              <a:buNone/>
              <a:defRPr sz="2800">
                <a:solidFill>
                  <a:schemeClr val="dk1"/>
                </a:solidFill>
              </a:defRPr>
            </a:lvl7pPr>
            <a:lvl8pPr>
              <a:buClr>
                <a:schemeClr val="dk1"/>
              </a:buClr>
              <a:buSzPts val="2800"/>
              <a:buNone/>
              <a:defRPr sz="2800">
                <a:solidFill>
                  <a:schemeClr val="dk1"/>
                </a:solidFill>
              </a:defRPr>
            </a:lvl8pPr>
            <a:lvl9pPr>
              <a:buClr>
                <a:schemeClr val="dk1"/>
              </a:buClr>
              <a:buSzPts val="2800"/>
              <a:buNone/>
              <a:defRPr sz="2800">
                <a:solidFill>
                  <a:schemeClr val="dk1"/>
                </a:solidFill>
              </a:defRPr>
            </a:lvl9pPr>
          </a:lstStyle>
          <a:p>
            <a:r>
              <a:rPr lang="en-US" sz="2400" dirty="0"/>
              <a:t>A Critical Obstacle in Backpropagation: </a:t>
            </a:r>
            <a:r>
              <a:rPr lang="en-US" sz="2400" dirty="0">
                <a:solidFill>
                  <a:srgbClr val="FF0000"/>
                </a:solidFill>
              </a:rPr>
              <a:t>Gradient </a:t>
            </a:r>
            <a:r>
              <a:rPr lang="en-US" sz="2400" dirty="0"/>
              <a:t>over Sampling </a:t>
            </a:r>
          </a:p>
        </p:txBody>
      </p:sp>
      <p:pic>
        <p:nvPicPr>
          <p:cNvPr id="4" name="Picture 3">
            <a:extLst>
              <a:ext uri="{FF2B5EF4-FFF2-40B4-BE49-F238E27FC236}">
                <a16:creationId xmlns:a16="http://schemas.microsoft.com/office/drawing/2014/main" id="{D3BB149F-B036-D531-F9C0-0999226201F6}"/>
              </a:ext>
            </a:extLst>
          </p:cNvPr>
          <p:cNvPicPr>
            <a:picLocks noChangeAspect="1"/>
          </p:cNvPicPr>
          <p:nvPr/>
        </p:nvPicPr>
        <p:blipFill>
          <a:blip r:embed="rId4"/>
          <a:stretch>
            <a:fillRect/>
          </a:stretch>
        </p:blipFill>
        <p:spPr>
          <a:xfrm>
            <a:off x="6895231" y="3543859"/>
            <a:ext cx="762869" cy="718256"/>
          </a:xfrm>
          <a:prstGeom prst="rect">
            <a:avLst/>
          </a:prstGeom>
        </p:spPr>
      </p:pic>
      <p:pic>
        <p:nvPicPr>
          <p:cNvPr id="8" name="Picture 7">
            <a:extLst>
              <a:ext uri="{FF2B5EF4-FFF2-40B4-BE49-F238E27FC236}">
                <a16:creationId xmlns:a16="http://schemas.microsoft.com/office/drawing/2014/main" id="{EBF4007D-2624-446F-8A39-55CD82773E73}"/>
              </a:ext>
            </a:extLst>
          </p:cNvPr>
          <p:cNvPicPr>
            <a:picLocks noChangeAspect="1"/>
          </p:cNvPicPr>
          <p:nvPr/>
        </p:nvPicPr>
        <p:blipFill>
          <a:blip r:embed="rId5"/>
          <a:stretch>
            <a:fillRect/>
          </a:stretch>
        </p:blipFill>
        <p:spPr>
          <a:xfrm>
            <a:off x="4193958" y="4645361"/>
            <a:ext cx="972108" cy="497263"/>
          </a:xfrm>
          <a:prstGeom prst="rect">
            <a:avLst/>
          </a:prstGeom>
        </p:spPr>
      </p:pic>
      <p:sp>
        <p:nvSpPr>
          <p:cNvPr id="9" name="TextBox 8">
            <a:extLst>
              <a:ext uri="{FF2B5EF4-FFF2-40B4-BE49-F238E27FC236}">
                <a16:creationId xmlns:a16="http://schemas.microsoft.com/office/drawing/2014/main" id="{6CC6A50F-9385-B24A-68AE-06F811A4BE52}"/>
              </a:ext>
            </a:extLst>
          </p:cNvPr>
          <p:cNvSpPr txBox="1"/>
          <p:nvPr/>
        </p:nvSpPr>
        <p:spPr>
          <a:xfrm>
            <a:off x="5490102" y="4755492"/>
            <a:ext cx="777777" cy="253916"/>
          </a:xfrm>
          <a:prstGeom prst="rect">
            <a:avLst/>
          </a:prstGeom>
          <a:noFill/>
        </p:spPr>
        <p:txBody>
          <a:bodyPr wrap="none" rtlCol="0">
            <a:spAutoFit/>
          </a:bodyPr>
          <a:lstStyle/>
          <a:p>
            <a:r>
              <a:rPr lang="en-US" sz="1050" dirty="0"/>
              <a:t>Gradient?</a:t>
            </a:r>
          </a:p>
        </p:txBody>
      </p:sp>
    </p:spTree>
    <p:extLst>
      <p:ext uri="{BB962C8B-B14F-4D97-AF65-F5344CB8AC3E}">
        <p14:creationId xmlns:p14="http://schemas.microsoft.com/office/powerpoint/2010/main" val="81995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74F5-C6EA-952E-19D9-4CD6FED12250}"/>
              </a:ext>
            </a:extLst>
          </p:cNvPr>
          <p:cNvSpPr>
            <a:spLocks noGrp="1"/>
          </p:cNvSpPr>
          <p:nvPr>
            <p:ph type="title"/>
          </p:nvPr>
        </p:nvSpPr>
        <p:spPr>
          <a:xfrm>
            <a:off x="311700" y="158675"/>
            <a:ext cx="8520600" cy="572700"/>
          </a:xfrm>
          <a:noFill/>
          <a:ln>
            <a:noFill/>
          </a:ln>
        </p:spPr>
        <p:txBody>
          <a:bodyPr spcFirstLastPara="1" wrap="square" lIns="91425" tIns="91425" rIns="91425" bIns="91425" anchor="t" anchorCtr="0">
            <a:noAutofit/>
          </a:bodyPr>
          <a:lstStyle/>
          <a:p>
            <a:r>
              <a:rPr lang="en-US" dirty="0">
                <a:latin typeface="Calibri" pitchFamily="34" charset="0"/>
              </a:rPr>
              <a:t>Sampling Algorithms</a:t>
            </a:r>
          </a:p>
        </p:txBody>
      </p:sp>
      <p:sp>
        <p:nvSpPr>
          <p:cNvPr id="4" name="Content Placeholder 2">
            <a:extLst>
              <a:ext uri="{FF2B5EF4-FFF2-40B4-BE49-F238E27FC236}">
                <a16:creationId xmlns:a16="http://schemas.microsoft.com/office/drawing/2014/main" id="{53E684F7-DB87-EB81-AB58-CE9997C59292}"/>
              </a:ext>
            </a:extLst>
          </p:cNvPr>
          <p:cNvSpPr txBox="1">
            <a:spLocks/>
          </p:cNvSpPr>
          <p:nvPr/>
        </p:nvSpPr>
        <p:spPr>
          <a:xfrm>
            <a:off x="502226" y="1246333"/>
            <a:ext cx="8147629" cy="3394472"/>
          </a:xfrm>
          <a:prstGeom prst="rect">
            <a:avLst/>
          </a:prstGeom>
        </p:spPr>
        <p:txBody>
          <a:bodyPr/>
          <a:lst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a:lstStyle>
          <a:p>
            <a:r>
              <a:rPr lang="en-US" sz="2400" dirty="0"/>
              <a:t>Inverse CDF</a:t>
            </a:r>
          </a:p>
          <a:p>
            <a:pPr lvl="1"/>
            <a:r>
              <a:rPr lang="en-US" sz="1600" dirty="0"/>
              <a:t>Can provide meaningful gradient</a:t>
            </a:r>
          </a:p>
          <a:p>
            <a:pPr lvl="1"/>
            <a:r>
              <a:rPr lang="en-US" sz="1600" dirty="0"/>
              <a:t>Only works in 1D</a:t>
            </a:r>
          </a:p>
          <a:p>
            <a:pPr lvl="1"/>
            <a:endParaRPr lang="en-US" sz="1600" dirty="0"/>
          </a:p>
          <a:p>
            <a:pPr lvl="1"/>
            <a:endParaRPr lang="en-US" sz="1600" dirty="0"/>
          </a:p>
          <a:p>
            <a:pPr lvl="1"/>
            <a:endParaRPr lang="en-US" sz="1600" dirty="0"/>
          </a:p>
          <a:p>
            <a:r>
              <a:rPr lang="en-US" sz="2400" dirty="0"/>
              <a:t>Markov Chain Monte Carlo (Gaussian proposal function)</a:t>
            </a:r>
          </a:p>
          <a:p>
            <a:pPr lvl="1"/>
            <a:r>
              <a:rPr lang="en-US" sz="1600" dirty="0"/>
              <a:t>Random walk</a:t>
            </a:r>
          </a:p>
          <a:p>
            <a:pPr lvl="1"/>
            <a:r>
              <a:rPr lang="en-US" sz="1600" dirty="0"/>
              <a:t>Can work in higher dimensionality</a:t>
            </a:r>
          </a:p>
          <a:p>
            <a:pPr lvl="1"/>
            <a:r>
              <a:rPr lang="en-US" sz="1600" dirty="0"/>
              <a:t>No useful gradient</a:t>
            </a:r>
          </a:p>
        </p:txBody>
      </p:sp>
      <p:pic>
        <p:nvPicPr>
          <p:cNvPr id="1026" name="Picture 2" descr="enter image description here">
            <a:extLst>
              <a:ext uri="{FF2B5EF4-FFF2-40B4-BE49-F238E27FC236}">
                <a16:creationId xmlns:a16="http://schemas.microsoft.com/office/drawing/2014/main" id="{32D6AD08-A4A3-9D37-32A9-72868C1AF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457" y="881149"/>
            <a:ext cx="2640257" cy="243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43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BEBBA-0AC5-66D3-4D46-B9FDF5572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BF866-E547-1F29-5387-486EB21DFA90}"/>
              </a:ext>
            </a:extLst>
          </p:cNvPr>
          <p:cNvSpPr>
            <a:spLocks noGrp="1"/>
          </p:cNvSpPr>
          <p:nvPr>
            <p:ph type="title"/>
          </p:nvPr>
        </p:nvSpPr>
        <p:spPr>
          <a:xfrm>
            <a:off x="311700" y="301861"/>
            <a:ext cx="8520600" cy="572700"/>
          </a:xfrm>
          <a:noFill/>
          <a:ln>
            <a:noFill/>
          </a:ln>
        </p:spPr>
        <p:txBody>
          <a:bodyPr spcFirstLastPara="1" wrap="square" lIns="91425" tIns="91425" rIns="91425" bIns="91425" anchor="t" anchorCtr="0">
            <a:noAutofit/>
          </a:bodyPr>
          <a:lstStyle/>
          <a:p>
            <a:r>
              <a:rPr lang="en-US" dirty="0">
                <a:latin typeface="Calibri" pitchFamily="34" charset="0"/>
              </a:rPr>
              <a:t>Two Possible Solutions</a:t>
            </a:r>
          </a:p>
        </p:txBody>
      </p:sp>
      <p:sp>
        <p:nvSpPr>
          <p:cNvPr id="4" name="Content Placeholder 2">
            <a:extLst>
              <a:ext uri="{FF2B5EF4-FFF2-40B4-BE49-F238E27FC236}">
                <a16:creationId xmlns:a16="http://schemas.microsoft.com/office/drawing/2014/main" id="{53AC515D-9909-7EF6-83D3-65313D25090D}"/>
              </a:ext>
            </a:extLst>
          </p:cNvPr>
          <p:cNvSpPr txBox="1">
            <a:spLocks/>
          </p:cNvSpPr>
          <p:nvPr/>
        </p:nvSpPr>
        <p:spPr>
          <a:xfrm>
            <a:off x="1408193" y="1038169"/>
            <a:ext cx="6172200" cy="3394472"/>
          </a:xfrm>
          <a:prstGeom prst="rect">
            <a:avLst/>
          </a:prstGeom>
        </p:spPr>
        <p:txBody>
          <a:bodyPr/>
          <a:lst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a:lstStyle>
          <a:p>
            <a:r>
              <a:rPr lang="en-US" dirty="0"/>
              <a:t>Make the Sampling Method Differentiable</a:t>
            </a:r>
          </a:p>
          <a:p>
            <a:pPr lvl="1"/>
            <a:r>
              <a:rPr lang="en-US" dirty="0"/>
              <a:t>LOITS (see Nobuo’s Talk)</a:t>
            </a:r>
          </a:p>
          <a:p>
            <a:r>
              <a:rPr lang="en-US" dirty="0"/>
              <a:t>Build a Surrogate Model</a:t>
            </a:r>
          </a:p>
          <a:p>
            <a:pPr lvl="1"/>
            <a:r>
              <a:rPr lang="en-US" dirty="0"/>
              <a:t>Neural Network</a:t>
            </a:r>
          </a:p>
          <a:p>
            <a:pPr lvl="1"/>
            <a:r>
              <a:rPr lang="en-US" dirty="0"/>
              <a:t>Approximate the sampling process</a:t>
            </a:r>
          </a:p>
          <a:p>
            <a:pPr lvl="1"/>
            <a:r>
              <a:rPr lang="en-US" dirty="0"/>
              <a:t>Differentiable</a:t>
            </a:r>
          </a:p>
          <a:p>
            <a:pPr lvl="1"/>
            <a:r>
              <a:rPr lang="en-US" dirty="0"/>
              <a:t>Easy to incorporate in the event-based analysis workflow</a:t>
            </a:r>
          </a:p>
        </p:txBody>
      </p:sp>
      <p:pic>
        <p:nvPicPr>
          <p:cNvPr id="5" name="Picture 4">
            <a:extLst>
              <a:ext uri="{FF2B5EF4-FFF2-40B4-BE49-F238E27FC236}">
                <a16:creationId xmlns:a16="http://schemas.microsoft.com/office/drawing/2014/main" id="{389F5796-D087-CE66-8BBB-86B788B52288}"/>
              </a:ext>
            </a:extLst>
          </p:cNvPr>
          <p:cNvPicPr>
            <a:picLocks noChangeAspect="1"/>
          </p:cNvPicPr>
          <p:nvPr/>
        </p:nvPicPr>
        <p:blipFill>
          <a:blip r:embed="rId2"/>
          <a:stretch>
            <a:fillRect/>
          </a:stretch>
        </p:blipFill>
        <p:spPr>
          <a:xfrm>
            <a:off x="3329861" y="3471918"/>
            <a:ext cx="2328863" cy="1266825"/>
          </a:xfrm>
          <a:prstGeom prst="rect">
            <a:avLst/>
          </a:prstGeom>
        </p:spPr>
      </p:pic>
    </p:spTree>
    <p:extLst>
      <p:ext uri="{BB962C8B-B14F-4D97-AF65-F5344CB8AC3E}">
        <p14:creationId xmlns:p14="http://schemas.microsoft.com/office/powerpoint/2010/main" val="514139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80C5-8A9F-E1F9-533A-1427FE05D390}"/>
              </a:ext>
            </a:extLst>
          </p:cNvPr>
          <p:cNvSpPr>
            <a:spLocks noGrp="1"/>
          </p:cNvSpPr>
          <p:nvPr>
            <p:ph type="title"/>
          </p:nvPr>
        </p:nvSpPr>
        <p:spPr>
          <a:xfrm>
            <a:off x="311700" y="149464"/>
            <a:ext cx="8520600" cy="572700"/>
          </a:xfrm>
          <a:noFill/>
          <a:ln>
            <a:noFill/>
          </a:ln>
        </p:spPr>
        <p:txBody>
          <a:bodyPr spcFirstLastPara="1" wrap="square" lIns="91425" tIns="91425" rIns="91425" bIns="91425" anchor="t" anchorCtr="0">
            <a:noAutofit/>
          </a:bodyPr>
          <a:lstStyle/>
          <a:p>
            <a:r>
              <a:rPr lang="en-US" dirty="0"/>
              <a:t>Simulation-based Inference</a:t>
            </a:r>
          </a:p>
        </p:txBody>
      </p:sp>
      <p:sp>
        <p:nvSpPr>
          <p:cNvPr id="3" name="Content Placeholder 2">
            <a:extLst>
              <a:ext uri="{FF2B5EF4-FFF2-40B4-BE49-F238E27FC236}">
                <a16:creationId xmlns:a16="http://schemas.microsoft.com/office/drawing/2014/main" id="{70EDF90D-9E0E-C559-95BB-E173D9C75360}"/>
              </a:ext>
            </a:extLst>
          </p:cNvPr>
          <p:cNvSpPr>
            <a:spLocks noGrp="1"/>
          </p:cNvSpPr>
          <p:nvPr>
            <p:ph idx="1"/>
          </p:nvPr>
        </p:nvSpPr>
        <p:spPr>
          <a:xfrm>
            <a:off x="260900" y="791434"/>
            <a:ext cx="8520600" cy="3416400"/>
          </a:xfrm>
        </p:spPr>
        <p:txBody>
          <a:bodyPr/>
          <a:lstStyle/>
          <a:p>
            <a:pPr>
              <a:spcBef>
                <a:spcPts val="600"/>
              </a:spcBef>
            </a:pPr>
            <a:r>
              <a:rPr lang="en-US" dirty="0"/>
              <a:t>An Inverse Problem</a:t>
            </a:r>
          </a:p>
          <a:p>
            <a:pPr lvl="1">
              <a:spcBef>
                <a:spcPts val="600"/>
              </a:spcBef>
            </a:pPr>
            <a:r>
              <a:rPr lang="en-US" dirty="0"/>
              <a:t>Extract Quantum Correlation Functions (QCFs) from experimental events</a:t>
            </a:r>
          </a:p>
          <a:p>
            <a:pPr lvl="2">
              <a:spcBef>
                <a:spcPts val="600"/>
              </a:spcBef>
            </a:pPr>
            <a:r>
              <a:rPr lang="en-US" dirty="0"/>
              <a:t>Forward Simulation Model</a:t>
            </a:r>
          </a:p>
          <a:p>
            <a:pPr lvl="3">
              <a:spcBef>
                <a:spcPts val="600"/>
              </a:spcBef>
            </a:pPr>
            <a:r>
              <a:rPr lang="en-US" dirty="0"/>
              <a:t>sample QCFs to generate events</a:t>
            </a:r>
          </a:p>
          <a:p>
            <a:pPr lvl="2">
              <a:spcBef>
                <a:spcPts val="600"/>
              </a:spcBef>
            </a:pPr>
            <a:r>
              <a:rPr lang="en-US" dirty="0"/>
              <a:t>Statistical Inference Model</a:t>
            </a:r>
          </a:p>
          <a:p>
            <a:pPr lvl="3">
              <a:spcBef>
                <a:spcPts val="600"/>
              </a:spcBef>
            </a:pPr>
            <a:r>
              <a:rPr lang="en-US" dirty="0"/>
              <a:t>compare the generated events with the target ones to determine the parameters</a:t>
            </a:r>
          </a:p>
          <a:p>
            <a:pPr>
              <a:spcBef>
                <a:spcPts val="600"/>
              </a:spcBef>
            </a:pPr>
            <a:r>
              <a:rPr lang="en-US" dirty="0"/>
              <a:t>Surrogate Models</a:t>
            </a:r>
          </a:p>
          <a:p>
            <a:pPr lvl="1">
              <a:spcBef>
                <a:spcPts val="600"/>
              </a:spcBef>
            </a:pPr>
            <a:r>
              <a:rPr lang="en-US" dirty="0"/>
              <a:t>Approximate the forward sampler</a:t>
            </a:r>
          </a:p>
          <a:p>
            <a:pPr lvl="1">
              <a:spcBef>
                <a:spcPts val="600"/>
              </a:spcBef>
            </a:pPr>
            <a:r>
              <a:rPr lang="en-US" dirty="0"/>
              <a:t>Good fidelity of the simulation</a:t>
            </a:r>
          </a:p>
          <a:p>
            <a:pPr lvl="1">
              <a:spcBef>
                <a:spcPts val="600"/>
              </a:spcBef>
            </a:pPr>
            <a:r>
              <a:rPr lang="en-US" dirty="0"/>
              <a:t>Provide gradient for parameter inference in gradient-based optimization</a:t>
            </a:r>
          </a:p>
          <a:p>
            <a:pPr lvl="1">
              <a:spcBef>
                <a:spcPts val="600"/>
              </a:spcBef>
            </a:pPr>
            <a:r>
              <a:rPr lang="en-US" dirty="0"/>
              <a:t>Fast computation</a:t>
            </a:r>
          </a:p>
          <a:p>
            <a:pPr lvl="2">
              <a:spcBef>
                <a:spcPts val="600"/>
              </a:spcBef>
            </a:pPr>
            <a:r>
              <a:rPr lang="en-US" dirty="0"/>
              <a:t>Only neural network evaluations</a:t>
            </a:r>
          </a:p>
        </p:txBody>
      </p:sp>
    </p:spTree>
    <p:extLst>
      <p:ext uri="{BB962C8B-B14F-4D97-AF65-F5344CB8AC3E}">
        <p14:creationId xmlns:p14="http://schemas.microsoft.com/office/powerpoint/2010/main" val="211124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1228-B24F-7299-89B6-0C6B6D93B722}"/>
              </a:ext>
            </a:extLst>
          </p:cNvPr>
          <p:cNvSpPr>
            <a:spLocks noGrp="1"/>
          </p:cNvSpPr>
          <p:nvPr>
            <p:ph type="title"/>
          </p:nvPr>
        </p:nvSpPr>
        <p:spPr>
          <a:xfrm>
            <a:off x="311700" y="269534"/>
            <a:ext cx="8520600" cy="572700"/>
          </a:xfrm>
        </p:spPr>
        <p:txBody>
          <a:bodyPr/>
          <a:lstStyle/>
          <a:p>
            <a:r>
              <a:rPr lang="en-US" dirty="0"/>
              <a:t>QCF Proxy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C7916C7-F980-7FA2-675D-21F1E5AFE8DE}"/>
                  </a:ext>
                </a:extLst>
              </p:cNvPr>
              <p:cNvSpPr>
                <a:spLocks noGrp="1"/>
              </p:cNvSpPr>
              <p:nvPr>
                <p:ph idx="1"/>
              </p:nvPr>
            </p:nvSpPr>
            <p:spPr>
              <a:xfrm>
                <a:off x="311700" y="1087820"/>
                <a:ext cx="8520600" cy="3416400"/>
              </a:xfrm>
            </p:spPr>
            <p:txBody>
              <a:bodyPr/>
              <a:lstStyle/>
              <a:p>
                <a:pPr>
                  <a:lnSpc>
                    <a:spcPct val="100000"/>
                  </a:lnSpc>
                  <a:spcBef>
                    <a:spcPts val="600"/>
                  </a:spcBef>
                </a:pPr>
                <a:r>
                  <a:rPr lang="en-US" dirty="0"/>
                  <a:t>Measurable observables</a:t>
                </a:r>
              </a:p>
              <a:p>
                <a:pPr lvl="1">
                  <a:lnSpc>
                    <a:spcPct val="100000"/>
                  </a:lnSpc>
                  <a:spcBef>
                    <a:spcPts val="600"/>
                  </a:spcBef>
                </a:pPr>
                <a14:m>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𝝈</m:t>
                        </m:r>
                      </m:e>
                      <m:sub>
                        <m:r>
                          <a:rPr lang="en-US" b="1" i="1" smtClean="0">
                            <a:latin typeface="Cambria Math" panose="02040503050406030204" pitchFamily="18" charset="0"/>
                            <a:ea typeface="Cambria Math" panose="02040503050406030204" pitchFamily="18" charset="0"/>
                          </a:rPr>
                          <m:t>𝒑</m:t>
                        </m:r>
                      </m:sub>
                      <m:sup>
                        <m:r>
                          <a:rPr lang="en-US" b="1" i="1" smtClean="0">
                            <a:latin typeface="Cambria Math" panose="02040503050406030204" pitchFamily="18" charset="0"/>
                            <a:ea typeface="Cambria Math" panose="02040503050406030204" pitchFamily="18" charset="0"/>
                          </a:rPr>
                          <m:t>𝒐</m:t>
                        </m:r>
                      </m:sup>
                    </m:sSubSup>
                  </m:oMath>
                </a14:m>
                <a:r>
                  <a:rPr lang="en-US" dirty="0"/>
                  <a:t> and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𝝈</m:t>
                        </m:r>
                      </m:e>
                      <m:sub>
                        <m:r>
                          <a:rPr lang="en-US" b="1" i="1" smtClean="0">
                            <a:latin typeface="Cambria Math" panose="02040503050406030204" pitchFamily="18" charset="0"/>
                            <a:ea typeface="Cambria Math" panose="02040503050406030204" pitchFamily="18" charset="0"/>
                          </a:rPr>
                          <m:t>𝒏</m:t>
                        </m:r>
                      </m:sub>
                      <m:sup>
                        <m:r>
                          <a:rPr lang="en-US" i="1">
                            <a:latin typeface="Cambria Math" panose="02040503050406030204" pitchFamily="18" charset="0"/>
                            <a:ea typeface="Cambria Math" panose="02040503050406030204" pitchFamily="18" charset="0"/>
                          </a:rPr>
                          <m:t>𝒐</m:t>
                        </m:r>
                      </m:sup>
                    </m:sSubSup>
                  </m:oMath>
                </a14:m>
                <a:r>
                  <a:rPr lang="en-US" dirty="0"/>
                  <a:t> </a:t>
                </a:r>
              </a:p>
              <a:p>
                <a:pPr lvl="2">
                  <a:lnSpc>
                    <a:spcPct val="100000"/>
                  </a:lnSpc>
                  <a:spcBef>
                    <a:spcPts val="600"/>
                  </a:spcBef>
                </a:pPr>
                <a:r>
                  <a:rPr lang="en-US" dirty="0"/>
                  <a:t>Cross-section distributions from proton and neutron targets, respectively.</a:t>
                </a:r>
              </a:p>
              <a:p>
                <a:pPr lvl="2">
                  <a:lnSpc>
                    <a:spcPct val="100000"/>
                  </a:lnSpc>
                  <a:spcBef>
                    <a:spcPts val="600"/>
                  </a:spcBef>
                </a:pPr>
                <a:r>
                  <a:rPr lang="en-US" dirty="0"/>
                  <a:t>Driven by underlying quark distributions </a:t>
                </a:r>
                <a14:m>
                  <m:oMath xmlns:m="http://schemas.openxmlformats.org/officeDocument/2006/math">
                    <m:r>
                      <a:rPr lang="en-US" b="1" i="1">
                        <a:latin typeface="Cambria Math" panose="02040503050406030204" pitchFamily="18" charset="0"/>
                        <a:ea typeface="Cambria Math" panose="02040503050406030204" pitchFamily="18" charset="0"/>
                      </a:rPr>
                      <m:t>𝒖</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𝒑</m:t>
                        </m:r>
                      </m:e>
                    </m:d>
                  </m:oMath>
                </a14:m>
                <a:r>
                  <a:rPr lang="en-US" dirty="0"/>
                  <a:t>and </a:t>
                </a:r>
                <a14:m>
                  <m:oMath xmlns:m="http://schemas.openxmlformats.org/officeDocument/2006/math">
                    <m:r>
                      <a:rPr lang="en-US" b="1" i="1">
                        <a:latin typeface="Cambria Math" panose="02040503050406030204" pitchFamily="18" charset="0"/>
                        <a:ea typeface="Cambria Math" panose="02040503050406030204" pitchFamily="18" charset="0"/>
                      </a:rPr>
                      <m:t>𝒅</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oMath>
                </a14:m>
                <a:r>
                  <a:rPr lang="en-US" dirty="0"/>
                  <a:t>, which act as proxies for QCFs.</a:t>
                </a:r>
              </a:p>
              <a:p>
                <a:pPr>
                  <a:lnSpc>
                    <a:spcPct val="100000"/>
                  </a:lnSpc>
                  <a:spcBef>
                    <a:spcPts val="600"/>
                  </a:spcBef>
                </a:pPr>
                <a:r>
                  <a:rPr lang="en-US" dirty="0"/>
                  <a:t>Forward model</a:t>
                </a:r>
              </a:p>
              <a:p>
                <a:pPr marL="0" indent="0">
                  <a:lnSpc>
                    <a:spcPct val="100000"/>
                  </a:lnSpc>
                  <a:spcBef>
                    <a:spcPts val="600"/>
                  </a:spcBef>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𝝈</m:t>
                          </m:r>
                        </m:e>
                        <m:sub>
                          <m:r>
                            <a:rPr lang="en-US" b="1" i="1" smtClean="0">
                              <a:latin typeface="Cambria Math" panose="02040503050406030204" pitchFamily="18" charset="0"/>
                              <a:ea typeface="Cambria Math" panose="02040503050406030204" pitchFamily="18" charset="0"/>
                            </a:rPr>
                            <m:t>𝟏</m:t>
                          </m:r>
                        </m:sub>
                      </m:sSub>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𝟒</m:t>
                      </m:r>
                      <m:r>
                        <a:rPr lang="en-US" b="1" i="1" smtClean="0">
                          <a:latin typeface="Cambria Math" panose="02040503050406030204" pitchFamily="18" charset="0"/>
                          <a:ea typeface="Cambria Math" panose="02040503050406030204" pitchFamily="18" charset="0"/>
                        </a:rPr>
                        <m:t>𝒖</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𝒅</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e>
                      </m:d>
                    </m:oMath>
                  </m:oMathPara>
                </a14:m>
                <a:endParaRPr lang="en-US" b="1" dirty="0">
                  <a:ea typeface="Cambria Math" panose="02040503050406030204" pitchFamily="18" charset="0"/>
                </a:endParaRPr>
              </a:p>
              <a:p>
                <a:pPr marL="0" indent="0">
                  <a:lnSpc>
                    <a:spcPct val="100000"/>
                  </a:lnSpc>
                  <a:spcBef>
                    <a:spcPts val="6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𝝈</m:t>
                          </m:r>
                        </m:e>
                        <m:sub>
                          <m:r>
                            <a:rPr lang="en-US" b="1" i="1" smtClean="0">
                              <a:latin typeface="Cambria Math" panose="02040503050406030204" pitchFamily="18" charset="0"/>
                              <a:ea typeface="Cambria Math" panose="02040503050406030204" pitchFamily="18" charset="0"/>
                            </a:rPr>
                            <m:t>𝟐</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𝒑</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𝒖</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𝒑</m:t>
                          </m:r>
                        </m:e>
                      </m:d>
                      <m:r>
                        <a:rPr lang="en-US"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𝟒</m:t>
                      </m:r>
                      <m:r>
                        <a:rPr lang="en-US" i="1">
                          <a:latin typeface="Cambria Math" panose="02040503050406030204" pitchFamily="18" charset="0"/>
                          <a:ea typeface="Cambria Math" panose="02040503050406030204" pitchFamily="18" charset="0"/>
                        </a:rPr>
                        <m:t>𝒅</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𝒑</m:t>
                          </m:r>
                        </m:e>
                      </m:d>
                    </m:oMath>
                  </m:oMathPara>
                </a14:m>
                <a:endParaRPr lang="en-US" dirty="0">
                  <a:ea typeface="Cambria Math" panose="02040503050406030204" pitchFamily="18" charset="0"/>
                </a:endParaRPr>
              </a:p>
              <a:p>
                <a:pPr marL="0" indent="0">
                  <a:lnSpc>
                    <a:spcPct val="100000"/>
                  </a:lnSpc>
                  <a:spcBef>
                    <a:spcPts val="6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𝒖</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𝒑</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𝑵</m:t>
                          </m:r>
                        </m:e>
                        <m:sub>
                          <m:r>
                            <a:rPr lang="en-US" b="1" i="1" smtClean="0">
                              <a:latin typeface="Cambria Math" panose="02040503050406030204" pitchFamily="18" charset="0"/>
                              <a:ea typeface="Cambria Math" panose="02040503050406030204" pitchFamily="18" charset="0"/>
                            </a:rPr>
                            <m:t>𝒖</m:t>
                          </m:r>
                        </m:sub>
                      </m:sSub>
                      <m:sSup>
                        <m:sSupPr>
                          <m:ctrlPr>
                            <a:rPr lang="en-US"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𝒙</m:t>
                          </m:r>
                        </m:e>
                        <m:sup>
                          <m:sSub>
                            <m:sSubPr>
                              <m:ctrlPr>
                                <a:rPr lang="en-US"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𝒂</m:t>
                              </m:r>
                            </m:e>
                            <m:sub>
                              <m:r>
                                <a:rPr lang="en-US" b="1" i="1" smtClean="0">
                                  <a:latin typeface="Cambria Math" panose="02040503050406030204" pitchFamily="18" charset="0"/>
                                  <a:ea typeface="Cambria Math" panose="02040503050406030204" pitchFamily="18" charset="0"/>
                                </a:rPr>
                                <m:t>𝒖</m:t>
                              </m:r>
                            </m:sub>
                          </m:sSub>
                        </m:sup>
                      </m:sSup>
                      <m:sSup>
                        <m:sSupPr>
                          <m:ctrlPr>
                            <a:rPr lang="en-US"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e>
                        <m:sup>
                          <m:sSub>
                            <m:sSubPr>
                              <m:ctrlPr>
                                <a:rPr lang="en-US" i="1">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𝒃</m:t>
                              </m:r>
                            </m:e>
                            <m:sub>
                              <m:r>
                                <a:rPr lang="en-US" i="1">
                                  <a:latin typeface="Cambria Math" panose="02040503050406030204" pitchFamily="18" charset="0"/>
                                  <a:ea typeface="Cambria Math" panose="02040503050406030204" pitchFamily="18" charset="0"/>
                                </a:rPr>
                                <m:t>𝒖</m:t>
                              </m:r>
                            </m:sub>
                          </m:sSub>
                        </m:sup>
                      </m:sSup>
                    </m:oMath>
                  </m:oMathPara>
                </a14:m>
                <a:endParaRPr lang="en-US" dirty="0">
                  <a:ea typeface="Cambria Math" panose="02040503050406030204" pitchFamily="18" charset="0"/>
                </a:endParaRPr>
              </a:p>
              <a:p>
                <a:pPr marL="0" indent="0">
                  <a:lnSpc>
                    <a:spcPct val="100000"/>
                  </a:lnSpc>
                  <a:spcBef>
                    <a:spcPts val="6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𝒅</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𝒑</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𝑵</m:t>
                          </m:r>
                        </m:e>
                        <m:sub>
                          <m:r>
                            <a:rPr lang="en-US" b="1" i="1" smtClean="0">
                              <a:latin typeface="Cambria Math" panose="02040503050406030204" pitchFamily="18" charset="0"/>
                              <a:ea typeface="Cambria Math" panose="02040503050406030204" pitchFamily="18" charset="0"/>
                            </a:rPr>
                            <m:t>𝒅</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𝒙</m:t>
                          </m:r>
                        </m:e>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𝒂</m:t>
                              </m:r>
                            </m:e>
                            <m:sub>
                              <m:r>
                                <a:rPr lang="en-US" b="1" i="1" smtClean="0">
                                  <a:latin typeface="Cambria Math" panose="02040503050406030204" pitchFamily="18" charset="0"/>
                                  <a:ea typeface="Cambria Math" panose="02040503050406030204" pitchFamily="18" charset="0"/>
                                </a:rPr>
                                <m:t>𝒅</m:t>
                              </m:r>
                            </m:sub>
                          </m:sSub>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𝟏</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e>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𝒃</m:t>
                              </m:r>
                            </m:e>
                            <m:sub>
                              <m:r>
                                <a:rPr lang="en-US" b="1" i="1" smtClean="0">
                                  <a:latin typeface="Cambria Math" panose="02040503050406030204" pitchFamily="18" charset="0"/>
                                  <a:ea typeface="Cambria Math" panose="02040503050406030204" pitchFamily="18" charset="0"/>
                                </a:rPr>
                                <m:t>𝒅</m:t>
                              </m:r>
                            </m:sub>
                          </m:sSub>
                        </m:sup>
                      </m:sSup>
                    </m:oMath>
                  </m:oMathPara>
                </a14:m>
                <a:endParaRPr lang="en-US" dirty="0">
                  <a:ea typeface="Cambria Math" panose="02040503050406030204" pitchFamily="18" charset="0"/>
                </a:endParaRPr>
              </a:p>
              <a:p>
                <a:pPr>
                  <a:lnSpc>
                    <a:spcPct val="100000"/>
                  </a:lnSpc>
                  <a:spcBef>
                    <a:spcPts val="600"/>
                  </a:spcBef>
                </a:pPr>
                <a:r>
                  <a:rPr lang="en-US" dirty="0"/>
                  <a:t>Inverse problem</a:t>
                </a:r>
              </a:p>
              <a:p>
                <a:pPr lvl="1">
                  <a:lnSpc>
                    <a:spcPct val="100000"/>
                  </a:lnSpc>
                  <a:spcBef>
                    <a:spcPts val="600"/>
                  </a:spcBef>
                </a:pPr>
                <a:r>
                  <a:rPr lang="en-US" dirty="0"/>
                  <a:t>Given event-level samples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𝝈</m:t>
                        </m:r>
                      </m:e>
                      <m:sub>
                        <m:r>
                          <a:rPr lang="en-US" b="1" i="1">
                            <a:latin typeface="Cambria Math" panose="02040503050406030204" pitchFamily="18" charset="0"/>
                            <a:ea typeface="Cambria Math" panose="02040503050406030204" pitchFamily="18" charset="0"/>
                          </a:rPr>
                          <m:t>𝒑</m:t>
                        </m:r>
                      </m:sub>
                      <m:sup>
                        <m:r>
                          <a:rPr lang="en-US" b="1" i="1">
                            <a:latin typeface="Cambria Math" panose="02040503050406030204" pitchFamily="18" charset="0"/>
                            <a:ea typeface="Cambria Math" panose="02040503050406030204" pitchFamily="18" charset="0"/>
                          </a:rPr>
                          <m:t>𝒐</m:t>
                        </m:r>
                      </m:sup>
                    </m:sSubSup>
                  </m:oMath>
                </a14:m>
                <a:r>
                  <a:rPr lang="en-US" dirty="0"/>
                  <a:t> and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𝝈</m:t>
                        </m:r>
                      </m:e>
                      <m:sub>
                        <m:r>
                          <a:rPr lang="en-US" b="1" i="1">
                            <a:latin typeface="Cambria Math" panose="02040503050406030204" pitchFamily="18" charset="0"/>
                            <a:ea typeface="Cambria Math" panose="02040503050406030204" pitchFamily="18" charset="0"/>
                          </a:rPr>
                          <m:t>𝒏</m:t>
                        </m:r>
                      </m:sub>
                      <m:sup>
                        <m:r>
                          <a:rPr lang="en-US" i="1">
                            <a:latin typeface="Cambria Math" panose="02040503050406030204" pitchFamily="18" charset="0"/>
                            <a:ea typeface="Cambria Math" panose="02040503050406030204" pitchFamily="18" charset="0"/>
                          </a:rPr>
                          <m:t>𝒐</m:t>
                        </m:r>
                      </m:sup>
                    </m:sSubSup>
                  </m:oMath>
                </a14:m>
                <a:r>
                  <a:rPr lang="en-US" dirty="0"/>
                  <a:t> , infer QCF </a:t>
                </a:r>
                <a:r>
                  <a:rPr lang="en-US" dirty="0" err="1"/>
                  <a:t>parameters</a:t>
                </a:r>
                <a:r>
                  <a:rPr lang="en-US" dirty="0"/>
                  <a:t> </a:t>
                </a:r>
              </a:p>
              <a:p>
                <a:pPr marL="342900" lvl="1" indent="0">
                  <a:lnSpc>
                    <a:spcPct val="100000"/>
                  </a:lnSpc>
                  <a:spcBef>
                    <a:spcPts val="600"/>
                  </a:spcBef>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𝑝</m:t>
                      </m:r>
                      <m:r>
                        <a:rPr lang="en-US" b="0" i="0"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𝑵</m:t>
                          </m:r>
                        </m:e>
                        <m:sub>
                          <m:r>
                            <a:rPr lang="en-US" b="1" i="1" smtClean="0">
                              <a:latin typeface="Cambria Math" panose="02040503050406030204" pitchFamily="18" charset="0"/>
                              <a:ea typeface="Cambria Math" panose="02040503050406030204" pitchFamily="18" charset="0"/>
                            </a:rPr>
                            <m:t>𝒖</m:t>
                          </m:r>
                        </m:sub>
                      </m:sSub>
                      <m:r>
                        <a:rPr lang="en-US" b="1"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1" i="1">
                              <a:latin typeface="Cambria Math" panose="02040503050406030204" pitchFamily="18" charset="0"/>
                              <a:ea typeface="Cambria Math" panose="02040503050406030204" pitchFamily="18" charset="0"/>
                            </a:rPr>
                            <m:t>𝒖</m:t>
                          </m:r>
                        </m:sub>
                      </m:sSub>
                      <m:r>
                        <a:rPr lang="en-US" b="1"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1" i="1">
                              <a:latin typeface="Cambria Math" panose="02040503050406030204" pitchFamily="18" charset="0"/>
                              <a:ea typeface="Cambria Math" panose="02040503050406030204" pitchFamily="18" charset="0"/>
                            </a:rPr>
                            <m:t>𝒖</m:t>
                          </m:r>
                        </m:sub>
                      </m:sSub>
                      <m:r>
                        <a:rPr lang="en-US" b="1"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𝑵</m:t>
                          </m:r>
                        </m:e>
                        <m:sub>
                          <m:r>
                            <a:rPr lang="en-US" b="1" i="1" smtClean="0">
                              <a:latin typeface="Cambria Math" panose="02040503050406030204" pitchFamily="18" charset="0"/>
                              <a:ea typeface="Cambria Math" panose="02040503050406030204" pitchFamily="18" charset="0"/>
                            </a:rPr>
                            <m:t>𝒅</m:t>
                          </m:r>
                        </m:sub>
                      </m:sSub>
                      <m:r>
                        <a:rPr lang="en-US" b="1"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b="1" i="1" smtClean="0">
                              <a:latin typeface="Cambria Math" panose="02040503050406030204" pitchFamily="18" charset="0"/>
                              <a:ea typeface="Cambria Math" panose="02040503050406030204" pitchFamily="18" charset="0"/>
                            </a:rPr>
                            <m:t>𝒅</m:t>
                          </m:r>
                        </m:sub>
                      </m:sSub>
                      <m:r>
                        <a:rPr lang="en-US" b="1"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1" i="1" smtClean="0">
                              <a:latin typeface="Cambria Math" panose="02040503050406030204" pitchFamily="18" charset="0"/>
                              <a:ea typeface="Cambria Math" panose="02040503050406030204" pitchFamily="18" charset="0"/>
                            </a:rPr>
                            <m:t>𝒅</m:t>
                          </m:r>
                        </m:sub>
                      </m:sSub>
                      <m:r>
                        <a:rPr lang="en-US" b="1"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3" name="Content Placeholder 2">
                <a:extLst>
                  <a:ext uri="{FF2B5EF4-FFF2-40B4-BE49-F238E27FC236}">
                    <a16:creationId xmlns:a16="http://schemas.microsoft.com/office/drawing/2014/main" id="{2C7916C7-F980-7FA2-675D-21F1E5AFE8DE}"/>
                  </a:ext>
                </a:extLst>
              </p:cNvPr>
              <p:cNvSpPr>
                <a:spLocks noGrp="1" noRot="1" noChangeAspect="1" noMove="1" noResize="1" noEditPoints="1" noAdjustHandles="1" noChangeArrowheads="1" noChangeShapeType="1" noTextEdit="1"/>
              </p:cNvSpPr>
              <p:nvPr>
                <p:ph idx="1"/>
              </p:nvPr>
            </p:nvSpPr>
            <p:spPr>
              <a:xfrm>
                <a:off x="311700" y="1087820"/>
                <a:ext cx="8520600" cy="3416400"/>
              </a:xfrm>
              <a:blipFill>
                <a:blip r:embed="rId2"/>
                <a:stretch>
                  <a:fillRect b="-9626"/>
                </a:stretch>
              </a:blipFill>
            </p:spPr>
            <p:txBody>
              <a:bodyPr/>
              <a:lstStyle/>
              <a:p>
                <a:r>
                  <a:rPr lang="en-US">
                    <a:noFill/>
                  </a:rPr>
                  <a:t> </a:t>
                </a:r>
              </a:p>
            </p:txBody>
          </p:sp>
        </mc:Fallback>
      </mc:AlternateContent>
    </p:spTree>
    <p:extLst>
      <p:ext uri="{BB962C8B-B14F-4D97-AF65-F5344CB8AC3E}">
        <p14:creationId xmlns:p14="http://schemas.microsoft.com/office/powerpoint/2010/main" val="188676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74A8-AD52-4290-87A7-42EAA112C1F4}"/>
              </a:ext>
            </a:extLst>
          </p:cNvPr>
          <p:cNvSpPr>
            <a:spLocks noGrp="1"/>
          </p:cNvSpPr>
          <p:nvPr>
            <p:ph type="title"/>
          </p:nvPr>
        </p:nvSpPr>
        <p:spPr>
          <a:xfrm>
            <a:off x="311700" y="151858"/>
            <a:ext cx="8520600" cy="572700"/>
          </a:xfrm>
        </p:spPr>
        <p:txBody>
          <a:bodyPr/>
          <a:lstStyle/>
          <a:p>
            <a:r>
              <a:rPr lang="en-US" dirty="0"/>
              <a:t>The Inverse Problem</a:t>
            </a:r>
          </a:p>
        </p:txBody>
      </p:sp>
      <p:sp>
        <p:nvSpPr>
          <p:cNvPr id="5" name="Content Placeholder 2">
            <a:extLst>
              <a:ext uri="{FF2B5EF4-FFF2-40B4-BE49-F238E27FC236}">
                <a16:creationId xmlns:a16="http://schemas.microsoft.com/office/drawing/2014/main" id="{54656BEE-6731-469B-AA14-403753362D6C}"/>
              </a:ext>
            </a:extLst>
          </p:cNvPr>
          <p:cNvSpPr txBox="1">
            <a:spLocks/>
          </p:cNvSpPr>
          <p:nvPr/>
        </p:nvSpPr>
        <p:spPr>
          <a:xfrm>
            <a:off x="136113" y="860304"/>
            <a:ext cx="4177621"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dirty="0"/>
              <a:t>The Forward Problem (Normal Problem)</a:t>
            </a:r>
          </a:p>
          <a:p>
            <a:pPr lvl="1"/>
            <a:r>
              <a:rPr lang="en-US" dirty="0"/>
              <a:t>Use the model parameters to calculate the observables</a:t>
            </a:r>
          </a:p>
          <a:p>
            <a:pPr lvl="1"/>
            <a:endParaRPr lang="en-US" dirty="0"/>
          </a:p>
          <a:p>
            <a:r>
              <a:rPr lang="en-US" dirty="0"/>
              <a:t>The Inverse Problem</a:t>
            </a:r>
          </a:p>
          <a:p>
            <a:pPr lvl="1"/>
            <a:r>
              <a:rPr lang="en-US" dirty="0"/>
              <a:t>Use the results of actual observables to infer the values of the parameters characterizing the system</a:t>
            </a:r>
          </a:p>
        </p:txBody>
      </p:sp>
      <p:pic>
        <p:nvPicPr>
          <p:cNvPr id="6" name="Picture 5">
            <a:extLst>
              <a:ext uri="{FF2B5EF4-FFF2-40B4-BE49-F238E27FC236}">
                <a16:creationId xmlns:a16="http://schemas.microsoft.com/office/drawing/2014/main" id="{0675E2A9-FAD3-466C-A53B-DF867D0CF271}"/>
              </a:ext>
            </a:extLst>
          </p:cNvPr>
          <p:cNvPicPr>
            <a:picLocks noChangeAspect="1"/>
          </p:cNvPicPr>
          <p:nvPr/>
        </p:nvPicPr>
        <p:blipFill>
          <a:blip r:embed="rId2"/>
          <a:stretch>
            <a:fillRect/>
          </a:stretch>
        </p:blipFill>
        <p:spPr>
          <a:xfrm>
            <a:off x="4068618" y="881244"/>
            <a:ext cx="4922044" cy="3188601"/>
          </a:xfrm>
          <a:prstGeom prst="rect">
            <a:avLst/>
          </a:prstGeom>
        </p:spPr>
      </p:pic>
    </p:spTree>
    <p:extLst>
      <p:ext uri="{BB962C8B-B14F-4D97-AF65-F5344CB8AC3E}">
        <p14:creationId xmlns:p14="http://schemas.microsoft.com/office/powerpoint/2010/main" val="26171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C763-273A-AB03-599A-05A77BEEF215}"/>
              </a:ext>
            </a:extLst>
          </p:cNvPr>
          <p:cNvSpPr>
            <a:spLocks noGrp="1"/>
          </p:cNvSpPr>
          <p:nvPr>
            <p:ph type="title"/>
          </p:nvPr>
        </p:nvSpPr>
        <p:spPr>
          <a:xfrm>
            <a:off x="311700" y="206727"/>
            <a:ext cx="8520600" cy="572700"/>
          </a:xfrm>
        </p:spPr>
        <p:txBody>
          <a:bodyPr/>
          <a:lstStyle/>
          <a:p>
            <a:r>
              <a:rPr lang="en-US" dirty="0"/>
              <a:t>Computational Experiments</a:t>
            </a:r>
          </a:p>
        </p:txBody>
      </p:sp>
      <p:sp>
        <p:nvSpPr>
          <p:cNvPr id="3" name="Content Placeholder 2">
            <a:extLst>
              <a:ext uri="{FF2B5EF4-FFF2-40B4-BE49-F238E27FC236}">
                <a16:creationId xmlns:a16="http://schemas.microsoft.com/office/drawing/2014/main" id="{366B8A6B-1A07-5303-8D3A-D518A2744649}"/>
              </a:ext>
            </a:extLst>
          </p:cNvPr>
          <p:cNvSpPr>
            <a:spLocks noGrp="1"/>
          </p:cNvSpPr>
          <p:nvPr>
            <p:ph idx="1"/>
          </p:nvPr>
        </p:nvSpPr>
        <p:spPr>
          <a:xfrm>
            <a:off x="311700" y="863550"/>
            <a:ext cx="8520600" cy="3416400"/>
          </a:xfrm>
        </p:spPr>
        <p:txBody>
          <a:bodyPr/>
          <a:lstStyle/>
          <a:p>
            <a:r>
              <a:rPr lang="en-US" dirty="0"/>
              <a:t>1D QCF Proxy Model</a:t>
            </a:r>
          </a:p>
          <a:p>
            <a:pPr lvl="1"/>
            <a:r>
              <a:rPr lang="en-US" dirty="0"/>
              <a:t>We can use 1D inverse CDF as the truth</a:t>
            </a:r>
          </a:p>
          <a:p>
            <a:r>
              <a:rPr lang="en-US" dirty="0"/>
              <a:t>1D inverse CDF</a:t>
            </a:r>
          </a:p>
          <a:p>
            <a:pPr lvl="1"/>
            <a:r>
              <a:rPr lang="en-US" dirty="0"/>
              <a:t>“Perfect” sampling</a:t>
            </a:r>
          </a:p>
          <a:p>
            <a:pPr lvl="1"/>
            <a:r>
              <a:rPr lang="en-US" dirty="0"/>
              <a:t>Need to evaluate PDF for every sample</a:t>
            </a:r>
          </a:p>
          <a:p>
            <a:r>
              <a:rPr lang="en-US" dirty="0"/>
              <a:t>Generative AI-based Surrogates</a:t>
            </a:r>
          </a:p>
          <a:p>
            <a:pPr lvl="1"/>
            <a:r>
              <a:rPr lang="en-US" dirty="0"/>
              <a:t>Conditional GAN</a:t>
            </a:r>
          </a:p>
          <a:p>
            <a:pPr lvl="1"/>
            <a:r>
              <a:rPr lang="en-US" dirty="0"/>
              <a:t>Conditional Diffusion Model (DM)</a:t>
            </a:r>
          </a:p>
          <a:p>
            <a:pPr lvl="1"/>
            <a:r>
              <a:rPr lang="en-US" dirty="0"/>
              <a:t>Both trained on 20M parameter-event pairs</a:t>
            </a:r>
          </a:p>
          <a:p>
            <a:pPr lvl="1"/>
            <a:endParaRPr lang="en-US" dirty="0"/>
          </a:p>
        </p:txBody>
      </p:sp>
    </p:spTree>
    <p:extLst>
      <p:ext uri="{BB962C8B-B14F-4D97-AF65-F5344CB8AC3E}">
        <p14:creationId xmlns:p14="http://schemas.microsoft.com/office/powerpoint/2010/main" val="135508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block diagram&#10;&#10;AI-generated content may be incorrect.">
            <a:extLst>
              <a:ext uri="{FF2B5EF4-FFF2-40B4-BE49-F238E27FC236}">
                <a16:creationId xmlns:a16="http://schemas.microsoft.com/office/drawing/2014/main" id="{9D230984-9E27-03E8-7990-BF2EC412C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632" y="944936"/>
            <a:ext cx="5571550" cy="3133997"/>
          </a:xfrm>
          <a:prstGeom prst="rect">
            <a:avLst/>
          </a:prstGeom>
        </p:spPr>
      </p:pic>
      <p:sp>
        <p:nvSpPr>
          <p:cNvPr id="5" name="Title 1">
            <a:extLst>
              <a:ext uri="{FF2B5EF4-FFF2-40B4-BE49-F238E27FC236}">
                <a16:creationId xmlns:a16="http://schemas.microsoft.com/office/drawing/2014/main" id="{62FE17F1-BA2F-F7F0-7662-530B66CB34C8}"/>
              </a:ext>
            </a:extLst>
          </p:cNvPr>
          <p:cNvSpPr txBox="1">
            <a:spLocks/>
          </p:cNvSpPr>
          <p:nvPr/>
        </p:nvSpPr>
        <p:spPr>
          <a:xfrm>
            <a:off x="211282" y="32905"/>
            <a:ext cx="6172200" cy="4560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buClr>
                <a:schemeClr val="dk1"/>
              </a:buClr>
              <a:buSzPts val="2800"/>
              <a:buNone/>
              <a:defRPr sz="2800">
                <a:solidFill>
                  <a:schemeClr val="dk1"/>
                </a:solidFill>
                <a:latin typeface="Calibri" pitchFamily="34" charset="0"/>
              </a:defRPr>
            </a:lvl1pPr>
            <a:lvl2pPr>
              <a:buClr>
                <a:schemeClr val="dk1"/>
              </a:buClr>
              <a:buSzPts val="2800"/>
              <a:buNone/>
              <a:defRPr sz="2800">
                <a:solidFill>
                  <a:schemeClr val="dk1"/>
                </a:solidFill>
              </a:defRPr>
            </a:lvl2pPr>
            <a:lvl3pPr>
              <a:buClr>
                <a:schemeClr val="dk1"/>
              </a:buClr>
              <a:buSzPts val="2800"/>
              <a:buNone/>
              <a:defRPr sz="2800">
                <a:solidFill>
                  <a:schemeClr val="dk1"/>
                </a:solidFill>
              </a:defRPr>
            </a:lvl3pPr>
            <a:lvl4pPr>
              <a:buClr>
                <a:schemeClr val="dk1"/>
              </a:buClr>
              <a:buSzPts val="2800"/>
              <a:buNone/>
              <a:defRPr sz="2800">
                <a:solidFill>
                  <a:schemeClr val="dk1"/>
                </a:solidFill>
              </a:defRPr>
            </a:lvl4pPr>
            <a:lvl5pPr>
              <a:buClr>
                <a:schemeClr val="dk1"/>
              </a:buClr>
              <a:buSzPts val="2800"/>
              <a:buNone/>
              <a:defRPr sz="2800">
                <a:solidFill>
                  <a:schemeClr val="dk1"/>
                </a:solidFill>
              </a:defRPr>
            </a:lvl5pPr>
            <a:lvl6pPr>
              <a:buClr>
                <a:schemeClr val="dk1"/>
              </a:buClr>
              <a:buSzPts val="2800"/>
              <a:buNone/>
              <a:defRPr sz="2800">
                <a:solidFill>
                  <a:schemeClr val="dk1"/>
                </a:solidFill>
              </a:defRPr>
            </a:lvl6pPr>
            <a:lvl7pPr>
              <a:buClr>
                <a:schemeClr val="dk1"/>
              </a:buClr>
              <a:buSzPts val="2800"/>
              <a:buNone/>
              <a:defRPr sz="2800">
                <a:solidFill>
                  <a:schemeClr val="dk1"/>
                </a:solidFill>
              </a:defRPr>
            </a:lvl7pPr>
            <a:lvl8pPr>
              <a:buClr>
                <a:schemeClr val="dk1"/>
              </a:buClr>
              <a:buSzPts val="2800"/>
              <a:buNone/>
              <a:defRPr sz="2800">
                <a:solidFill>
                  <a:schemeClr val="dk1"/>
                </a:solidFill>
              </a:defRPr>
            </a:lvl8pPr>
            <a:lvl9pPr>
              <a:buClr>
                <a:schemeClr val="dk1"/>
              </a:buClr>
              <a:buSzPts val="2800"/>
              <a:buNone/>
              <a:defRPr sz="2800">
                <a:solidFill>
                  <a:schemeClr val="dk1"/>
                </a:solidFill>
              </a:defRPr>
            </a:lvl9pPr>
          </a:lstStyle>
          <a:p>
            <a:r>
              <a:rPr lang="en-US" dirty="0"/>
              <a:t>Conditional GAN as the Surrogate</a:t>
            </a:r>
          </a:p>
        </p:txBody>
      </p:sp>
      <p:sp>
        <p:nvSpPr>
          <p:cNvPr id="8" name="Content Placeholder 2">
            <a:extLst>
              <a:ext uri="{FF2B5EF4-FFF2-40B4-BE49-F238E27FC236}">
                <a16:creationId xmlns:a16="http://schemas.microsoft.com/office/drawing/2014/main" id="{2B46C00E-90FA-62A7-4C07-A185AA729BE4}"/>
              </a:ext>
            </a:extLst>
          </p:cNvPr>
          <p:cNvSpPr txBox="1">
            <a:spLocks/>
          </p:cNvSpPr>
          <p:nvPr/>
        </p:nvSpPr>
        <p:spPr>
          <a:xfrm>
            <a:off x="244764" y="1167694"/>
            <a:ext cx="2898854" cy="2447894"/>
          </a:xfrm>
          <a:prstGeom prst="rect">
            <a:avLst/>
          </a:prstGeom>
        </p:spPr>
        <p:txBody>
          <a:bodyPr/>
          <a:lst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a:lstStyle>
          <a:p>
            <a:r>
              <a:rPr lang="en-US" sz="1500" dirty="0"/>
              <a:t>Generator</a:t>
            </a:r>
          </a:p>
          <a:p>
            <a:pPr lvl="1"/>
            <a:r>
              <a:rPr lang="en-US" sz="1200" dirty="0"/>
              <a:t>Residual blocks</a:t>
            </a:r>
            <a:endParaRPr lang="en-US" sz="1050" dirty="0"/>
          </a:p>
          <a:p>
            <a:pPr lvl="2"/>
            <a:r>
              <a:rPr lang="en-US" sz="1100" dirty="0"/>
              <a:t>5 dense layers</a:t>
            </a:r>
          </a:p>
          <a:p>
            <a:pPr lvl="2"/>
            <a:r>
              <a:rPr lang="en-US" sz="1100" dirty="0"/>
              <a:t>512 neurons each</a:t>
            </a:r>
          </a:p>
          <a:p>
            <a:r>
              <a:rPr lang="en-US" sz="1500" dirty="0"/>
              <a:t>Discriminator</a:t>
            </a:r>
          </a:p>
          <a:p>
            <a:pPr lvl="1"/>
            <a:r>
              <a:rPr lang="en-US" sz="1200" dirty="0"/>
              <a:t>Similar architecture with 5% dropout</a:t>
            </a:r>
          </a:p>
          <a:p>
            <a:r>
              <a:rPr lang="en-US" sz="1500" dirty="0"/>
              <a:t>Loss</a:t>
            </a:r>
          </a:p>
          <a:p>
            <a:pPr lvl="1"/>
            <a:r>
              <a:rPr lang="en-US" sz="1200" dirty="0"/>
              <a:t>Least Squares</a:t>
            </a:r>
          </a:p>
        </p:txBody>
      </p:sp>
    </p:spTree>
    <p:extLst>
      <p:ext uri="{BB962C8B-B14F-4D97-AF65-F5344CB8AC3E}">
        <p14:creationId xmlns:p14="http://schemas.microsoft.com/office/powerpoint/2010/main" val="3932071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flowchart&#10;&#10;AI-generated content may be incorrect.">
            <a:extLst>
              <a:ext uri="{FF2B5EF4-FFF2-40B4-BE49-F238E27FC236}">
                <a16:creationId xmlns:a16="http://schemas.microsoft.com/office/drawing/2014/main" id="{14803907-16B6-9E4E-B668-F834B8090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900" y="853209"/>
            <a:ext cx="5289357" cy="2975264"/>
          </a:xfrm>
          <a:prstGeom prst="rect">
            <a:avLst/>
          </a:prstGeom>
        </p:spPr>
      </p:pic>
      <p:sp>
        <p:nvSpPr>
          <p:cNvPr id="5" name="Title 1">
            <a:extLst>
              <a:ext uri="{FF2B5EF4-FFF2-40B4-BE49-F238E27FC236}">
                <a16:creationId xmlns:a16="http://schemas.microsoft.com/office/drawing/2014/main" id="{E295DCFC-4AF7-3F01-6A2B-40AC33B74FDF}"/>
              </a:ext>
            </a:extLst>
          </p:cNvPr>
          <p:cNvSpPr txBox="1">
            <a:spLocks/>
          </p:cNvSpPr>
          <p:nvPr/>
        </p:nvSpPr>
        <p:spPr>
          <a:xfrm>
            <a:off x="0" y="0"/>
            <a:ext cx="6172200" cy="8572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Clr>
                <a:schemeClr val="dk1"/>
              </a:buClr>
              <a:buSzPts val="2800"/>
              <a:buNone/>
              <a:defRPr sz="2800">
                <a:solidFill>
                  <a:schemeClr val="dk1"/>
                </a:solidFill>
                <a:latin typeface="Calibri" pitchFamily="34" charset="0"/>
              </a:defRPr>
            </a:lvl1pPr>
            <a:lvl2pPr>
              <a:buClr>
                <a:schemeClr val="dk1"/>
              </a:buClr>
              <a:buSzPts val="2800"/>
              <a:buNone/>
              <a:defRPr sz="2800">
                <a:solidFill>
                  <a:schemeClr val="dk1"/>
                </a:solidFill>
              </a:defRPr>
            </a:lvl2pPr>
            <a:lvl3pPr>
              <a:buClr>
                <a:schemeClr val="dk1"/>
              </a:buClr>
              <a:buSzPts val="2800"/>
              <a:buNone/>
              <a:defRPr sz="2800">
                <a:solidFill>
                  <a:schemeClr val="dk1"/>
                </a:solidFill>
              </a:defRPr>
            </a:lvl3pPr>
            <a:lvl4pPr>
              <a:buClr>
                <a:schemeClr val="dk1"/>
              </a:buClr>
              <a:buSzPts val="2800"/>
              <a:buNone/>
              <a:defRPr sz="2800">
                <a:solidFill>
                  <a:schemeClr val="dk1"/>
                </a:solidFill>
              </a:defRPr>
            </a:lvl4pPr>
            <a:lvl5pPr>
              <a:buClr>
                <a:schemeClr val="dk1"/>
              </a:buClr>
              <a:buSzPts val="2800"/>
              <a:buNone/>
              <a:defRPr sz="2800">
                <a:solidFill>
                  <a:schemeClr val="dk1"/>
                </a:solidFill>
              </a:defRPr>
            </a:lvl5pPr>
            <a:lvl6pPr>
              <a:buClr>
                <a:schemeClr val="dk1"/>
              </a:buClr>
              <a:buSzPts val="2800"/>
              <a:buNone/>
              <a:defRPr sz="2800">
                <a:solidFill>
                  <a:schemeClr val="dk1"/>
                </a:solidFill>
              </a:defRPr>
            </a:lvl6pPr>
            <a:lvl7pPr>
              <a:buClr>
                <a:schemeClr val="dk1"/>
              </a:buClr>
              <a:buSzPts val="2800"/>
              <a:buNone/>
              <a:defRPr sz="2800">
                <a:solidFill>
                  <a:schemeClr val="dk1"/>
                </a:solidFill>
              </a:defRPr>
            </a:lvl7pPr>
            <a:lvl8pPr>
              <a:buClr>
                <a:schemeClr val="dk1"/>
              </a:buClr>
              <a:buSzPts val="2800"/>
              <a:buNone/>
              <a:defRPr sz="2800">
                <a:solidFill>
                  <a:schemeClr val="dk1"/>
                </a:solidFill>
              </a:defRPr>
            </a:lvl8pPr>
            <a:lvl9pPr>
              <a:buClr>
                <a:schemeClr val="dk1"/>
              </a:buClr>
              <a:buSzPts val="2800"/>
              <a:buNone/>
              <a:defRPr sz="2800">
                <a:solidFill>
                  <a:schemeClr val="dk1"/>
                </a:solidFill>
              </a:defRPr>
            </a:lvl9pPr>
          </a:lstStyle>
          <a:p>
            <a:r>
              <a:rPr lang="en-US" dirty="0"/>
              <a:t>Diffusion Model as the Surrogate</a:t>
            </a:r>
          </a:p>
        </p:txBody>
      </p:sp>
      <p:sp>
        <p:nvSpPr>
          <p:cNvPr id="8" name="Content Placeholder 2">
            <a:extLst>
              <a:ext uri="{FF2B5EF4-FFF2-40B4-BE49-F238E27FC236}">
                <a16:creationId xmlns:a16="http://schemas.microsoft.com/office/drawing/2014/main" id="{660619BF-4B18-1F1E-1E97-C7C96F355DA0}"/>
              </a:ext>
            </a:extLst>
          </p:cNvPr>
          <p:cNvSpPr txBox="1">
            <a:spLocks/>
          </p:cNvSpPr>
          <p:nvPr/>
        </p:nvSpPr>
        <p:spPr>
          <a:xfrm>
            <a:off x="230909" y="951570"/>
            <a:ext cx="3860800" cy="2876903"/>
          </a:xfrm>
          <a:prstGeom prst="rect">
            <a:avLst/>
          </a:prstGeom>
        </p:spPr>
        <p:txBody>
          <a:bodyPr/>
          <a:lst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a:lstStyle>
          <a:p>
            <a:r>
              <a:rPr lang="en-US" sz="1800" dirty="0"/>
              <a:t>Denoising Network</a:t>
            </a:r>
          </a:p>
          <a:p>
            <a:pPr lvl="1"/>
            <a:r>
              <a:rPr lang="en-US" sz="1200" dirty="0"/>
              <a:t>6 MLP blocks (256 hidden units)</a:t>
            </a:r>
          </a:p>
          <a:p>
            <a:pPr lvl="1"/>
            <a:r>
              <a:rPr lang="en-US" sz="1200" dirty="0" err="1"/>
              <a:t>FiLM</a:t>
            </a:r>
            <a:r>
              <a:rPr lang="en-US" sz="1200" dirty="0"/>
              <a:t> (Feature-wise Linear Modulation) conditioning</a:t>
            </a:r>
          </a:p>
          <a:p>
            <a:r>
              <a:rPr lang="en-US" sz="1800" dirty="0"/>
              <a:t>Noise schedule</a:t>
            </a:r>
          </a:p>
          <a:p>
            <a:pPr lvl="1"/>
            <a:r>
              <a:rPr lang="en-US" sz="1200" dirty="0"/>
              <a:t>T = 1,000 steps</a:t>
            </a:r>
          </a:p>
          <a:p>
            <a:pPr lvl="1"/>
            <a:r>
              <a:rPr lang="en-US" sz="1200" dirty="0"/>
              <a:t>β</a:t>
            </a:r>
            <a:r>
              <a:rPr lang="en-US" sz="1200" baseline="-25000" dirty="0"/>
              <a:t>min</a:t>
            </a:r>
            <a:r>
              <a:rPr lang="en-US" sz="1200" dirty="0"/>
              <a:t> = 10</a:t>
            </a:r>
            <a:r>
              <a:rPr lang="en-US" sz="1200" baseline="30000" dirty="0"/>
              <a:t>−4</a:t>
            </a:r>
          </a:p>
          <a:p>
            <a:pPr lvl="1"/>
            <a:r>
              <a:rPr lang="en-US" sz="1200" dirty="0"/>
              <a:t>β</a:t>
            </a:r>
            <a:r>
              <a:rPr lang="en-US" sz="1200" baseline="-25000" dirty="0"/>
              <a:t>max</a:t>
            </a:r>
            <a:r>
              <a:rPr lang="en-US" sz="1200" dirty="0"/>
              <a:t> = 0.02</a:t>
            </a:r>
          </a:p>
          <a:p>
            <a:r>
              <a:rPr lang="en-US" sz="1800" dirty="0"/>
              <a:t>Training</a:t>
            </a:r>
          </a:p>
          <a:p>
            <a:pPr lvl="1"/>
            <a:r>
              <a:rPr lang="en-US" sz="1200" dirty="0"/>
              <a:t>MSE loss between predicted and true noise</a:t>
            </a:r>
          </a:p>
        </p:txBody>
      </p:sp>
    </p:spTree>
    <p:extLst>
      <p:ext uri="{BB962C8B-B14F-4D97-AF65-F5344CB8AC3E}">
        <p14:creationId xmlns:p14="http://schemas.microsoft.com/office/powerpoint/2010/main" val="550491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027C-B396-7258-6582-5BC733583A0F}"/>
              </a:ext>
            </a:extLst>
          </p:cNvPr>
          <p:cNvSpPr>
            <a:spLocks noGrp="1"/>
          </p:cNvSpPr>
          <p:nvPr>
            <p:ph type="title"/>
          </p:nvPr>
        </p:nvSpPr>
        <p:spPr>
          <a:xfrm>
            <a:off x="103881" y="100428"/>
            <a:ext cx="8520600" cy="572700"/>
          </a:xfrm>
        </p:spPr>
        <p:txBody>
          <a:bodyPr/>
          <a:lstStyle/>
          <a:p>
            <a:r>
              <a:rPr lang="en-US" dirty="0"/>
              <a:t>Fidelity Comparison of Generative AI Models</a:t>
            </a:r>
          </a:p>
        </p:txBody>
      </p:sp>
      <p:pic>
        <p:nvPicPr>
          <p:cNvPr id="5" name="Picture 4">
            <a:extLst>
              <a:ext uri="{FF2B5EF4-FFF2-40B4-BE49-F238E27FC236}">
                <a16:creationId xmlns:a16="http://schemas.microsoft.com/office/drawing/2014/main" id="{FEF483C5-29F1-C91A-B794-29186558FFDD}"/>
              </a:ext>
            </a:extLst>
          </p:cNvPr>
          <p:cNvPicPr>
            <a:picLocks noChangeAspect="1"/>
          </p:cNvPicPr>
          <p:nvPr/>
        </p:nvPicPr>
        <p:blipFill>
          <a:blip r:embed="rId2"/>
          <a:stretch>
            <a:fillRect/>
          </a:stretch>
        </p:blipFill>
        <p:spPr>
          <a:xfrm>
            <a:off x="1218236" y="715241"/>
            <a:ext cx="6707528" cy="3593523"/>
          </a:xfrm>
          <a:prstGeom prst="rect">
            <a:avLst/>
          </a:prstGeom>
        </p:spPr>
      </p:pic>
      <p:sp>
        <p:nvSpPr>
          <p:cNvPr id="6" name="TextBox 5">
            <a:extLst>
              <a:ext uri="{FF2B5EF4-FFF2-40B4-BE49-F238E27FC236}">
                <a16:creationId xmlns:a16="http://schemas.microsoft.com/office/drawing/2014/main" id="{B452F1EC-1CBA-669D-2D87-EF97A9BF5061}"/>
              </a:ext>
            </a:extLst>
          </p:cNvPr>
          <p:cNvSpPr txBox="1"/>
          <p:nvPr/>
        </p:nvSpPr>
        <p:spPr>
          <a:xfrm>
            <a:off x="1474556" y="4766073"/>
            <a:ext cx="3905236" cy="276999"/>
          </a:xfrm>
          <a:prstGeom prst="rect">
            <a:avLst/>
          </a:prstGeom>
          <a:noFill/>
        </p:spPr>
        <p:txBody>
          <a:bodyPr wrap="none" rtlCol="0">
            <a:spAutoFit/>
          </a:bodyPr>
          <a:lstStyle/>
          <a:p>
            <a:r>
              <a:rPr lang="en-US" sz="1200" dirty="0">
                <a:solidFill>
                  <a:schemeClr val="bg2"/>
                </a:solidFill>
              </a:rPr>
              <a:t>Diffusion Model yields better fidelity compared to GAN.</a:t>
            </a:r>
          </a:p>
        </p:txBody>
      </p:sp>
    </p:spTree>
    <p:extLst>
      <p:ext uri="{BB962C8B-B14F-4D97-AF65-F5344CB8AC3E}">
        <p14:creationId xmlns:p14="http://schemas.microsoft.com/office/powerpoint/2010/main" val="1577794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463A-984C-DB7F-730F-C57ABE679E15}"/>
              </a:ext>
            </a:extLst>
          </p:cNvPr>
          <p:cNvSpPr>
            <a:spLocks noGrp="1"/>
          </p:cNvSpPr>
          <p:nvPr>
            <p:ph type="title"/>
          </p:nvPr>
        </p:nvSpPr>
        <p:spPr>
          <a:xfrm>
            <a:off x="311700" y="195643"/>
            <a:ext cx="8520600" cy="572700"/>
          </a:xfrm>
        </p:spPr>
        <p:txBody>
          <a:bodyPr/>
          <a:lstStyle/>
          <a:p>
            <a:r>
              <a:rPr lang="en-US" dirty="0"/>
              <a:t>Comparison of Computational Time</a:t>
            </a:r>
          </a:p>
        </p:txBody>
      </p:sp>
      <p:pic>
        <p:nvPicPr>
          <p:cNvPr id="5" name="Content Placeholder 4">
            <a:extLst>
              <a:ext uri="{FF2B5EF4-FFF2-40B4-BE49-F238E27FC236}">
                <a16:creationId xmlns:a16="http://schemas.microsoft.com/office/drawing/2014/main" id="{09CF8141-6580-8C53-98B9-32870F2BE619}"/>
              </a:ext>
            </a:extLst>
          </p:cNvPr>
          <p:cNvPicPr>
            <a:picLocks noGrp="1" noChangeAspect="1"/>
          </p:cNvPicPr>
          <p:nvPr>
            <p:ph idx="1"/>
          </p:nvPr>
        </p:nvPicPr>
        <p:blipFill>
          <a:blip r:embed="rId2"/>
          <a:stretch>
            <a:fillRect/>
          </a:stretch>
        </p:blipFill>
        <p:spPr bwMode="auto">
          <a:xfrm>
            <a:off x="2141731" y="1167595"/>
            <a:ext cx="4602548"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544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0404-3360-D564-6861-5D6E40BEE19A}"/>
              </a:ext>
            </a:extLst>
          </p:cNvPr>
          <p:cNvSpPr>
            <a:spLocks noGrp="1"/>
          </p:cNvSpPr>
          <p:nvPr>
            <p:ph type="title"/>
          </p:nvPr>
        </p:nvSpPr>
        <p:spPr>
          <a:xfrm>
            <a:off x="53081" y="29527"/>
            <a:ext cx="8520600" cy="572700"/>
          </a:xfrm>
        </p:spPr>
        <p:txBody>
          <a:bodyPr/>
          <a:lstStyle/>
          <a:p>
            <a:r>
              <a:rPr lang="en-US" dirty="0"/>
              <a:t>QCF Parameter Inference</a:t>
            </a:r>
          </a:p>
        </p:txBody>
      </p:sp>
      <p:pic>
        <p:nvPicPr>
          <p:cNvPr id="5" name="Content Placeholder 4">
            <a:extLst>
              <a:ext uri="{FF2B5EF4-FFF2-40B4-BE49-F238E27FC236}">
                <a16:creationId xmlns:a16="http://schemas.microsoft.com/office/drawing/2014/main" id="{A1920701-65F2-5DE6-2B88-92B1E672CFB8}"/>
              </a:ext>
            </a:extLst>
          </p:cNvPr>
          <p:cNvPicPr>
            <a:picLocks noGrp="1" noChangeAspect="1"/>
          </p:cNvPicPr>
          <p:nvPr>
            <p:ph idx="1"/>
          </p:nvPr>
        </p:nvPicPr>
        <p:blipFill>
          <a:blip r:embed="rId2"/>
          <a:stretch>
            <a:fillRect/>
          </a:stretch>
        </p:blipFill>
        <p:spPr bwMode="auto">
          <a:xfrm>
            <a:off x="780474" y="1078771"/>
            <a:ext cx="3610914" cy="270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diagram of a graph&#10;&#10;AI-generated content may be incorrect.">
            <a:extLst>
              <a:ext uri="{FF2B5EF4-FFF2-40B4-BE49-F238E27FC236}">
                <a16:creationId xmlns:a16="http://schemas.microsoft.com/office/drawing/2014/main" id="{1DF78C60-BB05-A378-A386-935C6AA5C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890" y="1077676"/>
            <a:ext cx="3610914" cy="2710912"/>
          </a:xfrm>
          <a:prstGeom prst="rect">
            <a:avLst/>
          </a:prstGeom>
        </p:spPr>
      </p:pic>
      <p:sp>
        <p:nvSpPr>
          <p:cNvPr id="9" name="TextBox 8">
            <a:extLst>
              <a:ext uri="{FF2B5EF4-FFF2-40B4-BE49-F238E27FC236}">
                <a16:creationId xmlns:a16="http://schemas.microsoft.com/office/drawing/2014/main" id="{2748CA93-E65E-5E58-02EA-8F8DB8F60CD1}"/>
              </a:ext>
            </a:extLst>
          </p:cNvPr>
          <p:cNvSpPr txBox="1"/>
          <p:nvPr/>
        </p:nvSpPr>
        <p:spPr>
          <a:xfrm>
            <a:off x="721010" y="3923312"/>
            <a:ext cx="3670378" cy="461665"/>
          </a:xfrm>
          <a:prstGeom prst="rect">
            <a:avLst/>
          </a:prstGeom>
          <a:noFill/>
        </p:spPr>
        <p:txBody>
          <a:bodyPr wrap="square">
            <a:spAutoFit/>
          </a:bodyPr>
          <a:lstStyle/>
          <a:p>
            <a:pPr algn="ctr"/>
            <a:r>
              <a:rPr lang="en-US" sz="1200" dirty="0"/>
              <a:t>Parameter distributions obtained using an inverse-CDF sampler</a:t>
            </a:r>
          </a:p>
        </p:txBody>
      </p:sp>
      <p:sp>
        <p:nvSpPr>
          <p:cNvPr id="10" name="TextBox 9">
            <a:extLst>
              <a:ext uri="{FF2B5EF4-FFF2-40B4-BE49-F238E27FC236}">
                <a16:creationId xmlns:a16="http://schemas.microsoft.com/office/drawing/2014/main" id="{DA486ABA-036D-2298-8FDA-4A76B1DAED91}"/>
              </a:ext>
            </a:extLst>
          </p:cNvPr>
          <p:cNvSpPr txBox="1"/>
          <p:nvPr/>
        </p:nvSpPr>
        <p:spPr>
          <a:xfrm>
            <a:off x="4593889" y="3927928"/>
            <a:ext cx="3561820" cy="461665"/>
          </a:xfrm>
          <a:prstGeom prst="rect">
            <a:avLst/>
          </a:prstGeom>
          <a:noFill/>
        </p:spPr>
        <p:txBody>
          <a:bodyPr wrap="square">
            <a:spAutoFit/>
          </a:bodyPr>
          <a:lstStyle/>
          <a:p>
            <a:pPr algn="ctr"/>
            <a:r>
              <a:rPr lang="en-US" sz="1200" dirty="0"/>
              <a:t>Parameter distributions obtained using the surrogate sampler</a:t>
            </a:r>
          </a:p>
        </p:txBody>
      </p:sp>
    </p:spTree>
    <p:extLst>
      <p:ext uri="{BB962C8B-B14F-4D97-AF65-F5344CB8AC3E}">
        <p14:creationId xmlns:p14="http://schemas.microsoft.com/office/powerpoint/2010/main" val="863948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2EE0-43CA-7423-0F1E-39407AE057AF}"/>
              </a:ext>
            </a:extLst>
          </p:cNvPr>
          <p:cNvSpPr>
            <a:spLocks noGrp="1"/>
          </p:cNvSpPr>
          <p:nvPr>
            <p:ph type="title"/>
          </p:nvPr>
        </p:nvSpPr>
        <p:spPr>
          <a:xfrm>
            <a:off x="0" y="0"/>
            <a:ext cx="8520600" cy="572700"/>
          </a:xfrm>
        </p:spPr>
        <p:txBody>
          <a:bodyPr/>
          <a:lstStyle/>
          <a:p>
            <a:r>
              <a:rPr lang="en-US" dirty="0"/>
              <a:t>Reconstructed QCFs</a:t>
            </a:r>
          </a:p>
        </p:txBody>
      </p:sp>
      <p:pic>
        <p:nvPicPr>
          <p:cNvPr id="5" name="Content Placeholder 4" descr="A graph of a function&#10;&#10;AI-generated content may be incorrect.">
            <a:extLst>
              <a:ext uri="{FF2B5EF4-FFF2-40B4-BE49-F238E27FC236}">
                <a16:creationId xmlns:a16="http://schemas.microsoft.com/office/drawing/2014/main" id="{BAFA6C70-22E7-DCEE-B18E-E110DA2CEA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4690" y="560050"/>
            <a:ext cx="2415309" cy="4119091"/>
          </a:xfrm>
        </p:spPr>
      </p:pic>
      <p:pic>
        <p:nvPicPr>
          <p:cNvPr id="7" name="Picture 6" descr="A screenshot of a graph&#10;&#10;AI-generated content may be incorrect.">
            <a:extLst>
              <a:ext uri="{FF2B5EF4-FFF2-40B4-BE49-F238E27FC236}">
                <a16:creationId xmlns:a16="http://schemas.microsoft.com/office/drawing/2014/main" id="{E8FE03A9-9291-96FD-C01E-7C8495AF4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035" y="509248"/>
            <a:ext cx="2456873" cy="4189972"/>
          </a:xfrm>
          <a:prstGeom prst="rect">
            <a:avLst/>
          </a:prstGeom>
        </p:spPr>
      </p:pic>
      <p:sp>
        <p:nvSpPr>
          <p:cNvPr id="8" name="TextBox 7">
            <a:extLst>
              <a:ext uri="{FF2B5EF4-FFF2-40B4-BE49-F238E27FC236}">
                <a16:creationId xmlns:a16="http://schemas.microsoft.com/office/drawing/2014/main" id="{165A3F2C-2DEA-6012-A09C-C65EC197E08F}"/>
              </a:ext>
            </a:extLst>
          </p:cNvPr>
          <p:cNvSpPr txBox="1"/>
          <p:nvPr/>
        </p:nvSpPr>
        <p:spPr>
          <a:xfrm>
            <a:off x="1130356" y="4805576"/>
            <a:ext cx="2843723" cy="276999"/>
          </a:xfrm>
          <a:prstGeom prst="rect">
            <a:avLst/>
          </a:prstGeom>
          <a:noFill/>
        </p:spPr>
        <p:txBody>
          <a:bodyPr wrap="square">
            <a:spAutoFit/>
          </a:bodyPr>
          <a:lstStyle/>
          <a:p>
            <a:pPr algn="ctr"/>
            <a:r>
              <a:rPr lang="en-US" sz="1200" dirty="0"/>
              <a:t>Inverse CDF</a:t>
            </a:r>
          </a:p>
        </p:txBody>
      </p:sp>
      <p:sp>
        <p:nvSpPr>
          <p:cNvPr id="9" name="TextBox 8">
            <a:extLst>
              <a:ext uri="{FF2B5EF4-FFF2-40B4-BE49-F238E27FC236}">
                <a16:creationId xmlns:a16="http://schemas.microsoft.com/office/drawing/2014/main" id="{50FFFE96-4527-F1CD-9FA4-976D130E3822}"/>
              </a:ext>
            </a:extLst>
          </p:cNvPr>
          <p:cNvSpPr txBox="1"/>
          <p:nvPr/>
        </p:nvSpPr>
        <p:spPr>
          <a:xfrm>
            <a:off x="4442691" y="4813815"/>
            <a:ext cx="2843723" cy="253916"/>
          </a:xfrm>
          <a:prstGeom prst="rect">
            <a:avLst/>
          </a:prstGeom>
          <a:noFill/>
        </p:spPr>
        <p:txBody>
          <a:bodyPr wrap="square">
            <a:spAutoFit/>
          </a:bodyPr>
          <a:lstStyle/>
          <a:p>
            <a:pPr algn="ctr"/>
            <a:r>
              <a:rPr lang="en-US" sz="1050" dirty="0"/>
              <a:t>Generative AI-based Surrogate</a:t>
            </a:r>
          </a:p>
        </p:txBody>
      </p:sp>
    </p:spTree>
    <p:extLst>
      <p:ext uri="{BB962C8B-B14F-4D97-AF65-F5344CB8AC3E}">
        <p14:creationId xmlns:p14="http://schemas.microsoft.com/office/powerpoint/2010/main" val="2755974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2A6A-BA2D-F10C-7195-43ACF803BBF5}"/>
              </a:ext>
            </a:extLst>
          </p:cNvPr>
          <p:cNvSpPr>
            <a:spLocks noGrp="1"/>
          </p:cNvSpPr>
          <p:nvPr>
            <p:ph type="title"/>
          </p:nvPr>
        </p:nvSpPr>
        <p:spPr>
          <a:xfrm>
            <a:off x="0" y="9472"/>
            <a:ext cx="8520600" cy="572700"/>
          </a:xfrm>
        </p:spPr>
        <p:txBody>
          <a:bodyPr/>
          <a:lstStyle/>
          <a:p>
            <a:r>
              <a:rPr lang="en-US" dirty="0"/>
              <a:t>Reconstructed Cross-sections</a:t>
            </a:r>
          </a:p>
        </p:txBody>
      </p:sp>
      <p:pic>
        <p:nvPicPr>
          <p:cNvPr id="5" name="Content Placeholder 4" descr="A graph of normalized yield and inverse cdf&#10;&#10;AI-generated content may be incorrect.">
            <a:extLst>
              <a:ext uri="{FF2B5EF4-FFF2-40B4-BE49-F238E27FC236}">
                <a16:creationId xmlns:a16="http://schemas.microsoft.com/office/drawing/2014/main" id="{8822BA58-9AF1-1092-B89C-297A53A9F7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886" y="582172"/>
            <a:ext cx="2482714" cy="4083126"/>
          </a:xfrm>
        </p:spPr>
      </p:pic>
      <p:sp>
        <p:nvSpPr>
          <p:cNvPr id="7" name="TextBox 6">
            <a:extLst>
              <a:ext uri="{FF2B5EF4-FFF2-40B4-BE49-F238E27FC236}">
                <a16:creationId xmlns:a16="http://schemas.microsoft.com/office/drawing/2014/main" id="{2A5E01C1-0EF1-CE56-D64D-A6D5374AEE08}"/>
              </a:ext>
            </a:extLst>
          </p:cNvPr>
          <p:cNvSpPr txBox="1"/>
          <p:nvPr/>
        </p:nvSpPr>
        <p:spPr>
          <a:xfrm>
            <a:off x="757921" y="4609360"/>
            <a:ext cx="3125746" cy="461665"/>
          </a:xfrm>
          <a:prstGeom prst="rect">
            <a:avLst/>
          </a:prstGeom>
          <a:noFill/>
        </p:spPr>
        <p:txBody>
          <a:bodyPr wrap="square">
            <a:spAutoFit/>
          </a:bodyPr>
          <a:lstStyle/>
          <a:p>
            <a:pPr algn="ctr"/>
            <a:r>
              <a:rPr lang="en-US" sz="1200" dirty="0"/>
              <a:t>Reconstructed cross sections from parameters using an inverse-CDF sampler</a:t>
            </a:r>
          </a:p>
        </p:txBody>
      </p:sp>
      <p:pic>
        <p:nvPicPr>
          <p:cNvPr id="9" name="Picture 8" descr="A comparison of a normalized yield graph&#10;&#10;AI-generated content may be incorrect.">
            <a:extLst>
              <a:ext uri="{FF2B5EF4-FFF2-40B4-BE49-F238E27FC236}">
                <a16:creationId xmlns:a16="http://schemas.microsoft.com/office/drawing/2014/main" id="{C79C9EB0-3B4A-3AE7-1AE4-5F4748168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633" y="547755"/>
            <a:ext cx="2606098" cy="4047990"/>
          </a:xfrm>
          <a:prstGeom prst="rect">
            <a:avLst/>
          </a:prstGeom>
        </p:spPr>
      </p:pic>
      <p:sp>
        <p:nvSpPr>
          <p:cNvPr id="10" name="TextBox 9">
            <a:extLst>
              <a:ext uri="{FF2B5EF4-FFF2-40B4-BE49-F238E27FC236}">
                <a16:creationId xmlns:a16="http://schemas.microsoft.com/office/drawing/2014/main" id="{A5F36FA7-5451-A3AA-8510-DED6986E7F37}"/>
              </a:ext>
            </a:extLst>
          </p:cNvPr>
          <p:cNvSpPr txBox="1"/>
          <p:nvPr/>
        </p:nvSpPr>
        <p:spPr>
          <a:xfrm>
            <a:off x="4417255" y="4609360"/>
            <a:ext cx="3382854" cy="461665"/>
          </a:xfrm>
          <a:prstGeom prst="rect">
            <a:avLst/>
          </a:prstGeom>
          <a:noFill/>
        </p:spPr>
        <p:txBody>
          <a:bodyPr wrap="square">
            <a:spAutoFit/>
          </a:bodyPr>
          <a:lstStyle/>
          <a:p>
            <a:pPr algn="ctr"/>
            <a:r>
              <a:rPr lang="en-US" sz="1200" dirty="0"/>
              <a:t>Reconstructed cross sections from parameters using a Surrogate</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096B8D0-2459-701E-EBB2-4E4C05056F54}"/>
                  </a:ext>
                </a:extLst>
              </p:cNvPr>
              <p:cNvSpPr txBox="1"/>
              <p:nvPr/>
            </p:nvSpPr>
            <p:spPr>
              <a:xfrm>
                <a:off x="1415779" y="1491630"/>
                <a:ext cx="331469" cy="2539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ea typeface="Cambria Math" panose="02040503050406030204" pitchFamily="18" charset="0"/>
                            </a:rPr>
                          </m:ctrlPr>
                        </m:sSubPr>
                        <m:e>
                          <m:r>
                            <a:rPr lang="en-US" sz="1050" i="1">
                              <a:latin typeface="Cambria Math" panose="02040503050406030204" pitchFamily="18" charset="0"/>
                              <a:ea typeface="Cambria Math" panose="02040503050406030204" pitchFamily="18" charset="0"/>
                            </a:rPr>
                            <m:t>𝝈</m:t>
                          </m:r>
                        </m:e>
                        <m:sub>
                          <m:r>
                            <a:rPr lang="en-US" sz="1050" b="1" i="1">
                              <a:latin typeface="Cambria Math" panose="02040503050406030204" pitchFamily="18" charset="0"/>
                              <a:ea typeface="Cambria Math" panose="02040503050406030204" pitchFamily="18" charset="0"/>
                            </a:rPr>
                            <m:t>𝟏</m:t>
                          </m:r>
                        </m:sub>
                      </m:sSub>
                    </m:oMath>
                  </m:oMathPara>
                </a14:m>
                <a:endParaRPr lang="en-US" sz="1050" dirty="0"/>
              </a:p>
            </p:txBody>
          </p:sp>
        </mc:Choice>
        <mc:Fallback>
          <p:sp>
            <p:nvSpPr>
              <p:cNvPr id="12" name="TextBox 11">
                <a:extLst>
                  <a:ext uri="{FF2B5EF4-FFF2-40B4-BE49-F238E27FC236}">
                    <a16:creationId xmlns:a16="http://schemas.microsoft.com/office/drawing/2014/main" id="{0096B8D0-2459-701E-EBB2-4E4C05056F54}"/>
                  </a:ext>
                </a:extLst>
              </p:cNvPr>
              <p:cNvSpPr txBox="1">
                <a:spLocks noRot="1" noChangeAspect="1" noMove="1" noResize="1" noEditPoints="1" noAdjustHandles="1" noChangeArrowheads="1" noChangeShapeType="1" noTextEdit="1"/>
              </p:cNvSpPr>
              <p:nvPr/>
            </p:nvSpPr>
            <p:spPr>
              <a:xfrm>
                <a:off x="1415779" y="1491630"/>
                <a:ext cx="331469" cy="2539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F71250A7-F4E1-4DEE-066D-804ECECECF39}"/>
                  </a:ext>
                </a:extLst>
              </p:cNvPr>
              <p:cNvSpPr txBox="1"/>
              <p:nvPr/>
            </p:nvSpPr>
            <p:spPr>
              <a:xfrm>
                <a:off x="1435935" y="3236372"/>
                <a:ext cx="331469" cy="2539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ea typeface="Cambria Math" panose="02040503050406030204" pitchFamily="18" charset="0"/>
                            </a:rPr>
                          </m:ctrlPr>
                        </m:sSubPr>
                        <m:e>
                          <m:r>
                            <a:rPr lang="en-US" sz="1050" i="1">
                              <a:latin typeface="Cambria Math" panose="02040503050406030204" pitchFamily="18" charset="0"/>
                              <a:ea typeface="Cambria Math" panose="02040503050406030204" pitchFamily="18" charset="0"/>
                            </a:rPr>
                            <m:t>𝝈</m:t>
                          </m:r>
                        </m:e>
                        <m:sub>
                          <m:r>
                            <a:rPr lang="en-US" sz="1050" b="1" i="1">
                              <a:latin typeface="Cambria Math" panose="02040503050406030204" pitchFamily="18" charset="0"/>
                              <a:ea typeface="Cambria Math" panose="02040503050406030204" pitchFamily="18" charset="0"/>
                            </a:rPr>
                            <m:t>𝟐</m:t>
                          </m:r>
                        </m:sub>
                      </m:sSub>
                    </m:oMath>
                  </m:oMathPara>
                </a14:m>
                <a:endParaRPr lang="en-US" sz="1050" dirty="0"/>
              </a:p>
            </p:txBody>
          </p:sp>
        </mc:Choice>
        <mc:Fallback>
          <p:sp>
            <p:nvSpPr>
              <p:cNvPr id="13" name="TextBox 12">
                <a:extLst>
                  <a:ext uri="{FF2B5EF4-FFF2-40B4-BE49-F238E27FC236}">
                    <a16:creationId xmlns:a16="http://schemas.microsoft.com/office/drawing/2014/main" id="{F71250A7-F4E1-4DEE-066D-804ECECECF39}"/>
                  </a:ext>
                </a:extLst>
              </p:cNvPr>
              <p:cNvSpPr txBox="1">
                <a:spLocks noRot="1" noChangeAspect="1" noMove="1" noResize="1" noEditPoints="1" noAdjustHandles="1" noChangeArrowheads="1" noChangeShapeType="1" noTextEdit="1"/>
              </p:cNvSpPr>
              <p:nvPr/>
            </p:nvSpPr>
            <p:spPr>
              <a:xfrm>
                <a:off x="1435935" y="3236372"/>
                <a:ext cx="331469" cy="25391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99630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BFA3-3A4D-08B7-2298-07115E36579F}"/>
              </a:ext>
            </a:extLst>
          </p:cNvPr>
          <p:cNvSpPr>
            <a:spLocks noGrp="1"/>
          </p:cNvSpPr>
          <p:nvPr>
            <p:ph type="title"/>
          </p:nvPr>
        </p:nvSpPr>
        <p:spPr>
          <a:xfrm>
            <a:off x="36945" y="120253"/>
            <a:ext cx="3930887" cy="857250"/>
          </a:xfrm>
        </p:spPr>
        <p:txBody>
          <a:bodyPr/>
          <a:lstStyle/>
          <a:p>
            <a:r>
              <a:rPr lang="en-US" dirty="0"/>
              <a:t>Training Samples for Surrogate Model</a:t>
            </a:r>
          </a:p>
        </p:txBody>
      </p:sp>
      <p:sp>
        <p:nvSpPr>
          <p:cNvPr id="3" name="Content Placeholder 2">
            <a:extLst>
              <a:ext uri="{FF2B5EF4-FFF2-40B4-BE49-F238E27FC236}">
                <a16:creationId xmlns:a16="http://schemas.microsoft.com/office/drawing/2014/main" id="{7809B208-4AC9-B6FA-2283-39743906675F}"/>
              </a:ext>
            </a:extLst>
          </p:cNvPr>
          <p:cNvSpPr>
            <a:spLocks noGrp="1"/>
          </p:cNvSpPr>
          <p:nvPr>
            <p:ph idx="1"/>
          </p:nvPr>
        </p:nvSpPr>
        <p:spPr>
          <a:xfrm>
            <a:off x="335525" y="1403237"/>
            <a:ext cx="3248184" cy="2724950"/>
          </a:xfrm>
        </p:spPr>
        <p:txBody>
          <a:bodyPr/>
          <a:lstStyle/>
          <a:p>
            <a:pPr marL="0" indent="0">
              <a:buNone/>
            </a:pPr>
            <a:r>
              <a:rPr lang="en-US" b="0" dirty="0"/>
              <a:t>Comparison of parameter distributions for six parameters across datasets of different sizes using the inverse CDF, surrogate, and ground truth values. Error bars indicate the standard deviation of the predicted parameters.</a:t>
            </a:r>
          </a:p>
        </p:txBody>
      </p:sp>
      <p:pic>
        <p:nvPicPr>
          <p:cNvPr id="5" name="Picture 4">
            <a:extLst>
              <a:ext uri="{FF2B5EF4-FFF2-40B4-BE49-F238E27FC236}">
                <a16:creationId xmlns:a16="http://schemas.microsoft.com/office/drawing/2014/main" id="{3C63DD4A-50D1-02AC-02A4-DDDE09CE216D}"/>
              </a:ext>
            </a:extLst>
          </p:cNvPr>
          <p:cNvPicPr>
            <a:picLocks noChangeAspect="1"/>
          </p:cNvPicPr>
          <p:nvPr/>
        </p:nvPicPr>
        <p:blipFill>
          <a:blip r:embed="rId2"/>
          <a:stretch>
            <a:fillRect/>
          </a:stretch>
        </p:blipFill>
        <p:spPr>
          <a:xfrm>
            <a:off x="3956250" y="20538"/>
            <a:ext cx="4018129" cy="5143500"/>
          </a:xfrm>
          <a:prstGeom prst="rect">
            <a:avLst/>
          </a:prstGeom>
        </p:spPr>
      </p:pic>
    </p:spTree>
    <p:extLst>
      <p:ext uri="{BB962C8B-B14F-4D97-AF65-F5344CB8AC3E}">
        <p14:creationId xmlns:p14="http://schemas.microsoft.com/office/powerpoint/2010/main" val="4251439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2332-CCE0-2951-8A03-65CA8152A67D}"/>
              </a:ext>
            </a:extLst>
          </p:cNvPr>
          <p:cNvSpPr>
            <a:spLocks noGrp="1"/>
          </p:cNvSpPr>
          <p:nvPr>
            <p:ph type="title"/>
          </p:nvPr>
        </p:nvSpPr>
        <p:spPr>
          <a:xfrm>
            <a:off x="0" y="0"/>
            <a:ext cx="8520600" cy="572700"/>
          </a:xfrm>
        </p:spPr>
        <p:txBody>
          <a:bodyPr/>
          <a:lstStyle/>
          <a:p>
            <a:r>
              <a:rPr lang="en-US" dirty="0"/>
              <a:t>Comparison</a:t>
            </a:r>
          </a:p>
        </p:txBody>
      </p:sp>
      <p:sp>
        <p:nvSpPr>
          <p:cNvPr id="3" name="Content Placeholder 2">
            <a:extLst>
              <a:ext uri="{FF2B5EF4-FFF2-40B4-BE49-F238E27FC236}">
                <a16:creationId xmlns:a16="http://schemas.microsoft.com/office/drawing/2014/main" id="{69F3F191-D2CE-97B5-C645-B6BCB4207453}"/>
              </a:ext>
            </a:extLst>
          </p:cNvPr>
          <p:cNvSpPr>
            <a:spLocks noGrp="1"/>
          </p:cNvSpPr>
          <p:nvPr>
            <p:ph idx="1"/>
          </p:nvPr>
        </p:nvSpPr>
        <p:spPr>
          <a:xfrm>
            <a:off x="262083" y="433534"/>
            <a:ext cx="4180608" cy="4249302"/>
          </a:xfrm>
        </p:spPr>
        <p:txBody>
          <a:bodyPr/>
          <a:lstStyle/>
          <a:p>
            <a:r>
              <a:rPr lang="en-US" dirty="0"/>
              <a:t>Differentiable Samplers</a:t>
            </a:r>
          </a:p>
          <a:p>
            <a:pPr lvl="1"/>
            <a:r>
              <a:rPr lang="en-US" b="1" dirty="0"/>
              <a:t>Pros</a:t>
            </a:r>
          </a:p>
          <a:p>
            <a:pPr lvl="2"/>
            <a:r>
              <a:rPr lang="en-US" b="1" dirty="0"/>
              <a:t>Accurate</a:t>
            </a:r>
          </a:p>
          <a:p>
            <a:pPr lvl="2"/>
            <a:r>
              <a:rPr lang="en-US" b="1" dirty="0"/>
              <a:t>No pre-defined range of parameters</a:t>
            </a:r>
          </a:p>
          <a:p>
            <a:pPr lvl="2"/>
            <a:r>
              <a:rPr lang="en-US" b="1" dirty="0"/>
              <a:t>No training needed</a:t>
            </a:r>
          </a:p>
          <a:p>
            <a:pPr lvl="1"/>
            <a:r>
              <a:rPr lang="en-US" b="1" dirty="0"/>
              <a:t>Cons</a:t>
            </a:r>
          </a:p>
          <a:p>
            <a:pPr lvl="2"/>
            <a:r>
              <a:rPr lang="en-US" b="1" dirty="0"/>
              <a:t>Computational Costly</a:t>
            </a:r>
          </a:p>
          <a:p>
            <a:pPr lvl="2"/>
            <a:r>
              <a:rPr lang="en-US" b="1" dirty="0"/>
              <a:t>Difficulty in implementation to ensure differentiability</a:t>
            </a:r>
          </a:p>
          <a:p>
            <a:endParaRPr lang="en-US" dirty="0"/>
          </a:p>
        </p:txBody>
      </p:sp>
      <p:sp>
        <p:nvSpPr>
          <p:cNvPr id="4" name="Content Placeholder 2">
            <a:extLst>
              <a:ext uri="{FF2B5EF4-FFF2-40B4-BE49-F238E27FC236}">
                <a16:creationId xmlns:a16="http://schemas.microsoft.com/office/drawing/2014/main" id="{4E36F8E9-5CF6-8E05-2A16-CDB079D4FEAB}"/>
              </a:ext>
            </a:extLst>
          </p:cNvPr>
          <p:cNvSpPr txBox="1">
            <a:spLocks/>
          </p:cNvSpPr>
          <p:nvPr/>
        </p:nvSpPr>
        <p:spPr bwMode="auto">
          <a:xfrm>
            <a:off x="4281826" y="392590"/>
            <a:ext cx="4600091" cy="4479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indent="-342900">
              <a:lnSpc>
                <a:spcPct val="115000"/>
              </a:lnSpc>
              <a:spcBef>
                <a:spcPts val="900"/>
              </a:spcBef>
              <a:buClr>
                <a:schemeClr val="dk2"/>
              </a:buClr>
              <a:buSzPts val="1800"/>
              <a:buFont typeface="Wingdings" pitchFamily="2" charset="2"/>
              <a:buChar char="§"/>
              <a:defRPr sz="1800" b="1">
                <a:solidFill>
                  <a:schemeClr val="dk2"/>
                </a:solidFill>
                <a:latin typeface="Calibri" pitchFamily="34" charset="0"/>
              </a:defRPr>
            </a:lvl1pPr>
            <a:lvl2pPr marL="914400" indent="-317500">
              <a:lnSpc>
                <a:spcPct val="115000"/>
              </a:lnSpc>
              <a:spcBef>
                <a:spcPts val="1600"/>
              </a:spcBef>
              <a:buClr>
                <a:schemeClr val="dk2"/>
              </a:buClr>
              <a:buSzPts val="1400"/>
              <a:buChar char="○"/>
              <a:defRPr b="1">
                <a:solidFill>
                  <a:schemeClr val="dk2"/>
                </a:solidFill>
                <a:latin typeface="Calibri" pitchFamily="34" charset="0"/>
              </a:defRPr>
            </a:lvl2pPr>
            <a:lvl3pPr marL="1371600" indent="-317500">
              <a:lnSpc>
                <a:spcPct val="115000"/>
              </a:lnSpc>
              <a:spcBef>
                <a:spcPts val="1600"/>
              </a:spcBef>
              <a:buClr>
                <a:schemeClr val="dk2"/>
              </a:buClr>
              <a:buSzPts val="1400"/>
              <a:buFont typeface="Wingdings" pitchFamily="2" charset="2"/>
              <a:buChar char="§"/>
              <a:defRPr b="1">
                <a:solidFill>
                  <a:schemeClr val="dk2"/>
                </a:solidFill>
                <a:latin typeface="Calibri" pitchFamily="34" charset="0"/>
              </a:defRPr>
            </a:lvl3pPr>
            <a:lvl4pPr marL="1828800" indent="-317500">
              <a:lnSpc>
                <a:spcPct val="115000"/>
              </a:lnSpc>
              <a:spcBef>
                <a:spcPts val="1600"/>
              </a:spcBef>
              <a:buClr>
                <a:schemeClr val="dk2"/>
              </a:buClr>
              <a:buSzPts val="1400"/>
              <a:buChar char="●"/>
              <a:defRPr>
                <a:solidFill>
                  <a:schemeClr val="dk2"/>
                </a:solidFill>
                <a:latin typeface="Calibri" pitchFamily="34" charset="0"/>
              </a:defRPr>
            </a:lvl4pPr>
            <a:lvl5pPr marL="2286000" indent="-317500">
              <a:lnSpc>
                <a:spcPct val="115000"/>
              </a:lnSpc>
              <a:spcBef>
                <a:spcPts val="1600"/>
              </a:spcBef>
              <a:buClr>
                <a:schemeClr val="dk2"/>
              </a:buClr>
              <a:buSzPts val="1400"/>
              <a:buChar char="○"/>
              <a:defRPr>
                <a:solidFill>
                  <a:schemeClr val="dk2"/>
                </a:solidFill>
                <a:latin typeface="Calibri" pitchFamily="34" charset="0"/>
              </a:defRPr>
            </a:lvl5pPr>
            <a:lvl6pPr marL="2743200" indent="-317500">
              <a:lnSpc>
                <a:spcPct val="115000"/>
              </a:lnSpc>
              <a:spcBef>
                <a:spcPts val="1600"/>
              </a:spcBef>
              <a:buClr>
                <a:schemeClr val="dk2"/>
              </a:buClr>
              <a:buSzPts val="1400"/>
              <a:buChar char="■"/>
              <a:defRPr>
                <a:solidFill>
                  <a:schemeClr val="dk2"/>
                </a:solidFill>
              </a:defRPr>
            </a:lvl6pPr>
            <a:lvl7pPr marL="3200400" indent="-317500">
              <a:lnSpc>
                <a:spcPct val="115000"/>
              </a:lnSpc>
              <a:spcBef>
                <a:spcPts val="1600"/>
              </a:spcBef>
              <a:buClr>
                <a:schemeClr val="dk2"/>
              </a:buClr>
              <a:buSzPts val="1400"/>
              <a:buChar char="●"/>
              <a:defRPr>
                <a:solidFill>
                  <a:schemeClr val="dk2"/>
                </a:solidFill>
              </a:defRPr>
            </a:lvl7pPr>
            <a:lvl8pPr marL="3657600" indent="-317500">
              <a:lnSpc>
                <a:spcPct val="115000"/>
              </a:lnSpc>
              <a:spcBef>
                <a:spcPts val="1600"/>
              </a:spcBef>
              <a:buClr>
                <a:schemeClr val="dk2"/>
              </a:buClr>
              <a:buSzPts val="1400"/>
              <a:buChar char="○"/>
              <a:defRPr>
                <a:solidFill>
                  <a:schemeClr val="dk2"/>
                </a:solidFill>
              </a:defRPr>
            </a:lvl8pPr>
            <a:lvl9pPr marL="4114800" indent="-317500">
              <a:lnSpc>
                <a:spcPct val="115000"/>
              </a:lnSpc>
              <a:spcBef>
                <a:spcPts val="1600"/>
              </a:spcBef>
              <a:spcAft>
                <a:spcPts val="1600"/>
              </a:spcAft>
              <a:buClr>
                <a:schemeClr val="dk2"/>
              </a:buClr>
              <a:buSzPts val="1400"/>
              <a:buChar char="■"/>
              <a:defRPr>
                <a:solidFill>
                  <a:schemeClr val="dk2"/>
                </a:solidFill>
              </a:defRPr>
            </a:lvl9pPr>
          </a:lstStyle>
          <a:p>
            <a:r>
              <a:rPr lang="en-US" dirty="0"/>
              <a:t>Generative AI-based Surrogates</a:t>
            </a:r>
          </a:p>
          <a:p>
            <a:pPr lvl="1"/>
            <a:r>
              <a:rPr lang="en-US" dirty="0"/>
              <a:t>Pros</a:t>
            </a:r>
          </a:p>
          <a:p>
            <a:pPr lvl="2"/>
            <a:r>
              <a:rPr lang="en-US" dirty="0"/>
              <a:t>Fast (neural network evaluation)</a:t>
            </a:r>
          </a:p>
          <a:p>
            <a:pPr lvl="2"/>
            <a:r>
              <a:rPr lang="en-US" dirty="0"/>
              <a:t>Differentiable</a:t>
            </a:r>
          </a:p>
          <a:p>
            <a:pPr lvl="2"/>
            <a:r>
              <a:rPr lang="en-US" dirty="0"/>
              <a:t>Easy to incorporate into inference framework</a:t>
            </a:r>
          </a:p>
          <a:p>
            <a:pPr lvl="1"/>
            <a:r>
              <a:rPr lang="en-US" dirty="0"/>
              <a:t>Cons</a:t>
            </a:r>
          </a:p>
          <a:p>
            <a:pPr lvl="2"/>
            <a:r>
              <a:rPr lang="en-US" dirty="0"/>
              <a:t>Approximation error</a:t>
            </a:r>
          </a:p>
          <a:p>
            <a:pPr lvl="2"/>
            <a:r>
              <a:rPr lang="en-US" dirty="0"/>
              <a:t>Need to train with a lot of samples</a:t>
            </a:r>
          </a:p>
          <a:p>
            <a:pPr lvl="2"/>
            <a:r>
              <a:rPr lang="en-US" dirty="0"/>
              <a:t>Pre-defined range of parameters</a:t>
            </a:r>
          </a:p>
          <a:p>
            <a:endParaRPr lang="en-US" dirty="0"/>
          </a:p>
        </p:txBody>
      </p:sp>
    </p:spTree>
    <p:extLst>
      <p:ext uri="{BB962C8B-B14F-4D97-AF65-F5344CB8AC3E}">
        <p14:creationId xmlns:p14="http://schemas.microsoft.com/office/powerpoint/2010/main" val="140644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2984-C7C2-4F3A-95A2-28643EF3CE64}"/>
              </a:ext>
            </a:extLst>
          </p:cNvPr>
          <p:cNvSpPr>
            <a:spLocks noGrp="1"/>
          </p:cNvSpPr>
          <p:nvPr>
            <p:ph type="title"/>
          </p:nvPr>
        </p:nvSpPr>
        <p:spPr/>
        <p:txBody>
          <a:bodyPr/>
          <a:lstStyle/>
          <a:p>
            <a:r>
              <a:rPr lang="en-US" dirty="0"/>
              <a:t>The Challenges of Solving the </a:t>
            </a:r>
            <a:r>
              <a:rPr lang="en-US" dirty="0">
                <a:solidFill>
                  <a:srgbClr val="FF0000"/>
                </a:solidFill>
              </a:rPr>
              <a:t>Inverse Problem</a:t>
            </a:r>
          </a:p>
        </p:txBody>
      </p:sp>
      <p:sp>
        <p:nvSpPr>
          <p:cNvPr id="3" name="Text Placeholder 2">
            <a:extLst>
              <a:ext uri="{FF2B5EF4-FFF2-40B4-BE49-F238E27FC236}">
                <a16:creationId xmlns:a16="http://schemas.microsoft.com/office/drawing/2014/main" id="{283A2A88-9775-433F-BDEA-8E36C3D788E4}"/>
              </a:ext>
            </a:extLst>
          </p:cNvPr>
          <p:cNvSpPr>
            <a:spLocks noGrp="1"/>
          </p:cNvSpPr>
          <p:nvPr>
            <p:ph type="body" idx="1"/>
          </p:nvPr>
        </p:nvSpPr>
        <p:spPr/>
        <p:txBody>
          <a:bodyPr/>
          <a:lstStyle/>
          <a:p>
            <a:r>
              <a:rPr lang="en-US" dirty="0"/>
              <a:t>Ill-</a:t>
            </a:r>
            <a:r>
              <a:rPr lang="en-US" dirty="0" err="1"/>
              <a:t>posedness</a:t>
            </a:r>
            <a:endParaRPr lang="en-US" dirty="0"/>
          </a:p>
          <a:p>
            <a:pPr lvl="1"/>
            <a:r>
              <a:rPr lang="en-US" dirty="0"/>
              <a:t>Different values of the model parameters may be consistent with the observables</a:t>
            </a:r>
          </a:p>
          <a:p>
            <a:endParaRPr lang="en-US" dirty="0"/>
          </a:p>
          <a:p>
            <a:r>
              <a:rPr lang="en-US" dirty="0"/>
              <a:t>Curse of Dimensionality</a:t>
            </a:r>
          </a:p>
          <a:p>
            <a:pPr lvl="1"/>
            <a:r>
              <a:rPr lang="en-US" dirty="0"/>
              <a:t>Need to explore a huge, high-dimensional parameter space</a:t>
            </a:r>
          </a:p>
          <a:p>
            <a:pPr lvl="1"/>
            <a:r>
              <a:rPr lang="en-US" dirty="0"/>
              <a:t>Finding a needle in a haystack </a:t>
            </a:r>
          </a:p>
        </p:txBody>
      </p:sp>
    </p:spTree>
    <p:extLst>
      <p:ext uri="{BB962C8B-B14F-4D97-AF65-F5344CB8AC3E}">
        <p14:creationId xmlns:p14="http://schemas.microsoft.com/office/powerpoint/2010/main" val="2944233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390D-1D23-4980-A751-16B620BC0065}"/>
              </a:ext>
            </a:extLst>
          </p:cNvPr>
          <p:cNvSpPr>
            <a:spLocks noGrp="1"/>
          </p:cNvSpPr>
          <p:nvPr>
            <p:ph type="title"/>
          </p:nvPr>
        </p:nvSpPr>
        <p:spPr>
          <a:xfrm>
            <a:off x="311700" y="200719"/>
            <a:ext cx="8520600" cy="572700"/>
          </a:xfrm>
        </p:spPr>
        <p:txBody>
          <a:bodyPr/>
          <a:lstStyle/>
          <a:p>
            <a:r>
              <a:rPr lang="en-US" dirty="0"/>
              <a:t>Summary</a:t>
            </a:r>
          </a:p>
        </p:txBody>
      </p:sp>
      <p:sp>
        <p:nvSpPr>
          <p:cNvPr id="3" name="Text Placeholder 2">
            <a:extLst>
              <a:ext uri="{FF2B5EF4-FFF2-40B4-BE49-F238E27FC236}">
                <a16:creationId xmlns:a16="http://schemas.microsoft.com/office/drawing/2014/main" id="{2A1A8437-120F-4031-BA7C-A96D4B08FB8B}"/>
              </a:ext>
            </a:extLst>
          </p:cNvPr>
          <p:cNvSpPr>
            <a:spLocks noGrp="1"/>
          </p:cNvSpPr>
          <p:nvPr>
            <p:ph type="body" idx="1"/>
          </p:nvPr>
        </p:nvSpPr>
        <p:spPr>
          <a:xfrm>
            <a:off x="311700" y="970242"/>
            <a:ext cx="8520600" cy="3887944"/>
          </a:xfrm>
        </p:spPr>
        <p:txBody>
          <a:bodyPr/>
          <a:lstStyle/>
          <a:p>
            <a:pPr fontAlgn="base"/>
            <a:r>
              <a:rPr lang="en-US" dirty="0"/>
              <a:t>Inverse Problem</a:t>
            </a:r>
          </a:p>
          <a:p>
            <a:pPr lvl="1" fontAlgn="base">
              <a:spcBef>
                <a:spcPts val="600"/>
              </a:spcBef>
            </a:pPr>
            <a:r>
              <a:rPr lang="en-US" dirty="0"/>
              <a:t>Ill-</a:t>
            </a:r>
            <a:r>
              <a:rPr lang="en-US" dirty="0" err="1"/>
              <a:t>posedness</a:t>
            </a:r>
            <a:endParaRPr lang="en-US" dirty="0"/>
          </a:p>
          <a:p>
            <a:pPr lvl="1" fontAlgn="base">
              <a:spcBef>
                <a:spcPts val="600"/>
              </a:spcBef>
            </a:pPr>
            <a:r>
              <a:rPr lang="en-US" dirty="0"/>
              <a:t>Generative AI is natural to solving inverse problem</a:t>
            </a:r>
          </a:p>
          <a:p>
            <a:pPr lvl="2" fontAlgn="base">
              <a:spcBef>
                <a:spcPts val="600"/>
              </a:spcBef>
            </a:pPr>
            <a:r>
              <a:rPr lang="en-US" dirty="0"/>
              <a:t>Generate multiple solutions</a:t>
            </a:r>
          </a:p>
          <a:p>
            <a:pPr lvl="2" fontAlgn="base">
              <a:spcBef>
                <a:spcPts val="600"/>
              </a:spcBef>
            </a:pPr>
            <a:r>
              <a:rPr lang="en-US" dirty="0"/>
              <a:t>Diffusion Model yields better fidelity than GAN and Variational Autoencoder </a:t>
            </a:r>
          </a:p>
          <a:p>
            <a:pPr fontAlgn="base">
              <a:spcBef>
                <a:spcPts val="600"/>
              </a:spcBef>
            </a:pPr>
            <a:r>
              <a:rPr lang="en-US" dirty="0"/>
              <a:t>Challenges</a:t>
            </a:r>
          </a:p>
          <a:p>
            <a:pPr lvl="1" fontAlgn="base">
              <a:spcBef>
                <a:spcPts val="600"/>
              </a:spcBef>
            </a:pPr>
            <a:r>
              <a:rPr lang="en-US" dirty="0"/>
              <a:t>Stability</a:t>
            </a:r>
            <a:endParaRPr lang="en-US" sz="1800" dirty="0"/>
          </a:p>
          <a:p>
            <a:pPr lvl="1" fontAlgn="base">
              <a:spcBef>
                <a:spcPts val="600"/>
              </a:spcBef>
            </a:pPr>
            <a:r>
              <a:rPr lang="en-US" dirty="0"/>
              <a:t>Robustness</a:t>
            </a:r>
          </a:p>
          <a:p>
            <a:pPr lvl="1" fontAlgn="base">
              <a:spcBef>
                <a:spcPts val="600"/>
              </a:spcBef>
            </a:pPr>
            <a:r>
              <a:rPr lang="en-US" dirty="0"/>
              <a:t>Uncertainty Quantification</a:t>
            </a:r>
          </a:p>
          <a:p>
            <a:pPr lvl="1" fontAlgn="base">
              <a:spcBef>
                <a:spcPts val="600"/>
              </a:spcBef>
            </a:pPr>
            <a:r>
              <a:rPr lang="en-US" dirty="0"/>
              <a:t>Programming physics into the deep learning framework</a:t>
            </a:r>
          </a:p>
          <a:p>
            <a:pPr lvl="1" fontAlgn="base">
              <a:spcBef>
                <a:spcPts val="600"/>
              </a:spcBef>
            </a:pPr>
            <a:r>
              <a:rPr lang="en-US" dirty="0"/>
              <a:t>Extracting physics from inverse inferencing</a:t>
            </a:r>
          </a:p>
          <a:p>
            <a:pPr lvl="2"/>
            <a:endParaRPr lang="en-US" dirty="0"/>
          </a:p>
        </p:txBody>
      </p:sp>
    </p:spTree>
    <p:extLst>
      <p:ext uri="{BB962C8B-B14F-4D97-AF65-F5344CB8AC3E}">
        <p14:creationId xmlns:p14="http://schemas.microsoft.com/office/powerpoint/2010/main" val="1940450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0B4F-A234-458E-B911-2166529C2946}"/>
              </a:ext>
            </a:extLst>
          </p:cNvPr>
          <p:cNvSpPr>
            <a:spLocks noGrp="1"/>
          </p:cNvSpPr>
          <p:nvPr>
            <p:ph type="title"/>
          </p:nvPr>
        </p:nvSpPr>
        <p:spPr>
          <a:xfrm>
            <a:off x="311700" y="158839"/>
            <a:ext cx="8520600" cy="572700"/>
          </a:xfrm>
        </p:spPr>
        <p:txBody>
          <a:bodyPr/>
          <a:lstStyle/>
          <a:p>
            <a:r>
              <a:rPr lang="en-US" dirty="0"/>
              <a:t>References</a:t>
            </a:r>
          </a:p>
        </p:txBody>
      </p:sp>
      <p:sp>
        <p:nvSpPr>
          <p:cNvPr id="3" name="Text Placeholder 2">
            <a:extLst>
              <a:ext uri="{FF2B5EF4-FFF2-40B4-BE49-F238E27FC236}">
                <a16:creationId xmlns:a16="http://schemas.microsoft.com/office/drawing/2014/main" id="{3D869E49-1AB8-4C81-9CF9-E3CFBA489A98}"/>
              </a:ext>
            </a:extLst>
          </p:cNvPr>
          <p:cNvSpPr>
            <a:spLocks noGrp="1"/>
          </p:cNvSpPr>
          <p:nvPr>
            <p:ph type="body" idx="1"/>
          </p:nvPr>
        </p:nvSpPr>
        <p:spPr>
          <a:xfrm>
            <a:off x="311700" y="796487"/>
            <a:ext cx="8520600" cy="4103580"/>
          </a:xfrm>
        </p:spPr>
        <p:txBody>
          <a:bodyPr/>
          <a:lstStyle/>
          <a:p>
            <a:pPr>
              <a:lnSpc>
                <a:spcPct val="100000"/>
              </a:lnSpc>
              <a:spcBef>
                <a:spcPts val="600"/>
              </a:spcBef>
              <a:spcAft>
                <a:spcPts val="600"/>
              </a:spcAft>
            </a:pPr>
            <a:r>
              <a:rPr lang="en-US" sz="1600" dirty="0">
                <a:solidFill>
                  <a:schemeClr val="tx1"/>
                </a:solidFill>
              </a:rPr>
              <a:t>M. </a:t>
            </a:r>
            <a:r>
              <a:rPr lang="en-US" sz="1600" dirty="0" err="1">
                <a:solidFill>
                  <a:schemeClr val="tx1"/>
                </a:solidFill>
              </a:rPr>
              <a:t>Almaeen</a:t>
            </a:r>
            <a:r>
              <a:rPr lang="en-US" sz="1600" dirty="0">
                <a:solidFill>
                  <a:schemeClr val="tx1"/>
                </a:solidFill>
              </a:rPr>
              <a:t>, Y. </a:t>
            </a:r>
            <a:r>
              <a:rPr lang="en-US" sz="1600" dirty="0" err="1">
                <a:solidFill>
                  <a:schemeClr val="tx1"/>
                </a:solidFill>
              </a:rPr>
              <a:t>Alanazi</a:t>
            </a:r>
            <a:r>
              <a:rPr lang="en-US" sz="1600" dirty="0">
                <a:solidFill>
                  <a:schemeClr val="tx1"/>
                </a:solidFill>
              </a:rPr>
              <a:t>, N. Sato, W. </a:t>
            </a:r>
            <a:r>
              <a:rPr lang="en-US" sz="1600" dirty="0" err="1">
                <a:solidFill>
                  <a:schemeClr val="tx1"/>
                </a:solidFill>
              </a:rPr>
              <a:t>Melnitchouk</a:t>
            </a:r>
            <a:r>
              <a:rPr lang="en-US" sz="1600" dirty="0">
                <a:solidFill>
                  <a:schemeClr val="tx1"/>
                </a:solidFill>
              </a:rPr>
              <a:t>, M. P. </a:t>
            </a:r>
            <a:r>
              <a:rPr lang="en-US" sz="1600" dirty="0" err="1">
                <a:solidFill>
                  <a:schemeClr val="tx1"/>
                </a:solidFill>
              </a:rPr>
              <a:t>Kuchera</a:t>
            </a:r>
            <a:r>
              <a:rPr lang="en-US" sz="1600" dirty="0">
                <a:solidFill>
                  <a:schemeClr val="tx1"/>
                </a:solidFill>
              </a:rPr>
              <a:t>, Y. Li., “Variational Autoencoder Inverse Mapper: An End-to-End Deep Learning Framework for Inverse Problems.” Proceedings of International Joint Conference on Neural Networks (IJCNN2021), 2021.</a:t>
            </a:r>
          </a:p>
          <a:p>
            <a:pPr>
              <a:lnSpc>
                <a:spcPct val="100000"/>
              </a:lnSpc>
              <a:spcBef>
                <a:spcPts val="600"/>
              </a:spcBef>
              <a:spcAft>
                <a:spcPts val="600"/>
              </a:spcAft>
            </a:pPr>
            <a:r>
              <a:rPr lang="en-US" sz="1600" dirty="0">
                <a:solidFill>
                  <a:schemeClr val="tx1"/>
                </a:solidFill>
              </a:rPr>
              <a:t>M. Almaeen, T. Alghamdi, B. Kriesten, D. Adams, Y. Li, H. W. Lin, S. Liuti, “VAIM - CFF: A variational autoencoder inverse mapper solution to Compton form factor extraction from deeply virtual exclusive reactions,” The European Physical Journal C, 85(5): 499, 2025.</a:t>
            </a:r>
          </a:p>
          <a:p>
            <a:pPr>
              <a:lnSpc>
                <a:spcPct val="100000"/>
              </a:lnSpc>
              <a:spcBef>
                <a:spcPts val="600"/>
              </a:spcBef>
              <a:spcAft>
                <a:spcPts val="600"/>
              </a:spcAft>
            </a:pPr>
            <a:r>
              <a:rPr lang="en-US" sz="1600" dirty="0">
                <a:solidFill>
                  <a:schemeClr val="tx1"/>
                </a:solidFill>
              </a:rPr>
              <a:t>T. Alghamdi, J. Xu, N. Ramachandra, N. Sato, Y. Li, “Towards an event-level analysis in hadronic </a:t>
            </a:r>
            <a:r>
              <a:rPr lang="en-US" sz="1600" dirty="0" err="1">
                <a:solidFill>
                  <a:schemeClr val="tx1"/>
                </a:solidFill>
              </a:rPr>
              <a:t>physicsusing</a:t>
            </a:r>
            <a:r>
              <a:rPr lang="en-US" sz="1600" dirty="0">
                <a:solidFill>
                  <a:schemeClr val="tx1"/>
                </a:solidFill>
              </a:rPr>
              <a:t> generative AI-based surrogates,” IEEE International Conference on Tools with Artificial Intelligence (ICTAI2025), accepted, 2025.</a:t>
            </a:r>
          </a:p>
          <a:p>
            <a:pPr>
              <a:lnSpc>
                <a:spcPct val="100000"/>
              </a:lnSpc>
              <a:spcBef>
                <a:spcPts val="600"/>
              </a:spcBef>
              <a:spcAft>
                <a:spcPts val="600"/>
              </a:spcAft>
            </a:pPr>
            <a:endParaRPr lang="en-US" sz="1600" dirty="0">
              <a:solidFill>
                <a:schemeClr val="tx1"/>
              </a:solidFill>
            </a:endParaRPr>
          </a:p>
        </p:txBody>
      </p:sp>
    </p:spTree>
    <p:extLst>
      <p:ext uri="{BB962C8B-B14F-4D97-AF65-F5344CB8AC3E}">
        <p14:creationId xmlns:p14="http://schemas.microsoft.com/office/powerpoint/2010/main" val="4174597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8A3B-B8C4-4072-A54F-45C83BE58044}"/>
              </a:ext>
            </a:extLst>
          </p:cNvPr>
          <p:cNvSpPr>
            <a:spLocks noGrp="1"/>
          </p:cNvSpPr>
          <p:nvPr>
            <p:ph type="title"/>
          </p:nvPr>
        </p:nvSpPr>
        <p:spPr>
          <a:xfrm>
            <a:off x="311700" y="1925"/>
            <a:ext cx="8520600" cy="430844"/>
          </a:xfrm>
        </p:spPr>
        <p:txBody>
          <a:bodyPr/>
          <a:lstStyle/>
          <a:p>
            <a:r>
              <a:rPr lang="en-US" dirty="0"/>
              <a:t>Acknowledgements</a:t>
            </a:r>
          </a:p>
        </p:txBody>
      </p:sp>
      <p:sp>
        <p:nvSpPr>
          <p:cNvPr id="3" name="Content Placeholder 2">
            <a:extLst>
              <a:ext uri="{FF2B5EF4-FFF2-40B4-BE49-F238E27FC236}">
                <a16:creationId xmlns:a16="http://schemas.microsoft.com/office/drawing/2014/main" id="{8B81C025-5865-4AC0-A77F-79028F3AE2CD}"/>
              </a:ext>
            </a:extLst>
          </p:cNvPr>
          <p:cNvSpPr>
            <a:spLocks noGrp="1"/>
          </p:cNvSpPr>
          <p:nvPr>
            <p:ph idx="1"/>
          </p:nvPr>
        </p:nvSpPr>
        <p:spPr>
          <a:xfrm>
            <a:off x="311700" y="552182"/>
            <a:ext cx="8520600" cy="3416400"/>
          </a:xfrm>
        </p:spPr>
        <p:txBody>
          <a:bodyPr/>
          <a:lstStyle/>
          <a:p>
            <a:pPr marL="285750" indent="-285750"/>
            <a:r>
              <a:rPr lang="en-US" dirty="0"/>
              <a:t>DOE </a:t>
            </a:r>
            <a:r>
              <a:rPr lang="en-US" dirty="0" err="1"/>
              <a:t>SciDAC</a:t>
            </a:r>
            <a:r>
              <a:rPr lang="en-US" dirty="0"/>
              <a:t> Program</a:t>
            </a:r>
          </a:p>
          <a:p>
            <a:pPr marL="0" indent="0">
              <a:buNone/>
            </a:pPr>
            <a:endParaRPr lang="en-US" dirty="0"/>
          </a:p>
          <a:p>
            <a:pPr marL="0" indent="0">
              <a:buNone/>
            </a:pPr>
            <a:r>
              <a:rPr lang="en-US" dirty="0"/>
              <a:t> </a:t>
            </a:r>
          </a:p>
          <a:p>
            <a:pPr marL="285750" indent="-285750"/>
            <a:r>
              <a:rPr lang="en-US" dirty="0"/>
              <a:t>Center for Nuclear </a:t>
            </a:r>
            <a:r>
              <a:rPr lang="en-US" dirty="0" err="1"/>
              <a:t>Femtography</a:t>
            </a:r>
            <a:r>
              <a:rPr lang="en-US" dirty="0"/>
              <a:t> (CNF)</a:t>
            </a:r>
          </a:p>
          <a:p>
            <a:pPr marL="285750" indent="-285750"/>
            <a:endParaRPr lang="en-US" dirty="0"/>
          </a:p>
          <a:p>
            <a:pPr marL="285750" indent="-285750"/>
            <a:endParaRPr lang="en-US" dirty="0"/>
          </a:p>
          <a:p>
            <a:pPr marL="285750" indent="-285750"/>
            <a:r>
              <a:rPr lang="en-US" dirty="0"/>
              <a:t>ODU Data Science Seed Fundings 2023</a:t>
            </a:r>
          </a:p>
        </p:txBody>
      </p:sp>
      <p:pic>
        <p:nvPicPr>
          <p:cNvPr id="2050" name="Picture 2">
            <a:extLst>
              <a:ext uri="{FF2B5EF4-FFF2-40B4-BE49-F238E27FC236}">
                <a16:creationId xmlns:a16="http://schemas.microsoft.com/office/drawing/2014/main" id="{8F639539-4C7F-3427-D426-30EF26AA7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96" y="1157000"/>
            <a:ext cx="2857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 | femtocenter">
            <a:extLst>
              <a:ext uri="{FF2B5EF4-FFF2-40B4-BE49-F238E27FC236}">
                <a16:creationId xmlns:a16="http://schemas.microsoft.com/office/drawing/2014/main" id="{01B59C0C-390A-9EE0-7764-A6302F78D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17" y="2376776"/>
            <a:ext cx="3571875" cy="895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chool of Data Science at ODU ...">
            <a:extLst>
              <a:ext uri="{FF2B5EF4-FFF2-40B4-BE49-F238E27FC236}">
                <a16:creationId xmlns:a16="http://schemas.microsoft.com/office/drawing/2014/main" id="{2B2DB47B-F7AD-0151-5D45-D638FD3F3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196" y="3744768"/>
            <a:ext cx="1071563" cy="10715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3C02AF8-271C-9308-1394-24C97710DE01}"/>
              </a:ext>
            </a:extLst>
          </p:cNvPr>
          <p:cNvSpPr txBox="1">
            <a:spLocks/>
          </p:cNvSpPr>
          <p:nvPr/>
        </p:nvSpPr>
        <p:spPr>
          <a:xfrm>
            <a:off x="4645891" y="552181"/>
            <a:ext cx="4338808" cy="41491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900"/>
              </a:spcBef>
              <a:spcAft>
                <a:spcPts val="0"/>
              </a:spcAft>
              <a:buClr>
                <a:schemeClr val="dk2"/>
              </a:buClr>
              <a:buSzPts val="1800"/>
              <a:buFont typeface="Wingdings" pitchFamily="2" charset="2"/>
              <a:buChar char="§"/>
              <a:defRPr sz="1800" b="1" i="0" u="none" strike="noStrike" cap="none">
                <a:solidFill>
                  <a:schemeClr val="dk2"/>
                </a:solidFill>
                <a:latin typeface="Calibri" pitchFamily="34" charset="0"/>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Calibri" pitchFamily="34" charset="0"/>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Wingdings" pitchFamily="2" charset="2"/>
              <a:buChar char="§"/>
              <a:defRPr sz="1400" b="0" i="0" u="none" strike="noStrike" cap="none">
                <a:solidFill>
                  <a:schemeClr val="dk2"/>
                </a:solidFill>
                <a:latin typeface="Calibri" pitchFamily="34" charset="0"/>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Calibri" pitchFamily="34" charset="0"/>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Calibri" pitchFamily="34" charset="0"/>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r>
              <a:rPr lang="en-US" dirty="0"/>
              <a:t>A(I)DAPT Collaboration</a:t>
            </a:r>
          </a:p>
          <a:p>
            <a:pPr marL="0" indent="0">
              <a:buNone/>
            </a:pPr>
            <a:endParaRPr lang="en-US" dirty="0"/>
          </a:p>
          <a:p>
            <a:pPr marL="0" indent="0">
              <a:buNone/>
            </a:pPr>
            <a:endParaRPr lang="en-US" dirty="0"/>
          </a:p>
          <a:p>
            <a:pPr marL="285750" indent="-285750"/>
            <a:r>
              <a:rPr lang="en-US" dirty="0"/>
              <a:t>EXCLAIM Collaboration</a:t>
            </a:r>
          </a:p>
          <a:p>
            <a:pPr marL="0" indent="0">
              <a:buNone/>
            </a:pPr>
            <a:endParaRPr lang="en-US" dirty="0"/>
          </a:p>
          <a:p>
            <a:pPr marL="0" indent="0">
              <a:buNone/>
            </a:pPr>
            <a:endParaRPr lang="en-US" dirty="0"/>
          </a:p>
          <a:p>
            <a:pPr marL="285750" indent="-285750"/>
            <a:r>
              <a:rPr lang="en-US" dirty="0" err="1"/>
              <a:t>QuantOm</a:t>
            </a:r>
            <a:r>
              <a:rPr lang="en-US" dirty="0"/>
              <a:t> Collaboration</a:t>
            </a:r>
          </a:p>
        </p:txBody>
      </p:sp>
      <p:pic>
        <p:nvPicPr>
          <p:cNvPr id="5" name="Picture 4">
            <a:extLst>
              <a:ext uri="{FF2B5EF4-FFF2-40B4-BE49-F238E27FC236}">
                <a16:creationId xmlns:a16="http://schemas.microsoft.com/office/drawing/2014/main" id="{36778B7D-B8D9-7441-9E32-2465709E3570}"/>
              </a:ext>
            </a:extLst>
          </p:cNvPr>
          <p:cNvPicPr>
            <a:picLocks noChangeAspect="1"/>
          </p:cNvPicPr>
          <p:nvPr/>
        </p:nvPicPr>
        <p:blipFill>
          <a:blip r:embed="rId5"/>
          <a:stretch>
            <a:fillRect/>
          </a:stretch>
        </p:blipFill>
        <p:spPr>
          <a:xfrm>
            <a:off x="5020074" y="2334246"/>
            <a:ext cx="1254735" cy="988242"/>
          </a:xfrm>
          <a:prstGeom prst="rect">
            <a:avLst/>
          </a:prstGeom>
        </p:spPr>
      </p:pic>
      <p:pic>
        <p:nvPicPr>
          <p:cNvPr id="7" name="Picture 6" descr="A qr code with a red circle with a yellow light in the middle&#10;&#10;AI-generated content may be incorrect.">
            <a:extLst>
              <a:ext uri="{FF2B5EF4-FFF2-40B4-BE49-F238E27FC236}">
                <a16:creationId xmlns:a16="http://schemas.microsoft.com/office/drawing/2014/main" id="{546F3051-203C-2C56-F74D-142F11576396}"/>
              </a:ext>
            </a:extLst>
          </p:cNvPr>
          <p:cNvPicPr>
            <a:picLocks noChangeAspect="1"/>
          </p:cNvPicPr>
          <p:nvPr/>
        </p:nvPicPr>
        <p:blipFill>
          <a:blip r:embed="rId6"/>
          <a:stretch>
            <a:fillRect/>
          </a:stretch>
        </p:blipFill>
        <p:spPr>
          <a:xfrm>
            <a:off x="5043164" y="3773056"/>
            <a:ext cx="1014986" cy="1014986"/>
          </a:xfrm>
          <a:prstGeom prst="rect">
            <a:avLst/>
          </a:prstGeom>
        </p:spPr>
      </p:pic>
      <p:pic>
        <p:nvPicPr>
          <p:cNvPr id="8" name="Immagine 5" descr="Immagine che contiene silhouette, mammifero, testo&#10;&#10;Descrizione generata automaticamente">
            <a:extLst>
              <a:ext uri="{FF2B5EF4-FFF2-40B4-BE49-F238E27FC236}">
                <a16:creationId xmlns:a16="http://schemas.microsoft.com/office/drawing/2014/main" id="{DA6BC9E8-2975-49B1-A493-9EB672C8AD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0074" y="1096151"/>
            <a:ext cx="2622202" cy="934307"/>
          </a:xfrm>
          <a:prstGeom prst="rect">
            <a:avLst/>
          </a:prstGeom>
        </p:spPr>
      </p:pic>
    </p:spTree>
    <p:extLst>
      <p:ext uri="{BB962C8B-B14F-4D97-AF65-F5344CB8AC3E}">
        <p14:creationId xmlns:p14="http://schemas.microsoft.com/office/powerpoint/2010/main" val="231934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AC7A9-81A1-4CC8-8852-B018E4F2A2AE}"/>
              </a:ext>
            </a:extLst>
          </p:cNvPr>
          <p:cNvPicPr>
            <a:picLocks noChangeAspect="1"/>
          </p:cNvPicPr>
          <p:nvPr/>
        </p:nvPicPr>
        <p:blipFill>
          <a:blip r:embed="rId2"/>
          <a:stretch>
            <a:fillRect/>
          </a:stretch>
        </p:blipFill>
        <p:spPr>
          <a:xfrm>
            <a:off x="0" y="3013409"/>
            <a:ext cx="4509179" cy="2039349"/>
          </a:xfrm>
          <a:prstGeom prst="rect">
            <a:avLst/>
          </a:prstGeom>
        </p:spPr>
      </p:pic>
      <p:pic>
        <p:nvPicPr>
          <p:cNvPr id="5" name="Picture 4">
            <a:extLst>
              <a:ext uri="{FF2B5EF4-FFF2-40B4-BE49-F238E27FC236}">
                <a16:creationId xmlns:a16="http://schemas.microsoft.com/office/drawing/2014/main" id="{65F781FF-100F-46E0-B8C6-36A44218286F}"/>
              </a:ext>
            </a:extLst>
          </p:cNvPr>
          <p:cNvPicPr>
            <a:picLocks noChangeAspect="1"/>
          </p:cNvPicPr>
          <p:nvPr/>
        </p:nvPicPr>
        <p:blipFill>
          <a:blip r:embed="rId3"/>
          <a:stretch>
            <a:fillRect/>
          </a:stretch>
        </p:blipFill>
        <p:spPr>
          <a:xfrm>
            <a:off x="4634821" y="3013603"/>
            <a:ext cx="4509179" cy="2039155"/>
          </a:xfrm>
          <a:prstGeom prst="rect">
            <a:avLst/>
          </a:prstGeom>
        </p:spPr>
      </p:pic>
      <p:sp>
        <p:nvSpPr>
          <p:cNvPr id="6" name="Text Placeholder 2">
            <a:extLst>
              <a:ext uri="{FF2B5EF4-FFF2-40B4-BE49-F238E27FC236}">
                <a16:creationId xmlns:a16="http://schemas.microsoft.com/office/drawing/2014/main" id="{BB960428-76BE-442F-88E7-9673CE7D26C0}"/>
              </a:ext>
            </a:extLst>
          </p:cNvPr>
          <p:cNvSpPr>
            <a:spLocks noGrp="1"/>
          </p:cNvSpPr>
          <p:nvPr>
            <p:ph type="body" idx="1"/>
          </p:nvPr>
        </p:nvSpPr>
        <p:spPr>
          <a:xfrm>
            <a:off x="293167" y="828272"/>
            <a:ext cx="8243560" cy="1860934"/>
          </a:xfrm>
        </p:spPr>
        <p:txBody>
          <a:bodyPr/>
          <a:lstStyle/>
          <a:p>
            <a:r>
              <a:rPr lang="en-US" dirty="0"/>
              <a:t>Prediction of CFFs as a function of the Mandelstam variable </a:t>
            </a:r>
            <a:r>
              <a:rPr lang="en-US" i="1" dirty="0"/>
              <a:t>t </a:t>
            </a:r>
            <a:r>
              <a:rPr lang="en-US" dirty="0"/>
              <a:t>for </a:t>
            </a:r>
            <a:r>
              <a:rPr lang="en-US" dirty="0" err="1"/>
              <a:t>Jlab</a:t>
            </a:r>
            <a:r>
              <a:rPr lang="en-US" dirty="0"/>
              <a:t> 6GeV Kinematics</a:t>
            </a:r>
            <a:endParaRPr lang="en-US" i="1" dirty="0"/>
          </a:p>
          <a:p>
            <a:pPr lvl="1">
              <a:spcBef>
                <a:spcPts val="600"/>
              </a:spcBef>
            </a:pPr>
            <a:r>
              <a:rPr lang="en-US" dirty="0" err="1"/>
              <a:t>X</a:t>
            </a:r>
            <a:r>
              <a:rPr lang="en-US" baseline="-25000" dirty="0" err="1"/>
              <a:t>Bj</a:t>
            </a:r>
            <a:r>
              <a:rPr lang="en-US" baseline="-25000" dirty="0"/>
              <a:t> </a:t>
            </a:r>
            <a:r>
              <a:rPr lang="en-US" dirty="0"/>
              <a:t>= 0.35</a:t>
            </a:r>
          </a:p>
          <a:p>
            <a:pPr lvl="1">
              <a:spcBef>
                <a:spcPts val="600"/>
              </a:spcBef>
            </a:pPr>
            <a:r>
              <a:rPr lang="en-US" dirty="0"/>
              <a:t>Q</a:t>
            </a:r>
            <a:r>
              <a:rPr lang="en-US" baseline="30000" dirty="0"/>
              <a:t>2</a:t>
            </a:r>
            <a:r>
              <a:rPr lang="en-US" dirty="0"/>
              <a:t> = 1.9 GeV</a:t>
            </a:r>
            <a:r>
              <a:rPr lang="en-US" baseline="30000" dirty="0"/>
              <a:t>2</a:t>
            </a:r>
          </a:p>
        </p:txBody>
      </p:sp>
      <p:sp>
        <p:nvSpPr>
          <p:cNvPr id="8" name="Title 7">
            <a:extLst>
              <a:ext uri="{FF2B5EF4-FFF2-40B4-BE49-F238E27FC236}">
                <a16:creationId xmlns:a16="http://schemas.microsoft.com/office/drawing/2014/main" id="{E42DF4BA-CBB3-4D23-B822-3DE11DBF6037}"/>
              </a:ext>
            </a:extLst>
          </p:cNvPr>
          <p:cNvSpPr>
            <a:spLocks noGrp="1"/>
          </p:cNvSpPr>
          <p:nvPr>
            <p:ph type="title"/>
          </p:nvPr>
        </p:nvSpPr>
        <p:spPr>
          <a:xfrm>
            <a:off x="293167" y="188631"/>
            <a:ext cx="3873985" cy="572700"/>
          </a:xfrm>
        </p:spPr>
        <p:txBody>
          <a:bodyPr/>
          <a:lstStyle/>
          <a:p>
            <a:r>
              <a:rPr lang="en-US" sz="2400" dirty="0"/>
              <a:t>Prediction of CFFs </a:t>
            </a:r>
            <a:r>
              <a:rPr lang="en-US" sz="2400" dirty="0" err="1"/>
              <a:t>w.r.t.</a:t>
            </a:r>
            <a:r>
              <a:rPr lang="en-US" sz="2400" dirty="0"/>
              <a:t> </a:t>
            </a:r>
            <a:r>
              <a:rPr lang="en-US" sz="2400" i="1" dirty="0"/>
              <a:t>t</a:t>
            </a:r>
          </a:p>
        </p:txBody>
      </p:sp>
      <p:sp>
        <p:nvSpPr>
          <p:cNvPr id="9" name="TextBox 8">
            <a:extLst>
              <a:ext uri="{FF2B5EF4-FFF2-40B4-BE49-F238E27FC236}">
                <a16:creationId xmlns:a16="http://schemas.microsoft.com/office/drawing/2014/main" id="{6C404848-A957-40B8-966D-A4210ED02374}"/>
              </a:ext>
            </a:extLst>
          </p:cNvPr>
          <p:cNvSpPr txBox="1"/>
          <p:nvPr/>
        </p:nvSpPr>
        <p:spPr>
          <a:xfrm>
            <a:off x="1743872" y="2571750"/>
            <a:ext cx="1021433" cy="307777"/>
          </a:xfrm>
          <a:prstGeom prst="rect">
            <a:avLst/>
          </a:prstGeom>
          <a:noFill/>
        </p:spPr>
        <p:txBody>
          <a:bodyPr wrap="none" rtlCol="0">
            <a:spAutoFit/>
          </a:bodyPr>
          <a:lstStyle/>
          <a:p>
            <a:r>
              <a:rPr lang="en-US" dirty="0"/>
              <a:t>All 8 CFFs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ACAB895-0811-4791-89CB-795E13DF2905}"/>
                  </a:ext>
                </a:extLst>
              </p:cNvPr>
              <p:cNvSpPr txBox="1"/>
              <p:nvPr/>
            </p:nvSpPr>
            <p:spPr>
              <a:xfrm>
                <a:off x="6077383" y="2571750"/>
                <a:ext cx="2150076" cy="313163"/>
              </a:xfrm>
              <a:prstGeom prst="rect">
                <a:avLst/>
              </a:prstGeom>
              <a:noFill/>
            </p:spPr>
            <p:txBody>
              <a:bodyPr wrap="none" rtlCol="0">
                <a:spAutoFit/>
              </a:bodyPr>
              <a:lstStyle/>
              <a:p>
                <a:r>
                  <a:rPr lang="en-US" dirty="0"/>
                  <a:t>Fixing </a:t>
                </a:r>
                <a14:m>
                  <m:oMath xmlns:m="http://schemas.openxmlformats.org/officeDocument/2006/math">
                    <m:r>
                      <a:rPr lang="en-US" i="1">
                        <a:latin typeface="Cambria Math" panose="02040503050406030204" pitchFamily="18" charset="0"/>
                      </a:rPr>
                      <m:t>𝑅𝑒</m:t>
                    </m:r>
                    <m:acc>
                      <m:accPr>
                        <m:chr m:val="̃"/>
                        <m:ctrlPr>
                          <a:rPr lang="en-US" i="1">
                            <a:latin typeface="Cambria Math" panose="02040503050406030204" pitchFamily="18" charset="0"/>
                          </a:rPr>
                        </m:ctrlPr>
                      </m:accPr>
                      <m:e>
                        <m:r>
                          <a:rPr lang="en-US" i="1">
                            <a:latin typeface="Cambria Math" panose="02040503050406030204" pitchFamily="18" charset="0"/>
                          </a:rPr>
                          <m:t>𝐻</m:t>
                        </m:r>
                      </m:e>
                    </m:acc>
                    <m:r>
                      <a:rPr lang="en-US" b="0" i="1" smtClean="0">
                        <a:latin typeface="Cambria Math" panose="02040503050406030204" pitchFamily="18" charset="0"/>
                      </a:rPr>
                      <m:t>=0</m:t>
                    </m:r>
                  </m:oMath>
                </a14:m>
                <a:r>
                  <a:rPr lang="en-US" dirty="0"/>
                  <a:t>, </a:t>
                </a:r>
                <a14:m>
                  <m:oMath xmlns:m="http://schemas.openxmlformats.org/officeDocument/2006/math">
                    <m:r>
                      <a:rPr lang="en-US" i="1">
                        <a:latin typeface="Cambria Math" panose="02040503050406030204" pitchFamily="18" charset="0"/>
                      </a:rPr>
                      <m:t>𝑅𝑒</m:t>
                    </m:r>
                    <m:acc>
                      <m:accPr>
                        <m:chr m:val="̃"/>
                        <m:ctrlPr>
                          <a:rPr lang="en-US" i="1">
                            <a:latin typeface="Cambria Math" panose="02040503050406030204" pitchFamily="18" charset="0"/>
                          </a:rPr>
                        </m:ctrlPr>
                      </m:accPr>
                      <m:e>
                        <m:r>
                          <a:rPr lang="en-US" b="0" i="1" smtClean="0">
                            <a:latin typeface="Cambria Math" panose="02040503050406030204" pitchFamily="18" charset="0"/>
                          </a:rPr>
                          <m:t>𝐸</m:t>
                        </m:r>
                      </m:e>
                    </m:acc>
                    <m:r>
                      <a:rPr lang="en-US" i="1">
                        <a:latin typeface="Cambria Math" panose="02040503050406030204" pitchFamily="18" charset="0"/>
                      </a:rPr>
                      <m:t>=0</m:t>
                    </m:r>
                  </m:oMath>
                </a14:m>
                <a:endParaRPr lang="en-US" dirty="0"/>
              </a:p>
            </p:txBody>
          </p:sp>
        </mc:Choice>
        <mc:Fallback xmlns="">
          <p:sp>
            <p:nvSpPr>
              <p:cNvPr id="10" name="TextBox 9">
                <a:extLst>
                  <a:ext uri="{FF2B5EF4-FFF2-40B4-BE49-F238E27FC236}">
                    <a16:creationId xmlns:a16="http://schemas.microsoft.com/office/drawing/2014/main" id="{2ACAB895-0811-4791-89CB-795E13DF2905}"/>
                  </a:ext>
                </a:extLst>
              </p:cNvPr>
              <p:cNvSpPr txBox="1">
                <a:spLocks noRot="1" noChangeAspect="1" noMove="1" noResize="1" noEditPoints="1" noAdjustHandles="1" noChangeArrowheads="1" noChangeShapeType="1" noTextEdit="1"/>
              </p:cNvSpPr>
              <p:nvPr/>
            </p:nvSpPr>
            <p:spPr>
              <a:xfrm>
                <a:off x="6077383" y="2571750"/>
                <a:ext cx="2150076" cy="313163"/>
              </a:xfrm>
              <a:prstGeom prst="rect">
                <a:avLst/>
              </a:prstGeom>
              <a:blipFill>
                <a:blip r:embed="rId4"/>
                <a:stretch>
                  <a:fillRect l="-850" t="-3922" b="-19608"/>
                </a:stretch>
              </a:blipFill>
            </p:spPr>
            <p:txBody>
              <a:bodyPr/>
              <a:lstStyle/>
              <a:p>
                <a:r>
                  <a:rPr lang="en-US">
                    <a:noFill/>
                  </a:rPr>
                  <a:t> </a:t>
                </a:r>
              </a:p>
            </p:txBody>
          </p:sp>
        </mc:Fallback>
      </mc:AlternateContent>
    </p:spTree>
    <p:extLst>
      <p:ext uri="{BB962C8B-B14F-4D97-AF65-F5344CB8AC3E}">
        <p14:creationId xmlns:p14="http://schemas.microsoft.com/office/powerpoint/2010/main" val="417156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70"/>
          <p:cNvSpPr txBox="1">
            <a:spLocks noGrp="1"/>
          </p:cNvSpPr>
          <p:nvPr>
            <p:ph type="title"/>
          </p:nvPr>
        </p:nvSpPr>
        <p:spPr>
          <a:xfrm>
            <a:off x="340000" y="197850"/>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Ill-posedness of </a:t>
            </a:r>
            <a:r>
              <a:rPr lang="en" dirty="0">
                <a:solidFill>
                  <a:srgbClr val="FF0000"/>
                </a:solidFill>
                <a:sym typeface="Oswald"/>
              </a:rPr>
              <a:t>Inverse Problems</a:t>
            </a:r>
            <a:endParaRPr dirty="0">
              <a:solidFill>
                <a:srgbClr val="FF0000"/>
              </a:solidFill>
              <a:sym typeface="Oswald"/>
            </a:endParaRPr>
          </a:p>
        </p:txBody>
      </p:sp>
      <p:sp>
        <p:nvSpPr>
          <p:cNvPr id="1094" name="Google Shape;1094;p70"/>
          <p:cNvSpPr txBox="1">
            <a:spLocks noGrp="1"/>
          </p:cNvSpPr>
          <p:nvPr>
            <p:ph type="body" idx="1"/>
          </p:nvPr>
        </p:nvSpPr>
        <p:spPr>
          <a:xfrm>
            <a:off x="1265613" y="1202575"/>
            <a:ext cx="1895700" cy="42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Forward Mapper</a:t>
            </a:r>
            <a:endParaRPr/>
          </a:p>
        </p:txBody>
      </p:sp>
      <p:pic>
        <p:nvPicPr>
          <p:cNvPr id="1095" name="Google Shape;1095;p70"/>
          <p:cNvPicPr preferRelativeResize="0"/>
          <p:nvPr/>
        </p:nvPicPr>
        <p:blipFill>
          <a:blip r:embed="rId3">
            <a:alphaModFix/>
          </a:blip>
          <a:stretch>
            <a:fillRect/>
          </a:stretch>
        </p:blipFill>
        <p:spPr>
          <a:xfrm>
            <a:off x="846300" y="2059400"/>
            <a:ext cx="2734325" cy="2437450"/>
          </a:xfrm>
          <a:prstGeom prst="rect">
            <a:avLst/>
          </a:prstGeom>
          <a:noFill/>
          <a:ln>
            <a:noFill/>
          </a:ln>
        </p:spPr>
      </p:pic>
      <p:pic>
        <p:nvPicPr>
          <p:cNvPr id="1096" name="Google Shape;1096;p70"/>
          <p:cNvPicPr preferRelativeResize="0"/>
          <p:nvPr/>
        </p:nvPicPr>
        <p:blipFill>
          <a:blip r:embed="rId4">
            <a:alphaModFix/>
          </a:blip>
          <a:stretch>
            <a:fillRect/>
          </a:stretch>
        </p:blipFill>
        <p:spPr>
          <a:xfrm>
            <a:off x="5266200" y="2059400"/>
            <a:ext cx="2734325" cy="2404601"/>
          </a:xfrm>
          <a:prstGeom prst="rect">
            <a:avLst/>
          </a:prstGeom>
          <a:noFill/>
          <a:ln>
            <a:noFill/>
          </a:ln>
        </p:spPr>
      </p:pic>
      <p:pic>
        <p:nvPicPr>
          <p:cNvPr id="1097" name="Google Shape;1097;p70"/>
          <p:cNvPicPr preferRelativeResize="0"/>
          <p:nvPr/>
        </p:nvPicPr>
        <p:blipFill>
          <a:blip r:embed="rId5">
            <a:alphaModFix/>
          </a:blip>
          <a:stretch>
            <a:fillRect/>
          </a:stretch>
        </p:blipFill>
        <p:spPr>
          <a:xfrm>
            <a:off x="3638775" y="3513075"/>
            <a:ext cx="1569275" cy="269825"/>
          </a:xfrm>
          <a:prstGeom prst="rect">
            <a:avLst/>
          </a:prstGeom>
          <a:noFill/>
          <a:ln>
            <a:noFill/>
          </a:ln>
        </p:spPr>
      </p:pic>
      <p:pic>
        <p:nvPicPr>
          <p:cNvPr id="1098" name="Google Shape;1098;p70"/>
          <p:cNvPicPr preferRelativeResize="0"/>
          <p:nvPr/>
        </p:nvPicPr>
        <p:blipFill>
          <a:blip r:embed="rId6">
            <a:alphaModFix/>
          </a:blip>
          <a:stretch>
            <a:fillRect/>
          </a:stretch>
        </p:blipFill>
        <p:spPr>
          <a:xfrm>
            <a:off x="3865988" y="3319450"/>
            <a:ext cx="1015812" cy="269825"/>
          </a:xfrm>
          <a:prstGeom prst="rect">
            <a:avLst/>
          </a:prstGeom>
          <a:noFill/>
          <a:ln>
            <a:noFill/>
          </a:ln>
        </p:spPr>
      </p:pic>
      <p:pic>
        <p:nvPicPr>
          <p:cNvPr id="1099" name="Google Shape;1099;p70"/>
          <p:cNvPicPr preferRelativeResize="0"/>
          <p:nvPr/>
        </p:nvPicPr>
        <p:blipFill>
          <a:blip r:embed="rId7">
            <a:alphaModFix/>
          </a:blip>
          <a:stretch>
            <a:fillRect/>
          </a:stretch>
        </p:blipFill>
        <p:spPr>
          <a:xfrm>
            <a:off x="1826025" y="4496850"/>
            <a:ext cx="774882" cy="269825"/>
          </a:xfrm>
          <a:prstGeom prst="rect">
            <a:avLst/>
          </a:prstGeom>
          <a:noFill/>
          <a:ln>
            <a:noFill/>
          </a:ln>
        </p:spPr>
      </p:pic>
      <p:pic>
        <p:nvPicPr>
          <p:cNvPr id="1100" name="Google Shape;1100;p70"/>
          <p:cNvPicPr preferRelativeResize="0"/>
          <p:nvPr/>
        </p:nvPicPr>
        <p:blipFill>
          <a:blip r:embed="rId8">
            <a:alphaModFix/>
          </a:blip>
          <a:stretch>
            <a:fillRect/>
          </a:stretch>
        </p:blipFill>
        <p:spPr>
          <a:xfrm>
            <a:off x="6169813" y="4496850"/>
            <a:ext cx="927091" cy="269825"/>
          </a:xfrm>
          <a:prstGeom prst="rect">
            <a:avLst/>
          </a:prstGeom>
          <a:noFill/>
          <a:ln>
            <a:noFill/>
          </a:ln>
        </p:spPr>
      </p:pic>
      <p:sp>
        <p:nvSpPr>
          <p:cNvPr id="1101" name="Google Shape;1101;p70"/>
          <p:cNvSpPr txBox="1">
            <a:spLocks noGrp="1"/>
          </p:cNvSpPr>
          <p:nvPr>
            <p:ph type="body" idx="1"/>
          </p:nvPr>
        </p:nvSpPr>
        <p:spPr>
          <a:xfrm>
            <a:off x="5667050" y="1202575"/>
            <a:ext cx="2087100" cy="42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Backward Mapper</a:t>
            </a:r>
            <a:endParaRPr/>
          </a:p>
        </p:txBody>
      </p:sp>
      <p:sp>
        <p:nvSpPr>
          <p:cNvPr id="1102" name="Google Shape;1102;p70"/>
          <p:cNvSpPr txBox="1"/>
          <p:nvPr/>
        </p:nvSpPr>
        <p:spPr>
          <a:xfrm>
            <a:off x="1719225" y="1754600"/>
            <a:ext cx="104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well-posed</a:t>
            </a:r>
            <a:endParaRPr>
              <a:solidFill>
                <a:srgbClr val="4A86E8"/>
              </a:solidFill>
            </a:endParaRPr>
          </a:p>
        </p:txBody>
      </p:sp>
      <p:sp>
        <p:nvSpPr>
          <p:cNvPr id="1103" name="Google Shape;1103;p70"/>
          <p:cNvSpPr txBox="1"/>
          <p:nvPr/>
        </p:nvSpPr>
        <p:spPr>
          <a:xfrm>
            <a:off x="6187100" y="1754600"/>
            <a:ext cx="104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rPr>
              <a:t>ill-posed</a:t>
            </a:r>
            <a:endParaRPr>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65AA6-94DA-A133-DEC3-19BB2BEC0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958E3-9032-5585-8345-8C8B6D493F45}"/>
              </a:ext>
            </a:extLst>
          </p:cNvPr>
          <p:cNvSpPr>
            <a:spLocks noGrp="1"/>
          </p:cNvSpPr>
          <p:nvPr>
            <p:ph type="title"/>
          </p:nvPr>
        </p:nvSpPr>
        <p:spPr>
          <a:xfrm>
            <a:off x="311700" y="102997"/>
            <a:ext cx="8520600" cy="572700"/>
          </a:xfrm>
        </p:spPr>
        <p:txBody>
          <a:bodyPr/>
          <a:lstStyle/>
          <a:p>
            <a:r>
              <a:rPr lang="en-US" dirty="0"/>
              <a:t>Agenda</a:t>
            </a:r>
          </a:p>
        </p:txBody>
      </p:sp>
      <p:sp>
        <p:nvSpPr>
          <p:cNvPr id="3" name="Text Placeholder 2">
            <a:extLst>
              <a:ext uri="{FF2B5EF4-FFF2-40B4-BE49-F238E27FC236}">
                <a16:creationId xmlns:a16="http://schemas.microsoft.com/office/drawing/2014/main" id="{10CD3C7F-AA35-6740-4836-9DD99726BAB9}"/>
              </a:ext>
            </a:extLst>
          </p:cNvPr>
          <p:cNvSpPr>
            <a:spLocks noGrp="1"/>
          </p:cNvSpPr>
          <p:nvPr>
            <p:ph type="body" idx="1"/>
          </p:nvPr>
        </p:nvSpPr>
        <p:spPr>
          <a:xfrm>
            <a:off x="311700" y="816678"/>
            <a:ext cx="8520600" cy="3752197"/>
          </a:xfrm>
        </p:spPr>
        <p:txBody>
          <a:bodyPr/>
          <a:lstStyle/>
          <a:p>
            <a:pPr>
              <a:lnSpc>
                <a:spcPct val="150000"/>
              </a:lnSpc>
            </a:pPr>
            <a:r>
              <a:rPr lang="en-US" dirty="0">
                <a:solidFill>
                  <a:schemeClr val="tx2">
                    <a:lumMod val="90000"/>
                  </a:schemeClr>
                </a:solidFill>
              </a:rPr>
              <a:t>The Inverse Problem</a:t>
            </a:r>
          </a:p>
          <a:p>
            <a:pPr>
              <a:lnSpc>
                <a:spcPct val="150000"/>
              </a:lnSpc>
            </a:pPr>
            <a:r>
              <a:rPr lang="en-US" dirty="0"/>
              <a:t>The Machine Learning Architectures</a:t>
            </a:r>
          </a:p>
          <a:p>
            <a:pPr lvl="1">
              <a:lnSpc>
                <a:spcPct val="150000"/>
              </a:lnSpc>
            </a:pPr>
            <a:r>
              <a:rPr lang="en-US" dirty="0"/>
              <a:t>Variational Autoencoder Inverse Mapper</a:t>
            </a:r>
          </a:p>
          <a:p>
            <a:pPr lvl="1">
              <a:lnSpc>
                <a:spcPct val="150000"/>
              </a:lnSpc>
            </a:pPr>
            <a:r>
              <a:rPr lang="en-US" dirty="0"/>
              <a:t>Diffusion Model</a:t>
            </a:r>
          </a:p>
          <a:p>
            <a:pPr>
              <a:lnSpc>
                <a:spcPct val="150000"/>
              </a:lnSpc>
            </a:pPr>
            <a:r>
              <a:rPr lang="en-US" dirty="0">
                <a:solidFill>
                  <a:schemeClr val="tx2">
                    <a:lumMod val="90000"/>
                  </a:schemeClr>
                </a:solidFill>
              </a:rPr>
              <a:t>Applications in Nuclear and Particle Physics</a:t>
            </a:r>
          </a:p>
          <a:p>
            <a:pPr lvl="1">
              <a:lnSpc>
                <a:spcPct val="150000"/>
              </a:lnSpc>
            </a:pPr>
            <a:r>
              <a:rPr lang="en-US" dirty="0">
                <a:solidFill>
                  <a:schemeClr val="tx2">
                    <a:lumMod val="90000"/>
                  </a:schemeClr>
                </a:solidFill>
              </a:rPr>
              <a:t>Extraction of Crompton Form Factors as an Inverse Problem</a:t>
            </a:r>
          </a:p>
          <a:p>
            <a:pPr lvl="1"/>
            <a:r>
              <a:rPr lang="en-US" dirty="0">
                <a:solidFill>
                  <a:schemeClr val="tx2">
                    <a:lumMod val="90000"/>
                  </a:schemeClr>
                </a:solidFill>
              </a:rPr>
              <a:t>Event-level Analysis</a:t>
            </a:r>
          </a:p>
        </p:txBody>
      </p:sp>
    </p:spTree>
    <p:extLst>
      <p:ext uri="{BB962C8B-B14F-4D97-AF65-F5344CB8AC3E}">
        <p14:creationId xmlns:p14="http://schemas.microsoft.com/office/powerpoint/2010/main" val="428141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2"/>
          <p:cNvSpPr txBox="1">
            <a:spLocks noGrp="1"/>
          </p:cNvSpPr>
          <p:nvPr>
            <p:ph type="title"/>
          </p:nvPr>
        </p:nvSpPr>
        <p:spPr>
          <a:xfrm>
            <a:off x="311700" y="283375"/>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Fundamental Idea</a:t>
            </a:r>
            <a:endParaRPr dirty="0">
              <a:sym typeface="Oswald"/>
            </a:endParaRPr>
          </a:p>
        </p:txBody>
      </p:sp>
      <p:sp>
        <p:nvSpPr>
          <p:cNvPr id="1120" name="Google Shape;1120;p72"/>
          <p:cNvSpPr txBox="1"/>
          <p:nvPr/>
        </p:nvSpPr>
        <p:spPr>
          <a:xfrm>
            <a:off x="530625" y="933900"/>
            <a:ext cx="4075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C343D"/>
                </a:solidFill>
              </a:rPr>
              <a:t>Variational Autoencoder</a:t>
            </a:r>
            <a:r>
              <a:rPr lang="en" sz="1600"/>
              <a:t> </a:t>
            </a:r>
            <a:r>
              <a:rPr lang="en" sz="1600">
                <a:solidFill>
                  <a:srgbClr val="FF0000"/>
                </a:solidFill>
              </a:rPr>
              <a:t>Inverse Mapper</a:t>
            </a:r>
            <a:endParaRPr sz="1600">
              <a:solidFill>
                <a:srgbClr val="FF0000"/>
              </a:solidFill>
            </a:endParaRPr>
          </a:p>
        </p:txBody>
      </p:sp>
      <p:pic>
        <p:nvPicPr>
          <p:cNvPr id="1121" name="Google Shape;1121;p72"/>
          <p:cNvPicPr preferRelativeResize="0"/>
          <p:nvPr/>
        </p:nvPicPr>
        <p:blipFill>
          <a:blip r:embed="rId3">
            <a:alphaModFix/>
          </a:blip>
          <a:stretch>
            <a:fillRect/>
          </a:stretch>
        </p:blipFill>
        <p:spPr>
          <a:xfrm>
            <a:off x="661450" y="1887099"/>
            <a:ext cx="7821099" cy="2508800"/>
          </a:xfrm>
          <a:prstGeom prst="rect">
            <a:avLst/>
          </a:prstGeom>
          <a:noFill/>
          <a:ln>
            <a:noFill/>
          </a:ln>
        </p:spPr>
      </p:pic>
      <p:sp>
        <p:nvSpPr>
          <p:cNvPr id="1122" name="Google Shape;1122;p72"/>
          <p:cNvSpPr txBox="1">
            <a:spLocks noGrp="1"/>
          </p:cNvSpPr>
          <p:nvPr>
            <p:ph type="body" idx="1"/>
          </p:nvPr>
        </p:nvSpPr>
        <p:spPr>
          <a:xfrm>
            <a:off x="1244388" y="1365000"/>
            <a:ext cx="1895700" cy="42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Inverse Problem</a:t>
            </a:r>
            <a:endParaRPr/>
          </a:p>
        </p:txBody>
      </p:sp>
      <p:sp>
        <p:nvSpPr>
          <p:cNvPr id="1123" name="Google Shape;1123;p72"/>
          <p:cNvSpPr txBox="1">
            <a:spLocks noGrp="1"/>
          </p:cNvSpPr>
          <p:nvPr>
            <p:ph type="body" idx="1"/>
          </p:nvPr>
        </p:nvSpPr>
        <p:spPr>
          <a:xfrm>
            <a:off x="6207788" y="1365000"/>
            <a:ext cx="1895700" cy="42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VAIM</a:t>
            </a:r>
            <a:endParaRPr/>
          </a:p>
        </p:txBody>
      </p:sp>
      <p:sp>
        <p:nvSpPr>
          <p:cNvPr id="1124" name="Google Shape;1124;p72"/>
          <p:cNvSpPr txBox="1"/>
          <p:nvPr/>
        </p:nvSpPr>
        <p:spPr>
          <a:xfrm>
            <a:off x="1668750" y="1789800"/>
            <a:ext cx="104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rPr>
              <a:t>ill-posed</a:t>
            </a:r>
            <a:endParaRPr>
              <a:solidFill>
                <a:srgbClr val="FF0000"/>
              </a:solidFill>
            </a:endParaRPr>
          </a:p>
        </p:txBody>
      </p:sp>
      <p:sp>
        <p:nvSpPr>
          <p:cNvPr id="1125" name="Google Shape;1125;p72"/>
          <p:cNvSpPr txBox="1"/>
          <p:nvPr/>
        </p:nvSpPr>
        <p:spPr>
          <a:xfrm>
            <a:off x="6632150" y="1789800"/>
            <a:ext cx="104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well-posed</a:t>
            </a:r>
            <a:endParaRPr>
              <a:solidFill>
                <a:srgbClr val="4A86E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71"/>
          <p:cNvSpPr txBox="1">
            <a:spLocks noGrp="1"/>
          </p:cNvSpPr>
          <p:nvPr>
            <p:ph type="title"/>
          </p:nvPr>
        </p:nvSpPr>
        <p:spPr>
          <a:xfrm>
            <a:off x="36944" y="-5025"/>
            <a:ext cx="8832300" cy="572700"/>
          </a:xfrm>
          <a:prstGeom prst="rect">
            <a:avLst/>
          </a:prstGeom>
          <a:noFill/>
          <a:ln>
            <a:noFill/>
          </a:ln>
        </p:spPr>
        <p:txBody>
          <a:bodyPr spcFirstLastPara="1" wrap="square" lIns="91425" tIns="91425" rIns="91425" bIns="91425" anchor="t" anchorCtr="0">
            <a:noAutofit/>
          </a:bodyPr>
          <a:lstStyle/>
          <a:p>
            <a:r>
              <a:rPr lang="en-US" dirty="0">
                <a:sym typeface="Oswald"/>
              </a:rPr>
              <a:t>Variational Autoencoder Inverse Mapper </a:t>
            </a:r>
            <a:r>
              <a:rPr lang="en" dirty="0">
                <a:sym typeface="Oswald"/>
              </a:rPr>
              <a:t>Architecture</a:t>
            </a:r>
            <a:endParaRPr dirty="0">
              <a:sym typeface="Oswald"/>
            </a:endParaRPr>
          </a:p>
        </p:txBody>
      </p:sp>
      <p:pic>
        <p:nvPicPr>
          <p:cNvPr id="1109" name="Google Shape;1109;p71"/>
          <p:cNvPicPr preferRelativeResize="0"/>
          <p:nvPr/>
        </p:nvPicPr>
        <p:blipFill>
          <a:blip r:embed="rId3">
            <a:alphaModFix/>
          </a:blip>
          <a:stretch>
            <a:fillRect/>
          </a:stretch>
        </p:blipFill>
        <p:spPr>
          <a:xfrm>
            <a:off x="1242463" y="1270000"/>
            <a:ext cx="6772275" cy="3181350"/>
          </a:xfrm>
          <a:prstGeom prst="rect">
            <a:avLst/>
          </a:prstGeom>
          <a:noFill/>
          <a:ln>
            <a:noFill/>
          </a:ln>
        </p:spPr>
      </p:pic>
      <p:sp>
        <p:nvSpPr>
          <p:cNvPr id="1110" name="Google Shape;1110;p71"/>
          <p:cNvSpPr txBox="1"/>
          <p:nvPr/>
        </p:nvSpPr>
        <p:spPr>
          <a:xfrm>
            <a:off x="431575" y="856075"/>
            <a:ext cx="4075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rgbClr val="0C343D"/>
                </a:solidFill>
              </a:rPr>
              <a:t>Variational Autoencoder</a:t>
            </a:r>
            <a:r>
              <a:rPr lang="en" sz="1600" dirty="0"/>
              <a:t> </a:t>
            </a:r>
            <a:r>
              <a:rPr lang="en" sz="1600" dirty="0">
                <a:solidFill>
                  <a:srgbClr val="FF0000"/>
                </a:solidFill>
              </a:rPr>
              <a:t>Inverse Mapper</a:t>
            </a:r>
            <a:endParaRPr sz="1600" dirty="0">
              <a:solidFill>
                <a:srgbClr val="FF0000"/>
              </a:solidFill>
            </a:endParaRPr>
          </a:p>
        </p:txBody>
      </p:sp>
      <p:sp>
        <p:nvSpPr>
          <p:cNvPr id="1111" name="Google Shape;1111;p71"/>
          <p:cNvSpPr/>
          <p:nvPr/>
        </p:nvSpPr>
        <p:spPr>
          <a:xfrm>
            <a:off x="240550" y="1920350"/>
            <a:ext cx="1153200" cy="400200"/>
          </a:xfrm>
          <a:prstGeom prst="wedgeRectCallout">
            <a:avLst>
              <a:gd name="adj1" fmla="val 58591"/>
              <a:gd name="adj2" fmla="val 11364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Parameters</a:t>
            </a:r>
            <a:endParaRPr/>
          </a:p>
        </p:txBody>
      </p:sp>
      <p:sp>
        <p:nvSpPr>
          <p:cNvPr id="1112" name="Google Shape;1112;p71"/>
          <p:cNvSpPr/>
          <p:nvPr/>
        </p:nvSpPr>
        <p:spPr>
          <a:xfrm>
            <a:off x="5104875" y="1017175"/>
            <a:ext cx="1276800" cy="502800"/>
          </a:xfrm>
          <a:prstGeom prst="wedgeRectCallout">
            <a:avLst>
              <a:gd name="adj1" fmla="val -79167"/>
              <a:gd name="adj2" fmla="val 15417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Predicted Observables</a:t>
            </a:r>
            <a:endParaRPr/>
          </a:p>
        </p:txBody>
      </p:sp>
      <p:sp>
        <p:nvSpPr>
          <p:cNvPr id="1113" name="Google Shape;1113;p71"/>
          <p:cNvSpPr/>
          <p:nvPr/>
        </p:nvSpPr>
        <p:spPr>
          <a:xfrm>
            <a:off x="7508175" y="3461850"/>
            <a:ext cx="1355100" cy="502800"/>
          </a:xfrm>
          <a:prstGeom prst="wedgeRectCallout">
            <a:avLst>
              <a:gd name="adj1" fmla="val -64450"/>
              <a:gd name="adj2" fmla="val -13345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Reconstructed Parameters</a:t>
            </a:r>
            <a:endParaRPr/>
          </a:p>
        </p:txBody>
      </p:sp>
      <p:sp>
        <p:nvSpPr>
          <p:cNvPr id="1114" name="Google Shape;1114;p71"/>
          <p:cNvSpPr/>
          <p:nvPr/>
        </p:nvSpPr>
        <p:spPr>
          <a:xfrm>
            <a:off x="5792800" y="4359375"/>
            <a:ext cx="1355100" cy="502800"/>
          </a:xfrm>
          <a:prstGeom prst="wedgeRectCallout">
            <a:avLst>
              <a:gd name="adj1" fmla="val -128719"/>
              <a:gd name="adj2" fmla="val -20361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Latent Variables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B140-7F0F-4A5A-80BF-B6080528ED85}"/>
              </a:ext>
            </a:extLst>
          </p:cNvPr>
          <p:cNvSpPr>
            <a:spLocks noGrp="1"/>
          </p:cNvSpPr>
          <p:nvPr>
            <p:ph type="title"/>
          </p:nvPr>
        </p:nvSpPr>
        <p:spPr>
          <a:xfrm>
            <a:off x="311700" y="-69802"/>
            <a:ext cx="8520600" cy="474653"/>
          </a:xfrm>
        </p:spPr>
        <p:txBody>
          <a:bodyPr/>
          <a:lstStyle/>
          <a:p>
            <a:r>
              <a:rPr lang="en-US" dirty="0"/>
              <a:t>VAIM on Toy Inverse Problems</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A0011C1-5B4F-4E16-866B-87F1C12882BB}"/>
                  </a:ext>
                </a:extLst>
              </p:cNvPr>
              <p:cNvGraphicFramePr>
                <a:graphicFrameLocks noGrp="1"/>
              </p:cNvGraphicFramePr>
              <p:nvPr/>
            </p:nvGraphicFramePr>
            <p:xfrm>
              <a:off x="104702" y="474017"/>
              <a:ext cx="8814668" cy="4655523"/>
            </p:xfrm>
            <a:graphic>
              <a:graphicData uri="http://schemas.openxmlformats.org/drawingml/2006/table">
                <a:tbl>
                  <a:tblPr firstRow="1" bandRow="1">
                    <a:tableStyleId>{5940675A-B579-460E-94D1-54222C63F5DA}</a:tableStyleId>
                  </a:tblPr>
                  <a:tblGrid>
                    <a:gridCol w="1298309">
                      <a:extLst>
                        <a:ext uri="{9D8B030D-6E8A-4147-A177-3AD203B41FA5}">
                          <a16:colId xmlns:a16="http://schemas.microsoft.com/office/drawing/2014/main" val="1538759971"/>
                        </a:ext>
                      </a:extLst>
                    </a:gridCol>
                    <a:gridCol w="5098783">
                      <a:extLst>
                        <a:ext uri="{9D8B030D-6E8A-4147-A177-3AD203B41FA5}">
                          <a16:colId xmlns:a16="http://schemas.microsoft.com/office/drawing/2014/main" val="1228207285"/>
                        </a:ext>
                      </a:extLst>
                    </a:gridCol>
                    <a:gridCol w="2417576">
                      <a:extLst>
                        <a:ext uri="{9D8B030D-6E8A-4147-A177-3AD203B41FA5}">
                          <a16:colId xmlns:a16="http://schemas.microsoft.com/office/drawing/2014/main" val="53130547"/>
                        </a:ext>
                      </a:extLst>
                    </a:gridCol>
                  </a:tblGrid>
                  <a:tr h="304126">
                    <a:tc>
                      <a:txBody>
                        <a:bodyPr/>
                        <a:lstStyle/>
                        <a:p>
                          <a:endParaRPr lang="en-US" dirty="0"/>
                        </a:p>
                      </a:txBody>
                      <a:tcPr/>
                    </a:tc>
                    <a:tc>
                      <a:txBody>
                        <a:bodyPr/>
                        <a:lstStyle/>
                        <a:p>
                          <a:pPr algn="ctr"/>
                          <a:r>
                            <a:rPr lang="en-US" dirty="0"/>
                            <a:t>Multiple Solutions</a:t>
                          </a:r>
                        </a:p>
                      </a:txBody>
                      <a:tcPr/>
                    </a:tc>
                    <a:tc>
                      <a:txBody>
                        <a:bodyPr/>
                        <a:lstStyle/>
                        <a:p>
                          <a:pPr algn="ctr"/>
                          <a:r>
                            <a:rPr lang="en-US" dirty="0"/>
                            <a:t>Latent Space Distribution</a:t>
                          </a:r>
                        </a:p>
                      </a:txBody>
                      <a:tcPr/>
                    </a:tc>
                    <a:extLst>
                      <a:ext uri="{0D108BD9-81ED-4DB2-BD59-A6C34878D82A}">
                        <a16:rowId xmlns:a16="http://schemas.microsoft.com/office/drawing/2014/main" val="856726610"/>
                      </a:ext>
                    </a:extLst>
                  </a:tr>
                  <a:tr h="1356649">
                    <a:tc>
                      <a:txBody>
                        <a:bodyPr/>
                        <a:lstStyle/>
                        <a:p>
                          <a:endParaRPr lang="en-US" b="0" i="1" dirty="0">
                            <a:latin typeface="Cambria Math" panose="02040503050406030204" pitchFamily="18" charset="0"/>
                          </a:endParaRPr>
                        </a:p>
                        <a:p>
                          <a:endParaRPr lang="en-US" b="0" i="1" dirty="0">
                            <a:latin typeface="Cambria Math" panose="02040503050406030204" pitchFamily="18" charset="0"/>
                          </a:endParaRPr>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dirty="0"/>
                        </a:p>
                      </a:txBody>
                      <a:tcPr/>
                    </a:tc>
                    <a:tc>
                      <a:txBody>
                        <a:bodyPr/>
                        <a:lstStyle/>
                        <a:p>
                          <a:endParaRPr lang="en-US" dirty="0"/>
                        </a:p>
                      </a:txBody>
                      <a:tcPr/>
                    </a:tc>
                    <a:tc>
                      <a:txBody>
                        <a:bodyPr/>
                        <a:lstStyle/>
                        <a:p>
                          <a:pPr algn="ctr"/>
                          <a:r>
                            <a:rPr lang="en-US" sz="1200" dirty="0"/>
                            <a:t>Sign Information</a:t>
                          </a:r>
                        </a:p>
                      </a:txBody>
                      <a:tcPr/>
                    </a:tc>
                    <a:extLst>
                      <a:ext uri="{0D108BD9-81ED-4DB2-BD59-A6C34878D82A}">
                        <a16:rowId xmlns:a16="http://schemas.microsoft.com/office/drawing/2014/main" val="3314606344"/>
                      </a:ext>
                    </a:extLst>
                  </a:tr>
                  <a:tr h="139998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func>
                              </m:oMath>
                            </m:oMathPara>
                          </a14:m>
                          <a:endParaRPr lang="en-US" b="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oMath>
                            </m:oMathPara>
                          </a14:m>
                          <a:endParaRPr lang="en-US" dirty="0"/>
                        </a:p>
                        <a:p>
                          <a:endParaRPr lang="en-US" dirty="0"/>
                        </a:p>
                      </a:txBody>
                      <a:tcPr/>
                    </a:tc>
                    <a:tc>
                      <a:txBody>
                        <a:bodyPr/>
                        <a:lstStyle/>
                        <a:p>
                          <a:endParaRPr lang="en-US" dirty="0"/>
                        </a:p>
                      </a:txBody>
                      <a:tcPr/>
                    </a:tc>
                    <a:tc>
                      <a:txBody>
                        <a:bodyPr/>
                        <a:lstStyle/>
                        <a:p>
                          <a:pPr algn="ctr"/>
                          <a:r>
                            <a:rPr lang="en-US" sz="1200" dirty="0"/>
                            <a:t>Period Information</a:t>
                          </a:r>
                          <a:endParaRPr lang="en-US" dirty="0"/>
                        </a:p>
                      </a:txBody>
                      <a:tcPr/>
                    </a:tc>
                    <a:extLst>
                      <a:ext uri="{0D108BD9-81ED-4DB2-BD59-A6C34878D82A}">
                        <a16:rowId xmlns:a16="http://schemas.microsoft.com/office/drawing/2014/main" val="2044781525"/>
                      </a:ext>
                    </a:extLst>
                  </a:tr>
                  <a:tr h="1594088">
                    <a:tc>
                      <a:txBody>
                        <a:bodyPr/>
                        <a:lstStyle/>
                        <a:p>
                          <a:endParaRPr lang="en-US" b="0" i="1" dirty="0">
                            <a:latin typeface="Cambria Math" panose="02040503050406030204" pitchFamily="18" charset="0"/>
                          </a:endParaRPr>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0</m:t>
                                        </m:r>
                                      </m:sub>
                                    </m:sSub>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a:fld id="{825F15A7-03F4-43D7-82C5-3E23DA2F108C}" type="mathplaceholder">
                                  <a:rPr lang="en-US" i="1" smtClean="0">
                                    <a:latin typeface="Cambria Math" panose="02040503050406030204" pitchFamily="18" charset="0"/>
                                  </a:rPr>
                                  <a:t>Type equation here.</a:t>
                                </a:fld>
                              </m:oMath>
                            </m:oMathPara>
                          </a14:m>
                          <a:endParaRPr lang="en-US" dirty="0"/>
                        </a:p>
                      </a:txBody>
                      <a:tcPr/>
                    </a:tc>
                    <a:tc>
                      <a:txBody>
                        <a:bodyPr/>
                        <a:lstStyle/>
                        <a:p>
                          <a:pPr algn="ctr"/>
                          <a:r>
                            <a:rPr lang="en-US" sz="1200" dirty="0"/>
                            <a:t>Radius and Polar Angle Information</a:t>
                          </a:r>
                        </a:p>
                      </a:txBody>
                      <a:tcPr/>
                    </a:tc>
                    <a:extLst>
                      <a:ext uri="{0D108BD9-81ED-4DB2-BD59-A6C34878D82A}">
                        <a16:rowId xmlns:a16="http://schemas.microsoft.com/office/drawing/2014/main" val="1750338660"/>
                      </a:ext>
                    </a:extLst>
                  </a:tr>
                </a:tbl>
              </a:graphicData>
            </a:graphic>
          </p:graphicFrame>
        </mc:Choice>
        <mc:Fallback xmlns="">
          <p:graphicFrame>
            <p:nvGraphicFramePr>
              <p:cNvPr id="6" name="Table 5">
                <a:extLst>
                  <a:ext uri="{FF2B5EF4-FFF2-40B4-BE49-F238E27FC236}">
                    <a16:creationId xmlns:a16="http://schemas.microsoft.com/office/drawing/2014/main" id="{0A0011C1-5B4F-4E16-866B-87F1C12882BB}"/>
                  </a:ext>
                </a:extLst>
              </p:cNvPr>
              <p:cNvGraphicFramePr>
                <a:graphicFrameLocks noGrp="1"/>
              </p:cNvGraphicFramePr>
              <p:nvPr>
                <p:extLst>
                  <p:ext uri="{D42A27DB-BD31-4B8C-83A1-F6EECF244321}">
                    <p14:modId xmlns:p14="http://schemas.microsoft.com/office/powerpoint/2010/main" val="1712753471"/>
                  </p:ext>
                </p:extLst>
              </p:nvPr>
            </p:nvGraphicFramePr>
            <p:xfrm>
              <a:off x="104702" y="474017"/>
              <a:ext cx="8814668" cy="4655523"/>
            </p:xfrm>
            <a:graphic>
              <a:graphicData uri="http://schemas.openxmlformats.org/drawingml/2006/table">
                <a:tbl>
                  <a:tblPr firstRow="1" bandRow="1">
                    <a:tableStyleId>{5940675A-B579-460E-94D1-54222C63F5DA}</a:tableStyleId>
                  </a:tblPr>
                  <a:tblGrid>
                    <a:gridCol w="1298309">
                      <a:extLst>
                        <a:ext uri="{9D8B030D-6E8A-4147-A177-3AD203B41FA5}">
                          <a16:colId xmlns:a16="http://schemas.microsoft.com/office/drawing/2014/main" val="1538759971"/>
                        </a:ext>
                      </a:extLst>
                    </a:gridCol>
                    <a:gridCol w="5098783">
                      <a:extLst>
                        <a:ext uri="{9D8B030D-6E8A-4147-A177-3AD203B41FA5}">
                          <a16:colId xmlns:a16="http://schemas.microsoft.com/office/drawing/2014/main" val="1228207285"/>
                        </a:ext>
                      </a:extLst>
                    </a:gridCol>
                    <a:gridCol w="2417576">
                      <a:extLst>
                        <a:ext uri="{9D8B030D-6E8A-4147-A177-3AD203B41FA5}">
                          <a16:colId xmlns:a16="http://schemas.microsoft.com/office/drawing/2014/main" val="53130547"/>
                        </a:ext>
                      </a:extLst>
                    </a:gridCol>
                  </a:tblGrid>
                  <a:tr h="304800">
                    <a:tc>
                      <a:txBody>
                        <a:bodyPr/>
                        <a:lstStyle/>
                        <a:p>
                          <a:endParaRPr lang="en-US" dirty="0"/>
                        </a:p>
                      </a:txBody>
                      <a:tcPr/>
                    </a:tc>
                    <a:tc>
                      <a:txBody>
                        <a:bodyPr/>
                        <a:lstStyle/>
                        <a:p>
                          <a:pPr algn="ctr"/>
                          <a:r>
                            <a:rPr lang="en-US" dirty="0"/>
                            <a:t>Multiple Solutions</a:t>
                          </a:r>
                        </a:p>
                      </a:txBody>
                      <a:tcPr/>
                    </a:tc>
                    <a:tc>
                      <a:txBody>
                        <a:bodyPr/>
                        <a:lstStyle/>
                        <a:p>
                          <a:pPr algn="ctr"/>
                          <a:r>
                            <a:rPr lang="en-US" dirty="0"/>
                            <a:t>Latent Space Distribution</a:t>
                          </a:r>
                        </a:p>
                      </a:txBody>
                      <a:tcPr/>
                    </a:tc>
                    <a:extLst>
                      <a:ext uri="{0D108BD9-81ED-4DB2-BD59-A6C34878D82A}">
                        <a16:rowId xmlns:a16="http://schemas.microsoft.com/office/drawing/2014/main" val="856726610"/>
                      </a:ext>
                    </a:extLst>
                  </a:tr>
                  <a:tr h="1356649">
                    <a:tc>
                      <a:txBody>
                        <a:bodyPr/>
                        <a:lstStyle/>
                        <a:p>
                          <a:endParaRPr lang="en-US"/>
                        </a:p>
                      </a:txBody>
                      <a:tcPr>
                        <a:blipFill>
                          <a:blip r:embed="rId3"/>
                          <a:stretch>
                            <a:fillRect l="-469" t="-22870" r="-580282" b="-221525"/>
                          </a:stretch>
                        </a:blipFill>
                      </a:tcPr>
                    </a:tc>
                    <a:tc>
                      <a:txBody>
                        <a:bodyPr/>
                        <a:lstStyle/>
                        <a:p>
                          <a:endParaRPr lang="en-US" dirty="0"/>
                        </a:p>
                      </a:txBody>
                      <a:tcPr/>
                    </a:tc>
                    <a:tc>
                      <a:txBody>
                        <a:bodyPr/>
                        <a:lstStyle/>
                        <a:p>
                          <a:pPr algn="ctr"/>
                          <a:r>
                            <a:rPr lang="en-US" sz="1200" dirty="0"/>
                            <a:t>Sign Information</a:t>
                          </a:r>
                        </a:p>
                      </a:txBody>
                      <a:tcPr/>
                    </a:tc>
                    <a:extLst>
                      <a:ext uri="{0D108BD9-81ED-4DB2-BD59-A6C34878D82A}">
                        <a16:rowId xmlns:a16="http://schemas.microsoft.com/office/drawing/2014/main" val="3314606344"/>
                      </a:ext>
                    </a:extLst>
                  </a:tr>
                  <a:tr h="1399986">
                    <a:tc>
                      <a:txBody>
                        <a:bodyPr/>
                        <a:lstStyle/>
                        <a:p>
                          <a:endParaRPr lang="en-US"/>
                        </a:p>
                      </a:txBody>
                      <a:tcPr>
                        <a:blipFill>
                          <a:blip r:embed="rId3"/>
                          <a:stretch>
                            <a:fillRect l="-469" t="-119130" r="-580282" b="-114783"/>
                          </a:stretch>
                        </a:blipFill>
                      </a:tcPr>
                    </a:tc>
                    <a:tc>
                      <a:txBody>
                        <a:bodyPr/>
                        <a:lstStyle/>
                        <a:p>
                          <a:endParaRPr lang="en-US" dirty="0"/>
                        </a:p>
                      </a:txBody>
                      <a:tcPr/>
                    </a:tc>
                    <a:tc>
                      <a:txBody>
                        <a:bodyPr/>
                        <a:lstStyle/>
                        <a:p>
                          <a:pPr algn="ctr"/>
                          <a:r>
                            <a:rPr lang="en-US" sz="1200" dirty="0"/>
                            <a:t>Period Information</a:t>
                          </a:r>
                          <a:endParaRPr lang="en-US" dirty="0"/>
                        </a:p>
                      </a:txBody>
                      <a:tcPr/>
                    </a:tc>
                    <a:extLst>
                      <a:ext uri="{0D108BD9-81ED-4DB2-BD59-A6C34878D82A}">
                        <a16:rowId xmlns:a16="http://schemas.microsoft.com/office/drawing/2014/main" val="2044781525"/>
                      </a:ext>
                    </a:extLst>
                  </a:tr>
                  <a:tr h="1594088">
                    <a:tc>
                      <a:txBody>
                        <a:bodyPr/>
                        <a:lstStyle/>
                        <a:p>
                          <a:endParaRPr lang="en-US"/>
                        </a:p>
                      </a:txBody>
                      <a:tcPr>
                        <a:blipFill>
                          <a:blip r:embed="rId3"/>
                          <a:stretch>
                            <a:fillRect l="-469" t="-192366" r="-580282" b="-763"/>
                          </a:stretch>
                        </a:blipFill>
                      </a:tcPr>
                    </a:tc>
                    <a:tc>
                      <a:txBody>
                        <a:bodyPr/>
                        <a:lstStyle/>
                        <a:p>
                          <a:endParaRPr lang="en-US"/>
                        </a:p>
                      </a:txBody>
                      <a:tcPr>
                        <a:blipFill>
                          <a:blip r:embed="rId3"/>
                          <a:stretch>
                            <a:fillRect l="-25568" t="-192366" r="-47670" b="-763"/>
                          </a:stretch>
                        </a:blipFill>
                      </a:tcPr>
                    </a:tc>
                    <a:tc>
                      <a:txBody>
                        <a:bodyPr/>
                        <a:lstStyle/>
                        <a:p>
                          <a:pPr algn="ctr"/>
                          <a:r>
                            <a:rPr lang="en-US" sz="1200" dirty="0"/>
                            <a:t>Radius and Polar Angle Information</a:t>
                          </a:r>
                        </a:p>
                      </a:txBody>
                      <a:tcPr/>
                    </a:tc>
                    <a:extLst>
                      <a:ext uri="{0D108BD9-81ED-4DB2-BD59-A6C34878D82A}">
                        <a16:rowId xmlns:a16="http://schemas.microsoft.com/office/drawing/2014/main" val="1750338660"/>
                      </a:ext>
                    </a:extLst>
                  </a:tr>
                </a:tbl>
              </a:graphicData>
            </a:graphic>
          </p:graphicFrame>
        </mc:Fallback>
      </mc:AlternateContent>
      <p:pic>
        <p:nvPicPr>
          <p:cNvPr id="8" name="Picture 7">
            <a:extLst>
              <a:ext uri="{FF2B5EF4-FFF2-40B4-BE49-F238E27FC236}">
                <a16:creationId xmlns:a16="http://schemas.microsoft.com/office/drawing/2014/main" id="{73DF6DC6-5ADE-4D0E-92DA-F4B35AD65CD3}"/>
              </a:ext>
            </a:extLst>
          </p:cNvPr>
          <p:cNvPicPr>
            <a:picLocks noChangeAspect="1"/>
          </p:cNvPicPr>
          <p:nvPr/>
        </p:nvPicPr>
        <p:blipFill>
          <a:blip r:embed="rId4"/>
          <a:stretch>
            <a:fillRect/>
          </a:stretch>
        </p:blipFill>
        <p:spPr>
          <a:xfrm>
            <a:off x="2345331" y="823711"/>
            <a:ext cx="3294631" cy="1284296"/>
          </a:xfrm>
          <a:prstGeom prst="rect">
            <a:avLst/>
          </a:prstGeom>
        </p:spPr>
      </p:pic>
      <p:pic>
        <p:nvPicPr>
          <p:cNvPr id="9" name="Picture 8">
            <a:extLst>
              <a:ext uri="{FF2B5EF4-FFF2-40B4-BE49-F238E27FC236}">
                <a16:creationId xmlns:a16="http://schemas.microsoft.com/office/drawing/2014/main" id="{50CC358D-C986-476F-8DB8-51F6FC897774}"/>
              </a:ext>
            </a:extLst>
          </p:cNvPr>
          <p:cNvPicPr>
            <a:picLocks noChangeAspect="1"/>
          </p:cNvPicPr>
          <p:nvPr/>
        </p:nvPicPr>
        <p:blipFill>
          <a:blip r:embed="rId5"/>
          <a:stretch>
            <a:fillRect/>
          </a:stretch>
        </p:blipFill>
        <p:spPr>
          <a:xfrm>
            <a:off x="6943992" y="988703"/>
            <a:ext cx="1508973" cy="1097729"/>
          </a:xfrm>
          <a:prstGeom prst="rect">
            <a:avLst/>
          </a:prstGeom>
        </p:spPr>
      </p:pic>
      <p:pic>
        <p:nvPicPr>
          <p:cNvPr id="11" name="Picture 10">
            <a:extLst>
              <a:ext uri="{FF2B5EF4-FFF2-40B4-BE49-F238E27FC236}">
                <a16:creationId xmlns:a16="http://schemas.microsoft.com/office/drawing/2014/main" id="{FFB984B7-9828-4AC9-9065-F80F06644200}"/>
              </a:ext>
            </a:extLst>
          </p:cNvPr>
          <p:cNvPicPr>
            <a:picLocks noChangeAspect="1"/>
          </p:cNvPicPr>
          <p:nvPr/>
        </p:nvPicPr>
        <p:blipFill>
          <a:blip r:embed="rId6"/>
          <a:stretch>
            <a:fillRect/>
          </a:stretch>
        </p:blipFill>
        <p:spPr>
          <a:xfrm>
            <a:off x="1427755" y="2170568"/>
            <a:ext cx="5056807" cy="1354409"/>
          </a:xfrm>
          <a:prstGeom prst="rect">
            <a:avLst/>
          </a:prstGeom>
        </p:spPr>
      </p:pic>
      <p:pic>
        <p:nvPicPr>
          <p:cNvPr id="12" name="Picture 11">
            <a:extLst>
              <a:ext uri="{FF2B5EF4-FFF2-40B4-BE49-F238E27FC236}">
                <a16:creationId xmlns:a16="http://schemas.microsoft.com/office/drawing/2014/main" id="{364CB200-61F1-4F7E-8136-E92151AA150D}"/>
              </a:ext>
            </a:extLst>
          </p:cNvPr>
          <p:cNvPicPr>
            <a:picLocks noChangeAspect="1"/>
          </p:cNvPicPr>
          <p:nvPr/>
        </p:nvPicPr>
        <p:blipFill>
          <a:blip r:embed="rId7"/>
          <a:stretch>
            <a:fillRect/>
          </a:stretch>
        </p:blipFill>
        <p:spPr>
          <a:xfrm>
            <a:off x="6943992" y="2363356"/>
            <a:ext cx="1508973" cy="1136818"/>
          </a:xfrm>
          <a:prstGeom prst="rect">
            <a:avLst/>
          </a:prstGeom>
        </p:spPr>
      </p:pic>
      <p:pic>
        <p:nvPicPr>
          <p:cNvPr id="13" name="Picture 12">
            <a:extLst>
              <a:ext uri="{FF2B5EF4-FFF2-40B4-BE49-F238E27FC236}">
                <a16:creationId xmlns:a16="http://schemas.microsoft.com/office/drawing/2014/main" id="{D514AAC7-EB5B-4635-A777-29DDF794E00F}"/>
              </a:ext>
            </a:extLst>
          </p:cNvPr>
          <p:cNvPicPr>
            <a:picLocks noChangeAspect="1"/>
          </p:cNvPicPr>
          <p:nvPr/>
        </p:nvPicPr>
        <p:blipFill>
          <a:blip r:embed="rId8"/>
          <a:stretch>
            <a:fillRect/>
          </a:stretch>
        </p:blipFill>
        <p:spPr>
          <a:xfrm>
            <a:off x="2896764" y="3608103"/>
            <a:ext cx="2010284" cy="1497387"/>
          </a:xfrm>
          <a:prstGeom prst="rect">
            <a:avLst/>
          </a:prstGeom>
        </p:spPr>
      </p:pic>
      <p:sp>
        <p:nvSpPr>
          <p:cNvPr id="14" name="TextBox 13">
            <a:extLst>
              <a:ext uri="{FF2B5EF4-FFF2-40B4-BE49-F238E27FC236}">
                <a16:creationId xmlns:a16="http://schemas.microsoft.com/office/drawing/2014/main" id="{EAE1B200-5440-4E4D-A420-B82DCBE7DCFB}"/>
              </a:ext>
            </a:extLst>
          </p:cNvPr>
          <p:cNvSpPr txBox="1"/>
          <p:nvPr/>
        </p:nvSpPr>
        <p:spPr>
          <a:xfrm>
            <a:off x="4114800" y="2076595"/>
            <a:ext cx="65" cy="215444"/>
          </a:xfrm>
          <a:prstGeom prst="rect">
            <a:avLst/>
          </a:prstGeom>
          <a:noFill/>
        </p:spPr>
        <p:txBody>
          <a:bodyPr wrap="none" lIns="0" tIns="0" rIns="0" bIns="0" rtlCol="0">
            <a:spAutoFit/>
          </a:bodyPr>
          <a:lstStyle/>
          <a:p>
            <a:endParaRPr lang="en-US" dirty="0"/>
          </a:p>
        </p:txBody>
      </p:sp>
      <p:pic>
        <p:nvPicPr>
          <p:cNvPr id="16" name="Picture 15">
            <a:extLst>
              <a:ext uri="{FF2B5EF4-FFF2-40B4-BE49-F238E27FC236}">
                <a16:creationId xmlns:a16="http://schemas.microsoft.com/office/drawing/2014/main" id="{87B3D940-ECF4-4A40-9B0E-F620302F1F00}"/>
              </a:ext>
            </a:extLst>
          </p:cNvPr>
          <p:cNvPicPr>
            <a:picLocks noChangeAspect="1"/>
          </p:cNvPicPr>
          <p:nvPr/>
        </p:nvPicPr>
        <p:blipFill>
          <a:blip r:embed="rId9"/>
          <a:stretch>
            <a:fillRect/>
          </a:stretch>
        </p:blipFill>
        <p:spPr>
          <a:xfrm>
            <a:off x="6524347" y="4074733"/>
            <a:ext cx="1115541" cy="923056"/>
          </a:xfrm>
          <a:prstGeom prst="rect">
            <a:avLst/>
          </a:prstGeom>
        </p:spPr>
      </p:pic>
      <p:pic>
        <p:nvPicPr>
          <p:cNvPr id="17" name="Picture 16">
            <a:extLst>
              <a:ext uri="{FF2B5EF4-FFF2-40B4-BE49-F238E27FC236}">
                <a16:creationId xmlns:a16="http://schemas.microsoft.com/office/drawing/2014/main" id="{D9E67048-1EC9-443F-9E45-0CE8BB1349F3}"/>
              </a:ext>
            </a:extLst>
          </p:cNvPr>
          <p:cNvPicPr>
            <a:picLocks noChangeAspect="1"/>
          </p:cNvPicPr>
          <p:nvPr/>
        </p:nvPicPr>
        <p:blipFill>
          <a:blip r:embed="rId10"/>
          <a:stretch>
            <a:fillRect/>
          </a:stretch>
        </p:blipFill>
        <p:spPr>
          <a:xfrm>
            <a:off x="7674880" y="4020564"/>
            <a:ext cx="1223458" cy="96341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BC9D180-A6A3-492E-B33A-7DBC8DEF84CB}"/>
                  </a:ext>
                </a:extLst>
              </p:cNvPr>
              <p:cNvSpPr txBox="1"/>
              <p:nvPr/>
            </p:nvSpPr>
            <p:spPr>
              <a:xfrm>
                <a:off x="1626376" y="4474278"/>
                <a:ext cx="14217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=1.0</m:t>
                      </m:r>
                    </m:oMath>
                  </m:oMathPara>
                </a14:m>
                <a:endParaRPr lang="en-US" dirty="0"/>
              </a:p>
            </p:txBody>
          </p:sp>
        </mc:Choice>
        <mc:Fallback xmlns="">
          <p:sp>
            <p:nvSpPr>
              <p:cNvPr id="19" name="TextBox 18">
                <a:extLst>
                  <a:ext uri="{FF2B5EF4-FFF2-40B4-BE49-F238E27FC236}">
                    <a16:creationId xmlns:a16="http://schemas.microsoft.com/office/drawing/2014/main" id="{FBC9D180-A6A3-492E-B33A-7DBC8DEF84CB}"/>
                  </a:ext>
                </a:extLst>
              </p:cNvPr>
              <p:cNvSpPr txBox="1">
                <a:spLocks noRot="1" noChangeAspect="1" noMove="1" noResize="1" noEditPoints="1" noAdjustHandles="1" noChangeArrowheads="1" noChangeShapeType="1" noTextEdit="1"/>
              </p:cNvSpPr>
              <p:nvPr/>
            </p:nvSpPr>
            <p:spPr>
              <a:xfrm>
                <a:off x="1626376" y="4474278"/>
                <a:ext cx="1421799" cy="307777"/>
              </a:xfrm>
              <a:prstGeom prst="rect">
                <a:avLst/>
              </a:prstGeom>
              <a:blipFill>
                <a:blip r:embed="rId1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2269405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29179</TotalTime>
  <Words>1400</Words>
  <Application>Microsoft Office PowerPoint</Application>
  <PresentationFormat>On-screen Show (16:9)</PresentationFormat>
  <Paragraphs>319</Paragraphs>
  <Slides>43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Oswald</vt:lpstr>
      <vt:lpstr>Wingdings</vt:lpstr>
      <vt:lpstr>Cambria Math</vt:lpstr>
      <vt:lpstr>Verdana</vt:lpstr>
      <vt:lpstr>Calibri</vt:lpstr>
      <vt:lpstr>Simple Light</vt:lpstr>
      <vt:lpstr>Generative AI for Inverse Problems in Nuclear and Particle Physics</vt:lpstr>
      <vt:lpstr>Agenda</vt:lpstr>
      <vt:lpstr>The Inverse Problem</vt:lpstr>
      <vt:lpstr>The Challenges of Solving the Inverse Problem</vt:lpstr>
      <vt:lpstr>Ill-posedness of Inverse Problems</vt:lpstr>
      <vt:lpstr>Agenda</vt:lpstr>
      <vt:lpstr>Fundamental Idea</vt:lpstr>
      <vt:lpstr>Variational Autoencoder Inverse Mapper Architecture</vt:lpstr>
      <vt:lpstr>VAIM on Toy Inverse Problems</vt:lpstr>
      <vt:lpstr>Diffusion Model for Inverse Problems</vt:lpstr>
      <vt:lpstr>Toy Example</vt:lpstr>
      <vt:lpstr>Active Learning</vt:lpstr>
      <vt:lpstr>Toy Example: Active Learning</vt:lpstr>
      <vt:lpstr>Agenda</vt:lpstr>
      <vt:lpstr>Extraction of Compton Form factors</vt:lpstr>
      <vt:lpstr>Extraction of CFFs as an Inverse Problem</vt:lpstr>
      <vt:lpstr>Conditional VAIM Architecture for CFF Extraction</vt:lpstr>
      <vt:lpstr>Training of Conditional VAIM</vt:lpstr>
      <vt:lpstr>Prediction of CFFs</vt:lpstr>
      <vt:lpstr>Training C-VAIM on Different Cross-section Formulations </vt:lpstr>
      <vt:lpstr>Agenda</vt:lpstr>
      <vt:lpstr>Experiment</vt:lpstr>
      <vt:lpstr>PowerPoint Presentation</vt:lpstr>
      <vt:lpstr>PowerPoint Presentation</vt:lpstr>
      <vt:lpstr>PowerPoint Presentation</vt:lpstr>
      <vt:lpstr>Sampling Algorithms</vt:lpstr>
      <vt:lpstr>Two Possible Solutions</vt:lpstr>
      <vt:lpstr>Simulation-based Inference</vt:lpstr>
      <vt:lpstr>QCF Proxy Model</vt:lpstr>
      <vt:lpstr>Computational Experiments</vt:lpstr>
      <vt:lpstr>PowerPoint Presentation</vt:lpstr>
      <vt:lpstr>PowerPoint Presentation</vt:lpstr>
      <vt:lpstr>Fidelity Comparison of Generative AI Models</vt:lpstr>
      <vt:lpstr>Comparison of Computational Time</vt:lpstr>
      <vt:lpstr>QCF Parameter Inference</vt:lpstr>
      <vt:lpstr>Reconstructed QCFs</vt:lpstr>
      <vt:lpstr>Reconstructed Cross-sections</vt:lpstr>
      <vt:lpstr>Training Samples for Surrogate Model</vt:lpstr>
      <vt:lpstr>Comparison</vt:lpstr>
      <vt:lpstr>Summary</vt:lpstr>
      <vt:lpstr>References</vt:lpstr>
      <vt:lpstr>Acknowledgements</vt:lpstr>
      <vt:lpstr>Prediction of CFFs w.r.t. 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Inverse mapper architectures</dc:title>
  <dc:creator>Yaohang Li</dc:creator>
  <cp:lastModifiedBy>Li, Yaohang</cp:lastModifiedBy>
  <cp:revision>12</cp:revision>
  <dcterms:modified xsi:type="dcterms:W3CDTF">2025-10-08T07:49:22Z</dcterms:modified>
</cp:coreProperties>
</file>