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735" r:id="rId5"/>
  </p:sldMasterIdLst>
  <p:notesMasterIdLst>
    <p:notesMasterId r:id="rId8"/>
  </p:notesMasterIdLst>
  <p:handoutMasterIdLst>
    <p:handoutMasterId r:id="rId9"/>
  </p:handoutMasterIdLst>
  <p:sldIdLst>
    <p:sldId id="256" r:id="rId6"/>
    <p:sldId id="257" r:id="rId7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7"/>
    <a:srgbClr val="474651"/>
    <a:srgbClr val="FFFFFF"/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7" autoAdjust="0"/>
    <p:restoredTop sz="93725" autoAdjust="0"/>
  </p:normalViewPr>
  <p:slideViewPr>
    <p:cSldViewPr snapToGrid="0">
      <p:cViewPr varScale="1">
        <p:scale>
          <a:sx n="122" d="100"/>
          <a:sy n="122" d="100"/>
        </p:scale>
        <p:origin x="480" y="19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147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8BE5EC5-53B9-48D7-8ABB-EF4DD83DB4B5}" type="datetime1">
              <a:rPr lang="it-IT" smtClean="0"/>
              <a:t>04/04/25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23CDBB5-5B4A-4483-935D-A73935186B4D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6AF653-1C08-420E-9938-D09FCAF52944}" type="datetime1">
              <a:rPr lang="it-IT" smtClean="0"/>
              <a:t>04/04/25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lo stile del titolo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7CCE34D-CFF1-4FFE-815B-D050E7ED2DFD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983A999-5E0E-42CA-8400-604AE921FF7C}" type="slidenum">
              <a:rPr lang="it-IT" smtClean="0"/>
              <a:t>2</a:t>
            </a:fld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7DE13F-B5DE-4C87-A69A-46B39231F29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0CCD52E8-A886-47CC-BF98-36E0C31AE9DA}" type="datetime1">
              <a:rPr lang="it-IT" smtClean="0"/>
              <a:t>04/04/25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it-IT" sz="4800"/>
              <a:t>3DFloat</a:t>
            </a:r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/>
              <a:t>Click icon to add picture</a:t>
            </a:r>
            <a:endParaRPr lang="it-IT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 rtlCol="0"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lonna 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it-IT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7" name="Segnaposto contenuto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76" y="2432304"/>
            <a:ext cx="3563936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it-IT" dirty="0"/>
              <a:t>Fare clic per modificare lo stile del titolo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22" name="Segnaposto testo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it-IT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en-GB"/>
              <a:t>Click to edit Master text styles</a:t>
            </a:r>
          </a:p>
        </p:txBody>
      </p:sp>
      <p:sp>
        <p:nvSpPr>
          <p:cNvPr id="23" name="Segnaposto contenuto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it-IT" dirty="0"/>
          </a:p>
        </p:txBody>
      </p:sp>
      <p:sp>
        <p:nvSpPr>
          <p:cNvPr id="18" name="Segnaposto testo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it-IT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it-IT"/>
              <a:t>Fare clic per MODIFICARE</a:t>
            </a:r>
          </a:p>
        </p:txBody>
      </p:sp>
      <p:sp>
        <p:nvSpPr>
          <p:cNvPr id="21" name="Segnaposto contenuto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 rtlCol="0"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Riepi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ormula di chius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/>
          <a:p>
            <a:pPr rtl="0"/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1" name="Sottotitolo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en-GB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it-IT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Segnaposto immagine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/>
          </a:p>
        </p:txBody>
      </p:sp>
      <p:sp>
        <p:nvSpPr>
          <p:cNvPr id="42" name="Segnaposto immagine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/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45" name="Ovale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rtlCol="0"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pPr rtl="0"/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38" name="Ovale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e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 rtlCol="0">
            <a:no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rtlCol="0"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pPr rtl="0"/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 rtlCol="0"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 rtlCol="0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A56D48-66FF-961E-DE7A-46649BB8B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AE94ACE-5256-EABE-1DC8-8CA54B9A0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CC6228-8658-44B6-789C-27DF5A6F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331AE9-7CA8-F589-1FD3-E5CBDD922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6D46A0-0FBA-1C3A-395C-A9930FE6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409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0BA723-38DB-FABD-DB6B-5E8F2BF68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8F8805-1C0F-8895-D6E2-5224C7718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CDF940-FC65-B08C-E165-460D6F2C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8EBF9E-8FFD-D6B1-DA5E-727484681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261880-F5D8-94B5-D288-FAC78118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63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152CE-F394-2D40-F85E-250ACC36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65CBF22-5DEA-95CD-ACE2-752557B4C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3DE849-EF3F-7254-5627-BFEAB55F8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DF8030-BAD9-E24F-838B-ACD8A390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D4835B-2CF7-39ED-FA9D-26F283F8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4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rtlCol="0" anchor="b" anchorCtr="0">
            <a:noAutofit/>
          </a:bodyPr>
          <a:lstStyle>
            <a:lvl1pPr>
              <a:defRPr/>
            </a:lvl1pPr>
          </a:lstStyle>
          <a:p>
            <a:pPr rtl="0"/>
            <a:r>
              <a:rPr lang="it-IT"/>
              <a:t>Fare clic per inserire il titolo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rtlCol="0" anchor="t" anchorCtr="0">
            <a:noAutofit/>
          </a:bodyPr>
          <a:lstStyle>
            <a:lvl1pPr>
              <a:buNone/>
              <a:defRPr/>
            </a:lvl1pPr>
          </a:lstStyle>
          <a:p>
            <a:pPr rtl="0">
              <a:lnSpc>
                <a:spcPct val="120000"/>
              </a:lnSpc>
            </a:pPr>
            <a:r>
              <a:rPr lang="it-IT" sz="1600"/>
              <a:t>Fare clic per inserire il testo</a:t>
            </a:r>
          </a:p>
        </p:txBody>
      </p:sp>
      <p:sp>
        <p:nvSpPr>
          <p:cNvPr id="17" name="Segnaposto immagine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22" name="Segnaposto immagine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25" name="Segnaposto immagine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1A301-8D73-D4A7-C87E-40536047F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A5F2AE-1CAF-B877-CBED-5DFF14C8D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AE29346-6970-A314-B049-BC65691BF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1A4C60-A81F-41DD-46A0-B5E51C68C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948B6A-BBDC-F53E-6510-0E714A88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E40E59-B3EB-A3AF-B7DB-58A1B6378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8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DE621E-8A25-5B58-2250-DAD55CB97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4D07EF-CA7C-91ED-950B-73DAC20C5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D94945-503A-D8E5-30EF-09A45C698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C27DA1B-BB48-8303-0F4A-3FC0CC05B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A1BA0D9-C701-066D-68B5-A283C4227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A2F9D79-1429-A21F-D80F-B7F66281B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A8C337E-32C1-E111-A325-A74D1FEA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E9EC53F-A434-E805-A3AB-E6079CC6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84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E934D6-5A5D-9724-2A19-D0991749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C90EEED-1D5B-0467-B561-7925A3EC4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C654B9-3FBE-4567-2103-11560B9FC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933FC24-9A3D-AAB8-1017-1617FA7E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0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65E940D-1A20-E711-A84B-DC82A124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AE1AF5C-D5D3-7F9D-B79E-8285B3AFB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0E9165-39C8-7490-7172-9F408807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51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4D963E-1DA8-7BEF-4887-876CF8BE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4950C5-3B3A-DC84-E722-91C0C710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977EE0-172E-37B1-6012-56E69FDBD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DA0F5A-0802-D4F1-73BD-1A0E5FFD7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8EAB794-5813-01C8-1470-5F16EAE5E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D9B4B2-355A-676E-B11C-A70E585D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95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653E49-C11B-47A8-D390-287DC3615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A3CE2DF-EE76-0CD9-323E-04B8DDA452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8D7CCA-ED17-A0C0-CC03-5B12699AF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D3D5D6-FE51-1483-AA4D-3744CAA1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393A2EA-AD6D-B9B6-D2F1-A7DD8674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2B23AE-A051-2BDE-4AC5-B4DFD2B5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85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29AE62-36A9-DEEF-078C-77AAB9F8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82E9947-1486-2F50-7DD8-EF7602DAD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4CEFD0-5A87-FCCB-8213-9BE1D008D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B9F7BE-C876-6C84-47ED-40A576D0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808F23-B267-5C9D-DC81-871967B3C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04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759E770-2252-805A-4BC5-71A0DF483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225C50F-389F-3909-3B2B-8D2573DB5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E8D5D9-2BB8-631C-24DA-9235EE76B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FBC89D-5596-AD9D-5916-BC0F10F93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1F82BE-2BEA-FF03-1678-ADE14120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rtlCol="0" anchor="t" anchorCtr="0">
            <a:noAutofit/>
          </a:bodyPr>
          <a:lstStyle/>
          <a:p>
            <a:pPr rtl="0"/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12" name="Segnaposto immagine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18" name="Segnaposto immagine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19" name="Segnaposto immagine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20" name="Segnaposto immagine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11" name="Segnaposto contenuto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 rtlCol="0"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ruzione di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rtlCol="0" anchor="b" anchorCtr="0">
            <a:noAutofit/>
          </a:bodyPr>
          <a:lstStyle>
            <a:lvl1pPr>
              <a:defRPr sz="6400"/>
            </a:lvl1pPr>
          </a:lstStyle>
          <a:p>
            <a:pPr rtl="0"/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</a:lstStyle>
          <a:p>
            <a:pPr rtl="0"/>
            <a:r>
              <a:rPr lang="en-GB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it-IT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terruzione di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rtlCol="0"/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 rtlCol="0"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pPr rtl="0"/>
            <a:r>
              <a:rPr lang="en-GB" noProof="0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it-IT" noProof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rtlCol="0"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Sequenza temporale dia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it-IT" dirty="0"/>
            </a:lvl1pPr>
          </a:lstStyle>
          <a:p>
            <a:pPr lvl="0" rtl="0">
              <a:lnSpc>
                <a:spcPct val="100000"/>
              </a:lnSpc>
            </a:pPr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 rtlCol="0">
            <a:no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rtlCol="0" anchor="b" anchorCtr="0">
            <a:noAutofit/>
          </a:bodyPr>
          <a:lstStyle>
            <a:lvl1pPr>
              <a:defRPr sz="4000"/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igura a mano libera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Figura a mano libera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Figura a mano libera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2" name="Ovale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rtlCol="0"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40" name="Titolo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 rtlCol="0">
            <a:noAutofit/>
          </a:bodyPr>
          <a:lstStyle/>
          <a:p>
            <a:pPr rtl="0"/>
            <a:r>
              <a:rPr lang="it-IT"/>
              <a:t>Team</a:t>
            </a:r>
          </a:p>
        </p:txBody>
      </p: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igura a mano libera: Forma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53" name="Figura a mano libera: Forma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rtl="0"/>
              <a:endParaRPr lang="it-IT" noProof="0">
                <a:solidFill>
                  <a:schemeClr val="tx1"/>
                </a:solidFill>
              </a:endParaRPr>
            </a:p>
          </p:txBody>
        </p:sp>
        <p:sp>
          <p:nvSpPr>
            <p:cNvPr id="54" name="Ovale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  <p:sp>
          <p:nvSpPr>
            <p:cNvPr id="55" name="Ovale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/>
            </a:p>
          </p:txBody>
        </p:sp>
      </p:grpSp>
      <p:sp>
        <p:nvSpPr>
          <p:cNvPr id="56" name="Segnaposto immagine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/>
          </a:p>
        </p:txBody>
      </p:sp>
      <p:sp>
        <p:nvSpPr>
          <p:cNvPr id="57" name="Segnaposto immagine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/>
          </a:p>
        </p:txBody>
      </p:sp>
      <p:sp>
        <p:nvSpPr>
          <p:cNvPr id="58" name="Segnaposto immagine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/>
          </a:p>
        </p:txBody>
      </p:sp>
      <p:sp>
        <p:nvSpPr>
          <p:cNvPr id="59" name="Segnaposto immagine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 rtlCol="0">
            <a:noAutofit/>
          </a:bodyPr>
          <a:lstStyle/>
          <a:p>
            <a:pPr rtl="0"/>
            <a:r>
              <a:rPr lang="en-GB" noProof="0"/>
              <a:t>Click icon to add picture</a:t>
            </a:r>
            <a:endParaRPr lang="it-IT" noProof="0"/>
          </a:p>
        </p:txBody>
      </p:sp>
      <p:sp>
        <p:nvSpPr>
          <p:cNvPr id="63" name="Segnaposto testo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1" name="Segnaposto testo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5" name="Segnaposto testo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4" name="Segnaposto testo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7" name="Segnaposto testo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6" name="Segnaposto testo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69" name="Segnaposto testo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 rtlCol="0">
            <a:noAutofit/>
          </a:bodyPr>
          <a:lstStyle>
            <a:lvl1pPr>
              <a:buNone/>
              <a:defRPr sz="2000" b="1"/>
            </a:lvl1pPr>
          </a:lstStyle>
          <a:p>
            <a:pPr lvl="0" rtl="0"/>
            <a:r>
              <a:rPr lang="it-IT"/>
              <a:t>Nome</a:t>
            </a:r>
          </a:p>
        </p:txBody>
      </p:sp>
      <p:sp>
        <p:nvSpPr>
          <p:cNvPr id="68" name="Segnaposto testo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 rtlCol="0">
            <a:noAutofit/>
          </a:bodyPr>
          <a:lstStyle>
            <a:lvl1pPr>
              <a:buNone/>
              <a:defRPr sz="1800"/>
            </a:lvl1pPr>
          </a:lstStyle>
          <a:p>
            <a:pPr lvl="0" rtl="0"/>
            <a:r>
              <a:rPr lang="it-IT"/>
              <a:t>Titolo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lonna contenuto 2 (diapositiva di confron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e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it-IT" sz="4800" dirty="0"/>
            </a:lvl1pPr>
          </a:lstStyle>
          <a:p>
            <a:pPr lvl="0" rtl="0">
              <a:lnSpc>
                <a:spcPct val="100000"/>
              </a:lnSpc>
            </a:pPr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rtlCol="0"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it-IT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 rtl="0"/>
            <a:r>
              <a:rPr lang="en-GB"/>
              <a:t>Click to edit Master text styles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 rtlCol="0"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it-IT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28 Febbraio 2024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/>
          <a:p>
            <a:pPr rtl="0"/>
            <a:r>
              <a:rPr lang="it-IT"/>
              <a:t>Celebrazione del Decennale del TIFPA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/>
          <a:p>
            <a:pPr rtl="0"/>
            <a:fld id="{DBA1B0FB-D917-4C8C-928F-313BD683BF39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 rtl="0">
              <a:lnSpc>
                <a:spcPct val="100000"/>
              </a:lnSpc>
            </a:pPr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 rtl="0"/>
            <a:r>
              <a:rPr lang="it-IT"/>
              <a:t>Fare clic per modificare lo stile del titolo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it-IT"/>
              <a:t>28 Febbraio 2024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r>
              <a:rPr lang="it-IT"/>
              <a:t>Celebrazione del Decennale del TIFPA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pPr rtl="0"/>
            <a:fld id="{DBA1B0FB-D917-4C8C-928F-313BD683BF39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DD72D3D-379F-86A7-1109-3ECED659B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37FBB95-E0C9-D6F7-3922-7E59DDD09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2DEE3A-D519-1172-4E11-00DDC8842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361B75-D90C-49EA-BEA8-686679FC811A}" type="datetimeFigureOut">
              <a:rPr lang="en-US" smtClean="0"/>
              <a:t>4/4/25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A9F3AD-48F9-FF4C-1B70-DAC11CAB6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DD8E82-AA50-7738-71B6-83421E3666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E6E57B-819F-4CD8-B3CF-22B021A61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9B38D-27C6-B954-3F44-7F82F4F186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EC19E3-7B43-0AB8-4880-9AB146657C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C4E3B43-49F6-0C29-F943-C06FF82A6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539" b="12815"/>
          <a:stretch/>
        </p:blipFill>
        <p:spPr>
          <a:xfrm>
            <a:off x="0" y="-37024"/>
            <a:ext cx="12192000" cy="689502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97349C47-4B23-507B-A387-80D9204AE384}"/>
              </a:ext>
            </a:extLst>
          </p:cNvPr>
          <p:cNvSpPr/>
          <p:nvPr/>
        </p:nvSpPr>
        <p:spPr>
          <a:xfrm>
            <a:off x="3833914" y="5257800"/>
            <a:ext cx="5311698" cy="139947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>
                <a:ln>
                  <a:noFill/>
                </a:ln>
                <a:solidFill>
                  <a:srgbClr val="3F51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Enzo Palmieri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b="1">
                <a:solidFill>
                  <a:srgbClr val="3F51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(1962-2018)</a:t>
            </a:r>
            <a:endParaRPr kumimoji="0" lang="it-IT" sz="4000" b="1" i="0" u="none" strike="noStrike" kern="1200" cap="none" spc="0" normalizeH="0" baseline="0" noProof="0">
              <a:ln>
                <a:noFill/>
              </a:ln>
              <a:solidFill>
                <a:srgbClr val="3F512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2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62" y="1351722"/>
            <a:ext cx="4933735" cy="1636056"/>
          </a:xfrm>
        </p:spPr>
        <p:txBody>
          <a:bodyPr wrap="square" rtlCol="0" anchor="b" anchorCtr="0">
            <a:normAutofit/>
          </a:bodyPr>
          <a:lstStyle/>
          <a:p>
            <a:pPr algn="ctr" rtl="0"/>
            <a:r>
              <a:rPr lang="it-IT" dirty="0">
                <a:latin typeface="Biome" panose="020B0503030204020804" pitchFamily="34" charset="0"/>
                <a:cs typeface="Biome" panose="020B0503030204020804" pitchFamily="34" charset="0"/>
              </a:rPr>
              <a:t>Graziano Fortuna </a:t>
            </a:r>
            <a:br>
              <a:rPr lang="it-IT" dirty="0"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it-IT" sz="3600" dirty="0">
                <a:latin typeface="Biome" panose="020B0503030204020804" pitchFamily="34" charset="0"/>
                <a:cs typeface="Biome" panose="020B0503030204020804" pitchFamily="34" charset="0"/>
              </a:rPr>
              <a:t>(1949-2019)</a:t>
            </a: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0DB1EEE8-EE85-DCDD-AC40-1C5BE02A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wrap="square" anchor="ctr">
            <a:normAutofit/>
          </a:bodyPr>
          <a:lstStyle/>
          <a:p>
            <a:pPr rtl="0">
              <a:spcAft>
                <a:spcPts val="600"/>
              </a:spcAft>
            </a:pPr>
            <a:fld id="{DBA1B0FB-D917-4C8C-928F-313BD683BF39}" type="slidenum">
              <a:rPr lang="it-IT" noProof="0" smtClean="0"/>
              <a:pPr rtl="0">
                <a:spcAft>
                  <a:spcPts val="600"/>
                </a:spcAft>
              </a:pPr>
              <a:t>2</a:t>
            </a:fld>
            <a:endParaRPr lang="it-IT" noProof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61D2D5C-7321-99C2-8C95-2BDE531FC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397" y="5900862"/>
            <a:ext cx="1048603" cy="1548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6A88F-5B39-5523-8BEF-304ECB711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837" y="1501815"/>
            <a:ext cx="3019163" cy="3854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058.tgt.Office_50301109_TF33713516_Win32_OJ112196127.potx" id="{46519ADD-CA2C-4FEA-8766-15A0FE58BEAA}" vid="{0CA712DC-5E0E-4D6D-B971-1A075692B590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{869F8D27-577E-472E-AB42-2101EADA1B97}tf33713516_win32</Template>
  <TotalTime>853</TotalTime>
  <Words>14</Words>
  <Application>Microsoft Macintosh PowerPoint</Application>
  <PresentationFormat>Widescreen</PresentationFormat>
  <Paragraphs>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Aptos</vt:lpstr>
      <vt:lpstr>Aptos Display</vt:lpstr>
      <vt:lpstr>Arial</vt:lpstr>
      <vt:lpstr>Biome</vt:lpstr>
      <vt:lpstr>Calibri</vt:lpstr>
      <vt:lpstr>Gill Sans MT</vt:lpstr>
      <vt:lpstr>Walbaum Display</vt:lpstr>
      <vt:lpstr>3DFloatVTI</vt:lpstr>
      <vt:lpstr>Tema di Office</vt:lpstr>
      <vt:lpstr>PowerPoint Presentation</vt:lpstr>
      <vt:lpstr>Graziano Fortuna  (1949-2019)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della presentazione</dc:title>
  <dc:creator>Fabiana Gramegna</dc:creator>
  <cp:lastModifiedBy>Diego Bettoni</cp:lastModifiedBy>
  <cp:revision>53</cp:revision>
  <dcterms:created xsi:type="dcterms:W3CDTF">2024-01-24T17:12:36Z</dcterms:created>
  <dcterms:modified xsi:type="dcterms:W3CDTF">2025-04-04T08:48:30Z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