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671" r:id="rId14"/>
    <p:sldId id="732" r:id="rId15"/>
    <p:sldId id="733" r:id="rId16"/>
    <p:sldId id="266" r:id="rId17"/>
    <p:sldId id="735" r:id="rId18"/>
    <p:sldId id="26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600"/>
    <a:srgbClr val="9BB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87CC03-72CF-2E4B-AC5F-325086A3E4A3}" v="6" dt="2025-04-04T05:01:08.36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125E5076-3810-47DD-B79F-674D7AD40C01}" styleName="Stile scuro 1 - Color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1143000" y="685800"/>
            <a:ext cx="4572000" cy="3429000"/>
          </a:xfrm>
          <a:prstGeom prst="rect">
            <a:avLst/>
          </a:prstGeom>
        </p:spPr>
        <p:txBody>
          <a:bodyPr/>
          <a:lstStyle/>
          <a:p>
            <a:endParaRPr/>
          </a:p>
        </p:txBody>
      </p:sp>
      <p:sp>
        <p:nvSpPr>
          <p:cNvPr id="580" name="Shape 58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err="1"/>
              <a:t>Aggiunt</a:t>
            </a:r>
            <a:endParaRPr lang="en-US"/>
          </a:p>
        </p:txBody>
      </p:sp>
    </p:spTree>
    <p:extLst>
      <p:ext uri="{BB962C8B-B14F-4D97-AF65-F5344CB8AC3E}">
        <p14:creationId xmlns:p14="http://schemas.microsoft.com/office/powerpoint/2010/main" val="260777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err="1"/>
              <a:t>Internal</a:t>
            </a:r>
            <a:r>
              <a:rPr lang="it-IT"/>
              <a:t> ossia del laboratorio, LoA1-2 sono utenti certificati AAII, workflow </a:t>
            </a:r>
            <a:r>
              <a:rPr lang="it-IT" err="1"/>
              <a:t>type</a:t>
            </a:r>
            <a:r>
              <a:rPr lang="it-IT"/>
              <a:t> sono le tipologie di disegno del workflow (linear che ha un tubo di esecuzione unico, le altre che si possono tornare negli step precedenti per </a:t>
            </a:r>
            <a:r>
              <a:rPr lang="it-IT" err="1"/>
              <a:t>tunare</a:t>
            </a:r>
            <a:r>
              <a:rPr lang="it-IT"/>
              <a:t> la </a:t>
            </a:r>
            <a:r>
              <a:rPr lang="it-IT" err="1"/>
              <a:t>dommanda</a:t>
            </a:r>
            <a:r>
              <a:rPr lang="it-IT"/>
              <a:t>), </a:t>
            </a:r>
          </a:p>
          <a:p>
            <a:r>
              <a:rPr lang="it-IT"/>
              <a:t>Booking </a:t>
            </a:r>
            <a:r>
              <a:rPr lang="it-IT" err="1"/>
              <a:t>type</a:t>
            </a:r>
            <a:r>
              <a:rPr lang="it-IT"/>
              <a:t> sample mailing vuol dire che inviano i pezzi da </a:t>
            </a:r>
            <a:r>
              <a:rPr lang="it-IT" err="1"/>
              <a:t>metteere</a:t>
            </a:r>
            <a:r>
              <a:rPr lang="it-IT"/>
              <a:t> sotto fascio, on demand, </a:t>
            </a:r>
            <a:r>
              <a:rPr lang="it-IT" err="1"/>
              <a:t>external</a:t>
            </a:r>
            <a:r>
              <a:rPr lang="it-IT"/>
              <a:t> user che c’è un team di persone esterno, </a:t>
            </a:r>
            <a:r>
              <a:rPr lang="it-IT" err="1"/>
              <a:t>internal</a:t>
            </a:r>
            <a:r>
              <a:rPr lang="it-IT"/>
              <a:t> user vuol dire che sono user che vengono dal laboratorio, </a:t>
            </a:r>
            <a:r>
              <a:rPr lang="it-IT" err="1"/>
              <a:t>internla</a:t>
            </a:r>
            <a:r>
              <a:rPr lang="it-IT"/>
              <a:t> management che vuol dire che le settimane se le divide il management senza nessuna call</a:t>
            </a:r>
            <a:endParaRPr lang="en-US"/>
          </a:p>
        </p:txBody>
      </p:sp>
    </p:spTree>
    <p:extLst>
      <p:ext uri="{BB962C8B-B14F-4D97-AF65-F5344CB8AC3E}">
        <p14:creationId xmlns:p14="http://schemas.microsoft.com/office/powerpoint/2010/main" val="4008648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1201340" y="11859862"/>
            <a:ext cx="21971005" cy="636982"/>
          </a:xfrm>
          <a:prstGeom prst="rect">
            <a:avLst/>
          </a:prstGeom>
        </p:spPr>
        <p:txBody>
          <a:bodyPr lIns="45718" tIns="45718" rIns="45718" bIns="45718"/>
          <a:lstStyle>
            <a:lvl1pPr marL="0" indent="0" defTabSz="825500">
              <a:lnSpc>
                <a:spcPct val="100000"/>
              </a:lnSpc>
              <a:spcBef>
                <a:spcPts val="0"/>
              </a:spcBef>
              <a:buSzTx/>
              <a:buFontTx/>
              <a:buNone/>
              <a:defRPr sz="3600" b="1">
                <a:latin typeface="+mj-lt"/>
                <a:ea typeface="+mj-ea"/>
                <a:cs typeface="+mj-cs"/>
                <a:sym typeface="Helvetica Neue"/>
              </a:defRPr>
            </a:lvl1pPr>
            <a:lvl2pPr marL="1066800" indent="-457200" defTabSz="825500">
              <a:lnSpc>
                <a:spcPct val="100000"/>
              </a:lnSpc>
              <a:spcBef>
                <a:spcPts val="0"/>
              </a:spcBef>
              <a:buSzPct val="123000"/>
              <a:buFontTx/>
              <a:defRPr sz="3600" b="1">
                <a:latin typeface="+mj-lt"/>
                <a:ea typeface="+mj-ea"/>
                <a:cs typeface="+mj-cs"/>
                <a:sym typeface="Helvetica Neue"/>
              </a:defRPr>
            </a:lvl2pPr>
            <a:lvl3pPr marL="1676400" indent="-457200" defTabSz="825500">
              <a:lnSpc>
                <a:spcPct val="100000"/>
              </a:lnSpc>
              <a:spcBef>
                <a:spcPts val="0"/>
              </a:spcBef>
              <a:buSzPct val="123000"/>
              <a:buFontTx/>
              <a:defRPr sz="3600" b="1">
                <a:latin typeface="+mj-lt"/>
                <a:ea typeface="+mj-ea"/>
                <a:cs typeface="+mj-cs"/>
                <a:sym typeface="Helvetica Neue"/>
              </a:defRPr>
            </a:lvl3pPr>
            <a:lvl4pPr marL="2286000" indent="-457200" defTabSz="825500">
              <a:lnSpc>
                <a:spcPct val="100000"/>
              </a:lnSpc>
              <a:spcBef>
                <a:spcPts val="0"/>
              </a:spcBef>
              <a:buSzPct val="123000"/>
              <a:buFontTx/>
              <a:defRPr sz="3600" b="1">
                <a:latin typeface="+mj-lt"/>
                <a:ea typeface="+mj-ea"/>
                <a:cs typeface="+mj-cs"/>
                <a:sym typeface="Helvetica Neue"/>
              </a:defRPr>
            </a:lvl4pPr>
            <a:lvl5pPr marL="2895600" indent="-457200" defTabSz="825500">
              <a:lnSpc>
                <a:spcPct val="100000"/>
              </a:lnSpc>
              <a:spcBef>
                <a:spcPts val="0"/>
              </a:spcBef>
              <a:buSzPct val="123000"/>
              <a:buFontTx/>
              <a:defRPr sz="3600" b="1">
                <a:latin typeface="+mj-lt"/>
                <a:ea typeface="+mj-ea"/>
                <a:cs typeface="+mj-cs"/>
                <a:sym typeface="Helvetica Neue"/>
              </a:defRPr>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7741521" y="2574991"/>
            <a:ext cx="15435981" cy="4648204"/>
          </a:xfrm>
          <a:prstGeom prst="rect">
            <a:avLst/>
          </a:prstGeom>
        </p:spPr>
        <p:txBody>
          <a:bodyPr lIns="50800" tIns="50800" rIns="50800" bIns="50800" anchor="b"/>
          <a:lstStyle>
            <a:lvl1pPr defTabSz="2438337">
              <a:lnSpc>
                <a:spcPct val="80000"/>
              </a:lnSpc>
              <a:defRPr sz="11600" b="1" spc="-232">
                <a:latin typeface="+mj-lt"/>
                <a:ea typeface="+mj-ea"/>
                <a:cs typeface="+mj-cs"/>
                <a:sym typeface="Helvetica Neue"/>
              </a:defRPr>
            </a:lvl1pPr>
          </a:lstStyle>
          <a:p>
            <a:r>
              <a:t>Titolo presentazione</a:t>
            </a:r>
          </a:p>
        </p:txBody>
      </p:sp>
      <p:sp>
        <p:nvSpPr>
          <p:cNvPr id="13" name="Corpo livello uno…"/>
          <p:cNvSpPr txBox="1">
            <a:spLocks noGrp="1"/>
          </p:cNvSpPr>
          <p:nvPr>
            <p:ph type="body" sz="quarter" idx="21" hasCustomPrompt="1"/>
          </p:nvPr>
        </p:nvSpPr>
        <p:spPr>
          <a:xfrm>
            <a:off x="7612313" y="7223190"/>
            <a:ext cx="15560032" cy="1905003"/>
          </a:xfrm>
          <a:prstGeom prst="rect">
            <a:avLst/>
          </a:prstGeom>
        </p:spPr>
        <p:txBody>
          <a:bodyPr lIns="50800" tIns="50800" rIns="50800" bIns="50800"/>
          <a:lstStyle>
            <a:lvl1pPr marL="0" indent="0" defTabSz="825500">
              <a:lnSpc>
                <a:spcPct val="100000"/>
              </a:lnSpc>
              <a:spcBef>
                <a:spcPts val="0"/>
              </a:spcBef>
              <a:buSzTx/>
              <a:buFontTx/>
              <a:buNone/>
              <a:defRPr sz="5500" b="1">
                <a:latin typeface="+mj-lt"/>
                <a:ea typeface="+mj-ea"/>
                <a:cs typeface="+mj-cs"/>
                <a:sym typeface="Helvetica Neue"/>
              </a:defRPr>
            </a:lvl1pPr>
          </a:lstStyle>
          <a:p>
            <a:r>
              <a:t>Sottotitolo presentazione</a:t>
            </a:r>
          </a:p>
        </p:txBody>
      </p:sp>
      <p:pic>
        <p:nvPicPr>
          <p:cNvPr id="14" name="LOGO_INFN_NEWS_sito.jpg" descr="LOGO_INFN_NEWS_sito.jpg"/>
          <p:cNvPicPr>
            <a:picLocks noChangeAspect="1"/>
          </p:cNvPicPr>
          <p:nvPr/>
        </p:nvPicPr>
        <p:blipFill>
          <a:blip r:embed="rId3"/>
          <a:srcRect l="8621" r="8621"/>
          <a:stretch>
            <a:fillRect/>
          </a:stretch>
        </p:blipFill>
        <p:spPr>
          <a:xfrm>
            <a:off x="887219" y="4813760"/>
            <a:ext cx="6414691" cy="4301927"/>
          </a:xfrm>
          <a:prstGeom prst="rect">
            <a:avLst/>
          </a:prstGeom>
          <a:ln w="25400">
            <a:solidFill>
              <a:srgbClr val="F3F7F5"/>
            </a:solidFill>
            <a:miter lim="400000"/>
          </a:ln>
          <a:effectLst>
            <a:outerShdw blurRad="63500" dist="25400" dir="3600000" rotWithShape="0">
              <a:srgbClr val="000000">
                <a:alpha val="70000"/>
              </a:srgbClr>
            </a:outerShdw>
          </a:effectLst>
        </p:spPr>
      </p:pic>
      <p:sp>
        <p:nvSpPr>
          <p:cNvPr id="15"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Informazione importan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 name="Corpo livello uno…"/>
          <p:cNvSpPr txBox="1">
            <a:spLocks noGrp="1"/>
          </p:cNvSpPr>
          <p:nvPr>
            <p:ph type="body" idx="1" hasCustomPrompt="1"/>
          </p:nvPr>
        </p:nvSpPr>
        <p:spPr>
          <a:xfrm>
            <a:off x="1206500" y="1075925"/>
            <a:ext cx="21971000" cy="7241587"/>
          </a:xfrm>
          <a:prstGeom prst="rect">
            <a:avLst/>
          </a:prstGeom>
        </p:spPr>
        <p:txBody>
          <a:bodyPr lIns="50800" tIns="50800" rIns="50800" bIns="50800" anchor="b"/>
          <a:lstStyle>
            <a:lvl1pPr marL="0" indent="0" algn="ctr" defTabSz="2438337">
              <a:lnSpc>
                <a:spcPct val="80000"/>
              </a:lnSpc>
              <a:spcBef>
                <a:spcPts val="0"/>
              </a:spcBef>
              <a:buSzTx/>
              <a:buFontTx/>
              <a:buNone/>
              <a:defRPr sz="25000" b="1" spc="-250">
                <a:latin typeface="+mj-lt"/>
                <a:ea typeface="+mj-ea"/>
                <a:cs typeface="+mj-cs"/>
                <a:sym typeface="Helvetica Neue"/>
              </a:defRPr>
            </a:lvl1pPr>
            <a:lvl2pPr marL="0" indent="0" algn="ctr" defTabSz="2438337">
              <a:lnSpc>
                <a:spcPct val="80000"/>
              </a:lnSpc>
              <a:spcBef>
                <a:spcPts val="0"/>
              </a:spcBef>
              <a:buSzTx/>
              <a:buFontTx/>
              <a:buNone/>
              <a:defRPr sz="25000" b="1" spc="-250">
                <a:latin typeface="+mj-lt"/>
                <a:ea typeface="+mj-ea"/>
                <a:cs typeface="+mj-cs"/>
                <a:sym typeface="Helvetica Neue"/>
              </a:defRPr>
            </a:lvl2pPr>
            <a:lvl3pPr marL="0" indent="0" algn="ctr" defTabSz="2438337">
              <a:lnSpc>
                <a:spcPct val="80000"/>
              </a:lnSpc>
              <a:spcBef>
                <a:spcPts val="0"/>
              </a:spcBef>
              <a:buSzTx/>
              <a:buFontTx/>
              <a:buNone/>
              <a:defRPr sz="25000" b="1" spc="-250">
                <a:latin typeface="+mj-lt"/>
                <a:ea typeface="+mj-ea"/>
                <a:cs typeface="+mj-cs"/>
                <a:sym typeface="Helvetica Neue"/>
              </a:defRPr>
            </a:lvl3pPr>
            <a:lvl4pPr marL="0" indent="0" algn="ctr" defTabSz="2438337">
              <a:lnSpc>
                <a:spcPct val="80000"/>
              </a:lnSpc>
              <a:spcBef>
                <a:spcPts val="0"/>
              </a:spcBef>
              <a:buSzTx/>
              <a:buFontTx/>
              <a:buNone/>
              <a:defRPr sz="25000" b="1" spc="-250">
                <a:latin typeface="+mj-lt"/>
                <a:ea typeface="+mj-ea"/>
                <a:cs typeface="+mj-cs"/>
                <a:sym typeface="Helvetica Neue"/>
              </a:defRPr>
            </a:lvl4pPr>
            <a:lvl5pPr marL="0" indent="0" algn="ctr" defTabSz="2438337">
              <a:lnSpc>
                <a:spcPct val="80000"/>
              </a:lnSpc>
              <a:spcBef>
                <a:spcPts val="0"/>
              </a:spcBef>
              <a:buSzTx/>
              <a:buFontTx/>
              <a:buNone/>
              <a:defRPr sz="25000" b="1" spc="-250">
                <a:latin typeface="+mj-lt"/>
                <a:ea typeface="+mj-ea"/>
                <a:cs typeface="+mj-cs"/>
                <a:sym typeface="Helvetica Neue"/>
              </a:defRPr>
            </a:lvl5pPr>
          </a:lstStyle>
          <a:p>
            <a:r>
              <a:t>100%</a:t>
            </a:r>
          </a:p>
          <a:p>
            <a:pPr lvl="1"/>
            <a:endParaRPr/>
          </a:p>
          <a:p>
            <a:pPr lvl="2"/>
            <a:endParaRPr/>
          </a:p>
          <a:p>
            <a:pPr lvl="3"/>
            <a:endParaRPr/>
          </a:p>
          <a:p>
            <a:pPr lvl="4"/>
            <a:endParaRPr/>
          </a:p>
        </p:txBody>
      </p:sp>
      <p:sp>
        <p:nvSpPr>
          <p:cNvPr id="96" name="Dettagli informazione"/>
          <p:cNvSpPr txBox="1">
            <a:spLocks noGrp="1"/>
          </p:cNvSpPr>
          <p:nvPr>
            <p:ph type="body" sz="quarter" idx="21" hasCustomPrompt="1"/>
          </p:nvPr>
        </p:nvSpPr>
        <p:spPr>
          <a:xfrm>
            <a:off x="1206500" y="8262180"/>
            <a:ext cx="21971000" cy="934780"/>
          </a:xfrm>
          <a:prstGeom prst="rect">
            <a:avLst/>
          </a:prstGeom>
        </p:spPr>
        <p:txBody>
          <a:bodyPr lIns="45718" tIns="45718" rIns="45718" bIns="45718"/>
          <a:lstStyle>
            <a:lvl1pPr marL="0" indent="0" algn="ctr" defTabSz="825500">
              <a:lnSpc>
                <a:spcPct val="100000"/>
              </a:lnSpc>
              <a:spcBef>
                <a:spcPts val="0"/>
              </a:spcBef>
              <a:buSzTx/>
              <a:buFontTx/>
              <a:buNone/>
              <a:defRPr sz="5500" b="1">
                <a:latin typeface="+mj-lt"/>
                <a:ea typeface="+mj-ea"/>
                <a:cs typeface="+mj-cs"/>
                <a:sym typeface="Helvetica Neue"/>
              </a:defRPr>
            </a:lvl1pPr>
          </a:lstStyle>
          <a:p>
            <a:r>
              <a:t>Dettagli informazione</a:t>
            </a:r>
          </a:p>
        </p:txBody>
      </p:sp>
      <p:sp>
        <p:nvSpPr>
          <p:cNvPr id="97"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ita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 name="Corpo livello uno…"/>
          <p:cNvSpPr txBox="1">
            <a:spLocks noGrp="1"/>
          </p:cNvSpPr>
          <p:nvPr>
            <p:ph type="body" sz="quarter" idx="1" hasCustomPrompt="1"/>
          </p:nvPr>
        </p:nvSpPr>
        <p:spPr>
          <a:xfrm>
            <a:off x="2430022" y="10675453"/>
            <a:ext cx="20200057" cy="636982"/>
          </a:xfrm>
          <a:prstGeom prst="rect">
            <a:avLst/>
          </a:prstGeom>
        </p:spPr>
        <p:txBody>
          <a:bodyPr lIns="45718" tIns="45718" rIns="45718" bIns="45718"/>
          <a:lstStyle>
            <a:lvl1pPr marL="0" indent="0" defTabSz="825500">
              <a:lnSpc>
                <a:spcPct val="100000"/>
              </a:lnSpc>
              <a:spcBef>
                <a:spcPts val="0"/>
              </a:spcBef>
              <a:buSzTx/>
              <a:buFontTx/>
              <a:buNone/>
              <a:defRPr sz="3600" b="1">
                <a:latin typeface="+mj-lt"/>
                <a:ea typeface="+mj-ea"/>
                <a:cs typeface="+mj-cs"/>
                <a:sym typeface="Helvetica Neue"/>
              </a:defRPr>
            </a:lvl1pPr>
            <a:lvl2pPr marL="1066800" indent="-457200" defTabSz="825500">
              <a:lnSpc>
                <a:spcPct val="100000"/>
              </a:lnSpc>
              <a:spcBef>
                <a:spcPts val="0"/>
              </a:spcBef>
              <a:buSzPct val="123000"/>
              <a:buFontTx/>
              <a:defRPr sz="3600" b="1">
                <a:latin typeface="+mj-lt"/>
                <a:ea typeface="+mj-ea"/>
                <a:cs typeface="+mj-cs"/>
                <a:sym typeface="Helvetica Neue"/>
              </a:defRPr>
            </a:lvl2pPr>
            <a:lvl3pPr marL="1676400" indent="-457200" defTabSz="825500">
              <a:lnSpc>
                <a:spcPct val="100000"/>
              </a:lnSpc>
              <a:spcBef>
                <a:spcPts val="0"/>
              </a:spcBef>
              <a:buSzPct val="123000"/>
              <a:buFontTx/>
              <a:defRPr sz="3600" b="1">
                <a:latin typeface="+mj-lt"/>
                <a:ea typeface="+mj-ea"/>
                <a:cs typeface="+mj-cs"/>
                <a:sym typeface="Helvetica Neue"/>
              </a:defRPr>
            </a:lvl3pPr>
            <a:lvl4pPr marL="2286000" indent="-457200" defTabSz="825500">
              <a:lnSpc>
                <a:spcPct val="100000"/>
              </a:lnSpc>
              <a:spcBef>
                <a:spcPts val="0"/>
              </a:spcBef>
              <a:buSzPct val="123000"/>
              <a:buFontTx/>
              <a:defRPr sz="3600" b="1">
                <a:latin typeface="+mj-lt"/>
                <a:ea typeface="+mj-ea"/>
                <a:cs typeface="+mj-cs"/>
                <a:sym typeface="Helvetica Neue"/>
              </a:defRPr>
            </a:lvl4pPr>
            <a:lvl5pPr marL="2895600" indent="-457200" defTabSz="825500">
              <a:lnSpc>
                <a:spcPct val="100000"/>
              </a:lnSpc>
              <a:spcBef>
                <a:spcPts val="0"/>
              </a:spcBef>
              <a:buSzPct val="123000"/>
              <a:buFontTx/>
              <a:defRPr sz="3600" b="1">
                <a:latin typeface="+mj-lt"/>
                <a:ea typeface="+mj-ea"/>
                <a:cs typeface="+mj-cs"/>
                <a:sym typeface="Helvetica Neue"/>
              </a:defRPr>
            </a:lvl5pPr>
          </a:lstStyle>
          <a:p>
            <a:r>
              <a:t>Attribuzione</a:t>
            </a:r>
          </a:p>
          <a:p>
            <a:pPr lvl="1"/>
            <a:endParaRPr/>
          </a:p>
          <a:p>
            <a:pPr lvl="2"/>
            <a:endParaRPr/>
          </a:p>
          <a:p>
            <a:pPr lvl="3"/>
            <a:endParaRPr/>
          </a:p>
          <a:p>
            <a:pPr lvl="4"/>
            <a:endParaRPr/>
          </a:p>
        </p:txBody>
      </p:sp>
      <p:sp>
        <p:nvSpPr>
          <p:cNvPr id="105" name="Corpo livello uno…"/>
          <p:cNvSpPr txBox="1">
            <a:spLocks noGrp="1"/>
          </p:cNvSpPr>
          <p:nvPr>
            <p:ph type="body" sz="half" idx="21" hasCustomPrompt="1"/>
          </p:nvPr>
        </p:nvSpPr>
        <p:spPr>
          <a:xfrm>
            <a:off x="1753923" y="4939860"/>
            <a:ext cx="20876154" cy="3836283"/>
          </a:xfrm>
          <a:prstGeom prst="rect">
            <a:avLst/>
          </a:prstGeom>
        </p:spPr>
        <p:txBody>
          <a:bodyPr lIns="50800" tIns="50800" rIns="50800" bIns="50800"/>
          <a:lstStyle>
            <a:lvl1pPr marL="131850" indent="37172" defTabSz="2438337">
              <a:spcBef>
                <a:spcPts val="0"/>
              </a:spcBef>
              <a:buSzTx/>
              <a:buFontTx/>
              <a:buNone/>
              <a:defRPr sz="8500" spc="-200">
                <a:latin typeface="Helvetica Neue Medium"/>
                <a:ea typeface="Helvetica Neue Medium"/>
                <a:cs typeface="Helvetica Neue Medium"/>
                <a:sym typeface="Helvetica Neue Medium"/>
              </a:defRPr>
            </a:lvl1pPr>
          </a:lstStyle>
          <a:p>
            <a:r>
              <a:t>“Citazione degna di nota”</a:t>
            </a:r>
          </a:p>
        </p:txBody>
      </p:sp>
      <p:sp>
        <p:nvSpPr>
          <p:cNvPr id="106"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 3 per pagin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3" name="Vista dal basso della facciata esterna di un edificio coperta da dischi di alluminio sotto un cielo limpido azzurro"/>
          <p:cNvSpPr>
            <a:spLocks noGrp="1"/>
          </p:cNvSpPr>
          <p:nvPr>
            <p:ph type="pic" sz="quarter" idx="21"/>
          </p:nvPr>
        </p:nvSpPr>
        <p:spPr>
          <a:xfrm>
            <a:off x="15417800" y="1270000"/>
            <a:ext cx="8144934" cy="5410200"/>
          </a:xfrm>
          <a:prstGeom prst="rect">
            <a:avLst/>
          </a:prstGeom>
        </p:spPr>
        <p:txBody>
          <a:bodyPr lIns="91439" tIns="45719" rIns="91439" bIns="45719">
            <a:noAutofit/>
          </a:bodyPr>
          <a:lstStyle/>
          <a:p>
            <a:endParaRPr/>
          </a:p>
        </p:txBody>
      </p:sp>
      <p:sp>
        <p:nvSpPr>
          <p:cNvPr id="114" name="Vista dal basso di un edificio moderno ricurvo sotto un cielo nuvoloso"/>
          <p:cNvSpPr>
            <a:spLocks noGrp="1"/>
          </p:cNvSpPr>
          <p:nvPr>
            <p:ph type="pic" sz="quarter" idx="22"/>
          </p:nvPr>
        </p:nvSpPr>
        <p:spPr>
          <a:xfrm>
            <a:off x="15443200" y="7086600"/>
            <a:ext cx="8138580" cy="5422900"/>
          </a:xfrm>
          <a:prstGeom prst="rect">
            <a:avLst/>
          </a:prstGeom>
        </p:spPr>
        <p:txBody>
          <a:bodyPr lIns="91439" tIns="45719" rIns="91439" bIns="45719">
            <a:noAutofit/>
          </a:bodyPr>
          <a:lstStyle/>
          <a:p>
            <a:endParaRPr/>
          </a:p>
        </p:txBody>
      </p:sp>
      <p:sp>
        <p:nvSpPr>
          <p:cNvPr id="115" name="Vista dall'interno di un edificio moderno bianco con pannelli di vetro, sotto un cielo chiaro e parzialmente nuvoloso"/>
          <p:cNvSpPr>
            <a:spLocks noGrp="1"/>
          </p:cNvSpPr>
          <p:nvPr>
            <p:ph type="pic" idx="23"/>
          </p:nvPr>
        </p:nvSpPr>
        <p:spPr>
          <a:xfrm>
            <a:off x="-124636" y="1270000"/>
            <a:ext cx="16840171" cy="11243713"/>
          </a:xfrm>
          <a:prstGeom prst="rect">
            <a:avLst/>
          </a:prstGeom>
        </p:spPr>
        <p:txBody>
          <a:bodyPr lIns="91439" tIns="45719" rIns="91439" bIns="45719">
            <a:noAutofit/>
          </a:bodyPr>
          <a:lstStyle/>
          <a:p>
            <a:endParaRPr/>
          </a:p>
        </p:txBody>
      </p:sp>
      <p:sp>
        <p:nvSpPr>
          <p:cNvPr id="116"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23" name="Vista dal basso della torre Azadi di Teheran in Iran contro un cielo limpido azzurro"/>
          <p:cNvSpPr>
            <a:spLocks noGrp="1"/>
          </p:cNvSpPr>
          <p:nvPr>
            <p:ph type="pic" idx="21"/>
          </p:nvPr>
        </p:nvSpPr>
        <p:spPr>
          <a:xfrm>
            <a:off x="0" y="-1282700"/>
            <a:ext cx="24384000" cy="16281400"/>
          </a:xfrm>
          <a:prstGeom prst="rect">
            <a:avLst/>
          </a:prstGeom>
        </p:spPr>
        <p:txBody>
          <a:bodyPr lIns="91439" tIns="45719" rIns="91439" bIns="45719">
            <a:noAutofit/>
          </a:bodyPr>
          <a:lstStyle/>
          <a:p>
            <a:endParaRPr/>
          </a:p>
        </p:txBody>
      </p:sp>
      <p:sp>
        <p:nvSpPr>
          <p:cNvPr id="124"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FFFFFF"/>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uot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Smart Art">
    <p:bg>
      <p:bgPr>
        <a:solidFill>
          <a:srgbClr val="005E00"/>
        </a:solidFill>
        <a:effectLst/>
      </p:bgPr>
    </p:bg>
    <p:spTree>
      <p:nvGrpSpPr>
        <p:cNvPr id="1" name=""/>
        <p:cNvGrpSpPr/>
        <p:nvPr/>
      </p:nvGrpSpPr>
      <p:grpSpPr>
        <a:xfrm>
          <a:off x="0" y="0"/>
          <a:ext cx="0" cy="0"/>
          <a:chOff x="0" y="0"/>
          <a:chExt cx="0" cy="0"/>
        </a:xfrm>
      </p:grpSpPr>
      <p:sp>
        <p:nvSpPr>
          <p:cNvPr id="138" name="Straight Connector 9"/>
          <p:cNvSpPr/>
          <p:nvPr/>
        </p:nvSpPr>
        <p:spPr>
          <a:xfrm flipV="1">
            <a:off x="-1" y="-2"/>
            <a:ext cx="5181603" cy="1524005"/>
          </a:xfrm>
          <a:prstGeom prst="line">
            <a:avLst/>
          </a:prstGeom>
          <a:ln>
            <a:solidFill>
              <a:srgbClr val="0079BF"/>
            </a:solidFill>
          </a:ln>
        </p:spPr>
        <p:txBody>
          <a:bodyPr lIns="45718" tIns="45718" rIns="45718" bIns="45718"/>
          <a:lstStyle/>
          <a:p>
            <a:endParaRPr/>
          </a:p>
        </p:txBody>
      </p:sp>
      <p:sp>
        <p:nvSpPr>
          <p:cNvPr id="139" name="Straight Connector 11"/>
          <p:cNvSpPr/>
          <p:nvPr/>
        </p:nvSpPr>
        <p:spPr>
          <a:xfrm flipH="1">
            <a:off x="-3" y="0"/>
            <a:ext cx="1409705" cy="2055812"/>
          </a:xfrm>
          <a:prstGeom prst="line">
            <a:avLst/>
          </a:prstGeom>
          <a:ln>
            <a:solidFill>
              <a:srgbClr val="0079BF"/>
            </a:solidFill>
          </a:ln>
        </p:spPr>
        <p:txBody>
          <a:bodyPr lIns="45718" tIns="45718" rIns="45718" bIns="45718"/>
          <a:lstStyle/>
          <a:p>
            <a:endParaRPr/>
          </a:p>
        </p:txBody>
      </p:sp>
      <p:sp>
        <p:nvSpPr>
          <p:cNvPr id="140" name="CLICK TO EDIT MASTER TITLE STYLE"/>
          <p:cNvSpPr txBox="1">
            <a:spLocks noGrp="1"/>
          </p:cNvSpPr>
          <p:nvPr>
            <p:ph type="title" hasCustomPrompt="1"/>
          </p:nvPr>
        </p:nvSpPr>
        <p:spPr>
          <a:xfrm>
            <a:off x="1206500" y="1079500"/>
            <a:ext cx="21971000" cy="1433164"/>
          </a:xfrm>
          <a:prstGeom prst="rect">
            <a:avLst/>
          </a:prstGeom>
        </p:spPr>
        <p:txBody>
          <a:bodyPr lIns="50800" tIns="50800" rIns="50800" bIns="50800" anchor="t"/>
          <a:lstStyle>
            <a:lvl1pPr algn="ctr" defTabSz="2438337">
              <a:lnSpc>
                <a:spcPct val="80000"/>
              </a:lnSpc>
              <a:defRPr sz="5600" b="1" spc="300">
                <a:solidFill>
                  <a:srgbClr val="868686"/>
                </a:solidFill>
                <a:latin typeface="+mj-lt"/>
                <a:ea typeface="+mj-ea"/>
                <a:cs typeface="+mj-cs"/>
                <a:sym typeface="Helvetica Neue"/>
              </a:defRPr>
            </a:lvl1pPr>
          </a:lstStyle>
          <a:p>
            <a:r>
              <a:t>CLICK TO EDIT MASTER TITLE STYLE</a:t>
            </a:r>
          </a:p>
        </p:txBody>
      </p:sp>
      <p:sp>
        <p:nvSpPr>
          <p:cNvPr id="141" name="Numero diapositiva"/>
          <p:cNvSpPr txBox="1">
            <a:spLocks noGrp="1"/>
          </p:cNvSpPr>
          <p:nvPr>
            <p:ph type="sldNum" sz="quarter" idx="2"/>
          </p:nvPr>
        </p:nvSpPr>
        <p:spPr>
          <a:xfrm>
            <a:off x="12001500" y="13081000"/>
            <a:ext cx="368504" cy="374601"/>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7F6F3"/>
        </a:solidFill>
        <a:effectLst/>
      </p:bgPr>
    </p:bg>
    <p:spTree>
      <p:nvGrpSpPr>
        <p:cNvPr id="1" name=""/>
        <p:cNvGrpSpPr/>
        <p:nvPr/>
      </p:nvGrpSpPr>
      <p:grpSpPr>
        <a:xfrm>
          <a:off x="0" y="0"/>
          <a:ext cx="0" cy="0"/>
          <a:chOff x="0" y="0"/>
          <a:chExt cx="0" cy="0"/>
        </a:xfrm>
      </p:grpSpPr>
      <p:sp>
        <p:nvSpPr>
          <p:cNvPr id="148" name="CLICK TO EDIT MASTER TITLE STYLE"/>
          <p:cNvSpPr txBox="1">
            <a:spLocks noGrp="1"/>
          </p:cNvSpPr>
          <p:nvPr>
            <p:ph type="title" hasCustomPrompt="1"/>
          </p:nvPr>
        </p:nvSpPr>
        <p:spPr>
          <a:xfrm>
            <a:off x="12832081" y="8869680"/>
            <a:ext cx="9883542" cy="2244407"/>
          </a:xfrm>
          <a:prstGeom prst="rect">
            <a:avLst/>
          </a:prstGeom>
        </p:spPr>
        <p:txBody>
          <a:bodyPr lIns="45718" tIns="45718" rIns="45718" bIns="45718" anchor="b"/>
          <a:lstStyle>
            <a:lvl1pPr>
              <a:defRPr sz="7200" cap="all" spc="300">
                <a:solidFill>
                  <a:srgbClr val="404040"/>
                </a:solidFill>
                <a:latin typeface="Tenorite"/>
                <a:ea typeface="Tenorite"/>
                <a:cs typeface="Tenorite"/>
                <a:sym typeface="Tenorite"/>
              </a:defRPr>
            </a:lvl1pPr>
          </a:lstStyle>
          <a:p>
            <a:r>
              <a:t>CLICK TO EDIT MASTER TITLE STYLE</a:t>
            </a:r>
          </a:p>
        </p:txBody>
      </p:sp>
      <p:sp>
        <p:nvSpPr>
          <p:cNvPr id="149" name="Corpo livello uno…"/>
          <p:cNvSpPr txBox="1">
            <a:spLocks noGrp="1"/>
          </p:cNvSpPr>
          <p:nvPr>
            <p:ph type="body" sz="quarter" idx="1"/>
          </p:nvPr>
        </p:nvSpPr>
        <p:spPr>
          <a:xfrm>
            <a:off x="12832081" y="11173779"/>
            <a:ext cx="9883541" cy="793323"/>
          </a:xfrm>
          <a:prstGeom prst="rect">
            <a:avLst/>
          </a:prstGeom>
        </p:spPr>
        <p:txBody>
          <a:bodyPr lIns="45718" tIns="45718" rIns="45718" bIns="45718"/>
          <a:lstStyle>
            <a:lvl1pPr marL="0" indent="0">
              <a:lnSpc>
                <a:spcPct val="100000"/>
              </a:lnSpc>
              <a:buSzTx/>
              <a:buFontTx/>
              <a:buNone/>
              <a:defRPr sz="3200">
                <a:solidFill>
                  <a:srgbClr val="404040"/>
                </a:solidFill>
                <a:latin typeface="Tenorite"/>
                <a:ea typeface="Tenorite"/>
                <a:cs typeface="Tenorite"/>
                <a:sym typeface="Tenorite"/>
              </a:defRPr>
            </a:lvl1pPr>
            <a:lvl2pPr marL="0" indent="0">
              <a:lnSpc>
                <a:spcPct val="100000"/>
              </a:lnSpc>
              <a:buSzTx/>
              <a:buFontTx/>
              <a:buNone/>
              <a:defRPr sz="3200">
                <a:solidFill>
                  <a:srgbClr val="404040"/>
                </a:solidFill>
                <a:latin typeface="Tenorite"/>
                <a:ea typeface="Tenorite"/>
                <a:cs typeface="Tenorite"/>
                <a:sym typeface="Tenorite"/>
              </a:defRPr>
            </a:lvl2pPr>
            <a:lvl3pPr marL="0" indent="0">
              <a:lnSpc>
                <a:spcPct val="100000"/>
              </a:lnSpc>
              <a:buSzTx/>
              <a:buFontTx/>
              <a:buNone/>
              <a:defRPr sz="3200">
                <a:solidFill>
                  <a:srgbClr val="404040"/>
                </a:solidFill>
                <a:latin typeface="Tenorite"/>
                <a:ea typeface="Tenorite"/>
                <a:cs typeface="Tenorite"/>
                <a:sym typeface="Tenorite"/>
              </a:defRPr>
            </a:lvl3pPr>
            <a:lvl4pPr marL="0" indent="0">
              <a:lnSpc>
                <a:spcPct val="100000"/>
              </a:lnSpc>
              <a:buSzTx/>
              <a:buFontTx/>
              <a:buNone/>
              <a:defRPr sz="3200">
                <a:solidFill>
                  <a:srgbClr val="404040"/>
                </a:solidFill>
                <a:latin typeface="Tenorite"/>
                <a:ea typeface="Tenorite"/>
                <a:cs typeface="Tenorite"/>
                <a:sym typeface="Tenorite"/>
              </a:defRPr>
            </a:lvl4pPr>
            <a:lvl5pPr marL="0" indent="0">
              <a:lnSpc>
                <a:spcPct val="100000"/>
              </a:lnSpc>
              <a:buSzTx/>
              <a:buFontTx/>
              <a:buNone/>
              <a:defRPr sz="3200">
                <a:solidFill>
                  <a:srgbClr val="404040"/>
                </a:solidFill>
                <a:latin typeface="Tenorite"/>
                <a:ea typeface="Tenorite"/>
                <a:cs typeface="Tenorite"/>
                <a:sym typeface="Tenorite"/>
              </a:defRPr>
            </a:lvl5pPr>
          </a:lstStyle>
          <a:p>
            <a:r>
              <a:t>Corpo livello uno</a:t>
            </a:r>
          </a:p>
          <a:p>
            <a:pPr lvl="1"/>
            <a:r>
              <a:t>Corpo livello due</a:t>
            </a:r>
          </a:p>
          <a:p>
            <a:pPr lvl="2"/>
            <a:r>
              <a:t>Corpo livello tre</a:t>
            </a:r>
          </a:p>
          <a:p>
            <a:pPr lvl="3"/>
            <a:r>
              <a:t>Corpo livello quattro</a:t>
            </a:r>
          </a:p>
          <a:p>
            <a:pPr lvl="4"/>
            <a:r>
              <a:t>Corpo livello cinque</a:t>
            </a:r>
          </a:p>
        </p:txBody>
      </p:sp>
      <p:pic>
        <p:nvPicPr>
          <p:cNvPr id="150" name="Graphic 7" descr="Graphic 7"/>
          <p:cNvPicPr>
            <a:picLocks noChangeAspect="1"/>
          </p:cNvPicPr>
          <p:nvPr/>
        </p:nvPicPr>
        <p:blipFill>
          <a:blip r:embed="rId2"/>
          <a:srcRect l="9358" t="23650"/>
          <a:stretch>
            <a:fillRect/>
          </a:stretch>
        </p:blipFill>
        <p:spPr>
          <a:xfrm>
            <a:off x="-1" y="-2"/>
            <a:ext cx="18976628" cy="10108518"/>
          </a:xfrm>
          <a:prstGeom prst="rect">
            <a:avLst/>
          </a:prstGeom>
          <a:ln w="12700">
            <a:miter lim="400000"/>
          </a:ln>
        </p:spPr>
      </p:pic>
      <p:sp>
        <p:nvSpPr>
          <p:cNvPr id="151" name="Numero diapositiva"/>
          <p:cNvSpPr txBox="1">
            <a:spLocks noGrp="1"/>
          </p:cNvSpPr>
          <p:nvPr>
            <p:ph type="sldNum" sz="quarter" idx="2"/>
          </p:nvPr>
        </p:nvSpPr>
        <p:spPr>
          <a:xfrm>
            <a:off x="17290948" y="12338102"/>
            <a:ext cx="368504" cy="374601"/>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pic>
        <p:nvPicPr>
          <p:cNvPr id="158" name="Graphic 7" descr="Graphic 7"/>
          <p:cNvPicPr>
            <a:picLocks noChangeAspect="1"/>
          </p:cNvPicPr>
          <p:nvPr/>
        </p:nvPicPr>
        <p:blipFill>
          <a:blip r:embed="rId2"/>
          <a:srcRect t="18301" r="28341" b="23071"/>
          <a:stretch>
            <a:fillRect/>
          </a:stretch>
        </p:blipFill>
        <p:spPr>
          <a:xfrm>
            <a:off x="10977629" y="-1"/>
            <a:ext cx="13406371" cy="13716002"/>
          </a:xfrm>
          <a:prstGeom prst="rect">
            <a:avLst/>
          </a:prstGeom>
          <a:ln w="12700">
            <a:miter lim="400000"/>
          </a:ln>
        </p:spPr>
      </p:pic>
      <p:sp>
        <p:nvSpPr>
          <p:cNvPr id="159" name="CLICK TO EDIT MASTER TITLE STYLE"/>
          <p:cNvSpPr txBox="1">
            <a:spLocks noGrp="1"/>
          </p:cNvSpPr>
          <p:nvPr>
            <p:ph type="title" hasCustomPrompt="1"/>
          </p:nvPr>
        </p:nvSpPr>
        <p:spPr>
          <a:xfrm>
            <a:off x="2666999" y="2040888"/>
            <a:ext cx="6343652" cy="2651129"/>
          </a:xfrm>
          <a:prstGeom prst="rect">
            <a:avLst/>
          </a:prstGeom>
        </p:spPr>
        <p:txBody>
          <a:bodyPr lIns="45718" tIns="45718" rIns="45718" bIns="45718" anchor="b"/>
          <a:lstStyle>
            <a:lvl1pPr>
              <a:defRPr sz="5600" cap="all" spc="300">
                <a:solidFill>
                  <a:srgbClr val="404040"/>
                </a:solidFill>
                <a:latin typeface="Tenorite"/>
                <a:ea typeface="Tenorite"/>
                <a:cs typeface="Tenorite"/>
                <a:sym typeface="Tenorite"/>
              </a:defRPr>
            </a:lvl1pPr>
          </a:lstStyle>
          <a:p>
            <a:r>
              <a:t>CLICK TO EDIT MASTER TITLE STYLE</a:t>
            </a:r>
          </a:p>
        </p:txBody>
      </p:sp>
      <p:sp>
        <p:nvSpPr>
          <p:cNvPr id="160" name="Corpo livello uno…"/>
          <p:cNvSpPr txBox="1">
            <a:spLocks noGrp="1"/>
          </p:cNvSpPr>
          <p:nvPr>
            <p:ph type="body" sz="quarter" idx="1"/>
          </p:nvPr>
        </p:nvSpPr>
        <p:spPr>
          <a:xfrm>
            <a:off x="2666999" y="5848351"/>
            <a:ext cx="6343652" cy="5038729"/>
          </a:xfrm>
          <a:prstGeom prst="rect">
            <a:avLst/>
          </a:prstGeom>
        </p:spPr>
        <p:txBody>
          <a:bodyPr lIns="45718" tIns="45718" rIns="45718" bIns="45718"/>
          <a:lstStyle>
            <a:lvl1pPr marL="0" indent="0">
              <a:lnSpc>
                <a:spcPct val="120000"/>
              </a:lnSpc>
              <a:buSzTx/>
              <a:buFontTx/>
              <a:buNone/>
              <a:defRPr sz="2800">
                <a:solidFill>
                  <a:srgbClr val="404040"/>
                </a:solidFill>
                <a:latin typeface="Tenorite"/>
                <a:ea typeface="Tenorite"/>
                <a:cs typeface="Tenorite"/>
                <a:sym typeface="Tenorite"/>
              </a:defRPr>
            </a:lvl1pPr>
            <a:lvl2pPr marL="0" indent="0">
              <a:lnSpc>
                <a:spcPct val="120000"/>
              </a:lnSpc>
              <a:buSzTx/>
              <a:buFontTx/>
              <a:buNone/>
              <a:defRPr sz="2800">
                <a:solidFill>
                  <a:srgbClr val="404040"/>
                </a:solidFill>
                <a:latin typeface="Tenorite"/>
                <a:ea typeface="Tenorite"/>
                <a:cs typeface="Tenorite"/>
                <a:sym typeface="Tenorite"/>
              </a:defRPr>
            </a:lvl2pPr>
            <a:lvl3pPr marL="0" indent="0">
              <a:lnSpc>
                <a:spcPct val="120000"/>
              </a:lnSpc>
              <a:buSzTx/>
              <a:buFontTx/>
              <a:buNone/>
              <a:defRPr sz="2800">
                <a:solidFill>
                  <a:srgbClr val="404040"/>
                </a:solidFill>
                <a:latin typeface="Tenorite"/>
                <a:ea typeface="Tenorite"/>
                <a:cs typeface="Tenorite"/>
                <a:sym typeface="Tenorite"/>
              </a:defRPr>
            </a:lvl3pPr>
            <a:lvl4pPr marL="0" indent="0">
              <a:lnSpc>
                <a:spcPct val="120000"/>
              </a:lnSpc>
              <a:buSzTx/>
              <a:buFontTx/>
              <a:buNone/>
              <a:defRPr sz="2800">
                <a:solidFill>
                  <a:srgbClr val="404040"/>
                </a:solidFill>
                <a:latin typeface="Tenorite"/>
                <a:ea typeface="Tenorite"/>
                <a:cs typeface="Tenorite"/>
                <a:sym typeface="Tenorite"/>
              </a:defRPr>
            </a:lvl4pPr>
            <a:lvl5pPr marL="0" indent="0">
              <a:lnSpc>
                <a:spcPct val="120000"/>
              </a:lnSpc>
              <a:buSzTx/>
              <a:buFontTx/>
              <a:buNone/>
              <a:defRPr sz="2800">
                <a:solidFill>
                  <a:srgbClr val="404040"/>
                </a:solidFill>
                <a:latin typeface="Tenorite"/>
                <a:ea typeface="Tenorite"/>
                <a:cs typeface="Tenorite"/>
                <a:sym typeface="Tenorite"/>
              </a:defRPr>
            </a:lvl5pPr>
          </a:lstStyle>
          <a:p>
            <a:r>
              <a:t>Corpo livello uno</a:t>
            </a:r>
          </a:p>
          <a:p>
            <a:pPr lvl="1"/>
            <a:r>
              <a:t>Corpo livello due</a:t>
            </a:r>
          </a:p>
          <a:p>
            <a:pPr lvl="2"/>
            <a:r>
              <a:t>Corpo livello tre</a:t>
            </a:r>
          </a:p>
          <a:p>
            <a:pPr lvl="3"/>
            <a:r>
              <a:t>Corpo livello quattro</a:t>
            </a:r>
          </a:p>
          <a:p>
            <a:pPr lvl="4"/>
            <a:r>
              <a:t>Corpo livello cinque</a:t>
            </a:r>
          </a:p>
        </p:txBody>
      </p:sp>
      <p:sp>
        <p:nvSpPr>
          <p:cNvPr id="161" name="Numero diapositiva"/>
          <p:cNvSpPr txBox="1">
            <a:spLocks noGrp="1"/>
          </p:cNvSpPr>
          <p:nvPr>
            <p:ph type="sldNum" sz="quarter" idx="2"/>
          </p:nvPr>
        </p:nvSpPr>
        <p:spPr>
          <a:xfrm>
            <a:off x="12689306" y="12892407"/>
            <a:ext cx="358409"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meline">
    <p:spTree>
      <p:nvGrpSpPr>
        <p:cNvPr id="1" name=""/>
        <p:cNvGrpSpPr/>
        <p:nvPr/>
      </p:nvGrpSpPr>
      <p:grpSpPr>
        <a:xfrm>
          <a:off x="0" y="0"/>
          <a:ext cx="0" cy="0"/>
          <a:chOff x="0" y="0"/>
          <a:chExt cx="0" cy="0"/>
        </a:xfrm>
      </p:grpSpPr>
      <p:sp>
        <p:nvSpPr>
          <p:cNvPr id="168" name="Graphic 10"/>
          <p:cNvSpPr/>
          <p:nvPr/>
        </p:nvSpPr>
        <p:spPr>
          <a:xfrm>
            <a:off x="4227768" y="0"/>
            <a:ext cx="20156233" cy="13716001"/>
          </a:xfrm>
          <a:custGeom>
            <a:avLst/>
            <a:gdLst/>
            <a:ahLst/>
            <a:cxnLst>
              <a:cxn ang="0">
                <a:pos x="wd2" y="hd2"/>
              </a:cxn>
              <a:cxn ang="5400000">
                <a:pos x="wd2" y="hd2"/>
              </a:cxn>
              <a:cxn ang="10800000">
                <a:pos x="wd2" y="hd2"/>
              </a:cxn>
              <a:cxn ang="16200000">
                <a:pos x="wd2" y="hd2"/>
              </a:cxn>
            </a:cxnLst>
            <a:rect l="0" t="0" r="r" b="b"/>
            <a:pathLst>
              <a:path w="21600" h="21600" extrusionOk="0">
                <a:moveTo>
                  <a:pt x="8130" y="21600"/>
                </a:moveTo>
                <a:lnTo>
                  <a:pt x="0" y="0"/>
                </a:lnTo>
                <a:lnTo>
                  <a:pt x="21600" y="0"/>
                </a:lnTo>
                <a:lnTo>
                  <a:pt x="21600" y="21600"/>
                </a:lnTo>
                <a:close/>
              </a:path>
            </a:pathLst>
          </a:custGeom>
          <a:solidFill>
            <a:srgbClr val="FBF4EF"/>
          </a:solidFill>
          <a:ln w="12700">
            <a:miter lim="400000"/>
          </a:ln>
        </p:spPr>
        <p:txBody>
          <a:bodyPr lIns="50800" tIns="50800" rIns="50800" bIns="50800" anchor="ctr"/>
          <a:lstStyle/>
          <a:p>
            <a:pPr>
              <a:defRPr sz="7200">
                <a:latin typeface="Tenorite"/>
                <a:ea typeface="Tenorite"/>
                <a:cs typeface="Tenorite"/>
                <a:sym typeface="Tenorite"/>
              </a:defRPr>
            </a:pPr>
            <a:endParaRPr/>
          </a:p>
        </p:txBody>
      </p:sp>
      <p:sp>
        <p:nvSpPr>
          <p:cNvPr id="169" name="CLICK TO EDIT TITLE"/>
          <p:cNvSpPr txBox="1">
            <a:spLocks noGrp="1"/>
          </p:cNvSpPr>
          <p:nvPr>
            <p:ph type="title" hasCustomPrompt="1"/>
          </p:nvPr>
        </p:nvSpPr>
        <p:spPr>
          <a:xfrm>
            <a:off x="1676400" y="11018838"/>
            <a:ext cx="8164284" cy="1171579"/>
          </a:xfrm>
          <a:prstGeom prst="rect">
            <a:avLst/>
          </a:prstGeom>
        </p:spPr>
        <p:txBody>
          <a:bodyPr lIns="45718" tIns="45718" rIns="45718" bIns="45718"/>
          <a:lstStyle>
            <a:lvl1pPr>
              <a:defRPr sz="5600" cap="all" spc="300">
                <a:solidFill>
                  <a:srgbClr val="404040"/>
                </a:solidFill>
                <a:latin typeface="Tenorite"/>
                <a:ea typeface="Tenorite"/>
                <a:cs typeface="Tenorite"/>
                <a:sym typeface="Tenorite"/>
              </a:defRPr>
            </a:lvl1pPr>
          </a:lstStyle>
          <a:p>
            <a:r>
              <a:t>CLICK TO EDIT TITLE</a:t>
            </a:r>
          </a:p>
        </p:txBody>
      </p:sp>
      <p:sp>
        <p:nvSpPr>
          <p:cNvPr id="170" name="Corpo livello uno…"/>
          <p:cNvSpPr txBox="1">
            <a:spLocks noGrp="1"/>
          </p:cNvSpPr>
          <p:nvPr>
            <p:ph type="body" sz="quarter" idx="1" hasCustomPrompt="1"/>
          </p:nvPr>
        </p:nvSpPr>
        <p:spPr>
          <a:xfrm>
            <a:off x="296636" y="2962275"/>
            <a:ext cx="4283529" cy="1028701"/>
          </a:xfrm>
          <a:prstGeom prst="rect">
            <a:avLst/>
          </a:prstGeom>
        </p:spPr>
        <p:txBody>
          <a:bodyPr lIns="45718" tIns="45718" rIns="45718" bIns="45718" anchor="ctr"/>
          <a:lstStyle>
            <a:lvl1pPr marL="0" indent="0" algn="r">
              <a:buSzTx/>
              <a:buFontTx/>
              <a:buNone/>
              <a:defRPr sz="3200" cap="all" spc="300">
                <a:solidFill>
                  <a:srgbClr val="404040"/>
                </a:solidFill>
                <a:latin typeface="Tenorite"/>
                <a:ea typeface="Tenorite"/>
                <a:cs typeface="Tenorite"/>
                <a:sym typeface="Tenorite"/>
              </a:defRPr>
            </a:lvl1pPr>
            <a:lvl2pPr marL="1219200" indent="-304800" algn="r">
              <a:buFontTx/>
              <a:defRPr sz="3200" cap="all" spc="300">
                <a:solidFill>
                  <a:srgbClr val="404040"/>
                </a:solidFill>
                <a:latin typeface="Tenorite"/>
                <a:ea typeface="Tenorite"/>
                <a:cs typeface="Tenorite"/>
                <a:sym typeface="Tenorite"/>
              </a:defRPr>
            </a:lvl2pPr>
            <a:lvl3pPr marL="2194560" indent="-365760" algn="r">
              <a:buFontTx/>
              <a:defRPr sz="3200" cap="all" spc="300">
                <a:solidFill>
                  <a:srgbClr val="404040"/>
                </a:solidFill>
                <a:latin typeface="Tenorite"/>
                <a:ea typeface="Tenorite"/>
                <a:cs typeface="Tenorite"/>
                <a:sym typeface="Tenorite"/>
              </a:defRPr>
            </a:lvl3pPr>
            <a:lvl4pPr marL="3149600" indent="-406400" algn="r">
              <a:buFontTx/>
              <a:defRPr sz="3200" cap="all" spc="300">
                <a:solidFill>
                  <a:srgbClr val="404040"/>
                </a:solidFill>
                <a:latin typeface="Tenorite"/>
                <a:ea typeface="Tenorite"/>
                <a:cs typeface="Tenorite"/>
                <a:sym typeface="Tenorite"/>
              </a:defRPr>
            </a:lvl4pPr>
            <a:lvl5pPr marL="4064000" indent="-406400" algn="r">
              <a:buFontTx/>
              <a:defRPr sz="3200" cap="all" spc="300">
                <a:solidFill>
                  <a:srgbClr val="404040"/>
                </a:solidFill>
                <a:latin typeface="Tenorite"/>
                <a:ea typeface="Tenorite"/>
                <a:cs typeface="Tenorite"/>
                <a:sym typeface="Tenorite"/>
              </a:defRPr>
            </a:lvl5pPr>
          </a:lstStyle>
          <a:p>
            <a:r>
              <a:t>CLICK TO EDIT MASTER TEXT STYLES</a:t>
            </a:r>
          </a:p>
          <a:p>
            <a:pPr lvl="1"/>
            <a:endParaRPr/>
          </a:p>
          <a:p>
            <a:pPr lvl="2"/>
            <a:endParaRPr/>
          </a:p>
          <a:p>
            <a:pPr lvl="3"/>
            <a:endParaRPr/>
          </a:p>
          <a:p>
            <a:pPr lvl="4"/>
            <a:endParaRPr/>
          </a:p>
        </p:txBody>
      </p:sp>
      <p:sp>
        <p:nvSpPr>
          <p:cNvPr id="171" name="Text Placeholder 15"/>
          <p:cNvSpPr>
            <a:spLocks noGrp="1"/>
          </p:cNvSpPr>
          <p:nvPr>
            <p:ph type="body" sz="quarter" idx="21" hasCustomPrompt="1"/>
          </p:nvPr>
        </p:nvSpPr>
        <p:spPr>
          <a:xfrm>
            <a:off x="1428748" y="5114926"/>
            <a:ext cx="4283533" cy="1028703"/>
          </a:xfrm>
          <a:prstGeom prst="rect">
            <a:avLst/>
          </a:prstGeom>
        </p:spPr>
        <p:txBody>
          <a:bodyPr lIns="45718" tIns="45718" rIns="45718" bIns="45718" anchor="ctr"/>
          <a:lstStyle>
            <a:lvl1pPr marL="0" indent="0" algn="r" defTabSz="1481327">
              <a:spcBef>
                <a:spcPts val="1600"/>
              </a:spcBef>
              <a:buSzTx/>
              <a:buFontTx/>
              <a:buNone/>
              <a:defRPr sz="2500" cap="all" spc="200">
                <a:solidFill>
                  <a:srgbClr val="404040"/>
                </a:solidFill>
                <a:latin typeface="Tenorite"/>
                <a:ea typeface="Tenorite"/>
                <a:cs typeface="Tenorite"/>
                <a:sym typeface="Tenorite"/>
              </a:defRPr>
            </a:lvl1pPr>
          </a:lstStyle>
          <a:p>
            <a:r>
              <a:t>CLICK TO EDIT MASTER TEXT STYLES</a:t>
            </a:r>
          </a:p>
        </p:txBody>
      </p:sp>
      <p:sp>
        <p:nvSpPr>
          <p:cNvPr id="172" name="Text Placeholder 15"/>
          <p:cNvSpPr>
            <a:spLocks noGrp="1"/>
          </p:cNvSpPr>
          <p:nvPr>
            <p:ph type="body" sz="quarter" idx="22" hasCustomPrompt="1"/>
          </p:nvPr>
        </p:nvSpPr>
        <p:spPr>
          <a:xfrm>
            <a:off x="2641598" y="7267575"/>
            <a:ext cx="4283533" cy="1028701"/>
          </a:xfrm>
          <a:prstGeom prst="rect">
            <a:avLst/>
          </a:prstGeom>
        </p:spPr>
        <p:txBody>
          <a:bodyPr lIns="45718" tIns="45718" rIns="45718" bIns="45718" anchor="ctr"/>
          <a:lstStyle>
            <a:lvl1pPr marL="0" indent="0" algn="r" defTabSz="1481327">
              <a:spcBef>
                <a:spcPts val="1600"/>
              </a:spcBef>
              <a:buSzTx/>
              <a:buFontTx/>
              <a:buNone/>
              <a:defRPr sz="2500" cap="all" spc="200">
                <a:solidFill>
                  <a:srgbClr val="404040"/>
                </a:solidFill>
                <a:latin typeface="Tenorite"/>
                <a:ea typeface="Tenorite"/>
                <a:cs typeface="Tenorite"/>
                <a:sym typeface="Tenorite"/>
              </a:defRPr>
            </a:lvl1pPr>
          </a:lstStyle>
          <a:p>
            <a:r>
              <a:t>CLICK TO EDIT MASTER TEXT STYLES</a:t>
            </a:r>
          </a:p>
        </p:txBody>
      </p:sp>
      <p:sp>
        <p:nvSpPr>
          <p:cNvPr id="173" name="Text Placeholder 15"/>
          <p:cNvSpPr>
            <a:spLocks noGrp="1"/>
          </p:cNvSpPr>
          <p:nvPr>
            <p:ph type="body" sz="quarter" idx="23" hasCustomPrompt="1"/>
          </p:nvPr>
        </p:nvSpPr>
        <p:spPr>
          <a:xfrm>
            <a:off x="3809997" y="9420228"/>
            <a:ext cx="4283533" cy="1028703"/>
          </a:xfrm>
          <a:prstGeom prst="rect">
            <a:avLst/>
          </a:prstGeom>
        </p:spPr>
        <p:txBody>
          <a:bodyPr lIns="45718" tIns="45718" rIns="45718" bIns="45718" anchor="ctr"/>
          <a:lstStyle>
            <a:lvl1pPr marL="0" indent="0" algn="r" defTabSz="1481327">
              <a:spcBef>
                <a:spcPts val="1600"/>
              </a:spcBef>
              <a:buSzTx/>
              <a:buFontTx/>
              <a:buNone/>
              <a:defRPr sz="2500" cap="all" spc="200">
                <a:solidFill>
                  <a:srgbClr val="404040"/>
                </a:solidFill>
                <a:latin typeface="Tenorite"/>
                <a:ea typeface="Tenorite"/>
                <a:cs typeface="Tenorite"/>
                <a:sym typeface="Tenorite"/>
              </a:defRPr>
            </a:lvl1pPr>
          </a:lstStyle>
          <a:p>
            <a:r>
              <a:t>CLICK TO EDIT MASTER TEXT STYLES</a:t>
            </a:r>
          </a:p>
        </p:txBody>
      </p:sp>
      <p:sp>
        <p:nvSpPr>
          <p:cNvPr id="174" name="Text Placeholder 15"/>
          <p:cNvSpPr>
            <a:spLocks noGrp="1"/>
          </p:cNvSpPr>
          <p:nvPr>
            <p:ph type="body" sz="quarter" idx="24" hasCustomPrompt="1"/>
          </p:nvPr>
        </p:nvSpPr>
        <p:spPr>
          <a:xfrm>
            <a:off x="8803068" y="3188954"/>
            <a:ext cx="11078194" cy="2021684"/>
          </a:xfrm>
          <a:prstGeom prst="rect">
            <a:avLst/>
          </a:prstGeom>
        </p:spPr>
        <p:txBody>
          <a:bodyPr lIns="45718" tIns="45718" rIns="45718" bIns="45718"/>
          <a:lstStyle>
            <a:lvl1pPr marL="0" indent="0">
              <a:lnSpc>
                <a:spcPct val="100000"/>
              </a:lnSpc>
              <a:buSzTx/>
              <a:buFontTx/>
              <a:buNone/>
              <a:defRPr sz="2800" spc="100">
                <a:solidFill>
                  <a:srgbClr val="404040"/>
                </a:solidFill>
                <a:latin typeface="Tenorite"/>
                <a:ea typeface="Tenorite"/>
                <a:cs typeface="Tenorite"/>
                <a:sym typeface="Tenorite"/>
              </a:defRPr>
            </a:lvl1pPr>
          </a:lstStyle>
          <a:p>
            <a:r>
              <a:t>Click to edit master text style</a:t>
            </a:r>
          </a:p>
        </p:txBody>
      </p:sp>
      <p:sp>
        <p:nvSpPr>
          <p:cNvPr id="175" name="Text Placeholder 15"/>
          <p:cNvSpPr>
            <a:spLocks noGrp="1"/>
          </p:cNvSpPr>
          <p:nvPr>
            <p:ph type="body" sz="quarter" idx="25" hasCustomPrompt="1"/>
          </p:nvPr>
        </p:nvSpPr>
        <p:spPr>
          <a:xfrm>
            <a:off x="9972054" y="5365127"/>
            <a:ext cx="11078194" cy="2021685"/>
          </a:xfrm>
          <a:prstGeom prst="rect">
            <a:avLst/>
          </a:prstGeom>
        </p:spPr>
        <p:txBody>
          <a:bodyPr lIns="45718" tIns="45718" rIns="45718" bIns="45718"/>
          <a:lstStyle>
            <a:lvl1pPr marL="0" indent="0">
              <a:lnSpc>
                <a:spcPct val="100000"/>
              </a:lnSpc>
              <a:buSzTx/>
              <a:buFontTx/>
              <a:buNone/>
              <a:defRPr sz="2800" spc="100">
                <a:solidFill>
                  <a:srgbClr val="404040"/>
                </a:solidFill>
                <a:latin typeface="Tenorite"/>
                <a:ea typeface="Tenorite"/>
                <a:cs typeface="Tenorite"/>
                <a:sym typeface="Tenorite"/>
              </a:defRPr>
            </a:lvl1pPr>
          </a:lstStyle>
          <a:p>
            <a:r>
              <a:t>Click to edit master text style</a:t>
            </a:r>
          </a:p>
        </p:txBody>
      </p:sp>
      <p:sp>
        <p:nvSpPr>
          <p:cNvPr id="176" name="Text Placeholder 15"/>
          <p:cNvSpPr>
            <a:spLocks noGrp="1"/>
          </p:cNvSpPr>
          <p:nvPr>
            <p:ph type="body" sz="quarter" idx="26" hasCustomPrompt="1"/>
          </p:nvPr>
        </p:nvSpPr>
        <p:spPr>
          <a:xfrm>
            <a:off x="11153874" y="7510788"/>
            <a:ext cx="11078194" cy="2021685"/>
          </a:xfrm>
          <a:prstGeom prst="rect">
            <a:avLst/>
          </a:prstGeom>
        </p:spPr>
        <p:txBody>
          <a:bodyPr lIns="45718" tIns="45718" rIns="45718" bIns="45718"/>
          <a:lstStyle>
            <a:lvl1pPr marL="0" indent="0">
              <a:lnSpc>
                <a:spcPct val="100000"/>
              </a:lnSpc>
              <a:buSzTx/>
              <a:buFontTx/>
              <a:buNone/>
              <a:defRPr sz="2800" spc="100">
                <a:solidFill>
                  <a:srgbClr val="404040"/>
                </a:solidFill>
                <a:latin typeface="Tenorite"/>
                <a:ea typeface="Tenorite"/>
                <a:cs typeface="Tenorite"/>
                <a:sym typeface="Tenorite"/>
              </a:defRPr>
            </a:lvl1pPr>
          </a:lstStyle>
          <a:p>
            <a:r>
              <a:t>Click to edit master text style</a:t>
            </a:r>
          </a:p>
        </p:txBody>
      </p:sp>
      <p:sp>
        <p:nvSpPr>
          <p:cNvPr id="177" name="Text Placeholder 15"/>
          <p:cNvSpPr>
            <a:spLocks noGrp="1"/>
          </p:cNvSpPr>
          <p:nvPr>
            <p:ph type="body" sz="quarter" idx="27" hasCustomPrompt="1"/>
          </p:nvPr>
        </p:nvSpPr>
        <p:spPr>
          <a:xfrm>
            <a:off x="12350559" y="9648859"/>
            <a:ext cx="11078193" cy="2021685"/>
          </a:xfrm>
          <a:prstGeom prst="rect">
            <a:avLst/>
          </a:prstGeom>
        </p:spPr>
        <p:txBody>
          <a:bodyPr lIns="45718" tIns="45718" rIns="45718" bIns="45718"/>
          <a:lstStyle>
            <a:lvl1pPr marL="0" indent="0">
              <a:lnSpc>
                <a:spcPct val="100000"/>
              </a:lnSpc>
              <a:buSzTx/>
              <a:buFontTx/>
              <a:buNone/>
              <a:defRPr sz="2800" spc="100">
                <a:solidFill>
                  <a:srgbClr val="404040"/>
                </a:solidFill>
                <a:latin typeface="Tenorite"/>
                <a:ea typeface="Tenorite"/>
                <a:cs typeface="Tenorite"/>
                <a:sym typeface="Tenorite"/>
              </a:defRPr>
            </a:lvl1pPr>
          </a:lstStyle>
          <a:p>
            <a:r>
              <a:t>Click to edit master text style</a:t>
            </a:r>
          </a:p>
        </p:txBody>
      </p:sp>
      <p:sp>
        <p:nvSpPr>
          <p:cNvPr id="178" name="Straight Connector 2"/>
          <p:cNvSpPr/>
          <p:nvPr/>
        </p:nvSpPr>
        <p:spPr>
          <a:xfrm>
            <a:off x="8707031" y="10047864"/>
            <a:ext cx="3026425" cy="3"/>
          </a:xfrm>
          <a:prstGeom prst="line">
            <a:avLst/>
          </a:prstGeom>
          <a:ln w="6350">
            <a:solidFill>
              <a:srgbClr val="E3B18D"/>
            </a:solidFill>
            <a:miter/>
          </a:ln>
        </p:spPr>
        <p:txBody>
          <a:bodyPr lIns="45718" tIns="45718" rIns="45718" bIns="45718"/>
          <a:lstStyle/>
          <a:p>
            <a:endParaRPr/>
          </a:p>
        </p:txBody>
      </p:sp>
      <p:sp>
        <p:nvSpPr>
          <p:cNvPr id="179" name="Straight Connector 3"/>
          <p:cNvSpPr/>
          <p:nvPr/>
        </p:nvSpPr>
        <p:spPr>
          <a:xfrm>
            <a:off x="7519834" y="7896900"/>
            <a:ext cx="3026425" cy="3"/>
          </a:xfrm>
          <a:prstGeom prst="line">
            <a:avLst/>
          </a:prstGeom>
          <a:ln w="6350">
            <a:solidFill>
              <a:srgbClr val="E3B18D"/>
            </a:solidFill>
            <a:miter/>
          </a:ln>
        </p:spPr>
        <p:txBody>
          <a:bodyPr lIns="45718" tIns="45718" rIns="45718" bIns="45718"/>
          <a:lstStyle/>
          <a:p>
            <a:endParaRPr/>
          </a:p>
        </p:txBody>
      </p:sp>
      <p:sp>
        <p:nvSpPr>
          <p:cNvPr id="180" name="Straight Connector 7"/>
          <p:cNvSpPr/>
          <p:nvPr/>
        </p:nvSpPr>
        <p:spPr>
          <a:xfrm>
            <a:off x="6346907" y="5745372"/>
            <a:ext cx="3026425" cy="3"/>
          </a:xfrm>
          <a:prstGeom prst="line">
            <a:avLst/>
          </a:prstGeom>
          <a:ln w="6350">
            <a:solidFill>
              <a:srgbClr val="E3B18D"/>
            </a:solidFill>
            <a:miter/>
          </a:ln>
        </p:spPr>
        <p:txBody>
          <a:bodyPr lIns="45718" tIns="45718" rIns="45718" bIns="45718"/>
          <a:lstStyle/>
          <a:p>
            <a:endParaRPr/>
          </a:p>
        </p:txBody>
      </p:sp>
      <p:sp>
        <p:nvSpPr>
          <p:cNvPr id="181" name="Straight Connector 8"/>
          <p:cNvSpPr/>
          <p:nvPr/>
        </p:nvSpPr>
        <p:spPr>
          <a:xfrm>
            <a:off x="5172526" y="3592166"/>
            <a:ext cx="3026425" cy="3"/>
          </a:xfrm>
          <a:prstGeom prst="line">
            <a:avLst/>
          </a:prstGeom>
          <a:ln w="6350">
            <a:solidFill>
              <a:srgbClr val="E3B18D"/>
            </a:solidFill>
            <a:miter/>
          </a:ln>
        </p:spPr>
        <p:txBody>
          <a:bodyPr lIns="45718" tIns="45718" rIns="45718" bIns="45718"/>
          <a:lstStyle/>
          <a:p>
            <a:endParaRPr/>
          </a:p>
        </p:txBody>
      </p:sp>
      <p:sp>
        <p:nvSpPr>
          <p:cNvPr id="182" name="Numero diapositiva"/>
          <p:cNvSpPr txBox="1">
            <a:spLocks noGrp="1"/>
          </p:cNvSpPr>
          <p:nvPr>
            <p:ph type="sldNum" sz="quarter" idx="2"/>
          </p:nvPr>
        </p:nvSpPr>
        <p:spPr>
          <a:xfrm>
            <a:off x="22349190"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3 Column">
    <p:bg>
      <p:bgPr>
        <a:solidFill>
          <a:srgbClr val="F7F6F3"/>
        </a:solidFill>
        <a:effectLst/>
      </p:bgPr>
    </p:bg>
    <p:spTree>
      <p:nvGrpSpPr>
        <p:cNvPr id="1" name=""/>
        <p:cNvGrpSpPr/>
        <p:nvPr/>
      </p:nvGrpSpPr>
      <p:grpSpPr>
        <a:xfrm>
          <a:off x="0" y="0"/>
          <a:ext cx="0" cy="0"/>
          <a:chOff x="0" y="0"/>
          <a:chExt cx="0" cy="0"/>
        </a:xfrm>
      </p:grpSpPr>
      <p:sp>
        <p:nvSpPr>
          <p:cNvPr id="189" name="CLICK TO EDIT MASTER TITLE STYLE"/>
          <p:cNvSpPr txBox="1">
            <a:spLocks noGrp="1"/>
          </p:cNvSpPr>
          <p:nvPr>
            <p:ph type="title" hasCustomPrompt="1"/>
          </p:nvPr>
        </p:nvSpPr>
        <p:spPr>
          <a:xfrm>
            <a:off x="3770312" y="1784355"/>
            <a:ext cx="16843377" cy="2651127"/>
          </a:xfrm>
          <a:prstGeom prst="rect">
            <a:avLst/>
          </a:prstGeom>
        </p:spPr>
        <p:txBody>
          <a:bodyPr lIns="45718" tIns="45718" rIns="45718" bIns="45718"/>
          <a:lstStyle>
            <a:lvl1pPr algn="ctr">
              <a:defRPr sz="5600" cap="all" spc="300">
                <a:solidFill>
                  <a:srgbClr val="404040"/>
                </a:solidFill>
                <a:latin typeface="Tenorite"/>
                <a:ea typeface="Tenorite"/>
                <a:cs typeface="Tenorite"/>
                <a:sym typeface="Tenorite"/>
              </a:defRPr>
            </a:lvl1pPr>
          </a:lstStyle>
          <a:p>
            <a:r>
              <a:t>CLICK TO EDIT MASTER TITLE STYLE</a:t>
            </a:r>
          </a:p>
        </p:txBody>
      </p:sp>
      <p:sp>
        <p:nvSpPr>
          <p:cNvPr id="190" name="Corpo livello uno…"/>
          <p:cNvSpPr txBox="1">
            <a:spLocks noGrp="1"/>
          </p:cNvSpPr>
          <p:nvPr>
            <p:ph type="body" sz="quarter" idx="1" hasCustomPrompt="1"/>
          </p:nvPr>
        </p:nvSpPr>
        <p:spPr>
          <a:xfrm>
            <a:off x="2971800" y="5126247"/>
            <a:ext cx="8063891" cy="730253"/>
          </a:xfrm>
          <a:prstGeom prst="rect">
            <a:avLst/>
          </a:prstGeom>
        </p:spPr>
        <p:txBody>
          <a:bodyPr lIns="45718" tIns="45718" rIns="45718" bIns="45718"/>
          <a:lstStyle>
            <a:lvl1pPr marL="0" indent="0" algn="ctr">
              <a:buSzTx/>
              <a:buFontTx/>
              <a:buNone/>
              <a:defRPr sz="4000" spc="300">
                <a:solidFill>
                  <a:srgbClr val="404040"/>
                </a:solidFill>
                <a:latin typeface="Tenorite"/>
                <a:ea typeface="Tenorite"/>
                <a:cs typeface="Tenorite"/>
                <a:sym typeface="Tenorite"/>
              </a:defRPr>
            </a:lvl1pPr>
            <a:lvl2pPr marL="1295400" indent="-381000" algn="ctr">
              <a:buFontTx/>
              <a:defRPr sz="4000" spc="300">
                <a:solidFill>
                  <a:srgbClr val="404040"/>
                </a:solidFill>
                <a:latin typeface="Tenorite"/>
                <a:ea typeface="Tenorite"/>
                <a:cs typeface="Tenorite"/>
                <a:sym typeface="Tenorite"/>
              </a:defRPr>
            </a:lvl2pPr>
            <a:lvl3pPr marL="2286000" indent="-457200" algn="ctr">
              <a:buFontTx/>
              <a:defRPr sz="4000" spc="300">
                <a:solidFill>
                  <a:srgbClr val="404040"/>
                </a:solidFill>
                <a:latin typeface="Tenorite"/>
                <a:ea typeface="Tenorite"/>
                <a:cs typeface="Tenorite"/>
                <a:sym typeface="Tenorite"/>
              </a:defRPr>
            </a:lvl3pPr>
            <a:lvl4pPr marL="3251200" indent="-508000" algn="ctr">
              <a:buFontTx/>
              <a:defRPr sz="4000" spc="300">
                <a:solidFill>
                  <a:srgbClr val="404040"/>
                </a:solidFill>
                <a:latin typeface="Tenorite"/>
                <a:ea typeface="Tenorite"/>
                <a:cs typeface="Tenorite"/>
                <a:sym typeface="Tenorite"/>
              </a:defRPr>
            </a:lvl4pPr>
            <a:lvl5pPr marL="4165600" indent="-508000" algn="ctr">
              <a:buFontTx/>
              <a:defRPr sz="4000" spc="300">
                <a:solidFill>
                  <a:srgbClr val="404040"/>
                </a:solidFill>
                <a:latin typeface="Tenorite"/>
                <a:ea typeface="Tenorite"/>
                <a:cs typeface="Tenorite"/>
                <a:sym typeface="Tenorite"/>
              </a:defRPr>
            </a:lvl5pPr>
          </a:lstStyle>
          <a:p>
            <a:r>
              <a:t>CLICK TO ADD SUBTITLE</a:t>
            </a:r>
          </a:p>
          <a:p>
            <a:pPr lvl="1"/>
            <a:endParaRPr/>
          </a:p>
          <a:p>
            <a:pPr lvl="2"/>
            <a:endParaRPr/>
          </a:p>
          <a:p>
            <a:pPr lvl="3"/>
            <a:endParaRPr/>
          </a:p>
          <a:p>
            <a:pPr lvl="4"/>
            <a:endParaRPr/>
          </a:p>
        </p:txBody>
      </p:sp>
      <p:sp>
        <p:nvSpPr>
          <p:cNvPr id="191" name="Text Placeholder 18"/>
          <p:cNvSpPr>
            <a:spLocks noGrp="1"/>
          </p:cNvSpPr>
          <p:nvPr>
            <p:ph type="body" sz="quarter" idx="21" hasCustomPrompt="1"/>
          </p:nvPr>
        </p:nvSpPr>
        <p:spPr>
          <a:xfrm>
            <a:off x="2971328" y="6140696"/>
            <a:ext cx="8062060" cy="2114619"/>
          </a:xfrm>
          <a:prstGeom prst="rect">
            <a:avLst/>
          </a:prstGeom>
        </p:spPr>
        <p:txBody>
          <a:bodyPr lIns="45718" tIns="45718" rIns="45718" bIns="45718"/>
          <a:lstStyle>
            <a:lvl1pPr marL="0" indent="0" algn="ctr">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192" name="Text Placeholder 15"/>
          <p:cNvSpPr>
            <a:spLocks noGrp="1"/>
          </p:cNvSpPr>
          <p:nvPr>
            <p:ph type="body" sz="quarter" idx="22" hasCustomPrompt="1"/>
          </p:nvPr>
        </p:nvSpPr>
        <p:spPr>
          <a:xfrm>
            <a:off x="13346008" y="5126247"/>
            <a:ext cx="8063891" cy="730253"/>
          </a:xfrm>
          <a:prstGeom prst="rect">
            <a:avLst/>
          </a:prstGeom>
        </p:spPr>
        <p:txBody>
          <a:bodyPr lIns="45718" tIns="45718" rIns="45718" bIns="45718"/>
          <a:lstStyle>
            <a:lvl1pPr marL="0" indent="0">
              <a:buSzTx/>
              <a:buFontTx/>
              <a:buNone/>
              <a:defRPr sz="4000" spc="300">
                <a:solidFill>
                  <a:srgbClr val="404040"/>
                </a:solidFill>
                <a:latin typeface="Tenorite"/>
                <a:ea typeface="Tenorite"/>
                <a:cs typeface="Tenorite"/>
                <a:sym typeface="Tenorite"/>
              </a:defRPr>
            </a:lvl1pPr>
          </a:lstStyle>
          <a:p>
            <a:r>
              <a:t>CLICK TO ADD SUBTITLE</a:t>
            </a:r>
          </a:p>
        </p:txBody>
      </p:sp>
      <p:sp>
        <p:nvSpPr>
          <p:cNvPr id="193" name="Text Placeholder 18"/>
          <p:cNvSpPr>
            <a:spLocks noGrp="1"/>
          </p:cNvSpPr>
          <p:nvPr>
            <p:ph type="body" sz="quarter" idx="23" hasCustomPrompt="1"/>
          </p:nvPr>
        </p:nvSpPr>
        <p:spPr>
          <a:xfrm>
            <a:off x="13346286" y="6140696"/>
            <a:ext cx="8062061" cy="2114619"/>
          </a:xfrm>
          <a:prstGeom prst="rect">
            <a:avLst/>
          </a:prstGeom>
        </p:spPr>
        <p:txBody>
          <a:bodyPr lIns="45718" tIns="45718" rIns="45718" bIns="45718"/>
          <a:lstStyle>
            <a:lvl1pPr marL="0" indent="0" algn="ctr">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194" name="Text Placeholder 15"/>
          <p:cNvSpPr>
            <a:spLocks noGrp="1"/>
          </p:cNvSpPr>
          <p:nvPr>
            <p:ph type="body" sz="quarter" idx="24" hasCustomPrompt="1"/>
          </p:nvPr>
        </p:nvSpPr>
        <p:spPr>
          <a:xfrm>
            <a:off x="2971799" y="8638861"/>
            <a:ext cx="8063891" cy="730253"/>
          </a:xfrm>
          <a:prstGeom prst="rect">
            <a:avLst/>
          </a:prstGeom>
        </p:spPr>
        <p:txBody>
          <a:bodyPr lIns="45718" tIns="45718" rIns="45718" bIns="45718"/>
          <a:lstStyle>
            <a:lvl1pPr marL="0" indent="0">
              <a:buSzTx/>
              <a:buFontTx/>
              <a:buNone/>
              <a:defRPr sz="4000" spc="300">
                <a:solidFill>
                  <a:srgbClr val="404040"/>
                </a:solidFill>
                <a:latin typeface="Tenorite"/>
                <a:ea typeface="Tenorite"/>
                <a:cs typeface="Tenorite"/>
                <a:sym typeface="Tenorite"/>
              </a:defRPr>
            </a:lvl1pPr>
          </a:lstStyle>
          <a:p>
            <a:r>
              <a:t>CLICK TO ADD SUBTITLE</a:t>
            </a:r>
          </a:p>
        </p:txBody>
      </p:sp>
      <p:sp>
        <p:nvSpPr>
          <p:cNvPr id="195" name="Text Placeholder 18"/>
          <p:cNvSpPr>
            <a:spLocks noGrp="1"/>
          </p:cNvSpPr>
          <p:nvPr>
            <p:ph type="body" sz="quarter" idx="25" hasCustomPrompt="1"/>
          </p:nvPr>
        </p:nvSpPr>
        <p:spPr>
          <a:xfrm>
            <a:off x="2972824" y="9653312"/>
            <a:ext cx="8062060" cy="2114619"/>
          </a:xfrm>
          <a:prstGeom prst="rect">
            <a:avLst/>
          </a:prstGeom>
        </p:spPr>
        <p:txBody>
          <a:bodyPr lIns="45718" tIns="45718" rIns="45718" bIns="45718"/>
          <a:lstStyle>
            <a:lvl1pPr marL="0" indent="0" algn="ctr">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196" name="Text Placeholder 15"/>
          <p:cNvSpPr>
            <a:spLocks noGrp="1"/>
          </p:cNvSpPr>
          <p:nvPr>
            <p:ph type="body" sz="quarter" idx="26" hasCustomPrompt="1"/>
          </p:nvPr>
        </p:nvSpPr>
        <p:spPr>
          <a:xfrm>
            <a:off x="13345261" y="8638861"/>
            <a:ext cx="8063891" cy="730253"/>
          </a:xfrm>
          <a:prstGeom prst="rect">
            <a:avLst/>
          </a:prstGeom>
        </p:spPr>
        <p:txBody>
          <a:bodyPr lIns="45718" tIns="45718" rIns="45718" bIns="45718"/>
          <a:lstStyle>
            <a:lvl1pPr marL="0" indent="0">
              <a:buSzTx/>
              <a:buFontTx/>
              <a:buNone/>
              <a:defRPr sz="4000" spc="300">
                <a:solidFill>
                  <a:srgbClr val="404040"/>
                </a:solidFill>
                <a:latin typeface="Tenorite"/>
                <a:ea typeface="Tenorite"/>
                <a:cs typeface="Tenorite"/>
                <a:sym typeface="Tenorite"/>
              </a:defRPr>
            </a:lvl1pPr>
          </a:lstStyle>
          <a:p>
            <a:r>
              <a:t>CLICK TO ADD SUBTITLE</a:t>
            </a:r>
          </a:p>
        </p:txBody>
      </p:sp>
      <p:sp>
        <p:nvSpPr>
          <p:cNvPr id="197" name="Text Placeholder 18"/>
          <p:cNvSpPr>
            <a:spLocks noGrp="1"/>
          </p:cNvSpPr>
          <p:nvPr>
            <p:ph type="body" sz="quarter" idx="27" hasCustomPrompt="1"/>
          </p:nvPr>
        </p:nvSpPr>
        <p:spPr>
          <a:xfrm>
            <a:off x="13346286" y="9653312"/>
            <a:ext cx="8062061" cy="2114619"/>
          </a:xfrm>
          <a:prstGeom prst="rect">
            <a:avLst/>
          </a:prstGeom>
        </p:spPr>
        <p:txBody>
          <a:bodyPr lIns="45718" tIns="45718" rIns="45718" bIns="45718"/>
          <a:lstStyle>
            <a:lvl1pPr marL="0" indent="0" algn="ctr">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198" name="Straight Connector 1"/>
          <p:cNvSpPr/>
          <p:nvPr/>
        </p:nvSpPr>
        <p:spPr>
          <a:xfrm>
            <a:off x="17376776" y="-1"/>
            <a:ext cx="7007227" cy="4705919"/>
          </a:xfrm>
          <a:prstGeom prst="line">
            <a:avLst/>
          </a:prstGeom>
          <a:ln w="6350">
            <a:solidFill>
              <a:srgbClr val="FBF4EF"/>
            </a:solidFill>
            <a:miter/>
          </a:ln>
        </p:spPr>
        <p:txBody>
          <a:bodyPr lIns="45718" tIns="45718" rIns="45718" bIns="45718"/>
          <a:lstStyle/>
          <a:p>
            <a:endParaRPr/>
          </a:p>
        </p:txBody>
      </p:sp>
      <p:sp>
        <p:nvSpPr>
          <p:cNvPr id="199" name="Straight Connector 5"/>
          <p:cNvSpPr/>
          <p:nvPr/>
        </p:nvSpPr>
        <p:spPr>
          <a:xfrm>
            <a:off x="19441887" y="-2"/>
            <a:ext cx="4942117" cy="5398069"/>
          </a:xfrm>
          <a:prstGeom prst="line">
            <a:avLst/>
          </a:prstGeom>
          <a:ln w="6350">
            <a:solidFill>
              <a:srgbClr val="FBF4EF"/>
            </a:solidFill>
            <a:miter/>
          </a:ln>
        </p:spPr>
        <p:txBody>
          <a:bodyPr lIns="45718" tIns="45718" rIns="45718" bIns="45718"/>
          <a:lstStyle/>
          <a:p>
            <a:endParaRPr/>
          </a:p>
        </p:txBody>
      </p:sp>
      <p:pic>
        <p:nvPicPr>
          <p:cNvPr id="200" name="Graphic 6" descr="Graphic 6"/>
          <p:cNvPicPr>
            <a:picLocks noChangeAspect="1"/>
          </p:cNvPicPr>
          <p:nvPr/>
        </p:nvPicPr>
        <p:blipFill>
          <a:blip r:embed="rId2"/>
          <a:stretch>
            <a:fillRect/>
          </a:stretch>
        </p:blipFill>
        <p:spPr>
          <a:xfrm>
            <a:off x="0" y="947905"/>
            <a:ext cx="4114800" cy="3295654"/>
          </a:xfrm>
          <a:prstGeom prst="rect">
            <a:avLst/>
          </a:prstGeom>
          <a:ln w="12700">
            <a:miter lim="400000"/>
          </a:ln>
        </p:spPr>
      </p:pic>
      <p:pic>
        <p:nvPicPr>
          <p:cNvPr id="201" name="Graphic 7" descr="Graphic 7"/>
          <p:cNvPicPr>
            <a:picLocks noChangeAspect="1"/>
          </p:cNvPicPr>
          <p:nvPr/>
        </p:nvPicPr>
        <p:blipFill>
          <a:blip r:embed="rId3"/>
          <a:stretch>
            <a:fillRect/>
          </a:stretch>
        </p:blipFill>
        <p:spPr>
          <a:xfrm>
            <a:off x="22098000" y="10361778"/>
            <a:ext cx="2286000" cy="1828803"/>
          </a:xfrm>
          <a:prstGeom prst="rect">
            <a:avLst/>
          </a:prstGeom>
          <a:ln w="12700">
            <a:miter lim="400000"/>
          </a:ln>
        </p:spPr>
      </p:pic>
      <p:sp>
        <p:nvSpPr>
          <p:cNvPr id="202"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 name="Un edificio moderno bianco con pannelli di vetro contro un cielo limpido azzurro"/>
          <p:cNvSpPr>
            <a:spLocks noGrp="1"/>
          </p:cNvSpPr>
          <p:nvPr>
            <p:ph type="pic" idx="21"/>
          </p:nvPr>
        </p:nvSpPr>
        <p:spPr>
          <a:xfrm>
            <a:off x="9271000" y="1270000"/>
            <a:ext cx="16764000" cy="11176000"/>
          </a:xfrm>
          <a:prstGeom prst="rect">
            <a:avLst/>
          </a:prstGeom>
        </p:spPr>
        <p:txBody>
          <a:bodyPr lIns="91439" tIns="45719" rIns="91439" bIns="45719">
            <a:noAutofit/>
          </a:bodyPr>
          <a:lstStyle/>
          <a:p>
            <a:endParaRPr/>
          </a:p>
        </p:txBody>
      </p:sp>
      <p:sp>
        <p:nvSpPr>
          <p:cNvPr id="23" name="Titolo"/>
          <p:cNvSpPr txBox="1">
            <a:spLocks noGrp="1"/>
          </p:cNvSpPr>
          <p:nvPr>
            <p:ph type="title" hasCustomPrompt="1"/>
          </p:nvPr>
        </p:nvSpPr>
        <p:spPr>
          <a:xfrm>
            <a:off x="1206500" y="1270000"/>
            <a:ext cx="9779000" cy="5882274"/>
          </a:xfrm>
          <a:prstGeom prst="rect">
            <a:avLst/>
          </a:prstGeom>
        </p:spPr>
        <p:txBody>
          <a:bodyPr lIns="50800" tIns="50800" rIns="50800" bIns="50800" anchor="b"/>
          <a:lstStyle>
            <a:lvl1pPr defTabSz="2438337">
              <a:lnSpc>
                <a:spcPct val="80000"/>
              </a:lnSpc>
              <a:defRPr sz="8500" b="1" spc="-170">
                <a:latin typeface="+mj-lt"/>
                <a:ea typeface="+mj-ea"/>
                <a:cs typeface="+mj-cs"/>
                <a:sym typeface="Helvetica Neue"/>
              </a:defRPr>
            </a:lvl1pPr>
          </a:lstStyle>
          <a:p>
            <a:r>
              <a:t>Titolo</a:t>
            </a:r>
          </a:p>
        </p:txBody>
      </p:sp>
      <p:sp>
        <p:nvSpPr>
          <p:cNvPr id="24" name="Corpo livello uno…"/>
          <p:cNvSpPr txBox="1">
            <a:spLocks noGrp="1"/>
          </p:cNvSpPr>
          <p:nvPr>
            <p:ph type="body" sz="quarter" idx="1" hasCustomPrompt="1"/>
          </p:nvPr>
        </p:nvSpPr>
        <p:spPr>
          <a:xfrm>
            <a:off x="1206500" y="7060576"/>
            <a:ext cx="9779000" cy="5385424"/>
          </a:xfrm>
          <a:prstGeom prst="rect">
            <a:avLst/>
          </a:prstGeom>
        </p:spPr>
        <p:txBody>
          <a:bodyPr lIns="50800" tIns="50800" rIns="50800" bIns="50800"/>
          <a:lstStyle>
            <a:lvl1pPr marL="0" indent="0" defTabSz="825500">
              <a:lnSpc>
                <a:spcPct val="100000"/>
              </a:lnSpc>
              <a:spcBef>
                <a:spcPts val="0"/>
              </a:spcBef>
              <a:buSzTx/>
              <a:buFontTx/>
              <a:buNone/>
              <a:defRPr sz="5500" b="1">
                <a:latin typeface="+mj-lt"/>
                <a:ea typeface="+mj-ea"/>
                <a:cs typeface="+mj-cs"/>
                <a:sym typeface="Helvetica Neue"/>
              </a:defRPr>
            </a:lvl1pPr>
            <a:lvl2pPr marL="0" indent="0" defTabSz="825500">
              <a:lnSpc>
                <a:spcPct val="100000"/>
              </a:lnSpc>
              <a:spcBef>
                <a:spcPts val="0"/>
              </a:spcBef>
              <a:buSzTx/>
              <a:buFontTx/>
              <a:buNone/>
              <a:defRPr sz="5500" b="1">
                <a:latin typeface="+mj-lt"/>
                <a:ea typeface="+mj-ea"/>
                <a:cs typeface="+mj-cs"/>
                <a:sym typeface="Helvetica Neue"/>
              </a:defRPr>
            </a:lvl2pPr>
            <a:lvl3pPr marL="0" indent="0" defTabSz="825500">
              <a:lnSpc>
                <a:spcPct val="100000"/>
              </a:lnSpc>
              <a:spcBef>
                <a:spcPts val="0"/>
              </a:spcBef>
              <a:buSzTx/>
              <a:buFontTx/>
              <a:buNone/>
              <a:defRPr sz="5500" b="1">
                <a:latin typeface="+mj-lt"/>
                <a:ea typeface="+mj-ea"/>
                <a:cs typeface="+mj-cs"/>
                <a:sym typeface="Helvetica Neue"/>
              </a:defRPr>
            </a:lvl3pPr>
            <a:lvl4pPr marL="0" indent="0" defTabSz="825500">
              <a:lnSpc>
                <a:spcPct val="100000"/>
              </a:lnSpc>
              <a:spcBef>
                <a:spcPts val="0"/>
              </a:spcBef>
              <a:buSzTx/>
              <a:buFontTx/>
              <a:buNone/>
              <a:defRPr sz="5500" b="1">
                <a:latin typeface="+mj-lt"/>
                <a:ea typeface="+mj-ea"/>
                <a:cs typeface="+mj-cs"/>
                <a:sym typeface="Helvetica Neue"/>
              </a:defRPr>
            </a:lvl4pPr>
            <a:lvl5pPr marL="0" indent="0" defTabSz="825500">
              <a:lnSpc>
                <a:spcPct val="100000"/>
              </a:lnSpc>
              <a:spcBef>
                <a:spcPts val="0"/>
              </a:spcBef>
              <a:buSzTx/>
              <a:buFontTx/>
              <a:buNone/>
              <a:defRPr sz="5500" b="1">
                <a:latin typeface="+mj-lt"/>
                <a:ea typeface="+mj-ea"/>
                <a:cs typeface="+mj-cs"/>
                <a:sym typeface="Helvetica Neue"/>
              </a:defRPr>
            </a:lvl5pPr>
          </a:lstStyle>
          <a:p>
            <a:r>
              <a:t>Sottotitolo diapositiva</a:t>
            </a:r>
          </a:p>
          <a:p>
            <a:pPr lvl="1"/>
            <a:endParaRPr/>
          </a:p>
          <a:p>
            <a:pPr lvl="2"/>
            <a:endParaRPr/>
          </a:p>
          <a:p>
            <a:pPr lvl="3"/>
            <a:endParaRPr/>
          </a:p>
          <a:p>
            <a:pPr lvl="4"/>
            <a:endParaRPr/>
          </a:p>
        </p:txBody>
      </p:sp>
      <p:sp>
        <p:nvSpPr>
          <p:cNvPr id="25" name="Numero diapositiva"/>
          <p:cNvSpPr txBox="1">
            <a:spLocks noGrp="1"/>
          </p:cNvSpPr>
          <p:nvPr>
            <p:ph type="sldNum" sz="quarter" idx="2"/>
          </p:nvPr>
        </p:nvSpPr>
        <p:spPr>
          <a:xfrm>
            <a:off x="12001500" y="13085233"/>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ntent 2 Column">
    <p:spTree>
      <p:nvGrpSpPr>
        <p:cNvPr id="1" name=""/>
        <p:cNvGrpSpPr/>
        <p:nvPr/>
      </p:nvGrpSpPr>
      <p:grpSpPr>
        <a:xfrm>
          <a:off x="0" y="0"/>
          <a:ext cx="0" cy="0"/>
          <a:chOff x="0" y="0"/>
          <a:chExt cx="0" cy="0"/>
        </a:xfrm>
      </p:grpSpPr>
      <p:sp>
        <p:nvSpPr>
          <p:cNvPr id="209" name="CLICK TO EDIT MASTER TITLE STYLE"/>
          <p:cNvSpPr txBox="1">
            <a:spLocks noGrp="1"/>
          </p:cNvSpPr>
          <p:nvPr>
            <p:ph type="title" hasCustomPrompt="1"/>
          </p:nvPr>
        </p:nvSpPr>
        <p:spPr>
          <a:xfrm>
            <a:off x="3017520" y="8312811"/>
            <a:ext cx="6278880" cy="2651129"/>
          </a:xfrm>
          <a:prstGeom prst="rect">
            <a:avLst/>
          </a:prstGeom>
        </p:spPr>
        <p:txBody>
          <a:bodyPr lIns="45718" tIns="45718" rIns="45718" bIns="45718" anchor="b"/>
          <a:lstStyle>
            <a:lvl1pPr>
              <a:defRPr sz="5600" cap="all" spc="300">
                <a:solidFill>
                  <a:srgbClr val="404040"/>
                </a:solidFill>
                <a:latin typeface="Tenorite"/>
                <a:ea typeface="Tenorite"/>
                <a:cs typeface="Tenorite"/>
                <a:sym typeface="Tenorite"/>
              </a:defRPr>
            </a:lvl1pPr>
          </a:lstStyle>
          <a:p>
            <a:r>
              <a:t>CLICK TO EDIT MASTER TITLE STYLE</a:t>
            </a:r>
          </a:p>
        </p:txBody>
      </p:sp>
      <p:sp>
        <p:nvSpPr>
          <p:cNvPr id="210" name="Corpo livello uno…"/>
          <p:cNvSpPr txBox="1">
            <a:spLocks noGrp="1"/>
          </p:cNvSpPr>
          <p:nvPr>
            <p:ph type="body" sz="quarter" idx="1" hasCustomPrompt="1"/>
          </p:nvPr>
        </p:nvSpPr>
        <p:spPr>
          <a:xfrm>
            <a:off x="11844508" y="3061271"/>
            <a:ext cx="10866409" cy="730253"/>
          </a:xfrm>
          <a:prstGeom prst="rect">
            <a:avLst/>
          </a:prstGeom>
        </p:spPr>
        <p:txBody>
          <a:bodyPr lIns="45718" tIns="45718" rIns="45718" bIns="45718"/>
          <a:lstStyle>
            <a:lvl1pPr marL="0" indent="0">
              <a:buSzTx/>
              <a:buFontTx/>
              <a:buNone/>
              <a:defRPr sz="4000" spc="300">
                <a:solidFill>
                  <a:srgbClr val="404040"/>
                </a:solidFill>
                <a:latin typeface="Tenorite"/>
                <a:ea typeface="Tenorite"/>
                <a:cs typeface="Tenorite"/>
                <a:sym typeface="Tenorite"/>
              </a:defRPr>
            </a:lvl1pPr>
            <a:lvl2pPr marL="1295400" indent="-381000">
              <a:buFontTx/>
              <a:defRPr sz="4000" spc="300">
                <a:solidFill>
                  <a:srgbClr val="404040"/>
                </a:solidFill>
                <a:latin typeface="Tenorite"/>
                <a:ea typeface="Tenorite"/>
                <a:cs typeface="Tenorite"/>
                <a:sym typeface="Tenorite"/>
              </a:defRPr>
            </a:lvl2pPr>
            <a:lvl3pPr marL="2286000" indent="-457200">
              <a:buFontTx/>
              <a:defRPr sz="4000" spc="300">
                <a:solidFill>
                  <a:srgbClr val="404040"/>
                </a:solidFill>
                <a:latin typeface="Tenorite"/>
                <a:ea typeface="Tenorite"/>
                <a:cs typeface="Tenorite"/>
                <a:sym typeface="Tenorite"/>
              </a:defRPr>
            </a:lvl3pPr>
            <a:lvl4pPr marL="3251200" indent="-508000">
              <a:buFontTx/>
              <a:defRPr sz="4000" spc="300">
                <a:solidFill>
                  <a:srgbClr val="404040"/>
                </a:solidFill>
                <a:latin typeface="Tenorite"/>
                <a:ea typeface="Tenorite"/>
                <a:cs typeface="Tenorite"/>
                <a:sym typeface="Tenorite"/>
              </a:defRPr>
            </a:lvl4pPr>
            <a:lvl5pPr marL="4165600" indent="-508000">
              <a:buFontTx/>
              <a:defRPr sz="4000" spc="300">
                <a:solidFill>
                  <a:srgbClr val="404040"/>
                </a:solidFill>
                <a:latin typeface="Tenorite"/>
                <a:ea typeface="Tenorite"/>
                <a:cs typeface="Tenorite"/>
                <a:sym typeface="Tenorite"/>
              </a:defRPr>
            </a:lvl5pPr>
          </a:lstStyle>
          <a:p>
            <a:r>
              <a:t>CLICK TO ADD SUBTITLE</a:t>
            </a:r>
          </a:p>
          <a:p>
            <a:pPr lvl="1"/>
            <a:endParaRPr/>
          </a:p>
          <a:p>
            <a:pPr lvl="2"/>
            <a:endParaRPr/>
          </a:p>
          <a:p>
            <a:pPr lvl="3"/>
            <a:endParaRPr/>
          </a:p>
          <a:p>
            <a:pPr lvl="4"/>
            <a:endParaRPr/>
          </a:p>
        </p:txBody>
      </p:sp>
      <p:sp>
        <p:nvSpPr>
          <p:cNvPr id="211" name="Text Placeholder 18"/>
          <p:cNvSpPr>
            <a:spLocks noGrp="1"/>
          </p:cNvSpPr>
          <p:nvPr>
            <p:ph type="body" sz="quarter" idx="21" hasCustomPrompt="1"/>
          </p:nvPr>
        </p:nvSpPr>
        <p:spPr>
          <a:xfrm>
            <a:off x="11843656" y="3720119"/>
            <a:ext cx="10863945" cy="1115903"/>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212" name="Text Placeholder 15"/>
          <p:cNvSpPr>
            <a:spLocks noGrp="1"/>
          </p:cNvSpPr>
          <p:nvPr>
            <p:ph type="body" sz="quarter" idx="22" hasCustomPrompt="1"/>
          </p:nvPr>
        </p:nvSpPr>
        <p:spPr>
          <a:xfrm>
            <a:off x="11844508" y="5260861"/>
            <a:ext cx="10866409" cy="730253"/>
          </a:xfrm>
          <a:prstGeom prst="rect">
            <a:avLst/>
          </a:prstGeom>
        </p:spPr>
        <p:txBody>
          <a:bodyPr lIns="45718" tIns="45718" rIns="45718" bIns="45718"/>
          <a:lstStyle>
            <a:lvl1pPr marL="0" indent="0">
              <a:buSzTx/>
              <a:buFontTx/>
              <a:buNone/>
              <a:defRPr sz="4000" spc="300">
                <a:solidFill>
                  <a:srgbClr val="404040"/>
                </a:solidFill>
                <a:latin typeface="Tenorite"/>
                <a:ea typeface="Tenorite"/>
                <a:cs typeface="Tenorite"/>
                <a:sym typeface="Tenorite"/>
              </a:defRPr>
            </a:lvl1pPr>
          </a:lstStyle>
          <a:p>
            <a:r>
              <a:t>CLICK TO ADD SUBTITLE</a:t>
            </a:r>
          </a:p>
        </p:txBody>
      </p:sp>
      <p:sp>
        <p:nvSpPr>
          <p:cNvPr id="213" name="Text Placeholder 18"/>
          <p:cNvSpPr>
            <a:spLocks noGrp="1"/>
          </p:cNvSpPr>
          <p:nvPr>
            <p:ph type="body" sz="quarter" idx="23" hasCustomPrompt="1"/>
          </p:nvPr>
        </p:nvSpPr>
        <p:spPr>
          <a:xfrm>
            <a:off x="11843656" y="5919711"/>
            <a:ext cx="10863945" cy="1115903"/>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214" name="Text Placeholder 15"/>
          <p:cNvSpPr>
            <a:spLocks noGrp="1"/>
          </p:cNvSpPr>
          <p:nvPr>
            <p:ph type="body" sz="quarter" idx="24" hasCustomPrompt="1"/>
          </p:nvPr>
        </p:nvSpPr>
        <p:spPr>
          <a:xfrm>
            <a:off x="11844508" y="7460453"/>
            <a:ext cx="10866409" cy="730253"/>
          </a:xfrm>
          <a:prstGeom prst="rect">
            <a:avLst/>
          </a:prstGeom>
        </p:spPr>
        <p:txBody>
          <a:bodyPr lIns="45718" tIns="45718" rIns="45718" bIns="45718"/>
          <a:lstStyle>
            <a:lvl1pPr marL="0" indent="0">
              <a:buSzTx/>
              <a:buFontTx/>
              <a:buNone/>
              <a:defRPr sz="4000" spc="300">
                <a:solidFill>
                  <a:srgbClr val="404040"/>
                </a:solidFill>
                <a:latin typeface="Tenorite"/>
                <a:ea typeface="Tenorite"/>
                <a:cs typeface="Tenorite"/>
                <a:sym typeface="Tenorite"/>
              </a:defRPr>
            </a:lvl1pPr>
          </a:lstStyle>
          <a:p>
            <a:r>
              <a:t>CLICK TO ADD SUBTITLE</a:t>
            </a:r>
          </a:p>
        </p:txBody>
      </p:sp>
      <p:sp>
        <p:nvSpPr>
          <p:cNvPr id="215" name="Text Placeholder 18"/>
          <p:cNvSpPr>
            <a:spLocks noGrp="1"/>
          </p:cNvSpPr>
          <p:nvPr>
            <p:ph type="body" sz="quarter" idx="25" hasCustomPrompt="1"/>
          </p:nvPr>
        </p:nvSpPr>
        <p:spPr>
          <a:xfrm>
            <a:off x="11843656" y="8119302"/>
            <a:ext cx="10863945" cy="1115903"/>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216" name="Text Placeholder 15"/>
          <p:cNvSpPr>
            <a:spLocks noGrp="1"/>
          </p:cNvSpPr>
          <p:nvPr>
            <p:ph type="body" sz="quarter" idx="26" hasCustomPrompt="1"/>
          </p:nvPr>
        </p:nvSpPr>
        <p:spPr>
          <a:xfrm>
            <a:off x="11840211" y="9660049"/>
            <a:ext cx="10866412" cy="730253"/>
          </a:xfrm>
          <a:prstGeom prst="rect">
            <a:avLst/>
          </a:prstGeom>
        </p:spPr>
        <p:txBody>
          <a:bodyPr lIns="45718" tIns="45718" rIns="45718" bIns="45718"/>
          <a:lstStyle>
            <a:lvl1pPr marL="0" indent="0">
              <a:buSzTx/>
              <a:buFontTx/>
              <a:buNone/>
              <a:defRPr sz="4000" spc="300">
                <a:solidFill>
                  <a:srgbClr val="404040"/>
                </a:solidFill>
                <a:latin typeface="Tenorite"/>
                <a:ea typeface="Tenorite"/>
                <a:cs typeface="Tenorite"/>
                <a:sym typeface="Tenorite"/>
              </a:defRPr>
            </a:lvl1pPr>
          </a:lstStyle>
          <a:p>
            <a:r>
              <a:t>CLICK TO ADD SUBTITLE</a:t>
            </a:r>
          </a:p>
        </p:txBody>
      </p:sp>
      <p:sp>
        <p:nvSpPr>
          <p:cNvPr id="217" name="Text Placeholder 18"/>
          <p:cNvSpPr>
            <a:spLocks noGrp="1"/>
          </p:cNvSpPr>
          <p:nvPr>
            <p:ph type="body" sz="quarter" idx="27" hasCustomPrompt="1"/>
          </p:nvPr>
        </p:nvSpPr>
        <p:spPr>
          <a:xfrm>
            <a:off x="11839360" y="10318898"/>
            <a:ext cx="10863945" cy="1115903"/>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pic>
        <p:nvPicPr>
          <p:cNvPr id="218" name="Graphic 1" descr="Graphic 1"/>
          <p:cNvPicPr>
            <a:picLocks noChangeAspect="1"/>
          </p:cNvPicPr>
          <p:nvPr/>
        </p:nvPicPr>
        <p:blipFill>
          <a:blip r:embed="rId2"/>
          <a:srcRect l="39434" t="20278" b="22673"/>
          <a:stretch>
            <a:fillRect/>
          </a:stretch>
        </p:blipFill>
        <p:spPr>
          <a:xfrm>
            <a:off x="-9394" y="-2"/>
            <a:ext cx="9793475" cy="8771901"/>
          </a:xfrm>
          <a:prstGeom prst="rect">
            <a:avLst/>
          </a:prstGeom>
          <a:ln w="12700">
            <a:miter lim="400000"/>
          </a:ln>
        </p:spPr>
      </p:pic>
      <p:sp>
        <p:nvSpPr>
          <p:cNvPr id="219" name="Numero diapositiva"/>
          <p:cNvSpPr txBox="1">
            <a:spLocks noGrp="1"/>
          </p:cNvSpPr>
          <p:nvPr>
            <p:ph type="sldNum" sz="quarter" idx="2"/>
          </p:nvPr>
        </p:nvSpPr>
        <p:spPr>
          <a:xfrm>
            <a:off x="22349190"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Introduction">
    <p:bg>
      <p:bgPr>
        <a:solidFill>
          <a:srgbClr val="FBF4EF"/>
        </a:solidFill>
        <a:effectLst/>
      </p:bgPr>
    </p:bg>
    <p:spTree>
      <p:nvGrpSpPr>
        <p:cNvPr id="1" name=""/>
        <p:cNvGrpSpPr/>
        <p:nvPr/>
      </p:nvGrpSpPr>
      <p:grpSpPr>
        <a:xfrm>
          <a:off x="0" y="0"/>
          <a:ext cx="0" cy="0"/>
          <a:chOff x="0" y="0"/>
          <a:chExt cx="0" cy="0"/>
        </a:xfrm>
      </p:grpSpPr>
      <p:sp>
        <p:nvSpPr>
          <p:cNvPr id="226" name="CLICK TO EDIT MASTER TITLE STYLE"/>
          <p:cNvSpPr txBox="1">
            <a:spLocks noGrp="1"/>
          </p:cNvSpPr>
          <p:nvPr>
            <p:ph type="title" hasCustomPrompt="1"/>
          </p:nvPr>
        </p:nvSpPr>
        <p:spPr>
          <a:xfrm>
            <a:off x="2724150" y="3343278"/>
            <a:ext cx="10223500" cy="2409827"/>
          </a:xfrm>
          <a:prstGeom prst="rect">
            <a:avLst/>
          </a:prstGeom>
        </p:spPr>
        <p:txBody>
          <a:bodyPr lIns="45718" tIns="45718" rIns="45718" bIns="45718" anchor="b"/>
          <a:lstStyle>
            <a:lvl1pPr>
              <a:defRPr sz="5600" cap="all" spc="300">
                <a:solidFill>
                  <a:srgbClr val="404040"/>
                </a:solidFill>
                <a:latin typeface="Tenorite"/>
                <a:ea typeface="Tenorite"/>
                <a:cs typeface="Tenorite"/>
                <a:sym typeface="Tenorite"/>
              </a:defRPr>
            </a:lvl1pPr>
          </a:lstStyle>
          <a:p>
            <a:r>
              <a:t>CLICK TO EDIT MASTER TITLE STYLE</a:t>
            </a:r>
          </a:p>
        </p:txBody>
      </p:sp>
      <p:sp>
        <p:nvSpPr>
          <p:cNvPr id="227" name="Corpo livello uno…"/>
          <p:cNvSpPr txBox="1">
            <a:spLocks noGrp="1"/>
          </p:cNvSpPr>
          <p:nvPr>
            <p:ph type="body" sz="quarter" idx="1"/>
          </p:nvPr>
        </p:nvSpPr>
        <p:spPr>
          <a:xfrm>
            <a:off x="2724150" y="7321546"/>
            <a:ext cx="10223500" cy="3051179"/>
          </a:xfrm>
          <a:prstGeom prst="rect">
            <a:avLst/>
          </a:prstGeom>
        </p:spPr>
        <p:txBody>
          <a:bodyPr lIns="45718" tIns="45718" rIns="45718" bIns="45718"/>
          <a:lstStyle>
            <a:lvl1pPr marL="0" indent="0">
              <a:lnSpc>
                <a:spcPct val="100000"/>
              </a:lnSpc>
              <a:buSzTx/>
              <a:buFontTx/>
              <a:buNone/>
              <a:defRPr sz="2800" spc="100">
                <a:solidFill>
                  <a:srgbClr val="404040"/>
                </a:solidFill>
                <a:latin typeface="Tenorite"/>
                <a:ea typeface="Tenorite"/>
                <a:cs typeface="Tenorite"/>
                <a:sym typeface="Tenorite"/>
              </a:defRPr>
            </a:lvl1pPr>
            <a:lvl2pPr marL="0" indent="0">
              <a:lnSpc>
                <a:spcPct val="100000"/>
              </a:lnSpc>
              <a:buSzTx/>
              <a:buFontTx/>
              <a:buNone/>
              <a:defRPr sz="2800" spc="100">
                <a:solidFill>
                  <a:srgbClr val="404040"/>
                </a:solidFill>
                <a:latin typeface="Tenorite"/>
                <a:ea typeface="Tenorite"/>
                <a:cs typeface="Tenorite"/>
                <a:sym typeface="Tenorite"/>
              </a:defRPr>
            </a:lvl2pPr>
            <a:lvl3pPr marL="0" indent="0">
              <a:lnSpc>
                <a:spcPct val="100000"/>
              </a:lnSpc>
              <a:buSzTx/>
              <a:buFontTx/>
              <a:buNone/>
              <a:defRPr sz="2800" spc="100">
                <a:solidFill>
                  <a:srgbClr val="404040"/>
                </a:solidFill>
                <a:latin typeface="Tenorite"/>
                <a:ea typeface="Tenorite"/>
                <a:cs typeface="Tenorite"/>
                <a:sym typeface="Tenorite"/>
              </a:defRPr>
            </a:lvl3pPr>
            <a:lvl4pPr marL="0" indent="0">
              <a:lnSpc>
                <a:spcPct val="100000"/>
              </a:lnSpc>
              <a:buSzTx/>
              <a:buFontTx/>
              <a:buNone/>
              <a:defRPr sz="2800" spc="100">
                <a:solidFill>
                  <a:srgbClr val="404040"/>
                </a:solidFill>
                <a:latin typeface="Tenorite"/>
                <a:ea typeface="Tenorite"/>
                <a:cs typeface="Tenorite"/>
                <a:sym typeface="Tenorite"/>
              </a:defRPr>
            </a:lvl4pPr>
            <a:lvl5pPr marL="0" indent="0">
              <a:lnSpc>
                <a:spcPct val="100000"/>
              </a:lnSpc>
              <a:buSzTx/>
              <a:buFontTx/>
              <a:buNone/>
              <a:defRPr sz="2800" spc="100">
                <a:solidFill>
                  <a:srgbClr val="404040"/>
                </a:solidFill>
                <a:latin typeface="Tenorite"/>
                <a:ea typeface="Tenorite"/>
                <a:cs typeface="Tenorite"/>
                <a:sym typeface="Tenorite"/>
              </a:defRPr>
            </a:lvl5pPr>
          </a:lstStyle>
          <a:p>
            <a:r>
              <a:t>Corpo livello uno</a:t>
            </a:r>
          </a:p>
          <a:p>
            <a:pPr lvl="1"/>
            <a:r>
              <a:t>Corpo livello due</a:t>
            </a:r>
          </a:p>
          <a:p>
            <a:pPr lvl="2"/>
            <a:r>
              <a:t>Corpo livello tre</a:t>
            </a:r>
          </a:p>
          <a:p>
            <a:pPr lvl="3"/>
            <a:r>
              <a:t>Corpo livello quattro</a:t>
            </a:r>
          </a:p>
          <a:p>
            <a:pPr lvl="4"/>
            <a:r>
              <a:t>Corpo livello cinque</a:t>
            </a:r>
          </a:p>
        </p:txBody>
      </p:sp>
      <p:sp>
        <p:nvSpPr>
          <p:cNvPr id="228" name="Straight Connector 13"/>
          <p:cNvSpPr/>
          <p:nvPr/>
        </p:nvSpPr>
        <p:spPr>
          <a:xfrm>
            <a:off x="18192751" y="2994024"/>
            <a:ext cx="6191253" cy="3"/>
          </a:xfrm>
          <a:prstGeom prst="line">
            <a:avLst/>
          </a:prstGeom>
          <a:ln w="6350">
            <a:solidFill>
              <a:srgbClr val="E3B18D"/>
            </a:solidFill>
            <a:miter/>
          </a:ln>
        </p:spPr>
        <p:txBody>
          <a:bodyPr lIns="45718" tIns="45718" rIns="45718" bIns="45718"/>
          <a:lstStyle/>
          <a:p>
            <a:endParaRPr/>
          </a:p>
        </p:txBody>
      </p:sp>
      <p:sp>
        <p:nvSpPr>
          <p:cNvPr id="229" name="Straight Connector 22"/>
          <p:cNvSpPr/>
          <p:nvPr/>
        </p:nvSpPr>
        <p:spPr>
          <a:xfrm flipH="1">
            <a:off x="13906498" y="-50801"/>
            <a:ext cx="7581903" cy="13804902"/>
          </a:xfrm>
          <a:prstGeom prst="line">
            <a:avLst/>
          </a:prstGeom>
          <a:ln w="6350">
            <a:solidFill>
              <a:srgbClr val="E3B18D"/>
            </a:solidFill>
            <a:miter/>
          </a:ln>
        </p:spPr>
        <p:txBody>
          <a:bodyPr lIns="45718" tIns="45718" rIns="45718" bIns="45718"/>
          <a:lstStyle/>
          <a:p>
            <a:endParaRPr/>
          </a:p>
        </p:txBody>
      </p:sp>
      <p:sp>
        <p:nvSpPr>
          <p:cNvPr id="230"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ection Break">
    <p:bg>
      <p:bgPr>
        <a:solidFill>
          <a:srgbClr val="F7F6F3"/>
        </a:solidFill>
        <a:effectLst/>
      </p:bgPr>
    </p:bg>
    <p:spTree>
      <p:nvGrpSpPr>
        <p:cNvPr id="1" name=""/>
        <p:cNvGrpSpPr/>
        <p:nvPr/>
      </p:nvGrpSpPr>
      <p:grpSpPr>
        <a:xfrm>
          <a:off x="0" y="0"/>
          <a:ext cx="0" cy="0"/>
          <a:chOff x="0" y="0"/>
          <a:chExt cx="0" cy="0"/>
        </a:xfrm>
      </p:grpSpPr>
      <p:sp>
        <p:nvSpPr>
          <p:cNvPr id="237" name="CLICK TO EDIT MASTER TITLE STYLE"/>
          <p:cNvSpPr txBox="1">
            <a:spLocks noGrp="1"/>
          </p:cNvSpPr>
          <p:nvPr>
            <p:ph type="title" hasCustomPrompt="1"/>
          </p:nvPr>
        </p:nvSpPr>
        <p:spPr>
          <a:xfrm>
            <a:off x="13982700" y="5142469"/>
            <a:ext cx="8359141" cy="3431064"/>
          </a:xfrm>
          <a:prstGeom prst="rect">
            <a:avLst/>
          </a:prstGeom>
        </p:spPr>
        <p:txBody>
          <a:bodyPr lIns="45718" tIns="45718" rIns="45718" bIns="45718"/>
          <a:lstStyle>
            <a:lvl1pPr>
              <a:defRPr sz="7200" cap="all" spc="300">
                <a:solidFill>
                  <a:srgbClr val="404040"/>
                </a:solidFill>
                <a:latin typeface="Tenorite"/>
                <a:ea typeface="Tenorite"/>
                <a:cs typeface="Tenorite"/>
                <a:sym typeface="Tenorite"/>
              </a:defRPr>
            </a:lvl1pPr>
          </a:lstStyle>
          <a:p>
            <a:r>
              <a:t>CLICK TO EDIT MASTER TITLE STYLE</a:t>
            </a:r>
          </a:p>
        </p:txBody>
      </p:sp>
      <p:pic>
        <p:nvPicPr>
          <p:cNvPr id="238" name="Graphic 4" descr="Graphic 4"/>
          <p:cNvPicPr>
            <a:picLocks noChangeAspect="1"/>
          </p:cNvPicPr>
          <p:nvPr/>
        </p:nvPicPr>
        <p:blipFill>
          <a:blip r:embed="rId2"/>
          <a:stretch>
            <a:fillRect/>
          </a:stretch>
        </p:blipFill>
        <p:spPr>
          <a:xfrm>
            <a:off x="1" y="1657350"/>
            <a:ext cx="11753851" cy="10401300"/>
          </a:xfrm>
          <a:prstGeom prst="rect">
            <a:avLst/>
          </a:prstGeom>
          <a:ln w="12700">
            <a:miter lim="400000"/>
          </a:ln>
        </p:spPr>
      </p:pic>
      <p:sp>
        <p:nvSpPr>
          <p:cNvPr id="239" name="Numero diapositiva"/>
          <p:cNvSpPr txBox="1">
            <a:spLocks noGrp="1"/>
          </p:cNvSpPr>
          <p:nvPr>
            <p:ph type="sldNum" sz="quarter" idx="2"/>
          </p:nvPr>
        </p:nvSpPr>
        <p:spPr>
          <a:xfrm>
            <a:off x="17290948" y="12338102"/>
            <a:ext cx="368504" cy="374601"/>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pic>
        <p:nvPicPr>
          <p:cNvPr id="246" name="Graphic 6" descr="Graphic 6"/>
          <p:cNvPicPr>
            <a:picLocks noChangeAspect="1"/>
          </p:cNvPicPr>
          <p:nvPr/>
        </p:nvPicPr>
        <p:blipFill>
          <a:blip r:embed="rId2"/>
          <a:stretch>
            <a:fillRect/>
          </a:stretch>
        </p:blipFill>
        <p:spPr>
          <a:xfrm>
            <a:off x="0" y="0"/>
            <a:ext cx="11163300" cy="13716000"/>
          </a:xfrm>
          <a:prstGeom prst="rect">
            <a:avLst/>
          </a:prstGeom>
          <a:ln w="12700">
            <a:miter lim="400000"/>
          </a:ln>
        </p:spPr>
      </p:pic>
      <p:sp>
        <p:nvSpPr>
          <p:cNvPr id="247" name="CLICK TO EDIT MASTER TITLE STYLE"/>
          <p:cNvSpPr txBox="1">
            <a:spLocks noGrp="1"/>
          </p:cNvSpPr>
          <p:nvPr>
            <p:ph type="title" hasCustomPrompt="1"/>
          </p:nvPr>
        </p:nvSpPr>
        <p:spPr>
          <a:xfrm>
            <a:off x="11840339" y="2305542"/>
            <a:ext cx="10863945" cy="1692605"/>
          </a:xfrm>
          <a:prstGeom prst="rect">
            <a:avLst/>
          </a:prstGeom>
        </p:spPr>
        <p:txBody>
          <a:bodyPr lIns="45718" tIns="45718" rIns="45718" bIns="45718" anchor="t"/>
          <a:lstStyle>
            <a:lvl1pPr>
              <a:defRPr sz="5600" cap="all" spc="300">
                <a:solidFill>
                  <a:srgbClr val="404040"/>
                </a:solidFill>
                <a:latin typeface="Tenorite"/>
                <a:ea typeface="Tenorite"/>
                <a:cs typeface="Tenorite"/>
                <a:sym typeface="Tenorite"/>
              </a:defRPr>
            </a:lvl1pPr>
          </a:lstStyle>
          <a:p>
            <a:r>
              <a:t>CLICK TO EDIT MASTER TITLE STYLE</a:t>
            </a:r>
          </a:p>
        </p:txBody>
      </p:sp>
      <p:sp>
        <p:nvSpPr>
          <p:cNvPr id="248" name="Straight Connector 8"/>
          <p:cNvSpPr/>
          <p:nvPr/>
        </p:nvSpPr>
        <p:spPr>
          <a:xfrm flipV="1">
            <a:off x="4419598" y="-1"/>
            <a:ext cx="4876803" cy="13716002"/>
          </a:xfrm>
          <a:prstGeom prst="line">
            <a:avLst/>
          </a:prstGeom>
          <a:ln w="6350">
            <a:solidFill>
              <a:srgbClr val="E3B18D"/>
            </a:solidFill>
            <a:miter/>
          </a:ln>
        </p:spPr>
        <p:txBody>
          <a:bodyPr lIns="45718" tIns="45718" rIns="45718" bIns="45718"/>
          <a:lstStyle/>
          <a:p>
            <a:endParaRPr/>
          </a:p>
        </p:txBody>
      </p:sp>
      <p:sp>
        <p:nvSpPr>
          <p:cNvPr id="249" name="Corpo livello uno…"/>
          <p:cNvSpPr txBox="1">
            <a:spLocks noGrp="1"/>
          </p:cNvSpPr>
          <p:nvPr>
            <p:ph type="body" sz="quarter" idx="1" hasCustomPrompt="1"/>
          </p:nvPr>
        </p:nvSpPr>
        <p:spPr>
          <a:xfrm>
            <a:off x="11844508" y="4939031"/>
            <a:ext cx="10866409" cy="730253"/>
          </a:xfrm>
          <a:prstGeom prst="rect">
            <a:avLst/>
          </a:prstGeom>
        </p:spPr>
        <p:txBody>
          <a:bodyPr lIns="45718" tIns="45718" rIns="45718" bIns="45718"/>
          <a:lstStyle>
            <a:lvl1pPr marL="0" indent="0">
              <a:buSzTx/>
              <a:buFontTx/>
              <a:buNone/>
              <a:defRPr sz="4000" cap="all" spc="300">
                <a:solidFill>
                  <a:srgbClr val="404040"/>
                </a:solidFill>
                <a:latin typeface="Tenorite"/>
                <a:ea typeface="Tenorite"/>
                <a:cs typeface="Tenorite"/>
                <a:sym typeface="Tenorite"/>
              </a:defRPr>
            </a:lvl1pPr>
            <a:lvl2pPr marL="1295400" indent="-381000">
              <a:buFontTx/>
              <a:defRPr sz="4000" cap="all" spc="300">
                <a:solidFill>
                  <a:srgbClr val="404040"/>
                </a:solidFill>
                <a:latin typeface="Tenorite"/>
                <a:ea typeface="Tenorite"/>
                <a:cs typeface="Tenorite"/>
                <a:sym typeface="Tenorite"/>
              </a:defRPr>
            </a:lvl2pPr>
            <a:lvl3pPr marL="2286000" indent="-457200">
              <a:buFontTx/>
              <a:defRPr sz="4000" cap="all" spc="300">
                <a:solidFill>
                  <a:srgbClr val="404040"/>
                </a:solidFill>
                <a:latin typeface="Tenorite"/>
                <a:ea typeface="Tenorite"/>
                <a:cs typeface="Tenorite"/>
                <a:sym typeface="Tenorite"/>
              </a:defRPr>
            </a:lvl3pPr>
            <a:lvl4pPr marL="3251200" indent="-508000">
              <a:buFontTx/>
              <a:defRPr sz="4000" cap="all" spc="300">
                <a:solidFill>
                  <a:srgbClr val="404040"/>
                </a:solidFill>
                <a:latin typeface="Tenorite"/>
                <a:ea typeface="Tenorite"/>
                <a:cs typeface="Tenorite"/>
                <a:sym typeface="Tenorite"/>
              </a:defRPr>
            </a:lvl4pPr>
            <a:lvl5pPr marL="4165600" indent="-508000">
              <a:buFontTx/>
              <a:defRPr sz="4000" cap="all" spc="300">
                <a:solidFill>
                  <a:srgbClr val="404040"/>
                </a:solidFill>
                <a:latin typeface="Tenorite"/>
                <a:ea typeface="Tenorite"/>
                <a:cs typeface="Tenorite"/>
                <a:sym typeface="Tenorite"/>
              </a:defRPr>
            </a:lvl5pPr>
          </a:lstStyle>
          <a:p>
            <a:r>
              <a:t>CLICK TO ADD SUBTITLE</a:t>
            </a:r>
          </a:p>
          <a:p>
            <a:pPr lvl="1"/>
            <a:endParaRPr/>
          </a:p>
          <a:p>
            <a:pPr lvl="2"/>
            <a:endParaRPr/>
          </a:p>
          <a:p>
            <a:pPr lvl="3"/>
            <a:endParaRPr/>
          </a:p>
          <a:p>
            <a:pPr lvl="4"/>
            <a:endParaRPr/>
          </a:p>
        </p:txBody>
      </p:sp>
      <p:sp>
        <p:nvSpPr>
          <p:cNvPr id="250" name="Text Placeholder 18"/>
          <p:cNvSpPr>
            <a:spLocks noGrp="1"/>
          </p:cNvSpPr>
          <p:nvPr>
            <p:ph type="body" sz="quarter" idx="21" hasCustomPrompt="1"/>
          </p:nvPr>
        </p:nvSpPr>
        <p:spPr>
          <a:xfrm>
            <a:off x="11843656" y="5597879"/>
            <a:ext cx="10863945" cy="1115904"/>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251" name="Text Placeholder 15"/>
          <p:cNvSpPr>
            <a:spLocks noGrp="1"/>
          </p:cNvSpPr>
          <p:nvPr>
            <p:ph type="body" sz="quarter" idx="22" hasCustomPrompt="1"/>
          </p:nvPr>
        </p:nvSpPr>
        <p:spPr>
          <a:xfrm>
            <a:off x="11844508" y="7138623"/>
            <a:ext cx="10866409" cy="730253"/>
          </a:xfrm>
          <a:prstGeom prst="rect">
            <a:avLst/>
          </a:prstGeom>
        </p:spPr>
        <p:txBody>
          <a:bodyPr lIns="45718" tIns="45718" rIns="45718" bIns="45718"/>
          <a:lstStyle>
            <a:lvl1pPr marL="0" indent="0">
              <a:buSzTx/>
              <a:buFontTx/>
              <a:buNone/>
              <a:defRPr sz="4000" cap="all" spc="300">
                <a:solidFill>
                  <a:srgbClr val="404040"/>
                </a:solidFill>
                <a:latin typeface="Tenorite"/>
                <a:ea typeface="Tenorite"/>
                <a:cs typeface="Tenorite"/>
                <a:sym typeface="Tenorite"/>
              </a:defRPr>
            </a:lvl1pPr>
          </a:lstStyle>
          <a:p>
            <a:r>
              <a:t>CLICK TO ADD SUBTITLE</a:t>
            </a:r>
          </a:p>
        </p:txBody>
      </p:sp>
      <p:sp>
        <p:nvSpPr>
          <p:cNvPr id="252" name="Text Placeholder 18"/>
          <p:cNvSpPr>
            <a:spLocks noGrp="1"/>
          </p:cNvSpPr>
          <p:nvPr>
            <p:ph type="body" sz="quarter" idx="23" hasCustomPrompt="1"/>
          </p:nvPr>
        </p:nvSpPr>
        <p:spPr>
          <a:xfrm>
            <a:off x="11843656" y="7797472"/>
            <a:ext cx="10863945" cy="1115903"/>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253" name="Text Placeholder 15"/>
          <p:cNvSpPr>
            <a:spLocks noGrp="1"/>
          </p:cNvSpPr>
          <p:nvPr>
            <p:ph type="body" sz="quarter" idx="24" hasCustomPrompt="1"/>
          </p:nvPr>
        </p:nvSpPr>
        <p:spPr>
          <a:xfrm>
            <a:off x="11844508" y="9338215"/>
            <a:ext cx="10866409" cy="730253"/>
          </a:xfrm>
          <a:prstGeom prst="rect">
            <a:avLst/>
          </a:prstGeom>
        </p:spPr>
        <p:txBody>
          <a:bodyPr lIns="45718" tIns="45718" rIns="45718" bIns="45718"/>
          <a:lstStyle>
            <a:lvl1pPr marL="0" indent="0">
              <a:buSzTx/>
              <a:buFontTx/>
              <a:buNone/>
              <a:defRPr sz="4000" cap="all" spc="300">
                <a:solidFill>
                  <a:srgbClr val="404040"/>
                </a:solidFill>
                <a:latin typeface="Tenorite"/>
                <a:ea typeface="Tenorite"/>
                <a:cs typeface="Tenorite"/>
                <a:sym typeface="Tenorite"/>
              </a:defRPr>
            </a:lvl1pPr>
          </a:lstStyle>
          <a:p>
            <a:r>
              <a:t>CLICK TO ADD SUBTITLE</a:t>
            </a:r>
          </a:p>
        </p:txBody>
      </p:sp>
      <p:sp>
        <p:nvSpPr>
          <p:cNvPr id="254" name="Text Placeholder 18"/>
          <p:cNvSpPr>
            <a:spLocks noGrp="1"/>
          </p:cNvSpPr>
          <p:nvPr>
            <p:ph type="body" sz="quarter" idx="25" hasCustomPrompt="1"/>
          </p:nvPr>
        </p:nvSpPr>
        <p:spPr>
          <a:xfrm>
            <a:off x="11843656" y="9997064"/>
            <a:ext cx="10863945" cy="1115903"/>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255" name="Numero diapositiva"/>
          <p:cNvSpPr txBox="1">
            <a:spLocks noGrp="1"/>
          </p:cNvSpPr>
          <p:nvPr>
            <p:ph type="sldNum" sz="quarter" idx="2"/>
          </p:nvPr>
        </p:nvSpPr>
        <p:spPr>
          <a:xfrm>
            <a:off x="22349190"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hree Content">
    <p:spTree>
      <p:nvGrpSpPr>
        <p:cNvPr id="1" name=""/>
        <p:cNvGrpSpPr/>
        <p:nvPr/>
      </p:nvGrpSpPr>
      <p:grpSpPr>
        <a:xfrm>
          <a:off x="0" y="0"/>
          <a:ext cx="0" cy="0"/>
          <a:chOff x="0" y="0"/>
          <a:chExt cx="0" cy="0"/>
        </a:xfrm>
      </p:grpSpPr>
      <p:sp>
        <p:nvSpPr>
          <p:cNvPr id="262" name="CLICK TO EDIT MASTER TITLE STYLE"/>
          <p:cNvSpPr txBox="1">
            <a:spLocks noGrp="1"/>
          </p:cNvSpPr>
          <p:nvPr>
            <p:ph type="title" hasCustomPrompt="1"/>
          </p:nvPr>
        </p:nvSpPr>
        <p:spPr>
          <a:xfrm>
            <a:off x="3770312" y="1784355"/>
            <a:ext cx="16843377" cy="2651127"/>
          </a:xfrm>
          <a:prstGeom prst="rect">
            <a:avLst/>
          </a:prstGeom>
        </p:spPr>
        <p:txBody>
          <a:bodyPr lIns="45718" tIns="45718" rIns="45718" bIns="45718"/>
          <a:lstStyle>
            <a:lvl1pPr algn="ctr">
              <a:defRPr sz="5600" cap="all" spc="300">
                <a:solidFill>
                  <a:srgbClr val="404040"/>
                </a:solidFill>
                <a:latin typeface="Tenorite"/>
                <a:ea typeface="Tenorite"/>
                <a:cs typeface="Tenorite"/>
                <a:sym typeface="Tenorite"/>
              </a:defRPr>
            </a:lvl1pPr>
          </a:lstStyle>
          <a:p>
            <a:r>
              <a:t>CLICK TO EDIT MASTER TITLE STYLE</a:t>
            </a:r>
          </a:p>
        </p:txBody>
      </p:sp>
      <p:sp>
        <p:nvSpPr>
          <p:cNvPr id="263" name="Corpo livello uno…"/>
          <p:cNvSpPr txBox="1">
            <a:spLocks noGrp="1"/>
          </p:cNvSpPr>
          <p:nvPr>
            <p:ph type="body" sz="quarter" idx="1" hasCustomPrompt="1"/>
          </p:nvPr>
        </p:nvSpPr>
        <p:spPr>
          <a:xfrm>
            <a:off x="2486206" y="5553871"/>
            <a:ext cx="5764953" cy="1647827"/>
          </a:xfrm>
          <a:prstGeom prst="rect">
            <a:avLst/>
          </a:prstGeom>
        </p:spPr>
        <p:txBody>
          <a:bodyPr lIns="45718" tIns="45718" rIns="45718" bIns="45718" anchor="b"/>
          <a:lstStyle>
            <a:lvl1pPr marL="0" indent="0">
              <a:buSzTx/>
              <a:buFontTx/>
              <a:buNone/>
              <a:defRPr sz="4000" cap="all" spc="300">
                <a:solidFill>
                  <a:srgbClr val="404040"/>
                </a:solidFill>
                <a:latin typeface="Tenorite"/>
                <a:ea typeface="Tenorite"/>
                <a:cs typeface="Tenorite"/>
                <a:sym typeface="Tenorite"/>
              </a:defRPr>
            </a:lvl1pPr>
            <a:lvl2pPr marL="0" indent="0">
              <a:buSzTx/>
              <a:buFontTx/>
              <a:buNone/>
              <a:defRPr sz="4000" cap="all" spc="300">
                <a:solidFill>
                  <a:srgbClr val="404040"/>
                </a:solidFill>
                <a:latin typeface="Tenorite"/>
                <a:ea typeface="Tenorite"/>
                <a:cs typeface="Tenorite"/>
                <a:sym typeface="Tenorite"/>
              </a:defRPr>
            </a:lvl2pPr>
            <a:lvl3pPr marL="0" indent="0">
              <a:buSzTx/>
              <a:buFontTx/>
              <a:buNone/>
              <a:defRPr sz="4000" cap="all" spc="300">
                <a:solidFill>
                  <a:srgbClr val="404040"/>
                </a:solidFill>
                <a:latin typeface="Tenorite"/>
                <a:ea typeface="Tenorite"/>
                <a:cs typeface="Tenorite"/>
                <a:sym typeface="Tenorite"/>
              </a:defRPr>
            </a:lvl3pPr>
            <a:lvl4pPr marL="0" indent="0">
              <a:buSzTx/>
              <a:buFontTx/>
              <a:buNone/>
              <a:defRPr sz="4000" cap="all" spc="300">
                <a:solidFill>
                  <a:srgbClr val="404040"/>
                </a:solidFill>
                <a:latin typeface="Tenorite"/>
                <a:ea typeface="Tenorite"/>
                <a:cs typeface="Tenorite"/>
                <a:sym typeface="Tenorite"/>
              </a:defRPr>
            </a:lvl4pPr>
            <a:lvl5pPr marL="0" indent="0">
              <a:buSzTx/>
              <a:buFontTx/>
              <a:buNone/>
              <a:defRPr sz="4000" cap="all" spc="300">
                <a:solidFill>
                  <a:srgbClr val="404040"/>
                </a:solidFill>
                <a:latin typeface="Tenorite"/>
                <a:ea typeface="Tenorite"/>
                <a:cs typeface="Tenorite"/>
                <a:sym typeface="Tenorite"/>
              </a:defRPr>
            </a:lvl5pPr>
          </a:lstStyle>
          <a:p>
            <a:r>
              <a:t>CLICK TO EDIT MASTER TEXT</a:t>
            </a:r>
          </a:p>
          <a:p>
            <a:pPr lvl="1"/>
            <a:endParaRPr/>
          </a:p>
          <a:p>
            <a:pPr lvl="2"/>
            <a:endParaRPr/>
          </a:p>
          <a:p>
            <a:pPr lvl="3"/>
            <a:endParaRPr/>
          </a:p>
          <a:p>
            <a:pPr lvl="4"/>
            <a:endParaRPr/>
          </a:p>
        </p:txBody>
      </p:sp>
      <p:sp>
        <p:nvSpPr>
          <p:cNvPr id="264" name="Text Placeholder 4"/>
          <p:cNvSpPr>
            <a:spLocks noGrp="1"/>
          </p:cNvSpPr>
          <p:nvPr>
            <p:ph type="body" sz="quarter" idx="21" hasCustomPrompt="1"/>
          </p:nvPr>
        </p:nvSpPr>
        <p:spPr>
          <a:xfrm>
            <a:off x="9295331" y="5553871"/>
            <a:ext cx="5793345" cy="1647827"/>
          </a:xfrm>
          <a:prstGeom prst="rect">
            <a:avLst/>
          </a:prstGeom>
        </p:spPr>
        <p:txBody>
          <a:bodyPr lIns="45718" tIns="45718" rIns="45718" bIns="45718" anchor="b"/>
          <a:lstStyle>
            <a:lvl1pPr marL="0" indent="0">
              <a:buSzTx/>
              <a:buFontTx/>
              <a:buNone/>
              <a:defRPr sz="4000" cap="all" spc="300">
                <a:solidFill>
                  <a:srgbClr val="404040"/>
                </a:solidFill>
                <a:latin typeface="Tenorite"/>
                <a:ea typeface="Tenorite"/>
                <a:cs typeface="Tenorite"/>
                <a:sym typeface="Tenorite"/>
              </a:defRPr>
            </a:lvl1pPr>
          </a:lstStyle>
          <a:p>
            <a:r>
              <a:t>CLICK TO EDIT MASTER TEXT</a:t>
            </a:r>
          </a:p>
        </p:txBody>
      </p:sp>
      <p:sp>
        <p:nvSpPr>
          <p:cNvPr id="265" name="Text Placeholder 2"/>
          <p:cNvSpPr>
            <a:spLocks noGrp="1"/>
          </p:cNvSpPr>
          <p:nvPr>
            <p:ph type="body" sz="quarter" idx="22" hasCustomPrompt="1"/>
          </p:nvPr>
        </p:nvSpPr>
        <p:spPr>
          <a:xfrm>
            <a:off x="16132843" y="5553871"/>
            <a:ext cx="5764953" cy="1647827"/>
          </a:xfrm>
          <a:prstGeom prst="rect">
            <a:avLst/>
          </a:prstGeom>
        </p:spPr>
        <p:txBody>
          <a:bodyPr lIns="45718" tIns="45718" rIns="45718" bIns="45718" anchor="b"/>
          <a:lstStyle>
            <a:lvl1pPr marL="0" indent="0">
              <a:buSzTx/>
              <a:buFontTx/>
              <a:buNone/>
              <a:defRPr sz="4000" cap="all" spc="300">
                <a:solidFill>
                  <a:srgbClr val="404040"/>
                </a:solidFill>
                <a:latin typeface="Tenorite"/>
                <a:ea typeface="Tenorite"/>
                <a:cs typeface="Tenorite"/>
                <a:sym typeface="Tenorite"/>
              </a:defRPr>
            </a:lvl1pPr>
          </a:lstStyle>
          <a:p>
            <a:r>
              <a:t>CLICK TO EDIT MASTER TEXT</a:t>
            </a:r>
          </a:p>
        </p:txBody>
      </p:sp>
      <p:sp>
        <p:nvSpPr>
          <p:cNvPr id="266" name="Straight Connector 15"/>
          <p:cNvSpPr/>
          <p:nvPr/>
        </p:nvSpPr>
        <p:spPr>
          <a:xfrm flipH="1">
            <a:off x="-3" y="-2"/>
            <a:ext cx="2476504" cy="6210305"/>
          </a:xfrm>
          <a:prstGeom prst="line">
            <a:avLst/>
          </a:prstGeom>
          <a:ln w="3175">
            <a:solidFill>
              <a:srgbClr val="E3B18D"/>
            </a:solidFill>
            <a:miter/>
          </a:ln>
        </p:spPr>
        <p:txBody>
          <a:bodyPr lIns="45718" tIns="45718" rIns="45718" bIns="45718"/>
          <a:lstStyle/>
          <a:p>
            <a:endParaRPr/>
          </a:p>
        </p:txBody>
      </p:sp>
      <p:sp>
        <p:nvSpPr>
          <p:cNvPr id="267" name="Straight Connector 19"/>
          <p:cNvSpPr/>
          <p:nvPr/>
        </p:nvSpPr>
        <p:spPr>
          <a:xfrm flipH="1">
            <a:off x="-2" y="-1"/>
            <a:ext cx="4476755" cy="4953003"/>
          </a:xfrm>
          <a:prstGeom prst="line">
            <a:avLst/>
          </a:prstGeom>
          <a:ln w="6350">
            <a:solidFill>
              <a:srgbClr val="E3B18D"/>
            </a:solidFill>
            <a:miter/>
          </a:ln>
        </p:spPr>
        <p:txBody>
          <a:bodyPr lIns="45718" tIns="45718" rIns="45718" bIns="45718"/>
          <a:lstStyle/>
          <a:p>
            <a:endParaRPr/>
          </a:p>
        </p:txBody>
      </p:sp>
      <p:sp>
        <p:nvSpPr>
          <p:cNvPr id="268"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Market comparison">
    <p:bg>
      <p:bgPr>
        <a:solidFill>
          <a:srgbClr val="F7F6F3"/>
        </a:solidFill>
        <a:effectLst/>
      </p:bgPr>
    </p:bg>
    <p:spTree>
      <p:nvGrpSpPr>
        <p:cNvPr id="1" name=""/>
        <p:cNvGrpSpPr/>
        <p:nvPr/>
      </p:nvGrpSpPr>
      <p:grpSpPr>
        <a:xfrm>
          <a:off x="0" y="0"/>
          <a:ext cx="0" cy="0"/>
          <a:chOff x="0" y="0"/>
          <a:chExt cx="0" cy="0"/>
        </a:xfrm>
      </p:grpSpPr>
      <p:sp>
        <p:nvSpPr>
          <p:cNvPr id="275" name="CLICK TO EDIT MASTER TITLE STYLE"/>
          <p:cNvSpPr txBox="1">
            <a:spLocks noGrp="1"/>
          </p:cNvSpPr>
          <p:nvPr>
            <p:ph type="title" hasCustomPrompt="1"/>
          </p:nvPr>
        </p:nvSpPr>
        <p:spPr>
          <a:xfrm>
            <a:off x="3770312" y="1784355"/>
            <a:ext cx="16843377" cy="2651127"/>
          </a:xfrm>
          <a:prstGeom prst="rect">
            <a:avLst/>
          </a:prstGeom>
        </p:spPr>
        <p:txBody>
          <a:bodyPr lIns="45718" tIns="45718" rIns="45718" bIns="45718"/>
          <a:lstStyle>
            <a:lvl1pPr algn="ctr">
              <a:defRPr sz="5600" cap="all" spc="300">
                <a:solidFill>
                  <a:srgbClr val="404040"/>
                </a:solidFill>
                <a:latin typeface="Tenorite"/>
                <a:ea typeface="Tenorite"/>
                <a:cs typeface="Tenorite"/>
                <a:sym typeface="Tenorite"/>
              </a:defRPr>
            </a:lvl1pPr>
          </a:lstStyle>
          <a:p>
            <a:r>
              <a:t>CLICK TO EDIT MASTER TITLE STYLE</a:t>
            </a:r>
          </a:p>
        </p:txBody>
      </p:sp>
      <p:sp>
        <p:nvSpPr>
          <p:cNvPr id="276" name="Corpo livello uno…"/>
          <p:cNvSpPr txBox="1">
            <a:spLocks noGrp="1"/>
          </p:cNvSpPr>
          <p:nvPr>
            <p:ph type="body" sz="quarter" idx="1" hasCustomPrompt="1"/>
          </p:nvPr>
        </p:nvSpPr>
        <p:spPr>
          <a:xfrm>
            <a:off x="4127710" y="6129230"/>
            <a:ext cx="2481945" cy="1647827"/>
          </a:xfrm>
          <a:prstGeom prst="rect">
            <a:avLst/>
          </a:prstGeom>
        </p:spPr>
        <p:txBody>
          <a:bodyPr lIns="45718" tIns="45718" rIns="45718" bIns="45718" anchor="ctr"/>
          <a:lstStyle>
            <a:lvl1pPr marL="0" indent="0" algn="ctr">
              <a:buSzTx/>
              <a:buFontTx/>
              <a:buNone/>
              <a:defRPr sz="8000" cap="all" spc="300">
                <a:solidFill>
                  <a:srgbClr val="404040"/>
                </a:solidFill>
                <a:latin typeface="Tenorite"/>
                <a:ea typeface="Tenorite"/>
                <a:cs typeface="Tenorite"/>
                <a:sym typeface="Tenorite"/>
              </a:defRPr>
            </a:lvl1pPr>
            <a:lvl2pPr marL="0" indent="0" algn="ctr">
              <a:buSzTx/>
              <a:buFontTx/>
              <a:buNone/>
              <a:defRPr sz="8000" cap="all" spc="300">
                <a:solidFill>
                  <a:srgbClr val="404040"/>
                </a:solidFill>
                <a:latin typeface="Tenorite"/>
                <a:ea typeface="Tenorite"/>
                <a:cs typeface="Tenorite"/>
                <a:sym typeface="Tenorite"/>
              </a:defRPr>
            </a:lvl2pPr>
            <a:lvl3pPr marL="0" indent="0" algn="ctr">
              <a:buSzTx/>
              <a:buFontTx/>
              <a:buNone/>
              <a:defRPr sz="8000" cap="all" spc="300">
                <a:solidFill>
                  <a:srgbClr val="404040"/>
                </a:solidFill>
                <a:latin typeface="Tenorite"/>
                <a:ea typeface="Tenorite"/>
                <a:cs typeface="Tenorite"/>
                <a:sym typeface="Tenorite"/>
              </a:defRPr>
            </a:lvl3pPr>
            <a:lvl4pPr marL="0" indent="0" algn="ctr">
              <a:buSzTx/>
              <a:buFontTx/>
              <a:buNone/>
              <a:defRPr sz="8000" cap="all" spc="300">
                <a:solidFill>
                  <a:srgbClr val="404040"/>
                </a:solidFill>
                <a:latin typeface="Tenorite"/>
                <a:ea typeface="Tenorite"/>
                <a:cs typeface="Tenorite"/>
                <a:sym typeface="Tenorite"/>
              </a:defRPr>
            </a:lvl4pPr>
            <a:lvl5pPr marL="0" indent="0" algn="ctr">
              <a:buSzTx/>
              <a:buFontTx/>
              <a:buNone/>
              <a:defRPr sz="8000" cap="all" spc="300">
                <a:solidFill>
                  <a:srgbClr val="404040"/>
                </a:solidFill>
                <a:latin typeface="Tenorite"/>
                <a:ea typeface="Tenorite"/>
                <a:cs typeface="Tenorite"/>
                <a:sym typeface="Tenorite"/>
              </a:defRPr>
            </a:lvl5pPr>
          </a:lstStyle>
          <a:p>
            <a:r>
              <a:t>#</a:t>
            </a:r>
          </a:p>
          <a:p>
            <a:pPr lvl="1"/>
            <a:endParaRPr/>
          </a:p>
          <a:p>
            <a:pPr lvl="2"/>
            <a:endParaRPr/>
          </a:p>
          <a:p>
            <a:pPr lvl="3"/>
            <a:endParaRPr/>
          </a:p>
          <a:p>
            <a:pPr lvl="4"/>
            <a:endParaRPr/>
          </a:p>
        </p:txBody>
      </p:sp>
      <p:sp>
        <p:nvSpPr>
          <p:cNvPr id="277" name="Text Placeholder 2"/>
          <p:cNvSpPr>
            <a:spLocks noGrp="1"/>
          </p:cNvSpPr>
          <p:nvPr>
            <p:ph type="body" sz="quarter" idx="21" hasCustomPrompt="1"/>
          </p:nvPr>
        </p:nvSpPr>
        <p:spPr>
          <a:xfrm>
            <a:off x="10951029" y="6129230"/>
            <a:ext cx="2481945" cy="1647827"/>
          </a:xfrm>
          <a:prstGeom prst="rect">
            <a:avLst/>
          </a:prstGeom>
        </p:spPr>
        <p:txBody>
          <a:bodyPr lIns="45718" tIns="45718" rIns="45718" bIns="45718" anchor="ctr"/>
          <a:lstStyle>
            <a:lvl1pPr marL="0" indent="0" algn="ctr">
              <a:buSzTx/>
              <a:buFontTx/>
              <a:buNone/>
              <a:defRPr sz="8000" cap="all" spc="300">
                <a:solidFill>
                  <a:srgbClr val="404040"/>
                </a:solidFill>
                <a:latin typeface="Tenorite"/>
                <a:ea typeface="Tenorite"/>
                <a:cs typeface="Tenorite"/>
                <a:sym typeface="Tenorite"/>
              </a:defRPr>
            </a:lvl1pPr>
          </a:lstStyle>
          <a:p>
            <a:r>
              <a:t>#</a:t>
            </a:r>
          </a:p>
        </p:txBody>
      </p:sp>
      <p:sp>
        <p:nvSpPr>
          <p:cNvPr id="278" name="Text Placeholder 2"/>
          <p:cNvSpPr>
            <a:spLocks noGrp="1"/>
          </p:cNvSpPr>
          <p:nvPr>
            <p:ph type="body" sz="quarter" idx="22" hasCustomPrompt="1"/>
          </p:nvPr>
        </p:nvSpPr>
        <p:spPr>
          <a:xfrm>
            <a:off x="17774349" y="6129230"/>
            <a:ext cx="2481945" cy="1647827"/>
          </a:xfrm>
          <a:prstGeom prst="rect">
            <a:avLst/>
          </a:prstGeom>
        </p:spPr>
        <p:txBody>
          <a:bodyPr lIns="45718" tIns="45718" rIns="45718" bIns="45718" anchor="ctr"/>
          <a:lstStyle>
            <a:lvl1pPr marL="0" indent="0" algn="ctr">
              <a:buSzTx/>
              <a:buFontTx/>
              <a:buNone/>
              <a:defRPr sz="8000" cap="all" spc="300">
                <a:solidFill>
                  <a:srgbClr val="404040"/>
                </a:solidFill>
                <a:latin typeface="Tenorite"/>
                <a:ea typeface="Tenorite"/>
                <a:cs typeface="Tenorite"/>
                <a:sym typeface="Tenorite"/>
              </a:defRPr>
            </a:lvl1pPr>
          </a:lstStyle>
          <a:p>
            <a:r>
              <a:t>#</a:t>
            </a:r>
          </a:p>
        </p:txBody>
      </p:sp>
      <p:pic>
        <p:nvPicPr>
          <p:cNvPr id="279" name="Graphic 10" descr="Graphic 10"/>
          <p:cNvPicPr>
            <a:picLocks noChangeAspect="1"/>
          </p:cNvPicPr>
          <p:nvPr/>
        </p:nvPicPr>
        <p:blipFill>
          <a:blip r:embed="rId2"/>
          <a:stretch>
            <a:fillRect/>
          </a:stretch>
        </p:blipFill>
        <p:spPr>
          <a:xfrm>
            <a:off x="2930281" y="4716014"/>
            <a:ext cx="4876802" cy="4038603"/>
          </a:xfrm>
          <a:prstGeom prst="rect">
            <a:avLst/>
          </a:prstGeom>
          <a:ln w="12700">
            <a:miter lim="400000"/>
          </a:ln>
        </p:spPr>
      </p:pic>
      <p:pic>
        <p:nvPicPr>
          <p:cNvPr id="280" name="Graphic 12" descr="Graphic 12"/>
          <p:cNvPicPr>
            <a:picLocks noChangeAspect="1"/>
          </p:cNvPicPr>
          <p:nvPr/>
        </p:nvPicPr>
        <p:blipFill>
          <a:blip r:embed="rId3"/>
          <a:stretch>
            <a:fillRect/>
          </a:stretch>
        </p:blipFill>
        <p:spPr>
          <a:xfrm>
            <a:off x="10001250" y="5063673"/>
            <a:ext cx="4381500" cy="3886203"/>
          </a:xfrm>
          <a:prstGeom prst="rect">
            <a:avLst/>
          </a:prstGeom>
          <a:ln w="12700">
            <a:miter lim="400000"/>
          </a:ln>
        </p:spPr>
      </p:pic>
      <p:pic>
        <p:nvPicPr>
          <p:cNvPr id="281" name="Graphic 14" descr="Graphic 14"/>
          <p:cNvPicPr>
            <a:picLocks noChangeAspect="1"/>
          </p:cNvPicPr>
          <p:nvPr/>
        </p:nvPicPr>
        <p:blipFill>
          <a:blip r:embed="rId4"/>
          <a:stretch>
            <a:fillRect/>
          </a:stretch>
        </p:blipFill>
        <p:spPr>
          <a:xfrm>
            <a:off x="16691215" y="4842111"/>
            <a:ext cx="4648203" cy="4114802"/>
          </a:xfrm>
          <a:prstGeom prst="rect">
            <a:avLst/>
          </a:prstGeom>
          <a:ln w="12700">
            <a:miter lim="400000"/>
          </a:ln>
        </p:spPr>
      </p:pic>
      <p:sp>
        <p:nvSpPr>
          <p:cNvPr id="282"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FBF4EF"/>
        </a:solidFill>
        <a:effectLst/>
      </p:bgPr>
    </p:bg>
    <p:spTree>
      <p:nvGrpSpPr>
        <p:cNvPr id="1" name=""/>
        <p:cNvGrpSpPr/>
        <p:nvPr/>
      </p:nvGrpSpPr>
      <p:grpSpPr>
        <a:xfrm>
          <a:off x="0" y="0"/>
          <a:ext cx="0" cy="0"/>
          <a:chOff x="0" y="0"/>
          <a:chExt cx="0" cy="0"/>
        </a:xfrm>
      </p:grpSpPr>
      <p:sp>
        <p:nvSpPr>
          <p:cNvPr id="289" name="CLICK TO EDIT MASTER TITLE STYLE"/>
          <p:cNvSpPr txBox="1">
            <a:spLocks noGrp="1"/>
          </p:cNvSpPr>
          <p:nvPr>
            <p:ph type="title" hasCustomPrompt="1"/>
          </p:nvPr>
        </p:nvSpPr>
        <p:spPr>
          <a:xfrm>
            <a:off x="5867400" y="1784355"/>
            <a:ext cx="16843377" cy="2651127"/>
          </a:xfrm>
          <a:prstGeom prst="rect">
            <a:avLst/>
          </a:prstGeom>
        </p:spPr>
        <p:txBody>
          <a:bodyPr lIns="45718" tIns="45718" rIns="45718" bIns="45718"/>
          <a:lstStyle>
            <a:lvl1pPr>
              <a:defRPr sz="5600" cap="all" spc="300">
                <a:solidFill>
                  <a:srgbClr val="404040"/>
                </a:solidFill>
                <a:latin typeface="Tenorite"/>
                <a:ea typeface="Tenorite"/>
                <a:cs typeface="Tenorite"/>
                <a:sym typeface="Tenorite"/>
              </a:defRPr>
            </a:lvl1pPr>
          </a:lstStyle>
          <a:p>
            <a:r>
              <a:t>CLICK TO EDIT MASTER TITLE STYLE</a:t>
            </a:r>
          </a:p>
        </p:txBody>
      </p:sp>
      <p:sp>
        <p:nvSpPr>
          <p:cNvPr id="290" name="Corpo livello uno…"/>
          <p:cNvSpPr txBox="1">
            <a:spLocks noGrp="1"/>
          </p:cNvSpPr>
          <p:nvPr>
            <p:ph type="body" sz="quarter" idx="1" hasCustomPrompt="1"/>
          </p:nvPr>
        </p:nvSpPr>
        <p:spPr>
          <a:xfrm>
            <a:off x="5867400" y="5553871"/>
            <a:ext cx="7848600" cy="1647827"/>
          </a:xfrm>
          <a:prstGeom prst="rect">
            <a:avLst/>
          </a:prstGeom>
        </p:spPr>
        <p:txBody>
          <a:bodyPr lIns="45718" tIns="45718" rIns="45718" bIns="45718" anchor="b"/>
          <a:lstStyle>
            <a:lvl1pPr marL="0" indent="0">
              <a:buSzTx/>
              <a:buFontTx/>
              <a:buNone/>
              <a:defRPr sz="4000" spc="300">
                <a:solidFill>
                  <a:srgbClr val="404040"/>
                </a:solidFill>
                <a:latin typeface="Tenorite"/>
                <a:ea typeface="Tenorite"/>
                <a:cs typeface="Tenorite"/>
                <a:sym typeface="Tenorite"/>
              </a:defRPr>
            </a:lvl1pPr>
            <a:lvl2pPr marL="0" indent="0">
              <a:buSzTx/>
              <a:buFontTx/>
              <a:buNone/>
              <a:defRPr sz="4000" spc="300">
                <a:solidFill>
                  <a:srgbClr val="404040"/>
                </a:solidFill>
                <a:latin typeface="Tenorite"/>
                <a:ea typeface="Tenorite"/>
                <a:cs typeface="Tenorite"/>
                <a:sym typeface="Tenorite"/>
              </a:defRPr>
            </a:lvl2pPr>
            <a:lvl3pPr marL="0" indent="0">
              <a:buSzTx/>
              <a:buFontTx/>
              <a:buNone/>
              <a:defRPr sz="4000" spc="300">
                <a:solidFill>
                  <a:srgbClr val="404040"/>
                </a:solidFill>
                <a:latin typeface="Tenorite"/>
                <a:ea typeface="Tenorite"/>
                <a:cs typeface="Tenorite"/>
                <a:sym typeface="Tenorite"/>
              </a:defRPr>
            </a:lvl3pPr>
            <a:lvl4pPr marL="0" indent="0">
              <a:buSzTx/>
              <a:buFontTx/>
              <a:buNone/>
              <a:defRPr sz="4000" spc="300">
                <a:solidFill>
                  <a:srgbClr val="404040"/>
                </a:solidFill>
                <a:latin typeface="Tenorite"/>
                <a:ea typeface="Tenorite"/>
                <a:cs typeface="Tenorite"/>
                <a:sym typeface="Tenorite"/>
              </a:defRPr>
            </a:lvl4pPr>
            <a:lvl5pPr marL="0" indent="0">
              <a:buSzTx/>
              <a:buFontTx/>
              <a:buNone/>
              <a:defRPr sz="4000" spc="300">
                <a:solidFill>
                  <a:srgbClr val="404040"/>
                </a:solidFill>
                <a:latin typeface="Tenorite"/>
                <a:ea typeface="Tenorite"/>
                <a:cs typeface="Tenorite"/>
                <a:sym typeface="Tenorite"/>
              </a:defRPr>
            </a:lvl5pPr>
          </a:lstStyle>
          <a:p>
            <a:r>
              <a:t>CLICK TO EDIT MASTER TEXT</a:t>
            </a:r>
          </a:p>
          <a:p>
            <a:pPr lvl="1"/>
            <a:endParaRPr/>
          </a:p>
          <a:p>
            <a:pPr lvl="2"/>
            <a:endParaRPr/>
          </a:p>
          <a:p>
            <a:pPr lvl="3"/>
            <a:endParaRPr/>
          </a:p>
          <a:p>
            <a:pPr lvl="4"/>
            <a:endParaRPr/>
          </a:p>
        </p:txBody>
      </p:sp>
      <p:sp>
        <p:nvSpPr>
          <p:cNvPr id="291" name="Text Placeholder 4"/>
          <p:cNvSpPr>
            <a:spLocks noGrp="1"/>
          </p:cNvSpPr>
          <p:nvPr>
            <p:ph type="body" sz="quarter" idx="21" hasCustomPrompt="1"/>
          </p:nvPr>
        </p:nvSpPr>
        <p:spPr>
          <a:xfrm>
            <a:off x="14820346" y="5553871"/>
            <a:ext cx="7887257" cy="1647827"/>
          </a:xfrm>
          <a:prstGeom prst="rect">
            <a:avLst/>
          </a:prstGeom>
        </p:spPr>
        <p:txBody>
          <a:bodyPr lIns="45718" tIns="45718" rIns="45718" bIns="45718" anchor="b"/>
          <a:lstStyle>
            <a:lvl1pPr marL="0" indent="0">
              <a:buSzTx/>
              <a:buFontTx/>
              <a:buNone/>
              <a:defRPr sz="4000" spc="300">
                <a:solidFill>
                  <a:srgbClr val="404040"/>
                </a:solidFill>
                <a:latin typeface="Tenorite"/>
                <a:ea typeface="Tenorite"/>
                <a:cs typeface="Tenorite"/>
                <a:sym typeface="Tenorite"/>
              </a:defRPr>
            </a:lvl1pPr>
          </a:lstStyle>
          <a:p>
            <a:r>
              <a:t>CLICK TO EDIT MASTER TEXT</a:t>
            </a:r>
          </a:p>
        </p:txBody>
      </p:sp>
      <p:pic>
        <p:nvPicPr>
          <p:cNvPr id="292" name="Graphic 10" descr="Graphic 10"/>
          <p:cNvPicPr>
            <a:picLocks noChangeAspect="1"/>
          </p:cNvPicPr>
          <p:nvPr/>
        </p:nvPicPr>
        <p:blipFill>
          <a:blip r:embed="rId2"/>
          <a:srcRect l="39434" t="20278" b="22673"/>
          <a:stretch>
            <a:fillRect/>
          </a:stretch>
        </p:blipFill>
        <p:spPr>
          <a:xfrm>
            <a:off x="51567" y="-1"/>
            <a:ext cx="8736065" cy="7824790"/>
          </a:xfrm>
          <a:prstGeom prst="rect">
            <a:avLst/>
          </a:prstGeom>
          <a:ln w="12700">
            <a:miter lim="400000"/>
          </a:ln>
        </p:spPr>
      </p:pic>
      <p:sp>
        <p:nvSpPr>
          <p:cNvPr id="293"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Quadrant">
    <p:spTree>
      <p:nvGrpSpPr>
        <p:cNvPr id="1" name=""/>
        <p:cNvGrpSpPr/>
        <p:nvPr/>
      </p:nvGrpSpPr>
      <p:grpSpPr>
        <a:xfrm>
          <a:off x="0" y="0"/>
          <a:ext cx="0" cy="0"/>
          <a:chOff x="0" y="0"/>
          <a:chExt cx="0" cy="0"/>
        </a:xfrm>
      </p:grpSpPr>
      <p:sp>
        <p:nvSpPr>
          <p:cNvPr id="300" name="CLICK TO EDIT MASTER TITLE STYLE"/>
          <p:cNvSpPr txBox="1">
            <a:spLocks noGrp="1"/>
          </p:cNvSpPr>
          <p:nvPr>
            <p:ph type="title" hasCustomPrompt="1"/>
          </p:nvPr>
        </p:nvSpPr>
        <p:spPr>
          <a:prstGeom prst="rect">
            <a:avLst/>
          </a:prstGeom>
        </p:spPr>
        <p:txBody>
          <a:bodyPr lIns="45718" tIns="45718" rIns="45718" bIns="45718"/>
          <a:lstStyle>
            <a:lvl1pPr>
              <a:defRPr sz="5600" cap="all" spc="300">
                <a:solidFill>
                  <a:srgbClr val="404040"/>
                </a:solidFill>
                <a:latin typeface="Tenorite"/>
                <a:ea typeface="Tenorite"/>
                <a:cs typeface="Tenorite"/>
                <a:sym typeface="Tenorite"/>
              </a:defRPr>
            </a:lvl1pPr>
          </a:lstStyle>
          <a:p>
            <a:r>
              <a:t>CLICK TO EDIT MASTER TITLE STYLE</a:t>
            </a:r>
          </a:p>
        </p:txBody>
      </p:sp>
      <p:sp>
        <p:nvSpPr>
          <p:cNvPr id="301" name="Corpo livello uno…"/>
          <p:cNvSpPr txBox="1">
            <a:spLocks noGrp="1"/>
          </p:cNvSpPr>
          <p:nvPr>
            <p:ph type="body" sz="quarter" idx="1" hasCustomPrompt="1"/>
          </p:nvPr>
        </p:nvSpPr>
        <p:spPr>
          <a:xfrm>
            <a:off x="10485035" y="3199894"/>
            <a:ext cx="3413933" cy="984054"/>
          </a:xfrm>
          <a:prstGeom prst="rect">
            <a:avLst/>
          </a:prstGeom>
        </p:spPr>
        <p:txBody>
          <a:bodyPr lIns="45718" tIns="45718" rIns="45718" bIns="45718" anchor="ctr"/>
          <a:lstStyle>
            <a:lvl1pPr marL="0" indent="0" algn="ctr">
              <a:lnSpc>
                <a:spcPct val="100000"/>
              </a:lnSpc>
              <a:buSzTx/>
              <a:buFontTx/>
              <a:buNone/>
              <a:defRPr sz="2800" cap="all">
                <a:solidFill>
                  <a:srgbClr val="404040"/>
                </a:solidFill>
                <a:latin typeface="Tenorite"/>
                <a:ea typeface="Tenorite"/>
                <a:cs typeface="Tenorite"/>
                <a:sym typeface="Tenorite"/>
              </a:defRPr>
            </a:lvl1pPr>
            <a:lvl2pPr marL="1181100" indent="-266700" algn="ctr">
              <a:lnSpc>
                <a:spcPct val="100000"/>
              </a:lnSpc>
              <a:buFontTx/>
              <a:defRPr sz="2800" cap="all">
                <a:solidFill>
                  <a:srgbClr val="404040"/>
                </a:solidFill>
                <a:latin typeface="Tenorite"/>
                <a:ea typeface="Tenorite"/>
                <a:cs typeface="Tenorite"/>
                <a:sym typeface="Tenorite"/>
              </a:defRPr>
            </a:lvl2pPr>
            <a:lvl3pPr marL="2148838" indent="-320038" algn="ctr">
              <a:lnSpc>
                <a:spcPct val="100000"/>
              </a:lnSpc>
              <a:buFontTx/>
              <a:defRPr sz="2800" cap="all">
                <a:solidFill>
                  <a:srgbClr val="404040"/>
                </a:solidFill>
                <a:latin typeface="Tenorite"/>
                <a:ea typeface="Tenorite"/>
                <a:cs typeface="Tenorite"/>
                <a:sym typeface="Tenorite"/>
              </a:defRPr>
            </a:lvl3pPr>
            <a:lvl4pPr marL="3098800" indent="-355600" algn="ctr">
              <a:lnSpc>
                <a:spcPct val="100000"/>
              </a:lnSpc>
              <a:buFontTx/>
              <a:defRPr sz="2800" cap="all">
                <a:solidFill>
                  <a:srgbClr val="404040"/>
                </a:solidFill>
                <a:latin typeface="Tenorite"/>
                <a:ea typeface="Tenorite"/>
                <a:cs typeface="Tenorite"/>
                <a:sym typeface="Tenorite"/>
              </a:defRPr>
            </a:lvl4pPr>
            <a:lvl5pPr marL="4013200" indent="-355600" algn="ctr">
              <a:lnSpc>
                <a:spcPct val="100000"/>
              </a:lnSpc>
              <a:buFontTx/>
              <a:defRPr sz="2800" cap="all">
                <a:solidFill>
                  <a:srgbClr val="404040"/>
                </a:solidFill>
                <a:latin typeface="Tenorite"/>
                <a:ea typeface="Tenorite"/>
                <a:cs typeface="Tenorite"/>
                <a:sym typeface="Tenorite"/>
              </a:defRPr>
            </a:lvl5pPr>
          </a:lstStyle>
          <a:p>
            <a:r>
              <a:t>Click to add name</a:t>
            </a:r>
          </a:p>
          <a:p>
            <a:pPr lvl="1"/>
            <a:endParaRPr/>
          </a:p>
          <a:p>
            <a:pPr lvl="2"/>
            <a:endParaRPr/>
          </a:p>
          <a:p>
            <a:pPr lvl="3"/>
            <a:endParaRPr/>
          </a:p>
          <a:p>
            <a:pPr lvl="4"/>
            <a:endParaRPr/>
          </a:p>
        </p:txBody>
      </p:sp>
      <p:sp>
        <p:nvSpPr>
          <p:cNvPr id="302" name="Text Placeholder 14"/>
          <p:cNvSpPr>
            <a:spLocks noGrp="1"/>
          </p:cNvSpPr>
          <p:nvPr>
            <p:ph type="body" sz="quarter" idx="21" hasCustomPrompt="1"/>
          </p:nvPr>
        </p:nvSpPr>
        <p:spPr>
          <a:xfrm>
            <a:off x="7477465" y="4756903"/>
            <a:ext cx="2366361" cy="984053"/>
          </a:xfrm>
          <a:prstGeom prst="rect">
            <a:avLst/>
          </a:prstGeom>
        </p:spPr>
        <p:txBody>
          <a:bodyPr lIns="45718" tIns="45718" rIns="45718" bIns="45718" anchor="ctr"/>
          <a:lstStyle>
            <a:lvl1pPr marL="0" indent="0" algn="ctr">
              <a:lnSpc>
                <a:spcPct val="100000"/>
              </a:lnSpc>
              <a:buSzTx/>
              <a:buFontTx/>
              <a:buNone/>
              <a:defRPr sz="2100">
                <a:solidFill>
                  <a:srgbClr val="404040"/>
                </a:solidFill>
                <a:latin typeface="Tenorite"/>
                <a:ea typeface="Tenorite"/>
                <a:cs typeface="Tenorite"/>
                <a:sym typeface="Tenorite"/>
              </a:defRPr>
            </a:lvl1pPr>
          </a:lstStyle>
          <a:p>
            <a:r>
              <a:t>Click to add name</a:t>
            </a:r>
          </a:p>
        </p:txBody>
      </p:sp>
      <p:sp>
        <p:nvSpPr>
          <p:cNvPr id="303" name="Text Placeholder 14"/>
          <p:cNvSpPr>
            <a:spLocks noGrp="1"/>
          </p:cNvSpPr>
          <p:nvPr>
            <p:ph type="body" sz="quarter" idx="22" hasCustomPrompt="1"/>
          </p:nvPr>
        </p:nvSpPr>
        <p:spPr>
          <a:xfrm>
            <a:off x="15044537" y="4338525"/>
            <a:ext cx="3413934" cy="2097154"/>
          </a:xfrm>
          <a:prstGeom prst="rect">
            <a:avLst/>
          </a:prstGeom>
        </p:spPr>
        <p:txBody>
          <a:bodyPr lIns="45718" tIns="45718" rIns="45718" bIns="45718" anchor="ctr"/>
          <a:lstStyle>
            <a:lvl1pPr marL="0" indent="0" algn="ctr">
              <a:lnSpc>
                <a:spcPct val="100000"/>
              </a:lnSpc>
              <a:buSzTx/>
              <a:buFontTx/>
              <a:buNone/>
              <a:defRPr sz="2800" b="1" cap="all">
                <a:solidFill>
                  <a:srgbClr val="404040"/>
                </a:solidFill>
                <a:latin typeface="Tenorite"/>
                <a:ea typeface="Tenorite"/>
                <a:cs typeface="Tenorite"/>
                <a:sym typeface="Tenorite"/>
              </a:defRPr>
            </a:lvl1pPr>
          </a:lstStyle>
          <a:p>
            <a:r>
              <a:t>Click to add name</a:t>
            </a:r>
          </a:p>
        </p:txBody>
      </p:sp>
      <p:sp>
        <p:nvSpPr>
          <p:cNvPr id="304" name="Text Placeholder 14"/>
          <p:cNvSpPr>
            <a:spLocks noGrp="1"/>
          </p:cNvSpPr>
          <p:nvPr>
            <p:ph type="body" sz="quarter" idx="23" hasCustomPrompt="1"/>
          </p:nvPr>
        </p:nvSpPr>
        <p:spPr>
          <a:xfrm>
            <a:off x="1843789" y="7057659"/>
            <a:ext cx="2787726" cy="984053"/>
          </a:xfrm>
          <a:prstGeom prst="rect">
            <a:avLst/>
          </a:prstGeom>
        </p:spPr>
        <p:txBody>
          <a:bodyPr lIns="45718" tIns="45718" rIns="45718" bIns="45718" anchor="ctr"/>
          <a:lstStyle>
            <a:lvl1pPr marL="0" indent="0" algn="ctr">
              <a:lnSpc>
                <a:spcPct val="100000"/>
              </a:lnSpc>
              <a:buSzTx/>
              <a:buFontTx/>
              <a:buNone/>
              <a:defRPr sz="2800" cap="all">
                <a:solidFill>
                  <a:srgbClr val="404040"/>
                </a:solidFill>
                <a:latin typeface="Tenorite"/>
                <a:ea typeface="Tenorite"/>
                <a:cs typeface="Tenorite"/>
                <a:sym typeface="Tenorite"/>
              </a:defRPr>
            </a:lvl1pPr>
          </a:lstStyle>
          <a:p>
            <a:r>
              <a:t>Click to add name</a:t>
            </a:r>
          </a:p>
        </p:txBody>
      </p:sp>
      <p:sp>
        <p:nvSpPr>
          <p:cNvPr id="305" name="Text Placeholder 14"/>
          <p:cNvSpPr>
            <a:spLocks noGrp="1"/>
          </p:cNvSpPr>
          <p:nvPr>
            <p:ph type="body" sz="quarter" idx="24" hasCustomPrompt="1"/>
          </p:nvPr>
        </p:nvSpPr>
        <p:spPr>
          <a:xfrm>
            <a:off x="19880899" y="7057659"/>
            <a:ext cx="2761365" cy="984053"/>
          </a:xfrm>
          <a:prstGeom prst="rect">
            <a:avLst/>
          </a:prstGeom>
        </p:spPr>
        <p:txBody>
          <a:bodyPr lIns="45718" tIns="45718" rIns="45718" bIns="45718" anchor="ctr"/>
          <a:lstStyle>
            <a:lvl1pPr marL="0" indent="0" algn="ctr">
              <a:lnSpc>
                <a:spcPct val="100000"/>
              </a:lnSpc>
              <a:buSzTx/>
              <a:buFontTx/>
              <a:buNone/>
              <a:defRPr sz="2800" cap="all">
                <a:solidFill>
                  <a:srgbClr val="404040"/>
                </a:solidFill>
                <a:latin typeface="Tenorite"/>
                <a:ea typeface="Tenorite"/>
                <a:cs typeface="Tenorite"/>
                <a:sym typeface="Tenorite"/>
              </a:defRPr>
            </a:lvl1pPr>
          </a:lstStyle>
          <a:p>
            <a:r>
              <a:t>Click to add name</a:t>
            </a:r>
          </a:p>
        </p:txBody>
      </p:sp>
      <p:sp>
        <p:nvSpPr>
          <p:cNvPr id="306" name="Text Placeholder 14"/>
          <p:cNvSpPr>
            <a:spLocks noGrp="1"/>
          </p:cNvSpPr>
          <p:nvPr>
            <p:ph type="body" sz="quarter" idx="25" hasCustomPrompt="1"/>
          </p:nvPr>
        </p:nvSpPr>
        <p:spPr>
          <a:xfrm>
            <a:off x="5275495" y="9268662"/>
            <a:ext cx="2366361" cy="984053"/>
          </a:xfrm>
          <a:prstGeom prst="rect">
            <a:avLst/>
          </a:prstGeom>
        </p:spPr>
        <p:txBody>
          <a:bodyPr lIns="45718" tIns="45718" rIns="45718" bIns="45718" anchor="ctr"/>
          <a:lstStyle>
            <a:lvl1pPr marL="0" indent="0" algn="ctr">
              <a:lnSpc>
                <a:spcPct val="100000"/>
              </a:lnSpc>
              <a:buSzTx/>
              <a:buFontTx/>
              <a:buNone/>
              <a:defRPr sz="2100">
                <a:solidFill>
                  <a:srgbClr val="404040"/>
                </a:solidFill>
                <a:latin typeface="Tenorite"/>
                <a:ea typeface="Tenorite"/>
                <a:cs typeface="Tenorite"/>
                <a:sym typeface="Tenorite"/>
              </a:defRPr>
            </a:lvl1pPr>
          </a:lstStyle>
          <a:p>
            <a:r>
              <a:t>Click to add name</a:t>
            </a:r>
          </a:p>
        </p:txBody>
      </p:sp>
      <p:sp>
        <p:nvSpPr>
          <p:cNvPr id="307" name="Text Placeholder 14"/>
          <p:cNvSpPr>
            <a:spLocks noGrp="1"/>
          </p:cNvSpPr>
          <p:nvPr>
            <p:ph type="body" sz="quarter" idx="26" hasCustomPrompt="1"/>
          </p:nvPr>
        </p:nvSpPr>
        <p:spPr>
          <a:xfrm>
            <a:off x="8350449" y="8919719"/>
            <a:ext cx="2366361" cy="984053"/>
          </a:xfrm>
          <a:prstGeom prst="rect">
            <a:avLst/>
          </a:prstGeom>
        </p:spPr>
        <p:txBody>
          <a:bodyPr lIns="45718" tIns="45718" rIns="45718" bIns="45718" anchor="ctr"/>
          <a:lstStyle>
            <a:lvl1pPr marL="0" indent="0" algn="ctr">
              <a:lnSpc>
                <a:spcPct val="100000"/>
              </a:lnSpc>
              <a:buSzTx/>
              <a:buFontTx/>
              <a:buNone/>
              <a:defRPr sz="2100">
                <a:solidFill>
                  <a:srgbClr val="404040"/>
                </a:solidFill>
                <a:latin typeface="Tenorite"/>
                <a:ea typeface="Tenorite"/>
                <a:cs typeface="Tenorite"/>
                <a:sym typeface="Tenorite"/>
              </a:defRPr>
            </a:lvl1pPr>
          </a:lstStyle>
          <a:p>
            <a:r>
              <a:t>Click to add name</a:t>
            </a:r>
          </a:p>
        </p:txBody>
      </p:sp>
      <p:sp>
        <p:nvSpPr>
          <p:cNvPr id="308" name="Text Placeholder 14"/>
          <p:cNvSpPr>
            <a:spLocks noGrp="1"/>
          </p:cNvSpPr>
          <p:nvPr>
            <p:ph type="body" sz="quarter" idx="27" hasCustomPrompt="1"/>
          </p:nvPr>
        </p:nvSpPr>
        <p:spPr>
          <a:xfrm>
            <a:off x="13105429" y="8643577"/>
            <a:ext cx="2366361" cy="984053"/>
          </a:xfrm>
          <a:prstGeom prst="rect">
            <a:avLst/>
          </a:prstGeom>
        </p:spPr>
        <p:txBody>
          <a:bodyPr lIns="45718" tIns="45718" rIns="45718" bIns="45718" anchor="ctr"/>
          <a:lstStyle>
            <a:lvl1pPr marL="0" indent="0" algn="ctr">
              <a:lnSpc>
                <a:spcPct val="100000"/>
              </a:lnSpc>
              <a:buSzTx/>
              <a:buFontTx/>
              <a:buNone/>
              <a:defRPr sz="2100">
                <a:solidFill>
                  <a:srgbClr val="404040"/>
                </a:solidFill>
                <a:latin typeface="Tenorite"/>
                <a:ea typeface="Tenorite"/>
                <a:cs typeface="Tenorite"/>
                <a:sym typeface="Tenorite"/>
              </a:defRPr>
            </a:lvl1pPr>
          </a:lstStyle>
          <a:p>
            <a:r>
              <a:t>Click to add name</a:t>
            </a:r>
          </a:p>
        </p:txBody>
      </p:sp>
      <p:sp>
        <p:nvSpPr>
          <p:cNvPr id="309" name="Text Placeholder 14"/>
          <p:cNvSpPr>
            <a:spLocks noGrp="1"/>
          </p:cNvSpPr>
          <p:nvPr>
            <p:ph type="body" sz="quarter" idx="28" hasCustomPrompt="1"/>
          </p:nvPr>
        </p:nvSpPr>
        <p:spPr>
          <a:xfrm>
            <a:off x="10485035" y="10937581"/>
            <a:ext cx="3413933" cy="984053"/>
          </a:xfrm>
          <a:prstGeom prst="rect">
            <a:avLst/>
          </a:prstGeom>
        </p:spPr>
        <p:txBody>
          <a:bodyPr lIns="45718" tIns="45718" rIns="45718" bIns="45718" anchor="ctr"/>
          <a:lstStyle>
            <a:lvl1pPr marL="0" indent="0" algn="ctr">
              <a:lnSpc>
                <a:spcPct val="100000"/>
              </a:lnSpc>
              <a:buSzTx/>
              <a:buFontTx/>
              <a:buNone/>
              <a:defRPr sz="2800" cap="all">
                <a:solidFill>
                  <a:srgbClr val="404040"/>
                </a:solidFill>
                <a:latin typeface="Tenorite"/>
                <a:ea typeface="Tenorite"/>
                <a:cs typeface="Tenorite"/>
                <a:sym typeface="Tenorite"/>
              </a:defRPr>
            </a:lvl1pPr>
          </a:lstStyle>
          <a:p>
            <a:r>
              <a:t>Click to add name</a:t>
            </a:r>
          </a:p>
        </p:txBody>
      </p:sp>
      <p:sp>
        <p:nvSpPr>
          <p:cNvPr id="310" name="Text Placeholder 14"/>
          <p:cNvSpPr>
            <a:spLocks noGrp="1"/>
          </p:cNvSpPr>
          <p:nvPr>
            <p:ph type="body" sz="quarter" idx="29" hasCustomPrompt="1"/>
          </p:nvPr>
        </p:nvSpPr>
        <p:spPr>
          <a:xfrm>
            <a:off x="15603714" y="10391347"/>
            <a:ext cx="2366361" cy="984053"/>
          </a:xfrm>
          <a:prstGeom prst="rect">
            <a:avLst/>
          </a:prstGeom>
        </p:spPr>
        <p:txBody>
          <a:bodyPr lIns="45718" tIns="45718" rIns="45718" bIns="45718" anchor="ctr"/>
          <a:lstStyle>
            <a:lvl1pPr marL="0" indent="0" algn="ctr">
              <a:lnSpc>
                <a:spcPct val="100000"/>
              </a:lnSpc>
              <a:buSzTx/>
              <a:buFontTx/>
              <a:buNone/>
              <a:defRPr sz="2100">
                <a:solidFill>
                  <a:srgbClr val="404040"/>
                </a:solidFill>
                <a:latin typeface="Tenorite"/>
                <a:ea typeface="Tenorite"/>
                <a:cs typeface="Tenorite"/>
                <a:sym typeface="Tenorite"/>
              </a:defRPr>
            </a:lvl1pPr>
          </a:lstStyle>
          <a:p>
            <a:r>
              <a:t>Click to add name</a:t>
            </a:r>
          </a:p>
        </p:txBody>
      </p:sp>
      <p:sp>
        <p:nvSpPr>
          <p:cNvPr id="311" name="Straight Connector 23"/>
          <p:cNvSpPr/>
          <p:nvPr/>
        </p:nvSpPr>
        <p:spPr>
          <a:xfrm>
            <a:off x="4631511" y="7549684"/>
            <a:ext cx="15249389" cy="3"/>
          </a:xfrm>
          <a:prstGeom prst="line">
            <a:avLst/>
          </a:prstGeom>
          <a:ln w="44450">
            <a:solidFill>
              <a:srgbClr val="E3B18D"/>
            </a:solidFill>
            <a:miter/>
          </a:ln>
        </p:spPr>
        <p:txBody>
          <a:bodyPr lIns="45718" tIns="45718" rIns="45718" bIns="45718"/>
          <a:lstStyle/>
          <a:p>
            <a:endParaRPr/>
          </a:p>
        </p:txBody>
      </p:sp>
      <p:sp>
        <p:nvSpPr>
          <p:cNvPr id="312" name="Straight Connector 24"/>
          <p:cNvSpPr/>
          <p:nvPr/>
        </p:nvSpPr>
        <p:spPr>
          <a:xfrm flipV="1">
            <a:off x="12192000" y="4183943"/>
            <a:ext cx="9359" cy="6753639"/>
          </a:xfrm>
          <a:prstGeom prst="line">
            <a:avLst/>
          </a:prstGeom>
          <a:ln w="44450">
            <a:solidFill>
              <a:srgbClr val="E3B18D"/>
            </a:solidFill>
            <a:miter/>
          </a:ln>
        </p:spPr>
        <p:txBody>
          <a:bodyPr lIns="45718" tIns="45718" rIns="45718" bIns="45718"/>
          <a:lstStyle/>
          <a:p>
            <a:endParaRPr/>
          </a:p>
        </p:txBody>
      </p:sp>
      <p:sp>
        <p:nvSpPr>
          <p:cNvPr id="313"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pic>
        <p:nvPicPr>
          <p:cNvPr id="320" name="Graphic 13" descr="Graphic 13"/>
          <p:cNvPicPr>
            <a:picLocks noChangeAspect="1"/>
          </p:cNvPicPr>
          <p:nvPr/>
        </p:nvPicPr>
        <p:blipFill>
          <a:blip r:embed="rId2"/>
          <a:srcRect t="18301" r="41825" b="23071"/>
          <a:stretch>
            <a:fillRect/>
          </a:stretch>
        </p:blipFill>
        <p:spPr>
          <a:xfrm flipH="1">
            <a:off x="0" y="-1"/>
            <a:ext cx="10883776" cy="13716002"/>
          </a:xfrm>
          <a:prstGeom prst="rect">
            <a:avLst/>
          </a:prstGeom>
          <a:ln w="12700">
            <a:miter lim="400000"/>
          </a:ln>
        </p:spPr>
      </p:pic>
      <p:sp>
        <p:nvSpPr>
          <p:cNvPr id="321" name="CLICK TO EDIT MASTER TITLE STYLE"/>
          <p:cNvSpPr txBox="1">
            <a:spLocks noGrp="1"/>
          </p:cNvSpPr>
          <p:nvPr>
            <p:ph type="title" hasCustomPrompt="1"/>
          </p:nvPr>
        </p:nvSpPr>
        <p:spPr>
          <a:xfrm>
            <a:off x="11840339" y="2305542"/>
            <a:ext cx="10863945" cy="1692605"/>
          </a:xfrm>
          <a:prstGeom prst="rect">
            <a:avLst/>
          </a:prstGeom>
        </p:spPr>
        <p:txBody>
          <a:bodyPr lIns="45718" tIns="45718" rIns="45718" bIns="45718" anchor="t"/>
          <a:lstStyle>
            <a:lvl1pPr>
              <a:defRPr sz="5600" cap="all" spc="300">
                <a:solidFill>
                  <a:srgbClr val="404040"/>
                </a:solidFill>
                <a:latin typeface="Tenorite"/>
                <a:ea typeface="Tenorite"/>
                <a:cs typeface="Tenorite"/>
                <a:sym typeface="Tenorite"/>
              </a:defRPr>
            </a:lvl1pPr>
          </a:lstStyle>
          <a:p>
            <a:r>
              <a:t>CLICK TO EDIT MASTER TITLE STYLE</a:t>
            </a:r>
          </a:p>
        </p:txBody>
      </p:sp>
      <p:sp>
        <p:nvSpPr>
          <p:cNvPr id="322" name="Corpo livello uno…"/>
          <p:cNvSpPr txBox="1">
            <a:spLocks noGrp="1"/>
          </p:cNvSpPr>
          <p:nvPr>
            <p:ph type="body" sz="quarter" idx="1" hasCustomPrompt="1"/>
          </p:nvPr>
        </p:nvSpPr>
        <p:spPr>
          <a:xfrm>
            <a:off x="11844508" y="4939031"/>
            <a:ext cx="10866409" cy="730253"/>
          </a:xfrm>
          <a:prstGeom prst="rect">
            <a:avLst/>
          </a:prstGeom>
        </p:spPr>
        <p:txBody>
          <a:bodyPr lIns="45718" tIns="45718" rIns="45718" bIns="45718"/>
          <a:lstStyle>
            <a:lvl1pPr marL="0" indent="0">
              <a:buSzTx/>
              <a:buFontTx/>
              <a:buNone/>
              <a:defRPr sz="4000" cap="all" spc="300">
                <a:solidFill>
                  <a:srgbClr val="404040"/>
                </a:solidFill>
                <a:latin typeface="Tenorite"/>
                <a:ea typeface="Tenorite"/>
                <a:cs typeface="Tenorite"/>
                <a:sym typeface="Tenorite"/>
              </a:defRPr>
            </a:lvl1pPr>
            <a:lvl2pPr marL="1295400" indent="-381000">
              <a:buFontTx/>
              <a:defRPr sz="4000" cap="all" spc="300">
                <a:solidFill>
                  <a:srgbClr val="404040"/>
                </a:solidFill>
                <a:latin typeface="Tenorite"/>
                <a:ea typeface="Tenorite"/>
                <a:cs typeface="Tenorite"/>
                <a:sym typeface="Tenorite"/>
              </a:defRPr>
            </a:lvl2pPr>
            <a:lvl3pPr marL="2286000" indent="-457200">
              <a:buFontTx/>
              <a:defRPr sz="4000" cap="all" spc="300">
                <a:solidFill>
                  <a:srgbClr val="404040"/>
                </a:solidFill>
                <a:latin typeface="Tenorite"/>
                <a:ea typeface="Tenorite"/>
                <a:cs typeface="Tenorite"/>
                <a:sym typeface="Tenorite"/>
              </a:defRPr>
            </a:lvl3pPr>
            <a:lvl4pPr marL="3251200" indent="-508000">
              <a:buFontTx/>
              <a:defRPr sz="4000" cap="all" spc="300">
                <a:solidFill>
                  <a:srgbClr val="404040"/>
                </a:solidFill>
                <a:latin typeface="Tenorite"/>
                <a:ea typeface="Tenorite"/>
                <a:cs typeface="Tenorite"/>
                <a:sym typeface="Tenorite"/>
              </a:defRPr>
            </a:lvl4pPr>
            <a:lvl5pPr marL="4165600" indent="-508000">
              <a:buFontTx/>
              <a:defRPr sz="4000" cap="all" spc="300">
                <a:solidFill>
                  <a:srgbClr val="404040"/>
                </a:solidFill>
                <a:latin typeface="Tenorite"/>
                <a:ea typeface="Tenorite"/>
                <a:cs typeface="Tenorite"/>
                <a:sym typeface="Tenorite"/>
              </a:defRPr>
            </a:lvl5pPr>
          </a:lstStyle>
          <a:p>
            <a:r>
              <a:t>CLICK TO ADD SUBTITLE</a:t>
            </a:r>
          </a:p>
          <a:p>
            <a:pPr lvl="1"/>
            <a:endParaRPr/>
          </a:p>
          <a:p>
            <a:pPr lvl="2"/>
            <a:endParaRPr/>
          </a:p>
          <a:p>
            <a:pPr lvl="3"/>
            <a:endParaRPr/>
          </a:p>
          <a:p>
            <a:pPr lvl="4"/>
            <a:endParaRPr/>
          </a:p>
        </p:txBody>
      </p:sp>
      <p:sp>
        <p:nvSpPr>
          <p:cNvPr id="323" name="Text Placeholder 18"/>
          <p:cNvSpPr>
            <a:spLocks noGrp="1"/>
          </p:cNvSpPr>
          <p:nvPr>
            <p:ph type="body" sz="quarter" idx="21" hasCustomPrompt="1"/>
          </p:nvPr>
        </p:nvSpPr>
        <p:spPr>
          <a:xfrm>
            <a:off x="11843656" y="5597879"/>
            <a:ext cx="10863945" cy="1115904"/>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324" name="Text Placeholder 15"/>
          <p:cNvSpPr>
            <a:spLocks noGrp="1"/>
          </p:cNvSpPr>
          <p:nvPr>
            <p:ph type="body" sz="quarter" idx="22" hasCustomPrompt="1"/>
          </p:nvPr>
        </p:nvSpPr>
        <p:spPr>
          <a:xfrm>
            <a:off x="11844508" y="7138623"/>
            <a:ext cx="10866409" cy="730253"/>
          </a:xfrm>
          <a:prstGeom prst="rect">
            <a:avLst/>
          </a:prstGeom>
        </p:spPr>
        <p:txBody>
          <a:bodyPr lIns="45718" tIns="45718" rIns="45718" bIns="45718"/>
          <a:lstStyle>
            <a:lvl1pPr marL="0" indent="0">
              <a:buSzTx/>
              <a:buFontTx/>
              <a:buNone/>
              <a:defRPr sz="4000" cap="all" spc="300">
                <a:solidFill>
                  <a:srgbClr val="404040"/>
                </a:solidFill>
                <a:latin typeface="Tenorite"/>
                <a:ea typeface="Tenorite"/>
                <a:cs typeface="Tenorite"/>
                <a:sym typeface="Tenorite"/>
              </a:defRPr>
            </a:lvl1pPr>
          </a:lstStyle>
          <a:p>
            <a:r>
              <a:t>CLICK TO ADD SUBTITLE</a:t>
            </a:r>
          </a:p>
        </p:txBody>
      </p:sp>
      <p:sp>
        <p:nvSpPr>
          <p:cNvPr id="325" name="Text Placeholder 18"/>
          <p:cNvSpPr>
            <a:spLocks noGrp="1"/>
          </p:cNvSpPr>
          <p:nvPr>
            <p:ph type="body" sz="quarter" idx="23" hasCustomPrompt="1"/>
          </p:nvPr>
        </p:nvSpPr>
        <p:spPr>
          <a:xfrm>
            <a:off x="11843656" y="7797472"/>
            <a:ext cx="10863945" cy="1115903"/>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326" name="Text Placeholder 15"/>
          <p:cNvSpPr>
            <a:spLocks noGrp="1"/>
          </p:cNvSpPr>
          <p:nvPr>
            <p:ph type="body" sz="quarter" idx="24" hasCustomPrompt="1"/>
          </p:nvPr>
        </p:nvSpPr>
        <p:spPr>
          <a:xfrm>
            <a:off x="11844508" y="9338215"/>
            <a:ext cx="10866409" cy="730253"/>
          </a:xfrm>
          <a:prstGeom prst="rect">
            <a:avLst/>
          </a:prstGeom>
        </p:spPr>
        <p:txBody>
          <a:bodyPr lIns="45718" tIns="45718" rIns="45718" bIns="45718"/>
          <a:lstStyle>
            <a:lvl1pPr marL="0" indent="0">
              <a:buSzTx/>
              <a:buFontTx/>
              <a:buNone/>
              <a:defRPr sz="4000" cap="all" spc="300">
                <a:solidFill>
                  <a:srgbClr val="404040"/>
                </a:solidFill>
                <a:latin typeface="Tenorite"/>
                <a:ea typeface="Tenorite"/>
                <a:cs typeface="Tenorite"/>
                <a:sym typeface="Tenorite"/>
              </a:defRPr>
            </a:lvl1pPr>
          </a:lstStyle>
          <a:p>
            <a:r>
              <a:t>CLICK TO ADD SUBTITLE</a:t>
            </a:r>
          </a:p>
        </p:txBody>
      </p:sp>
      <p:sp>
        <p:nvSpPr>
          <p:cNvPr id="327" name="Text Placeholder 18"/>
          <p:cNvSpPr>
            <a:spLocks noGrp="1"/>
          </p:cNvSpPr>
          <p:nvPr>
            <p:ph type="body" sz="quarter" idx="25" hasCustomPrompt="1"/>
          </p:nvPr>
        </p:nvSpPr>
        <p:spPr>
          <a:xfrm>
            <a:off x="11843656" y="9997064"/>
            <a:ext cx="10863945" cy="1115903"/>
          </a:xfrm>
          <a:prstGeom prst="rect">
            <a:avLst/>
          </a:prstGeom>
        </p:spPr>
        <p:txBody>
          <a:bodyPr lIns="45718" tIns="45718" rIns="45718" bIns="45718"/>
          <a:lstStyle>
            <a:lvl1pPr marL="0" indent="0">
              <a:lnSpc>
                <a:spcPct val="100000"/>
              </a:lnSpc>
              <a:buSzTx/>
              <a:buFontTx/>
              <a:buNone/>
              <a:defRPr sz="2800">
                <a:solidFill>
                  <a:srgbClr val="404040"/>
                </a:solidFill>
                <a:latin typeface="Tenorite"/>
                <a:ea typeface="Tenorite"/>
                <a:cs typeface="Tenorite"/>
                <a:sym typeface="Tenorite"/>
              </a:defRPr>
            </a:lvl1pPr>
          </a:lstStyle>
          <a:p>
            <a:r>
              <a:t>Click to add text</a:t>
            </a:r>
          </a:p>
        </p:txBody>
      </p:sp>
      <p:sp>
        <p:nvSpPr>
          <p:cNvPr id="328"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meline 2">
    <p:spTree>
      <p:nvGrpSpPr>
        <p:cNvPr id="1" name=""/>
        <p:cNvGrpSpPr/>
        <p:nvPr/>
      </p:nvGrpSpPr>
      <p:grpSpPr>
        <a:xfrm>
          <a:off x="0" y="0"/>
          <a:ext cx="0" cy="0"/>
          <a:chOff x="0" y="0"/>
          <a:chExt cx="0" cy="0"/>
        </a:xfrm>
      </p:grpSpPr>
      <p:sp>
        <p:nvSpPr>
          <p:cNvPr id="335" name="Rectangle 3"/>
          <p:cNvSpPr/>
          <p:nvPr/>
        </p:nvSpPr>
        <p:spPr>
          <a:xfrm>
            <a:off x="-3" y="6115365"/>
            <a:ext cx="24384001" cy="4020383"/>
          </a:xfrm>
          <a:prstGeom prst="rect">
            <a:avLst/>
          </a:prstGeom>
          <a:solidFill>
            <a:srgbClr val="FBF4EF"/>
          </a:solidFill>
          <a:ln w="12700">
            <a:miter lim="400000"/>
          </a:ln>
        </p:spPr>
        <p:txBody>
          <a:bodyPr lIns="50800" tIns="50800" rIns="50800" bIns="50800" anchor="ctr"/>
          <a:lstStyle/>
          <a:p>
            <a:pPr>
              <a:defRPr sz="7200">
                <a:solidFill>
                  <a:srgbClr val="404040"/>
                </a:solidFill>
                <a:latin typeface="Tenorite"/>
                <a:ea typeface="Tenorite"/>
                <a:cs typeface="Tenorite"/>
                <a:sym typeface="Tenorite"/>
              </a:defRPr>
            </a:pPr>
            <a:endParaRPr/>
          </a:p>
        </p:txBody>
      </p:sp>
      <p:sp>
        <p:nvSpPr>
          <p:cNvPr id="336" name="CLICK TO EDIT MASTER TITLE STYLE"/>
          <p:cNvSpPr txBox="1">
            <a:spLocks noGrp="1"/>
          </p:cNvSpPr>
          <p:nvPr>
            <p:ph type="title" hasCustomPrompt="1"/>
          </p:nvPr>
        </p:nvSpPr>
        <p:spPr>
          <a:prstGeom prst="rect">
            <a:avLst/>
          </a:prstGeom>
        </p:spPr>
        <p:txBody>
          <a:bodyPr lIns="45718" tIns="45718" rIns="45718" bIns="45718"/>
          <a:lstStyle>
            <a:lvl1pPr>
              <a:defRPr sz="5600" cap="all" spc="300">
                <a:solidFill>
                  <a:srgbClr val="404040"/>
                </a:solidFill>
                <a:latin typeface="Tenorite"/>
                <a:ea typeface="Tenorite"/>
                <a:cs typeface="Tenorite"/>
                <a:sym typeface="Tenorite"/>
              </a:defRPr>
            </a:lvl1pPr>
          </a:lstStyle>
          <a:p>
            <a:r>
              <a:t>CLICK TO EDIT MASTER TITLE STYLE</a:t>
            </a:r>
          </a:p>
        </p:txBody>
      </p:sp>
      <p:sp>
        <p:nvSpPr>
          <p:cNvPr id="337" name="Corpo livello uno…"/>
          <p:cNvSpPr txBox="1">
            <a:spLocks noGrp="1"/>
          </p:cNvSpPr>
          <p:nvPr>
            <p:ph type="body" sz="quarter" idx="1" hasCustomPrompt="1"/>
          </p:nvPr>
        </p:nvSpPr>
        <p:spPr>
          <a:xfrm>
            <a:off x="1828798" y="6709423"/>
            <a:ext cx="1463043" cy="914401"/>
          </a:xfrm>
          <a:prstGeom prst="rect">
            <a:avLst/>
          </a:prstGeom>
        </p:spPr>
        <p:txBody>
          <a:bodyPr lIns="45718" tIns="45718" rIns="45718" bIns="45718" anchor="ctr"/>
          <a:lstStyle>
            <a:lvl1pPr marL="0" indent="0">
              <a:buSzTx/>
              <a:buFontTx/>
              <a:buNone/>
              <a:defRPr sz="2800" b="1">
                <a:solidFill>
                  <a:srgbClr val="404040"/>
                </a:solidFill>
                <a:latin typeface="Tenorite"/>
                <a:ea typeface="Tenorite"/>
                <a:cs typeface="Tenorite"/>
                <a:sym typeface="Tenorite"/>
              </a:defRPr>
            </a:lvl1pPr>
            <a:lvl2pPr marL="1181100" indent="-266700">
              <a:buFontTx/>
              <a:defRPr sz="2800" b="1">
                <a:solidFill>
                  <a:srgbClr val="404040"/>
                </a:solidFill>
                <a:latin typeface="Tenorite"/>
                <a:ea typeface="Tenorite"/>
                <a:cs typeface="Tenorite"/>
                <a:sym typeface="Tenorite"/>
              </a:defRPr>
            </a:lvl2pPr>
            <a:lvl3pPr marL="2148838" indent="-320038">
              <a:buFontTx/>
              <a:defRPr sz="2800" b="1">
                <a:solidFill>
                  <a:srgbClr val="404040"/>
                </a:solidFill>
                <a:latin typeface="Tenorite"/>
                <a:ea typeface="Tenorite"/>
                <a:cs typeface="Tenorite"/>
                <a:sym typeface="Tenorite"/>
              </a:defRPr>
            </a:lvl3pPr>
            <a:lvl4pPr marL="3098800" indent="-355600">
              <a:buFontTx/>
              <a:defRPr sz="2800" b="1">
                <a:solidFill>
                  <a:srgbClr val="404040"/>
                </a:solidFill>
                <a:latin typeface="Tenorite"/>
                <a:ea typeface="Tenorite"/>
                <a:cs typeface="Tenorite"/>
                <a:sym typeface="Tenorite"/>
              </a:defRPr>
            </a:lvl4pPr>
            <a:lvl5pPr marL="4013200" indent="-355600">
              <a:buFontTx/>
              <a:defRPr sz="2800" b="1">
                <a:solidFill>
                  <a:srgbClr val="404040"/>
                </a:solidFill>
                <a:latin typeface="Tenorite"/>
                <a:ea typeface="Tenorite"/>
                <a:cs typeface="Tenorite"/>
                <a:sym typeface="Tenorite"/>
              </a:defRPr>
            </a:lvl5pPr>
          </a:lstStyle>
          <a:p>
            <a:r>
              <a:t>Year</a:t>
            </a:r>
          </a:p>
          <a:p>
            <a:pPr lvl="1"/>
            <a:endParaRPr/>
          </a:p>
          <a:p>
            <a:pPr lvl="2"/>
            <a:endParaRPr/>
          </a:p>
          <a:p>
            <a:pPr lvl="3"/>
            <a:endParaRPr/>
          </a:p>
          <a:p>
            <a:pPr lvl="4"/>
            <a:endParaRPr/>
          </a:p>
        </p:txBody>
      </p:sp>
      <p:sp>
        <p:nvSpPr>
          <p:cNvPr id="338" name="Text Placeholder 10"/>
          <p:cNvSpPr>
            <a:spLocks noGrp="1"/>
          </p:cNvSpPr>
          <p:nvPr>
            <p:ph type="body" sz="quarter" idx="21" hasCustomPrompt="1"/>
          </p:nvPr>
        </p:nvSpPr>
        <p:spPr>
          <a:xfrm>
            <a:off x="3931920"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39" name="Text Placeholder 10"/>
          <p:cNvSpPr>
            <a:spLocks noGrp="1"/>
          </p:cNvSpPr>
          <p:nvPr>
            <p:ph type="body" sz="quarter" idx="22" hasCustomPrompt="1"/>
          </p:nvPr>
        </p:nvSpPr>
        <p:spPr>
          <a:xfrm>
            <a:off x="5507759"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40" name="Text Placeholder 10"/>
          <p:cNvSpPr>
            <a:spLocks noGrp="1"/>
          </p:cNvSpPr>
          <p:nvPr>
            <p:ph type="body" sz="quarter" idx="23" hasCustomPrompt="1"/>
          </p:nvPr>
        </p:nvSpPr>
        <p:spPr>
          <a:xfrm>
            <a:off x="7083600"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41" name="Text Placeholder 10"/>
          <p:cNvSpPr>
            <a:spLocks noGrp="1"/>
          </p:cNvSpPr>
          <p:nvPr>
            <p:ph type="body" sz="quarter" idx="24" hasCustomPrompt="1"/>
          </p:nvPr>
        </p:nvSpPr>
        <p:spPr>
          <a:xfrm>
            <a:off x="8659438"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42" name="Text Placeholder 10"/>
          <p:cNvSpPr>
            <a:spLocks noGrp="1"/>
          </p:cNvSpPr>
          <p:nvPr>
            <p:ph type="body" sz="quarter" idx="25" hasCustomPrompt="1"/>
          </p:nvPr>
        </p:nvSpPr>
        <p:spPr>
          <a:xfrm>
            <a:off x="1828799" y="8584934"/>
            <a:ext cx="1463044" cy="914403"/>
          </a:xfrm>
          <a:prstGeom prst="rect">
            <a:avLst/>
          </a:prstGeom>
        </p:spPr>
        <p:txBody>
          <a:bodyPr lIns="45718" tIns="45718" rIns="45718" bIns="45718" anchor="ctr"/>
          <a:lstStyle>
            <a:lvl1pPr marL="0" indent="0">
              <a:buSzTx/>
              <a:buFontTx/>
              <a:buNone/>
              <a:defRPr sz="2800" b="1">
                <a:solidFill>
                  <a:srgbClr val="404040"/>
                </a:solidFill>
                <a:latin typeface="Tenorite"/>
                <a:ea typeface="Tenorite"/>
                <a:cs typeface="Tenorite"/>
                <a:sym typeface="Tenorite"/>
              </a:defRPr>
            </a:lvl1pPr>
          </a:lstStyle>
          <a:p>
            <a:r>
              <a:t>Year</a:t>
            </a:r>
          </a:p>
        </p:txBody>
      </p:sp>
      <p:sp>
        <p:nvSpPr>
          <p:cNvPr id="343" name="Text Placeholder 10"/>
          <p:cNvSpPr>
            <a:spLocks noGrp="1"/>
          </p:cNvSpPr>
          <p:nvPr>
            <p:ph type="body" sz="quarter" idx="26" hasCustomPrompt="1"/>
          </p:nvPr>
        </p:nvSpPr>
        <p:spPr>
          <a:xfrm>
            <a:off x="10235279"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44" name="Text Placeholder 10"/>
          <p:cNvSpPr>
            <a:spLocks noGrp="1"/>
          </p:cNvSpPr>
          <p:nvPr>
            <p:ph type="body" sz="quarter" idx="27" hasCustomPrompt="1"/>
          </p:nvPr>
        </p:nvSpPr>
        <p:spPr>
          <a:xfrm>
            <a:off x="11811120"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45" name="Text Placeholder 10"/>
          <p:cNvSpPr>
            <a:spLocks noGrp="1"/>
          </p:cNvSpPr>
          <p:nvPr>
            <p:ph type="body" sz="quarter" idx="28" hasCustomPrompt="1"/>
          </p:nvPr>
        </p:nvSpPr>
        <p:spPr>
          <a:xfrm>
            <a:off x="13386959"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46" name="Text Placeholder 10"/>
          <p:cNvSpPr>
            <a:spLocks noGrp="1"/>
          </p:cNvSpPr>
          <p:nvPr>
            <p:ph type="body" sz="quarter" idx="29" hasCustomPrompt="1"/>
          </p:nvPr>
        </p:nvSpPr>
        <p:spPr>
          <a:xfrm>
            <a:off x="18114480"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47" name="Text Placeholder 10"/>
          <p:cNvSpPr>
            <a:spLocks noGrp="1"/>
          </p:cNvSpPr>
          <p:nvPr>
            <p:ph type="body" sz="quarter" idx="30" hasCustomPrompt="1"/>
          </p:nvPr>
        </p:nvSpPr>
        <p:spPr>
          <a:xfrm>
            <a:off x="14962798"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48" name="Text Placeholder 10"/>
          <p:cNvSpPr>
            <a:spLocks noGrp="1"/>
          </p:cNvSpPr>
          <p:nvPr>
            <p:ph type="body" sz="quarter" idx="31" hasCustomPrompt="1"/>
          </p:nvPr>
        </p:nvSpPr>
        <p:spPr>
          <a:xfrm>
            <a:off x="16538640"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49" name="Text Placeholder 10"/>
          <p:cNvSpPr>
            <a:spLocks noGrp="1"/>
          </p:cNvSpPr>
          <p:nvPr>
            <p:ph type="body" sz="quarter" idx="32" hasCustomPrompt="1"/>
          </p:nvPr>
        </p:nvSpPr>
        <p:spPr>
          <a:xfrm>
            <a:off x="19690320"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0" name="Text Placeholder 10"/>
          <p:cNvSpPr>
            <a:spLocks noGrp="1"/>
          </p:cNvSpPr>
          <p:nvPr>
            <p:ph type="body" sz="quarter" idx="33" hasCustomPrompt="1"/>
          </p:nvPr>
        </p:nvSpPr>
        <p:spPr>
          <a:xfrm>
            <a:off x="21266170" y="7004304"/>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1" name="Text Placeholder 10"/>
          <p:cNvSpPr>
            <a:spLocks noGrp="1"/>
          </p:cNvSpPr>
          <p:nvPr>
            <p:ph type="body" sz="quarter" idx="34" hasCustomPrompt="1"/>
          </p:nvPr>
        </p:nvSpPr>
        <p:spPr>
          <a:xfrm>
            <a:off x="3939830"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2" name="Text Placeholder 10"/>
          <p:cNvSpPr>
            <a:spLocks noGrp="1"/>
          </p:cNvSpPr>
          <p:nvPr>
            <p:ph type="body" sz="quarter" idx="35" hasCustomPrompt="1"/>
          </p:nvPr>
        </p:nvSpPr>
        <p:spPr>
          <a:xfrm>
            <a:off x="5515204"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3" name="Text Placeholder 10"/>
          <p:cNvSpPr>
            <a:spLocks noGrp="1"/>
          </p:cNvSpPr>
          <p:nvPr>
            <p:ph type="body" sz="quarter" idx="36" hasCustomPrompt="1"/>
          </p:nvPr>
        </p:nvSpPr>
        <p:spPr>
          <a:xfrm>
            <a:off x="7090578"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4" name="Text Placeholder 10"/>
          <p:cNvSpPr>
            <a:spLocks noGrp="1"/>
          </p:cNvSpPr>
          <p:nvPr>
            <p:ph type="body" sz="quarter" idx="37" hasCustomPrompt="1"/>
          </p:nvPr>
        </p:nvSpPr>
        <p:spPr>
          <a:xfrm>
            <a:off x="8665950"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5" name="Text Placeholder 10"/>
          <p:cNvSpPr>
            <a:spLocks noGrp="1"/>
          </p:cNvSpPr>
          <p:nvPr>
            <p:ph type="body" sz="quarter" idx="38" hasCustomPrompt="1"/>
          </p:nvPr>
        </p:nvSpPr>
        <p:spPr>
          <a:xfrm>
            <a:off x="10241326"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6" name="Text Placeholder 10"/>
          <p:cNvSpPr>
            <a:spLocks noGrp="1"/>
          </p:cNvSpPr>
          <p:nvPr>
            <p:ph type="body" sz="quarter" idx="39" hasCustomPrompt="1"/>
          </p:nvPr>
        </p:nvSpPr>
        <p:spPr>
          <a:xfrm>
            <a:off x="11816698"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7" name="Text Placeholder 10"/>
          <p:cNvSpPr>
            <a:spLocks noGrp="1"/>
          </p:cNvSpPr>
          <p:nvPr>
            <p:ph type="body" sz="quarter" idx="40" hasCustomPrompt="1"/>
          </p:nvPr>
        </p:nvSpPr>
        <p:spPr>
          <a:xfrm>
            <a:off x="13392074"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8" name="Text Placeholder 10"/>
          <p:cNvSpPr>
            <a:spLocks noGrp="1"/>
          </p:cNvSpPr>
          <p:nvPr>
            <p:ph type="body" sz="quarter" idx="41" hasCustomPrompt="1"/>
          </p:nvPr>
        </p:nvSpPr>
        <p:spPr>
          <a:xfrm>
            <a:off x="18118196"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59" name="Text Placeholder 10"/>
          <p:cNvSpPr>
            <a:spLocks noGrp="1"/>
          </p:cNvSpPr>
          <p:nvPr>
            <p:ph type="body" sz="quarter" idx="42" hasCustomPrompt="1"/>
          </p:nvPr>
        </p:nvSpPr>
        <p:spPr>
          <a:xfrm>
            <a:off x="14967447"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60" name="Text Placeholder 10"/>
          <p:cNvSpPr>
            <a:spLocks noGrp="1"/>
          </p:cNvSpPr>
          <p:nvPr>
            <p:ph type="body" sz="quarter" idx="43" hasCustomPrompt="1"/>
          </p:nvPr>
        </p:nvSpPr>
        <p:spPr>
          <a:xfrm>
            <a:off x="16542821"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61" name="Text Placeholder 10"/>
          <p:cNvSpPr>
            <a:spLocks noGrp="1"/>
          </p:cNvSpPr>
          <p:nvPr>
            <p:ph type="body" sz="quarter" idx="44" hasCustomPrompt="1"/>
          </p:nvPr>
        </p:nvSpPr>
        <p:spPr>
          <a:xfrm>
            <a:off x="19693570"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62" name="Text Placeholder 10"/>
          <p:cNvSpPr>
            <a:spLocks noGrp="1"/>
          </p:cNvSpPr>
          <p:nvPr>
            <p:ph type="body" sz="quarter" idx="45" hasCustomPrompt="1"/>
          </p:nvPr>
        </p:nvSpPr>
        <p:spPr>
          <a:xfrm>
            <a:off x="21268943" y="8851392"/>
            <a:ext cx="1280163" cy="403555"/>
          </a:xfrm>
          <a:prstGeom prst="rect">
            <a:avLst/>
          </a:prstGeom>
        </p:spPr>
        <p:txBody>
          <a:bodyPr lIns="45718" tIns="45718" rIns="45718" bIns="45718"/>
          <a:lstStyle>
            <a:lvl1pPr marL="0" indent="0" algn="ctr">
              <a:buSzTx/>
              <a:buFontTx/>
              <a:buNone/>
              <a:defRPr sz="2000">
                <a:solidFill>
                  <a:srgbClr val="404040"/>
                </a:solidFill>
                <a:latin typeface="Tenorite"/>
                <a:ea typeface="Tenorite"/>
                <a:cs typeface="Tenorite"/>
                <a:sym typeface="Tenorite"/>
              </a:defRPr>
            </a:lvl1pPr>
          </a:lstStyle>
          <a:p>
            <a:r>
              <a:t>MM</a:t>
            </a:r>
          </a:p>
        </p:txBody>
      </p:sp>
      <p:sp>
        <p:nvSpPr>
          <p:cNvPr id="363" name="Rectangle 31"/>
          <p:cNvSpPr/>
          <p:nvPr/>
        </p:nvSpPr>
        <p:spPr>
          <a:xfrm>
            <a:off x="1859277" y="8069571"/>
            <a:ext cx="20665445" cy="91441"/>
          </a:xfrm>
          <a:prstGeom prst="rect">
            <a:avLst/>
          </a:prstGeom>
          <a:solidFill>
            <a:srgbClr val="E3B18D"/>
          </a:solidFill>
          <a:ln w="12700">
            <a:miter lim="400000"/>
          </a:ln>
        </p:spPr>
        <p:txBody>
          <a:bodyPr lIns="50800" tIns="50800" rIns="50800" bIns="50800" anchor="ctr"/>
          <a:lstStyle/>
          <a:p>
            <a:pPr>
              <a:defRPr sz="7200">
                <a:solidFill>
                  <a:srgbClr val="404040"/>
                </a:solidFill>
                <a:latin typeface="Tenorite"/>
                <a:ea typeface="Tenorite"/>
                <a:cs typeface="Tenorite"/>
                <a:sym typeface="Tenorite"/>
              </a:defRPr>
            </a:pPr>
            <a:endParaRPr/>
          </a:p>
        </p:txBody>
      </p:sp>
      <p:sp>
        <p:nvSpPr>
          <p:cNvPr id="364"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punti ele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Titolo"/>
          <p:cNvSpPr txBox="1">
            <a:spLocks noGrp="1"/>
          </p:cNvSpPr>
          <p:nvPr>
            <p:ph type="title" hasCustomPrompt="1"/>
          </p:nvPr>
        </p:nvSpPr>
        <p:spPr>
          <a:xfrm>
            <a:off x="1206500" y="1079500"/>
            <a:ext cx="21971000" cy="1433164"/>
          </a:xfrm>
          <a:prstGeom prst="rect">
            <a:avLst/>
          </a:prstGeom>
        </p:spPr>
        <p:txBody>
          <a:bodyPr lIns="50800" tIns="50800" rIns="50800" bIns="50800" anchor="t"/>
          <a:lstStyle>
            <a:lvl1pPr defTabSz="2438337">
              <a:lnSpc>
                <a:spcPct val="80000"/>
              </a:lnSpc>
              <a:defRPr sz="8500" b="1" spc="-170">
                <a:latin typeface="+mj-lt"/>
                <a:ea typeface="+mj-ea"/>
                <a:cs typeface="+mj-cs"/>
                <a:sym typeface="Helvetica Neue"/>
              </a:defRPr>
            </a:lvl1pPr>
          </a:lstStyle>
          <a:p>
            <a:r>
              <a:t>Titolo</a:t>
            </a:r>
          </a:p>
        </p:txBody>
      </p:sp>
      <p:sp>
        <p:nvSpPr>
          <p:cNvPr id="33" name="Corpo livello uno…"/>
          <p:cNvSpPr txBox="1">
            <a:spLocks noGrp="1"/>
          </p:cNvSpPr>
          <p:nvPr>
            <p:ph type="body" sz="quarter" idx="1" hasCustomPrompt="1"/>
          </p:nvPr>
        </p:nvSpPr>
        <p:spPr>
          <a:xfrm>
            <a:off x="1206500" y="2372960"/>
            <a:ext cx="21971000" cy="934782"/>
          </a:xfrm>
          <a:prstGeom prst="rect">
            <a:avLst/>
          </a:prstGeom>
        </p:spPr>
        <p:txBody>
          <a:bodyPr lIns="45718" tIns="45718" rIns="45718" bIns="45718"/>
          <a:lstStyle>
            <a:lvl1pPr marL="0" indent="0" defTabSz="825500">
              <a:lnSpc>
                <a:spcPct val="100000"/>
              </a:lnSpc>
              <a:spcBef>
                <a:spcPts val="0"/>
              </a:spcBef>
              <a:buSzTx/>
              <a:buFontTx/>
              <a:buNone/>
              <a:defRPr sz="5500" b="1">
                <a:latin typeface="+mj-lt"/>
                <a:ea typeface="+mj-ea"/>
                <a:cs typeface="+mj-cs"/>
                <a:sym typeface="Helvetica Neue"/>
              </a:defRPr>
            </a:lvl1pPr>
            <a:lvl2pPr marL="1308100" indent="-698500" defTabSz="825500">
              <a:lnSpc>
                <a:spcPct val="100000"/>
              </a:lnSpc>
              <a:spcBef>
                <a:spcPts val="0"/>
              </a:spcBef>
              <a:buSzPct val="123000"/>
              <a:buFontTx/>
              <a:defRPr sz="5500" b="1">
                <a:latin typeface="+mj-lt"/>
                <a:ea typeface="+mj-ea"/>
                <a:cs typeface="+mj-cs"/>
                <a:sym typeface="Helvetica Neue"/>
              </a:defRPr>
            </a:lvl2pPr>
            <a:lvl3pPr marL="1917700" indent="-698500" defTabSz="825500">
              <a:lnSpc>
                <a:spcPct val="100000"/>
              </a:lnSpc>
              <a:spcBef>
                <a:spcPts val="0"/>
              </a:spcBef>
              <a:buSzPct val="123000"/>
              <a:buFontTx/>
              <a:defRPr sz="5500" b="1">
                <a:latin typeface="+mj-lt"/>
                <a:ea typeface="+mj-ea"/>
                <a:cs typeface="+mj-cs"/>
                <a:sym typeface="Helvetica Neue"/>
              </a:defRPr>
            </a:lvl3pPr>
            <a:lvl4pPr marL="2527300" indent="-698500" defTabSz="825500">
              <a:lnSpc>
                <a:spcPct val="100000"/>
              </a:lnSpc>
              <a:spcBef>
                <a:spcPts val="0"/>
              </a:spcBef>
              <a:buSzPct val="123000"/>
              <a:buFontTx/>
              <a:defRPr sz="5500" b="1">
                <a:latin typeface="+mj-lt"/>
                <a:ea typeface="+mj-ea"/>
                <a:cs typeface="+mj-cs"/>
                <a:sym typeface="Helvetica Neue"/>
              </a:defRPr>
            </a:lvl4pPr>
            <a:lvl5pPr marL="3136900" indent="-698500" defTabSz="825500">
              <a:lnSpc>
                <a:spcPct val="100000"/>
              </a:lnSpc>
              <a:spcBef>
                <a:spcPts val="0"/>
              </a:spcBef>
              <a:buSzPct val="123000"/>
              <a:buFontTx/>
              <a:defRPr sz="5500" b="1">
                <a:latin typeface="+mj-lt"/>
                <a:ea typeface="+mj-ea"/>
                <a:cs typeface="+mj-cs"/>
                <a:sym typeface="Helvetica Neue"/>
              </a:defRPr>
            </a:lvl5pPr>
          </a:lstStyle>
          <a:p>
            <a:r>
              <a:t>Sottotitolo diapositiva</a:t>
            </a:r>
          </a:p>
          <a:p>
            <a:pPr lvl="1"/>
            <a:endParaRPr/>
          </a:p>
          <a:p>
            <a:pPr lvl="2"/>
            <a:endParaRPr/>
          </a:p>
          <a:p>
            <a:pPr lvl="3"/>
            <a:endParaRPr/>
          </a:p>
          <a:p>
            <a:pPr lvl="4"/>
            <a:endParaRPr/>
          </a:p>
        </p:txBody>
      </p:sp>
      <p:sp>
        <p:nvSpPr>
          <p:cNvPr id="34" name="Corpo livello uno…"/>
          <p:cNvSpPr txBox="1">
            <a:spLocks noGrp="1"/>
          </p:cNvSpPr>
          <p:nvPr>
            <p:ph type="body" idx="21" hasCustomPrompt="1"/>
          </p:nvPr>
        </p:nvSpPr>
        <p:spPr>
          <a:xfrm>
            <a:off x="1206500" y="4248503"/>
            <a:ext cx="21971000" cy="8256015"/>
          </a:xfrm>
          <a:prstGeom prst="rect">
            <a:avLst/>
          </a:prstGeom>
        </p:spPr>
        <p:txBody>
          <a:bodyPr lIns="50800" tIns="50800" rIns="50800" bIns="50800"/>
          <a:lstStyle>
            <a:lvl1pPr marL="609600" indent="-609600" defTabSz="2438337">
              <a:spcBef>
                <a:spcPts val="4500"/>
              </a:spcBef>
              <a:buSzPct val="123000"/>
              <a:buFontTx/>
              <a:defRPr sz="4800">
                <a:latin typeface="+mj-lt"/>
                <a:ea typeface="+mj-ea"/>
                <a:cs typeface="+mj-cs"/>
                <a:sym typeface="Helvetica Neue"/>
              </a:defRPr>
            </a:lvl1pPr>
          </a:lstStyle>
          <a:p>
            <a:r>
              <a:t>Testo elenco puntato diapositiva</a:t>
            </a:r>
          </a:p>
        </p:txBody>
      </p:sp>
      <p:sp>
        <p:nvSpPr>
          <p:cNvPr id="35"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mart Art">
    <p:spTree>
      <p:nvGrpSpPr>
        <p:cNvPr id="1" name=""/>
        <p:cNvGrpSpPr/>
        <p:nvPr/>
      </p:nvGrpSpPr>
      <p:grpSpPr>
        <a:xfrm>
          <a:off x="0" y="0"/>
          <a:ext cx="0" cy="0"/>
          <a:chOff x="0" y="0"/>
          <a:chExt cx="0" cy="0"/>
        </a:xfrm>
      </p:grpSpPr>
      <p:sp>
        <p:nvSpPr>
          <p:cNvPr id="371" name="CLICK TO EDIT MASTER TITLE STYLE"/>
          <p:cNvSpPr txBox="1">
            <a:spLocks noGrp="1"/>
          </p:cNvSpPr>
          <p:nvPr>
            <p:ph type="title" hasCustomPrompt="1"/>
          </p:nvPr>
        </p:nvSpPr>
        <p:spPr>
          <a:prstGeom prst="rect">
            <a:avLst/>
          </a:prstGeom>
        </p:spPr>
        <p:txBody>
          <a:bodyPr lIns="45718" tIns="45718" rIns="45718" bIns="45718"/>
          <a:lstStyle>
            <a:lvl1pPr algn="ctr">
              <a:defRPr sz="5600" cap="all" spc="300">
                <a:solidFill>
                  <a:srgbClr val="404040"/>
                </a:solidFill>
                <a:latin typeface="Tenorite"/>
                <a:ea typeface="Tenorite"/>
                <a:cs typeface="Tenorite"/>
                <a:sym typeface="Tenorite"/>
              </a:defRPr>
            </a:lvl1pPr>
          </a:lstStyle>
          <a:p>
            <a:r>
              <a:t>CLICK TO EDIT MASTER TITLE STYLE</a:t>
            </a:r>
          </a:p>
        </p:txBody>
      </p:sp>
      <p:sp>
        <p:nvSpPr>
          <p:cNvPr id="372" name="Straight Connector 9"/>
          <p:cNvSpPr/>
          <p:nvPr/>
        </p:nvSpPr>
        <p:spPr>
          <a:xfrm flipV="1">
            <a:off x="-1" y="-2"/>
            <a:ext cx="5181603" cy="1524005"/>
          </a:xfrm>
          <a:prstGeom prst="line">
            <a:avLst/>
          </a:prstGeom>
          <a:ln w="6350">
            <a:solidFill>
              <a:srgbClr val="E3B18D"/>
            </a:solidFill>
            <a:miter/>
          </a:ln>
        </p:spPr>
        <p:txBody>
          <a:bodyPr lIns="45718" tIns="45718" rIns="45718" bIns="45718"/>
          <a:lstStyle/>
          <a:p>
            <a:endParaRPr/>
          </a:p>
        </p:txBody>
      </p:sp>
      <p:sp>
        <p:nvSpPr>
          <p:cNvPr id="373" name="Straight Connector 11"/>
          <p:cNvSpPr/>
          <p:nvPr/>
        </p:nvSpPr>
        <p:spPr>
          <a:xfrm flipH="1">
            <a:off x="-3" y="0"/>
            <a:ext cx="1409705" cy="2055812"/>
          </a:xfrm>
          <a:prstGeom prst="line">
            <a:avLst/>
          </a:prstGeom>
          <a:ln w="6350">
            <a:solidFill>
              <a:srgbClr val="E3B18D"/>
            </a:solidFill>
            <a:miter/>
          </a:ln>
        </p:spPr>
        <p:txBody>
          <a:bodyPr lIns="45718" tIns="45718" rIns="45718" bIns="45718"/>
          <a:lstStyle/>
          <a:p>
            <a:endParaRPr/>
          </a:p>
        </p:txBody>
      </p:sp>
      <p:sp>
        <p:nvSpPr>
          <p:cNvPr id="374"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eam Slide 4 People">
    <p:spTree>
      <p:nvGrpSpPr>
        <p:cNvPr id="1" name=""/>
        <p:cNvGrpSpPr/>
        <p:nvPr/>
      </p:nvGrpSpPr>
      <p:grpSpPr>
        <a:xfrm>
          <a:off x="0" y="0"/>
          <a:ext cx="0" cy="0"/>
          <a:chOff x="0" y="0"/>
          <a:chExt cx="0" cy="0"/>
        </a:xfrm>
      </p:grpSpPr>
      <p:sp>
        <p:nvSpPr>
          <p:cNvPr id="381" name="CLICK TO EDIT MASTER TITLE STYLE"/>
          <p:cNvSpPr txBox="1">
            <a:spLocks noGrp="1"/>
          </p:cNvSpPr>
          <p:nvPr>
            <p:ph type="title" hasCustomPrompt="1"/>
          </p:nvPr>
        </p:nvSpPr>
        <p:spPr>
          <a:xfrm>
            <a:off x="3770312" y="1784355"/>
            <a:ext cx="16843377" cy="2651127"/>
          </a:xfrm>
          <a:prstGeom prst="rect">
            <a:avLst/>
          </a:prstGeom>
        </p:spPr>
        <p:txBody>
          <a:bodyPr lIns="45718" tIns="45718" rIns="45718" bIns="45718"/>
          <a:lstStyle>
            <a:lvl1pPr algn="ctr">
              <a:defRPr sz="5600" cap="all" spc="300">
                <a:solidFill>
                  <a:srgbClr val="404040"/>
                </a:solidFill>
                <a:latin typeface="Tenorite"/>
                <a:ea typeface="Tenorite"/>
                <a:cs typeface="Tenorite"/>
                <a:sym typeface="Tenorite"/>
              </a:defRPr>
            </a:lvl1pPr>
          </a:lstStyle>
          <a:p>
            <a:r>
              <a:t>CLICK TO EDIT MASTER TITLE STYLE</a:t>
            </a:r>
          </a:p>
        </p:txBody>
      </p:sp>
      <p:sp>
        <p:nvSpPr>
          <p:cNvPr id="382" name="Picture Placeholder 10"/>
          <p:cNvSpPr>
            <a:spLocks noGrp="1"/>
          </p:cNvSpPr>
          <p:nvPr>
            <p:ph type="pic" sz="quarter" idx="21"/>
          </p:nvPr>
        </p:nvSpPr>
        <p:spPr>
          <a:xfrm>
            <a:off x="2974363" y="5772148"/>
            <a:ext cx="3691024" cy="3691024"/>
          </a:xfrm>
          <a:prstGeom prst="rect">
            <a:avLst/>
          </a:prstGeom>
        </p:spPr>
        <p:txBody>
          <a:bodyPr lIns="91439" tIns="45719" rIns="91439" bIns="45719">
            <a:noAutofit/>
          </a:bodyPr>
          <a:lstStyle/>
          <a:p>
            <a:endParaRPr/>
          </a:p>
        </p:txBody>
      </p:sp>
      <p:sp>
        <p:nvSpPr>
          <p:cNvPr id="383" name="Picture Placeholder 10"/>
          <p:cNvSpPr>
            <a:spLocks noGrp="1"/>
          </p:cNvSpPr>
          <p:nvPr>
            <p:ph type="pic" sz="quarter" idx="22"/>
          </p:nvPr>
        </p:nvSpPr>
        <p:spPr>
          <a:xfrm>
            <a:off x="7673829" y="5772148"/>
            <a:ext cx="3691025" cy="3691024"/>
          </a:xfrm>
          <a:prstGeom prst="rect">
            <a:avLst/>
          </a:prstGeom>
        </p:spPr>
        <p:txBody>
          <a:bodyPr lIns="91439" tIns="45719" rIns="91439" bIns="45719">
            <a:noAutofit/>
          </a:bodyPr>
          <a:lstStyle/>
          <a:p>
            <a:endParaRPr/>
          </a:p>
        </p:txBody>
      </p:sp>
      <p:sp>
        <p:nvSpPr>
          <p:cNvPr id="384" name="Picture Placeholder 10"/>
          <p:cNvSpPr>
            <a:spLocks noGrp="1"/>
          </p:cNvSpPr>
          <p:nvPr>
            <p:ph type="pic" sz="quarter" idx="23"/>
          </p:nvPr>
        </p:nvSpPr>
        <p:spPr>
          <a:xfrm>
            <a:off x="12655157" y="5772148"/>
            <a:ext cx="3691022" cy="3691024"/>
          </a:xfrm>
          <a:prstGeom prst="rect">
            <a:avLst/>
          </a:prstGeom>
        </p:spPr>
        <p:txBody>
          <a:bodyPr lIns="91439" tIns="45719" rIns="91439" bIns="45719">
            <a:noAutofit/>
          </a:bodyPr>
          <a:lstStyle/>
          <a:p>
            <a:endParaRPr/>
          </a:p>
        </p:txBody>
      </p:sp>
      <p:sp>
        <p:nvSpPr>
          <p:cNvPr id="385" name="Picture Placeholder 10"/>
          <p:cNvSpPr>
            <a:spLocks noGrp="1"/>
          </p:cNvSpPr>
          <p:nvPr>
            <p:ph type="pic" sz="quarter" idx="24"/>
          </p:nvPr>
        </p:nvSpPr>
        <p:spPr>
          <a:xfrm>
            <a:off x="17494916" y="5772148"/>
            <a:ext cx="3691025" cy="3691024"/>
          </a:xfrm>
          <a:prstGeom prst="rect">
            <a:avLst/>
          </a:prstGeom>
        </p:spPr>
        <p:txBody>
          <a:bodyPr lIns="91439" tIns="45719" rIns="91439" bIns="45719">
            <a:noAutofit/>
          </a:bodyPr>
          <a:lstStyle/>
          <a:p>
            <a:endParaRPr/>
          </a:p>
        </p:txBody>
      </p:sp>
      <p:sp>
        <p:nvSpPr>
          <p:cNvPr id="386" name="Corpo livello uno…"/>
          <p:cNvSpPr txBox="1">
            <a:spLocks noGrp="1"/>
          </p:cNvSpPr>
          <p:nvPr>
            <p:ph type="body" sz="quarter" idx="1" hasCustomPrompt="1"/>
          </p:nvPr>
        </p:nvSpPr>
        <p:spPr>
          <a:xfrm>
            <a:off x="2686497" y="10169049"/>
            <a:ext cx="4247487" cy="686125"/>
          </a:xfrm>
          <a:prstGeom prst="rect">
            <a:avLst/>
          </a:prstGeom>
        </p:spPr>
        <p:txBody>
          <a:bodyPr lIns="45718" tIns="45718" rIns="45718" bIns="45718" anchor="ctr"/>
          <a:lstStyle>
            <a:lvl1pPr marL="0" indent="0" algn="ctr">
              <a:buSzTx/>
              <a:buFontTx/>
              <a:buNone/>
              <a:defRPr sz="2800" spc="300">
                <a:solidFill>
                  <a:srgbClr val="404040"/>
                </a:solidFill>
                <a:latin typeface="Tenorite"/>
                <a:ea typeface="Tenorite"/>
                <a:cs typeface="Tenorite"/>
                <a:sym typeface="Tenorite"/>
              </a:defRPr>
            </a:lvl1pPr>
            <a:lvl2pPr marL="0" indent="0" algn="ctr">
              <a:buSzTx/>
              <a:buFontTx/>
              <a:buNone/>
              <a:defRPr sz="2800" spc="300">
                <a:solidFill>
                  <a:srgbClr val="404040"/>
                </a:solidFill>
                <a:latin typeface="Tenorite"/>
                <a:ea typeface="Tenorite"/>
                <a:cs typeface="Tenorite"/>
                <a:sym typeface="Tenorite"/>
              </a:defRPr>
            </a:lvl2pPr>
            <a:lvl3pPr marL="0" indent="0" algn="ctr">
              <a:buSzTx/>
              <a:buFontTx/>
              <a:buNone/>
              <a:defRPr sz="2800" spc="300">
                <a:solidFill>
                  <a:srgbClr val="404040"/>
                </a:solidFill>
                <a:latin typeface="Tenorite"/>
                <a:ea typeface="Tenorite"/>
                <a:cs typeface="Tenorite"/>
                <a:sym typeface="Tenorite"/>
              </a:defRPr>
            </a:lvl3pPr>
            <a:lvl4pPr marL="0" indent="0" algn="ctr">
              <a:buSzTx/>
              <a:buFontTx/>
              <a:buNone/>
              <a:defRPr sz="2800" spc="300">
                <a:solidFill>
                  <a:srgbClr val="404040"/>
                </a:solidFill>
                <a:latin typeface="Tenorite"/>
                <a:ea typeface="Tenorite"/>
                <a:cs typeface="Tenorite"/>
                <a:sym typeface="Tenorite"/>
              </a:defRPr>
            </a:lvl4pPr>
            <a:lvl5pPr marL="0" indent="0" algn="ctr">
              <a:buSzTx/>
              <a:buFontTx/>
              <a:buNone/>
              <a:defRPr sz="2800" spc="300">
                <a:solidFill>
                  <a:srgbClr val="404040"/>
                </a:solidFill>
                <a:latin typeface="Tenorite"/>
                <a:ea typeface="Tenorite"/>
                <a:cs typeface="Tenorite"/>
                <a:sym typeface="Tenorite"/>
              </a:defRPr>
            </a:lvl5pPr>
          </a:lstStyle>
          <a:p>
            <a:r>
              <a:t>CLICK TO EDIT</a:t>
            </a:r>
          </a:p>
          <a:p>
            <a:pPr lvl="1"/>
            <a:endParaRPr/>
          </a:p>
          <a:p>
            <a:pPr lvl="2"/>
            <a:endParaRPr/>
          </a:p>
          <a:p>
            <a:pPr lvl="3"/>
            <a:endParaRPr/>
          </a:p>
          <a:p>
            <a:pPr lvl="4"/>
            <a:endParaRPr/>
          </a:p>
        </p:txBody>
      </p:sp>
      <p:sp>
        <p:nvSpPr>
          <p:cNvPr id="387" name="Text Placeholder 2"/>
          <p:cNvSpPr>
            <a:spLocks noGrp="1"/>
          </p:cNvSpPr>
          <p:nvPr>
            <p:ph type="body" sz="quarter" idx="25" hasCustomPrompt="1"/>
          </p:nvPr>
        </p:nvSpPr>
        <p:spPr>
          <a:xfrm>
            <a:off x="7385959" y="10198413"/>
            <a:ext cx="4271514" cy="686125"/>
          </a:xfrm>
          <a:prstGeom prst="rect">
            <a:avLst/>
          </a:prstGeom>
        </p:spPr>
        <p:txBody>
          <a:bodyPr lIns="45718" tIns="45718" rIns="45718" bIns="45718" anchor="ctr"/>
          <a:lstStyle>
            <a:lvl1pPr marL="0" indent="0" algn="ctr">
              <a:buSzTx/>
              <a:buFontTx/>
              <a:buNone/>
              <a:defRPr sz="2800" spc="300">
                <a:solidFill>
                  <a:srgbClr val="404040"/>
                </a:solidFill>
                <a:latin typeface="Tenorite"/>
                <a:ea typeface="Tenorite"/>
                <a:cs typeface="Tenorite"/>
                <a:sym typeface="Tenorite"/>
              </a:defRPr>
            </a:lvl1pPr>
          </a:lstStyle>
          <a:p>
            <a:r>
              <a:t>CLICK TO EDIT</a:t>
            </a:r>
          </a:p>
        </p:txBody>
      </p:sp>
      <p:sp>
        <p:nvSpPr>
          <p:cNvPr id="388" name="Text Placeholder 2"/>
          <p:cNvSpPr>
            <a:spLocks noGrp="1"/>
          </p:cNvSpPr>
          <p:nvPr>
            <p:ph type="body" sz="quarter" idx="26" hasCustomPrompt="1"/>
          </p:nvPr>
        </p:nvSpPr>
        <p:spPr>
          <a:xfrm>
            <a:off x="12367289" y="10198413"/>
            <a:ext cx="4247489" cy="686125"/>
          </a:xfrm>
          <a:prstGeom prst="rect">
            <a:avLst/>
          </a:prstGeom>
        </p:spPr>
        <p:txBody>
          <a:bodyPr lIns="45718" tIns="45718" rIns="45718" bIns="45718" anchor="ctr"/>
          <a:lstStyle>
            <a:lvl1pPr marL="0" indent="0" algn="ctr">
              <a:buSzTx/>
              <a:buFontTx/>
              <a:buNone/>
              <a:defRPr sz="2800" spc="300">
                <a:solidFill>
                  <a:srgbClr val="404040"/>
                </a:solidFill>
                <a:latin typeface="Tenorite"/>
                <a:ea typeface="Tenorite"/>
                <a:cs typeface="Tenorite"/>
                <a:sym typeface="Tenorite"/>
              </a:defRPr>
            </a:lvl1pPr>
          </a:lstStyle>
          <a:p>
            <a:r>
              <a:t>CLICK TO EDIT</a:t>
            </a:r>
          </a:p>
        </p:txBody>
      </p:sp>
      <p:sp>
        <p:nvSpPr>
          <p:cNvPr id="389" name="Text Placeholder 2"/>
          <p:cNvSpPr>
            <a:spLocks noGrp="1"/>
          </p:cNvSpPr>
          <p:nvPr>
            <p:ph type="body" sz="quarter" idx="27" hasCustomPrompt="1"/>
          </p:nvPr>
        </p:nvSpPr>
        <p:spPr>
          <a:xfrm>
            <a:off x="17207050" y="10169049"/>
            <a:ext cx="4247487" cy="686125"/>
          </a:xfrm>
          <a:prstGeom prst="rect">
            <a:avLst/>
          </a:prstGeom>
        </p:spPr>
        <p:txBody>
          <a:bodyPr lIns="45718" tIns="45718" rIns="45718" bIns="45718" anchor="ctr"/>
          <a:lstStyle>
            <a:lvl1pPr marL="0" indent="0" algn="ctr">
              <a:buSzTx/>
              <a:buFontTx/>
              <a:buNone/>
              <a:defRPr sz="2800" spc="300">
                <a:solidFill>
                  <a:srgbClr val="404040"/>
                </a:solidFill>
                <a:latin typeface="Tenorite"/>
                <a:ea typeface="Tenorite"/>
                <a:cs typeface="Tenorite"/>
                <a:sym typeface="Tenorite"/>
              </a:defRPr>
            </a:lvl1pPr>
          </a:lstStyle>
          <a:p>
            <a:r>
              <a:t>CLICK TO EDIT</a:t>
            </a:r>
          </a:p>
        </p:txBody>
      </p:sp>
      <p:sp>
        <p:nvSpPr>
          <p:cNvPr id="390" name="Text Placeholder 2"/>
          <p:cNvSpPr>
            <a:spLocks noGrp="1"/>
          </p:cNvSpPr>
          <p:nvPr>
            <p:ph type="body" sz="quarter" idx="28" hasCustomPrompt="1"/>
          </p:nvPr>
        </p:nvSpPr>
        <p:spPr>
          <a:xfrm>
            <a:off x="2974362" y="10928229"/>
            <a:ext cx="3691026" cy="686125"/>
          </a:xfrm>
          <a:prstGeom prst="rect">
            <a:avLst/>
          </a:prstGeom>
        </p:spPr>
        <p:txBody>
          <a:bodyPr lIns="45718" tIns="45718" rIns="45718" bIns="45718"/>
          <a:lstStyle>
            <a:lvl1pPr marL="0" indent="0" algn="ctr">
              <a:buSzTx/>
              <a:buFontTx/>
              <a:buNone/>
              <a:defRPr sz="2000" spc="300">
                <a:solidFill>
                  <a:srgbClr val="404040"/>
                </a:solidFill>
                <a:latin typeface="Tenorite"/>
                <a:ea typeface="Tenorite"/>
                <a:cs typeface="Tenorite"/>
                <a:sym typeface="Tenorite"/>
              </a:defRPr>
            </a:lvl1pPr>
          </a:lstStyle>
          <a:p>
            <a:r>
              <a:t>CLICK TO EDIT</a:t>
            </a:r>
          </a:p>
        </p:txBody>
      </p:sp>
      <p:sp>
        <p:nvSpPr>
          <p:cNvPr id="391" name="Text Placeholder 2"/>
          <p:cNvSpPr>
            <a:spLocks noGrp="1"/>
          </p:cNvSpPr>
          <p:nvPr>
            <p:ph type="body" sz="quarter" idx="29" hasCustomPrompt="1"/>
          </p:nvPr>
        </p:nvSpPr>
        <p:spPr>
          <a:xfrm>
            <a:off x="7673826" y="10957593"/>
            <a:ext cx="3711898" cy="686125"/>
          </a:xfrm>
          <a:prstGeom prst="rect">
            <a:avLst/>
          </a:prstGeom>
        </p:spPr>
        <p:txBody>
          <a:bodyPr lIns="45718" tIns="45718" rIns="45718" bIns="45718"/>
          <a:lstStyle>
            <a:lvl1pPr marL="0" indent="0" algn="ctr">
              <a:buSzTx/>
              <a:buFontTx/>
              <a:buNone/>
              <a:defRPr sz="2000" spc="300">
                <a:solidFill>
                  <a:srgbClr val="404040"/>
                </a:solidFill>
                <a:latin typeface="Tenorite"/>
                <a:ea typeface="Tenorite"/>
                <a:cs typeface="Tenorite"/>
                <a:sym typeface="Tenorite"/>
              </a:defRPr>
            </a:lvl1pPr>
          </a:lstStyle>
          <a:p>
            <a:r>
              <a:t>CLICK TO EDIT</a:t>
            </a:r>
          </a:p>
        </p:txBody>
      </p:sp>
      <p:sp>
        <p:nvSpPr>
          <p:cNvPr id="392" name="Text Placeholder 2"/>
          <p:cNvSpPr>
            <a:spLocks noGrp="1"/>
          </p:cNvSpPr>
          <p:nvPr>
            <p:ph type="body" sz="quarter" idx="30" hasCustomPrompt="1"/>
          </p:nvPr>
        </p:nvSpPr>
        <p:spPr>
          <a:xfrm>
            <a:off x="12655153" y="10957593"/>
            <a:ext cx="3691025" cy="686125"/>
          </a:xfrm>
          <a:prstGeom prst="rect">
            <a:avLst/>
          </a:prstGeom>
        </p:spPr>
        <p:txBody>
          <a:bodyPr lIns="45718" tIns="45718" rIns="45718" bIns="45718"/>
          <a:lstStyle>
            <a:lvl1pPr marL="0" indent="0" algn="ctr">
              <a:buSzTx/>
              <a:buFontTx/>
              <a:buNone/>
              <a:defRPr sz="2000" spc="300">
                <a:solidFill>
                  <a:srgbClr val="404040"/>
                </a:solidFill>
                <a:latin typeface="Tenorite"/>
                <a:ea typeface="Tenorite"/>
                <a:cs typeface="Tenorite"/>
                <a:sym typeface="Tenorite"/>
              </a:defRPr>
            </a:lvl1pPr>
          </a:lstStyle>
          <a:p>
            <a:r>
              <a:t>CLICK TO EDIT</a:t>
            </a:r>
          </a:p>
        </p:txBody>
      </p:sp>
      <p:sp>
        <p:nvSpPr>
          <p:cNvPr id="393" name="Text Placeholder 2"/>
          <p:cNvSpPr>
            <a:spLocks noGrp="1"/>
          </p:cNvSpPr>
          <p:nvPr>
            <p:ph type="body" sz="quarter" idx="31" hasCustomPrompt="1"/>
          </p:nvPr>
        </p:nvSpPr>
        <p:spPr>
          <a:xfrm>
            <a:off x="17494916" y="10928229"/>
            <a:ext cx="3691021" cy="686125"/>
          </a:xfrm>
          <a:prstGeom prst="rect">
            <a:avLst/>
          </a:prstGeom>
        </p:spPr>
        <p:txBody>
          <a:bodyPr lIns="45718" tIns="45718" rIns="45718" bIns="45718"/>
          <a:lstStyle>
            <a:lvl1pPr marL="0" indent="0" algn="ctr">
              <a:buSzTx/>
              <a:buFontTx/>
              <a:buNone/>
              <a:defRPr sz="2000" spc="300">
                <a:solidFill>
                  <a:srgbClr val="404040"/>
                </a:solidFill>
                <a:latin typeface="Tenorite"/>
                <a:ea typeface="Tenorite"/>
                <a:cs typeface="Tenorite"/>
                <a:sym typeface="Tenorite"/>
              </a:defRPr>
            </a:lvl1pPr>
          </a:lstStyle>
          <a:p>
            <a:r>
              <a:t>CLICK TO EDIT</a:t>
            </a:r>
          </a:p>
        </p:txBody>
      </p:sp>
      <p:sp>
        <p:nvSpPr>
          <p:cNvPr id="394" name="Straight Connector 9"/>
          <p:cNvSpPr/>
          <p:nvPr/>
        </p:nvSpPr>
        <p:spPr>
          <a:xfrm flipH="1" flipV="1">
            <a:off x="14668496" y="-3"/>
            <a:ext cx="9715505" cy="1524005"/>
          </a:xfrm>
          <a:prstGeom prst="line">
            <a:avLst/>
          </a:prstGeom>
          <a:ln w="6350">
            <a:solidFill>
              <a:srgbClr val="C6BFAA"/>
            </a:solidFill>
            <a:miter/>
          </a:ln>
        </p:spPr>
        <p:txBody>
          <a:bodyPr lIns="45718" tIns="45718" rIns="45718" bIns="45718"/>
          <a:lstStyle/>
          <a:p>
            <a:endParaRPr/>
          </a:p>
        </p:txBody>
      </p:sp>
      <p:sp>
        <p:nvSpPr>
          <p:cNvPr id="395" name="Straight Connector 14"/>
          <p:cNvSpPr/>
          <p:nvPr/>
        </p:nvSpPr>
        <p:spPr>
          <a:xfrm>
            <a:off x="22974298" y="0"/>
            <a:ext cx="1409703" cy="3448053"/>
          </a:xfrm>
          <a:prstGeom prst="line">
            <a:avLst/>
          </a:prstGeom>
          <a:ln w="6350">
            <a:solidFill>
              <a:srgbClr val="C6BFAA"/>
            </a:solidFill>
            <a:miter/>
          </a:ln>
        </p:spPr>
        <p:txBody>
          <a:bodyPr lIns="45718" tIns="45718" rIns="45718" bIns="45718"/>
          <a:lstStyle/>
          <a:p>
            <a:endParaRPr/>
          </a:p>
        </p:txBody>
      </p:sp>
      <p:sp>
        <p:nvSpPr>
          <p:cNvPr id="396"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eam Slide 8 People">
    <p:bg>
      <p:bgPr>
        <a:solidFill>
          <a:srgbClr val="F7F6F3"/>
        </a:solidFill>
        <a:effectLst/>
      </p:bgPr>
    </p:bg>
    <p:spTree>
      <p:nvGrpSpPr>
        <p:cNvPr id="1" name=""/>
        <p:cNvGrpSpPr/>
        <p:nvPr/>
      </p:nvGrpSpPr>
      <p:grpSpPr>
        <a:xfrm>
          <a:off x="0" y="0"/>
          <a:ext cx="0" cy="0"/>
          <a:chOff x="0" y="0"/>
          <a:chExt cx="0" cy="0"/>
        </a:xfrm>
      </p:grpSpPr>
      <p:sp>
        <p:nvSpPr>
          <p:cNvPr id="403" name="CLICK TO EDIT MASTER TITLE STYLE"/>
          <p:cNvSpPr txBox="1">
            <a:spLocks noGrp="1"/>
          </p:cNvSpPr>
          <p:nvPr>
            <p:ph type="title" hasCustomPrompt="1"/>
          </p:nvPr>
        </p:nvSpPr>
        <p:spPr>
          <a:xfrm>
            <a:off x="3770312" y="1784355"/>
            <a:ext cx="16843377" cy="2651127"/>
          </a:xfrm>
          <a:prstGeom prst="rect">
            <a:avLst/>
          </a:prstGeom>
        </p:spPr>
        <p:txBody>
          <a:bodyPr lIns="45718" tIns="45718" rIns="45718" bIns="45718"/>
          <a:lstStyle>
            <a:lvl1pPr algn="ctr">
              <a:defRPr sz="5600" cap="all" spc="300">
                <a:solidFill>
                  <a:srgbClr val="404040"/>
                </a:solidFill>
                <a:latin typeface="Tenorite"/>
                <a:ea typeface="Tenorite"/>
                <a:cs typeface="Tenorite"/>
                <a:sym typeface="Tenorite"/>
              </a:defRPr>
            </a:lvl1pPr>
          </a:lstStyle>
          <a:p>
            <a:r>
              <a:t>CLICK TO EDIT MASTER TITLE STYLE</a:t>
            </a:r>
          </a:p>
        </p:txBody>
      </p:sp>
      <p:sp>
        <p:nvSpPr>
          <p:cNvPr id="404" name="Picture Placeholder 10"/>
          <p:cNvSpPr>
            <a:spLocks noGrp="1"/>
          </p:cNvSpPr>
          <p:nvPr>
            <p:ph type="pic" sz="quarter" idx="21"/>
          </p:nvPr>
        </p:nvSpPr>
        <p:spPr>
          <a:xfrm>
            <a:off x="3754351" y="4857750"/>
            <a:ext cx="2133603" cy="2133600"/>
          </a:xfrm>
          <a:prstGeom prst="rect">
            <a:avLst/>
          </a:prstGeom>
        </p:spPr>
        <p:txBody>
          <a:bodyPr lIns="91439" tIns="45719" rIns="91439" bIns="45719">
            <a:noAutofit/>
          </a:bodyPr>
          <a:lstStyle/>
          <a:p>
            <a:endParaRPr/>
          </a:p>
        </p:txBody>
      </p:sp>
      <p:sp>
        <p:nvSpPr>
          <p:cNvPr id="405" name="Picture Placeholder 10"/>
          <p:cNvSpPr>
            <a:spLocks noGrp="1"/>
          </p:cNvSpPr>
          <p:nvPr>
            <p:ph type="pic" sz="quarter" idx="22"/>
          </p:nvPr>
        </p:nvSpPr>
        <p:spPr>
          <a:xfrm>
            <a:off x="8452539" y="4857750"/>
            <a:ext cx="2133603" cy="2133600"/>
          </a:xfrm>
          <a:prstGeom prst="rect">
            <a:avLst/>
          </a:prstGeom>
        </p:spPr>
        <p:txBody>
          <a:bodyPr lIns="91439" tIns="45719" rIns="91439" bIns="45719">
            <a:noAutofit/>
          </a:bodyPr>
          <a:lstStyle/>
          <a:p>
            <a:endParaRPr/>
          </a:p>
        </p:txBody>
      </p:sp>
      <p:sp>
        <p:nvSpPr>
          <p:cNvPr id="406" name="Picture Placeholder 10"/>
          <p:cNvSpPr>
            <a:spLocks noGrp="1"/>
          </p:cNvSpPr>
          <p:nvPr>
            <p:ph type="pic" sz="quarter" idx="23"/>
          </p:nvPr>
        </p:nvSpPr>
        <p:spPr>
          <a:xfrm>
            <a:off x="13433868" y="4857750"/>
            <a:ext cx="2133603" cy="2133600"/>
          </a:xfrm>
          <a:prstGeom prst="rect">
            <a:avLst/>
          </a:prstGeom>
        </p:spPr>
        <p:txBody>
          <a:bodyPr lIns="91439" tIns="45719" rIns="91439" bIns="45719">
            <a:noAutofit/>
          </a:bodyPr>
          <a:lstStyle/>
          <a:p>
            <a:endParaRPr/>
          </a:p>
        </p:txBody>
      </p:sp>
      <p:sp>
        <p:nvSpPr>
          <p:cNvPr id="407" name="Picture Placeholder 10"/>
          <p:cNvSpPr>
            <a:spLocks noGrp="1"/>
          </p:cNvSpPr>
          <p:nvPr>
            <p:ph type="pic" sz="quarter" idx="24"/>
          </p:nvPr>
        </p:nvSpPr>
        <p:spPr>
          <a:xfrm>
            <a:off x="18273627" y="4857750"/>
            <a:ext cx="2133603" cy="2133600"/>
          </a:xfrm>
          <a:prstGeom prst="rect">
            <a:avLst/>
          </a:prstGeom>
        </p:spPr>
        <p:txBody>
          <a:bodyPr lIns="91439" tIns="45719" rIns="91439" bIns="45719">
            <a:noAutofit/>
          </a:bodyPr>
          <a:lstStyle/>
          <a:p>
            <a:endParaRPr/>
          </a:p>
        </p:txBody>
      </p:sp>
      <p:sp>
        <p:nvSpPr>
          <p:cNvPr id="408" name="Corpo livello uno…"/>
          <p:cNvSpPr txBox="1">
            <a:spLocks noGrp="1"/>
          </p:cNvSpPr>
          <p:nvPr>
            <p:ph type="body" sz="quarter" idx="1" hasCustomPrompt="1"/>
          </p:nvPr>
        </p:nvSpPr>
        <p:spPr>
          <a:xfrm>
            <a:off x="3000336" y="7308756"/>
            <a:ext cx="3657602" cy="686125"/>
          </a:xfrm>
          <a:prstGeom prst="rect">
            <a:avLst/>
          </a:prstGeom>
        </p:spPr>
        <p:txBody>
          <a:bodyPr lIns="45718" tIns="45718" rIns="45718" bIns="45718"/>
          <a:lstStyle>
            <a:lvl1pPr marL="0" indent="0" algn="ctr">
              <a:buSzTx/>
              <a:buFontTx/>
              <a:buNone/>
              <a:defRPr sz="2100" spc="300">
                <a:solidFill>
                  <a:srgbClr val="404040"/>
                </a:solidFill>
                <a:latin typeface="Tenorite"/>
                <a:ea typeface="Tenorite"/>
                <a:cs typeface="Tenorite"/>
                <a:sym typeface="Tenorite"/>
              </a:defRPr>
            </a:lvl1pPr>
            <a:lvl2pPr marL="0" indent="0" algn="ctr">
              <a:buSzTx/>
              <a:buFontTx/>
              <a:buNone/>
              <a:defRPr sz="2100" spc="300">
                <a:solidFill>
                  <a:srgbClr val="404040"/>
                </a:solidFill>
                <a:latin typeface="Tenorite"/>
                <a:ea typeface="Tenorite"/>
                <a:cs typeface="Tenorite"/>
                <a:sym typeface="Tenorite"/>
              </a:defRPr>
            </a:lvl2pPr>
            <a:lvl3pPr marL="0" indent="0" algn="ctr">
              <a:buSzTx/>
              <a:buFontTx/>
              <a:buNone/>
              <a:defRPr sz="2100" spc="300">
                <a:solidFill>
                  <a:srgbClr val="404040"/>
                </a:solidFill>
                <a:latin typeface="Tenorite"/>
                <a:ea typeface="Tenorite"/>
                <a:cs typeface="Tenorite"/>
                <a:sym typeface="Tenorite"/>
              </a:defRPr>
            </a:lvl3pPr>
            <a:lvl4pPr marL="0" indent="0" algn="ctr">
              <a:buSzTx/>
              <a:buFontTx/>
              <a:buNone/>
              <a:defRPr sz="2100" spc="300">
                <a:solidFill>
                  <a:srgbClr val="404040"/>
                </a:solidFill>
                <a:latin typeface="Tenorite"/>
                <a:ea typeface="Tenorite"/>
                <a:cs typeface="Tenorite"/>
                <a:sym typeface="Tenorite"/>
              </a:defRPr>
            </a:lvl4pPr>
            <a:lvl5pPr marL="0" indent="0" algn="ctr">
              <a:buSzTx/>
              <a:buFontTx/>
              <a:buNone/>
              <a:defRPr sz="2100" spc="300">
                <a:solidFill>
                  <a:srgbClr val="404040"/>
                </a:solidFill>
                <a:latin typeface="Tenorite"/>
                <a:ea typeface="Tenorite"/>
                <a:cs typeface="Tenorite"/>
                <a:sym typeface="Tenorite"/>
              </a:defRPr>
            </a:lvl5pPr>
          </a:lstStyle>
          <a:p>
            <a:r>
              <a:t>CLICK TO EDIT</a:t>
            </a:r>
          </a:p>
          <a:p>
            <a:pPr lvl="1"/>
            <a:endParaRPr/>
          </a:p>
          <a:p>
            <a:pPr lvl="2"/>
            <a:endParaRPr/>
          </a:p>
          <a:p>
            <a:pPr lvl="3"/>
            <a:endParaRPr/>
          </a:p>
          <a:p>
            <a:pPr lvl="4"/>
            <a:endParaRPr/>
          </a:p>
        </p:txBody>
      </p:sp>
      <p:sp>
        <p:nvSpPr>
          <p:cNvPr id="409" name="Text Placeholder 2"/>
          <p:cNvSpPr>
            <a:spLocks noGrp="1"/>
          </p:cNvSpPr>
          <p:nvPr>
            <p:ph type="body" sz="quarter" idx="25" hasCustomPrompt="1"/>
          </p:nvPr>
        </p:nvSpPr>
        <p:spPr>
          <a:xfrm>
            <a:off x="2780237" y="7564079"/>
            <a:ext cx="4114805" cy="686125"/>
          </a:xfrm>
          <a:prstGeom prst="rect">
            <a:avLst/>
          </a:prstGeom>
        </p:spPr>
        <p:txBody>
          <a:bodyPr lIns="45718" tIns="45718" rIns="45718" bIns="45718" anchor="ctr"/>
          <a:lstStyle>
            <a:lvl1pPr marL="0" indent="0" algn="ctr">
              <a:buSzTx/>
              <a:buFontTx/>
              <a:buNone/>
              <a:defRPr sz="1800" spc="300">
                <a:solidFill>
                  <a:srgbClr val="404040"/>
                </a:solidFill>
                <a:latin typeface="Tenorite"/>
                <a:ea typeface="Tenorite"/>
                <a:cs typeface="Tenorite"/>
                <a:sym typeface="Tenorite"/>
              </a:defRPr>
            </a:lvl1pPr>
          </a:lstStyle>
          <a:p>
            <a:r>
              <a:t>CLICK TO EDIT</a:t>
            </a:r>
          </a:p>
        </p:txBody>
      </p:sp>
      <p:sp>
        <p:nvSpPr>
          <p:cNvPr id="410" name="Text Placeholder 2"/>
          <p:cNvSpPr>
            <a:spLocks noGrp="1"/>
          </p:cNvSpPr>
          <p:nvPr>
            <p:ph type="body" sz="quarter" idx="26" hasCustomPrompt="1"/>
          </p:nvPr>
        </p:nvSpPr>
        <p:spPr>
          <a:xfrm>
            <a:off x="7698523" y="7338121"/>
            <a:ext cx="3657603" cy="686125"/>
          </a:xfrm>
          <a:prstGeom prst="rect">
            <a:avLst/>
          </a:prstGeom>
        </p:spPr>
        <p:txBody>
          <a:bodyPr lIns="45718" tIns="45718" rIns="45718" bIns="45718"/>
          <a:lstStyle>
            <a:lvl1pPr marL="0" indent="0" algn="ctr">
              <a:buSzTx/>
              <a:buFontTx/>
              <a:buNone/>
              <a:defRPr sz="2100" spc="300">
                <a:solidFill>
                  <a:srgbClr val="404040"/>
                </a:solidFill>
                <a:latin typeface="Tenorite"/>
                <a:ea typeface="Tenorite"/>
                <a:cs typeface="Tenorite"/>
                <a:sym typeface="Tenorite"/>
              </a:defRPr>
            </a:lvl1pPr>
          </a:lstStyle>
          <a:p>
            <a:r>
              <a:t>CLICK TO EDIT</a:t>
            </a:r>
          </a:p>
        </p:txBody>
      </p:sp>
      <p:sp>
        <p:nvSpPr>
          <p:cNvPr id="411" name="Text Placeholder 2"/>
          <p:cNvSpPr>
            <a:spLocks noGrp="1"/>
          </p:cNvSpPr>
          <p:nvPr>
            <p:ph type="body" sz="quarter" idx="27" hasCustomPrompt="1"/>
          </p:nvPr>
        </p:nvSpPr>
        <p:spPr>
          <a:xfrm>
            <a:off x="7478427" y="7593441"/>
            <a:ext cx="4114804" cy="686125"/>
          </a:xfrm>
          <a:prstGeom prst="rect">
            <a:avLst/>
          </a:prstGeom>
        </p:spPr>
        <p:txBody>
          <a:bodyPr lIns="45718" tIns="45718" rIns="45718" bIns="45718" anchor="ctr"/>
          <a:lstStyle>
            <a:lvl1pPr marL="0" indent="0" algn="ctr">
              <a:buSzTx/>
              <a:buFontTx/>
              <a:buNone/>
              <a:defRPr sz="1800" spc="300">
                <a:solidFill>
                  <a:srgbClr val="404040"/>
                </a:solidFill>
                <a:latin typeface="Tenorite"/>
                <a:ea typeface="Tenorite"/>
                <a:cs typeface="Tenorite"/>
                <a:sym typeface="Tenorite"/>
              </a:defRPr>
            </a:lvl1pPr>
          </a:lstStyle>
          <a:p>
            <a:r>
              <a:t>CLICK TO EDIT</a:t>
            </a:r>
          </a:p>
        </p:txBody>
      </p:sp>
      <p:sp>
        <p:nvSpPr>
          <p:cNvPr id="412" name="Text Placeholder 2"/>
          <p:cNvSpPr>
            <a:spLocks noGrp="1"/>
          </p:cNvSpPr>
          <p:nvPr>
            <p:ph type="body" sz="quarter" idx="28" hasCustomPrompt="1"/>
          </p:nvPr>
        </p:nvSpPr>
        <p:spPr>
          <a:xfrm>
            <a:off x="12679850" y="7338121"/>
            <a:ext cx="3657603" cy="686125"/>
          </a:xfrm>
          <a:prstGeom prst="rect">
            <a:avLst/>
          </a:prstGeom>
        </p:spPr>
        <p:txBody>
          <a:bodyPr lIns="45718" tIns="45718" rIns="45718" bIns="45718"/>
          <a:lstStyle>
            <a:lvl1pPr marL="0" indent="0" algn="ctr">
              <a:buSzTx/>
              <a:buFontTx/>
              <a:buNone/>
              <a:defRPr sz="2100" spc="300">
                <a:solidFill>
                  <a:srgbClr val="404040"/>
                </a:solidFill>
                <a:latin typeface="Tenorite"/>
                <a:ea typeface="Tenorite"/>
                <a:cs typeface="Tenorite"/>
                <a:sym typeface="Tenorite"/>
              </a:defRPr>
            </a:lvl1pPr>
          </a:lstStyle>
          <a:p>
            <a:r>
              <a:t>CLICK TO EDIT</a:t>
            </a:r>
          </a:p>
        </p:txBody>
      </p:sp>
      <p:sp>
        <p:nvSpPr>
          <p:cNvPr id="413" name="Text Placeholder 2"/>
          <p:cNvSpPr>
            <a:spLocks noGrp="1"/>
          </p:cNvSpPr>
          <p:nvPr>
            <p:ph type="body" sz="quarter" idx="29" hasCustomPrompt="1"/>
          </p:nvPr>
        </p:nvSpPr>
        <p:spPr>
          <a:xfrm>
            <a:off x="12435926" y="7593441"/>
            <a:ext cx="4114803" cy="686125"/>
          </a:xfrm>
          <a:prstGeom prst="rect">
            <a:avLst/>
          </a:prstGeom>
        </p:spPr>
        <p:txBody>
          <a:bodyPr lIns="45718" tIns="45718" rIns="45718" bIns="45718" anchor="ctr"/>
          <a:lstStyle>
            <a:lvl1pPr marL="0" indent="0" algn="ctr">
              <a:buSzTx/>
              <a:buFontTx/>
              <a:buNone/>
              <a:defRPr sz="1800" spc="300">
                <a:solidFill>
                  <a:srgbClr val="404040"/>
                </a:solidFill>
                <a:latin typeface="Tenorite"/>
                <a:ea typeface="Tenorite"/>
                <a:cs typeface="Tenorite"/>
                <a:sym typeface="Tenorite"/>
              </a:defRPr>
            </a:lvl1pPr>
          </a:lstStyle>
          <a:p>
            <a:r>
              <a:t>CLICK TO EDIT</a:t>
            </a:r>
          </a:p>
        </p:txBody>
      </p:sp>
      <p:sp>
        <p:nvSpPr>
          <p:cNvPr id="414" name="Text Placeholder 2"/>
          <p:cNvSpPr>
            <a:spLocks noGrp="1"/>
          </p:cNvSpPr>
          <p:nvPr>
            <p:ph type="body" sz="quarter" idx="30" hasCustomPrompt="1"/>
          </p:nvPr>
        </p:nvSpPr>
        <p:spPr>
          <a:xfrm>
            <a:off x="17519611" y="7308757"/>
            <a:ext cx="3657603" cy="686122"/>
          </a:xfrm>
          <a:prstGeom prst="rect">
            <a:avLst/>
          </a:prstGeom>
        </p:spPr>
        <p:txBody>
          <a:bodyPr lIns="45718" tIns="45718" rIns="45718" bIns="45718"/>
          <a:lstStyle>
            <a:lvl1pPr marL="0" indent="0" algn="ctr">
              <a:buSzTx/>
              <a:buFontTx/>
              <a:buNone/>
              <a:defRPr sz="2100" spc="300">
                <a:solidFill>
                  <a:srgbClr val="404040"/>
                </a:solidFill>
                <a:latin typeface="Tenorite"/>
                <a:ea typeface="Tenorite"/>
                <a:cs typeface="Tenorite"/>
                <a:sym typeface="Tenorite"/>
              </a:defRPr>
            </a:lvl1pPr>
          </a:lstStyle>
          <a:p>
            <a:r>
              <a:t>CLICK TO EDIT</a:t>
            </a:r>
          </a:p>
        </p:txBody>
      </p:sp>
      <p:sp>
        <p:nvSpPr>
          <p:cNvPr id="415" name="Text Placeholder 2"/>
          <p:cNvSpPr>
            <a:spLocks noGrp="1"/>
          </p:cNvSpPr>
          <p:nvPr>
            <p:ph type="body" sz="quarter" idx="31" hasCustomPrompt="1"/>
          </p:nvPr>
        </p:nvSpPr>
        <p:spPr>
          <a:xfrm>
            <a:off x="17268863" y="7564079"/>
            <a:ext cx="4114803" cy="686125"/>
          </a:xfrm>
          <a:prstGeom prst="rect">
            <a:avLst/>
          </a:prstGeom>
        </p:spPr>
        <p:txBody>
          <a:bodyPr lIns="45718" tIns="45718" rIns="45718" bIns="45718" anchor="ctr"/>
          <a:lstStyle>
            <a:lvl1pPr marL="0" indent="0" algn="ctr">
              <a:buSzTx/>
              <a:buFontTx/>
              <a:buNone/>
              <a:defRPr sz="1800" spc="300">
                <a:solidFill>
                  <a:srgbClr val="404040"/>
                </a:solidFill>
                <a:latin typeface="Tenorite"/>
                <a:ea typeface="Tenorite"/>
                <a:cs typeface="Tenorite"/>
                <a:sym typeface="Tenorite"/>
              </a:defRPr>
            </a:lvl1pPr>
          </a:lstStyle>
          <a:p>
            <a:r>
              <a:t>CLICK TO EDIT</a:t>
            </a:r>
          </a:p>
        </p:txBody>
      </p:sp>
      <p:sp>
        <p:nvSpPr>
          <p:cNvPr id="416" name="Picture Placeholder 10"/>
          <p:cNvSpPr>
            <a:spLocks noGrp="1"/>
          </p:cNvSpPr>
          <p:nvPr>
            <p:ph type="pic" sz="quarter" idx="32"/>
          </p:nvPr>
        </p:nvSpPr>
        <p:spPr>
          <a:xfrm>
            <a:off x="3754351" y="8575422"/>
            <a:ext cx="2133603" cy="2133603"/>
          </a:xfrm>
          <a:prstGeom prst="rect">
            <a:avLst/>
          </a:prstGeom>
        </p:spPr>
        <p:txBody>
          <a:bodyPr lIns="91439" tIns="45719" rIns="91439" bIns="45719">
            <a:noAutofit/>
          </a:bodyPr>
          <a:lstStyle/>
          <a:p>
            <a:endParaRPr/>
          </a:p>
        </p:txBody>
      </p:sp>
      <p:sp>
        <p:nvSpPr>
          <p:cNvPr id="417" name="Picture Placeholder 10"/>
          <p:cNvSpPr>
            <a:spLocks noGrp="1"/>
          </p:cNvSpPr>
          <p:nvPr>
            <p:ph type="pic" sz="quarter" idx="33"/>
          </p:nvPr>
        </p:nvSpPr>
        <p:spPr>
          <a:xfrm>
            <a:off x="8452539" y="8575422"/>
            <a:ext cx="2133603" cy="2133603"/>
          </a:xfrm>
          <a:prstGeom prst="rect">
            <a:avLst/>
          </a:prstGeom>
        </p:spPr>
        <p:txBody>
          <a:bodyPr lIns="91439" tIns="45719" rIns="91439" bIns="45719">
            <a:noAutofit/>
          </a:bodyPr>
          <a:lstStyle/>
          <a:p>
            <a:endParaRPr/>
          </a:p>
        </p:txBody>
      </p:sp>
      <p:sp>
        <p:nvSpPr>
          <p:cNvPr id="418" name="Picture Placeholder 10"/>
          <p:cNvSpPr>
            <a:spLocks noGrp="1"/>
          </p:cNvSpPr>
          <p:nvPr>
            <p:ph type="pic" sz="quarter" idx="34"/>
          </p:nvPr>
        </p:nvSpPr>
        <p:spPr>
          <a:xfrm>
            <a:off x="13433868" y="8575422"/>
            <a:ext cx="2133603" cy="2133603"/>
          </a:xfrm>
          <a:prstGeom prst="rect">
            <a:avLst/>
          </a:prstGeom>
        </p:spPr>
        <p:txBody>
          <a:bodyPr lIns="91439" tIns="45719" rIns="91439" bIns="45719">
            <a:noAutofit/>
          </a:bodyPr>
          <a:lstStyle/>
          <a:p>
            <a:endParaRPr/>
          </a:p>
        </p:txBody>
      </p:sp>
      <p:sp>
        <p:nvSpPr>
          <p:cNvPr id="419" name="Picture Placeholder 10"/>
          <p:cNvSpPr>
            <a:spLocks noGrp="1"/>
          </p:cNvSpPr>
          <p:nvPr>
            <p:ph type="pic" sz="quarter" idx="35"/>
          </p:nvPr>
        </p:nvSpPr>
        <p:spPr>
          <a:xfrm>
            <a:off x="18273627" y="8575422"/>
            <a:ext cx="2133603" cy="2133603"/>
          </a:xfrm>
          <a:prstGeom prst="rect">
            <a:avLst/>
          </a:prstGeom>
        </p:spPr>
        <p:txBody>
          <a:bodyPr lIns="91439" tIns="45719" rIns="91439" bIns="45719">
            <a:noAutofit/>
          </a:bodyPr>
          <a:lstStyle/>
          <a:p>
            <a:endParaRPr/>
          </a:p>
        </p:txBody>
      </p:sp>
      <p:sp>
        <p:nvSpPr>
          <p:cNvPr id="420" name="Text Placeholder 2"/>
          <p:cNvSpPr>
            <a:spLocks noGrp="1"/>
          </p:cNvSpPr>
          <p:nvPr>
            <p:ph type="body" sz="quarter" idx="36" hasCustomPrompt="1"/>
          </p:nvPr>
        </p:nvSpPr>
        <p:spPr>
          <a:xfrm>
            <a:off x="3000335" y="11026429"/>
            <a:ext cx="3657604" cy="686125"/>
          </a:xfrm>
          <a:prstGeom prst="rect">
            <a:avLst/>
          </a:prstGeom>
        </p:spPr>
        <p:txBody>
          <a:bodyPr lIns="45718" tIns="45718" rIns="45718" bIns="45718"/>
          <a:lstStyle>
            <a:lvl1pPr marL="0" indent="0" algn="ctr">
              <a:buSzTx/>
              <a:buFontTx/>
              <a:buNone/>
              <a:defRPr sz="2100" spc="300">
                <a:solidFill>
                  <a:srgbClr val="404040"/>
                </a:solidFill>
                <a:latin typeface="Tenorite"/>
                <a:ea typeface="Tenorite"/>
                <a:cs typeface="Tenorite"/>
                <a:sym typeface="Tenorite"/>
              </a:defRPr>
            </a:lvl1pPr>
          </a:lstStyle>
          <a:p>
            <a:r>
              <a:t>CLICK TO EDIT</a:t>
            </a:r>
          </a:p>
        </p:txBody>
      </p:sp>
      <p:sp>
        <p:nvSpPr>
          <p:cNvPr id="421" name="Text Placeholder 2"/>
          <p:cNvSpPr>
            <a:spLocks noGrp="1"/>
          </p:cNvSpPr>
          <p:nvPr>
            <p:ph type="body" sz="quarter" idx="37" hasCustomPrompt="1"/>
          </p:nvPr>
        </p:nvSpPr>
        <p:spPr>
          <a:xfrm>
            <a:off x="2780237" y="11281750"/>
            <a:ext cx="4114805" cy="686125"/>
          </a:xfrm>
          <a:prstGeom prst="rect">
            <a:avLst/>
          </a:prstGeom>
        </p:spPr>
        <p:txBody>
          <a:bodyPr lIns="45718" tIns="45718" rIns="45718" bIns="45718" anchor="ctr"/>
          <a:lstStyle>
            <a:lvl1pPr marL="0" indent="0" algn="ctr">
              <a:buSzTx/>
              <a:buFontTx/>
              <a:buNone/>
              <a:defRPr sz="1800" spc="300">
                <a:solidFill>
                  <a:srgbClr val="404040"/>
                </a:solidFill>
                <a:latin typeface="Tenorite"/>
                <a:ea typeface="Tenorite"/>
                <a:cs typeface="Tenorite"/>
                <a:sym typeface="Tenorite"/>
              </a:defRPr>
            </a:lvl1pPr>
          </a:lstStyle>
          <a:p>
            <a:r>
              <a:t>CLICK TO EDIT</a:t>
            </a:r>
          </a:p>
        </p:txBody>
      </p:sp>
      <p:sp>
        <p:nvSpPr>
          <p:cNvPr id="422" name="Text Placeholder 2"/>
          <p:cNvSpPr>
            <a:spLocks noGrp="1"/>
          </p:cNvSpPr>
          <p:nvPr>
            <p:ph type="body" sz="quarter" idx="38" hasCustomPrompt="1"/>
          </p:nvPr>
        </p:nvSpPr>
        <p:spPr>
          <a:xfrm>
            <a:off x="7698523" y="11055793"/>
            <a:ext cx="3657603" cy="686125"/>
          </a:xfrm>
          <a:prstGeom prst="rect">
            <a:avLst/>
          </a:prstGeom>
        </p:spPr>
        <p:txBody>
          <a:bodyPr lIns="45718" tIns="45718" rIns="45718" bIns="45718"/>
          <a:lstStyle>
            <a:lvl1pPr marL="0" indent="0" algn="ctr">
              <a:buSzTx/>
              <a:buFontTx/>
              <a:buNone/>
              <a:defRPr sz="2100" spc="300">
                <a:solidFill>
                  <a:srgbClr val="404040"/>
                </a:solidFill>
                <a:latin typeface="Tenorite"/>
                <a:ea typeface="Tenorite"/>
                <a:cs typeface="Tenorite"/>
                <a:sym typeface="Tenorite"/>
              </a:defRPr>
            </a:lvl1pPr>
          </a:lstStyle>
          <a:p>
            <a:r>
              <a:t>CLICK TO EDIT</a:t>
            </a:r>
          </a:p>
        </p:txBody>
      </p:sp>
      <p:sp>
        <p:nvSpPr>
          <p:cNvPr id="423" name="Text Placeholder 2"/>
          <p:cNvSpPr>
            <a:spLocks noGrp="1"/>
          </p:cNvSpPr>
          <p:nvPr>
            <p:ph type="body" sz="quarter" idx="39" hasCustomPrompt="1"/>
          </p:nvPr>
        </p:nvSpPr>
        <p:spPr>
          <a:xfrm>
            <a:off x="7478427" y="11311115"/>
            <a:ext cx="4114804" cy="686122"/>
          </a:xfrm>
          <a:prstGeom prst="rect">
            <a:avLst/>
          </a:prstGeom>
        </p:spPr>
        <p:txBody>
          <a:bodyPr lIns="45718" tIns="45718" rIns="45718" bIns="45718" anchor="ctr"/>
          <a:lstStyle>
            <a:lvl1pPr marL="0" indent="0" algn="ctr">
              <a:buSzTx/>
              <a:buFontTx/>
              <a:buNone/>
              <a:defRPr sz="1800" spc="300">
                <a:solidFill>
                  <a:srgbClr val="404040"/>
                </a:solidFill>
                <a:latin typeface="Tenorite"/>
                <a:ea typeface="Tenorite"/>
                <a:cs typeface="Tenorite"/>
                <a:sym typeface="Tenorite"/>
              </a:defRPr>
            </a:lvl1pPr>
          </a:lstStyle>
          <a:p>
            <a:r>
              <a:t>CLICK TO EDIT</a:t>
            </a:r>
          </a:p>
        </p:txBody>
      </p:sp>
      <p:sp>
        <p:nvSpPr>
          <p:cNvPr id="424" name="Text Placeholder 2"/>
          <p:cNvSpPr>
            <a:spLocks noGrp="1"/>
          </p:cNvSpPr>
          <p:nvPr>
            <p:ph type="body" sz="quarter" idx="40" hasCustomPrompt="1"/>
          </p:nvPr>
        </p:nvSpPr>
        <p:spPr>
          <a:xfrm>
            <a:off x="12679850" y="11055793"/>
            <a:ext cx="3657603" cy="686125"/>
          </a:xfrm>
          <a:prstGeom prst="rect">
            <a:avLst/>
          </a:prstGeom>
        </p:spPr>
        <p:txBody>
          <a:bodyPr lIns="45718" tIns="45718" rIns="45718" bIns="45718"/>
          <a:lstStyle>
            <a:lvl1pPr marL="0" indent="0" algn="ctr">
              <a:buSzTx/>
              <a:buFontTx/>
              <a:buNone/>
              <a:defRPr sz="2100" spc="300">
                <a:solidFill>
                  <a:srgbClr val="404040"/>
                </a:solidFill>
                <a:latin typeface="Tenorite"/>
                <a:ea typeface="Tenorite"/>
                <a:cs typeface="Tenorite"/>
                <a:sym typeface="Tenorite"/>
              </a:defRPr>
            </a:lvl1pPr>
          </a:lstStyle>
          <a:p>
            <a:r>
              <a:t>CLICK TO EDIT</a:t>
            </a:r>
          </a:p>
        </p:txBody>
      </p:sp>
      <p:sp>
        <p:nvSpPr>
          <p:cNvPr id="425" name="Text Placeholder 2"/>
          <p:cNvSpPr>
            <a:spLocks noGrp="1"/>
          </p:cNvSpPr>
          <p:nvPr>
            <p:ph type="body" sz="quarter" idx="41" hasCustomPrompt="1"/>
          </p:nvPr>
        </p:nvSpPr>
        <p:spPr>
          <a:xfrm>
            <a:off x="12459754" y="11311115"/>
            <a:ext cx="4114804" cy="686122"/>
          </a:xfrm>
          <a:prstGeom prst="rect">
            <a:avLst/>
          </a:prstGeom>
        </p:spPr>
        <p:txBody>
          <a:bodyPr lIns="45718" tIns="45718" rIns="45718" bIns="45718" anchor="ctr"/>
          <a:lstStyle>
            <a:lvl1pPr marL="0" indent="0" algn="ctr">
              <a:buSzTx/>
              <a:buFontTx/>
              <a:buNone/>
              <a:defRPr sz="1800" spc="300">
                <a:solidFill>
                  <a:srgbClr val="404040"/>
                </a:solidFill>
                <a:latin typeface="Tenorite"/>
                <a:ea typeface="Tenorite"/>
                <a:cs typeface="Tenorite"/>
                <a:sym typeface="Tenorite"/>
              </a:defRPr>
            </a:lvl1pPr>
          </a:lstStyle>
          <a:p>
            <a:r>
              <a:t>CLICK TO EDIT</a:t>
            </a:r>
          </a:p>
        </p:txBody>
      </p:sp>
      <p:sp>
        <p:nvSpPr>
          <p:cNvPr id="426" name="Text Placeholder 2"/>
          <p:cNvSpPr>
            <a:spLocks noGrp="1"/>
          </p:cNvSpPr>
          <p:nvPr>
            <p:ph type="body" sz="quarter" idx="42" hasCustomPrompt="1"/>
          </p:nvPr>
        </p:nvSpPr>
        <p:spPr>
          <a:xfrm>
            <a:off x="17519611" y="11026429"/>
            <a:ext cx="3657603" cy="686125"/>
          </a:xfrm>
          <a:prstGeom prst="rect">
            <a:avLst/>
          </a:prstGeom>
        </p:spPr>
        <p:txBody>
          <a:bodyPr lIns="45718" tIns="45718" rIns="45718" bIns="45718"/>
          <a:lstStyle>
            <a:lvl1pPr marL="0" indent="0" algn="ctr">
              <a:buSzTx/>
              <a:buFontTx/>
              <a:buNone/>
              <a:defRPr sz="2100" spc="300">
                <a:solidFill>
                  <a:srgbClr val="404040"/>
                </a:solidFill>
                <a:latin typeface="Tenorite"/>
                <a:ea typeface="Tenorite"/>
                <a:cs typeface="Tenorite"/>
                <a:sym typeface="Tenorite"/>
              </a:defRPr>
            </a:lvl1pPr>
          </a:lstStyle>
          <a:p>
            <a:r>
              <a:t>CLICK TO EDIT</a:t>
            </a:r>
          </a:p>
        </p:txBody>
      </p:sp>
      <p:sp>
        <p:nvSpPr>
          <p:cNvPr id="427" name="Text Placeholder 2"/>
          <p:cNvSpPr>
            <a:spLocks noGrp="1"/>
          </p:cNvSpPr>
          <p:nvPr>
            <p:ph type="body" sz="quarter" idx="43" hasCustomPrompt="1"/>
          </p:nvPr>
        </p:nvSpPr>
        <p:spPr>
          <a:xfrm>
            <a:off x="17268863" y="11281750"/>
            <a:ext cx="4114803" cy="686125"/>
          </a:xfrm>
          <a:prstGeom prst="rect">
            <a:avLst/>
          </a:prstGeom>
        </p:spPr>
        <p:txBody>
          <a:bodyPr lIns="45718" tIns="45718" rIns="45718" bIns="45718" anchor="ctr"/>
          <a:lstStyle>
            <a:lvl1pPr marL="0" indent="0" algn="ctr">
              <a:buSzTx/>
              <a:buFontTx/>
              <a:buNone/>
              <a:defRPr sz="1800" spc="300">
                <a:solidFill>
                  <a:srgbClr val="404040"/>
                </a:solidFill>
                <a:latin typeface="Tenorite"/>
                <a:ea typeface="Tenorite"/>
                <a:cs typeface="Tenorite"/>
                <a:sym typeface="Tenorite"/>
              </a:defRPr>
            </a:lvl1pPr>
          </a:lstStyle>
          <a:p>
            <a:r>
              <a:t>CLICK TO EDIT</a:t>
            </a:r>
          </a:p>
        </p:txBody>
      </p:sp>
      <p:pic>
        <p:nvPicPr>
          <p:cNvPr id="428" name="Graphic 12" descr="Graphic 12"/>
          <p:cNvPicPr>
            <a:picLocks noChangeAspect="1"/>
          </p:cNvPicPr>
          <p:nvPr/>
        </p:nvPicPr>
        <p:blipFill>
          <a:blip r:embed="rId2"/>
          <a:stretch>
            <a:fillRect/>
          </a:stretch>
        </p:blipFill>
        <p:spPr>
          <a:xfrm>
            <a:off x="0" y="947905"/>
            <a:ext cx="4114800" cy="3295654"/>
          </a:xfrm>
          <a:prstGeom prst="rect">
            <a:avLst/>
          </a:prstGeom>
          <a:ln w="12700">
            <a:miter lim="400000"/>
          </a:ln>
        </p:spPr>
      </p:pic>
      <p:pic>
        <p:nvPicPr>
          <p:cNvPr id="429" name="Graphic 13" descr="Graphic 13"/>
          <p:cNvPicPr>
            <a:picLocks noChangeAspect="1"/>
          </p:cNvPicPr>
          <p:nvPr/>
        </p:nvPicPr>
        <p:blipFill>
          <a:blip r:embed="rId3"/>
          <a:stretch>
            <a:fillRect/>
          </a:stretch>
        </p:blipFill>
        <p:spPr>
          <a:xfrm>
            <a:off x="22098000" y="10361778"/>
            <a:ext cx="2286000" cy="1828803"/>
          </a:xfrm>
          <a:prstGeom prst="rect">
            <a:avLst/>
          </a:prstGeom>
          <a:ln w="12700">
            <a:miter lim="400000"/>
          </a:ln>
        </p:spPr>
      </p:pic>
      <p:sp>
        <p:nvSpPr>
          <p:cNvPr id="430"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solidFill>
                  <a:srgbClr val="898989"/>
                </a:solidFill>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  Content">
    <p:spTree>
      <p:nvGrpSpPr>
        <p:cNvPr id="1" name=""/>
        <p:cNvGrpSpPr/>
        <p:nvPr/>
      </p:nvGrpSpPr>
      <p:grpSpPr>
        <a:xfrm>
          <a:off x="0" y="0"/>
          <a:ext cx="0" cy="0"/>
          <a:chOff x="0" y="0"/>
          <a:chExt cx="0" cy="0"/>
        </a:xfrm>
      </p:grpSpPr>
      <p:sp>
        <p:nvSpPr>
          <p:cNvPr id="437" name="CLICK TO EDIT MASTER TITLE STYLE"/>
          <p:cNvSpPr txBox="1">
            <a:spLocks noGrp="1"/>
          </p:cNvSpPr>
          <p:nvPr>
            <p:ph type="title" hasCustomPrompt="1"/>
          </p:nvPr>
        </p:nvSpPr>
        <p:spPr>
          <a:xfrm>
            <a:off x="3770312" y="1784355"/>
            <a:ext cx="16843377" cy="2651127"/>
          </a:xfrm>
          <a:prstGeom prst="rect">
            <a:avLst/>
          </a:prstGeom>
        </p:spPr>
        <p:txBody>
          <a:bodyPr lIns="45718" tIns="45718" rIns="45718" bIns="45718"/>
          <a:lstStyle>
            <a:lvl1pPr algn="ctr">
              <a:defRPr sz="5600" cap="all" spc="300">
                <a:solidFill>
                  <a:srgbClr val="404040"/>
                </a:solidFill>
                <a:latin typeface="Tenorite"/>
                <a:ea typeface="Tenorite"/>
                <a:cs typeface="Tenorite"/>
                <a:sym typeface="Tenorite"/>
              </a:defRPr>
            </a:lvl1pPr>
          </a:lstStyle>
          <a:p>
            <a:r>
              <a:t>CLICK TO EDIT MASTER TITLE STYLE</a:t>
            </a:r>
          </a:p>
        </p:txBody>
      </p:sp>
      <p:sp>
        <p:nvSpPr>
          <p:cNvPr id="438" name="Corpo livello uno…"/>
          <p:cNvSpPr txBox="1">
            <a:spLocks noGrp="1"/>
          </p:cNvSpPr>
          <p:nvPr>
            <p:ph type="body" sz="quarter" idx="1" hasCustomPrompt="1"/>
          </p:nvPr>
        </p:nvSpPr>
        <p:spPr>
          <a:xfrm>
            <a:off x="2150891" y="4741340"/>
            <a:ext cx="3712467" cy="3328416"/>
          </a:xfrm>
          <a:prstGeom prst="rect">
            <a:avLst/>
          </a:prstGeom>
        </p:spPr>
        <p:txBody>
          <a:bodyPr lIns="45718" tIns="45718" rIns="45718" bIns="45718"/>
          <a:lstStyle>
            <a:lvl1pPr marL="0" indent="0" algn="ctr">
              <a:buSzTx/>
              <a:buFontTx/>
              <a:buNone/>
              <a:defRPr sz="2800">
                <a:solidFill>
                  <a:srgbClr val="404040"/>
                </a:solidFill>
                <a:latin typeface="Tenorite"/>
                <a:ea typeface="Tenorite"/>
                <a:cs typeface="Tenorite"/>
                <a:sym typeface="Tenorite"/>
              </a:defRPr>
            </a:lvl1pPr>
            <a:lvl2pPr marL="0" indent="0" algn="ctr">
              <a:buSzTx/>
              <a:buFontTx/>
              <a:buNone/>
              <a:defRPr sz="2800">
                <a:solidFill>
                  <a:srgbClr val="404040"/>
                </a:solidFill>
                <a:latin typeface="Tenorite"/>
                <a:ea typeface="Tenorite"/>
                <a:cs typeface="Tenorite"/>
                <a:sym typeface="Tenorite"/>
              </a:defRPr>
            </a:lvl2pPr>
            <a:lvl3pPr marL="0" indent="0" algn="ctr">
              <a:buSzTx/>
              <a:buFontTx/>
              <a:buNone/>
              <a:defRPr sz="2800">
                <a:solidFill>
                  <a:srgbClr val="404040"/>
                </a:solidFill>
                <a:latin typeface="Tenorite"/>
                <a:ea typeface="Tenorite"/>
                <a:cs typeface="Tenorite"/>
                <a:sym typeface="Tenorite"/>
              </a:defRPr>
            </a:lvl3pPr>
            <a:lvl4pPr marL="0" indent="0" algn="ctr">
              <a:buSzTx/>
              <a:buFontTx/>
              <a:buNone/>
              <a:defRPr sz="2800">
                <a:solidFill>
                  <a:srgbClr val="404040"/>
                </a:solidFill>
                <a:latin typeface="Tenorite"/>
                <a:ea typeface="Tenorite"/>
                <a:cs typeface="Tenorite"/>
                <a:sym typeface="Tenorite"/>
              </a:defRPr>
            </a:lvl4pPr>
            <a:lvl5pPr marL="0" indent="0" algn="ctr">
              <a:buSzTx/>
              <a:buFontTx/>
              <a:buNone/>
              <a:defRPr sz="2800">
                <a:solidFill>
                  <a:srgbClr val="404040"/>
                </a:solidFill>
                <a:latin typeface="Tenorite"/>
                <a:ea typeface="Tenorite"/>
                <a:cs typeface="Tenorite"/>
                <a:sym typeface="Tenorite"/>
              </a:defRPr>
            </a:lvl5pPr>
          </a:lstStyle>
          <a:p>
            <a:r>
              <a:t>Click to add content</a:t>
            </a:r>
          </a:p>
          <a:p>
            <a:pPr lvl="1"/>
            <a:endParaRPr/>
          </a:p>
          <a:p>
            <a:pPr lvl="2"/>
            <a:endParaRPr/>
          </a:p>
          <a:p>
            <a:pPr lvl="3"/>
            <a:endParaRPr/>
          </a:p>
          <a:p>
            <a:pPr lvl="4"/>
            <a:endParaRPr/>
          </a:p>
        </p:txBody>
      </p:sp>
      <p:sp>
        <p:nvSpPr>
          <p:cNvPr id="439" name="Text Placeholder 2"/>
          <p:cNvSpPr>
            <a:spLocks noGrp="1"/>
          </p:cNvSpPr>
          <p:nvPr>
            <p:ph type="body" sz="quarter" idx="21" hasCustomPrompt="1"/>
          </p:nvPr>
        </p:nvSpPr>
        <p:spPr>
          <a:xfrm>
            <a:off x="1676400" y="7577625"/>
            <a:ext cx="4661452" cy="1609721"/>
          </a:xfrm>
          <a:prstGeom prst="rect">
            <a:avLst/>
          </a:prstGeom>
        </p:spPr>
        <p:txBody>
          <a:bodyPr lIns="0" tIns="0" rIns="0" bIns="0" anchor="b"/>
          <a:lstStyle>
            <a:lvl1pPr marL="0" indent="0" algn="ctr">
              <a:buSzTx/>
              <a:buFontTx/>
              <a:buNone/>
              <a:defRPr sz="6400" spc="300">
                <a:solidFill>
                  <a:srgbClr val="404040"/>
                </a:solidFill>
                <a:latin typeface="Tenorite"/>
                <a:ea typeface="Tenorite"/>
                <a:cs typeface="Tenorite"/>
                <a:sym typeface="Tenorite"/>
              </a:defRPr>
            </a:lvl1pPr>
          </a:lstStyle>
          <a:p>
            <a:r>
              <a:t>#</a:t>
            </a:r>
          </a:p>
        </p:txBody>
      </p:sp>
      <p:sp>
        <p:nvSpPr>
          <p:cNvPr id="440" name="Text Placeholder 2"/>
          <p:cNvSpPr>
            <a:spLocks noGrp="1"/>
          </p:cNvSpPr>
          <p:nvPr>
            <p:ph type="body" sz="quarter" idx="22" hasCustomPrompt="1"/>
          </p:nvPr>
        </p:nvSpPr>
        <p:spPr>
          <a:xfrm>
            <a:off x="1676400" y="8929620"/>
            <a:ext cx="4661452" cy="877013"/>
          </a:xfrm>
          <a:prstGeom prst="rect">
            <a:avLst/>
          </a:prstGeom>
        </p:spPr>
        <p:txBody>
          <a:bodyPr lIns="0" tIns="0" rIns="0" bIns="0" anchor="b"/>
          <a:lstStyle>
            <a:lvl1pPr marL="0" indent="0" algn="ctr">
              <a:buSzTx/>
              <a:buFontTx/>
              <a:buNone/>
              <a:defRPr sz="2800" spc="300">
                <a:solidFill>
                  <a:srgbClr val="404040"/>
                </a:solidFill>
                <a:latin typeface="Tenorite"/>
                <a:ea typeface="Tenorite"/>
                <a:cs typeface="Tenorite"/>
                <a:sym typeface="Tenorite"/>
              </a:defRPr>
            </a:lvl1pPr>
          </a:lstStyle>
          <a:p>
            <a:r>
              <a:t>CLICK TO EDIT</a:t>
            </a:r>
          </a:p>
        </p:txBody>
      </p:sp>
      <p:sp>
        <p:nvSpPr>
          <p:cNvPr id="441" name="Text Placeholder 4"/>
          <p:cNvSpPr>
            <a:spLocks noGrp="1"/>
          </p:cNvSpPr>
          <p:nvPr>
            <p:ph type="body" sz="quarter" idx="23" hasCustomPrompt="1"/>
          </p:nvPr>
        </p:nvSpPr>
        <p:spPr>
          <a:xfrm>
            <a:off x="7125330" y="7577625"/>
            <a:ext cx="4684414" cy="1609721"/>
          </a:xfrm>
          <a:prstGeom prst="rect">
            <a:avLst/>
          </a:prstGeom>
        </p:spPr>
        <p:txBody>
          <a:bodyPr lIns="0" tIns="0" rIns="0" bIns="0" anchor="b"/>
          <a:lstStyle>
            <a:lvl1pPr marL="0" indent="0" algn="ctr">
              <a:buSzTx/>
              <a:buFontTx/>
              <a:buNone/>
              <a:defRPr sz="6400" spc="300">
                <a:solidFill>
                  <a:srgbClr val="404040"/>
                </a:solidFill>
                <a:latin typeface="Tenorite"/>
                <a:ea typeface="Tenorite"/>
                <a:cs typeface="Tenorite"/>
                <a:sym typeface="Tenorite"/>
              </a:defRPr>
            </a:lvl1pPr>
          </a:lstStyle>
          <a:p>
            <a:r>
              <a:t>#</a:t>
            </a:r>
          </a:p>
        </p:txBody>
      </p:sp>
      <p:sp>
        <p:nvSpPr>
          <p:cNvPr id="442" name="Text Placeholder 4"/>
          <p:cNvSpPr>
            <a:spLocks noGrp="1"/>
          </p:cNvSpPr>
          <p:nvPr>
            <p:ph type="body" sz="quarter" idx="24" hasCustomPrompt="1"/>
          </p:nvPr>
        </p:nvSpPr>
        <p:spPr>
          <a:xfrm>
            <a:off x="7125330" y="8929620"/>
            <a:ext cx="4684414" cy="877013"/>
          </a:xfrm>
          <a:prstGeom prst="rect">
            <a:avLst/>
          </a:prstGeom>
        </p:spPr>
        <p:txBody>
          <a:bodyPr lIns="0" tIns="0" rIns="0" bIns="0" anchor="b"/>
          <a:lstStyle>
            <a:lvl1pPr marL="0" indent="0">
              <a:buSzTx/>
              <a:buFontTx/>
              <a:buNone/>
              <a:defRPr sz="2800" spc="300">
                <a:solidFill>
                  <a:srgbClr val="404040"/>
                </a:solidFill>
                <a:latin typeface="Tenorite"/>
                <a:ea typeface="Tenorite"/>
                <a:cs typeface="Tenorite"/>
                <a:sym typeface="Tenorite"/>
              </a:defRPr>
            </a:lvl1pPr>
          </a:lstStyle>
          <a:p>
            <a:r>
              <a:t>CLICK TO EDIT</a:t>
            </a:r>
          </a:p>
        </p:txBody>
      </p:sp>
      <p:sp>
        <p:nvSpPr>
          <p:cNvPr id="443" name="Text Placeholder 2"/>
          <p:cNvSpPr>
            <a:spLocks noGrp="1"/>
          </p:cNvSpPr>
          <p:nvPr>
            <p:ph type="body" sz="quarter" idx="25" hasCustomPrompt="1"/>
          </p:nvPr>
        </p:nvSpPr>
        <p:spPr>
          <a:xfrm>
            <a:off x="12597217" y="7577625"/>
            <a:ext cx="4661454" cy="1609721"/>
          </a:xfrm>
          <a:prstGeom prst="rect">
            <a:avLst/>
          </a:prstGeom>
        </p:spPr>
        <p:txBody>
          <a:bodyPr lIns="0" tIns="0" rIns="0" bIns="0" anchor="b"/>
          <a:lstStyle>
            <a:lvl1pPr marL="0" indent="0" algn="ctr">
              <a:buSzTx/>
              <a:buFontTx/>
              <a:buNone/>
              <a:defRPr sz="6400" spc="300">
                <a:solidFill>
                  <a:srgbClr val="404040"/>
                </a:solidFill>
                <a:latin typeface="Tenorite"/>
                <a:ea typeface="Tenorite"/>
                <a:cs typeface="Tenorite"/>
                <a:sym typeface="Tenorite"/>
              </a:defRPr>
            </a:lvl1pPr>
          </a:lstStyle>
          <a:p>
            <a:r>
              <a:t>#</a:t>
            </a:r>
          </a:p>
        </p:txBody>
      </p:sp>
      <p:sp>
        <p:nvSpPr>
          <p:cNvPr id="444" name="Text Placeholder 2"/>
          <p:cNvSpPr>
            <a:spLocks noGrp="1"/>
          </p:cNvSpPr>
          <p:nvPr>
            <p:ph type="body" sz="quarter" idx="26" hasCustomPrompt="1"/>
          </p:nvPr>
        </p:nvSpPr>
        <p:spPr>
          <a:xfrm>
            <a:off x="12597217" y="8929620"/>
            <a:ext cx="4661454" cy="877013"/>
          </a:xfrm>
          <a:prstGeom prst="rect">
            <a:avLst/>
          </a:prstGeom>
        </p:spPr>
        <p:txBody>
          <a:bodyPr lIns="0" tIns="0" rIns="0" bIns="0" anchor="b"/>
          <a:lstStyle>
            <a:lvl1pPr marL="0" indent="0" algn="ctr">
              <a:buSzTx/>
              <a:buFontTx/>
              <a:buNone/>
              <a:defRPr sz="2800" spc="300">
                <a:solidFill>
                  <a:srgbClr val="404040"/>
                </a:solidFill>
                <a:latin typeface="Tenorite"/>
                <a:ea typeface="Tenorite"/>
                <a:cs typeface="Tenorite"/>
                <a:sym typeface="Tenorite"/>
              </a:defRPr>
            </a:lvl1pPr>
          </a:lstStyle>
          <a:p>
            <a:r>
              <a:t>CLICK TO EDIT</a:t>
            </a:r>
          </a:p>
        </p:txBody>
      </p:sp>
      <p:sp>
        <p:nvSpPr>
          <p:cNvPr id="445" name="Text Placeholder 2"/>
          <p:cNvSpPr>
            <a:spLocks noGrp="1"/>
          </p:cNvSpPr>
          <p:nvPr>
            <p:ph type="body" sz="quarter" idx="27" hasCustomPrompt="1"/>
          </p:nvPr>
        </p:nvSpPr>
        <p:spPr>
          <a:xfrm>
            <a:off x="18046148" y="7576915"/>
            <a:ext cx="4661454" cy="1609721"/>
          </a:xfrm>
          <a:prstGeom prst="rect">
            <a:avLst/>
          </a:prstGeom>
        </p:spPr>
        <p:txBody>
          <a:bodyPr lIns="0" tIns="0" rIns="0" bIns="0" anchor="b"/>
          <a:lstStyle>
            <a:lvl1pPr marL="0" indent="0" algn="ctr">
              <a:buSzTx/>
              <a:buFontTx/>
              <a:buNone/>
              <a:defRPr sz="6400" spc="300">
                <a:solidFill>
                  <a:srgbClr val="404040"/>
                </a:solidFill>
                <a:latin typeface="Tenorite"/>
                <a:ea typeface="Tenorite"/>
                <a:cs typeface="Tenorite"/>
                <a:sym typeface="Tenorite"/>
              </a:defRPr>
            </a:lvl1pPr>
          </a:lstStyle>
          <a:p>
            <a:r>
              <a:t>#</a:t>
            </a:r>
          </a:p>
        </p:txBody>
      </p:sp>
      <p:sp>
        <p:nvSpPr>
          <p:cNvPr id="446" name="Text Placeholder 2"/>
          <p:cNvSpPr>
            <a:spLocks noGrp="1"/>
          </p:cNvSpPr>
          <p:nvPr>
            <p:ph type="body" sz="quarter" idx="28" hasCustomPrompt="1"/>
          </p:nvPr>
        </p:nvSpPr>
        <p:spPr>
          <a:xfrm>
            <a:off x="18046148" y="8928909"/>
            <a:ext cx="4661454" cy="877013"/>
          </a:xfrm>
          <a:prstGeom prst="rect">
            <a:avLst/>
          </a:prstGeom>
        </p:spPr>
        <p:txBody>
          <a:bodyPr lIns="0" tIns="0" rIns="0" bIns="0" anchor="b"/>
          <a:lstStyle>
            <a:lvl1pPr marL="0" indent="0" algn="ctr">
              <a:buSzTx/>
              <a:buFontTx/>
              <a:buNone/>
              <a:defRPr sz="2800" spc="300">
                <a:solidFill>
                  <a:srgbClr val="404040"/>
                </a:solidFill>
                <a:latin typeface="Tenorite"/>
                <a:ea typeface="Tenorite"/>
                <a:cs typeface="Tenorite"/>
                <a:sym typeface="Tenorite"/>
              </a:defRPr>
            </a:lvl1pPr>
          </a:lstStyle>
          <a:p>
            <a:r>
              <a:t>CLICK TO EDIT</a:t>
            </a:r>
          </a:p>
        </p:txBody>
      </p:sp>
      <p:sp>
        <p:nvSpPr>
          <p:cNvPr id="447" name="Straight Connector 15"/>
          <p:cNvSpPr/>
          <p:nvPr/>
        </p:nvSpPr>
        <p:spPr>
          <a:xfrm flipH="1">
            <a:off x="-2" y="0"/>
            <a:ext cx="2476505" cy="2656118"/>
          </a:xfrm>
          <a:prstGeom prst="line">
            <a:avLst/>
          </a:prstGeom>
          <a:ln w="3175">
            <a:solidFill>
              <a:srgbClr val="E3B18D"/>
            </a:solidFill>
            <a:miter/>
          </a:ln>
        </p:spPr>
        <p:txBody>
          <a:bodyPr lIns="45718" tIns="45718" rIns="45718" bIns="45718"/>
          <a:lstStyle/>
          <a:p>
            <a:endParaRPr/>
          </a:p>
        </p:txBody>
      </p:sp>
      <p:sp>
        <p:nvSpPr>
          <p:cNvPr id="448" name="Straight Connector 19"/>
          <p:cNvSpPr/>
          <p:nvPr/>
        </p:nvSpPr>
        <p:spPr>
          <a:xfrm flipH="1">
            <a:off x="-2" y="-1"/>
            <a:ext cx="7581903" cy="1784358"/>
          </a:xfrm>
          <a:prstGeom prst="line">
            <a:avLst/>
          </a:prstGeom>
          <a:ln w="6350">
            <a:solidFill>
              <a:srgbClr val="E3B18D"/>
            </a:solidFill>
            <a:miter/>
          </a:ln>
        </p:spPr>
        <p:txBody>
          <a:bodyPr lIns="45718" tIns="45718" rIns="45718" bIns="45718"/>
          <a:lstStyle/>
          <a:p>
            <a:endParaRPr/>
          </a:p>
        </p:txBody>
      </p:sp>
      <p:sp>
        <p:nvSpPr>
          <p:cNvPr id="449"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Summary">
    <p:spTree>
      <p:nvGrpSpPr>
        <p:cNvPr id="1" name=""/>
        <p:cNvGrpSpPr/>
        <p:nvPr/>
      </p:nvGrpSpPr>
      <p:grpSpPr>
        <a:xfrm>
          <a:off x="0" y="0"/>
          <a:ext cx="0" cy="0"/>
          <a:chOff x="0" y="0"/>
          <a:chExt cx="0" cy="0"/>
        </a:xfrm>
      </p:grpSpPr>
      <p:sp>
        <p:nvSpPr>
          <p:cNvPr id="456" name="CLICK TO EDIT MASTER TITLE STYLE"/>
          <p:cNvSpPr txBox="1">
            <a:spLocks noGrp="1"/>
          </p:cNvSpPr>
          <p:nvPr>
            <p:ph type="title" hasCustomPrompt="1"/>
          </p:nvPr>
        </p:nvSpPr>
        <p:spPr>
          <a:xfrm>
            <a:off x="10953750" y="3343278"/>
            <a:ext cx="10223500" cy="2409827"/>
          </a:xfrm>
          <a:prstGeom prst="rect">
            <a:avLst/>
          </a:prstGeom>
        </p:spPr>
        <p:txBody>
          <a:bodyPr lIns="45718" tIns="45718" rIns="45718" bIns="45718" anchor="b"/>
          <a:lstStyle>
            <a:lvl1pPr>
              <a:defRPr sz="5600" cap="all" spc="300">
                <a:solidFill>
                  <a:srgbClr val="404040"/>
                </a:solidFill>
                <a:latin typeface="Tenorite"/>
                <a:ea typeface="Tenorite"/>
                <a:cs typeface="Tenorite"/>
                <a:sym typeface="Tenorite"/>
              </a:defRPr>
            </a:lvl1pPr>
          </a:lstStyle>
          <a:p>
            <a:r>
              <a:t>CLICK TO EDIT MASTER TITLE STYLE</a:t>
            </a:r>
          </a:p>
        </p:txBody>
      </p:sp>
      <p:sp>
        <p:nvSpPr>
          <p:cNvPr id="457" name="Corpo livello uno…"/>
          <p:cNvSpPr txBox="1">
            <a:spLocks noGrp="1"/>
          </p:cNvSpPr>
          <p:nvPr>
            <p:ph type="body" sz="quarter" idx="1"/>
          </p:nvPr>
        </p:nvSpPr>
        <p:spPr>
          <a:xfrm>
            <a:off x="10953750" y="7365092"/>
            <a:ext cx="10223500" cy="3051179"/>
          </a:xfrm>
          <a:prstGeom prst="rect">
            <a:avLst/>
          </a:prstGeom>
        </p:spPr>
        <p:txBody>
          <a:bodyPr lIns="45718" tIns="45718" rIns="45718" bIns="45718" anchor="b"/>
          <a:lstStyle>
            <a:lvl1pPr marL="0" indent="0">
              <a:lnSpc>
                <a:spcPct val="100000"/>
              </a:lnSpc>
              <a:buSzTx/>
              <a:buFontTx/>
              <a:buNone/>
              <a:defRPr sz="2800" spc="100">
                <a:solidFill>
                  <a:srgbClr val="404040"/>
                </a:solidFill>
                <a:latin typeface="Tenorite"/>
                <a:ea typeface="Tenorite"/>
                <a:cs typeface="Tenorite"/>
                <a:sym typeface="Tenorite"/>
              </a:defRPr>
            </a:lvl1pPr>
            <a:lvl2pPr marL="0" indent="0">
              <a:lnSpc>
                <a:spcPct val="100000"/>
              </a:lnSpc>
              <a:buSzTx/>
              <a:buFontTx/>
              <a:buNone/>
              <a:defRPr sz="2800" spc="100">
                <a:solidFill>
                  <a:srgbClr val="404040"/>
                </a:solidFill>
                <a:latin typeface="Tenorite"/>
                <a:ea typeface="Tenorite"/>
                <a:cs typeface="Tenorite"/>
                <a:sym typeface="Tenorite"/>
              </a:defRPr>
            </a:lvl2pPr>
            <a:lvl3pPr marL="0" indent="0">
              <a:lnSpc>
                <a:spcPct val="100000"/>
              </a:lnSpc>
              <a:buSzTx/>
              <a:buFontTx/>
              <a:buNone/>
              <a:defRPr sz="2800" spc="100">
                <a:solidFill>
                  <a:srgbClr val="404040"/>
                </a:solidFill>
                <a:latin typeface="Tenorite"/>
                <a:ea typeface="Tenorite"/>
                <a:cs typeface="Tenorite"/>
                <a:sym typeface="Tenorite"/>
              </a:defRPr>
            </a:lvl3pPr>
            <a:lvl4pPr marL="0" indent="0">
              <a:lnSpc>
                <a:spcPct val="100000"/>
              </a:lnSpc>
              <a:buSzTx/>
              <a:buFontTx/>
              <a:buNone/>
              <a:defRPr sz="2800" spc="100">
                <a:solidFill>
                  <a:srgbClr val="404040"/>
                </a:solidFill>
                <a:latin typeface="Tenorite"/>
                <a:ea typeface="Tenorite"/>
                <a:cs typeface="Tenorite"/>
                <a:sym typeface="Tenorite"/>
              </a:defRPr>
            </a:lvl4pPr>
            <a:lvl5pPr marL="0" indent="0">
              <a:lnSpc>
                <a:spcPct val="100000"/>
              </a:lnSpc>
              <a:buSzTx/>
              <a:buFontTx/>
              <a:buNone/>
              <a:defRPr sz="2800" spc="100">
                <a:solidFill>
                  <a:srgbClr val="404040"/>
                </a:solidFill>
                <a:latin typeface="Tenorite"/>
                <a:ea typeface="Tenorite"/>
                <a:cs typeface="Tenorite"/>
                <a:sym typeface="Tenorite"/>
              </a:defRPr>
            </a:lvl5pPr>
          </a:lstStyle>
          <a:p>
            <a:r>
              <a:t>Corpo livello uno</a:t>
            </a:r>
          </a:p>
          <a:p>
            <a:pPr lvl="1"/>
            <a:r>
              <a:t>Corpo livello due</a:t>
            </a:r>
          </a:p>
          <a:p>
            <a:pPr lvl="2"/>
            <a:r>
              <a:t>Corpo livello tre</a:t>
            </a:r>
          </a:p>
          <a:p>
            <a:pPr lvl="3"/>
            <a:r>
              <a:t>Corpo livello quattro</a:t>
            </a:r>
          </a:p>
          <a:p>
            <a:pPr lvl="4"/>
            <a:r>
              <a:t>Corpo livello cinque</a:t>
            </a:r>
          </a:p>
        </p:txBody>
      </p:sp>
      <p:sp>
        <p:nvSpPr>
          <p:cNvPr id="458" name="Straight Connector 22"/>
          <p:cNvSpPr/>
          <p:nvPr/>
        </p:nvSpPr>
        <p:spPr>
          <a:xfrm flipH="1" flipV="1">
            <a:off x="-1" y="1752599"/>
            <a:ext cx="9525004" cy="3257553"/>
          </a:xfrm>
          <a:prstGeom prst="line">
            <a:avLst/>
          </a:prstGeom>
          <a:ln w="6350">
            <a:solidFill>
              <a:srgbClr val="E3B18D"/>
            </a:solidFill>
            <a:miter/>
          </a:ln>
        </p:spPr>
        <p:txBody>
          <a:bodyPr lIns="45718" tIns="45718" rIns="45718" bIns="45718"/>
          <a:lstStyle/>
          <a:p>
            <a:endParaRPr/>
          </a:p>
        </p:txBody>
      </p:sp>
      <p:sp>
        <p:nvSpPr>
          <p:cNvPr id="459" name="Straight Connector 11"/>
          <p:cNvSpPr/>
          <p:nvPr/>
        </p:nvSpPr>
        <p:spPr>
          <a:xfrm flipH="1" flipV="1">
            <a:off x="5276847" y="-1"/>
            <a:ext cx="4248155" cy="10372730"/>
          </a:xfrm>
          <a:prstGeom prst="line">
            <a:avLst/>
          </a:prstGeom>
          <a:ln w="6350">
            <a:solidFill>
              <a:srgbClr val="E3B18D"/>
            </a:solidFill>
            <a:miter/>
          </a:ln>
        </p:spPr>
        <p:txBody>
          <a:bodyPr lIns="45718" tIns="45718" rIns="45718" bIns="45718"/>
          <a:lstStyle/>
          <a:p>
            <a:endParaRPr/>
          </a:p>
        </p:txBody>
      </p:sp>
      <p:sp>
        <p:nvSpPr>
          <p:cNvPr id="460" name="Numero diapositiva"/>
          <p:cNvSpPr txBox="1">
            <a:spLocks noGrp="1"/>
          </p:cNvSpPr>
          <p:nvPr>
            <p:ph type="sldNum" sz="quarter" idx="2"/>
          </p:nvPr>
        </p:nvSpPr>
        <p:spPr>
          <a:xfrm>
            <a:off x="22349192"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losing">
    <p:bg>
      <p:bgPr>
        <a:solidFill>
          <a:srgbClr val="F7F6F3"/>
        </a:solidFill>
        <a:effectLst/>
      </p:bgPr>
    </p:bg>
    <p:spTree>
      <p:nvGrpSpPr>
        <p:cNvPr id="1" name=""/>
        <p:cNvGrpSpPr/>
        <p:nvPr/>
      </p:nvGrpSpPr>
      <p:grpSpPr>
        <a:xfrm>
          <a:off x="0" y="0"/>
          <a:ext cx="0" cy="0"/>
          <a:chOff x="0" y="0"/>
          <a:chExt cx="0" cy="0"/>
        </a:xfrm>
      </p:grpSpPr>
      <p:sp>
        <p:nvSpPr>
          <p:cNvPr id="467" name="CLICK TO EDIT MASTER TITLE STYLE"/>
          <p:cNvSpPr txBox="1">
            <a:spLocks noGrp="1"/>
          </p:cNvSpPr>
          <p:nvPr>
            <p:ph type="title" hasCustomPrompt="1"/>
          </p:nvPr>
        </p:nvSpPr>
        <p:spPr>
          <a:xfrm>
            <a:off x="8534400" y="3231470"/>
            <a:ext cx="8359141" cy="3049473"/>
          </a:xfrm>
          <a:prstGeom prst="rect">
            <a:avLst/>
          </a:prstGeom>
        </p:spPr>
        <p:txBody>
          <a:bodyPr lIns="45718" tIns="45718" rIns="45718" bIns="45718" anchor="b"/>
          <a:lstStyle>
            <a:lvl1pPr>
              <a:defRPr sz="6400" cap="all" spc="300">
                <a:solidFill>
                  <a:srgbClr val="404040"/>
                </a:solidFill>
                <a:latin typeface="Tenorite"/>
                <a:ea typeface="Tenorite"/>
                <a:cs typeface="Tenorite"/>
                <a:sym typeface="Tenorite"/>
              </a:defRPr>
            </a:lvl1pPr>
          </a:lstStyle>
          <a:p>
            <a:r>
              <a:t>CLICK TO EDIT MASTER TITLE STYLE</a:t>
            </a:r>
          </a:p>
        </p:txBody>
      </p:sp>
      <p:sp>
        <p:nvSpPr>
          <p:cNvPr id="468" name="Corpo livello uno…"/>
          <p:cNvSpPr txBox="1">
            <a:spLocks noGrp="1"/>
          </p:cNvSpPr>
          <p:nvPr>
            <p:ph type="body" sz="quarter" idx="1"/>
          </p:nvPr>
        </p:nvSpPr>
        <p:spPr>
          <a:xfrm>
            <a:off x="8534400" y="6476207"/>
            <a:ext cx="8359141" cy="4008324"/>
          </a:xfrm>
          <a:prstGeom prst="rect">
            <a:avLst/>
          </a:prstGeom>
        </p:spPr>
        <p:txBody>
          <a:bodyPr lIns="45718" tIns="45718" rIns="45718" bIns="45718"/>
          <a:lstStyle>
            <a:lvl1pPr marL="0" indent="0">
              <a:lnSpc>
                <a:spcPct val="150000"/>
              </a:lnSpc>
              <a:buSzTx/>
              <a:buFontTx/>
              <a:buNone/>
              <a:defRPr sz="2800" spc="100">
                <a:solidFill>
                  <a:srgbClr val="404040"/>
                </a:solidFill>
                <a:latin typeface="Tenorite"/>
                <a:ea typeface="Tenorite"/>
                <a:cs typeface="Tenorite"/>
                <a:sym typeface="Tenorite"/>
              </a:defRPr>
            </a:lvl1pPr>
            <a:lvl2pPr marL="0" indent="0">
              <a:lnSpc>
                <a:spcPct val="150000"/>
              </a:lnSpc>
              <a:buSzTx/>
              <a:buFontTx/>
              <a:buNone/>
              <a:defRPr sz="2800" spc="100">
                <a:solidFill>
                  <a:srgbClr val="404040"/>
                </a:solidFill>
                <a:latin typeface="Tenorite"/>
                <a:ea typeface="Tenorite"/>
                <a:cs typeface="Tenorite"/>
                <a:sym typeface="Tenorite"/>
              </a:defRPr>
            </a:lvl2pPr>
            <a:lvl3pPr marL="0" indent="0">
              <a:lnSpc>
                <a:spcPct val="150000"/>
              </a:lnSpc>
              <a:buSzTx/>
              <a:buFontTx/>
              <a:buNone/>
              <a:defRPr sz="2800" spc="100">
                <a:solidFill>
                  <a:srgbClr val="404040"/>
                </a:solidFill>
                <a:latin typeface="Tenorite"/>
                <a:ea typeface="Tenorite"/>
                <a:cs typeface="Tenorite"/>
                <a:sym typeface="Tenorite"/>
              </a:defRPr>
            </a:lvl3pPr>
            <a:lvl4pPr marL="0" indent="0">
              <a:lnSpc>
                <a:spcPct val="150000"/>
              </a:lnSpc>
              <a:buSzTx/>
              <a:buFontTx/>
              <a:buNone/>
              <a:defRPr sz="2800" spc="100">
                <a:solidFill>
                  <a:srgbClr val="404040"/>
                </a:solidFill>
                <a:latin typeface="Tenorite"/>
                <a:ea typeface="Tenorite"/>
                <a:cs typeface="Tenorite"/>
                <a:sym typeface="Tenorite"/>
              </a:defRPr>
            </a:lvl4pPr>
            <a:lvl5pPr marL="0" indent="0">
              <a:lnSpc>
                <a:spcPct val="150000"/>
              </a:lnSpc>
              <a:buSzTx/>
              <a:buFontTx/>
              <a:buNone/>
              <a:defRPr sz="2800" spc="100">
                <a:solidFill>
                  <a:srgbClr val="404040"/>
                </a:solidFill>
                <a:latin typeface="Tenorite"/>
                <a:ea typeface="Tenorite"/>
                <a:cs typeface="Tenorite"/>
                <a:sym typeface="Tenorite"/>
              </a:defRPr>
            </a:lvl5pPr>
          </a:lstStyle>
          <a:p>
            <a:r>
              <a:t>Corpo livello uno</a:t>
            </a:r>
          </a:p>
          <a:p>
            <a:pPr lvl="1"/>
            <a:r>
              <a:t>Corpo livello due</a:t>
            </a:r>
          </a:p>
          <a:p>
            <a:pPr lvl="2"/>
            <a:r>
              <a:t>Corpo livello tre</a:t>
            </a:r>
          </a:p>
          <a:p>
            <a:pPr lvl="3"/>
            <a:r>
              <a:t>Corpo livello quattro</a:t>
            </a:r>
          </a:p>
          <a:p>
            <a:pPr lvl="4"/>
            <a:r>
              <a:t>Corpo livello cinque</a:t>
            </a:r>
          </a:p>
        </p:txBody>
      </p:sp>
      <p:pic>
        <p:nvPicPr>
          <p:cNvPr id="469" name="Graphic 5" descr="Graphic 5"/>
          <p:cNvPicPr>
            <a:picLocks noChangeAspect="1"/>
          </p:cNvPicPr>
          <p:nvPr/>
        </p:nvPicPr>
        <p:blipFill>
          <a:blip r:embed="rId2"/>
          <a:stretch>
            <a:fillRect/>
          </a:stretch>
        </p:blipFill>
        <p:spPr>
          <a:xfrm>
            <a:off x="0" y="0"/>
            <a:ext cx="6353877" cy="13716000"/>
          </a:xfrm>
          <a:prstGeom prst="rect">
            <a:avLst/>
          </a:prstGeom>
          <a:ln w="12700">
            <a:miter lim="400000"/>
          </a:ln>
        </p:spPr>
      </p:pic>
      <p:sp>
        <p:nvSpPr>
          <p:cNvPr id="470" name="Numero diapositiva"/>
          <p:cNvSpPr txBox="1">
            <a:spLocks noGrp="1"/>
          </p:cNvSpPr>
          <p:nvPr>
            <p:ph type="sldNum" sz="quarter" idx="2"/>
          </p:nvPr>
        </p:nvSpPr>
        <p:spPr>
          <a:xfrm>
            <a:off x="22349190" y="12892407"/>
            <a:ext cx="358410" cy="370837"/>
          </a:xfrm>
          <a:prstGeom prst="rect">
            <a:avLst/>
          </a:prstGeom>
        </p:spPr>
        <p:txBody>
          <a:bodyPr lIns="45718" tIns="45718" rIns="45718" bIns="45718"/>
          <a:lstStyle>
            <a:lvl1pPr>
              <a:defRPr sz="1800">
                <a:latin typeface="Tenorite"/>
                <a:ea typeface="Tenorite"/>
                <a:cs typeface="Tenorite"/>
                <a:sym typeface="Tenorite"/>
              </a:defRPr>
            </a:lvl1pPr>
          </a:lstStyle>
          <a:p>
            <a:fld id="{86CB4B4D-7CA3-9044-876B-883B54F8677D}" type="slidenum">
              <a:t>‹N›</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77" name="Titolo Testo"/>
          <p:cNvSpPr txBox="1">
            <a:spLocks noGrp="1"/>
          </p:cNvSpPr>
          <p:nvPr>
            <p:ph type="title"/>
          </p:nvPr>
        </p:nvSpPr>
        <p:spPr>
          <a:xfrm>
            <a:off x="9041830" y="4189712"/>
            <a:ext cx="11125736" cy="4073086"/>
          </a:xfrm>
          <a:prstGeom prst="rect">
            <a:avLst/>
          </a:prstGeom>
        </p:spPr>
        <p:txBody>
          <a:bodyPr lIns="71435" tIns="71435" rIns="71435" bIns="71435"/>
          <a:lstStyle>
            <a:lvl1pPr defTabSz="821529">
              <a:lnSpc>
                <a:spcPct val="100000"/>
              </a:lnSpc>
              <a:defRPr sz="10400">
                <a:solidFill>
                  <a:srgbClr val="941100"/>
                </a:solidFill>
                <a:latin typeface="Helvetica Neue Medium"/>
                <a:ea typeface="Helvetica Neue Medium"/>
                <a:cs typeface="Helvetica Neue Medium"/>
                <a:sym typeface="Helvetica Neue Medium"/>
              </a:defRPr>
            </a:lvl1pPr>
          </a:lstStyle>
          <a:p>
            <a:r>
              <a:t>Titolo Testo</a:t>
            </a:r>
          </a:p>
        </p:txBody>
      </p:sp>
      <p:sp>
        <p:nvSpPr>
          <p:cNvPr id="478" name="Corpo livello uno…"/>
          <p:cNvSpPr txBox="1">
            <a:spLocks noGrp="1"/>
          </p:cNvSpPr>
          <p:nvPr>
            <p:ph type="body" sz="quarter" idx="1"/>
          </p:nvPr>
        </p:nvSpPr>
        <p:spPr>
          <a:xfrm>
            <a:off x="9247664" y="8306461"/>
            <a:ext cx="11312854" cy="1589487"/>
          </a:xfrm>
          <a:prstGeom prst="rect">
            <a:avLst/>
          </a:prstGeom>
        </p:spPr>
        <p:txBody>
          <a:bodyPr lIns="71435" tIns="71435" rIns="71435" bIns="71435"/>
          <a:lstStyle>
            <a:lvl1pPr marL="0" indent="0" defTabSz="821529">
              <a:lnSpc>
                <a:spcPct val="100000"/>
              </a:lnSpc>
              <a:spcBef>
                <a:spcPts val="0"/>
              </a:spcBef>
              <a:buSzTx/>
              <a:buFontTx/>
              <a:buNone/>
              <a:defRPr sz="5200" i="1">
                <a:latin typeface="+mj-lt"/>
                <a:ea typeface="+mj-ea"/>
                <a:cs typeface="+mj-cs"/>
                <a:sym typeface="Helvetica Neue"/>
              </a:defRPr>
            </a:lvl1pPr>
            <a:lvl2pPr marL="0" indent="0" defTabSz="821529">
              <a:lnSpc>
                <a:spcPct val="100000"/>
              </a:lnSpc>
              <a:spcBef>
                <a:spcPts val="0"/>
              </a:spcBef>
              <a:buSzTx/>
              <a:buFontTx/>
              <a:buNone/>
              <a:defRPr sz="5200" i="1">
                <a:latin typeface="+mj-lt"/>
                <a:ea typeface="+mj-ea"/>
                <a:cs typeface="+mj-cs"/>
                <a:sym typeface="Helvetica Neue"/>
              </a:defRPr>
            </a:lvl2pPr>
            <a:lvl3pPr marL="0" indent="0" defTabSz="821529">
              <a:lnSpc>
                <a:spcPct val="100000"/>
              </a:lnSpc>
              <a:spcBef>
                <a:spcPts val="0"/>
              </a:spcBef>
              <a:buSzTx/>
              <a:buFontTx/>
              <a:buNone/>
              <a:defRPr sz="5200" i="1">
                <a:latin typeface="+mj-lt"/>
                <a:ea typeface="+mj-ea"/>
                <a:cs typeface="+mj-cs"/>
                <a:sym typeface="Helvetica Neue"/>
              </a:defRPr>
            </a:lvl3pPr>
            <a:lvl4pPr marL="0" indent="0" defTabSz="821529">
              <a:lnSpc>
                <a:spcPct val="100000"/>
              </a:lnSpc>
              <a:spcBef>
                <a:spcPts val="0"/>
              </a:spcBef>
              <a:buSzTx/>
              <a:buFontTx/>
              <a:buNone/>
              <a:defRPr sz="5200" i="1">
                <a:latin typeface="+mj-lt"/>
                <a:ea typeface="+mj-ea"/>
                <a:cs typeface="+mj-cs"/>
                <a:sym typeface="Helvetica Neue"/>
              </a:defRPr>
            </a:lvl4pPr>
            <a:lvl5pPr marL="0" indent="0" defTabSz="821529">
              <a:lnSpc>
                <a:spcPct val="100000"/>
              </a:lnSpc>
              <a:spcBef>
                <a:spcPts val="0"/>
              </a:spcBef>
              <a:buSzTx/>
              <a:buFontTx/>
              <a:buNone/>
              <a:defRPr sz="5200" i="1">
                <a:latin typeface="+mj-lt"/>
                <a:ea typeface="+mj-ea"/>
                <a:cs typeface="+mj-cs"/>
                <a:sym typeface="Helvetica Neue"/>
              </a:defRPr>
            </a:lvl5pPr>
          </a:lstStyle>
          <a:p>
            <a:r>
              <a:t>Corpo livello uno</a:t>
            </a:r>
          </a:p>
          <a:p>
            <a:pPr lvl="1"/>
            <a:r>
              <a:t>Corpo livello due</a:t>
            </a:r>
          </a:p>
          <a:p>
            <a:pPr lvl="2"/>
            <a:r>
              <a:t>Corpo livello tre</a:t>
            </a:r>
          </a:p>
          <a:p>
            <a:pPr lvl="3"/>
            <a:r>
              <a:t>Corpo livello quattro</a:t>
            </a:r>
          </a:p>
          <a:p>
            <a:pPr lvl="4"/>
            <a:r>
              <a:t>Corpo livello cinque</a:t>
            </a:r>
          </a:p>
        </p:txBody>
      </p:sp>
      <p:pic>
        <p:nvPicPr>
          <p:cNvPr id="479" name="LOGO_INFN_NEWS_sito.jpg" descr="LOGO_INFN_NEWS_sito.jpg"/>
          <p:cNvPicPr>
            <a:picLocks noChangeAspect="1"/>
          </p:cNvPicPr>
          <p:nvPr/>
        </p:nvPicPr>
        <p:blipFill>
          <a:blip r:embed="rId2"/>
          <a:srcRect l="8621" r="8621"/>
          <a:stretch>
            <a:fillRect/>
          </a:stretch>
        </p:blipFill>
        <p:spPr>
          <a:xfrm>
            <a:off x="3179732" y="4523194"/>
            <a:ext cx="5079053" cy="3406198"/>
          </a:xfrm>
          <a:prstGeom prst="rect">
            <a:avLst/>
          </a:prstGeom>
          <a:ln w="25400">
            <a:solidFill>
              <a:srgbClr val="F3F7F5"/>
            </a:solidFill>
            <a:miter lim="400000"/>
          </a:ln>
          <a:effectLst>
            <a:outerShdw blurRad="63500" dist="25400" dir="3600000" rotWithShape="0">
              <a:srgbClr val="000000">
                <a:alpha val="70000"/>
              </a:srgbClr>
            </a:outerShdw>
          </a:effectLst>
        </p:spPr>
      </p:pic>
      <p:sp>
        <p:nvSpPr>
          <p:cNvPr id="480" name="GAP Cirrone, PhD - pablo.cirrone@lns.infn.it"/>
          <p:cNvSpPr txBox="1"/>
          <p:nvPr/>
        </p:nvSpPr>
        <p:spPr>
          <a:xfrm>
            <a:off x="3129588" y="13202412"/>
            <a:ext cx="17288480" cy="402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l" defTabSz="821529">
              <a:defRPr sz="1800" i="1">
                <a:latin typeface="Arial"/>
                <a:ea typeface="Arial"/>
                <a:cs typeface="Arial"/>
                <a:sym typeface="Arial"/>
              </a:defRPr>
            </a:lvl1pPr>
          </a:lstStyle>
          <a:p>
            <a:r>
              <a:t>GAP Cirrone, PhD - pablo.cirrone@lns.infn.it</a:t>
            </a:r>
          </a:p>
        </p:txBody>
      </p:sp>
      <p:sp>
        <p:nvSpPr>
          <p:cNvPr id="481" name="Numero diapositiva"/>
          <p:cNvSpPr txBox="1">
            <a:spLocks noGrp="1"/>
          </p:cNvSpPr>
          <p:nvPr>
            <p:ph type="sldNum" sz="quarter" idx="2"/>
          </p:nvPr>
        </p:nvSpPr>
        <p:spPr>
          <a:xfrm>
            <a:off x="20730099" y="13181071"/>
            <a:ext cx="466265" cy="477668"/>
          </a:xfrm>
          <a:prstGeom prst="rect">
            <a:avLst/>
          </a:prstGeom>
        </p:spPr>
        <p:txBody>
          <a:bodyPr lIns="71435" tIns="71435" rIns="71435" bIns="71435" anchor="t"/>
          <a:lstStyle>
            <a:lvl1pPr algn="ctr" defTabSz="821529">
              <a:defRPr sz="2200">
                <a:solidFill>
                  <a:srgbClr val="000000"/>
                </a:solidFill>
                <a:latin typeface="Helvetica Neue Thin"/>
                <a:ea typeface="Helvetica Neue Thin"/>
                <a:cs typeface="Helvetica Neue Thin"/>
                <a:sym typeface="Helvetica Neue Thin"/>
              </a:defRPr>
            </a:lvl1pPr>
          </a:lstStyle>
          <a:p>
            <a:fld id="{86CB4B4D-7CA3-9044-876B-883B54F8677D}" type="slidenum">
              <a:t>‹N›</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88" name="Titolo Testo"/>
          <p:cNvSpPr txBox="1">
            <a:spLocks noGrp="1"/>
          </p:cNvSpPr>
          <p:nvPr>
            <p:ph type="title"/>
          </p:nvPr>
        </p:nvSpPr>
        <p:spPr>
          <a:xfrm>
            <a:off x="3048000" y="2244725"/>
            <a:ext cx="18288000" cy="4775202"/>
          </a:xfrm>
          <a:prstGeom prst="rect">
            <a:avLst/>
          </a:prstGeom>
        </p:spPr>
        <p:txBody>
          <a:bodyPr anchor="b"/>
          <a:lstStyle>
            <a:lvl1pPr algn="ctr">
              <a:defRPr sz="12000"/>
            </a:lvl1pPr>
          </a:lstStyle>
          <a:p>
            <a:r>
              <a:t>Titolo Testo</a:t>
            </a:r>
          </a:p>
        </p:txBody>
      </p:sp>
      <p:sp>
        <p:nvSpPr>
          <p:cNvPr id="489" name="Corpo livello uno…"/>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0" algn="ctr">
              <a:buSzTx/>
              <a:buFontTx/>
              <a:buNone/>
              <a:defRPr sz="4800"/>
            </a:lvl2pPr>
            <a:lvl3pPr marL="0" indent="0" algn="ctr">
              <a:buSzTx/>
              <a:buFontTx/>
              <a:buNone/>
              <a:defRPr sz="4800"/>
            </a:lvl3pPr>
            <a:lvl4pPr marL="0" indent="0" algn="ctr">
              <a:buSzTx/>
              <a:buFontTx/>
              <a:buNone/>
              <a:defRPr sz="4800"/>
            </a:lvl4pPr>
            <a:lvl5pPr marL="0" indent="0" algn="ctr">
              <a:buSzTx/>
              <a:buFontTx/>
              <a:buNone/>
              <a:defRPr sz="4800"/>
            </a:lvl5pPr>
          </a:lstStyle>
          <a:p>
            <a:r>
              <a:t>Corpo livello uno</a:t>
            </a:r>
          </a:p>
          <a:p>
            <a:pPr lvl="1"/>
            <a:r>
              <a:t>Corpo livello due</a:t>
            </a:r>
          </a:p>
          <a:p>
            <a:pPr lvl="2"/>
            <a:r>
              <a:t>Corpo livello tre</a:t>
            </a:r>
          </a:p>
          <a:p>
            <a:pPr lvl="3"/>
            <a:r>
              <a:t>Corpo livello quattro</a:t>
            </a:r>
          </a:p>
          <a:p>
            <a:pPr lvl="4"/>
            <a:r>
              <a:t>Corpo livello cinque</a:t>
            </a:r>
          </a:p>
        </p:txBody>
      </p:sp>
      <p:sp>
        <p:nvSpPr>
          <p:cNvPr id="49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97" name="Titolo Testo"/>
          <p:cNvSpPr txBox="1">
            <a:spLocks noGrp="1"/>
          </p:cNvSpPr>
          <p:nvPr>
            <p:ph type="title"/>
          </p:nvPr>
        </p:nvSpPr>
        <p:spPr>
          <a:prstGeom prst="rect">
            <a:avLst/>
          </a:prstGeom>
        </p:spPr>
        <p:txBody>
          <a:bodyPr/>
          <a:lstStyle/>
          <a:p>
            <a:r>
              <a:t>Titolo Testo</a:t>
            </a:r>
          </a:p>
        </p:txBody>
      </p:sp>
      <p:sp>
        <p:nvSpPr>
          <p:cNvPr id="498"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06" name="Titolo Testo"/>
          <p:cNvSpPr txBox="1">
            <a:spLocks noGrp="1"/>
          </p:cNvSpPr>
          <p:nvPr>
            <p:ph type="title"/>
          </p:nvPr>
        </p:nvSpPr>
        <p:spPr>
          <a:xfrm>
            <a:off x="1663700" y="3419476"/>
            <a:ext cx="21031200" cy="5705476"/>
          </a:xfrm>
          <a:prstGeom prst="rect">
            <a:avLst/>
          </a:prstGeom>
        </p:spPr>
        <p:txBody>
          <a:bodyPr anchor="b"/>
          <a:lstStyle>
            <a:lvl1pPr>
              <a:defRPr sz="12000"/>
            </a:lvl1pPr>
          </a:lstStyle>
          <a:p>
            <a:r>
              <a:t>Titolo Testo</a:t>
            </a:r>
          </a:p>
        </p:txBody>
      </p:sp>
      <p:sp>
        <p:nvSpPr>
          <p:cNvPr id="507" name="Corpo livello uno…"/>
          <p:cNvSpPr txBox="1">
            <a:spLocks noGrp="1"/>
          </p:cNvSpPr>
          <p:nvPr>
            <p:ph type="body" sz="quarter" idx="1"/>
          </p:nvPr>
        </p:nvSpPr>
        <p:spPr>
          <a:xfrm>
            <a:off x="1663700" y="9178927"/>
            <a:ext cx="21031200" cy="3000376"/>
          </a:xfrm>
          <a:prstGeom prst="rect">
            <a:avLst/>
          </a:prstGeom>
        </p:spPr>
        <p:txBody>
          <a:bodyPr/>
          <a:lstStyle>
            <a:lvl1pPr marL="0" indent="0">
              <a:buSzTx/>
              <a:buFontTx/>
              <a:buNone/>
              <a:defRPr sz="4800">
                <a:solidFill>
                  <a:srgbClr val="888888"/>
                </a:solidFill>
              </a:defRPr>
            </a:lvl1pPr>
            <a:lvl2pPr marL="0" indent="0">
              <a:buSzTx/>
              <a:buFontTx/>
              <a:buNone/>
              <a:defRPr sz="4800">
                <a:solidFill>
                  <a:srgbClr val="888888"/>
                </a:solidFill>
              </a:defRPr>
            </a:lvl2pPr>
            <a:lvl3pPr marL="0" indent="0">
              <a:buSzTx/>
              <a:buFontTx/>
              <a:buNone/>
              <a:defRPr sz="4800">
                <a:solidFill>
                  <a:srgbClr val="888888"/>
                </a:solidFill>
              </a:defRPr>
            </a:lvl3pPr>
            <a:lvl4pPr marL="0" indent="0">
              <a:buSzTx/>
              <a:buFontTx/>
              <a:buNone/>
              <a:defRPr sz="4800">
                <a:solidFill>
                  <a:srgbClr val="888888"/>
                </a:solidFill>
              </a:defRPr>
            </a:lvl4pPr>
            <a:lvl5pPr marL="0" indent="0">
              <a:buSzTx/>
              <a:buFontTx/>
              <a:buNone/>
              <a:defRPr sz="4800">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5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nti ele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 name="Corpo livello uno…"/>
          <p:cNvSpPr txBox="1">
            <a:spLocks noGrp="1"/>
          </p:cNvSpPr>
          <p:nvPr>
            <p:ph type="body" idx="1" hasCustomPrompt="1"/>
          </p:nvPr>
        </p:nvSpPr>
        <p:spPr>
          <a:xfrm>
            <a:off x="1206500" y="4248503"/>
            <a:ext cx="21971000" cy="8256014"/>
          </a:xfrm>
          <a:prstGeom prst="rect">
            <a:avLst/>
          </a:prstGeom>
        </p:spPr>
        <p:txBody>
          <a:bodyPr lIns="50800" tIns="50800" rIns="50800" bIns="50800" numCol="2" spcCol="1098550"/>
          <a:lstStyle>
            <a:lvl1pPr marL="609600" indent="-609600" defTabSz="2438337">
              <a:spcBef>
                <a:spcPts val="4500"/>
              </a:spcBef>
              <a:buSzPct val="123000"/>
              <a:buFontTx/>
              <a:defRPr sz="4800">
                <a:latin typeface="+mj-lt"/>
                <a:ea typeface="+mj-ea"/>
                <a:cs typeface="+mj-cs"/>
                <a:sym typeface="Helvetica Neue"/>
              </a:defRPr>
            </a:lvl1pPr>
            <a:lvl2pPr marL="1219200" indent="-609600" defTabSz="2438337">
              <a:spcBef>
                <a:spcPts val="4500"/>
              </a:spcBef>
              <a:buSzPct val="123000"/>
              <a:buFontTx/>
              <a:defRPr sz="4800">
                <a:latin typeface="+mj-lt"/>
                <a:ea typeface="+mj-ea"/>
                <a:cs typeface="+mj-cs"/>
                <a:sym typeface="Helvetica Neue"/>
              </a:defRPr>
            </a:lvl2pPr>
            <a:lvl3pPr marL="1828800" indent="-609600" defTabSz="2438337">
              <a:spcBef>
                <a:spcPts val="4500"/>
              </a:spcBef>
              <a:buSzPct val="123000"/>
              <a:buFontTx/>
              <a:defRPr sz="4800">
                <a:latin typeface="+mj-lt"/>
                <a:ea typeface="+mj-ea"/>
                <a:cs typeface="+mj-cs"/>
                <a:sym typeface="Helvetica Neue"/>
              </a:defRPr>
            </a:lvl3pPr>
            <a:lvl4pPr marL="2438400" indent="-609600" defTabSz="2438337">
              <a:spcBef>
                <a:spcPts val="4500"/>
              </a:spcBef>
              <a:buSzPct val="123000"/>
              <a:buFontTx/>
              <a:defRPr sz="4800">
                <a:latin typeface="+mj-lt"/>
                <a:ea typeface="+mj-ea"/>
                <a:cs typeface="+mj-cs"/>
                <a:sym typeface="Helvetica Neue"/>
              </a:defRPr>
            </a:lvl4pPr>
            <a:lvl5pPr marL="3048000" indent="-609600" defTabSz="2438337">
              <a:spcBef>
                <a:spcPts val="4500"/>
              </a:spcBef>
              <a:buSzPct val="123000"/>
              <a:buFontTx/>
              <a:defRPr sz="4800">
                <a:latin typeface="+mj-lt"/>
                <a:ea typeface="+mj-ea"/>
                <a:cs typeface="+mj-cs"/>
                <a:sym typeface="Helvetica Neue"/>
              </a:defRPr>
            </a:lvl5pPr>
          </a:lstStyle>
          <a:p>
            <a:r>
              <a:t>Testo elenco puntato diapositiva</a:t>
            </a:r>
          </a:p>
          <a:p>
            <a:pPr lvl="1"/>
            <a:endParaRPr/>
          </a:p>
          <a:p>
            <a:pPr lvl="2"/>
            <a:endParaRPr/>
          </a:p>
          <a:p>
            <a:pPr lvl="3"/>
            <a:endParaRPr/>
          </a:p>
          <a:p>
            <a:pPr lvl="4"/>
            <a:endParaRPr/>
          </a:p>
        </p:txBody>
      </p:sp>
      <p:sp>
        <p:nvSpPr>
          <p:cNvPr id="43"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15" name="Titolo Testo"/>
          <p:cNvSpPr txBox="1">
            <a:spLocks noGrp="1"/>
          </p:cNvSpPr>
          <p:nvPr>
            <p:ph type="title"/>
          </p:nvPr>
        </p:nvSpPr>
        <p:spPr>
          <a:prstGeom prst="rect">
            <a:avLst/>
          </a:prstGeom>
        </p:spPr>
        <p:txBody>
          <a:bodyPr/>
          <a:lstStyle/>
          <a:p>
            <a:r>
              <a:t>Titolo Testo</a:t>
            </a:r>
          </a:p>
        </p:txBody>
      </p:sp>
      <p:sp>
        <p:nvSpPr>
          <p:cNvPr id="516" name="Corpo livello uno…"/>
          <p:cNvSpPr txBox="1">
            <a:spLocks noGrp="1"/>
          </p:cNvSpPr>
          <p:nvPr>
            <p:ph type="body" sz="half" idx="1"/>
          </p:nvPr>
        </p:nvSpPr>
        <p:spPr>
          <a:xfrm>
            <a:off x="1676400" y="3651250"/>
            <a:ext cx="10363200" cy="8702676"/>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4" name="Titolo Testo"/>
          <p:cNvSpPr txBox="1">
            <a:spLocks noGrp="1"/>
          </p:cNvSpPr>
          <p:nvPr>
            <p:ph type="title"/>
          </p:nvPr>
        </p:nvSpPr>
        <p:spPr>
          <a:xfrm>
            <a:off x="1679575" y="730251"/>
            <a:ext cx="21031202" cy="2651126"/>
          </a:xfrm>
          <a:prstGeom prst="rect">
            <a:avLst/>
          </a:prstGeom>
        </p:spPr>
        <p:txBody>
          <a:bodyPr/>
          <a:lstStyle/>
          <a:p>
            <a:r>
              <a:t>Titolo Testo</a:t>
            </a:r>
          </a:p>
        </p:txBody>
      </p:sp>
      <p:sp>
        <p:nvSpPr>
          <p:cNvPr id="525" name="Corpo livello uno…"/>
          <p:cNvSpPr txBox="1">
            <a:spLocks noGrp="1"/>
          </p:cNvSpPr>
          <p:nvPr>
            <p:ph type="body" sz="quarter" idx="1"/>
          </p:nvPr>
        </p:nvSpPr>
        <p:spPr>
          <a:xfrm>
            <a:off x="1679575" y="3362326"/>
            <a:ext cx="10315577" cy="1647826"/>
          </a:xfrm>
          <a:prstGeom prst="rect">
            <a:avLst/>
          </a:prstGeom>
        </p:spPr>
        <p:txBody>
          <a:bodyPr anchor="b"/>
          <a:lstStyle>
            <a:lvl1pPr marL="0" indent="0">
              <a:buSzTx/>
              <a:buFontTx/>
              <a:buNone/>
              <a:defRPr sz="4800" b="1"/>
            </a:lvl1pPr>
            <a:lvl2pPr marL="0" indent="0">
              <a:buSzTx/>
              <a:buFontTx/>
              <a:buNone/>
              <a:defRPr sz="4800" b="1"/>
            </a:lvl2pPr>
            <a:lvl3pPr marL="0" indent="0">
              <a:buSzTx/>
              <a:buFontTx/>
              <a:buNone/>
              <a:defRPr sz="4800" b="1"/>
            </a:lvl3pPr>
            <a:lvl4pPr marL="0" indent="0">
              <a:buSzTx/>
              <a:buFontTx/>
              <a:buNone/>
              <a:defRPr sz="4800" b="1"/>
            </a:lvl4pPr>
            <a:lvl5pPr marL="0" indent="0">
              <a:buSzTx/>
              <a:buFontTx/>
              <a:buNone/>
              <a:defRPr sz="4800" b="1"/>
            </a:lvl5pPr>
          </a:lstStyle>
          <a:p>
            <a:r>
              <a:t>Corpo livello uno</a:t>
            </a:r>
          </a:p>
          <a:p>
            <a:pPr lvl="1"/>
            <a:r>
              <a:t>Corpo livello due</a:t>
            </a:r>
          </a:p>
          <a:p>
            <a:pPr lvl="2"/>
            <a:r>
              <a:t>Corpo livello tre</a:t>
            </a:r>
          </a:p>
          <a:p>
            <a:pPr lvl="3"/>
            <a:r>
              <a:t>Corpo livello quattro</a:t>
            </a:r>
          </a:p>
          <a:p>
            <a:pPr lvl="4"/>
            <a:r>
              <a:t>Corpo livello cinque</a:t>
            </a:r>
          </a:p>
        </p:txBody>
      </p:sp>
      <p:sp>
        <p:nvSpPr>
          <p:cNvPr id="526" name="Text Placeholder 4"/>
          <p:cNvSpPr>
            <a:spLocks noGrp="1"/>
          </p:cNvSpPr>
          <p:nvPr>
            <p:ph type="body" sz="quarter" idx="21"/>
          </p:nvPr>
        </p:nvSpPr>
        <p:spPr>
          <a:xfrm>
            <a:off x="12344400" y="3362326"/>
            <a:ext cx="10366376" cy="1647826"/>
          </a:xfrm>
          <a:prstGeom prst="rect">
            <a:avLst/>
          </a:prstGeom>
        </p:spPr>
        <p:txBody>
          <a:bodyPr anchor="b"/>
          <a:lstStyle/>
          <a:p>
            <a:endParaRPr/>
          </a:p>
        </p:txBody>
      </p:sp>
      <p:sp>
        <p:nvSpPr>
          <p:cNvPr id="5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34" name="Titolo Testo"/>
          <p:cNvSpPr txBox="1">
            <a:spLocks noGrp="1"/>
          </p:cNvSpPr>
          <p:nvPr>
            <p:ph type="title"/>
          </p:nvPr>
        </p:nvSpPr>
        <p:spPr>
          <a:prstGeom prst="rect">
            <a:avLst/>
          </a:prstGeom>
        </p:spPr>
        <p:txBody>
          <a:bodyPr/>
          <a:lstStyle/>
          <a:p>
            <a:r>
              <a:t>Titolo Testo</a:t>
            </a:r>
          </a:p>
        </p:txBody>
      </p:sp>
      <p:sp>
        <p:nvSpPr>
          <p:cNvPr id="53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49" name="Titolo Testo"/>
          <p:cNvSpPr txBox="1">
            <a:spLocks noGrp="1"/>
          </p:cNvSpPr>
          <p:nvPr>
            <p:ph type="title"/>
          </p:nvPr>
        </p:nvSpPr>
        <p:spPr>
          <a:xfrm>
            <a:off x="1679575" y="914400"/>
            <a:ext cx="7864477" cy="3200400"/>
          </a:xfrm>
          <a:prstGeom prst="rect">
            <a:avLst/>
          </a:prstGeom>
        </p:spPr>
        <p:txBody>
          <a:bodyPr anchor="b"/>
          <a:lstStyle>
            <a:lvl1pPr>
              <a:defRPr sz="6400"/>
            </a:lvl1pPr>
          </a:lstStyle>
          <a:p>
            <a:r>
              <a:t>Titolo Testo</a:t>
            </a:r>
          </a:p>
        </p:txBody>
      </p:sp>
      <p:sp>
        <p:nvSpPr>
          <p:cNvPr id="550" name="Corpo livello uno…"/>
          <p:cNvSpPr txBox="1">
            <a:spLocks noGrp="1"/>
          </p:cNvSpPr>
          <p:nvPr>
            <p:ph type="body" sz="half" idx="1"/>
          </p:nvPr>
        </p:nvSpPr>
        <p:spPr>
          <a:xfrm>
            <a:off x="10366375" y="1974850"/>
            <a:ext cx="12344401" cy="9747251"/>
          </a:xfrm>
          <a:prstGeom prst="rect">
            <a:avLst/>
          </a:prstGeom>
        </p:spPr>
        <p:txBody>
          <a:bodyPr/>
          <a:lstStyle>
            <a:lvl1pPr>
              <a:defRPr sz="6400"/>
            </a:lvl1pPr>
            <a:lvl2pPr marL="1436914" indent="-522514">
              <a:defRPr sz="6400"/>
            </a:lvl2pPr>
            <a:lvl3pPr marL="2438400" indent="-609600">
              <a:defRPr sz="6400"/>
            </a:lvl3pPr>
            <a:lvl4pPr marL="3474720" indent="-731520">
              <a:defRPr sz="6400"/>
            </a:lvl4pPr>
            <a:lvl5pPr marL="4389120" indent="-731520">
              <a:defRPr sz="6400"/>
            </a:lvl5pPr>
          </a:lstStyle>
          <a:p>
            <a:r>
              <a:t>Corpo livello uno</a:t>
            </a:r>
          </a:p>
          <a:p>
            <a:pPr lvl="1"/>
            <a:r>
              <a:t>Corpo livello due</a:t>
            </a:r>
          </a:p>
          <a:p>
            <a:pPr lvl="2"/>
            <a:r>
              <a:t>Corpo livello tre</a:t>
            </a:r>
          </a:p>
          <a:p>
            <a:pPr lvl="3"/>
            <a:r>
              <a:t>Corpo livello quattro</a:t>
            </a:r>
          </a:p>
          <a:p>
            <a:pPr lvl="4"/>
            <a:r>
              <a:t>Corpo livello cinque</a:t>
            </a:r>
          </a:p>
        </p:txBody>
      </p:sp>
      <p:sp>
        <p:nvSpPr>
          <p:cNvPr id="551" name="Text Placeholder 3"/>
          <p:cNvSpPr>
            <a:spLocks noGrp="1"/>
          </p:cNvSpPr>
          <p:nvPr>
            <p:ph type="body" sz="quarter" idx="21"/>
          </p:nvPr>
        </p:nvSpPr>
        <p:spPr>
          <a:xfrm>
            <a:off x="1679576" y="4114800"/>
            <a:ext cx="7864476" cy="7623176"/>
          </a:xfrm>
          <a:prstGeom prst="rect">
            <a:avLst/>
          </a:prstGeom>
        </p:spPr>
        <p:txBody>
          <a:bodyPr/>
          <a:lstStyle/>
          <a:p>
            <a:endParaRPr/>
          </a:p>
        </p:txBody>
      </p:sp>
      <p:sp>
        <p:nvSpPr>
          <p:cNvPr id="55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59" name="Titolo Testo"/>
          <p:cNvSpPr txBox="1">
            <a:spLocks noGrp="1"/>
          </p:cNvSpPr>
          <p:nvPr>
            <p:ph type="title"/>
          </p:nvPr>
        </p:nvSpPr>
        <p:spPr>
          <a:xfrm>
            <a:off x="1679575" y="914400"/>
            <a:ext cx="7864477" cy="3200400"/>
          </a:xfrm>
          <a:prstGeom prst="rect">
            <a:avLst/>
          </a:prstGeom>
        </p:spPr>
        <p:txBody>
          <a:bodyPr anchor="b"/>
          <a:lstStyle>
            <a:lvl1pPr>
              <a:defRPr sz="6400"/>
            </a:lvl1pPr>
          </a:lstStyle>
          <a:p>
            <a:r>
              <a:t>Titolo Testo</a:t>
            </a:r>
          </a:p>
        </p:txBody>
      </p:sp>
      <p:sp>
        <p:nvSpPr>
          <p:cNvPr id="560" name="Picture Placeholder 2"/>
          <p:cNvSpPr>
            <a:spLocks noGrp="1"/>
          </p:cNvSpPr>
          <p:nvPr>
            <p:ph type="pic" sz="half" idx="21"/>
          </p:nvPr>
        </p:nvSpPr>
        <p:spPr>
          <a:xfrm>
            <a:off x="10366375" y="1974850"/>
            <a:ext cx="12344401" cy="9747251"/>
          </a:xfrm>
          <a:prstGeom prst="rect">
            <a:avLst/>
          </a:prstGeom>
        </p:spPr>
        <p:txBody>
          <a:bodyPr lIns="91439" tIns="45719" rIns="91439" bIns="45719">
            <a:noAutofit/>
          </a:bodyPr>
          <a:lstStyle/>
          <a:p>
            <a:endParaRPr/>
          </a:p>
        </p:txBody>
      </p:sp>
      <p:sp>
        <p:nvSpPr>
          <p:cNvPr id="561" name="Corpo livello uno…"/>
          <p:cNvSpPr txBox="1">
            <a:spLocks noGrp="1"/>
          </p:cNvSpPr>
          <p:nvPr>
            <p:ph type="body" sz="quarter" idx="1"/>
          </p:nvPr>
        </p:nvSpPr>
        <p:spPr>
          <a:xfrm>
            <a:off x="1679575" y="4114800"/>
            <a:ext cx="7864477" cy="7623176"/>
          </a:xfrm>
          <a:prstGeom prst="rect">
            <a:avLst/>
          </a:prstGeom>
        </p:spPr>
        <p:txBody>
          <a:bodyPr/>
          <a:lstStyle>
            <a:lvl1pPr marL="0" indent="0">
              <a:buSzTx/>
              <a:buFontTx/>
              <a:buNone/>
              <a:defRPr sz="3200"/>
            </a:lvl1pPr>
            <a:lvl2pPr marL="0" indent="0">
              <a:buSzTx/>
              <a:buFontTx/>
              <a:buNone/>
              <a:defRPr sz="3200"/>
            </a:lvl2pPr>
            <a:lvl3pPr marL="0" indent="0">
              <a:buSzTx/>
              <a:buFontTx/>
              <a:buNone/>
              <a:defRPr sz="3200"/>
            </a:lvl3pPr>
            <a:lvl4pPr marL="0" indent="0">
              <a:buSzTx/>
              <a:buFontTx/>
              <a:buNone/>
              <a:defRPr sz="3200"/>
            </a:lvl4pPr>
            <a:lvl5pPr marL="0" indent="0">
              <a:buSzTx/>
              <a:buFontTx/>
              <a:buNone/>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56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olo e contenuto">
    <p:bg>
      <p:bgPr>
        <a:solidFill>
          <a:srgbClr val="005E00"/>
        </a:solidFill>
        <a:effectLst/>
      </p:bgPr>
    </p:bg>
    <p:spTree>
      <p:nvGrpSpPr>
        <p:cNvPr id="1" name=""/>
        <p:cNvGrpSpPr/>
        <p:nvPr/>
      </p:nvGrpSpPr>
      <p:grpSpPr>
        <a:xfrm>
          <a:off x="0" y="0"/>
          <a:ext cx="0" cy="0"/>
          <a:chOff x="0" y="0"/>
          <a:chExt cx="0" cy="0"/>
        </a:xfrm>
      </p:grpSpPr>
      <p:sp>
        <p:nvSpPr>
          <p:cNvPr id="569" name="Straight Connector 9"/>
          <p:cNvSpPr/>
          <p:nvPr/>
        </p:nvSpPr>
        <p:spPr>
          <a:xfrm flipV="1">
            <a:off x="-2" y="-2"/>
            <a:ext cx="5181605" cy="1524005"/>
          </a:xfrm>
          <a:prstGeom prst="line">
            <a:avLst/>
          </a:prstGeom>
          <a:ln>
            <a:solidFill>
              <a:srgbClr val="0079BF"/>
            </a:solidFill>
          </a:ln>
        </p:spPr>
        <p:txBody>
          <a:bodyPr lIns="45718" tIns="45718" rIns="45718" bIns="45718"/>
          <a:lstStyle/>
          <a:p>
            <a:endParaRPr/>
          </a:p>
        </p:txBody>
      </p:sp>
      <p:sp>
        <p:nvSpPr>
          <p:cNvPr id="570" name="Straight Connector 11"/>
          <p:cNvSpPr/>
          <p:nvPr/>
        </p:nvSpPr>
        <p:spPr>
          <a:xfrm flipH="1">
            <a:off x="-2" y="0"/>
            <a:ext cx="1409703" cy="2055812"/>
          </a:xfrm>
          <a:prstGeom prst="line">
            <a:avLst/>
          </a:prstGeom>
          <a:ln>
            <a:solidFill>
              <a:srgbClr val="0079BF"/>
            </a:solidFill>
          </a:ln>
        </p:spPr>
        <p:txBody>
          <a:bodyPr lIns="45718" tIns="45718" rIns="45718" bIns="45718"/>
          <a:lstStyle/>
          <a:p>
            <a:endParaRPr/>
          </a:p>
        </p:txBody>
      </p:sp>
      <p:sp>
        <p:nvSpPr>
          <p:cNvPr id="571" name="Titolo Testo"/>
          <p:cNvSpPr txBox="1">
            <a:spLocks noGrp="1"/>
          </p:cNvSpPr>
          <p:nvPr>
            <p:ph type="title"/>
          </p:nvPr>
        </p:nvSpPr>
        <p:spPr>
          <a:xfrm>
            <a:off x="1206500" y="1079500"/>
            <a:ext cx="21971000" cy="1433164"/>
          </a:xfrm>
          <a:prstGeom prst="rect">
            <a:avLst/>
          </a:prstGeom>
        </p:spPr>
        <p:txBody>
          <a:bodyPr lIns="50800" tIns="50800" rIns="50800" bIns="50800" anchor="t"/>
          <a:lstStyle>
            <a:lvl1pPr algn="ctr" defTabSz="2438337">
              <a:lnSpc>
                <a:spcPct val="80000"/>
              </a:lnSpc>
              <a:defRPr sz="5600" b="1" spc="300">
                <a:solidFill>
                  <a:srgbClr val="868686"/>
                </a:solidFill>
                <a:latin typeface="+mj-lt"/>
                <a:ea typeface="+mj-ea"/>
                <a:cs typeface="+mj-cs"/>
                <a:sym typeface="Helvetica Neue"/>
              </a:defRPr>
            </a:lvl1pPr>
          </a:lstStyle>
          <a:p>
            <a:r>
              <a:t>Titolo Testo</a:t>
            </a:r>
          </a:p>
        </p:txBody>
      </p:sp>
      <p:sp>
        <p:nvSpPr>
          <p:cNvPr id="572" name="Corpo livello uno…"/>
          <p:cNvSpPr txBox="1">
            <a:spLocks noGrp="1"/>
          </p:cNvSpPr>
          <p:nvPr>
            <p:ph type="body" idx="1"/>
          </p:nvPr>
        </p:nvSpPr>
        <p:spPr>
          <a:xfrm>
            <a:off x="1219200" y="3200400"/>
            <a:ext cx="21945600" cy="10515600"/>
          </a:xfrm>
          <a:prstGeom prst="rect">
            <a:avLst/>
          </a:prstGeom>
        </p:spPr>
        <p:txBody>
          <a:bodyPr lIns="50800" tIns="50800" rIns="50800" bIns="50800"/>
          <a:lstStyle>
            <a:lvl1pPr marL="609600" indent="-609600" defTabSz="2438337">
              <a:spcBef>
                <a:spcPts val="4500"/>
              </a:spcBef>
              <a:buSzPct val="123000"/>
              <a:buFontTx/>
              <a:defRPr sz="4800">
                <a:latin typeface="+mj-lt"/>
                <a:ea typeface="+mj-ea"/>
                <a:cs typeface="+mj-cs"/>
                <a:sym typeface="Helvetica Neue"/>
              </a:defRPr>
            </a:lvl1pPr>
            <a:lvl2pPr marL="1219200" indent="-609600" defTabSz="2438337">
              <a:spcBef>
                <a:spcPts val="4500"/>
              </a:spcBef>
              <a:buSzPct val="123000"/>
              <a:buFontTx/>
              <a:defRPr sz="4800">
                <a:latin typeface="+mj-lt"/>
                <a:ea typeface="+mj-ea"/>
                <a:cs typeface="+mj-cs"/>
                <a:sym typeface="Helvetica Neue"/>
              </a:defRPr>
            </a:lvl2pPr>
            <a:lvl3pPr marL="1828800" indent="-609600" defTabSz="2438337">
              <a:spcBef>
                <a:spcPts val="4500"/>
              </a:spcBef>
              <a:buSzPct val="123000"/>
              <a:buFontTx/>
              <a:defRPr sz="4800">
                <a:latin typeface="+mj-lt"/>
                <a:ea typeface="+mj-ea"/>
                <a:cs typeface="+mj-cs"/>
                <a:sym typeface="Helvetica Neue"/>
              </a:defRPr>
            </a:lvl3pPr>
            <a:lvl4pPr marL="2438400" indent="-609600" defTabSz="2438337">
              <a:spcBef>
                <a:spcPts val="4500"/>
              </a:spcBef>
              <a:buSzPct val="123000"/>
              <a:buFontTx/>
              <a:defRPr sz="4800">
                <a:latin typeface="+mj-lt"/>
                <a:ea typeface="+mj-ea"/>
                <a:cs typeface="+mj-cs"/>
                <a:sym typeface="Helvetica Neue"/>
              </a:defRPr>
            </a:lvl4pPr>
            <a:lvl5pPr marL="3048000" indent="-609600" defTabSz="2438337">
              <a:spcBef>
                <a:spcPts val="4500"/>
              </a:spcBef>
              <a:buSzPct val="123000"/>
              <a:buFontTx/>
              <a:defRPr sz="4800">
                <a:latin typeface="+mj-lt"/>
                <a:ea typeface="+mj-ea"/>
                <a:cs typeface="+mj-cs"/>
                <a:sym typeface="Helvetica Neue"/>
              </a:defRPr>
            </a:lvl5pPr>
          </a:lstStyle>
          <a:p>
            <a:r>
              <a:t>Corpo livello uno</a:t>
            </a:r>
          </a:p>
          <a:p>
            <a:pPr lvl="1"/>
            <a:r>
              <a:t>Corpo livello due</a:t>
            </a:r>
          </a:p>
          <a:p>
            <a:pPr lvl="2"/>
            <a:r>
              <a:t>Corpo livello tre</a:t>
            </a:r>
          </a:p>
          <a:p>
            <a:pPr lvl="3"/>
            <a:r>
              <a:t>Corpo livello quattro</a:t>
            </a:r>
          </a:p>
          <a:p>
            <a:pPr lvl="4"/>
            <a:r>
              <a:t>Corpo livello cinque</a:t>
            </a:r>
          </a:p>
        </p:txBody>
      </p:sp>
      <p:sp>
        <p:nvSpPr>
          <p:cNvPr id="573" name="Numero diapositiva"/>
          <p:cNvSpPr txBox="1">
            <a:spLocks noGrp="1"/>
          </p:cNvSpPr>
          <p:nvPr>
            <p:ph type="sldNum" sz="quarter" idx="2"/>
          </p:nvPr>
        </p:nvSpPr>
        <p:spPr>
          <a:xfrm>
            <a:off x="12001500" y="13081002"/>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punti elenco e 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 name="Corpo livello uno…"/>
          <p:cNvSpPr txBox="1">
            <a:spLocks noGrp="1"/>
          </p:cNvSpPr>
          <p:nvPr>
            <p:ph type="body" sz="quarter" idx="1" hasCustomPrompt="1"/>
          </p:nvPr>
        </p:nvSpPr>
        <p:spPr>
          <a:xfrm>
            <a:off x="1206500" y="2372960"/>
            <a:ext cx="9779000" cy="934782"/>
          </a:xfrm>
          <a:prstGeom prst="rect">
            <a:avLst/>
          </a:prstGeom>
        </p:spPr>
        <p:txBody>
          <a:bodyPr lIns="45718" tIns="45718" rIns="45718" bIns="45718"/>
          <a:lstStyle>
            <a:lvl1pPr marL="0" indent="0" defTabSz="825500">
              <a:lnSpc>
                <a:spcPct val="100000"/>
              </a:lnSpc>
              <a:spcBef>
                <a:spcPts val="0"/>
              </a:spcBef>
              <a:buSzTx/>
              <a:buFontTx/>
              <a:buNone/>
              <a:defRPr sz="5500" b="1">
                <a:latin typeface="+mj-lt"/>
                <a:ea typeface="+mj-ea"/>
                <a:cs typeface="+mj-cs"/>
                <a:sym typeface="Helvetica Neue"/>
              </a:defRPr>
            </a:lvl1pPr>
            <a:lvl2pPr marL="1308100" indent="-698500" defTabSz="825500">
              <a:lnSpc>
                <a:spcPct val="100000"/>
              </a:lnSpc>
              <a:spcBef>
                <a:spcPts val="0"/>
              </a:spcBef>
              <a:buSzPct val="123000"/>
              <a:buFontTx/>
              <a:defRPr sz="5500" b="1">
                <a:latin typeface="+mj-lt"/>
                <a:ea typeface="+mj-ea"/>
                <a:cs typeface="+mj-cs"/>
                <a:sym typeface="Helvetica Neue"/>
              </a:defRPr>
            </a:lvl2pPr>
            <a:lvl3pPr marL="1917700" indent="-698500" defTabSz="825500">
              <a:lnSpc>
                <a:spcPct val="100000"/>
              </a:lnSpc>
              <a:spcBef>
                <a:spcPts val="0"/>
              </a:spcBef>
              <a:buSzPct val="123000"/>
              <a:buFontTx/>
              <a:defRPr sz="5500" b="1">
                <a:latin typeface="+mj-lt"/>
                <a:ea typeface="+mj-ea"/>
                <a:cs typeface="+mj-cs"/>
                <a:sym typeface="Helvetica Neue"/>
              </a:defRPr>
            </a:lvl3pPr>
            <a:lvl4pPr marL="2527300" indent="-698500" defTabSz="825500">
              <a:lnSpc>
                <a:spcPct val="100000"/>
              </a:lnSpc>
              <a:spcBef>
                <a:spcPts val="0"/>
              </a:spcBef>
              <a:buSzPct val="123000"/>
              <a:buFontTx/>
              <a:defRPr sz="5500" b="1">
                <a:latin typeface="+mj-lt"/>
                <a:ea typeface="+mj-ea"/>
                <a:cs typeface="+mj-cs"/>
                <a:sym typeface="Helvetica Neue"/>
              </a:defRPr>
            </a:lvl4pPr>
            <a:lvl5pPr marL="3136900" indent="-698500" defTabSz="825500">
              <a:lnSpc>
                <a:spcPct val="100000"/>
              </a:lnSpc>
              <a:spcBef>
                <a:spcPts val="0"/>
              </a:spcBef>
              <a:buSzPct val="123000"/>
              <a:buFontTx/>
              <a:defRPr sz="5500" b="1">
                <a:latin typeface="+mj-lt"/>
                <a:ea typeface="+mj-ea"/>
                <a:cs typeface="+mj-cs"/>
                <a:sym typeface="Helvetica Neue"/>
              </a:defRPr>
            </a:lvl5pPr>
          </a:lstStyle>
          <a:p>
            <a:r>
              <a:t>Sottotitolo diapositiva</a:t>
            </a:r>
          </a:p>
          <a:p>
            <a:pPr lvl="1"/>
            <a:endParaRPr/>
          </a:p>
          <a:p>
            <a:pPr lvl="2"/>
            <a:endParaRPr/>
          </a:p>
          <a:p>
            <a:pPr lvl="3"/>
            <a:endParaRPr/>
          </a:p>
          <a:p>
            <a:pPr lvl="4"/>
            <a:endParaRPr/>
          </a:p>
        </p:txBody>
      </p:sp>
      <p:sp>
        <p:nvSpPr>
          <p:cNvPr id="51" name="Corpo livello uno…"/>
          <p:cNvSpPr txBox="1">
            <a:spLocks noGrp="1"/>
          </p:cNvSpPr>
          <p:nvPr>
            <p:ph type="body" sz="half" idx="21" hasCustomPrompt="1"/>
          </p:nvPr>
        </p:nvSpPr>
        <p:spPr>
          <a:xfrm>
            <a:off x="1206500" y="4248503"/>
            <a:ext cx="9779000" cy="8256632"/>
          </a:xfrm>
          <a:prstGeom prst="rect">
            <a:avLst/>
          </a:prstGeom>
        </p:spPr>
        <p:txBody>
          <a:bodyPr lIns="50800" tIns="50800" rIns="50800" bIns="50800"/>
          <a:lstStyle>
            <a:lvl1pPr marL="609600" indent="-609600" defTabSz="2438337">
              <a:spcBef>
                <a:spcPts val="4500"/>
              </a:spcBef>
              <a:buSzPct val="123000"/>
              <a:buFontTx/>
              <a:defRPr sz="4800">
                <a:latin typeface="+mj-lt"/>
                <a:ea typeface="+mj-ea"/>
                <a:cs typeface="+mj-cs"/>
                <a:sym typeface="Helvetica Neue"/>
              </a:defRPr>
            </a:lvl1pPr>
          </a:lstStyle>
          <a:p>
            <a:r>
              <a:t>Testo elenco puntato diapositiva</a:t>
            </a:r>
          </a:p>
        </p:txBody>
      </p:sp>
      <p:sp>
        <p:nvSpPr>
          <p:cNvPr id="52" name="Piccola sezione di un ponte moderno a forma di conchiglia a Tsingtao, nella provincia dello Shandong in Cina, sotto un cielo parzialmente nuvoloso"/>
          <p:cNvSpPr>
            <a:spLocks noGrp="1"/>
          </p:cNvSpPr>
          <p:nvPr>
            <p:ph type="pic" idx="22"/>
          </p:nvPr>
        </p:nvSpPr>
        <p:spPr>
          <a:xfrm>
            <a:off x="9271000" y="1263846"/>
            <a:ext cx="16773843" cy="11188208"/>
          </a:xfrm>
          <a:prstGeom prst="rect">
            <a:avLst/>
          </a:prstGeom>
        </p:spPr>
        <p:txBody>
          <a:bodyPr lIns="91439" tIns="45719" rIns="91439" bIns="45719">
            <a:noAutofit/>
          </a:bodyPr>
          <a:lstStyle/>
          <a:p>
            <a:endParaRPr/>
          </a:p>
        </p:txBody>
      </p:sp>
      <p:sp>
        <p:nvSpPr>
          <p:cNvPr id="53" name="Titolo"/>
          <p:cNvSpPr txBox="1">
            <a:spLocks noGrp="1"/>
          </p:cNvSpPr>
          <p:nvPr>
            <p:ph type="title" hasCustomPrompt="1"/>
          </p:nvPr>
        </p:nvSpPr>
        <p:spPr>
          <a:xfrm>
            <a:off x="1206500" y="1079500"/>
            <a:ext cx="9779000" cy="1435100"/>
          </a:xfrm>
          <a:prstGeom prst="rect">
            <a:avLst/>
          </a:prstGeom>
        </p:spPr>
        <p:txBody>
          <a:bodyPr lIns="50800" tIns="50800" rIns="50800" bIns="50800" anchor="t"/>
          <a:lstStyle>
            <a:lvl1pPr defTabSz="2438337">
              <a:lnSpc>
                <a:spcPct val="80000"/>
              </a:lnSpc>
              <a:defRPr sz="8500" b="1" spc="-170">
                <a:latin typeface="+mj-lt"/>
                <a:ea typeface="+mj-ea"/>
                <a:cs typeface="+mj-cs"/>
                <a:sym typeface="Helvetica Neue"/>
              </a:defRPr>
            </a:lvl1pPr>
          </a:lstStyle>
          <a:p>
            <a:r>
              <a:t>Titolo</a:t>
            </a:r>
          </a:p>
        </p:txBody>
      </p:sp>
      <p:sp>
        <p:nvSpPr>
          <p:cNvPr id="54"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Titolo sezione"/>
          <p:cNvSpPr txBox="1">
            <a:spLocks noGrp="1"/>
          </p:cNvSpPr>
          <p:nvPr>
            <p:ph type="title" hasCustomPrompt="1"/>
          </p:nvPr>
        </p:nvSpPr>
        <p:spPr>
          <a:xfrm>
            <a:off x="1206496" y="4533900"/>
            <a:ext cx="21971005" cy="4648200"/>
          </a:xfrm>
          <a:prstGeom prst="rect">
            <a:avLst/>
          </a:prstGeom>
        </p:spPr>
        <p:txBody>
          <a:bodyPr lIns="50800" tIns="50800" rIns="50800" bIns="50800"/>
          <a:lstStyle>
            <a:lvl1pPr defTabSz="2438337">
              <a:lnSpc>
                <a:spcPct val="80000"/>
              </a:lnSpc>
              <a:defRPr sz="11600" spc="-232">
                <a:latin typeface="Helvetica Neue Medium"/>
                <a:ea typeface="Helvetica Neue Medium"/>
                <a:cs typeface="Helvetica Neue Medium"/>
                <a:sym typeface="Helvetica Neue Medium"/>
              </a:defRPr>
            </a:lvl1pPr>
          </a:lstStyle>
          <a:p>
            <a:r>
              <a:t>Titolo sezione</a:t>
            </a:r>
          </a:p>
        </p:txBody>
      </p:sp>
      <p:sp>
        <p:nvSpPr>
          <p:cNvPr id="62" name="Numero diapositiva"/>
          <p:cNvSpPr txBox="1">
            <a:spLocks noGrp="1"/>
          </p:cNvSpPr>
          <p:nvPr>
            <p:ph type="sldNum" sz="quarter" idx="2"/>
          </p:nvPr>
        </p:nvSpPr>
        <p:spPr>
          <a:xfrm>
            <a:off x="12001500" y="13085233"/>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olo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 name="Rettangolo"/>
          <p:cNvSpPr/>
          <p:nvPr/>
        </p:nvSpPr>
        <p:spPr>
          <a:xfrm>
            <a:off x="-53955" y="1860792"/>
            <a:ext cx="1468217" cy="565554"/>
          </a:xfrm>
          <a:prstGeom prst="rect">
            <a:avLst/>
          </a:prstGeom>
          <a:solidFill>
            <a:srgbClr val="004D80"/>
          </a:solidFill>
          <a:ln w="12700">
            <a:miter lim="400000"/>
          </a:ln>
        </p:spPr>
        <p:txBody>
          <a:bodyPr lIns="50800" tIns="50800" rIns="50800" bIns="50800" anchor="ctr"/>
          <a:lstStyle/>
          <a:p>
            <a:pPr defTabSz="584200">
              <a:defRPr sz="2200" b="1">
                <a:solidFill>
                  <a:srgbClr val="FFFFFF"/>
                </a:solidFill>
              </a:defRPr>
            </a:pPr>
            <a:endParaRPr/>
          </a:p>
        </p:txBody>
      </p:sp>
      <p:sp>
        <p:nvSpPr>
          <p:cNvPr id="70" name="Numero diapositiva"/>
          <p:cNvSpPr txBox="1">
            <a:spLocks noGrp="1"/>
          </p:cNvSpPr>
          <p:nvPr>
            <p:ph type="sldNum" sz="quarter" idx="2"/>
          </p:nvPr>
        </p:nvSpPr>
        <p:spPr>
          <a:xfrm>
            <a:off x="746558" y="1906871"/>
            <a:ext cx="467361" cy="473392"/>
          </a:xfrm>
          <a:prstGeom prst="rect">
            <a:avLst/>
          </a:prstGeom>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rogramm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 name="Titolo programma"/>
          <p:cNvSpPr txBox="1">
            <a:spLocks noGrp="1"/>
          </p:cNvSpPr>
          <p:nvPr>
            <p:ph type="title" hasCustomPrompt="1"/>
          </p:nvPr>
        </p:nvSpPr>
        <p:spPr>
          <a:xfrm>
            <a:off x="1206500" y="1079500"/>
            <a:ext cx="21971000" cy="1435100"/>
          </a:xfrm>
          <a:prstGeom prst="rect">
            <a:avLst/>
          </a:prstGeom>
        </p:spPr>
        <p:txBody>
          <a:bodyPr lIns="50800" tIns="50800" rIns="50800" bIns="50800" anchor="t"/>
          <a:lstStyle>
            <a:lvl1pPr defTabSz="2438337">
              <a:lnSpc>
                <a:spcPct val="80000"/>
              </a:lnSpc>
              <a:defRPr sz="8500" b="1" spc="-170">
                <a:latin typeface="+mj-lt"/>
                <a:ea typeface="+mj-ea"/>
                <a:cs typeface="+mj-cs"/>
                <a:sym typeface="Helvetica Neue"/>
              </a:defRPr>
            </a:lvl1pPr>
          </a:lstStyle>
          <a:p>
            <a:r>
              <a:t>Titolo programma</a:t>
            </a:r>
          </a:p>
        </p:txBody>
      </p:sp>
      <p:sp>
        <p:nvSpPr>
          <p:cNvPr id="78" name="Corpo livello uno…"/>
          <p:cNvSpPr txBox="1">
            <a:spLocks noGrp="1"/>
          </p:cNvSpPr>
          <p:nvPr>
            <p:ph type="body" sz="quarter" idx="1" hasCustomPrompt="1"/>
          </p:nvPr>
        </p:nvSpPr>
        <p:spPr>
          <a:xfrm>
            <a:off x="1206500" y="2372960"/>
            <a:ext cx="21971000" cy="934782"/>
          </a:xfrm>
          <a:prstGeom prst="rect">
            <a:avLst/>
          </a:prstGeom>
        </p:spPr>
        <p:txBody>
          <a:bodyPr lIns="45718" tIns="45718" rIns="45718" bIns="45718"/>
          <a:lstStyle>
            <a:lvl1pPr marL="0" indent="0" defTabSz="825500">
              <a:lnSpc>
                <a:spcPct val="100000"/>
              </a:lnSpc>
              <a:spcBef>
                <a:spcPts val="0"/>
              </a:spcBef>
              <a:buSzTx/>
              <a:buFontTx/>
              <a:buNone/>
              <a:defRPr sz="5500" b="1">
                <a:latin typeface="+mj-lt"/>
                <a:ea typeface="+mj-ea"/>
                <a:cs typeface="+mj-cs"/>
                <a:sym typeface="Helvetica Neue"/>
              </a:defRPr>
            </a:lvl1pPr>
            <a:lvl2pPr marL="1308100" indent="-698500" defTabSz="825500">
              <a:lnSpc>
                <a:spcPct val="100000"/>
              </a:lnSpc>
              <a:spcBef>
                <a:spcPts val="0"/>
              </a:spcBef>
              <a:buSzPct val="123000"/>
              <a:buFontTx/>
              <a:defRPr sz="5500" b="1">
                <a:latin typeface="+mj-lt"/>
                <a:ea typeface="+mj-ea"/>
                <a:cs typeface="+mj-cs"/>
                <a:sym typeface="Helvetica Neue"/>
              </a:defRPr>
            </a:lvl2pPr>
            <a:lvl3pPr marL="1917700" indent="-698500" defTabSz="825500">
              <a:lnSpc>
                <a:spcPct val="100000"/>
              </a:lnSpc>
              <a:spcBef>
                <a:spcPts val="0"/>
              </a:spcBef>
              <a:buSzPct val="123000"/>
              <a:buFontTx/>
              <a:defRPr sz="5500" b="1">
                <a:latin typeface="+mj-lt"/>
                <a:ea typeface="+mj-ea"/>
                <a:cs typeface="+mj-cs"/>
                <a:sym typeface="Helvetica Neue"/>
              </a:defRPr>
            </a:lvl3pPr>
            <a:lvl4pPr marL="2527300" indent="-698500" defTabSz="825500">
              <a:lnSpc>
                <a:spcPct val="100000"/>
              </a:lnSpc>
              <a:spcBef>
                <a:spcPts val="0"/>
              </a:spcBef>
              <a:buSzPct val="123000"/>
              <a:buFontTx/>
              <a:defRPr sz="5500" b="1">
                <a:latin typeface="+mj-lt"/>
                <a:ea typeface="+mj-ea"/>
                <a:cs typeface="+mj-cs"/>
                <a:sym typeface="Helvetica Neue"/>
              </a:defRPr>
            </a:lvl4pPr>
            <a:lvl5pPr marL="3136900" indent="-698500" defTabSz="825500">
              <a:lnSpc>
                <a:spcPct val="100000"/>
              </a:lnSpc>
              <a:spcBef>
                <a:spcPts val="0"/>
              </a:spcBef>
              <a:buSzPct val="123000"/>
              <a:buFontTx/>
              <a:defRPr sz="5500" b="1">
                <a:latin typeface="+mj-lt"/>
                <a:ea typeface="+mj-ea"/>
                <a:cs typeface="+mj-cs"/>
                <a:sym typeface="Helvetica Neue"/>
              </a:defRPr>
            </a:lvl5pPr>
          </a:lstStyle>
          <a:p>
            <a:r>
              <a:t>Sottotitolo programma</a:t>
            </a:r>
          </a:p>
          <a:p>
            <a:pPr lvl="1"/>
            <a:endParaRPr/>
          </a:p>
          <a:p>
            <a:pPr lvl="2"/>
            <a:endParaRPr/>
          </a:p>
          <a:p>
            <a:pPr lvl="3"/>
            <a:endParaRPr/>
          </a:p>
          <a:p>
            <a:pPr lvl="4"/>
            <a:endParaRPr/>
          </a:p>
        </p:txBody>
      </p:sp>
      <p:sp>
        <p:nvSpPr>
          <p:cNvPr id="79" name="Corpo livello uno…"/>
          <p:cNvSpPr txBox="1">
            <a:spLocks noGrp="1"/>
          </p:cNvSpPr>
          <p:nvPr>
            <p:ph type="body" idx="21" hasCustomPrompt="1"/>
          </p:nvPr>
        </p:nvSpPr>
        <p:spPr>
          <a:xfrm>
            <a:off x="1206500" y="4248503"/>
            <a:ext cx="21971000" cy="8256015"/>
          </a:xfrm>
          <a:prstGeom prst="rect">
            <a:avLst/>
          </a:prstGeom>
        </p:spPr>
        <p:txBody>
          <a:bodyPr lIns="50800" tIns="50800" rIns="50800" bIns="50800"/>
          <a:lstStyle>
            <a:lvl1pPr marL="0" indent="0" defTabSz="825500">
              <a:lnSpc>
                <a:spcPct val="100000"/>
              </a:lnSpc>
              <a:spcBef>
                <a:spcPts val="1800"/>
              </a:spcBef>
              <a:buSzTx/>
              <a:buFontTx/>
              <a:buNone/>
              <a:defRPr sz="5500" spc="-99">
                <a:latin typeface="+mj-lt"/>
                <a:ea typeface="+mj-ea"/>
                <a:cs typeface="+mj-cs"/>
                <a:sym typeface="Helvetica Neue"/>
              </a:defRPr>
            </a:lvl1pPr>
          </a:lstStyle>
          <a:p>
            <a:r>
              <a:t>Argomenti del programma</a:t>
            </a:r>
          </a:p>
        </p:txBody>
      </p:sp>
      <p:sp>
        <p:nvSpPr>
          <p:cNvPr id="80"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ichiara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Corpo livello uno…"/>
          <p:cNvSpPr txBox="1">
            <a:spLocks noGrp="1"/>
          </p:cNvSpPr>
          <p:nvPr>
            <p:ph type="body" sz="half" idx="1" hasCustomPrompt="1"/>
          </p:nvPr>
        </p:nvSpPr>
        <p:spPr>
          <a:xfrm>
            <a:off x="1206500" y="4920843"/>
            <a:ext cx="21971000" cy="3874314"/>
          </a:xfrm>
          <a:prstGeom prst="rect">
            <a:avLst/>
          </a:prstGeom>
        </p:spPr>
        <p:txBody>
          <a:bodyPr lIns="50800" tIns="50800" rIns="50800" bIns="50800" anchor="ctr"/>
          <a:lstStyle>
            <a:lvl1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1pPr>
            <a:lvl2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2pPr>
            <a:lvl3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3pPr>
            <a:lvl4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4pPr>
            <a:lvl5pPr marL="0" indent="0" algn="ctr" defTabSz="2438337">
              <a:lnSpc>
                <a:spcPct val="80000"/>
              </a:lnSpc>
              <a:spcBef>
                <a:spcPts val="0"/>
              </a:spcBef>
              <a:buSzTx/>
              <a:buFontTx/>
              <a:buNone/>
              <a:defRPr sz="11600" spc="-232">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88" name="Numero diapositiva"/>
          <p:cNvSpPr txBox="1">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1676400" y="730251"/>
            <a:ext cx="21031200" cy="2651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Titolo Testo</a:t>
            </a:r>
          </a:p>
        </p:txBody>
      </p:sp>
      <p:sp>
        <p:nvSpPr>
          <p:cNvPr id="3" name="Corpo livello uno…"/>
          <p:cNvSpPr txBox="1">
            <a:spLocks noGrp="1"/>
          </p:cNvSpPr>
          <p:nvPr>
            <p:ph type="body" idx="1"/>
          </p:nvPr>
        </p:nvSpPr>
        <p:spPr>
          <a:xfrm>
            <a:off x="1676400" y="3651250"/>
            <a:ext cx="21031200" cy="8702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22294494" y="12847956"/>
            <a:ext cx="413106" cy="459739"/>
          </a:xfrm>
          <a:prstGeom prst="rect">
            <a:avLst/>
          </a:prstGeom>
          <a:ln w="12700">
            <a:miter lim="400000"/>
          </a:ln>
        </p:spPr>
        <p:txBody>
          <a:bodyPr wrap="none" lIns="45718" tIns="45718" rIns="45718" bIns="45718" anchor="ctr">
            <a:spAutoFit/>
          </a:bodyPr>
          <a:lstStyle>
            <a:lvl1pPr algn="r">
              <a:defRPr>
                <a:solidFill>
                  <a:srgbClr val="888888"/>
                </a:solidFill>
                <a:latin typeface="Calibri"/>
                <a:ea typeface="Calibri"/>
                <a:cs typeface="Calibri"/>
                <a:sym typeface="Calibri"/>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a:ea typeface="Calibri"/>
          <a:cs typeface="Calibri"/>
          <a:sym typeface="Calibri"/>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a:ea typeface="Calibri"/>
          <a:cs typeface="Calibri"/>
          <a:sym typeface="Calibri"/>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a:ea typeface="Calibri"/>
          <a:cs typeface="Calibri"/>
          <a:sym typeface="Calibri"/>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a:ea typeface="Calibri"/>
          <a:cs typeface="Calibri"/>
          <a:sym typeface="Calibri"/>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a:ea typeface="Calibri"/>
          <a:cs typeface="Calibri"/>
          <a:sym typeface="Calibri"/>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a:ea typeface="Calibri"/>
          <a:cs typeface="Calibri"/>
          <a:sym typeface="Calibri"/>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a:ea typeface="Calibri"/>
          <a:cs typeface="Calibri"/>
          <a:sym typeface="Calibri"/>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a:ea typeface="Calibri"/>
          <a:cs typeface="Calibri"/>
          <a:sym typeface="Calibri"/>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a:ea typeface="Calibri"/>
          <a:cs typeface="Calibri"/>
          <a:sym typeface="Calibri"/>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1pPr>
      <a:lvl2pPr marL="14478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2pPr>
      <a:lvl3pPr marL="2468878" marR="0" indent="-640078"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3pPr>
      <a:lvl4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4pPr>
      <a:lvl5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5pPr>
      <a:lvl6pPr marL="5283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6pPr>
      <a:lvl7pPr marL="6197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7pPr>
      <a:lvl8pPr marL="7112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8pPr>
      <a:lvl9pPr marL="8026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9pPr>
    </p:bodyStyle>
    <p:otherStyle>
      <a:lvl1pPr marL="0" marR="0" indent="0" algn="r" defTabSz="2438337"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0" algn="r" defTabSz="2438337"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0" algn="r" defTabSz="2438337"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0" algn="r" defTabSz="2438337"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0" algn="r" defTabSz="2438337"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0" algn="r" defTabSz="2438337"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0" algn="r" defTabSz="2438337"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0" algn="r" defTabSz="2438337"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0" algn="r" defTabSz="2438337"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 name="Luca Foggetta (LNF) &amp; Giada Petringa (LNS)"/>
          <p:cNvSpPr txBox="1">
            <a:spLocks noGrp="1"/>
          </p:cNvSpPr>
          <p:nvPr>
            <p:ph type="body" sz="quarter" idx="1"/>
          </p:nvPr>
        </p:nvSpPr>
        <p:spPr>
          <a:xfrm>
            <a:off x="8010958" y="9479839"/>
            <a:ext cx="11580696" cy="1161937"/>
          </a:xfrm>
          <a:prstGeom prst="rect">
            <a:avLst/>
          </a:prstGeom>
        </p:spPr>
        <p:txBody>
          <a:bodyPr/>
          <a:lstStyle/>
          <a:p>
            <a:pPr>
              <a:lnSpc>
                <a:spcPct val="90000"/>
              </a:lnSpc>
              <a:defRPr b="0" i="1"/>
            </a:pPr>
            <a:r>
              <a:t>Giada Petringa (Laboratori Nazionali del Sud)</a:t>
            </a:r>
          </a:p>
          <a:p>
            <a:pPr>
              <a:lnSpc>
                <a:spcPct val="90000"/>
              </a:lnSpc>
              <a:defRPr b="0" i="1"/>
            </a:pPr>
            <a:r>
              <a:t>Luca Foggetta (Laboratori Nazionali di Frascati)</a:t>
            </a:r>
          </a:p>
        </p:txBody>
      </p:sp>
      <p:sp>
        <p:nvSpPr>
          <p:cNvPr id="583" name="INFaN"/>
          <p:cNvSpPr txBox="1">
            <a:spLocks noGrp="1"/>
          </p:cNvSpPr>
          <p:nvPr>
            <p:ph type="title"/>
          </p:nvPr>
        </p:nvSpPr>
        <p:spPr>
          <a:xfrm>
            <a:off x="8010958" y="4495994"/>
            <a:ext cx="5200038" cy="2468635"/>
          </a:xfrm>
          <a:prstGeom prst="rect">
            <a:avLst/>
          </a:prstGeom>
        </p:spPr>
        <p:txBody>
          <a:bodyPr/>
          <a:lstStyle>
            <a:lvl1pPr>
              <a:defRPr spc="-300"/>
            </a:lvl1pPr>
          </a:lstStyle>
          <a:p>
            <a:r>
              <a:t>INFaN</a:t>
            </a:r>
          </a:p>
        </p:txBody>
      </p:sp>
      <p:sp>
        <p:nvSpPr>
          <p:cNvPr id="584" name="Irradiation National Facility Network"/>
          <p:cNvSpPr txBox="1"/>
          <p:nvPr/>
        </p:nvSpPr>
        <p:spPr>
          <a:xfrm>
            <a:off x="8010958" y="7404930"/>
            <a:ext cx="12571963" cy="1161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500" b="1">
                <a:solidFill>
                  <a:srgbClr val="000000"/>
                </a:solidFill>
              </a:defRPr>
            </a:lvl1pPr>
          </a:lstStyle>
          <a:p>
            <a:r>
              <a:t>Irradiation National Facility Network</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AF185D-D2F0-853D-4A4F-D931BE33B7FA}"/>
              </a:ext>
            </a:extLst>
          </p:cNvPr>
          <p:cNvSpPr txBox="1"/>
          <p:nvPr/>
        </p:nvSpPr>
        <p:spPr>
          <a:xfrm>
            <a:off x="8552224" y="360579"/>
            <a:ext cx="12143232" cy="141577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lIns="182880" tIns="91440" rIns="182880" bIns="91440" rtlCol="0" anchor="t">
            <a:spAutoFit/>
          </a:bodyPr>
          <a:lstStyle/>
          <a:p>
            <a:pPr algn="ctr"/>
            <a:r>
              <a:rPr lang="en-GB" sz="4000" b="1">
                <a:solidFill>
                  <a:srgbClr val="FFFFFF"/>
                </a:solidFill>
                <a:ea typeface="+mn-lt"/>
                <a:cs typeface="+mn-lt"/>
              </a:rPr>
              <a:t>Facility in productions and future developments of booking</a:t>
            </a:r>
            <a:endParaRPr lang="en-US" sz="4000" b="1"/>
          </a:p>
        </p:txBody>
      </p:sp>
      <p:pic>
        <p:nvPicPr>
          <p:cNvPr id="4" name="Immagine 5">
            <a:extLst>
              <a:ext uri="{FF2B5EF4-FFF2-40B4-BE49-F238E27FC236}">
                <a16:creationId xmlns:a16="http://schemas.microsoft.com/office/drawing/2014/main" id="{61CDCE2C-4C7C-856A-69F9-E2FEAB61DB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60416" y="202305"/>
            <a:ext cx="2242368" cy="1632134"/>
          </a:xfrm>
          <a:prstGeom prst="rect">
            <a:avLst/>
          </a:prstGeom>
        </p:spPr>
      </p:pic>
      <p:sp>
        <p:nvSpPr>
          <p:cNvPr id="8" name="CasellaDiTesto 3">
            <a:extLst>
              <a:ext uri="{FF2B5EF4-FFF2-40B4-BE49-F238E27FC236}">
                <a16:creationId xmlns:a16="http://schemas.microsoft.com/office/drawing/2014/main" id="{D48FD907-BEED-9641-D1B0-4CE7DF71178A}"/>
              </a:ext>
            </a:extLst>
          </p:cNvPr>
          <p:cNvSpPr txBox="1"/>
          <p:nvPr/>
        </p:nvSpPr>
        <p:spPr>
          <a:xfrm>
            <a:off x="483820" y="3583114"/>
            <a:ext cx="10241280" cy="94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100000"/>
              <a:defRPr sz="3600">
                <a:solidFill>
                  <a:srgbClr val="2A2A2A"/>
                </a:solidFill>
                <a:latin typeface="Calibri"/>
                <a:ea typeface="Calibri"/>
                <a:cs typeface="Calibri"/>
                <a:sym typeface="Calibri"/>
              </a:defRPr>
            </a:pPr>
            <a:r>
              <a:rPr lang="en-GB" sz="2800" b="1" u="sng">
                <a:latin typeface="Helvetica Neue"/>
              </a:rPr>
              <a:t>Beam Test Facility(LNF)</a:t>
            </a:r>
            <a:endParaRPr lang="en-US" sz="2800"/>
          </a:p>
          <a:p>
            <a:pPr marL="571500" lvl="1" indent="-571500" algn="l">
              <a:buSzPct val="100000"/>
              <a:buFont typeface="Arial"/>
              <a:buChar char="•"/>
              <a:defRPr sz="3600">
                <a:solidFill>
                  <a:srgbClr val="2A2A2A"/>
                </a:solidFill>
                <a:latin typeface="Calibri"/>
                <a:ea typeface="Calibri"/>
                <a:cs typeface="Calibri"/>
                <a:sym typeface="Calibri"/>
              </a:defRPr>
            </a:pPr>
            <a:r>
              <a:rPr lang="en-GB" sz="2800">
                <a:latin typeface="Helvetica Neue"/>
              </a:rPr>
              <a:t>More than three years of continuous developing</a:t>
            </a:r>
          </a:p>
          <a:p>
            <a:pPr marL="571500" lvl="1" indent="-571500" algn="l">
              <a:buSzPct val="100000"/>
              <a:buFont typeface="Arial"/>
              <a:buChar char="•"/>
              <a:defRPr sz="3600">
                <a:solidFill>
                  <a:srgbClr val="2A2A2A"/>
                </a:solidFill>
                <a:latin typeface="Calibri"/>
                <a:ea typeface="Calibri"/>
                <a:cs typeface="Calibri"/>
                <a:sym typeface="Calibri"/>
              </a:defRPr>
            </a:pPr>
            <a:r>
              <a:rPr lang="en-GB" sz="2800">
                <a:latin typeface="Helvetica Neue"/>
              </a:rPr>
              <a:t>Almost Two years of continuous operation with users</a:t>
            </a:r>
          </a:p>
          <a:p>
            <a:pPr marL="571500" lvl="1" indent="-571500" algn="l">
              <a:buSzPct val="100000"/>
              <a:buFont typeface="Arial"/>
              <a:buChar char="•"/>
              <a:defRPr sz="3600">
                <a:solidFill>
                  <a:srgbClr val="2A2A2A"/>
                </a:solidFill>
                <a:latin typeface="Calibri"/>
                <a:ea typeface="Calibri"/>
                <a:cs typeface="Calibri"/>
                <a:sym typeface="Calibri"/>
              </a:defRPr>
            </a:pPr>
            <a:r>
              <a:rPr lang="en-GB" sz="2800">
                <a:latin typeface="Helvetica Neue"/>
              </a:rPr>
              <a:t>Around 200 managed users per year, from proposal to territorial access​</a:t>
            </a:r>
          </a:p>
          <a:p>
            <a:pPr marL="571500" lvl="1" indent="-571500" algn="l">
              <a:buSzPct val="100000"/>
              <a:buFont typeface="Arial"/>
              <a:buChar char="•"/>
              <a:defRPr sz="3600">
                <a:solidFill>
                  <a:srgbClr val="2A2A2A"/>
                </a:solidFill>
                <a:latin typeface="Calibri"/>
                <a:ea typeface="Calibri"/>
                <a:cs typeface="Calibri"/>
                <a:sym typeface="Calibri"/>
              </a:defRPr>
            </a:pPr>
            <a:endParaRPr lang="en-GB" sz="2800" b="1" u="sng">
              <a:latin typeface="Helvetica Neue"/>
            </a:endParaRPr>
          </a:p>
          <a:p>
            <a:pPr lvl="1" algn="l">
              <a:defRPr sz="3600">
                <a:solidFill>
                  <a:srgbClr val="2A2A2A"/>
                </a:solidFill>
                <a:latin typeface="Calibri"/>
                <a:ea typeface="Calibri"/>
                <a:cs typeface="Calibri"/>
                <a:sym typeface="Calibri"/>
              </a:defRPr>
            </a:pPr>
            <a:r>
              <a:rPr lang="en-GB" sz="2800" b="1" u="sng" err="1">
                <a:latin typeface="Helvetica Neue"/>
              </a:rPr>
              <a:t>DAɸNE</a:t>
            </a:r>
            <a:r>
              <a:rPr lang="en-GB" sz="2800" b="1" u="sng">
                <a:latin typeface="Helvetica Neue"/>
              </a:rPr>
              <a:t>-L</a:t>
            </a:r>
            <a:r>
              <a:rPr lang="en-GB" sz="2800" b="1" u="sng">
                <a:latin typeface="Helvetica Neue"/>
                <a:sym typeface="Symbol" panose="05050102010706020507" pitchFamily="18" charset="2"/>
              </a:rPr>
              <a:t> Facility(LNF)</a:t>
            </a:r>
            <a:endParaRPr lang="en-GB" sz="2800" b="1" u="sng">
              <a:latin typeface="Helvetica Neue"/>
            </a:endParaRPr>
          </a:p>
          <a:p>
            <a:pPr marL="342900" lvl="1" indent="-342900" algn="l">
              <a:buFont typeface="Arial" panose="020B0604020202020204" pitchFamily="34" charset="0"/>
              <a:buChar char="•"/>
              <a:defRPr sz="3600">
                <a:solidFill>
                  <a:srgbClr val="2A2A2A"/>
                </a:solidFill>
                <a:latin typeface="Calibri"/>
                <a:ea typeface="Calibri"/>
                <a:cs typeface="Calibri"/>
                <a:sym typeface="Calibri"/>
              </a:defRPr>
            </a:pPr>
            <a:r>
              <a:rPr lang="en-GB" sz="2800">
                <a:solidFill>
                  <a:srgbClr val="2A2A2A"/>
                </a:solidFill>
                <a:latin typeface="Helvetica Neue"/>
                <a:ea typeface="+mn-lt"/>
                <a:cs typeface="+mn-lt"/>
              </a:rPr>
              <a:t>Software released one year ago</a:t>
            </a:r>
          </a:p>
          <a:p>
            <a:pPr marL="342900" lvl="1" indent="-342900" algn="l">
              <a:buFont typeface="Arial" panose="020B0604020202020204" pitchFamily="34" charset="0"/>
              <a:buChar char="•"/>
              <a:defRPr sz="3600">
                <a:solidFill>
                  <a:srgbClr val="2A2A2A"/>
                </a:solidFill>
                <a:latin typeface="Calibri"/>
                <a:ea typeface="Calibri"/>
                <a:cs typeface="Calibri"/>
                <a:sym typeface="Calibri"/>
              </a:defRPr>
            </a:pPr>
            <a:r>
              <a:rPr lang="en-GB" sz="2800">
                <a:solidFill>
                  <a:srgbClr val="2A2A2A"/>
                </a:solidFill>
                <a:latin typeface="Helvetica Neue"/>
                <a:ea typeface="+mn-lt"/>
                <a:cs typeface="+mn-lt"/>
              </a:rPr>
              <a:t>Final release for “Call” and “on demand” types</a:t>
            </a:r>
          </a:p>
          <a:p>
            <a:pPr lvl="1" algn="l">
              <a:defRPr sz="3600">
                <a:solidFill>
                  <a:srgbClr val="2A2A2A"/>
                </a:solidFill>
                <a:latin typeface="Calibri"/>
                <a:ea typeface="Calibri"/>
                <a:cs typeface="Calibri"/>
                <a:sym typeface="Calibri"/>
              </a:defRPr>
            </a:pPr>
            <a:endParaRPr lang="en-GB" sz="2800">
              <a:latin typeface="Helvetica Neue"/>
            </a:endParaRPr>
          </a:p>
          <a:p>
            <a:pPr lvl="1" algn="l">
              <a:defRPr sz="3600">
                <a:solidFill>
                  <a:srgbClr val="2A2A2A"/>
                </a:solidFill>
                <a:latin typeface="Calibri"/>
                <a:ea typeface="Calibri"/>
                <a:cs typeface="Calibri"/>
                <a:sym typeface="Calibri"/>
              </a:defRPr>
            </a:pPr>
            <a:r>
              <a:rPr lang="en-GB" sz="2800" b="1">
                <a:latin typeface="Helvetica Neue"/>
              </a:rPr>
              <a:t>PLC/UTA remote control(LNF)</a:t>
            </a:r>
          </a:p>
          <a:p>
            <a:pPr marL="571500" lvl="1" indent="-571500" algn="l">
              <a:buFont typeface="Arial" panose="020B0604020202020204" pitchFamily="34" charset="0"/>
              <a:buChar char="•"/>
              <a:defRPr sz="3600">
                <a:solidFill>
                  <a:srgbClr val="2A2A2A"/>
                </a:solidFill>
                <a:latin typeface="Calibri"/>
                <a:ea typeface="Calibri"/>
                <a:cs typeface="Calibri"/>
                <a:sym typeface="Calibri"/>
              </a:defRPr>
            </a:pPr>
            <a:r>
              <a:rPr lang="en-GB" sz="2800">
                <a:latin typeface="Helvetica Neue"/>
              </a:rPr>
              <a:t>For Conference room booking related automation control</a:t>
            </a:r>
          </a:p>
          <a:p>
            <a:pPr marL="571500" lvl="1" indent="-571500" algn="l">
              <a:buFont typeface="Arial" panose="020B0604020202020204" pitchFamily="34" charset="0"/>
              <a:buChar char="•"/>
              <a:defRPr sz="3600">
                <a:solidFill>
                  <a:srgbClr val="2A2A2A"/>
                </a:solidFill>
                <a:latin typeface="Calibri"/>
                <a:ea typeface="Calibri"/>
                <a:cs typeface="Calibri"/>
                <a:sym typeface="Calibri"/>
              </a:defRPr>
            </a:pPr>
            <a:r>
              <a:rPr lang="en-GB" sz="2800">
                <a:latin typeface="Helvetica Neue"/>
              </a:rPr>
              <a:t>Developed for LNF </a:t>
            </a:r>
            <a:r>
              <a:rPr lang="en-GB" sz="2800" err="1">
                <a:latin typeface="Helvetica Neue"/>
              </a:rPr>
              <a:t>Techical</a:t>
            </a:r>
            <a:r>
              <a:rPr lang="en-GB" sz="2800">
                <a:latin typeface="Helvetica Neue"/>
              </a:rPr>
              <a:t> Division</a:t>
            </a:r>
          </a:p>
          <a:p>
            <a:pPr marL="571500" lvl="1" indent="-571500" algn="l">
              <a:buFont typeface="Arial" panose="020B0604020202020204" pitchFamily="34" charset="0"/>
              <a:buChar char="•"/>
              <a:defRPr sz="3600">
                <a:solidFill>
                  <a:srgbClr val="2A2A2A"/>
                </a:solidFill>
                <a:latin typeface="Calibri"/>
                <a:ea typeface="Calibri"/>
                <a:cs typeface="Calibri"/>
                <a:sym typeface="Calibri"/>
              </a:defRPr>
            </a:pPr>
            <a:endParaRPr lang="en-GB" sz="2800">
              <a:latin typeface="Helvetica Neue"/>
            </a:endParaRPr>
          </a:p>
          <a:p>
            <a:pPr lvl="1" algn="l">
              <a:defRPr sz="3600">
                <a:solidFill>
                  <a:srgbClr val="2A2A2A"/>
                </a:solidFill>
                <a:latin typeface="Calibri"/>
                <a:ea typeface="Calibri"/>
                <a:cs typeface="Calibri"/>
                <a:sym typeface="Calibri"/>
              </a:defRPr>
            </a:pPr>
            <a:r>
              <a:rPr lang="en-GB" sz="2800" b="1" u="sng">
                <a:latin typeface="Helvetica Neue"/>
              </a:rPr>
              <a:t>INFN-LABEC developing(FI)</a:t>
            </a:r>
            <a:endParaRPr lang="en-GB" sz="2800" u="sng">
              <a:latin typeface="Helvetica Neue"/>
            </a:endParaRPr>
          </a:p>
          <a:p>
            <a:pPr marL="571500" lvl="5" indent="-571500" algn="l">
              <a:buSzPct val="100000"/>
              <a:buFont typeface="Arial"/>
              <a:buChar char="•"/>
              <a:defRPr sz="3600">
                <a:solidFill>
                  <a:srgbClr val="2A2A2A"/>
                </a:solidFill>
                <a:latin typeface="Calibri"/>
                <a:ea typeface="Calibri"/>
                <a:cs typeface="Calibri"/>
                <a:sym typeface="Calibri"/>
              </a:defRPr>
            </a:pPr>
            <a:r>
              <a:rPr lang="en-GB" sz="2800" b="1">
                <a:latin typeface="Helvetica Neue"/>
              </a:rPr>
              <a:t>Released</a:t>
            </a:r>
            <a:r>
              <a:rPr lang="en-GB" sz="2800">
                <a:latin typeface="Helvetica Neue"/>
              </a:rPr>
              <a:t> one year month ago, 48 slots managed</a:t>
            </a:r>
          </a:p>
          <a:p>
            <a:pPr marL="571500" lvl="5" indent="-571500" algn="l">
              <a:buSzPct val="100000"/>
              <a:buFont typeface="Arial"/>
              <a:buChar char="•"/>
              <a:defRPr sz="3600">
                <a:solidFill>
                  <a:srgbClr val="2A2A2A"/>
                </a:solidFill>
                <a:latin typeface="Calibri"/>
                <a:ea typeface="Calibri"/>
                <a:cs typeface="Calibri"/>
                <a:sym typeface="Calibri"/>
              </a:defRPr>
            </a:pPr>
            <a:r>
              <a:rPr lang="en-GB" sz="2800">
                <a:latin typeface="Helvetica Neue"/>
              </a:rPr>
              <a:t>Collaboration born on INFN-A</a:t>
            </a:r>
          </a:p>
          <a:p>
            <a:pPr lvl="1" algn="l">
              <a:defRPr sz="3600">
                <a:solidFill>
                  <a:srgbClr val="2A2A2A"/>
                </a:solidFill>
                <a:latin typeface="Calibri"/>
                <a:ea typeface="Calibri"/>
                <a:cs typeface="Calibri"/>
                <a:sym typeface="Calibri"/>
              </a:defRPr>
            </a:pPr>
            <a:endParaRPr lang="en-GB" sz="2800" b="1" u="sng">
              <a:latin typeface="Helvetica Neue"/>
              <a:ea typeface="+mn-lt"/>
              <a:cs typeface="+mn-lt"/>
            </a:endParaRPr>
          </a:p>
          <a:p>
            <a:pPr lvl="1" algn="l">
              <a:defRPr sz="3600">
                <a:solidFill>
                  <a:srgbClr val="2A2A2A"/>
                </a:solidFill>
                <a:latin typeface="Calibri"/>
                <a:ea typeface="Calibri"/>
                <a:cs typeface="Calibri"/>
                <a:sym typeface="Calibri"/>
              </a:defRPr>
            </a:pPr>
            <a:r>
              <a:rPr lang="en-GB" sz="2800" b="1" u="sng">
                <a:latin typeface="Helvetica Neue"/>
                <a:ea typeface="+mn-lt"/>
                <a:cs typeface="+mn-lt"/>
              </a:rPr>
              <a:t>FISMEL (LNF)</a:t>
            </a:r>
            <a:endParaRPr lang="en-GB" sz="2800" b="1" u="sng">
              <a:latin typeface="Helvetica Neue"/>
            </a:endParaRPr>
          </a:p>
          <a:p>
            <a:pPr marL="571500" lvl="1" indent="-571500" algn="l">
              <a:buFont typeface="Arial"/>
              <a:buChar char="•"/>
              <a:defRPr sz="3600">
                <a:solidFill>
                  <a:srgbClr val="2A2A2A"/>
                </a:solidFill>
                <a:latin typeface="Calibri"/>
                <a:ea typeface="Calibri"/>
                <a:cs typeface="Calibri"/>
                <a:sym typeface="Calibri"/>
              </a:defRPr>
            </a:pPr>
            <a:r>
              <a:rPr lang="en-GB" sz="2800" b="1">
                <a:solidFill>
                  <a:srgbClr val="2A2A2A"/>
                </a:solidFill>
                <a:latin typeface="Helvetica Neue"/>
                <a:cs typeface="Calibri"/>
              </a:rPr>
              <a:t>Reservation for radioactive sources</a:t>
            </a:r>
          </a:p>
          <a:p>
            <a:pPr marL="571500" lvl="1" indent="-571500" algn="l">
              <a:buFont typeface="Arial"/>
              <a:buChar char="•"/>
              <a:defRPr sz="3600">
                <a:solidFill>
                  <a:srgbClr val="2A2A2A"/>
                </a:solidFill>
                <a:latin typeface="Calibri"/>
                <a:ea typeface="Calibri"/>
                <a:cs typeface="Calibri"/>
                <a:sym typeface="Calibri"/>
              </a:defRPr>
            </a:pPr>
            <a:r>
              <a:rPr lang="en-GB" sz="2800">
                <a:solidFill>
                  <a:srgbClr val="000000"/>
                </a:solidFill>
                <a:latin typeface="Helvetica Neue"/>
              </a:rPr>
              <a:t>Final test reached, in production next two weeks</a:t>
            </a:r>
            <a:endParaRPr lang="en-US" sz="2800">
              <a:solidFill>
                <a:srgbClr val="000000"/>
              </a:solidFill>
              <a:latin typeface="Helvetica Neue"/>
            </a:endParaRPr>
          </a:p>
          <a:p>
            <a:pPr marL="571500" lvl="5" indent="-571500">
              <a:buSzPct val="100000"/>
              <a:buFont typeface="Arial"/>
              <a:buChar char="•"/>
              <a:defRPr sz="3600">
                <a:solidFill>
                  <a:srgbClr val="2A2A2A"/>
                </a:solidFill>
                <a:latin typeface="Calibri"/>
                <a:ea typeface="Calibri"/>
                <a:cs typeface="Calibri"/>
                <a:sym typeface="Calibri"/>
              </a:defRPr>
            </a:pPr>
            <a:endParaRPr lang="en-GB" sz="2000">
              <a:latin typeface="Helvetica Neue"/>
            </a:endParaRPr>
          </a:p>
        </p:txBody>
      </p:sp>
      <p:sp>
        <p:nvSpPr>
          <p:cNvPr id="16" name="CasellaDiTesto 15">
            <a:extLst>
              <a:ext uri="{FF2B5EF4-FFF2-40B4-BE49-F238E27FC236}">
                <a16:creationId xmlns:a16="http://schemas.microsoft.com/office/drawing/2014/main" id="{A12DAA45-96D3-2266-2701-482825CEF7AD}"/>
              </a:ext>
            </a:extLst>
          </p:cNvPr>
          <p:cNvSpPr txBox="1"/>
          <p:nvPr/>
        </p:nvSpPr>
        <p:spPr>
          <a:xfrm>
            <a:off x="11332976" y="3583114"/>
            <a:ext cx="12192000" cy="6124754"/>
          </a:xfrm>
          <a:prstGeom prst="rect">
            <a:avLst/>
          </a:prstGeom>
          <a:noFill/>
        </p:spPr>
        <p:txBody>
          <a:bodyPr wrap="square">
            <a:spAutoFit/>
          </a:bodyPr>
          <a:lstStyle/>
          <a:p>
            <a:pPr lvl="1" algn="l">
              <a:defRPr sz="3600">
                <a:solidFill>
                  <a:srgbClr val="2A2A2A"/>
                </a:solidFill>
                <a:latin typeface="Calibri"/>
                <a:ea typeface="Calibri"/>
                <a:cs typeface="Calibri"/>
                <a:sym typeface="Calibri"/>
              </a:defRPr>
            </a:pPr>
            <a:r>
              <a:rPr lang="en-GB" sz="2800" b="1" u="sng">
                <a:latin typeface="+mn-lt"/>
              </a:rPr>
              <a:t>CHNET(Cultural Heritage Network)</a:t>
            </a:r>
          </a:p>
          <a:p>
            <a:pPr marL="571500" lvl="1" indent="-571500" algn="l">
              <a:buFont typeface="Arial"/>
              <a:buChar char="•"/>
              <a:defRPr sz="3600">
                <a:solidFill>
                  <a:srgbClr val="2A2A2A"/>
                </a:solidFill>
                <a:latin typeface="Calibri"/>
                <a:ea typeface="Calibri"/>
                <a:cs typeface="Calibri"/>
                <a:sym typeface="Calibri"/>
              </a:defRPr>
            </a:pPr>
            <a:r>
              <a:rPr lang="en-GB" sz="2800">
                <a:latin typeface="+mn-lt"/>
              </a:rPr>
              <a:t>Use booking software for booking facilities and resource for CHNET</a:t>
            </a:r>
          </a:p>
          <a:p>
            <a:pPr marL="571500" lvl="1" indent="-571500" algn="l">
              <a:buFont typeface="Arial"/>
              <a:buChar char="•"/>
              <a:defRPr sz="3600">
                <a:solidFill>
                  <a:srgbClr val="2A2A2A"/>
                </a:solidFill>
                <a:latin typeface="Calibri"/>
                <a:ea typeface="Calibri"/>
                <a:cs typeface="Calibri"/>
                <a:sym typeface="Calibri"/>
              </a:defRPr>
            </a:pPr>
            <a:r>
              <a:rPr lang="en-GB" sz="2800">
                <a:latin typeface="+mn-lt"/>
              </a:rPr>
              <a:t>Proposal under evaluation</a:t>
            </a:r>
          </a:p>
          <a:p>
            <a:pPr lvl="1" algn="l">
              <a:defRPr sz="3600">
                <a:solidFill>
                  <a:srgbClr val="2A2A2A"/>
                </a:solidFill>
                <a:latin typeface="Calibri"/>
                <a:ea typeface="Calibri"/>
                <a:cs typeface="Calibri"/>
                <a:sym typeface="Calibri"/>
              </a:defRPr>
            </a:pPr>
            <a:endParaRPr lang="en-US" sz="2800" b="1">
              <a:latin typeface="+mn-lt"/>
            </a:endParaRPr>
          </a:p>
          <a:p>
            <a:pPr lvl="1" algn="l">
              <a:defRPr sz="3600">
                <a:solidFill>
                  <a:srgbClr val="2A2A2A"/>
                </a:solidFill>
                <a:latin typeface="Calibri"/>
                <a:ea typeface="Calibri"/>
                <a:cs typeface="Calibri"/>
                <a:sym typeface="Calibri"/>
              </a:defRPr>
            </a:pPr>
            <a:r>
              <a:rPr lang="en-US" sz="2800" b="1" u="sng">
                <a:latin typeface="+mn-lt"/>
              </a:rPr>
              <a:t>ASIF-2</a:t>
            </a:r>
          </a:p>
          <a:p>
            <a:pPr marL="685800" lvl="1" indent="-685800" algn="l">
              <a:buFont typeface="Arial" panose="020B0604020202020204" pitchFamily="34" charset="0"/>
              <a:buChar char="•"/>
              <a:defRPr sz="3600">
                <a:solidFill>
                  <a:srgbClr val="2A2A2A"/>
                </a:solidFill>
                <a:latin typeface="Calibri"/>
                <a:ea typeface="Calibri"/>
                <a:cs typeface="Calibri"/>
                <a:sym typeface="Calibri"/>
              </a:defRPr>
            </a:pPr>
            <a:r>
              <a:rPr lang="en-US" sz="2800">
                <a:latin typeface="+mn-lt"/>
              </a:rPr>
              <a:t>Needs BTF like or extended version</a:t>
            </a:r>
          </a:p>
          <a:p>
            <a:pPr lvl="1" algn="l">
              <a:defRPr sz="3600">
                <a:solidFill>
                  <a:srgbClr val="2A2A2A"/>
                </a:solidFill>
                <a:latin typeface="Calibri"/>
                <a:ea typeface="Calibri"/>
                <a:cs typeface="Calibri"/>
                <a:sym typeface="Calibri"/>
              </a:defRPr>
            </a:pPr>
            <a:endParaRPr lang="en-US" sz="2800" b="1">
              <a:latin typeface="+mn-lt"/>
            </a:endParaRPr>
          </a:p>
          <a:p>
            <a:pPr lvl="1" algn="l">
              <a:defRPr sz="3600">
                <a:solidFill>
                  <a:srgbClr val="2A2A2A"/>
                </a:solidFill>
                <a:latin typeface="Calibri"/>
                <a:ea typeface="Calibri"/>
                <a:cs typeface="Calibri"/>
                <a:sym typeface="Calibri"/>
              </a:defRPr>
            </a:pPr>
            <a:r>
              <a:rPr lang="en-US" sz="2800" b="1" u="sng">
                <a:latin typeface="+mn-lt"/>
              </a:rPr>
              <a:t>SPARCLAB-EUPRAXIA(LNF)</a:t>
            </a:r>
          </a:p>
          <a:p>
            <a:pPr lvl="1" indent="-914400" algn="l">
              <a:buFont typeface="Arial" panose="020B0604020202020204" pitchFamily="34" charset="0"/>
              <a:buChar char="•"/>
              <a:defRPr sz="3600">
                <a:solidFill>
                  <a:srgbClr val="2A2A2A"/>
                </a:solidFill>
                <a:latin typeface="Calibri"/>
                <a:ea typeface="Calibri"/>
                <a:cs typeface="Calibri"/>
                <a:sym typeface="Calibri"/>
              </a:defRPr>
            </a:pPr>
            <a:r>
              <a:rPr lang="en-US" sz="2800">
                <a:latin typeface="+mn-lt"/>
              </a:rPr>
              <a:t>Needs BTF like or extended version</a:t>
            </a:r>
          </a:p>
          <a:p>
            <a:pPr lvl="1" algn="l">
              <a:defRPr sz="2600" b="1" u="sng">
                <a:solidFill>
                  <a:srgbClr val="2A2A2A"/>
                </a:solidFill>
              </a:defRPr>
            </a:pPr>
            <a:endParaRPr lang="en-US" sz="2800">
              <a:latin typeface="+mn-lt"/>
            </a:endParaRPr>
          </a:p>
          <a:p>
            <a:pPr lvl="1" algn="l">
              <a:defRPr sz="2600" b="1" u="sng">
                <a:solidFill>
                  <a:srgbClr val="2A2A2A"/>
                </a:solidFill>
              </a:defRPr>
            </a:pPr>
            <a:r>
              <a:rPr lang="en-US" sz="2800">
                <a:latin typeface="+mn-lt"/>
              </a:rPr>
              <a:t>ILUCE— Facility (LNS)</a:t>
            </a:r>
          </a:p>
          <a:p>
            <a:pPr marL="571500" lvl="5" indent="-571500" algn="l">
              <a:buSzPct val="100000"/>
              <a:buFont typeface="Arial"/>
              <a:buChar char="•"/>
              <a:defRPr sz="2600">
                <a:solidFill>
                  <a:srgbClr val="2A2A2A"/>
                </a:solidFill>
              </a:defRPr>
            </a:pPr>
            <a:r>
              <a:rPr lang="en-US" sz="2800">
                <a:latin typeface="+mn-lt"/>
              </a:rPr>
              <a:t>Many beam type</a:t>
            </a:r>
          </a:p>
          <a:p>
            <a:pPr marL="571500" lvl="5" indent="-571500" algn="l">
              <a:buSzPct val="100000"/>
              <a:buFont typeface="Arial"/>
              <a:buChar char="•"/>
              <a:defRPr sz="2600">
                <a:solidFill>
                  <a:srgbClr val="2A2A2A"/>
                </a:solidFill>
              </a:defRPr>
            </a:pPr>
            <a:r>
              <a:rPr lang="en-US" sz="2800">
                <a:latin typeface="+mn-lt"/>
              </a:rPr>
              <a:t>External and internal users </a:t>
            </a:r>
          </a:p>
          <a:p>
            <a:pPr marL="571500" lvl="5" indent="-571500" algn="l">
              <a:buSzPct val="100000"/>
              <a:buFont typeface="Arial"/>
              <a:buChar char="•"/>
              <a:defRPr sz="2600">
                <a:solidFill>
                  <a:srgbClr val="2A2A2A"/>
                </a:solidFill>
              </a:defRPr>
            </a:pPr>
            <a:r>
              <a:rPr lang="en-US" sz="2800">
                <a:latin typeface="+mn-lt"/>
              </a:rPr>
              <a:t>Internal  PAC approval</a:t>
            </a:r>
          </a:p>
        </p:txBody>
      </p:sp>
      <p:sp>
        <p:nvSpPr>
          <p:cNvPr id="6" name="CasellaDiTesto 5">
            <a:extLst>
              <a:ext uri="{FF2B5EF4-FFF2-40B4-BE49-F238E27FC236}">
                <a16:creationId xmlns:a16="http://schemas.microsoft.com/office/drawing/2014/main" id="{B1C25B1E-D90C-FE44-E550-7AAE4C7128ED}"/>
              </a:ext>
            </a:extLst>
          </p:cNvPr>
          <p:cNvSpPr txBox="1"/>
          <p:nvPr/>
        </p:nvSpPr>
        <p:spPr>
          <a:xfrm>
            <a:off x="483820" y="2264234"/>
            <a:ext cx="1024128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4800" b="1"/>
              <a:t>CURRENT ONLINE Version</a:t>
            </a:r>
            <a:endParaRPr lang="en-US" sz="4800" b="1"/>
          </a:p>
        </p:txBody>
      </p:sp>
      <p:sp>
        <p:nvSpPr>
          <p:cNvPr id="7" name="CasellaDiTesto 6">
            <a:extLst>
              <a:ext uri="{FF2B5EF4-FFF2-40B4-BE49-F238E27FC236}">
                <a16:creationId xmlns:a16="http://schemas.microsoft.com/office/drawing/2014/main" id="{939BDFB1-F699-9E7C-8CE4-4381D3AE91CE}"/>
              </a:ext>
            </a:extLst>
          </p:cNvPr>
          <p:cNvSpPr txBox="1"/>
          <p:nvPr/>
        </p:nvSpPr>
        <p:spPr>
          <a:xfrm>
            <a:off x="11332976" y="2264234"/>
            <a:ext cx="1024128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4800" b="1"/>
              <a:t> </a:t>
            </a:r>
            <a:r>
              <a:rPr lang="it-IT" sz="4800" b="1" err="1"/>
              <a:t>Discussed</a:t>
            </a:r>
            <a:r>
              <a:rPr lang="it-IT" sz="4800" b="1"/>
              <a:t> Development</a:t>
            </a:r>
            <a:endParaRPr lang="en-US" sz="4800" b="1"/>
          </a:p>
        </p:txBody>
      </p:sp>
      <p:sp>
        <p:nvSpPr>
          <p:cNvPr id="9" name="CasellaDiTesto 4">
            <a:extLst>
              <a:ext uri="{FF2B5EF4-FFF2-40B4-BE49-F238E27FC236}">
                <a16:creationId xmlns:a16="http://schemas.microsoft.com/office/drawing/2014/main" id="{924CF84A-81ED-A63F-64B8-88ABE7AC5994}"/>
              </a:ext>
            </a:extLst>
          </p:cNvPr>
          <p:cNvSpPr txBox="1"/>
          <p:nvPr/>
        </p:nvSpPr>
        <p:spPr>
          <a:xfrm>
            <a:off x="12871488" y="10195751"/>
            <a:ext cx="10653488" cy="1818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71500" indent="-571500" algn="just">
              <a:buSzPct val="100000"/>
              <a:buFont typeface="Arial"/>
              <a:buChar char="•"/>
              <a:defRPr sz="2800"/>
            </a:pPr>
            <a:r>
              <a:t>Typical developing time ~3 person-month </a:t>
            </a:r>
            <a:endParaRPr sz="3600"/>
          </a:p>
          <a:p>
            <a:pPr lvl="7" algn="just">
              <a:defRPr sz="2800"/>
            </a:pPr>
            <a:r>
              <a:t>         (full customization, design-devel-test-debug)​</a:t>
            </a:r>
          </a:p>
          <a:p>
            <a:pPr marL="571500" indent="-571500" algn="just">
              <a:buSzPct val="100000"/>
              <a:buFont typeface="Arial"/>
              <a:buChar char="•"/>
              <a:defRPr sz="2800">
                <a:solidFill>
                  <a:srgbClr val="2A2A2A"/>
                </a:solidFill>
              </a:defRPr>
            </a:pPr>
            <a:r>
              <a:t>Definitely simple to use, as reported by users​</a:t>
            </a:r>
          </a:p>
          <a:p>
            <a:pPr marL="571500" indent="-571500" algn="just">
              <a:buSzPct val="100000"/>
              <a:buFont typeface="Arial"/>
              <a:buChar char="•"/>
              <a:defRPr sz="2800" b="1">
                <a:solidFill>
                  <a:srgbClr val="2A2A2A"/>
                </a:solidFill>
              </a:defRPr>
            </a:pPr>
            <a:r>
              <a:t>IT infrastructure seems reliable</a:t>
            </a:r>
          </a:p>
        </p:txBody>
      </p:sp>
      <p:sp>
        <p:nvSpPr>
          <p:cNvPr id="10" name="TextBox 7">
            <a:extLst>
              <a:ext uri="{FF2B5EF4-FFF2-40B4-BE49-F238E27FC236}">
                <a16:creationId xmlns:a16="http://schemas.microsoft.com/office/drawing/2014/main" id="{4BECB93A-ADC0-5D84-737F-EBF72FA494DC}"/>
              </a:ext>
            </a:extLst>
          </p:cNvPr>
          <p:cNvSpPr txBox="1"/>
          <p:nvPr/>
        </p:nvSpPr>
        <p:spPr>
          <a:xfrm>
            <a:off x="11246364" y="12222915"/>
            <a:ext cx="12175324" cy="819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pPr>
            <a:r>
              <a:t>Tech note</a:t>
            </a:r>
            <a:endParaRPr>
              <a:solidFill>
                <a:srgbClr val="2A2A2A"/>
              </a:solidFill>
            </a:endParaRPr>
          </a:p>
          <a:p>
            <a:pPr>
              <a:defRPr b="1">
                <a:solidFill>
                  <a:srgbClr val="2A2A2A"/>
                </a:solidFill>
              </a:defRPr>
            </a:pPr>
            <a:r>
              <a:t>https://www.openaccessrepository.it/record/143679</a:t>
            </a:r>
          </a:p>
        </p:txBody>
      </p:sp>
      <p:sp>
        <p:nvSpPr>
          <p:cNvPr id="12" name="Possibile sigla sperimentale">
            <a:extLst>
              <a:ext uri="{FF2B5EF4-FFF2-40B4-BE49-F238E27FC236}">
                <a16:creationId xmlns:a16="http://schemas.microsoft.com/office/drawing/2014/main" id="{AF8F80CC-A48D-C632-5B2C-DC5F4925A78C}"/>
              </a:ext>
            </a:extLst>
          </p:cNvPr>
          <p:cNvSpPr txBox="1"/>
          <p:nvPr/>
        </p:nvSpPr>
        <p:spPr>
          <a:xfrm>
            <a:off x="453183" y="401579"/>
            <a:ext cx="21857226" cy="143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200">
                <a:solidFill>
                  <a:srgbClr val="244D7F"/>
                </a:solidFill>
              </a:defRPr>
            </a:lvl1pPr>
          </a:lstStyle>
          <a:p>
            <a:r>
              <a:rPr lang="it-IT"/>
              <a:t>Booking status</a:t>
            </a:r>
            <a:endParaRPr/>
          </a:p>
        </p:txBody>
      </p:sp>
    </p:spTree>
    <p:extLst>
      <p:ext uri="{BB962C8B-B14F-4D97-AF65-F5344CB8AC3E}">
        <p14:creationId xmlns:p14="http://schemas.microsoft.com/office/powerpoint/2010/main" val="30741313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C95C6A1A-B609-EE04-0A87-ACE92A04F3AE}"/>
              </a:ext>
            </a:extLst>
          </p:cNvPr>
          <p:cNvSpPr>
            <a:spLocks noGrp="1"/>
          </p:cNvSpPr>
          <p:nvPr>
            <p:ph type="sldNum" sz="quarter" idx="2"/>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en-US" smtClean="0"/>
              <a:pPr/>
              <a:t>11</a:t>
            </a:fld>
            <a:endParaRPr lang="en-GB"/>
          </a:p>
        </p:txBody>
      </p:sp>
      <p:sp>
        <p:nvSpPr>
          <p:cNvPr id="4" name="Segnaposto data 3">
            <a:extLst>
              <a:ext uri="{FF2B5EF4-FFF2-40B4-BE49-F238E27FC236}">
                <a16:creationId xmlns:a16="http://schemas.microsoft.com/office/drawing/2014/main" id="{530F38D0-2E66-442A-E072-90893C75BA02}"/>
              </a:ext>
            </a:extLst>
          </p:cNvPr>
          <p:cNvSpPr>
            <a:spLocks noGrp="1"/>
          </p:cNvSpPr>
          <p:nvPr>
            <p:ph type="dt" sz="half" idx="4294967295"/>
          </p:nvPr>
        </p:nvSpPr>
        <p:spPr>
          <a:xfrm>
            <a:off x="0" y="6356350"/>
            <a:ext cx="985838"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20XX</a:t>
            </a:r>
            <a:endParaRPr lang="en-GB"/>
          </a:p>
        </p:txBody>
      </p:sp>
      <p:sp>
        <p:nvSpPr>
          <p:cNvPr id="5" name="Segnaposto piè di pagina 4">
            <a:extLst>
              <a:ext uri="{FF2B5EF4-FFF2-40B4-BE49-F238E27FC236}">
                <a16:creationId xmlns:a16="http://schemas.microsoft.com/office/drawing/2014/main" id="{CD58DA23-90DC-C8BD-E070-699A5E5B69D5}"/>
              </a:ext>
            </a:extLst>
          </p:cNvPr>
          <p:cNvSpPr>
            <a:spLocks noGrp="1"/>
          </p:cNvSpPr>
          <p:nvPr>
            <p:ph type="ftr" sz="quarter" idx="4294967295"/>
          </p:nvPr>
        </p:nvSpPr>
        <p:spPr>
          <a:xfrm>
            <a:off x="0" y="6356350"/>
            <a:ext cx="248285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Pitch Deck</a:t>
            </a:r>
            <a:endParaRPr lang="en-GB"/>
          </a:p>
        </p:txBody>
      </p:sp>
      <p:graphicFrame>
        <p:nvGraphicFramePr>
          <p:cNvPr id="7" name="Tabella 6">
            <a:extLst>
              <a:ext uri="{FF2B5EF4-FFF2-40B4-BE49-F238E27FC236}">
                <a16:creationId xmlns:a16="http://schemas.microsoft.com/office/drawing/2014/main" id="{A9865DEC-88B9-5247-1930-B65347C714A3}"/>
              </a:ext>
            </a:extLst>
          </p:cNvPr>
          <p:cNvGraphicFramePr>
            <a:graphicFrameLocks noGrp="1"/>
          </p:cNvGraphicFramePr>
          <p:nvPr>
            <p:extLst>
              <p:ext uri="{D42A27DB-BD31-4B8C-83A1-F6EECF244321}">
                <p14:modId xmlns:p14="http://schemas.microsoft.com/office/powerpoint/2010/main" val="3363335171"/>
              </p:ext>
            </p:extLst>
          </p:nvPr>
        </p:nvGraphicFramePr>
        <p:xfrm>
          <a:off x="451555" y="2123659"/>
          <a:ext cx="23150590" cy="10584474"/>
        </p:xfrm>
        <a:graphic>
          <a:graphicData uri="http://schemas.openxmlformats.org/drawingml/2006/table">
            <a:tbl>
              <a:tblPr firstRow="1" bandRow="1">
                <a:tableStyleId>{6E25E649-3F16-4E02-A733-19D2CDBF48F0}</a:tableStyleId>
              </a:tblPr>
              <a:tblGrid>
                <a:gridCol w="2067635">
                  <a:extLst>
                    <a:ext uri="{9D8B030D-6E8A-4147-A177-3AD203B41FA5}">
                      <a16:colId xmlns:a16="http://schemas.microsoft.com/office/drawing/2014/main" val="2671954194"/>
                    </a:ext>
                  </a:extLst>
                </a:gridCol>
                <a:gridCol w="2538249">
                  <a:extLst>
                    <a:ext uri="{9D8B030D-6E8A-4147-A177-3AD203B41FA5}">
                      <a16:colId xmlns:a16="http://schemas.microsoft.com/office/drawing/2014/main" val="3392841298"/>
                    </a:ext>
                  </a:extLst>
                </a:gridCol>
                <a:gridCol w="3058509">
                  <a:extLst>
                    <a:ext uri="{9D8B030D-6E8A-4147-A177-3AD203B41FA5}">
                      <a16:colId xmlns:a16="http://schemas.microsoft.com/office/drawing/2014/main" val="2352935432"/>
                    </a:ext>
                  </a:extLst>
                </a:gridCol>
                <a:gridCol w="1923392">
                  <a:extLst>
                    <a:ext uri="{9D8B030D-6E8A-4147-A177-3AD203B41FA5}">
                      <a16:colId xmlns:a16="http://schemas.microsoft.com/office/drawing/2014/main" val="2826537877"/>
                    </a:ext>
                  </a:extLst>
                </a:gridCol>
                <a:gridCol w="3283569">
                  <a:extLst>
                    <a:ext uri="{9D8B030D-6E8A-4147-A177-3AD203B41FA5}">
                      <a16:colId xmlns:a16="http://schemas.microsoft.com/office/drawing/2014/main" val="3015356127"/>
                    </a:ext>
                  </a:extLst>
                </a:gridCol>
                <a:gridCol w="2569809">
                  <a:extLst>
                    <a:ext uri="{9D8B030D-6E8A-4147-A177-3AD203B41FA5}">
                      <a16:colId xmlns:a16="http://schemas.microsoft.com/office/drawing/2014/main" val="3653449692"/>
                    </a:ext>
                  </a:extLst>
                </a:gridCol>
                <a:gridCol w="2569809">
                  <a:extLst>
                    <a:ext uri="{9D8B030D-6E8A-4147-A177-3AD203B41FA5}">
                      <a16:colId xmlns:a16="http://schemas.microsoft.com/office/drawing/2014/main" val="3841360848"/>
                    </a:ext>
                  </a:extLst>
                </a:gridCol>
                <a:gridCol w="2569809">
                  <a:extLst>
                    <a:ext uri="{9D8B030D-6E8A-4147-A177-3AD203B41FA5}">
                      <a16:colId xmlns:a16="http://schemas.microsoft.com/office/drawing/2014/main" val="4034551448"/>
                    </a:ext>
                  </a:extLst>
                </a:gridCol>
                <a:gridCol w="2569809">
                  <a:extLst>
                    <a:ext uri="{9D8B030D-6E8A-4147-A177-3AD203B41FA5}">
                      <a16:colId xmlns:a16="http://schemas.microsoft.com/office/drawing/2014/main" val="489082780"/>
                    </a:ext>
                  </a:extLst>
                </a:gridCol>
              </a:tblGrid>
              <a:tr h="2089929">
                <a:tc>
                  <a:txBody>
                    <a:bodyPr/>
                    <a:lstStyle/>
                    <a:p>
                      <a:pPr algn="ctr"/>
                      <a:r>
                        <a:rPr lang="en-US" sz="2800"/>
                        <a:t>Facility Booking Software version</a:t>
                      </a:r>
                    </a:p>
                  </a:txBody>
                  <a:tcPr marL="182880" marR="182880" marT="91440" marB="91440" anchor="ctr"/>
                </a:tc>
                <a:tc>
                  <a:txBody>
                    <a:bodyPr/>
                    <a:lstStyle/>
                    <a:p>
                      <a:pPr algn="ctr"/>
                      <a:r>
                        <a:rPr lang="en-US" sz="2800"/>
                        <a:t>User Type</a:t>
                      </a:r>
                    </a:p>
                  </a:txBody>
                  <a:tcPr marL="182880" marR="182880" marT="91440" marB="91440" anchor="ctr"/>
                </a:tc>
                <a:tc>
                  <a:txBody>
                    <a:bodyPr/>
                    <a:lstStyle/>
                    <a:p>
                      <a:pPr algn="ctr"/>
                      <a:r>
                        <a:rPr lang="en-US" sz="2800"/>
                        <a:t>Booking type</a:t>
                      </a:r>
                    </a:p>
                  </a:txBody>
                  <a:tcPr marL="182880" marR="182880" marT="91440" marB="91440" anchor="ctr"/>
                </a:tc>
                <a:tc>
                  <a:txBody>
                    <a:bodyPr/>
                    <a:lstStyle/>
                    <a:p>
                      <a:pPr algn="ctr"/>
                      <a:r>
                        <a:rPr lang="en-US" sz="2800"/>
                        <a:t>Workflow type</a:t>
                      </a:r>
                    </a:p>
                  </a:txBody>
                  <a:tcPr marL="182880" marR="182880" marT="91440" marB="91440" anchor="ctr"/>
                </a:tc>
                <a:tc>
                  <a:txBody>
                    <a:bodyPr/>
                    <a:lstStyle/>
                    <a:p>
                      <a:pPr marL="0" indent="0" algn="ctr">
                        <a:buNone/>
                      </a:pPr>
                      <a:r>
                        <a:rPr lang="en-US" sz="2800"/>
                        <a:t>Auth Management workflow</a:t>
                      </a:r>
                      <a:endParaRPr lang="en-US" sz="2800" dirty="0"/>
                    </a:p>
                  </a:txBody>
                  <a:tcPr marL="182880" marR="182880" marT="91440" marB="91440" anchor="ctr"/>
                </a:tc>
                <a:tc>
                  <a:txBody>
                    <a:bodyPr/>
                    <a:lstStyle/>
                    <a:p>
                      <a:pPr algn="ctr"/>
                      <a:r>
                        <a:rPr lang="en-US" sz="2800"/>
                        <a:t>Calendar management</a:t>
                      </a:r>
                    </a:p>
                  </a:txBody>
                  <a:tcPr marL="182880" marR="182880" marT="91440" marB="91440" anchor="ctr"/>
                </a:tc>
                <a:tc>
                  <a:txBody>
                    <a:bodyPr/>
                    <a:lstStyle/>
                    <a:p>
                      <a:pPr algn="ctr"/>
                      <a:r>
                        <a:rPr lang="en-US" sz="2800"/>
                        <a:t>User Management</a:t>
                      </a:r>
                    </a:p>
                  </a:txBody>
                  <a:tcPr marL="182880" marR="182880" marT="91440" marB="91440" anchor="ctr"/>
                </a:tc>
                <a:tc>
                  <a:txBody>
                    <a:bodyPr/>
                    <a:lstStyle/>
                    <a:p>
                      <a:pPr algn="ctr"/>
                      <a:r>
                        <a:rPr lang="en-US" sz="2800"/>
                        <a:t>Reports and Documents Management</a:t>
                      </a:r>
                    </a:p>
                  </a:txBody>
                  <a:tcPr marL="182880" marR="182880" marT="91440" marB="91440" anchor="ctr"/>
                </a:tc>
                <a:tc>
                  <a:txBody>
                    <a:bodyPr/>
                    <a:lstStyle/>
                    <a:p>
                      <a:pPr algn="ctr"/>
                      <a:r>
                        <a:rPr lang="en-US" sz="2800"/>
                        <a:t>Booking period</a:t>
                      </a:r>
                    </a:p>
                  </a:txBody>
                  <a:tcPr marL="182880" marR="182880" marT="91440" marB="91440" anchor="ctr"/>
                </a:tc>
                <a:extLst>
                  <a:ext uri="{0D108BD9-81ED-4DB2-BD59-A6C34878D82A}">
                    <a16:rowId xmlns:a16="http://schemas.microsoft.com/office/drawing/2014/main" val="2727510750"/>
                  </a:ext>
                </a:extLst>
              </a:tr>
              <a:tr h="2224755">
                <a:tc>
                  <a:txBody>
                    <a:bodyPr/>
                    <a:lstStyle/>
                    <a:p>
                      <a:pPr lvl="0" algn="ctr">
                        <a:buNone/>
                      </a:pPr>
                      <a:r>
                        <a:rPr lang="en-US" sz="2800"/>
                        <a:t>BTF</a:t>
                      </a:r>
                      <a:endParaRPr lang="it-IT"/>
                    </a:p>
                  </a:txBody>
                  <a:tcPr marL="182880" marR="182880" marT="91440" marB="91440" anchor="ctr"/>
                </a:tc>
                <a:tc>
                  <a:txBody>
                    <a:bodyPr/>
                    <a:lstStyle/>
                    <a:p>
                      <a:pPr lvl="0" algn="ctr">
                        <a:buNone/>
                      </a:pPr>
                      <a:r>
                        <a:rPr lang="en-US" sz="2800"/>
                        <a:t>External, internal, (GODIVA LoA2)</a:t>
                      </a:r>
                      <a:endParaRPr lang="it-IT"/>
                    </a:p>
                  </a:txBody>
                  <a:tcPr marL="182880" marR="182880" marT="91440" marB="91440" anchor="ctr"/>
                </a:tc>
                <a:tc>
                  <a:txBody>
                    <a:bodyPr/>
                    <a:lstStyle/>
                    <a:p>
                      <a:pPr marL="457200" lvl="0" indent="-457200" algn="l">
                        <a:buFont typeface="Arial" panose="020B0604020202020204" pitchFamily="34" charset="0"/>
                        <a:buChar char="•"/>
                      </a:pPr>
                      <a:r>
                        <a:rPr lang="en-US" sz="2800"/>
                        <a:t>External user Call</a:t>
                      </a:r>
                      <a:endParaRPr lang="it-IT"/>
                    </a:p>
                    <a:p>
                      <a:pPr marL="457200" lvl="0" indent="-457200" algn="l">
                        <a:buFont typeface="Arial" panose="020B0604020202020204" pitchFamily="34" charset="0"/>
                        <a:buChar char="•"/>
                      </a:pPr>
                      <a:r>
                        <a:rPr lang="en-US" sz="2800"/>
                        <a:t>On demand</a:t>
                      </a:r>
                      <a:endParaRPr lang="en-US"/>
                    </a:p>
                  </a:txBody>
                  <a:tcPr marL="182880" marR="182880" marT="91440" marB="91440" anchor="ctr"/>
                </a:tc>
                <a:tc>
                  <a:txBody>
                    <a:bodyPr/>
                    <a:lstStyle/>
                    <a:p>
                      <a:pPr lvl="0" algn="ctr">
                        <a:buNone/>
                      </a:pPr>
                      <a:r>
                        <a:rPr lang="en-US" sz="2800"/>
                        <a:t>BTF like</a:t>
                      </a:r>
                      <a:endParaRPr lang="it-IT"/>
                    </a:p>
                  </a:txBody>
                  <a:tcPr marL="182880" marR="182880" marT="91440" marB="91440" anchor="ctr"/>
                </a:tc>
                <a:tc>
                  <a:txBody>
                    <a:bodyPr/>
                    <a:lstStyle/>
                    <a:p>
                      <a:pPr marL="457200" lvl="0" indent="-457200" algn="l">
                        <a:buFont typeface="Arial" panose="020B0604020202020204" pitchFamily="34" charset="0"/>
                        <a:buChar char="•"/>
                      </a:pPr>
                      <a:r>
                        <a:rPr lang="en-US" sz="2800"/>
                        <a:t>Secretariat</a:t>
                      </a:r>
                      <a:endParaRPr lang="it-IT"/>
                    </a:p>
                    <a:p>
                      <a:pPr marL="457200" lvl="0" indent="-457200" algn="l">
                        <a:buFont typeface="Arial" panose="020B0604020202020204" pitchFamily="34" charset="0"/>
                        <a:buChar char="•"/>
                      </a:pPr>
                      <a:r>
                        <a:rPr lang="en-US" sz="2800"/>
                        <a:t>Management</a:t>
                      </a:r>
                      <a:endParaRPr lang="en-US"/>
                    </a:p>
                  </a:txBody>
                  <a:tcPr marL="182880" marR="182880" marT="91440" marB="91440" anchor="ctr"/>
                </a:tc>
                <a:tc>
                  <a:txBody>
                    <a:bodyPr/>
                    <a:lstStyle/>
                    <a:p>
                      <a:pPr lvl="0" algn="ctr">
                        <a:buNone/>
                      </a:pPr>
                      <a:r>
                        <a:rPr lang="en-US" sz="2800"/>
                        <a:t>Users' selection, management allocation</a:t>
                      </a:r>
                      <a:endParaRPr lang="it-IT"/>
                    </a:p>
                  </a:txBody>
                  <a:tcPr marL="182880" marR="182880" marT="91440" marB="91440" anchor="ctr"/>
                </a:tc>
                <a:tc>
                  <a:txBody>
                    <a:bodyPr/>
                    <a:lstStyle/>
                    <a:p>
                      <a:pPr lvl="0" algn="ctr">
                        <a:buNone/>
                      </a:pPr>
                      <a:r>
                        <a:rPr lang="en-US" sz="2000"/>
                        <a:t>Secretariat explicit approval (automatic role  creation for new no-INFN users, dynamic)</a:t>
                      </a:r>
                      <a:endParaRPr lang="it-IT"/>
                    </a:p>
                  </a:txBody>
                  <a:tcPr marL="182880" marR="182880" marT="91440" marB="91440" anchor="ctr"/>
                </a:tc>
                <a:tc>
                  <a:txBody>
                    <a:bodyPr/>
                    <a:lstStyle/>
                    <a:p>
                      <a:pPr lvl="0" algn="ctr">
                        <a:buNone/>
                      </a:pPr>
                      <a:r>
                        <a:rPr lang="en-US" sz="2800"/>
                        <a:t>In the call proposals</a:t>
                      </a:r>
                      <a:endParaRPr lang="it-IT"/>
                    </a:p>
                  </a:txBody>
                  <a:tcPr marL="182880" marR="182880" marT="91440" marB="91440" anchor="ctr"/>
                </a:tc>
                <a:tc>
                  <a:txBody>
                    <a:bodyPr/>
                    <a:lstStyle/>
                    <a:p>
                      <a:pPr lvl="0" algn="ctr">
                        <a:buNone/>
                      </a:pPr>
                      <a:r>
                        <a:rPr lang="en-US" sz="2800"/>
                        <a:t>Weekly</a:t>
                      </a:r>
                      <a:endParaRPr lang="it-IT"/>
                    </a:p>
                  </a:txBody>
                  <a:tcPr marL="182880" marR="182880" marT="91440" marB="91440" anchor="ctr"/>
                </a:tc>
                <a:extLst>
                  <a:ext uri="{0D108BD9-81ED-4DB2-BD59-A6C34878D82A}">
                    <a16:rowId xmlns:a16="http://schemas.microsoft.com/office/drawing/2014/main" val="4118472268"/>
                  </a:ext>
                </a:extLst>
              </a:tr>
              <a:tr h="3033774">
                <a:tc>
                  <a:txBody>
                    <a:bodyPr/>
                    <a:lstStyle/>
                    <a:p>
                      <a:pPr algn="ctr"/>
                      <a:r>
                        <a:rPr lang="en-US" sz="2800"/>
                        <a:t>DAFNE Light</a:t>
                      </a:r>
                      <a:endParaRPr lang="en-US" sz="2800" dirty="0"/>
                    </a:p>
                  </a:txBody>
                  <a:tcPr marL="182880" marR="182880" marT="91440" marB="91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External, internal, (GODIVA LoA1 LoA2)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a:p>
                  </a:txBody>
                  <a:tcPr marL="182880" marR="182880" marT="91440" marB="91440"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t>External user Call,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t>On demand,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t>Sample mailing (no team)</a:t>
                      </a:r>
                    </a:p>
                  </a:txBody>
                  <a:tcPr marL="182880" marR="182880" marT="91440" marB="91440" anchor="ctr"/>
                </a:tc>
                <a:tc>
                  <a:txBody>
                    <a:bodyPr/>
                    <a:lstStyle/>
                    <a:p>
                      <a:pPr algn="ctr"/>
                      <a:r>
                        <a:rPr lang="en-US" sz="2800"/>
                        <a:t>BTF like extended</a:t>
                      </a:r>
                      <a:endParaRPr lang="en-US" sz="2800" dirty="0"/>
                    </a:p>
                  </a:txBody>
                  <a:tcPr marL="182880" marR="182880" marT="91440" marB="91440" anchor="ctr"/>
                </a:tc>
                <a:tc>
                  <a:txBody>
                    <a:bodyPr/>
                    <a:lstStyle/>
                    <a:p>
                      <a:pPr marL="457200" indent="-457200" algn="l">
                        <a:buFont typeface="Arial" panose="020B0604020202020204" pitchFamily="34" charset="0"/>
                        <a:buChar char="•"/>
                      </a:pPr>
                      <a:r>
                        <a:rPr lang="en-US" sz="2800"/>
                        <a:t>Management</a:t>
                      </a:r>
                    </a:p>
                    <a:p>
                      <a:pPr marL="457200" indent="-457200" algn="l">
                        <a:buFont typeface="Arial" panose="020B0604020202020204" pitchFamily="34" charset="0"/>
                        <a:buChar char="•"/>
                      </a:pPr>
                      <a:r>
                        <a:rPr lang="en-US" sz="2800"/>
                        <a:t>Beamline scientist</a:t>
                      </a:r>
                    </a:p>
                    <a:p>
                      <a:pPr marL="457200" indent="-457200" algn="l">
                        <a:buFont typeface="Arial" panose="020B0604020202020204" pitchFamily="34" charset="0"/>
                        <a:buChar char="•"/>
                      </a:pPr>
                      <a:r>
                        <a:rPr lang="en-US" sz="2800"/>
                        <a:t>PAC</a:t>
                      </a:r>
                    </a:p>
                  </a:txBody>
                  <a:tcPr marL="182880" marR="182880" marT="91440" marB="91440" anchor="ctr"/>
                </a:tc>
                <a:tc>
                  <a:txBody>
                    <a:bodyPr/>
                    <a:lstStyle/>
                    <a:p>
                      <a:pPr algn="ctr"/>
                      <a:r>
                        <a:rPr lang="en-US" sz="2800"/>
                        <a:t>Management allocation</a:t>
                      </a:r>
                      <a:endParaRPr lang="en-US" sz="2800" dirty="0"/>
                    </a:p>
                  </a:txBody>
                  <a:tcPr marL="182880" marR="182880" marT="91440" marB="91440" anchor="ctr"/>
                </a:tc>
                <a:tc>
                  <a:txBody>
                    <a:bodyPr/>
                    <a:lstStyle/>
                    <a:p>
                      <a:pPr algn="ctr"/>
                      <a:r>
                        <a:rPr lang="en-US" sz="2000"/>
                        <a:t>Implicit (no automatic role creation, user already associated)</a:t>
                      </a:r>
                      <a:endParaRPr lang="en-US" sz="2000" dirty="0"/>
                    </a:p>
                  </a:txBody>
                  <a:tcPr marL="182880" marR="182880" marT="91440" marB="91440" anchor="ctr"/>
                </a:tc>
                <a:tc>
                  <a:txBody>
                    <a:bodyPr/>
                    <a:lstStyle/>
                    <a:p>
                      <a:pPr algn="ctr"/>
                      <a:r>
                        <a:rPr lang="en-US" sz="2800"/>
                        <a:t>At experiment ends</a:t>
                      </a:r>
                      <a:endParaRPr lang="en-US" sz="2800" dirty="0"/>
                    </a:p>
                  </a:txBody>
                  <a:tcPr marL="182880" marR="182880" marT="91440" marB="91440" anchor="ctr"/>
                </a:tc>
                <a:tc>
                  <a:txBody>
                    <a:bodyPr/>
                    <a:lstStyle/>
                    <a:p>
                      <a:pPr algn="ctr"/>
                      <a:r>
                        <a:rPr lang="en-US" sz="2800"/>
                        <a:t>Daily/Weekly</a:t>
                      </a:r>
                      <a:endParaRPr lang="en-US" sz="2800" dirty="0"/>
                    </a:p>
                  </a:txBody>
                  <a:tcPr marL="182880" marR="182880" marT="91440" marB="91440" anchor="ctr"/>
                </a:tc>
                <a:extLst>
                  <a:ext uri="{0D108BD9-81ED-4DB2-BD59-A6C34878D82A}">
                    <a16:rowId xmlns:a16="http://schemas.microsoft.com/office/drawing/2014/main" val="879898349"/>
                  </a:ext>
                </a:extLst>
              </a:tr>
              <a:tr h="1618008">
                <a:tc>
                  <a:txBody>
                    <a:bodyPr/>
                    <a:lstStyle/>
                    <a:p>
                      <a:pPr algn="ctr"/>
                      <a:r>
                        <a:rPr lang="en-US" sz="2800"/>
                        <a:t>LABEC</a:t>
                      </a:r>
                      <a:endParaRPr lang="en-US" sz="2800" dirty="0"/>
                    </a:p>
                  </a:txBody>
                  <a:tcPr marL="182880" marR="182880" marT="91440" marB="91440" anchor="ctr"/>
                </a:tc>
                <a:tc>
                  <a:txBody>
                    <a:bodyPr/>
                    <a:lstStyle/>
                    <a:p>
                      <a:pPr algn="ctr"/>
                      <a:r>
                        <a:rPr lang="en-US" sz="2800"/>
                        <a:t>Internal (GODIVA LoA2)</a:t>
                      </a:r>
                      <a:endParaRPr lang="en-US" sz="2800" dirty="0"/>
                    </a:p>
                  </a:txBody>
                  <a:tcPr marL="182880" marR="182880" marT="91440" marB="91440" anchor="ctr"/>
                </a:tc>
                <a:tc>
                  <a:txBody>
                    <a:bodyPr/>
                    <a:lstStyle/>
                    <a:p>
                      <a:pPr algn="l"/>
                      <a:r>
                        <a:rPr lang="en-US" sz="2800"/>
                        <a:t>Internal Management</a:t>
                      </a:r>
                    </a:p>
                  </a:txBody>
                  <a:tcPr marL="182880" marR="182880" marT="91440" marB="91440" anchor="ctr"/>
                </a:tc>
                <a:tc>
                  <a:txBody>
                    <a:bodyPr/>
                    <a:lstStyle/>
                    <a:p>
                      <a:pPr algn="ctr"/>
                      <a:r>
                        <a:rPr lang="en-US" sz="2800"/>
                        <a:t>Linear</a:t>
                      </a:r>
                      <a:endParaRPr lang="en-US" sz="2800" dirty="0"/>
                    </a:p>
                  </a:txBody>
                  <a:tcPr marL="182880" marR="182880" marT="91440" marB="91440" anchor="ctr"/>
                </a:tc>
                <a:tc>
                  <a:txBody>
                    <a:bodyPr/>
                    <a:lstStyle/>
                    <a:p>
                      <a:pPr marL="0" indent="0" algn="l">
                        <a:buNone/>
                      </a:pPr>
                      <a:r>
                        <a:rPr lang="en-US" sz="2800"/>
                        <a:t>Management</a:t>
                      </a:r>
                      <a:endParaRPr lang="en-US" sz="2800" dirty="0"/>
                    </a:p>
                  </a:txBody>
                  <a:tcPr marL="182880" marR="182880" marT="91440" marB="91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Management allocation</a:t>
                      </a:r>
                      <a:endParaRPr lang="en-US" sz="2800" dirty="0"/>
                    </a:p>
                  </a:txBody>
                  <a:tcPr marL="182880" marR="182880" marT="91440" marB="91440" anchor="ctr"/>
                </a:tc>
                <a:tc>
                  <a:txBody>
                    <a:bodyPr/>
                    <a:lstStyle/>
                    <a:p>
                      <a:pPr algn="ctr"/>
                      <a:r>
                        <a:rPr lang="en-US" sz="2000"/>
                        <a:t>None</a:t>
                      </a:r>
                      <a:endParaRPr lang="en-US" sz="2000" dirty="0"/>
                    </a:p>
                  </a:txBody>
                  <a:tcPr marL="182880" marR="182880" marT="91440" marB="91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At experiment ends</a:t>
                      </a:r>
                      <a:endParaRPr lang="en-US" sz="2800" dirty="0"/>
                    </a:p>
                  </a:txBody>
                  <a:tcPr marL="182880" marR="182880" marT="91440" marB="91440" anchor="ctr"/>
                </a:tc>
                <a:tc>
                  <a:txBody>
                    <a:bodyPr/>
                    <a:lstStyle/>
                    <a:p>
                      <a:pPr algn="ctr"/>
                      <a:r>
                        <a:rPr lang="en-US" sz="2800"/>
                        <a:t>Daily</a:t>
                      </a:r>
                      <a:endParaRPr lang="en-US" sz="2800" dirty="0"/>
                    </a:p>
                  </a:txBody>
                  <a:tcPr marL="182880" marR="182880" marT="91440" marB="91440" anchor="ctr"/>
                </a:tc>
                <a:extLst>
                  <a:ext uri="{0D108BD9-81ED-4DB2-BD59-A6C34878D82A}">
                    <a16:rowId xmlns:a16="http://schemas.microsoft.com/office/drawing/2014/main" val="3276446080"/>
                  </a:ext>
                </a:extLst>
              </a:tr>
              <a:tr h="1618008">
                <a:tc>
                  <a:txBody>
                    <a:bodyPr/>
                    <a:lstStyle/>
                    <a:p>
                      <a:pPr algn="ctr"/>
                      <a:r>
                        <a:rPr lang="it-IT" sz="2800"/>
                        <a:t>FISMEL</a:t>
                      </a:r>
                      <a:endParaRPr lang="en-US" sz="2800" dirty="0"/>
                    </a:p>
                  </a:txBody>
                  <a:tcPr marL="182880" marR="182880" marT="91440" marB="91440" anchor="ctr"/>
                </a:tc>
                <a:tc>
                  <a:txBody>
                    <a:bodyPr/>
                    <a:lstStyle/>
                    <a:p>
                      <a:pPr algn="ctr"/>
                      <a:r>
                        <a:rPr lang="en-US" sz="2800"/>
                        <a:t>Internal (GODIVA LoA2)</a:t>
                      </a:r>
                      <a:endParaRPr lang="en-US" sz="2800" dirty="0"/>
                    </a:p>
                  </a:txBody>
                  <a:tcPr marL="182880" marR="182880" marT="91440" marB="91440" anchor="ctr"/>
                </a:tc>
                <a:tc>
                  <a:txBody>
                    <a:bodyPr/>
                    <a:lstStyle/>
                    <a:p>
                      <a:pPr algn="l"/>
                      <a:r>
                        <a:rPr lang="it-IT" sz="2800" err="1"/>
                        <a:t>Internal</a:t>
                      </a:r>
                      <a:r>
                        <a:rPr lang="it-IT" sz="2800"/>
                        <a:t> User</a:t>
                      </a:r>
                      <a:endParaRPr lang="en-US" sz="2800"/>
                    </a:p>
                  </a:txBody>
                  <a:tcPr marL="182880" marR="182880" marT="91440" marB="91440" anchor="ctr"/>
                </a:tc>
                <a:tc>
                  <a:txBody>
                    <a:bodyPr/>
                    <a:lstStyle/>
                    <a:p>
                      <a:pPr algn="ctr"/>
                      <a:r>
                        <a:rPr lang="it-IT" sz="2800"/>
                        <a:t>Linear</a:t>
                      </a:r>
                      <a:endParaRPr lang="en-US" sz="2800" dirty="0"/>
                    </a:p>
                  </a:txBody>
                  <a:tcPr marL="182880" marR="182880" marT="91440" marB="91440" anchor="ctr"/>
                </a:tc>
                <a:tc>
                  <a:txBody>
                    <a:bodyPr/>
                    <a:lstStyle/>
                    <a:p>
                      <a:pPr marL="0" indent="0" algn="l">
                        <a:buNone/>
                      </a:pPr>
                      <a:r>
                        <a:rPr lang="it-IT" sz="2800"/>
                        <a:t>Management</a:t>
                      </a:r>
                      <a:endParaRPr lang="en-US" sz="2800" dirty="0"/>
                    </a:p>
                  </a:txBody>
                  <a:tcPr marL="182880" marR="182880" marT="91440" marB="91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Users’ selection</a:t>
                      </a:r>
                      <a:endParaRPr lang="en-US" sz="2800" dirty="0"/>
                    </a:p>
                  </a:txBody>
                  <a:tcPr marL="182880" marR="182880" marT="91440" marB="91440" anchor="ctr"/>
                </a:tc>
                <a:tc>
                  <a:txBody>
                    <a:bodyPr/>
                    <a:lstStyle/>
                    <a:p>
                      <a:pPr algn="ctr"/>
                      <a:r>
                        <a:rPr lang="en-US" sz="2000"/>
                        <a:t>Internal (GODIVA LoA2)</a:t>
                      </a:r>
                      <a:endParaRPr lang="en-US" sz="2000" dirty="0"/>
                    </a:p>
                  </a:txBody>
                  <a:tcPr marL="182880" marR="182880" marT="91440" marB="91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800"/>
                        <a:t>At experiment ends</a:t>
                      </a:r>
                      <a:endParaRPr lang="en-US" sz="2800"/>
                    </a:p>
                  </a:txBody>
                  <a:tcPr marL="182880" marR="182880" marT="91440" marB="91440" anchor="ctr"/>
                </a:tc>
                <a:tc>
                  <a:txBody>
                    <a:bodyPr/>
                    <a:lstStyle/>
                    <a:p>
                      <a:pPr algn="ctr"/>
                      <a:r>
                        <a:rPr lang="it-IT" sz="2800"/>
                        <a:t>Open up to 30 days</a:t>
                      </a:r>
                      <a:endParaRPr lang="en-US" sz="2800" dirty="0"/>
                    </a:p>
                  </a:txBody>
                  <a:tcPr marL="182880" marR="182880" marT="91440" marB="91440" anchor="ctr"/>
                </a:tc>
                <a:extLst>
                  <a:ext uri="{0D108BD9-81ED-4DB2-BD59-A6C34878D82A}">
                    <a16:rowId xmlns:a16="http://schemas.microsoft.com/office/drawing/2014/main" val="917453978"/>
                  </a:ext>
                </a:extLst>
              </a:tr>
            </a:tbl>
          </a:graphicData>
        </a:graphic>
      </p:graphicFrame>
      <p:sp>
        <p:nvSpPr>
          <p:cNvPr id="2" name="Possibile sigla sperimentale">
            <a:extLst>
              <a:ext uri="{FF2B5EF4-FFF2-40B4-BE49-F238E27FC236}">
                <a16:creationId xmlns:a16="http://schemas.microsoft.com/office/drawing/2014/main" id="{6384A949-F7BE-F580-B804-692022B5E762}"/>
              </a:ext>
            </a:extLst>
          </p:cNvPr>
          <p:cNvSpPr txBox="1"/>
          <p:nvPr/>
        </p:nvSpPr>
        <p:spPr>
          <a:xfrm>
            <a:off x="453183" y="401579"/>
            <a:ext cx="21857226" cy="143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200">
                <a:solidFill>
                  <a:srgbClr val="244D7F"/>
                </a:solidFill>
              </a:defRPr>
            </a:lvl1pPr>
          </a:lstStyle>
          <a:p>
            <a:r>
              <a:rPr lang="it-IT"/>
              <a:t>Booking software </a:t>
            </a:r>
            <a:r>
              <a:rPr lang="it-IT" err="1"/>
              <a:t>version</a:t>
            </a:r>
            <a:endParaRPr/>
          </a:p>
        </p:txBody>
      </p:sp>
    </p:spTree>
    <p:extLst>
      <p:ext uri="{BB962C8B-B14F-4D97-AF65-F5344CB8AC3E}">
        <p14:creationId xmlns:p14="http://schemas.microsoft.com/office/powerpoint/2010/main" val="69213824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ssibile sigla sperimentale">
            <a:extLst>
              <a:ext uri="{FF2B5EF4-FFF2-40B4-BE49-F238E27FC236}">
                <a16:creationId xmlns:a16="http://schemas.microsoft.com/office/drawing/2014/main" id="{9762D773-2DEE-61B3-56B1-16A1EC6C1CB2}"/>
              </a:ext>
            </a:extLst>
          </p:cNvPr>
          <p:cNvSpPr txBox="1"/>
          <p:nvPr/>
        </p:nvSpPr>
        <p:spPr>
          <a:xfrm>
            <a:off x="453183" y="401579"/>
            <a:ext cx="21857226" cy="143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200">
                <a:solidFill>
                  <a:srgbClr val="244D7F"/>
                </a:solidFill>
              </a:defRPr>
            </a:lvl1pPr>
          </a:lstStyle>
          <a:p>
            <a:r>
              <a:rPr lang="it-IT"/>
              <a:t>Future Control Service releases</a:t>
            </a:r>
            <a:endParaRPr/>
          </a:p>
        </p:txBody>
      </p:sp>
      <p:pic>
        <p:nvPicPr>
          <p:cNvPr id="3" name="Immagine 2">
            <a:extLst>
              <a:ext uri="{FF2B5EF4-FFF2-40B4-BE49-F238E27FC236}">
                <a16:creationId xmlns:a16="http://schemas.microsoft.com/office/drawing/2014/main" id="{95C08F6A-3D2A-CEBD-37BC-3299FE27761C}"/>
              </a:ext>
            </a:extLst>
          </p:cNvPr>
          <p:cNvPicPr>
            <a:picLocks noChangeAspect="1"/>
          </p:cNvPicPr>
          <p:nvPr/>
        </p:nvPicPr>
        <p:blipFill>
          <a:blip r:embed="rId2"/>
          <a:stretch>
            <a:fillRect/>
          </a:stretch>
        </p:blipFill>
        <p:spPr>
          <a:xfrm>
            <a:off x="16371122" y="8002938"/>
            <a:ext cx="7559695" cy="4671465"/>
          </a:xfrm>
          <a:prstGeom prst="rect">
            <a:avLst/>
          </a:prstGeom>
        </p:spPr>
      </p:pic>
      <p:pic>
        <p:nvPicPr>
          <p:cNvPr id="7" name="Immagine 6">
            <a:extLst>
              <a:ext uri="{FF2B5EF4-FFF2-40B4-BE49-F238E27FC236}">
                <a16:creationId xmlns:a16="http://schemas.microsoft.com/office/drawing/2014/main" id="{89B73B1B-79F1-DC01-049A-650E05612EFA}"/>
              </a:ext>
            </a:extLst>
          </p:cNvPr>
          <p:cNvPicPr>
            <a:picLocks noChangeAspect="1"/>
          </p:cNvPicPr>
          <p:nvPr/>
        </p:nvPicPr>
        <p:blipFill>
          <a:blip r:embed="rId3"/>
          <a:stretch>
            <a:fillRect/>
          </a:stretch>
        </p:blipFill>
        <p:spPr>
          <a:xfrm>
            <a:off x="17783676" y="1586556"/>
            <a:ext cx="4734586" cy="6249272"/>
          </a:xfrm>
          <a:prstGeom prst="rect">
            <a:avLst/>
          </a:prstGeom>
        </p:spPr>
      </p:pic>
      <p:grpSp>
        <p:nvGrpSpPr>
          <p:cNvPr id="10" name="Gruppo 9">
            <a:extLst>
              <a:ext uri="{FF2B5EF4-FFF2-40B4-BE49-F238E27FC236}">
                <a16:creationId xmlns:a16="http://schemas.microsoft.com/office/drawing/2014/main" id="{D1A69222-853F-AF4F-8735-7F02AD7F5FC9}"/>
              </a:ext>
            </a:extLst>
          </p:cNvPr>
          <p:cNvGrpSpPr/>
          <p:nvPr/>
        </p:nvGrpSpPr>
        <p:grpSpPr>
          <a:xfrm>
            <a:off x="453183" y="1878742"/>
            <a:ext cx="20794717" cy="10751661"/>
            <a:chOff x="453183" y="1878742"/>
            <a:chExt cx="20794717" cy="10751661"/>
          </a:xfrm>
        </p:grpSpPr>
        <p:sp>
          <p:nvSpPr>
            <p:cNvPr id="5" name="CasellaDiTesto 4">
              <a:extLst>
                <a:ext uri="{FF2B5EF4-FFF2-40B4-BE49-F238E27FC236}">
                  <a16:creationId xmlns:a16="http://schemas.microsoft.com/office/drawing/2014/main" id="{B2E9CA1D-9173-7D01-8066-FDA6F752680C}"/>
                </a:ext>
              </a:extLst>
            </p:cNvPr>
            <p:cNvSpPr txBox="1"/>
            <p:nvPr/>
          </p:nvSpPr>
          <p:spPr>
            <a:xfrm>
              <a:off x="453183" y="1878742"/>
              <a:ext cx="20794717" cy="1075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it-IT" sz="4400" b="1" i="0" u="none" strike="noStrike" cap="none" spc="0" normalizeH="0" baseline="0" dirty="0">
                  <a:ln>
                    <a:noFill/>
                  </a:ln>
                  <a:solidFill>
                    <a:srgbClr val="5E5E5E"/>
                  </a:solidFill>
                  <a:effectLst/>
                  <a:uFillTx/>
                  <a:latin typeface="+mj-lt"/>
                  <a:ea typeface="+mj-ea"/>
                  <a:cs typeface="+mj-cs"/>
                  <a:sym typeface="Helvetica Neue"/>
                </a:rPr>
                <a:t>EPICS </a:t>
              </a:r>
              <a:r>
                <a:rPr kumimoji="0" lang="it-IT" sz="4400" b="1" i="0" u="none" strike="noStrike" cap="none" spc="0" normalizeH="0" baseline="0" dirty="0" err="1">
                  <a:ln>
                    <a:noFill/>
                  </a:ln>
                  <a:solidFill>
                    <a:srgbClr val="5E5E5E"/>
                  </a:solidFill>
                  <a:effectLst/>
                  <a:uFillTx/>
                  <a:latin typeface="+mj-lt"/>
                  <a:ea typeface="+mj-ea"/>
                  <a:cs typeface="+mj-cs"/>
                  <a:sym typeface="Helvetica Neue"/>
                </a:rPr>
                <a:t>development</a:t>
              </a:r>
              <a:r>
                <a:rPr kumimoji="0" lang="it-IT" sz="4400" b="1" i="0" u="none" strike="noStrike" cap="none" spc="0" normalizeH="0" baseline="0" dirty="0">
                  <a:ln>
                    <a:noFill/>
                  </a:ln>
                  <a:solidFill>
                    <a:srgbClr val="5E5E5E"/>
                  </a:solidFill>
                  <a:effectLst/>
                  <a:uFillTx/>
                  <a:latin typeface="+mj-lt"/>
                  <a:ea typeface="+mj-ea"/>
                  <a:cs typeface="+mj-cs"/>
                  <a:sym typeface="Helvetica Neue"/>
                </a:rPr>
                <a:t> </a:t>
              </a:r>
              <a:r>
                <a:rPr lang="it-IT" sz="4400" dirty="0"/>
                <a:t>EPIK8S</a:t>
              </a:r>
              <a:endParaRPr kumimoji="0" lang="it-IT" sz="4400" i="0" u="none" strike="noStrike" cap="none" spc="0" normalizeH="0" baseline="0" dirty="0">
                <a:ln>
                  <a:noFill/>
                </a:ln>
                <a:solidFill>
                  <a:srgbClr val="5E5E5E"/>
                </a:solidFill>
                <a:effectLst/>
                <a:uFillTx/>
                <a:latin typeface="+mj-lt"/>
                <a:ea typeface="+mj-ea"/>
                <a:cs typeface="+mj-cs"/>
                <a:sym typeface="Helvetica Neue"/>
              </a:endParaRP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it-IT" sz="2800" dirty="0"/>
                <a:t>INFN-LNF </a:t>
              </a:r>
              <a:r>
                <a:rPr lang="it-IT" sz="2800" dirty="0" err="1"/>
                <a:t>Fork</a:t>
              </a:r>
              <a:r>
                <a:rPr lang="it-IT" sz="2800" dirty="0"/>
                <a:t> from EPICS</a:t>
              </a:r>
              <a:endParaRPr lang="it-IT" sz="2800" b="0" i="0" u="none" strike="noStrike" cap="none" spc="0" normalizeH="0" baseline="0" dirty="0">
                <a:ln>
                  <a:noFill/>
                </a:ln>
                <a:solidFill>
                  <a:srgbClr val="5E5E5E"/>
                </a:solidFill>
                <a:effectLst/>
                <a:uFillTx/>
                <a:latin typeface="+mj-lt"/>
                <a:ea typeface="+mj-ea"/>
                <a:cs typeface="+mj-cs"/>
              </a:endParaRPr>
            </a:p>
            <a:p>
              <a:pPr marL="0" marR="0" indent="0" algn="l" defTabSz="2438337" rtl="0" fontAlgn="auto" latinLnBrk="0" hangingPunct="0">
                <a:lnSpc>
                  <a:spcPct val="100000"/>
                </a:lnSpc>
                <a:spcBef>
                  <a:spcPts val="0"/>
                </a:spcBef>
                <a:spcAft>
                  <a:spcPts val="0"/>
                </a:spcAft>
                <a:buClrTx/>
                <a:buSzTx/>
                <a:buFontTx/>
                <a:buNone/>
                <a:tabLst/>
              </a:pPr>
              <a:r>
                <a:rPr kumimoji="0" lang="it-IT" sz="2800" b="0" i="0" u="none" strike="noStrike" cap="none" spc="0" normalizeH="0" baseline="0" dirty="0">
                  <a:ln>
                    <a:noFill/>
                  </a:ln>
                  <a:solidFill>
                    <a:srgbClr val="5E5E5E"/>
                  </a:solidFill>
                  <a:effectLst/>
                  <a:uFillTx/>
                  <a:latin typeface="+mj-lt"/>
                  <a:ea typeface="+mj-ea"/>
                  <a:cs typeface="+mj-cs"/>
                  <a:sym typeface="Helvetica Neue"/>
                </a:rPr>
                <a:t>	-&gt; See </a:t>
              </a:r>
              <a:r>
                <a:rPr kumimoji="0" lang="it-IT" sz="2800" b="0" i="0" u="none" strike="noStrike" cap="none" spc="0" normalizeH="0" baseline="0" dirty="0">
                  <a:ln>
                    <a:noFill/>
                  </a:ln>
                  <a:solidFill>
                    <a:srgbClr val="5E5E5E"/>
                  </a:solidFill>
                  <a:effectLst/>
                  <a:highlight>
                    <a:srgbClr val="FFFF00"/>
                  </a:highlight>
                  <a:uFillTx/>
                  <a:latin typeface="+mj-lt"/>
                  <a:ea typeface="+mj-ea"/>
                  <a:cs typeface="+mj-cs"/>
                  <a:sym typeface="Helvetica Neue"/>
                </a:rPr>
                <a:t>A. Michelotti </a:t>
              </a:r>
              <a:r>
                <a:rPr kumimoji="0" lang="it-IT" sz="2800" b="0" i="0" u="none" strike="noStrike" cap="none" spc="0" normalizeH="0" baseline="0" dirty="0" err="1">
                  <a:ln>
                    <a:noFill/>
                  </a:ln>
                  <a:solidFill>
                    <a:srgbClr val="5E5E5E"/>
                  </a:solidFill>
                  <a:effectLst/>
                  <a:uFillTx/>
                  <a:latin typeface="+mj-lt"/>
                  <a:ea typeface="+mj-ea"/>
                  <a:cs typeface="+mj-cs"/>
                  <a:sym typeface="Helvetica Neue"/>
                </a:rPr>
                <a:t>presentation</a:t>
              </a:r>
              <a:endParaRPr kumimoji="0" lang="it-IT" sz="2800" b="0" i="0" u="none" strike="noStrike" cap="none" spc="0" normalizeH="0" baseline="0" dirty="0">
                <a:ln>
                  <a:noFill/>
                </a:ln>
                <a:solidFill>
                  <a:srgbClr val="5E5E5E"/>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lang="it-IT" sz="2800"/>
            </a:p>
            <a:p>
              <a:pPr marL="0" marR="0" indent="0" algn="l" defTabSz="2438337" rtl="0" fontAlgn="auto" latinLnBrk="0" hangingPunct="0">
                <a:lnSpc>
                  <a:spcPct val="100000"/>
                </a:lnSpc>
                <a:spcBef>
                  <a:spcPts val="0"/>
                </a:spcBef>
                <a:spcAft>
                  <a:spcPts val="0"/>
                </a:spcAft>
                <a:buClrTx/>
                <a:buSzTx/>
                <a:buFontTx/>
                <a:buNone/>
                <a:tabLst/>
              </a:pPr>
              <a:endParaRPr kumimoji="0" lang="en-US" sz="4400" b="1" i="0" u="none" strike="noStrike" cap="none" spc="0" normalizeH="0" baseline="0">
                <a:ln>
                  <a:noFill/>
                </a:ln>
                <a:solidFill>
                  <a:srgbClr val="5E5E5E"/>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5E5E5E"/>
                  </a:solidFill>
                  <a:effectLst/>
                  <a:uFillTx/>
                  <a:latin typeface="+mj-lt"/>
                  <a:ea typeface="+mj-ea"/>
                  <a:cs typeface="+mj-cs"/>
                  <a:sym typeface="Helvetica Neue"/>
                </a:rPr>
                <a:t>OLOG</a:t>
              </a:r>
              <a:r>
                <a:rPr kumimoji="0" lang="en-US" sz="4400" b="0" i="0" u="none" strike="noStrike" cap="none" spc="0" normalizeH="0" baseline="0" dirty="0">
                  <a:ln>
                    <a:noFill/>
                  </a:ln>
                  <a:solidFill>
                    <a:srgbClr val="5E5E5E"/>
                  </a:solidFill>
                  <a:effectLst/>
                  <a:uFillTx/>
                  <a:latin typeface="+mj-lt"/>
                  <a:ea typeface="+mj-ea"/>
                  <a:cs typeface="+mj-cs"/>
                  <a:sym typeface="Helvetica Neue"/>
                </a:rPr>
                <a:t>  - Logging</a:t>
              </a:r>
              <a:endParaRPr lang="en-US" sz="4400" b="0" i="0" u="none" strike="noStrike" cap="none" spc="0" normalizeH="0" baseline="0" dirty="0">
                <a:ln>
                  <a:noFill/>
                </a:ln>
                <a:solidFill>
                  <a:srgbClr val="5E5E5E"/>
                </a:solidFill>
                <a:effectLst/>
                <a:uFillTx/>
                <a:latin typeface="+mj-lt"/>
                <a:ea typeface="+mj-ea"/>
                <a:cs typeface="+mj-cs"/>
              </a:endParaRPr>
            </a:p>
            <a:p>
              <a:pPr marR="0" algn="l" defTabSz="2438337" rtl="0" fontAlgn="auto" latinLnBrk="0" hangingPunct="0">
                <a:lnSpc>
                  <a:spcPct val="100000"/>
                </a:lnSpc>
                <a:spcBef>
                  <a:spcPts val="0"/>
                </a:spcBef>
                <a:spcAft>
                  <a:spcPts val="0"/>
                </a:spcAft>
                <a:buClrTx/>
                <a:buSzTx/>
                <a:tabLst/>
              </a:pPr>
              <a:r>
                <a:rPr lang="en-US" sz="2800" dirty="0"/>
                <a:t>LOG entry tool integrated in EPICS/CS-Studio/Phoebus, </a:t>
              </a:r>
              <a:r>
                <a:rPr lang="en-US" sz="2800" dirty="0" err="1"/>
                <a:t>pyOlog</a:t>
              </a:r>
              <a:r>
                <a:rPr lang="en-US" sz="2800" dirty="0"/>
                <a:t> and Standalone </a:t>
              </a:r>
              <a:r>
                <a:rPr lang="en-US" sz="2800" dirty="0" err="1"/>
                <a:t>Webclient</a:t>
              </a:r>
              <a:endParaRPr lang="en-US" sz="2800" dirty="0"/>
            </a:p>
            <a:p>
              <a:pPr marR="0" algn="l" defTabSz="2438337" rtl="0" fontAlgn="auto" latinLnBrk="0" hangingPunct="0">
                <a:lnSpc>
                  <a:spcPct val="100000"/>
                </a:lnSpc>
                <a:spcBef>
                  <a:spcPts val="0"/>
                </a:spcBef>
                <a:spcAft>
                  <a:spcPts val="0"/>
                </a:spcAft>
                <a:buClrTx/>
                <a:buSzTx/>
                <a:tabLst/>
              </a:pPr>
              <a:r>
                <a:rPr lang="en-US" sz="2800" dirty="0"/>
                <a:t>Natively integrated in EPICS, direct logging with PV entries</a:t>
              </a:r>
            </a:p>
            <a:p>
              <a:pPr marR="0" algn="l" defTabSz="2438337" rtl="0" fontAlgn="auto" latinLnBrk="0" hangingPunct="0">
                <a:lnSpc>
                  <a:spcPct val="100000"/>
                </a:lnSpc>
                <a:spcBef>
                  <a:spcPts val="0"/>
                </a:spcBef>
                <a:spcAft>
                  <a:spcPts val="0"/>
                </a:spcAft>
                <a:buClrTx/>
                <a:buSzTx/>
                <a:tabLst/>
              </a:pPr>
              <a:r>
                <a:rPr lang="en-US" sz="2800" dirty="0"/>
                <a:t>A. Michelotti, L. Napoleoni, G. </a:t>
              </a:r>
              <a:r>
                <a:rPr lang="en-US" sz="2800" dirty="0" err="1"/>
                <a:t>Papalino</a:t>
              </a:r>
              <a:r>
                <a:rPr lang="en-US" sz="2800" dirty="0"/>
                <a:t> and BTF Development</a:t>
              </a:r>
            </a:p>
            <a:p>
              <a:pPr marL="0" marR="0" indent="0" algn="l"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j-lt"/>
                  <a:ea typeface="+mj-ea"/>
                  <a:cs typeface="+mj-cs"/>
                  <a:sym typeface="Helvetica Neue"/>
                </a:rPr>
                <a:t> </a:t>
              </a:r>
              <a:endParaRPr lang="en-US" sz="2800" b="0" i="0" u="none" strike="noStrike" cap="none" spc="0" normalizeH="0" baseline="0" dirty="0">
                <a:ln>
                  <a:noFill/>
                </a:ln>
                <a:solidFill>
                  <a:srgbClr val="5E5E5E"/>
                </a:solidFill>
                <a:effectLst/>
                <a:uFillTx/>
                <a:latin typeface="+mj-lt"/>
                <a:ea typeface="+mj-ea"/>
                <a:cs typeface="+mj-cs"/>
              </a:endParaRP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j-lt"/>
                  <a:ea typeface="+mj-ea"/>
                  <a:cs typeface="+mj-cs"/>
                  <a:sym typeface="Helvetica Neue"/>
                </a:rPr>
                <a:t>Entries type: Time • Owner • Text • Attachments • Logbooks • Tags • Properties</a:t>
              </a:r>
              <a:endParaRPr lang="en-US" sz="2800" b="0" i="0" u="none" strike="noStrike" cap="none" spc="0" normalizeH="0" baseline="0" dirty="0">
                <a:ln>
                  <a:noFill/>
                </a:ln>
                <a:solidFill>
                  <a:srgbClr val="5E5E5E"/>
                </a:solidFill>
                <a:effectLst/>
                <a:uFillTx/>
                <a:latin typeface="+mj-lt"/>
                <a:ea typeface="+mj-ea"/>
                <a:cs typeface="+mj-cs"/>
              </a:endParaRP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Currently in test at BTF-LNF</a:t>
              </a: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j-lt"/>
                  <a:ea typeface="+mj-ea"/>
                  <a:cs typeface="+mj-cs"/>
                  <a:sym typeface="Helvetica Neue"/>
                </a:rPr>
                <a:t>At facility user dispo</a:t>
              </a:r>
              <a:r>
                <a:rPr lang="en-US" sz="2800" dirty="0"/>
                <a:t>sable with BOOKING linking</a:t>
              </a:r>
              <a:endParaRPr lang="en-US" sz="2800" b="0" i="0" u="none" strike="noStrike" cap="none" spc="0" normalizeH="0" baseline="0" dirty="0">
                <a:ln>
                  <a:noFill/>
                </a:ln>
                <a:solidFill>
                  <a:srgbClr val="5E5E5E"/>
                </a:solidFill>
                <a:effectLst/>
                <a:uFillTx/>
                <a:latin typeface="+mj-lt"/>
                <a:ea typeface="+mj-ea"/>
                <a:cs typeface="+mj-cs"/>
              </a:endParaRPr>
            </a:p>
            <a:p>
              <a:pPr marL="0" marR="0" indent="0" algn="l" defTabSz="2438337" rtl="0" fontAlgn="auto" latinLnBrk="0" hangingPunct="0">
                <a:lnSpc>
                  <a:spcPct val="100000"/>
                </a:lnSpc>
                <a:spcBef>
                  <a:spcPts val="0"/>
                </a:spcBef>
                <a:spcAft>
                  <a:spcPts val="0"/>
                </a:spcAft>
                <a:buClrTx/>
                <a:buSzTx/>
                <a:buFontTx/>
                <a:buNone/>
                <a:tabLst/>
              </a:pPr>
              <a:endParaRPr lang="en-US" sz="2800"/>
            </a:p>
            <a:p>
              <a:pPr marL="0" marR="0" indent="0" algn="l" defTabSz="2438337" rtl="0" fontAlgn="auto" latinLnBrk="0" hangingPunct="0">
                <a:lnSpc>
                  <a:spcPct val="100000"/>
                </a:lnSpc>
                <a:spcBef>
                  <a:spcPts val="0"/>
                </a:spcBef>
                <a:spcAft>
                  <a:spcPts val="0"/>
                </a:spcAft>
                <a:buClrTx/>
                <a:buSzTx/>
                <a:buFontTx/>
                <a:buNone/>
                <a:tabLst/>
              </a:pPr>
              <a:r>
                <a:rPr kumimoji="0" lang="en-US" sz="2800" b="0" i="0" u="sng" strike="noStrike" cap="none" spc="0" normalizeH="0" baseline="0" dirty="0">
                  <a:ln>
                    <a:noFill/>
                  </a:ln>
                  <a:solidFill>
                    <a:srgbClr val="5E5E5E"/>
                  </a:solidFill>
                  <a:effectLst/>
                  <a:uFillTx/>
                  <a:latin typeface="+mj-lt"/>
                  <a:ea typeface="+mj-ea"/>
                  <a:cs typeface="+mj-cs"/>
                  <a:sym typeface="Helvetica Neue"/>
                </a:rPr>
                <a:t>ADDED</a:t>
              </a:r>
              <a:r>
                <a:rPr kumimoji="0" lang="en-US" sz="2800" b="0" i="0" u="none" strike="noStrike" cap="none" spc="0" normalizeH="0" baseline="0" dirty="0">
                  <a:ln>
                    <a:noFill/>
                  </a:ln>
                  <a:solidFill>
                    <a:srgbClr val="5E5E5E"/>
                  </a:solidFill>
                  <a:effectLst/>
                  <a:uFillTx/>
                  <a:latin typeface="+mj-lt"/>
                  <a:ea typeface="+mj-ea"/>
                  <a:cs typeface="+mj-cs"/>
                  <a:sym typeface="Helvetica Neue"/>
                </a:rPr>
                <a:t> </a:t>
              </a:r>
              <a:endParaRPr lang="en-US" sz="2800" b="0" i="0" u="none" strike="noStrike" cap="none" spc="0" normalizeH="0" baseline="0" dirty="0">
                <a:ln>
                  <a:noFill/>
                </a:ln>
                <a:solidFill>
                  <a:srgbClr val="5E5E5E"/>
                </a:solidFill>
                <a:effectLst/>
                <a:uFillTx/>
                <a:latin typeface="+mj-lt"/>
                <a:ea typeface="+mj-ea"/>
                <a:cs typeface="+mj-cs"/>
              </a:endParaRP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LOG templates</a:t>
              </a: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u="sng" dirty="0"/>
                <a:t>AAII secure logging both for Phoebus and </a:t>
              </a:r>
              <a:r>
                <a:rPr lang="en-US" sz="2800" u="sng" dirty="0" err="1"/>
                <a:t>Webclient</a:t>
              </a:r>
              <a:endParaRPr lang="en-US" sz="2800" u="sng" dirty="0"/>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Fetching PV snapshots (saving machine status directly in the logbook)</a:t>
              </a: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lang="en-US" sz="2800"/>
            </a:p>
            <a:p>
              <a:pPr marL="0" marR="0" indent="0" algn="l" defTabSz="2438337" rtl="0" fontAlgn="auto" latinLnBrk="0" hangingPunct="0">
                <a:lnSpc>
                  <a:spcPct val="100000"/>
                </a:lnSpc>
                <a:spcBef>
                  <a:spcPts val="0"/>
                </a:spcBef>
                <a:spcAft>
                  <a:spcPts val="0"/>
                </a:spcAft>
                <a:buClrTx/>
                <a:buSzTx/>
                <a:buFontTx/>
                <a:buNone/>
                <a:tabLst/>
              </a:pPr>
              <a:r>
                <a:rPr lang="en-US" sz="2800" u="sng" dirty="0"/>
                <a:t>TODO</a:t>
              </a: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Linking for </a:t>
              </a: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Developing for INFN national service opened to all the INFN facilities and LoA2 users</a:t>
              </a:r>
            </a:p>
            <a:p>
              <a:pPr marL="4572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Integration in existing ticketing-asset management service (Jira/Confluence)</a:t>
              </a:r>
            </a:p>
          </p:txBody>
        </p:sp>
        <p:cxnSp>
          <p:nvCxnSpPr>
            <p:cNvPr id="9" name="Connettore diritto 8">
              <a:extLst>
                <a:ext uri="{FF2B5EF4-FFF2-40B4-BE49-F238E27FC236}">
                  <a16:creationId xmlns:a16="http://schemas.microsoft.com/office/drawing/2014/main" id="{4350F50E-1F58-06FC-ABEB-6B0F91C65D95}"/>
                </a:ext>
              </a:extLst>
            </p:cNvPr>
            <p:cNvCxnSpPr/>
            <p:nvPr/>
          </p:nvCxnSpPr>
          <p:spPr>
            <a:xfrm>
              <a:off x="453183" y="3815261"/>
              <a:ext cx="15917939"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9018120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7" name="Numero diapositiva"/>
          <p:cNvSpPr txBox="1">
            <a:spLocks noGrp="1"/>
          </p:cNvSpPr>
          <p:nvPr>
            <p:ph type="sldNum" sz="quarter" idx="4294967295"/>
          </p:nvPr>
        </p:nvSpPr>
        <p:spPr>
          <a:xfrm>
            <a:off x="746559" y="1906871"/>
            <a:ext cx="467361" cy="473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13</a:t>
            </a:fld>
            <a:endParaRPr/>
          </a:p>
        </p:txBody>
      </p:sp>
      <p:sp>
        <p:nvSpPr>
          <p:cNvPr id="768" name="Possibile sigla sperimentale"/>
          <p:cNvSpPr txBox="1"/>
          <p:nvPr/>
        </p:nvSpPr>
        <p:spPr>
          <a:xfrm>
            <a:off x="453183" y="401579"/>
            <a:ext cx="21857226" cy="143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200">
                <a:solidFill>
                  <a:srgbClr val="244D7F"/>
                </a:solidFill>
              </a:defRPr>
            </a:lvl1pPr>
          </a:lstStyle>
          <a:p>
            <a:r>
              <a:t>What is the next?</a:t>
            </a:r>
          </a:p>
        </p:txBody>
      </p:sp>
      <p:pic>
        <p:nvPicPr>
          <p:cNvPr id="769" name="LOGO_INFN_NEWS_sito.jpg" descr="LOGO_INFN_NEWS_sito.jpg"/>
          <p:cNvPicPr>
            <a:picLocks noChangeAspect="1"/>
          </p:cNvPicPr>
          <p:nvPr/>
        </p:nvPicPr>
        <p:blipFill>
          <a:blip r:embed="rId2"/>
          <a:srcRect l="8621" r="8621"/>
          <a:stretch>
            <a:fillRect/>
          </a:stretch>
        </p:blipFill>
        <p:spPr>
          <a:xfrm>
            <a:off x="22170705"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sp>
        <p:nvSpPr>
          <p:cNvPr id="770" name="TextBox 15"/>
          <p:cNvSpPr txBox="1"/>
          <p:nvPr/>
        </p:nvSpPr>
        <p:spPr>
          <a:xfrm>
            <a:off x="713137" y="3674563"/>
            <a:ext cx="14011094" cy="7971409"/>
          </a:xfrm>
          <a:prstGeom prst="rect">
            <a:avLst/>
          </a:prstGeom>
          <a:gradFill>
            <a:gsLst>
              <a:gs pos="0">
                <a:schemeClr val="accent1">
                  <a:hueOff val="796897"/>
                  <a:lumOff val="36487"/>
                </a:schemeClr>
              </a:gs>
              <a:gs pos="35000">
                <a:srgbClr val="CFE2FF"/>
              </a:gs>
              <a:gs pos="100000">
                <a:schemeClr val="accent1">
                  <a:hueOff val="922619"/>
                  <a:lumOff val="46439"/>
                </a:schemeClr>
              </a:gs>
            </a:gsLst>
            <a:lin ang="16200000"/>
          </a:gradFill>
          <a:ln>
            <a:solidFill>
              <a:srgbClr val="009EF9"/>
            </a:solidFill>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l">
              <a:defRPr sz="3200" b="1">
                <a:latin typeface="+mn-lt"/>
                <a:ea typeface="+mn-ea"/>
                <a:cs typeface="+mn-cs"/>
                <a:sym typeface="Helvetica"/>
              </a:defRPr>
            </a:pPr>
            <a:r>
              <a:t>AIMS</a:t>
            </a:r>
          </a:p>
          <a:p>
            <a:pPr marL="571500" indent="-571500" algn="l">
              <a:buSzPct val="100000"/>
              <a:buFont typeface="Arial"/>
              <a:buChar char="•"/>
              <a:defRPr sz="3200" b="1">
                <a:latin typeface="+mn-lt"/>
                <a:ea typeface="+mn-ea"/>
                <a:cs typeface="+mn-cs"/>
                <a:sym typeface="Helvetica"/>
              </a:defRPr>
            </a:pPr>
            <a:r>
              <a:t>INTERNAL NETWORK</a:t>
            </a:r>
            <a:r>
              <a:rPr b="0"/>
              <a:t>: Establish an internal network within INFN for scientific, technological, technical, and infrastructure exchange between irrad facilities for mutual operational benefit.</a:t>
            </a:r>
          </a:p>
          <a:p>
            <a:pPr marL="571500" indent="-571500" algn="l">
              <a:buSzPct val="100000"/>
              <a:buFont typeface="Arial"/>
              <a:buChar char="•"/>
              <a:defRPr sz="3200">
                <a:latin typeface="+mn-lt"/>
                <a:ea typeface="+mn-ea"/>
                <a:cs typeface="+mn-cs"/>
                <a:sym typeface="Helvetica"/>
              </a:defRPr>
            </a:pPr>
            <a:endParaRPr b="0"/>
          </a:p>
          <a:p>
            <a:pPr marL="571500" indent="-571500" algn="l">
              <a:buSzPct val="100000"/>
              <a:buFont typeface="Arial"/>
              <a:buChar char="•"/>
              <a:defRPr sz="3200" b="1">
                <a:latin typeface="+mn-lt"/>
                <a:ea typeface="+mn-ea"/>
                <a:cs typeface="+mn-cs"/>
                <a:sym typeface="Helvetica"/>
              </a:defRPr>
            </a:pPr>
            <a:r>
              <a:t>GENERALIZED INFRASTRUCTURE with NATIONAL SERVICEs</a:t>
            </a:r>
            <a:r>
              <a:rPr b="0"/>
              <a:t>: Utilize a generalized infrastructure based on national services that includes information, beam time calls, and access procedures to INFN irrad facilities for scientific and third-mission purposes, while respecting the usage norms and local customs of the facilities, which will integrate into an abstract IT infrastructure.</a:t>
            </a:r>
          </a:p>
          <a:p>
            <a:pPr marL="571500" indent="-571500" algn="l">
              <a:buSzPct val="100000"/>
              <a:buFont typeface="Arial"/>
              <a:buChar char="•"/>
              <a:defRPr sz="3200">
                <a:latin typeface="+mn-lt"/>
                <a:ea typeface="+mn-ea"/>
                <a:cs typeface="+mn-cs"/>
                <a:sym typeface="Helvetica"/>
              </a:defRPr>
            </a:pPr>
            <a:endParaRPr b="0"/>
          </a:p>
          <a:p>
            <a:pPr marL="571500" indent="-571500" algn="l">
              <a:buSzPct val="100000"/>
              <a:buFont typeface="Arial"/>
              <a:buChar char="•"/>
              <a:defRPr sz="3200" b="1">
                <a:latin typeface="+mn-lt"/>
                <a:ea typeface="+mn-ea"/>
                <a:cs typeface="+mn-cs"/>
                <a:sym typeface="Helvetica"/>
              </a:defRPr>
            </a:pPr>
            <a:r>
              <a:t>COMMON FUNDING</a:t>
            </a:r>
            <a:r>
              <a:rPr b="0"/>
              <a:t>: the collection of funds to implement innovative and experimental operational solutions (e.g., detectors, hardware and software infrastructure) of shared ownership and common use, as well as to support and implement the network itself.</a:t>
            </a:r>
          </a:p>
        </p:txBody>
      </p:sp>
      <p:sp>
        <p:nvSpPr>
          <p:cNvPr id="771" name="Freccia"/>
          <p:cNvSpPr/>
          <p:nvPr/>
        </p:nvSpPr>
        <p:spPr>
          <a:xfrm>
            <a:off x="15057533" y="4368085"/>
            <a:ext cx="1796960" cy="1270001"/>
          </a:xfrm>
          <a:prstGeom prst="rightArrow">
            <a:avLst>
              <a:gd name="adj1" fmla="val 32000"/>
              <a:gd name="adj2" fmla="val 64000"/>
            </a:avLst>
          </a:prstGeom>
          <a:gradFill>
            <a:gsLst>
              <a:gs pos="0">
                <a:schemeClr val="accent1">
                  <a:lumOff val="-9999"/>
                  <a:alpha val="56365"/>
                </a:schemeClr>
              </a:gs>
              <a:gs pos="100000">
                <a:schemeClr val="accent2">
                  <a:satOff val="-1285"/>
                  <a:lumOff val="25196"/>
                  <a:alpha val="56365"/>
                </a:schemeClr>
              </a:gs>
            </a:gsLst>
            <a:lin ang="16200000"/>
          </a:gradFill>
          <a:ln w="25400">
            <a:solidFill>
              <a:schemeClr val="accent1">
                <a:alpha val="56365"/>
              </a:schemeClr>
            </a:solidFill>
          </a:ln>
        </p:spPr>
        <p:txBody>
          <a:bodyPr lIns="50800" tIns="50800" rIns="50800" bIns="50800" anchor="ctr"/>
          <a:lstStyle/>
          <a:p>
            <a:pPr>
              <a:defRPr>
                <a:solidFill>
                  <a:srgbClr val="FFFFFF"/>
                </a:solidFill>
              </a:defRPr>
            </a:pPr>
            <a:endParaRPr/>
          </a:p>
        </p:txBody>
      </p:sp>
      <p:sp>
        <p:nvSpPr>
          <p:cNvPr id="772" name="Freccia"/>
          <p:cNvSpPr/>
          <p:nvPr/>
        </p:nvSpPr>
        <p:spPr>
          <a:xfrm>
            <a:off x="14934692" y="7599358"/>
            <a:ext cx="1796960" cy="1270001"/>
          </a:xfrm>
          <a:prstGeom prst="rightArrow">
            <a:avLst>
              <a:gd name="adj1" fmla="val 32000"/>
              <a:gd name="adj2" fmla="val 64000"/>
            </a:avLst>
          </a:prstGeom>
          <a:gradFill>
            <a:gsLst>
              <a:gs pos="0">
                <a:schemeClr val="accent1">
                  <a:lumOff val="-9999"/>
                  <a:alpha val="56365"/>
                </a:schemeClr>
              </a:gs>
              <a:gs pos="100000">
                <a:schemeClr val="accent2">
                  <a:satOff val="-1285"/>
                  <a:lumOff val="25196"/>
                  <a:alpha val="56365"/>
                </a:schemeClr>
              </a:gs>
            </a:gsLst>
            <a:lin ang="16200000"/>
          </a:gradFill>
          <a:ln w="25400">
            <a:solidFill>
              <a:schemeClr val="accent1">
                <a:alpha val="56365"/>
              </a:schemeClr>
            </a:solidFill>
          </a:ln>
        </p:spPr>
        <p:txBody>
          <a:bodyPr lIns="50800" tIns="50800" rIns="50800" bIns="50800" anchor="ctr"/>
          <a:lstStyle/>
          <a:p>
            <a:pPr>
              <a:defRPr>
                <a:solidFill>
                  <a:srgbClr val="FFFFFF"/>
                </a:solidFill>
              </a:defRPr>
            </a:pPr>
            <a:endParaRPr/>
          </a:p>
        </p:txBody>
      </p:sp>
      <p:sp>
        <p:nvSpPr>
          <p:cNvPr id="773" name="Proposal to dedicate one week per year of each facility's machine time to INFaN activities (detector tests, hardware tests, and control)."/>
          <p:cNvSpPr txBox="1"/>
          <p:nvPr/>
        </p:nvSpPr>
        <p:spPr>
          <a:xfrm>
            <a:off x="16375557" y="3256462"/>
            <a:ext cx="7360183"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a:solidFill>
                  <a:srgbClr val="2A2A2A"/>
                </a:solidFill>
              </a:defRPr>
            </a:lvl1pPr>
          </a:lstStyle>
          <a:p>
            <a:r>
              <a:rPr lang="it-IT" sz="4000" err="1"/>
              <a:t>Possibility</a:t>
            </a:r>
            <a:r>
              <a:rPr lang="it-IT" sz="4000"/>
              <a:t> to dedicate </a:t>
            </a:r>
            <a:r>
              <a:rPr sz="4000"/>
              <a:t>one week per year of each facility's machine time to </a:t>
            </a:r>
            <a:r>
              <a:rPr sz="4000" err="1"/>
              <a:t>INFaN</a:t>
            </a:r>
            <a:r>
              <a:rPr sz="4000"/>
              <a:t> activities (detector tests, hardware tests, and control).</a:t>
            </a:r>
          </a:p>
        </p:txBody>
      </p:sp>
      <p:sp>
        <p:nvSpPr>
          <p:cNvPr id="774" name="We are working to establish all aspects of the infrastructure and apply it to the facilities participating in INFaN"/>
          <p:cNvSpPr txBox="1"/>
          <p:nvPr/>
        </p:nvSpPr>
        <p:spPr>
          <a:xfrm>
            <a:off x="16375557" y="7279180"/>
            <a:ext cx="6793626"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a:solidFill>
                  <a:srgbClr val="2A2A2A"/>
                </a:solidFill>
              </a:defRPr>
            </a:lvl1pPr>
          </a:lstStyle>
          <a:p>
            <a:r>
              <a:rPr sz="4000"/>
              <a:t>We are working to establish all aspects of the infrastructure and apply it to the facilities participating in </a:t>
            </a:r>
            <a:r>
              <a:rPr sz="4000" err="1"/>
              <a:t>INFaN</a:t>
            </a:r>
            <a:endParaRPr sz="400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50C8572-6211-7CF4-86DF-7DDDEF4DBA93}"/>
            </a:ext>
          </a:extLst>
        </p:cNvPr>
        <p:cNvGrpSpPr/>
        <p:nvPr/>
      </p:nvGrpSpPr>
      <p:grpSpPr>
        <a:xfrm>
          <a:off x="0" y="0"/>
          <a:ext cx="0" cy="0"/>
          <a:chOff x="0" y="0"/>
          <a:chExt cx="0" cy="0"/>
        </a:xfrm>
      </p:grpSpPr>
      <p:sp>
        <p:nvSpPr>
          <p:cNvPr id="611" name="Testo">
            <a:extLst>
              <a:ext uri="{FF2B5EF4-FFF2-40B4-BE49-F238E27FC236}">
                <a16:creationId xmlns:a16="http://schemas.microsoft.com/office/drawing/2014/main" id="{547A5B26-CC57-BAB1-17AD-A85E7F2DD569}"/>
              </a:ext>
            </a:extLst>
          </p:cNvPr>
          <p:cNvSpPr txBox="1">
            <a:spLocks noGrp="1"/>
          </p:cNvSpPr>
          <p:nvPr>
            <p:ph type="sldNum" sz="quarter" idx="4294967295"/>
          </p:nvPr>
        </p:nvSpPr>
        <p:spPr>
          <a:xfrm>
            <a:off x="834823" y="1906871"/>
            <a:ext cx="290831" cy="47339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14</a:t>
            </a:fld>
            <a:endParaRPr/>
          </a:p>
        </p:txBody>
      </p:sp>
      <p:sp>
        <p:nvSpPr>
          <p:cNvPr id="612" name="Rettangolo">
            <a:extLst>
              <a:ext uri="{FF2B5EF4-FFF2-40B4-BE49-F238E27FC236}">
                <a16:creationId xmlns:a16="http://schemas.microsoft.com/office/drawing/2014/main" id="{B3B61829-32FC-5C7F-64BF-0D6C91EC1AF7}"/>
              </a:ext>
            </a:extLst>
          </p:cNvPr>
          <p:cNvSpPr/>
          <p:nvPr/>
        </p:nvSpPr>
        <p:spPr>
          <a:xfrm>
            <a:off x="-53955" y="1860792"/>
            <a:ext cx="1468217" cy="565554"/>
          </a:xfrm>
          <a:prstGeom prst="rect">
            <a:avLst/>
          </a:prstGeom>
          <a:solidFill>
            <a:srgbClr val="004D80"/>
          </a:solidFill>
          <a:ln w="12700">
            <a:miter lim="400000"/>
          </a:ln>
        </p:spPr>
        <p:txBody>
          <a:bodyPr lIns="50800" tIns="50800" rIns="50800" bIns="50800" anchor="ctr"/>
          <a:lstStyle/>
          <a:p>
            <a:pPr defTabSz="584200">
              <a:defRPr sz="2200" b="1">
                <a:solidFill>
                  <a:srgbClr val="FFFFFF"/>
                </a:solidFill>
              </a:defRPr>
            </a:pPr>
            <a:endParaRPr/>
          </a:p>
        </p:txBody>
      </p:sp>
      <p:sp>
        <p:nvSpPr>
          <p:cNvPr id="613" name="Numero diapositiva">
            <a:extLst>
              <a:ext uri="{FF2B5EF4-FFF2-40B4-BE49-F238E27FC236}">
                <a16:creationId xmlns:a16="http://schemas.microsoft.com/office/drawing/2014/main" id="{22C341BA-AAA0-0AC2-6F68-C31BA94F37A7}"/>
              </a:ext>
            </a:extLst>
          </p:cNvPr>
          <p:cNvSpPr txBox="1"/>
          <p:nvPr/>
        </p:nvSpPr>
        <p:spPr>
          <a:xfrm>
            <a:off x="834824" y="1906871"/>
            <a:ext cx="290831" cy="4733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spAutoFit/>
          </a:bodyPr>
          <a:lstStyle>
            <a:lvl1pPr defTabSz="584200">
              <a:defRPr sz="2500" b="1">
                <a:solidFill>
                  <a:srgbClr val="FFFFFF"/>
                </a:solidFill>
              </a:defRPr>
            </a:lvl1pPr>
          </a:lstStyle>
          <a:p>
            <a:r>
              <a:t>3</a:t>
            </a:r>
          </a:p>
        </p:txBody>
      </p:sp>
      <p:sp>
        <p:nvSpPr>
          <p:cNvPr id="614" name="Creazione di una rete interna">
            <a:extLst>
              <a:ext uri="{FF2B5EF4-FFF2-40B4-BE49-F238E27FC236}">
                <a16:creationId xmlns:a16="http://schemas.microsoft.com/office/drawing/2014/main" id="{B634E8B4-724F-640C-0DB8-8649A15DAE6A}"/>
              </a:ext>
            </a:extLst>
          </p:cNvPr>
          <p:cNvSpPr txBox="1">
            <a:spLocks noGrp="1"/>
          </p:cNvSpPr>
          <p:nvPr>
            <p:ph type="title" idx="4294967295"/>
          </p:nvPr>
        </p:nvSpPr>
        <p:spPr>
          <a:xfrm>
            <a:off x="300780" y="249179"/>
            <a:ext cx="20931946" cy="1433164"/>
          </a:xfrm>
          <a:prstGeom prst="rect">
            <a:avLst/>
          </a:prstGeom>
        </p:spPr>
        <p:txBody>
          <a:bodyPr lIns="50800" tIns="50800" rIns="50800" bIns="50800" anchor="t"/>
          <a:lstStyle>
            <a:lvl1pPr defTabSz="1682451">
              <a:lnSpc>
                <a:spcPct val="80000"/>
              </a:lnSpc>
              <a:defRPr sz="6200" b="1" spc="-258">
                <a:solidFill>
                  <a:srgbClr val="244D7F"/>
                </a:solidFill>
                <a:latin typeface="+mj-lt"/>
                <a:ea typeface="+mj-ea"/>
                <a:cs typeface="+mj-cs"/>
                <a:sym typeface="Helvetica Neue"/>
              </a:defRPr>
            </a:lvl1pPr>
          </a:lstStyle>
          <a:p>
            <a:r>
              <a:t>Irradiation National Facility Network: the involved facilities</a:t>
            </a:r>
          </a:p>
        </p:txBody>
      </p:sp>
      <p:pic>
        <p:nvPicPr>
          <p:cNvPr id="615" name="LOGO_INFN_NEWS_sito.jpg" descr="LOGO_INFN_NEWS_sito.jpg">
            <a:extLst>
              <a:ext uri="{FF2B5EF4-FFF2-40B4-BE49-F238E27FC236}">
                <a16:creationId xmlns:a16="http://schemas.microsoft.com/office/drawing/2014/main" id="{8815103B-575F-F944-586D-559B0C9A05EC}"/>
              </a:ext>
            </a:extLst>
          </p:cNvPr>
          <p:cNvPicPr>
            <a:picLocks noChangeAspect="1"/>
          </p:cNvPicPr>
          <p:nvPr/>
        </p:nvPicPr>
        <p:blipFill>
          <a:blip r:embed="rId2"/>
          <a:srcRect l="8621" r="8621"/>
          <a:stretch>
            <a:fillRect/>
          </a:stretch>
        </p:blipFill>
        <p:spPr>
          <a:xfrm>
            <a:off x="22170706"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pic>
        <p:nvPicPr>
          <p:cNvPr id="619" name="Picture 26" descr="Picture 26">
            <a:extLst>
              <a:ext uri="{FF2B5EF4-FFF2-40B4-BE49-F238E27FC236}">
                <a16:creationId xmlns:a16="http://schemas.microsoft.com/office/drawing/2014/main" id="{ED530F97-5EF0-A679-A1B7-D46CDCA5820B}"/>
              </a:ext>
            </a:extLst>
          </p:cNvPr>
          <p:cNvPicPr>
            <a:picLocks noChangeAspect="1"/>
          </p:cNvPicPr>
          <p:nvPr/>
        </p:nvPicPr>
        <p:blipFill>
          <a:blip r:embed="rId3"/>
          <a:stretch>
            <a:fillRect/>
          </a:stretch>
        </p:blipFill>
        <p:spPr>
          <a:xfrm>
            <a:off x="300780" y="3293205"/>
            <a:ext cx="7672008" cy="8910660"/>
          </a:xfrm>
          <a:prstGeom prst="rect">
            <a:avLst/>
          </a:prstGeom>
          <a:ln w="12700">
            <a:miter lim="400000"/>
          </a:ln>
        </p:spPr>
      </p:pic>
      <p:sp>
        <p:nvSpPr>
          <p:cNvPr id="620" name="TextBox 41">
            <a:extLst>
              <a:ext uri="{FF2B5EF4-FFF2-40B4-BE49-F238E27FC236}">
                <a16:creationId xmlns:a16="http://schemas.microsoft.com/office/drawing/2014/main" id="{2FF7916F-3E4C-88D2-9040-EB930BE3CE6A}"/>
              </a:ext>
            </a:extLst>
          </p:cNvPr>
          <p:cNvSpPr txBox="1"/>
          <p:nvPr/>
        </p:nvSpPr>
        <p:spPr>
          <a:xfrm>
            <a:off x="1692542" y="9109135"/>
            <a:ext cx="4888469" cy="955039"/>
          </a:xfrm>
          <a:prstGeom prst="rect">
            <a:avLst/>
          </a:prstGeom>
          <a:solidFill>
            <a:schemeClr val="accent2">
              <a:alpha val="50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defRPr sz="2800">
                <a:solidFill>
                  <a:srgbClr val="374151"/>
                </a:solidFill>
                <a:latin typeface="Söhne"/>
                <a:ea typeface="Söhne"/>
                <a:cs typeface="Söhne"/>
                <a:sym typeface="Söhne"/>
              </a:defRPr>
            </a:pPr>
            <a:r>
              <a:t>Contacted facilities</a:t>
            </a:r>
            <a:endParaRPr>
              <a:solidFill>
                <a:srgbClr val="FFFFFF"/>
              </a:solidFill>
            </a:endParaRPr>
          </a:p>
          <a:p>
            <a:pPr>
              <a:defRPr sz="2800">
                <a:solidFill>
                  <a:srgbClr val="374151"/>
                </a:solidFill>
                <a:latin typeface="Söhne"/>
                <a:ea typeface="Söhne"/>
                <a:cs typeface="Söhne"/>
                <a:sym typeface="Söhne"/>
              </a:defRPr>
            </a:pPr>
            <a:r>
              <a:t>(up to now only charged one)</a:t>
            </a:r>
          </a:p>
        </p:txBody>
      </p:sp>
      <p:sp>
        <p:nvSpPr>
          <p:cNvPr id="621" name="INFN…">
            <a:extLst>
              <a:ext uri="{FF2B5EF4-FFF2-40B4-BE49-F238E27FC236}">
                <a16:creationId xmlns:a16="http://schemas.microsoft.com/office/drawing/2014/main" id="{E7C4F9C7-8026-9C88-626B-EC54856B38E5}"/>
              </a:ext>
            </a:extLst>
          </p:cNvPr>
          <p:cNvSpPr txBox="1"/>
          <p:nvPr/>
        </p:nvSpPr>
        <p:spPr>
          <a:xfrm>
            <a:off x="536616" y="4545111"/>
            <a:ext cx="1755289" cy="8412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defRPr b="1">
                <a:solidFill>
                  <a:srgbClr val="941100"/>
                </a:solidFill>
              </a:defRPr>
            </a:pPr>
            <a:r>
              <a:rPr>
                <a:solidFill>
                  <a:schemeClr val="bg2">
                    <a:lumMod val="50000"/>
                  </a:schemeClr>
                </a:solidFill>
              </a:rPr>
              <a:t>INFN</a:t>
            </a:r>
          </a:p>
          <a:p>
            <a:pPr>
              <a:defRPr b="1">
                <a:solidFill>
                  <a:srgbClr val="941100"/>
                </a:solidFill>
              </a:defRPr>
            </a:pPr>
            <a:r>
              <a:rPr>
                <a:solidFill>
                  <a:schemeClr val="bg2">
                    <a:lumMod val="50000"/>
                  </a:schemeClr>
                </a:solidFill>
              </a:rPr>
              <a:t>Sez. Torino</a:t>
            </a:r>
          </a:p>
        </p:txBody>
      </p:sp>
      <p:sp>
        <p:nvSpPr>
          <p:cNvPr id="2" name="CasellaDiTesto 1">
            <a:extLst>
              <a:ext uri="{FF2B5EF4-FFF2-40B4-BE49-F238E27FC236}">
                <a16:creationId xmlns:a16="http://schemas.microsoft.com/office/drawing/2014/main" id="{72BA9E6C-6CB7-3DE2-13FA-63E024C3DDC7}"/>
              </a:ext>
            </a:extLst>
          </p:cNvPr>
          <p:cNvSpPr txBox="1"/>
          <p:nvPr/>
        </p:nvSpPr>
        <p:spPr>
          <a:xfrm>
            <a:off x="7662041" y="2189735"/>
            <a:ext cx="15887135" cy="45037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it-IT" sz="6600" b="0" i="0" u="none" strike="noStrike" cap="none" spc="0" normalizeH="0" baseline="0" dirty="0">
                <a:ln>
                  <a:noFill/>
                </a:ln>
                <a:solidFill>
                  <a:schemeClr val="bg2"/>
                </a:solidFill>
                <a:effectLst/>
                <a:uFillTx/>
                <a:latin typeface="+mj-lt"/>
                <a:ea typeface="+mj-ea"/>
                <a:cs typeface="+mj-cs"/>
                <a:sym typeface="Helvetica Neue"/>
              </a:rPr>
              <a:t>An </a:t>
            </a:r>
            <a:r>
              <a:rPr kumimoji="0" lang="it-IT" sz="6600" b="0" i="0" u="none" strike="noStrike" cap="none" spc="0" normalizeH="0" baseline="0" dirty="0" err="1">
                <a:ln>
                  <a:noFill/>
                </a:ln>
                <a:solidFill>
                  <a:schemeClr val="bg2"/>
                </a:solidFill>
                <a:effectLst/>
                <a:uFillTx/>
                <a:latin typeface="+mj-lt"/>
                <a:ea typeface="+mj-ea"/>
                <a:cs typeface="+mj-cs"/>
                <a:sym typeface="Helvetica Neue"/>
              </a:rPr>
              <a:t>example</a:t>
            </a:r>
            <a:r>
              <a:rPr kumimoji="0" lang="it-IT" sz="6600" b="0" i="0" u="none" strike="noStrike" cap="none" spc="0" normalizeH="0" baseline="0" dirty="0">
                <a:ln>
                  <a:noFill/>
                </a:ln>
                <a:solidFill>
                  <a:schemeClr val="bg2"/>
                </a:solidFill>
                <a:effectLst/>
                <a:uFillTx/>
                <a:latin typeface="+mj-lt"/>
                <a:ea typeface="+mj-ea"/>
                <a:cs typeface="+mj-cs"/>
                <a:sym typeface="Helvetica Neue"/>
              </a:rPr>
              <a:t>: LABEC-LNF Collaboration</a:t>
            </a:r>
          </a:p>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a:p>
            <a:pPr marL="342900" marR="0" indent="-3429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A major fault in the cabinet mains led to burned components on the LABEC Control PLC during the 2024 summer. No way to recover from producer.</a:t>
            </a:r>
          </a:p>
          <a:p>
            <a:pPr marL="342900" marR="0" indent="-3429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LNF-LINAC Technicians (G. Piermarini and M. Ceccarelli) identified the problem and refurbished some parts of discontinued products. </a:t>
            </a:r>
          </a:p>
          <a:p>
            <a:pPr marL="342900" marR="0" indent="-3429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In </a:t>
            </a:r>
            <a:r>
              <a:rPr lang="en-US" sz="2800" dirty="0">
                <a:highlight>
                  <a:srgbClr val="FFFF00"/>
                </a:highlight>
              </a:rPr>
              <a:t>less than two weeks</a:t>
            </a:r>
            <a:r>
              <a:rPr lang="en-US" sz="2800" dirty="0"/>
              <a:t>, the components was repaired and installed with teams from both labs. </a:t>
            </a:r>
          </a:p>
          <a:p>
            <a:pPr marL="342900" marR="0" indent="-3429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The INFaN network facilitated contact between different lab personnel and expertise to solve the problem.</a:t>
            </a:r>
            <a:endParaRPr kumimoji="0" lang="en-US" sz="28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3" name="Immagine 2">
            <a:extLst>
              <a:ext uri="{FF2B5EF4-FFF2-40B4-BE49-F238E27FC236}">
                <a16:creationId xmlns:a16="http://schemas.microsoft.com/office/drawing/2014/main" id="{ED9C6A5E-3945-F4E7-E879-7A5CA7ABAA3F}"/>
              </a:ext>
            </a:extLst>
          </p:cNvPr>
          <p:cNvPicPr>
            <a:picLocks noChangeAspect="1"/>
          </p:cNvPicPr>
          <p:nvPr/>
        </p:nvPicPr>
        <p:blipFill>
          <a:blip r:embed="rId4"/>
          <a:stretch>
            <a:fillRect/>
          </a:stretch>
        </p:blipFill>
        <p:spPr>
          <a:xfrm>
            <a:off x="11293367" y="7446096"/>
            <a:ext cx="8476592" cy="4757769"/>
          </a:xfrm>
          <a:prstGeom prst="rect">
            <a:avLst/>
          </a:prstGeom>
        </p:spPr>
      </p:pic>
    </p:spTree>
    <p:extLst>
      <p:ext uri="{BB962C8B-B14F-4D97-AF65-F5344CB8AC3E}">
        <p14:creationId xmlns:p14="http://schemas.microsoft.com/office/powerpoint/2010/main" val="248791676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6" name="Thanks for your attention"/>
          <p:cNvSpPr txBox="1">
            <a:spLocks noGrp="1"/>
          </p:cNvSpPr>
          <p:nvPr>
            <p:ph type="body" sz="half" idx="1"/>
          </p:nvPr>
        </p:nvSpPr>
        <p:spPr>
          <a:xfrm>
            <a:off x="108336" y="4215743"/>
            <a:ext cx="24167328" cy="3874315"/>
          </a:xfrm>
          <a:prstGeom prst="rect">
            <a:avLst/>
          </a:prstGeom>
        </p:spPr>
        <p:txBody>
          <a:bodyPr/>
          <a:lstStyle>
            <a:lvl1pPr>
              <a:defRPr b="1" spc="-300">
                <a:latin typeface="+mj-lt"/>
                <a:ea typeface="+mj-ea"/>
                <a:cs typeface="+mj-cs"/>
                <a:sym typeface="Helvetica Neue"/>
              </a:defRPr>
            </a:lvl1pPr>
          </a:lstStyle>
          <a:p>
            <a:r>
              <a:t>Thanks for your attention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6" name="Testo"/>
          <p:cNvSpPr txBox="1">
            <a:spLocks noGrp="1"/>
          </p:cNvSpPr>
          <p:nvPr>
            <p:ph type="sldNum" sz="quarter" idx="4294967295"/>
          </p:nvPr>
        </p:nvSpPr>
        <p:spPr>
          <a:xfrm>
            <a:off x="834824" y="1906871"/>
            <a:ext cx="290831" cy="473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2</a:t>
            </a:fld>
            <a:endParaRPr/>
          </a:p>
        </p:txBody>
      </p:sp>
      <p:sp>
        <p:nvSpPr>
          <p:cNvPr id="587" name="Rettangolo"/>
          <p:cNvSpPr/>
          <p:nvPr/>
        </p:nvSpPr>
        <p:spPr>
          <a:xfrm>
            <a:off x="-53955" y="1860792"/>
            <a:ext cx="1468217" cy="565554"/>
          </a:xfrm>
          <a:prstGeom prst="rect">
            <a:avLst/>
          </a:prstGeom>
          <a:solidFill>
            <a:srgbClr val="004D80"/>
          </a:solidFill>
          <a:ln w="12700">
            <a:miter lim="400000"/>
          </a:ln>
        </p:spPr>
        <p:txBody>
          <a:bodyPr lIns="50800" tIns="50800" rIns="50800" bIns="50800" anchor="ctr"/>
          <a:lstStyle/>
          <a:p>
            <a:pPr defTabSz="584200">
              <a:defRPr sz="2200" b="1">
                <a:solidFill>
                  <a:srgbClr val="FFFFFF"/>
                </a:solidFill>
              </a:defRPr>
            </a:pPr>
            <a:endParaRPr/>
          </a:p>
        </p:txBody>
      </p:sp>
      <p:sp>
        <p:nvSpPr>
          <p:cNvPr id="588" name="Numero diapositiva"/>
          <p:cNvSpPr txBox="1"/>
          <p:nvPr/>
        </p:nvSpPr>
        <p:spPr>
          <a:xfrm>
            <a:off x="834824" y="1906871"/>
            <a:ext cx="290831" cy="47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defTabSz="584200">
              <a:defRPr sz="2500" b="1">
                <a:solidFill>
                  <a:srgbClr val="FFFFFF"/>
                </a:solidFill>
              </a:defRPr>
            </a:lvl1pPr>
          </a:lstStyle>
          <a:p>
            <a:r>
              <a:t>3</a:t>
            </a:r>
          </a:p>
        </p:txBody>
      </p:sp>
      <p:sp>
        <p:nvSpPr>
          <p:cNvPr id="589" name="Creazione di una rete interna"/>
          <p:cNvSpPr txBox="1">
            <a:spLocks noGrp="1"/>
          </p:cNvSpPr>
          <p:nvPr>
            <p:ph type="title" idx="4294967295"/>
          </p:nvPr>
        </p:nvSpPr>
        <p:spPr>
          <a:xfrm>
            <a:off x="300780" y="249179"/>
            <a:ext cx="20931946" cy="1433164"/>
          </a:xfrm>
          <a:prstGeom prst="rect">
            <a:avLst/>
          </a:prstGeom>
        </p:spPr>
        <p:txBody>
          <a:bodyPr lIns="50800" tIns="50800" rIns="50800" bIns="50800" anchor="t"/>
          <a:lstStyle>
            <a:lvl1pPr defTabSz="2438337">
              <a:lnSpc>
                <a:spcPct val="80000"/>
              </a:lnSpc>
              <a:defRPr sz="7000" b="1" spc="-300">
                <a:solidFill>
                  <a:srgbClr val="244D7F"/>
                </a:solidFill>
                <a:latin typeface="+mj-lt"/>
                <a:ea typeface="+mj-ea"/>
                <a:cs typeface="+mj-cs"/>
                <a:sym typeface="Helvetica Neue"/>
              </a:defRPr>
            </a:lvl1pPr>
          </a:lstStyle>
          <a:p>
            <a:r>
              <a:t>Irradiation National Facility Network: the main goal</a:t>
            </a:r>
          </a:p>
        </p:txBody>
      </p:sp>
      <p:pic>
        <p:nvPicPr>
          <p:cNvPr id="590" name="LOGO_INFN_NEWS_sito.jpg" descr="LOGO_INFN_NEWS_sito.jpg"/>
          <p:cNvPicPr>
            <a:picLocks noChangeAspect="1"/>
          </p:cNvPicPr>
          <p:nvPr/>
        </p:nvPicPr>
        <p:blipFill>
          <a:blip r:embed="rId2"/>
          <a:srcRect l="8621" r="8621"/>
          <a:stretch>
            <a:fillRect/>
          </a:stretch>
        </p:blipFill>
        <p:spPr>
          <a:xfrm>
            <a:off x="22170705"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sp>
        <p:nvSpPr>
          <p:cNvPr id="591" name="TextBox 11"/>
          <p:cNvSpPr txBox="1"/>
          <p:nvPr/>
        </p:nvSpPr>
        <p:spPr>
          <a:xfrm>
            <a:off x="19050" y="4082135"/>
            <a:ext cx="16009857" cy="2246769"/>
          </a:xfrm>
          <a:prstGeom prst="rect">
            <a:avLst/>
          </a:prstGeom>
          <a:solidFill>
            <a:srgbClr val="1E4C7D"/>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sz="3500">
                <a:solidFill>
                  <a:srgbClr val="FFFFFF"/>
                </a:solidFill>
                <a:latin typeface="Arial"/>
                <a:ea typeface="Arial"/>
                <a:cs typeface="Arial"/>
                <a:sym typeface="Arial"/>
              </a:defRPr>
            </a:lvl1pPr>
          </a:lstStyle>
          <a:p>
            <a:r>
              <a:t>This proposal is founded on a shared request for abstraction and synergy among the numerous scientific, technological, and technical management experiences of </a:t>
            </a:r>
            <a:r>
              <a:rPr err="1"/>
              <a:t>irra</a:t>
            </a:r>
            <a:r>
              <a:rPr lang="it-IT"/>
              <a:t>diation</a:t>
            </a:r>
            <a:r>
              <a:t> facilities across the national territory and under </a:t>
            </a:r>
            <a:endParaRPr lang="it-IT"/>
          </a:p>
          <a:p>
            <a:r>
              <a:t>the management of INFN.</a:t>
            </a:r>
          </a:p>
        </p:txBody>
      </p:sp>
      <p:sp>
        <p:nvSpPr>
          <p:cNvPr id="592" name="TextBox 15"/>
          <p:cNvSpPr txBox="1"/>
          <p:nvPr/>
        </p:nvSpPr>
        <p:spPr>
          <a:xfrm>
            <a:off x="213769" y="7475575"/>
            <a:ext cx="23956463" cy="5892164"/>
          </a:xfrm>
          <a:prstGeom prst="rect">
            <a:avLst/>
          </a:prstGeom>
          <a:gradFill>
            <a:gsLst>
              <a:gs pos="0">
                <a:schemeClr val="accent1">
                  <a:hueOff val="796897"/>
                  <a:lumOff val="36487"/>
                </a:schemeClr>
              </a:gs>
              <a:gs pos="35000">
                <a:srgbClr val="CFE2FF"/>
              </a:gs>
              <a:gs pos="100000">
                <a:schemeClr val="accent1">
                  <a:hueOff val="922619"/>
                  <a:lumOff val="46439"/>
                </a:schemeClr>
              </a:gs>
            </a:gsLst>
            <a:lin ang="16200000"/>
          </a:gradFill>
          <a:ln>
            <a:solidFill>
              <a:srgbClr val="009EF9"/>
            </a:solidFill>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l">
              <a:defRPr sz="3200" b="1">
                <a:latin typeface="+mn-lt"/>
                <a:ea typeface="+mn-ea"/>
                <a:cs typeface="+mn-cs"/>
                <a:sym typeface="Helvetica"/>
              </a:defRPr>
            </a:pPr>
            <a:r>
              <a:t>AIMS</a:t>
            </a:r>
          </a:p>
          <a:p>
            <a:pPr marL="571500" indent="-571500" algn="l">
              <a:buSzPct val="100000"/>
              <a:buFont typeface="Arial"/>
              <a:buChar char="•"/>
              <a:defRPr sz="3200" b="1">
                <a:latin typeface="+mn-lt"/>
                <a:ea typeface="+mn-ea"/>
                <a:cs typeface="+mn-cs"/>
                <a:sym typeface="Helvetica"/>
              </a:defRPr>
            </a:pPr>
            <a:r>
              <a:t>INTERNAL NETWORK</a:t>
            </a:r>
            <a:r>
              <a:rPr b="0"/>
              <a:t>: Establish an internal network within INFN for scientific, technological, technical, and infrastructure exchange between </a:t>
            </a:r>
            <a:r>
              <a:rPr b="0" err="1"/>
              <a:t>irrad</a:t>
            </a:r>
            <a:r>
              <a:rPr b="0"/>
              <a:t> facilities for mutual operational benefit.</a:t>
            </a:r>
          </a:p>
          <a:p>
            <a:pPr marL="571500" indent="-571500" algn="l">
              <a:buSzPct val="100000"/>
              <a:buFont typeface="Arial"/>
              <a:buChar char="•"/>
              <a:defRPr sz="3200">
                <a:latin typeface="+mn-lt"/>
                <a:ea typeface="+mn-ea"/>
                <a:cs typeface="+mn-cs"/>
                <a:sym typeface="Helvetica"/>
              </a:defRPr>
            </a:pPr>
            <a:endParaRPr b="0"/>
          </a:p>
          <a:p>
            <a:pPr marL="571500" indent="-571500" algn="l">
              <a:buSzPct val="100000"/>
              <a:buFont typeface="Arial"/>
              <a:buChar char="•"/>
              <a:defRPr sz="3200" b="1">
                <a:latin typeface="+mn-lt"/>
                <a:ea typeface="+mn-ea"/>
                <a:cs typeface="+mn-cs"/>
                <a:sym typeface="Helvetica"/>
              </a:defRPr>
            </a:pPr>
            <a:r>
              <a:t>GENERALIZED INFRASTRUCTURE with NATIONAL SERVICEs</a:t>
            </a:r>
            <a:r>
              <a:rPr b="0"/>
              <a:t>: Utilize a generalized infrastructure based on national services that includes information, beam time calls, and access procedures to INFN </a:t>
            </a:r>
            <a:r>
              <a:rPr b="0" err="1"/>
              <a:t>irrad</a:t>
            </a:r>
            <a:r>
              <a:rPr b="0"/>
              <a:t> facilities for scientific and third-mission purposes, while respecting the usage norms and local customs of the facilities, which will integrate into an abstract IT infrastructure.</a:t>
            </a:r>
          </a:p>
          <a:p>
            <a:pPr marL="571500" indent="-571500" algn="l">
              <a:buSzPct val="100000"/>
              <a:buFont typeface="Arial"/>
              <a:buChar char="•"/>
              <a:defRPr sz="3200">
                <a:latin typeface="+mn-lt"/>
                <a:ea typeface="+mn-ea"/>
                <a:cs typeface="+mn-cs"/>
                <a:sym typeface="Helvetica"/>
              </a:defRPr>
            </a:pPr>
            <a:endParaRPr b="0"/>
          </a:p>
          <a:p>
            <a:pPr marL="571500" indent="-571500" algn="l">
              <a:buSzPct val="100000"/>
              <a:buFont typeface="Arial"/>
              <a:buChar char="•"/>
              <a:defRPr sz="3200" b="1">
                <a:latin typeface="+mn-lt"/>
                <a:ea typeface="+mn-ea"/>
                <a:cs typeface="+mn-cs"/>
                <a:sym typeface="Helvetica"/>
              </a:defRPr>
            </a:pPr>
            <a:r>
              <a:t>COMMON FUNDING</a:t>
            </a:r>
            <a:r>
              <a:rPr b="0"/>
              <a:t>: the collection of funds to implement innovative and experimental operational solutions (e.g., detectors, hardware and software infrastructure) of shared ownership and common use, as well as to support and implement the network itself.</a:t>
            </a:r>
          </a:p>
        </p:txBody>
      </p:sp>
      <p:grpSp>
        <p:nvGrpSpPr>
          <p:cNvPr id="596" name="Group 12"/>
          <p:cNvGrpSpPr/>
          <p:nvPr/>
        </p:nvGrpSpPr>
        <p:grpSpPr>
          <a:xfrm>
            <a:off x="15717055" y="4508003"/>
            <a:ext cx="8565424" cy="2349997"/>
            <a:chOff x="-1" y="0"/>
            <a:chExt cx="8565422" cy="2349997"/>
          </a:xfrm>
        </p:grpSpPr>
        <p:sp>
          <p:nvSpPr>
            <p:cNvPr id="593" name="TextBox 36"/>
            <p:cNvSpPr txBox="1"/>
            <p:nvPr/>
          </p:nvSpPr>
          <p:spPr>
            <a:xfrm>
              <a:off x="115065" y="0"/>
              <a:ext cx="8335293" cy="5411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Autofit/>
            </a:bodyPr>
            <a:lstStyle>
              <a:lvl1pPr>
                <a:defRPr sz="2800">
                  <a:latin typeface="Verdana"/>
                  <a:ea typeface="Verdana"/>
                  <a:cs typeface="Verdana"/>
                  <a:sym typeface="Verdana"/>
                </a:defRPr>
              </a:lvl1pPr>
            </a:lstStyle>
            <a:p>
              <a:r>
                <a:t>Single and independent way of working</a:t>
              </a:r>
            </a:p>
          </p:txBody>
        </p:sp>
        <p:sp>
          <p:nvSpPr>
            <p:cNvPr id="594" name="TextBox 39"/>
            <p:cNvSpPr txBox="1"/>
            <p:nvPr/>
          </p:nvSpPr>
          <p:spPr>
            <a:xfrm>
              <a:off x="-1" y="1808848"/>
              <a:ext cx="8565422" cy="5411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Autofit/>
            </a:bodyPr>
            <a:lstStyle>
              <a:lvl1pPr>
                <a:defRPr sz="2800">
                  <a:solidFill>
                    <a:srgbClr val="374151"/>
                  </a:solidFill>
                  <a:latin typeface="Verdana"/>
                  <a:ea typeface="Verdana"/>
                  <a:cs typeface="Verdana"/>
                  <a:sym typeface="Verdana"/>
                </a:defRPr>
              </a:lvl1pPr>
            </a:lstStyle>
            <a:p>
              <a:r>
                <a:t>Collaborative win-win approach</a:t>
              </a:r>
            </a:p>
          </p:txBody>
        </p:sp>
        <p:pic>
          <p:nvPicPr>
            <p:cNvPr id="595" name="Schermata 2023-07-20 alle 14.04.15.png" descr="Schermata 2023-07-20 alle 14.04.15.png"/>
            <p:cNvPicPr>
              <a:picLocks noChangeAspect="1"/>
            </p:cNvPicPr>
            <p:nvPr/>
          </p:nvPicPr>
          <p:blipFill>
            <a:blip r:embed="rId3"/>
            <a:stretch>
              <a:fillRect/>
            </a:stretch>
          </p:blipFill>
          <p:spPr>
            <a:xfrm>
              <a:off x="3716192" y="574543"/>
              <a:ext cx="1133040" cy="1193125"/>
            </a:xfrm>
            <a:prstGeom prst="rect">
              <a:avLst/>
            </a:prstGeom>
            <a:ln w="12700" cap="flat">
              <a:noFill/>
              <a:miter lim="400000"/>
            </a:ln>
            <a:effectLst/>
          </p:spPr>
        </p:pic>
      </p:grpSp>
      <p:sp>
        <p:nvSpPr>
          <p:cNvPr id="597" name="TextBox 3"/>
          <p:cNvSpPr txBox="1"/>
          <p:nvPr/>
        </p:nvSpPr>
        <p:spPr>
          <a:xfrm>
            <a:off x="19049" y="2532867"/>
            <a:ext cx="24073073" cy="1549269"/>
          </a:xfrm>
          <a:prstGeom prst="rect">
            <a:avLst/>
          </a:prstGeom>
          <a:solidFill>
            <a:srgbClr val="1E4C7C"/>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defRPr sz="3500">
                <a:solidFill>
                  <a:srgbClr val="FFFFFF"/>
                </a:solidFill>
                <a:latin typeface="Arial"/>
                <a:ea typeface="Arial"/>
                <a:cs typeface="Arial"/>
                <a:sym typeface="Arial"/>
              </a:defRPr>
            </a:pPr>
            <a:r>
              <a:t>The proposal is initiated in INFN-A environment to establish an internal INFN network connecting </a:t>
            </a:r>
          </a:p>
          <a:p>
            <a:pPr defTabSz="914400">
              <a:defRPr sz="2700" b="1">
                <a:solidFill>
                  <a:schemeClr val="accent4"/>
                </a:solidFill>
                <a:latin typeface="Arial"/>
                <a:ea typeface="Arial"/>
                <a:cs typeface="Arial"/>
                <a:sym typeface="Arial"/>
              </a:defRPr>
            </a:pPr>
            <a:endParaRPr/>
          </a:p>
          <a:p>
            <a:pPr defTabSz="914400">
              <a:defRPr sz="3700" b="1">
                <a:solidFill>
                  <a:srgbClr val="FFFFFF"/>
                </a:solidFill>
                <a:latin typeface="Arial"/>
                <a:ea typeface="Arial"/>
                <a:cs typeface="Arial"/>
                <a:sym typeface="Arial"/>
              </a:defRPr>
            </a:pPr>
            <a:r>
              <a:t>IRRADIATION facilities that are dedicated to external users.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9" name="Testo"/>
          <p:cNvSpPr txBox="1">
            <a:spLocks noGrp="1"/>
          </p:cNvSpPr>
          <p:nvPr>
            <p:ph type="sldNum" sz="quarter" idx="4294967295"/>
          </p:nvPr>
        </p:nvSpPr>
        <p:spPr>
          <a:xfrm>
            <a:off x="834822" y="1906871"/>
            <a:ext cx="290831" cy="473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3</a:t>
            </a:fld>
            <a:endParaRPr/>
          </a:p>
        </p:txBody>
      </p:sp>
      <p:sp>
        <p:nvSpPr>
          <p:cNvPr id="600" name="Rettangolo"/>
          <p:cNvSpPr/>
          <p:nvPr/>
        </p:nvSpPr>
        <p:spPr>
          <a:xfrm>
            <a:off x="-53955" y="1860792"/>
            <a:ext cx="1468217" cy="565554"/>
          </a:xfrm>
          <a:prstGeom prst="rect">
            <a:avLst/>
          </a:prstGeom>
          <a:solidFill>
            <a:srgbClr val="004D80"/>
          </a:solidFill>
          <a:ln w="12700">
            <a:miter lim="400000"/>
          </a:ln>
        </p:spPr>
        <p:txBody>
          <a:bodyPr lIns="50800" tIns="50800" rIns="50800" bIns="50800" anchor="ctr"/>
          <a:lstStyle/>
          <a:p>
            <a:pPr defTabSz="584200">
              <a:defRPr sz="2200" b="1">
                <a:solidFill>
                  <a:srgbClr val="FFFFFF"/>
                </a:solidFill>
              </a:defRPr>
            </a:pPr>
            <a:endParaRPr/>
          </a:p>
        </p:txBody>
      </p:sp>
      <p:sp>
        <p:nvSpPr>
          <p:cNvPr id="601" name="Numero diapositiva"/>
          <p:cNvSpPr txBox="1"/>
          <p:nvPr/>
        </p:nvSpPr>
        <p:spPr>
          <a:xfrm>
            <a:off x="834824" y="1906871"/>
            <a:ext cx="290831" cy="47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defTabSz="584200">
              <a:defRPr sz="2500" b="1">
                <a:solidFill>
                  <a:srgbClr val="FFFFFF"/>
                </a:solidFill>
              </a:defRPr>
            </a:lvl1pPr>
          </a:lstStyle>
          <a:p>
            <a:r>
              <a:t>3</a:t>
            </a:r>
          </a:p>
        </p:txBody>
      </p:sp>
      <p:pic>
        <p:nvPicPr>
          <p:cNvPr id="602" name="LOGO_INFN_NEWS_sito.jpg" descr="LOGO_INFN_NEWS_sito.jpg"/>
          <p:cNvPicPr>
            <a:picLocks noChangeAspect="1"/>
          </p:cNvPicPr>
          <p:nvPr/>
        </p:nvPicPr>
        <p:blipFill>
          <a:blip r:embed="rId2"/>
          <a:srcRect l="8621" r="8621"/>
          <a:stretch>
            <a:fillRect/>
          </a:stretch>
        </p:blipFill>
        <p:spPr>
          <a:xfrm>
            <a:off x="22170707"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grpSp>
        <p:nvGrpSpPr>
          <p:cNvPr id="2" name="Gruppo 1">
            <a:extLst>
              <a:ext uri="{FF2B5EF4-FFF2-40B4-BE49-F238E27FC236}">
                <a16:creationId xmlns:a16="http://schemas.microsoft.com/office/drawing/2014/main" id="{C10B46D3-151F-DD90-8B4A-BFFFD7160615}"/>
              </a:ext>
            </a:extLst>
          </p:cNvPr>
          <p:cNvGrpSpPr/>
          <p:nvPr/>
        </p:nvGrpSpPr>
        <p:grpSpPr>
          <a:xfrm>
            <a:off x="490250" y="3527391"/>
            <a:ext cx="7672008" cy="8910660"/>
            <a:chOff x="300780" y="3293205"/>
            <a:chExt cx="7672008" cy="8910660"/>
          </a:xfrm>
        </p:grpSpPr>
        <p:pic>
          <p:nvPicPr>
            <p:cNvPr id="603" name="Picture 26" descr="Picture 26"/>
            <p:cNvPicPr>
              <a:picLocks noChangeAspect="1"/>
            </p:cNvPicPr>
            <p:nvPr/>
          </p:nvPicPr>
          <p:blipFill>
            <a:blip r:embed="rId3"/>
            <a:srcRect/>
            <a:stretch>
              <a:fillRect/>
            </a:stretch>
          </p:blipFill>
          <p:spPr>
            <a:xfrm>
              <a:off x="300780" y="3293205"/>
              <a:ext cx="7672008" cy="8910660"/>
            </a:xfrm>
            <a:prstGeom prst="rect">
              <a:avLst/>
            </a:prstGeom>
            <a:ln w="12700">
              <a:miter lim="400000"/>
            </a:ln>
          </p:spPr>
        </p:pic>
        <p:sp>
          <p:nvSpPr>
            <p:cNvPr id="604" name="TextBox 41"/>
            <p:cNvSpPr txBox="1"/>
            <p:nvPr/>
          </p:nvSpPr>
          <p:spPr>
            <a:xfrm>
              <a:off x="1692542" y="9109135"/>
              <a:ext cx="4888469" cy="955039"/>
            </a:xfrm>
            <a:prstGeom prst="rect">
              <a:avLst/>
            </a:prstGeom>
            <a:solidFill>
              <a:schemeClr val="accent2">
                <a:alpha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800">
                  <a:solidFill>
                    <a:srgbClr val="374151"/>
                  </a:solidFill>
                  <a:latin typeface="Söhne"/>
                  <a:ea typeface="Söhne"/>
                  <a:cs typeface="Söhne"/>
                  <a:sym typeface="Söhne"/>
                </a:defRPr>
              </a:pPr>
              <a:r>
                <a:t>Contacted facilities</a:t>
              </a:r>
              <a:endParaRPr>
                <a:solidFill>
                  <a:srgbClr val="FFFFFF"/>
                </a:solidFill>
              </a:endParaRPr>
            </a:p>
            <a:p>
              <a:pPr>
                <a:defRPr sz="2800">
                  <a:solidFill>
                    <a:srgbClr val="374151"/>
                  </a:solidFill>
                  <a:latin typeface="Söhne"/>
                  <a:ea typeface="Söhne"/>
                  <a:cs typeface="Söhne"/>
                  <a:sym typeface="Söhne"/>
                </a:defRPr>
              </a:pPr>
              <a:r>
                <a:t>(up to now only charged one)</a:t>
              </a:r>
            </a:p>
          </p:txBody>
        </p:sp>
        <p:sp>
          <p:nvSpPr>
            <p:cNvPr id="605" name="INFN…"/>
            <p:cNvSpPr txBox="1"/>
            <p:nvPr/>
          </p:nvSpPr>
          <p:spPr>
            <a:xfrm>
              <a:off x="555487" y="4551059"/>
              <a:ext cx="1717549"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941100"/>
                  </a:solidFill>
                </a:defRPr>
              </a:pPr>
              <a:r>
                <a:t>INFN</a:t>
              </a:r>
            </a:p>
            <a:p>
              <a:pPr>
                <a:defRPr b="1">
                  <a:solidFill>
                    <a:srgbClr val="941100"/>
                  </a:solidFill>
                </a:defRPr>
              </a:pPr>
              <a:r>
                <a:t>Sez. Torino</a:t>
              </a:r>
            </a:p>
          </p:txBody>
        </p:sp>
      </p:grpSp>
      <p:graphicFrame>
        <p:nvGraphicFramePr>
          <p:cNvPr id="606" name="Tabella 1"/>
          <p:cNvGraphicFramePr/>
          <p:nvPr>
            <p:extLst>
              <p:ext uri="{D42A27DB-BD31-4B8C-83A1-F6EECF244321}">
                <p14:modId xmlns:p14="http://schemas.microsoft.com/office/powerpoint/2010/main" val="1946166954"/>
              </p:ext>
            </p:extLst>
          </p:nvPr>
        </p:nvGraphicFramePr>
        <p:xfrm>
          <a:off x="10597655" y="4614250"/>
          <a:ext cx="13454034" cy="7316564"/>
        </p:xfrm>
        <a:graphic>
          <a:graphicData uri="http://schemas.openxmlformats.org/drawingml/2006/table">
            <a:tbl>
              <a:tblPr bandRow="1">
                <a:tableStyleId>{4C3C2611-4C71-4FC5-86AE-919BDF0F9419}</a:tableStyleId>
              </a:tblPr>
              <a:tblGrid>
                <a:gridCol w="5392555">
                  <a:extLst>
                    <a:ext uri="{9D8B030D-6E8A-4147-A177-3AD203B41FA5}">
                      <a16:colId xmlns:a16="http://schemas.microsoft.com/office/drawing/2014/main" val="20000"/>
                    </a:ext>
                  </a:extLst>
                </a:gridCol>
                <a:gridCol w="8061479">
                  <a:extLst>
                    <a:ext uri="{9D8B030D-6E8A-4147-A177-3AD203B41FA5}">
                      <a16:colId xmlns:a16="http://schemas.microsoft.com/office/drawing/2014/main" val="20001"/>
                    </a:ext>
                  </a:extLst>
                </a:gridCol>
              </a:tblGrid>
              <a:tr h="991919">
                <a:tc gridSpan="2">
                  <a:txBody>
                    <a:bodyPr/>
                    <a:lstStyle/>
                    <a:p>
                      <a:pPr algn="ctr" defTabSz="457200">
                        <a:defRPr sz="1800">
                          <a:solidFill>
                            <a:srgbClr val="000000"/>
                          </a:solidFill>
                        </a:defRPr>
                      </a:pPr>
                      <a:r>
                        <a:rPr sz="4266" b="1">
                          <a:sym typeface="Helvetica Neue"/>
                        </a:rPr>
                        <a:t>Key contacts</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tc hMerge="1">
                  <a:txBody>
                    <a:bodyPr/>
                    <a:lstStyle/>
                    <a:p>
                      <a:endParaRPr lang="it-IT"/>
                    </a:p>
                  </a:txBody>
                  <a:tcPr/>
                </a:tc>
                <a:extLst>
                  <a:ext uri="{0D108BD9-81ED-4DB2-BD59-A6C34878D82A}">
                    <a16:rowId xmlns:a16="http://schemas.microsoft.com/office/drawing/2014/main" val="10000"/>
                  </a:ext>
                </a:extLst>
              </a:tr>
              <a:tr h="849785">
                <a:tc>
                  <a:txBody>
                    <a:bodyPr/>
                    <a:lstStyle/>
                    <a:p>
                      <a:pPr algn="ctr" defTabSz="457200">
                        <a:defRPr sz="1800">
                          <a:solidFill>
                            <a:srgbClr val="000000"/>
                          </a:solidFill>
                        </a:defRPr>
                      </a:pPr>
                      <a:r>
                        <a:rPr sz="3166">
                          <a:sym typeface="Helvetica Neue"/>
                        </a:rPr>
                        <a:t>INFN-LNF</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tc>
                  <a:txBody>
                    <a:bodyPr/>
                    <a:lstStyle/>
                    <a:p>
                      <a:pPr algn="ctr" defTabSz="457200">
                        <a:defRPr sz="1800">
                          <a:solidFill>
                            <a:srgbClr val="000000"/>
                          </a:solidFill>
                        </a:defRPr>
                      </a:pPr>
                      <a:r>
                        <a:rPr sz="3166">
                          <a:sym typeface="Helvetica Neue"/>
                        </a:rPr>
                        <a:t>Luca Foggetta</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extLst>
                  <a:ext uri="{0D108BD9-81ED-4DB2-BD59-A6C34878D82A}">
                    <a16:rowId xmlns:a16="http://schemas.microsoft.com/office/drawing/2014/main" val="10001"/>
                  </a:ext>
                </a:extLst>
              </a:tr>
              <a:tr h="849785">
                <a:tc>
                  <a:txBody>
                    <a:bodyPr/>
                    <a:lstStyle/>
                    <a:p>
                      <a:pPr algn="ctr" defTabSz="457200">
                        <a:defRPr sz="1800">
                          <a:solidFill>
                            <a:srgbClr val="000000"/>
                          </a:solidFill>
                        </a:defRPr>
                      </a:pPr>
                      <a:r>
                        <a:rPr sz="3166">
                          <a:sym typeface="Helvetica Neue"/>
                        </a:rPr>
                        <a:t>INFN-LNS</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tc>
                  <a:txBody>
                    <a:bodyPr/>
                    <a:lstStyle/>
                    <a:p>
                      <a:pPr algn="ctr" defTabSz="457200">
                        <a:defRPr sz="1800">
                          <a:solidFill>
                            <a:srgbClr val="000000"/>
                          </a:solidFill>
                        </a:defRPr>
                      </a:pPr>
                      <a:r>
                        <a:rPr sz="3166">
                          <a:sym typeface="Helvetica Neue"/>
                        </a:rPr>
                        <a:t>Giada Petringa</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extLst>
                  <a:ext uri="{0D108BD9-81ED-4DB2-BD59-A6C34878D82A}">
                    <a16:rowId xmlns:a16="http://schemas.microsoft.com/office/drawing/2014/main" val="10002"/>
                  </a:ext>
                </a:extLst>
              </a:tr>
              <a:tr h="849785">
                <a:tc>
                  <a:txBody>
                    <a:bodyPr/>
                    <a:lstStyle/>
                    <a:p>
                      <a:pPr algn="ctr" defTabSz="457200">
                        <a:defRPr sz="1800">
                          <a:solidFill>
                            <a:srgbClr val="000000"/>
                          </a:solidFill>
                        </a:defRPr>
                      </a:pPr>
                      <a:r>
                        <a:rPr sz="3166">
                          <a:sym typeface="Helvetica Neue"/>
                        </a:rPr>
                        <a:t>INFN-LNL</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tc>
                  <a:txBody>
                    <a:bodyPr/>
                    <a:lstStyle/>
                    <a:p>
                      <a:pPr algn="ctr" defTabSz="457200">
                        <a:defRPr sz="1800">
                          <a:solidFill>
                            <a:srgbClr val="000000"/>
                          </a:solidFill>
                        </a:defRPr>
                      </a:pPr>
                      <a:r>
                        <a:rPr sz="3166">
                          <a:sym typeface="Helvetica Neue"/>
                        </a:rPr>
                        <a:t>Luca Bellan</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extLst>
                  <a:ext uri="{0D108BD9-81ED-4DB2-BD59-A6C34878D82A}">
                    <a16:rowId xmlns:a16="http://schemas.microsoft.com/office/drawing/2014/main" val="10003"/>
                  </a:ext>
                </a:extLst>
              </a:tr>
              <a:tr h="849785">
                <a:tc>
                  <a:txBody>
                    <a:bodyPr/>
                    <a:lstStyle/>
                    <a:p>
                      <a:pPr algn="ctr" defTabSz="457200">
                        <a:defRPr sz="1800">
                          <a:solidFill>
                            <a:srgbClr val="000000"/>
                          </a:solidFill>
                        </a:defRPr>
                      </a:pPr>
                      <a:r>
                        <a:rPr sz="3166">
                          <a:sym typeface="Helvetica Neue"/>
                        </a:rPr>
                        <a:t>INFN-LNGS</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tc>
                  <a:txBody>
                    <a:bodyPr/>
                    <a:lstStyle/>
                    <a:p>
                      <a:pPr algn="ctr" defTabSz="457200">
                        <a:defRPr sz="1800">
                          <a:solidFill>
                            <a:srgbClr val="000000"/>
                          </a:solidFill>
                        </a:defRPr>
                      </a:pPr>
                      <a:r>
                        <a:rPr sz="3166">
                          <a:sym typeface="Helvetica Neue"/>
                        </a:rPr>
                        <a:t>Matthias Junker</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extLst>
                  <a:ext uri="{0D108BD9-81ED-4DB2-BD59-A6C34878D82A}">
                    <a16:rowId xmlns:a16="http://schemas.microsoft.com/office/drawing/2014/main" val="10004"/>
                  </a:ext>
                </a:extLst>
              </a:tr>
              <a:tr h="1012311">
                <a:tc>
                  <a:txBody>
                    <a:bodyPr/>
                    <a:lstStyle/>
                    <a:p>
                      <a:pPr algn="ctr" defTabSz="457200">
                        <a:defRPr sz="1800">
                          <a:solidFill>
                            <a:srgbClr val="000000"/>
                          </a:solidFill>
                        </a:defRPr>
                      </a:pPr>
                      <a:r>
                        <a:rPr sz="3166">
                          <a:sym typeface="Helvetica Neue"/>
                        </a:rPr>
                        <a:t>INFN-FI</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tc>
                  <a:txBody>
                    <a:bodyPr/>
                    <a:lstStyle/>
                    <a:p>
                      <a:pPr algn="ctr" defTabSz="457200">
                        <a:defRPr sz="1800">
                          <a:solidFill>
                            <a:srgbClr val="000000"/>
                          </a:solidFill>
                        </a:defRPr>
                      </a:pPr>
                      <a:r>
                        <a:rPr sz="3166">
                          <a:sym typeface="Helvetica Neue"/>
                        </a:rPr>
                        <a:t>Mirko Massi &amp; Massimo Chiari</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extLst>
                  <a:ext uri="{0D108BD9-81ED-4DB2-BD59-A6C34878D82A}">
                    <a16:rowId xmlns:a16="http://schemas.microsoft.com/office/drawing/2014/main" val="10005"/>
                  </a:ext>
                </a:extLst>
              </a:tr>
              <a:tr h="1063409">
                <a:tc>
                  <a:txBody>
                    <a:bodyPr/>
                    <a:lstStyle/>
                    <a:p>
                      <a:pPr algn="ctr" defTabSz="457200">
                        <a:defRPr sz="1800">
                          <a:solidFill>
                            <a:srgbClr val="000000"/>
                          </a:solidFill>
                        </a:defRPr>
                      </a:pPr>
                      <a:r>
                        <a:rPr sz="3166">
                          <a:sym typeface="Helvetica Neue"/>
                        </a:rPr>
                        <a:t>INFN-TIFPA</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tc>
                  <a:txBody>
                    <a:bodyPr/>
                    <a:lstStyle/>
                    <a:p>
                      <a:pPr algn="ctr" defTabSz="457200">
                        <a:defRPr sz="1800">
                          <a:solidFill>
                            <a:srgbClr val="000000"/>
                          </a:solidFill>
                        </a:defRPr>
                      </a:pPr>
                      <a:r>
                        <a:rPr sz="3166">
                          <a:sym typeface="Helvetica Neue"/>
                        </a:rPr>
                        <a:t>Francesco Tommasino &amp; Enrico Verroi</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extLst>
                  <a:ext uri="{0D108BD9-81ED-4DB2-BD59-A6C34878D82A}">
                    <a16:rowId xmlns:a16="http://schemas.microsoft.com/office/drawing/2014/main" val="10006"/>
                  </a:ext>
                </a:extLst>
              </a:tr>
              <a:tr h="849785">
                <a:tc>
                  <a:txBody>
                    <a:bodyPr/>
                    <a:lstStyle/>
                    <a:p>
                      <a:pPr algn="ctr" defTabSz="457200">
                        <a:defRPr sz="1800">
                          <a:solidFill>
                            <a:srgbClr val="000000"/>
                          </a:solidFill>
                        </a:defRPr>
                      </a:pPr>
                      <a:r>
                        <a:rPr sz="3166">
                          <a:solidFill>
                            <a:schemeClr val="accent5">
                              <a:satOff val="-41871"/>
                              <a:lumOff val="-13058"/>
                            </a:schemeClr>
                          </a:solidFill>
                          <a:sym typeface="Helvetica Neue"/>
                        </a:rPr>
                        <a:t>INFN-TO</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tc>
                  <a:txBody>
                    <a:bodyPr/>
                    <a:lstStyle/>
                    <a:p>
                      <a:pPr algn="ctr" defTabSz="457200">
                        <a:defRPr sz="1800">
                          <a:solidFill>
                            <a:srgbClr val="000000"/>
                          </a:solidFill>
                        </a:defRPr>
                      </a:pPr>
                      <a:r>
                        <a:rPr sz="3166">
                          <a:solidFill>
                            <a:schemeClr val="accent5">
                              <a:satOff val="-41871"/>
                              <a:lumOff val="-13058"/>
                            </a:schemeClr>
                          </a:solidFill>
                          <a:sym typeface="Helvetica Neue"/>
                        </a:rPr>
                        <a:t>Simona Giordanengo</a:t>
                      </a:r>
                    </a:p>
                  </a:txBody>
                  <a:tcPr marL="67310" marR="67310" marT="67310" marB="67310" anchor="ctr" horzOverflow="overflow">
                    <a:lnL w="38100">
                      <a:solidFill>
                        <a:schemeClr val="accent1">
                          <a:lumOff val="-9999"/>
                        </a:schemeClr>
                      </a:solidFill>
                    </a:lnL>
                    <a:lnR w="38100">
                      <a:solidFill>
                        <a:schemeClr val="accent1">
                          <a:lumOff val="-9999"/>
                        </a:schemeClr>
                      </a:solidFill>
                    </a:lnR>
                    <a:lnT w="38100">
                      <a:solidFill>
                        <a:schemeClr val="accent1">
                          <a:lumOff val="-9999"/>
                        </a:schemeClr>
                      </a:solidFill>
                    </a:lnT>
                    <a:lnB w="38100">
                      <a:solidFill>
                        <a:schemeClr val="accent1">
                          <a:lumOff val="-9999"/>
                        </a:schemeClr>
                      </a:solidFill>
                    </a:lnB>
                    <a:solidFill>
                      <a:srgbClr val="98C7DC">
                        <a:alpha val="38889"/>
                      </a:srgbClr>
                    </a:solidFill>
                  </a:tcPr>
                </a:tc>
                <a:extLst>
                  <a:ext uri="{0D108BD9-81ED-4DB2-BD59-A6C34878D82A}">
                    <a16:rowId xmlns:a16="http://schemas.microsoft.com/office/drawing/2014/main" val="10007"/>
                  </a:ext>
                </a:extLst>
              </a:tr>
            </a:tbl>
          </a:graphicData>
        </a:graphic>
      </p:graphicFrame>
      <p:sp>
        <p:nvSpPr>
          <p:cNvPr id="607" name="Freccia"/>
          <p:cNvSpPr/>
          <p:nvPr/>
        </p:nvSpPr>
        <p:spPr>
          <a:xfrm>
            <a:off x="9295905" y="10847598"/>
            <a:ext cx="1270001" cy="1270001"/>
          </a:xfrm>
          <a:prstGeom prst="rightArrow">
            <a:avLst>
              <a:gd name="adj1" fmla="val 32000"/>
              <a:gd name="adj2" fmla="val 64000"/>
            </a:avLst>
          </a:prstGeom>
          <a:solidFill>
            <a:schemeClr val="accent5">
              <a:lumOff val="8676"/>
            </a:schemeClr>
          </a:solidFill>
          <a:ln w="25400">
            <a:solidFill>
              <a:schemeClr val="accent5">
                <a:satOff val="-41871"/>
                <a:lumOff val="-13058"/>
              </a:schemeClr>
            </a:solidFill>
          </a:ln>
        </p:spPr>
        <p:txBody>
          <a:bodyPr lIns="50800" tIns="50800" rIns="50800" bIns="50800" anchor="ctr"/>
          <a:lstStyle/>
          <a:p>
            <a:endParaRPr/>
          </a:p>
        </p:txBody>
      </p:sp>
      <p:sp>
        <p:nvSpPr>
          <p:cNvPr id="608" name="Creazione di una rete interna"/>
          <p:cNvSpPr txBox="1">
            <a:spLocks noGrp="1"/>
          </p:cNvSpPr>
          <p:nvPr>
            <p:ph type="title" idx="4294967295"/>
          </p:nvPr>
        </p:nvSpPr>
        <p:spPr>
          <a:xfrm>
            <a:off x="300780" y="249179"/>
            <a:ext cx="20931946" cy="1433116"/>
          </a:xfrm>
          <a:prstGeom prst="rect">
            <a:avLst/>
          </a:prstGeom>
        </p:spPr>
        <p:txBody>
          <a:bodyPr lIns="50800" tIns="50800" rIns="50800" bIns="50800" anchor="t"/>
          <a:lstStyle>
            <a:lvl1pPr defTabSz="1682451">
              <a:lnSpc>
                <a:spcPct val="80000"/>
              </a:lnSpc>
              <a:defRPr sz="6200" b="1" spc="-258">
                <a:solidFill>
                  <a:srgbClr val="244D7F"/>
                </a:solidFill>
                <a:latin typeface="+mj-lt"/>
                <a:ea typeface="+mj-ea"/>
                <a:cs typeface="+mj-cs"/>
                <a:sym typeface="Helvetica Neue"/>
              </a:defRPr>
            </a:lvl1pPr>
          </a:lstStyle>
          <a:p>
            <a:r>
              <a:t>Irradiation National Facility Network: the involved facilities</a:t>
            </a:r>
          </a:p>
        </p:txBody>
      </p:sp>
      <p:sp>
        <p:nvSpPr>
          <p:cNvPr id="609" name="We are open to new collaborations and the addition of new members to the network."/>
          <p:cNvSpPr txBox="1"/>
          <p:nvPr/>
        </p:nvSpPr>
        <p:spPr>
          <a:xfrm>
            <a:off x="10477096" y="2604843"/>
            <a:ext cx="13555544" cy="1130999"/>
          </a:xfrm>
          <a:prstGeom prst="rect">
            <a:avLst/>
          </a:prstGeom>
          <a:solidFill>
            <a:srgbClr val="1E4C7D"/>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sz="3500">
                <a:solidFill>
                  <a:srgbClr val="FFFFFF"/>
                </a:solidFill>
                <a:latin typeface="Arial"/>
                <a:ea typeface="Arial"/>
                <a:cs typeface="Arial"/>
                <a:sym typeface="Arial"/>
              </a:defRPr>
            </a:lvl1pPr>
          </a:lstStyle>
          <a:p>
            <a:r>
              <a:t>We are open to new collaborations and the addition of new members to the network.</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1" name="Testo"/>
          <p:cNvSpPr txBox="1">
            <a:spLocks noGrp="1"/>
          </p:cNvSpPr>
          <p:nvPr>
            <p:ph type="sldNum" sz="quarter" idx="4294967295"/>
          </p:nvPr>
        </p:nvSpPr>
        <p:spPr>
          <a:xfrm>
            <a:off x="834823" y="1906871"/>
            <a:ext cx="290831" cy="473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4</a:t>
            </a:fld>
            <a:endParaRPr/>
          </a:p>
        </p:txBody>
      </p:sp>
      <p:sp>
        <p:nvSpPr>
          <p:cNvPr id="612" name="Rettangolo"/>
          <p:cNvSpPr/>
          <p:nvPr/>
        </p:nvSpPr>
        <p:spPr>
          <a:xfrm>
            <a:off x="-53955" y="1860792"/>
            <a:ext cx="1468217" cy="565554"/>
          </a:xfrm>
          <a:prstGeom prst="rect">
            <a:avLst/>
          </a:prstGeom>
          <a:solidFill>
            <a:srgbClr val="004D80"/>
          </a:solidFill>
          <a:ln w="12700">
            <a:miter lim="400000"/>
          </a:ln>
        </p:spPr>
        <p:txBody>
          <a:bodyPr lIns="50800" tIns="50800" rIns="50800" bIns="50800" anchor="ctr"/>
          <a:lstStyle/>
          <a:p>
            <a:pPr defTabSz="584200">
              <a:defRPr sz="2200" b="1">
                <a:solidFill>
                  <a:srgbClr val="FFFFFF"/>
                </a:solidFill>
              </a:defRPr>
            </a:pPr>
            <a:endParaRPr/>
          </a:p>
        </p:txBody>
      </p:sp>
      <p:sp>
        <p:nvSpPr>
          <p:cNvPr id="613" name="Numero diapositiva"/>
          <p:cNvSpPr txBox="1"/>
          <p:nvPr/>
        </p:nvSpPr>
        <p:spPr>
          <a:xfrm>
            <a:off x="834824" y="1906871"/>
            <a:ext cx="290831" cy="47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defTabSz="584200">
              <a:defRPr sz="2500" b="1">
                <a:solidFill>
                  <a:srgbClr val="FFFFFF"/>
                </a:solidFill>
              </a:defRPr>
            </a:lvl1pPr>
          </a:lstStyle>
          <a:p>
            <a:r>
              <a:t>3</a:t>
            </a:r>
          </a:p>
        </p:txBody>
      </p:sp>
      <p:sp>
        <p:nvSpPr>
          <p:cNvPr id="614" name="Creazione di una rete interna"/>
          <p:cNvSpPr txBox="1">
            <a:spLocks noGrp="1"/>
          </p:cNvSpPr>
          <p:nvPr>
            <p:ph type="title" idx="4294967295"/>
          </p:nvPr>
        </p:nvSpPr>
        <p:spPr>
          <a:xfrm>
            <a:off x="300780" y="249179"/>
            <a:ext cx="20931946" cy="1433164"/>
          </a:xfrm>
          <a:prstGeom prst="rect">
            <a:avLst/>
          </a:prstGeom>
        </p:spPr>
        <p:txBody>
          <a:bodyPr lIns="50800" tIns="50800" rIns="50800" bIns="50800" anchor="t"/>
          <a:lstStyle>
            <a:lvl1pPr defTabSz="1682451">
              <a:lnSpc>
                <a:spcPct val="80000"/>
              </a:lnSpc>
              <a:defRPr sz="6200" b="1" spc="-258">
                <a:solidFill>
                  <a:srgbClr val="244D7F"/>
                </a:solidFill>
                <a:latin typeface="+mj-lt"/>
                <a:ea typeface="+mj-ea"/>
                <a:cs typeface="+mj-cs"/>
                <a:sym typeface="Helvetica Neue"/>
              </a:defRPr>
            </a:lvl1pPr>
          </a:lstStyle>
          <a:p>
            <a:r>
              <a:t>Irradiation National Facility Network: the involved facilities</a:t>
            </a:r>
          </a:p>
        </p:txBody>
      </p:sp>
      <p:pic>
        <p:nvPicPr>
          <p:cNvPr id="615" name="LOGO_INFN_NEWS_sito.jpg" descr="LOGO_INFN_NEWS_sito.jpg"/>
          <p:cNvPicPr>
            <a:picLocks noChangeAspect="1"/>
          </p:cNvPicPr>
          <p:nvPr/>
        </p:nvPicPr>
        <p:blipFill>
          <a:blip r:embed="rId2"/>
          <a:srcRect l="8621" r="8621"/>
          <a:stretch>
            <a:fillRect/>
          </a:stretch>
        </p:blipFill>
        <p:spPr>
          <a:xfrm>
            <a:off x="22170706"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pic>
        <p:nvPicPr>
          <p:cNvPr id="616" name="Screenshot 2025-03-25 alle 13.58.41.png" descr="Screenshot 2025-03-25 alle 13.58.41.png"/>
          <p:cNvPicPr>
            <a:picLocks noChangeAspect="1"/>
          </p:cNvPicPr>
          <p:nvPr/>
        </p:nvPicPr>
        <p:blipFill>
          <a:blip r:embed="rId3"/>
          <a:stretch>
            <a:fillRect/>
          </a:stretch>
        </p:blipFill>
        <p:spPr>
          <a:xfrm>
            <a:off x="10412221" y="2002409"/>
            <a:ext cx="12128533" cy="6134149"/>
          </a:xfrm>
          <a:prstGeom prst="rect">
            <a:avLst/>
          </a:prstGeom>
          <a:ln w="12700">
            <a:miter lim="400000"/>
          </a:ln>
          <a:effectLst>
            <a:outerShdw blurRad="254000" dist="127000" dir="16200000" rotWithShape="0">
              <a:srgbClr val="000000">
                <a:alpha val="70000"/>
              </a:srgbClr>
            </a:outerShdw>
          </a:effectLst>
        </p:spPr>
      </p:pic>
      <p:pic>
        <p:nvPicPr>
          <p:cNvPr id="617" name="Screenshot 2025-03-25 alle 13.59.43.png" descr="Screenshot 2025-03-25 alle 13.59.43.png"/>
          <p:cNvPicPr>
            <a:picLocks noChangeAspect="1"/>
          </p:cNvPicPr>
          <p:nvPr/>
        </p:nvPicPr>
        <p:blipFill>
          <a:blip r:embed="rId4"/>
          <a:stretch>
            <a:fillRect/>
          </a:stretch>
        </p:blipFill>
        <p:spPr>
          <a:xfrm>
            <a:off x="13462424" y="8233890"/>
            <a:ext cx="9467412" cy="5376402"/>
          </a:xfrm>
          <a:prstGeom prst="rect">
            <a:avLst/>
          </a:prstGeom>
          <a:ln w="12700">
            <a:miter lim="400000"/>
          </a:ln>
          <a:effectLst>
            <a:outerShdw blurRad="254000" dist="127000" dir="16200000" rotWithShape="0">
              <a:srgbClr val="000000">
                <a:alpha val="70000"/>
              </a:srgbClr>
            </a:outerShdw>
          </a:effectLst>
        </p:spPr>
      </p:pic>
      <p:pic>
        <p:nvPicPr>
          <p:cNvPr id="618" name="Screenshot 2025-03-25 alle 14.00.17.png" descr="Screenshot 2025-03-25 alle 14.00.17.png"/>
          <p:cNvPicPr>
            <a:picLocks noChangeAspect="1"/>
          </p:cNvPicPr>
          <p:nvPr/>
        </p:nvPicPr>
        <p:blipFill>
          <a:blip r:embed="rId5"/>
          <a:stretch>
            <a:fillRect/>
          </a:stretch>
        </p:blipFill>
        <p:spPr>
          <a:xfrm>
            <a:off x="9748446" y="8339598"/>
            <a:ext cx="3520263" cy="5376402"/>
          </a:xfrm>
          <a:prstGeom prst="rect">
            <a:avLst/>
          </a:prstGeom>
          <a:ln w="12700">
            <a:miter lim="400000"/>
          </a:ln>
          <a:effectLst>
            <a:outerShdw blurRad="254000" dist="127000" dir="16200000" rotWithShape="0">
              <a:srgbClr val="000000">
                <a:alpha val="70000"/>
              </a:srgbClr>
            </a:outerShdw>
          </a:effectLst>
        </p:spPr>
      </p:pic>
      <p:pic>
        <p:nvPicPr>
          <p:cNvPr id="619" name="Picture 26" descr="Picture 26"/>
          <p:cNvPicPr>
            <a:picLocks noChangeAspect="1"/>
          </p:cNvPicPr>
          <p:nvPr/>
        </p:nvPicPr>
        <p:blipFill>
          <a:blip r:embed="rId6"/>
          <a:stretch>
            <a:fillRect/>
          </a:stretch>
        </p:blipFill>
        <p:spPr>
          <a:xfrm>
            <a:off x="300780" y="3293205"/>
            <a:ext cx="7672008" cy="8910660"/>
          </a:xfrm>
          <a:prstGeom prst="rect">
            <a:avLst/>
          </a:prstGeom>
          <a:ln w="12700">
            <a:miter lim="400000"/>
          </a:ln>
        </p:spPr>
      </p:pic>
      <p:sp>
        <p:nvSpPr>
          <p:cNvPr id="620" name="TextBox 41"/>
          <p:cNvSpPr txBox="1"/>
          <p:nvPr/>
        </p:nvSpPr>
        <p:spPr>
          <a:xfrm>
            <a:off x="1692542" y="9109135"/>
            <a:ext cx="4888469" cy="955039"/>
          </a:xfrm>
          <a:prstGeom prst="rect">
            <a:avLst/>
          </a:prstGeom>
          <a:solidFill>
            <a:schemeClr val="accent2">
              <a:alpha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800">
                <a:solidFill>
                  <a:srgbClr val="374151"/>
                </a:solidFill>
                <a:latin typeface="Söhne"/>
                <a:ea typeface="Söhne"/>
                <a:cs typeface="Söhne"/>
                <a:sym typeface="Söhne"/>
              </a:defRPr>
            </a:pPr>
            <a:r>
              <a:t>Contacted facilities</a:t>
            </a:r>
            <a:endParaRPr>
              <a:solidFill>
                <a:srgbClr val="FFFFFF"/>
              </a:solidFill>
            </a:endParaRPr>
          </a:p>
          <a:p>
            <a:pPr>
              <a:defRPr sz="2800">
                <a:solidFill>
                  <a:srgbClr val="374151"/>
                </a:solidFill>
                <a:latin typeface="Söhne"/>
                <a:ea typeface="Söhne"/>
                <a:cs typeface="Söhne"/>
                <a:sym typeface="Söhne"/>
              </a:defRPr>
            </a:pPr>
            <a:r>
              <a:t>(up to now only charged one)</a:t>
            </a:r>
          </a:p>
        </p:txBody>
      </p:sp>
      <p:sp>
        <p:nvSpPr>
          <p:cNvPr id="621" name="INFN…"/>
          <p:cNvSpPr txBox="1"/>
          <p:nvPr/>
        </p:nvSpPr>
        <p:spPr>
          <a:xfrm>
            <a:off x="555486" y="4551059"/>
            <a:ext cx="1717549"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941100"/>
                </a:solidFill>
              </a:defRPr>
            </a:pPr>
            <a:r>
              <a:t>INFN</a:t>
            </a:r>
          </a:p>
          <a:p>
            <a:pPr>
              <a:defRPr b="1">
                <a:solidFill>
                  <a:srgbClr val="941100"/>
                </a:solidFill>
              </a:defRPr>
            </a:pPr>
            <a:r>
              <a:t>Sez. Torino</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3" name="Testo"/>
          <p:cNvSpPr txBox="1">
            <a:spLocks noGrp="1"/>
          </p:cNvSpPr>
          <p:nvPr>
            <p:ph type="sldNum" sz="quarter" idx="4294967295"/>
          </p:nvPr>
        </p:nvSpPr>
        <p:spPr>
          <a:xfrm>
            <a:off x="834822" y="1906871"/>
            <a:ext cx="290831" cy="473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5</a:t>
            </a:fld>
            <a:endParaRPr/>
          </a:p>
        </p:txBody>
      </p:sp>
      <p:sp>
        <p:nvSpPr>
          <p:cNvPr id="624" name="Rettangolo arrotondato"/>
          <p:cNvSpPr/>
          <p:nvPr/>
        </p:nvSpPr>
        <p:spPr>
          <a:xfrm>
            <a:off x="15857196" y="4313898"/>
            <a:ext cx="8194515" cy="955801"/>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25" name="Sito web locale"/>
          <p:cNvSpPr txBox="1"/>
          <p:nvPr/>
        </p:nvSpPr>
        <p:spPr>
          <a:xfrm>
            <a:off x="15949814" y="4536419"/>
            <a:ext cx="8009278"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Facility web site</a:t>
            </a:r>
          </a:p>
        </p:txBody>
      </p:sp>
      <p:sp>
        <p:nvSpPr>
          <p:cNvPr id="626" name="Rettangolo arrotondato"/>
          <p:cNvSpPr/>
          <p:nvPr/>
        </p:nvSpPr>
        <p:spPr>
          <a:xfrm>
            <a:off x="15857196" y="5444855"/>
            <a:ext cx="8194515" cy="955800"/>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27" name="Wiki.infn"/>
          <p:cNvSpPr txBox="1"/>
          <p:nvPr/>
        </p:nvSpPr>
        <p:spPr>
          <a:xfrm>
            <a:off x="15949814" y="5667376"/>
            <a:ext cx="8009278" cy="510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Wiki.infn</a:t>
            </a:r>
          </a:p>
        </p:txBody>
      </p:sp>
      <p:sp>
        <p:nvSpPr>
          <p:cNvPr id="628" name="Rettangolo arrotondato"/>
          <p:cNvSpPr/>
          <p:nvPr/>
        </p:nvSpPr>
        <p:spPr>
          <a:xfrm>
            <a:off x="15857196" y="6601208"/>
            <a:ext cx="8194515" cy="955799"/>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29" name="Mailing list"/>
          <p:cNvSpPr txBox="1"/>
          <p:nvPr/>
        </p:nvSpPr>
        <p:spPr>
          <a:xfrm>
            <a:off x="15949814" y="6823729"/>
            <a:ext cx="8009278"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Mailing list</a:t>
            </a:r>
          </a:p>
        </p:txBody>
      </p:sp>
      <p:sp>
        <p:nvSpPr>
          <p:cNvPr id="630" name="Rettangolo arrotondato"/>
          <p:cNvSpPr/>
          <p:nvPr/>
        </p:nvSpPr>
        <p:spPr>
          <a:xfrm>
            <a:off x="15857196" y="7757562"/>
            <a:ext cx="8194515" cy="955801"/>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31" name="Applicazione che gestisca la call di beamtime"/>
          <p:cNvSpPr txBox="1"/>
          <p:nvPr/>
        </p:nvSpPr>
        <p:spPr>
          <a:xfrm>
            <a:off x="15949814" y="7980083"/>
            <a:ext cx="8009278"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Booking app</a:t>
            </a:r>
          </a:p>
        </p:txBody>
      </p:sp>
      <p:sp>
        <p:nvSpPr>
          <p:cNvPr id="632" name="Rettangolo arrotondato"/>
          <p:cNvSpPr/>
          <p:nvPr/>
        </p:nvSpPr>
        <p:spPr>
          <a:xfrm>
            <a:off x="15857196" y="8883120"/>
            <a:ext cx="8194515" cy="955799"/>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33" name="DB delle proposte precedenti"/>
          <p:cNvSpPr txBox="1"/>
          <p:nvPr/>
        </p:nvSpPr>
        <p:spPr>
          <a:xfrm>
            <a:off x="15949814" y="9105642"/>
            <a:ext cx="8009278" cy="510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Own call DB</a:t>
            </a:r>
          </a:p>
        </p:txBody>
      </p:sp>
      <p:sp>
        <p:nvSpPr>
          <p:cNvPr id="634" name="Rettangolo arrotondato"/>
          <p:cNvSpPr/>
          <p:nvPr/>
        </p:nvSpPr>
        <p:spPr>
          <a:xfrm>
            <a:off x="15857196" y="10008677"/>
            <a:ext cx="8194515" cy="955801"/>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35" name="Repository Software"/>
          <p:cNvSpPr txBox="1"/>
          <p:nvPr/>
        </p:nvSpPr>
        <p:spPr>
          <a:xfrm>
            <a:off x="15949814" y="10231198"/>
            <a:ext cx="8009278"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Repository Software</a:t>
            </a:r>
          </a:p>
        </p:txBody>
      </p:sp>
      <p:grpSp>
        <p:nvGrpSpPr>
          <p:cNvPr id="638" name="Raggruppa"/>
          <p:cNvGrpSpPr/>
          <p:nvPr/>
        </p:nvGrpSpPr>
        <p:grpSpPr>
          <a:xfrm>
            <a:off x="15857196" y="11165030"/>
            <a:ext cx="8194516" cy="955802"/>
            <a:chOff x="0" y="0"/>
            <a:chExt cx="8194514" cy="955801"/>
          </a:xfrm>
        </p:grpSpPr>
        <p:sp>
          <p:nvSpPr>
            <p:cNvPr id="636" name="Rettangolo arrotondato"/>
            <p:cNvSpPr/>
            <p:nvPr/>
          </p:nvSpPr>
          <p:spPr>
            <a:xfrm>
              <a:off x="0" y="0"/>
              <a:ext cx="8194514" cy="955801"/>
            </a:xfrm>
            <a:prstGeom prst="roundRect">
              <a:avLst>
                <a:gd name="adj" fmla="val 21743"/>
              </a:avLst>
            </a:prstGeom>
            <a:solidFill>
              <a:srgbClr val="73FDFF">
                <a:alpha val="37711"/>
              </a:srgbClr>
            </a:solidFill>
            <a:ln w="12700" cap="flat">
              <a:solidFill>
                <a:srgbClr val="000000"/>
              </a:solidFill>
              <a:prstDash val="solid"/>
              <a:miter lim="400000"/>
            </a:ln>
            <a:effectLst/>
          </p:spPr>
          <p:txBody>
            <a:bodyPr wrap="square" lIns="50800" tIns="50800" rIns="50800" bIns="50800" numCol="1" anchor="ctr">
              <a:noAutofit/>
            </a:bodyP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37" name="Sistema di data log"/>
            <p:cNvSpPr txBox="1"/>
            <p:nvPr/>
          </p:nvSpPr>
          <p:spPr>
            <a:xfrm>
              <a:off x="92617" y="229695"/>
              <a:ext cx="8009279" cy="5107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Data Logging</a:t>
              </a:r>
            </a:p>
          </p:txBody>
        </p:sp>
      </p:grpSp>
      <p:grpSp>
        <p:nvGrpSpPr>
          <p:cNvPr id="641" name="Livello Locale"/>
          <p:cNvGrpSpPr/>
          <p:nvPr/>
        </p:nvGrpSpPr>
        <p:grpSpPr>
          <a:xfrm>
            <a:off x="15857196" y="2767170"/>
            <a:ext cx="8194516" cy="1409095"/>
            <a:chOff x="0" y="0"/>
            <a:chExt cx="8194514" cy="1409093"/>
          </a:xfrm>
        </p:grpSpPr>
        <p:sp>
          <p:nvSpPr>
            <p:cNvPr id="639" name="Rettangolo arrotondato"/>
            <p:cNvSpPr/>
            <p:nvPr/>
          </p:nvSpPr>
          <p:spPr>
            <a:xfrm>
              <a:off x="0" y="0"/>
              <a:ext cx="8194514" cy="1409093"/>
            </a:xfrm>
            <a:prstGeom prst="roundRect">
              <a:avLst>
                <a:gd name="adj" fmla="val 15000"/>
              </a:avLst>
            </a:prstGeom>
            <a:solidFill>
              <a:srgbClr val="0096FF">
                <a:alpha val="45665"/>
              </a:srgbClr>
            </a:solidFill>
            <a:ln w="63500" cap="flat">
              <a:solidFill>
                <a:srgbClr val="000000"/>
              </a:solidFill>
              <a:prstDash val="solid"/>
              <a:miter lim="400000"/>
            </a:ln>
            <a:effectLst/>
          </p:spPr>
          <p:txBody>
            <a:bodyPr wrap="square" lIns="50800" tIns="50800" rIns="50800" bIns="50800" numCol="1" anchor="ctr">
              <a:noAutofit/>
            </a:bodyPr>
            <a:lstStyle/>
            <a:p>
              <a:pPr defTabSz="825500">
                <a:defRPr sz="7200" b="1">
                  <a:solidFill>
                    <a:srgbClr val="000000"/>
                  </a:solidFill>
                </a:defRPr>
              </a:pPr>
              <a:endParaRPr/>
            </a:p>
          </p:txBody>
        </p:sp>
        <p:sp>
          <p:nvSpPr>
            <p:cNvPr id="640" name="Livello Locale"/>
            <p:cNvSpPr txBox="1"/>
            <p:nvPr/>
          </p:nvSpPr>
          <p:spPr>
            <a:xfrm>
              <a:off x="96843" y="380976"/>
              <a:ext cx="8000825" cy="647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600" b="1">
                  <a:solidFill>
                    <a:srgbClr val="000000"/>
                  </a:solidFill>
                </a:defRPr>
              </a:lvl1pPr>
            </a:lstStyle>
            <a:p>
              <a:r>
                <a:t>Local Level (Customizable)</a:t>
              </a:r>
            </a:p>
          </p:txBody>
        </p:sp>
      </p:grpSp>
      <p:grpSp>
        <p:nvGrpSpPr>
          <p:cNvPr id="644" name="Livello Nazionale"/>
          <p:cNvGrpSpPr/>
          <p:nvPr/>
        </p:nvGrpSpPr>
        <p:grpSpPr>
          <a:xfrm>
            <a:off x="1414261" y="2767169"/>
            <a:ext cx="8194517" cy="1481668"/>
            <a:chOff x="0" y="-2"/>
            <a:chExt cx="8194515" cy="1481666"/>
          </a:xfrm>
        </p:grpSpPr>
        <p:sp>
          <p:nvSpPr>
            <p:cNvPr id="642" name="Rettangolo arrotondato"/>
            <p:cNvSpPr/>
            <p:nvPr/>
          </p:nvSpPr>
          <p:spPr>
            <a:xfrm>
              <a:off x="0" y="-2"/>
              <a:ext cx="8194515" cy="1481666"/>
            </a:xfrm>
            <a:prstGeom prst="roundRect">
              <a:avLst>
                <a:gd name="adj" fmla="val 15000"/>
              </a:avLst>
            </a:prstGeom>
            <a:solidFill>
              <a:srgbClr val="0096FF">
                <a:alpha val="45665"/>
              </a:srgbClr>
            </a:solidFill>
            <a:ln w="63500" cap="flat">
              <a:solidFill>
                <a:srgbClr val="000000"/>
              </a:solidFill>
              <a:prstDash val="solid"/>
              <a:miter lim="400000"/>
            </a:ln>
            <a:effectLst/>
          </p:spPr>
          <p:txBody>
            <a:bodyPr wrap="square" lIns="50800" tIns="50800" rIns="50800" bIns="50800" numCol="1" anchor="ctr">
              <a:noAutofit/>
            </a:bodyPr>
            <a:lstStyle/>
            <a:p>
              <a:pPr defTabSz="825500">
                <a:defRPr sz="7200" b="1">
                  <a:solidFill>
                    <a:srgbClr val="000000"/>
                  </a:solidFill>
                </a:defRPr>
              </a:pPr>
              <a:endParaRPr/>
            </a:p>
          </p:txBody>
        </p:sp>
        <p:sp>
          <p:nvSpPr>
            <p:cNvPr id="643" name="Livello Nazionale"/>
            <p:cNvSpPr txBox="1"/>
            <p:nvPr/>
          </p:nvSpPr>
          <p:spPr>
            <a:xfrm>
              <a:off x="96843" y="417262"/>
              <a:ext cx="8000825" cy="647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600" b="1">
                  <a:solidFill>
                    <a:srgbClr val="000000"/>
                  </a:solidFill>
                </a:defRPr>
              </a:lvl1pPr>
            </a:lstStyle>
            <a:p>
              <a:r>
                <a:t>National Level</a:t>
              </a:r>
            </a:p>
          </p:txBody>
        </p:sp>
      </p:grpSp>
      <p:sp>
        <p:nvSpPr>
          <p:cNvPr id="645" name="Rettangolo arrotondato"/>
          <p:cNvSpPr/>
          <p:nvPr/>
        </p:nvSpPr>
        <p:spPr>
          <a:xfrm>
            <a:off x="1414261" y="4412112"/>
            <a:ext cx="8194516" cy="955800"/>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46" name="Sito web nazionale"/>
          <p:cNvSpPr txBox="1"/>
          <p:nvPr/>
        </p:nvSpPr>
        <p:spPr>
          <a:xfrm>
            <a:off x="1506878" y="4634633"/>
            <a:ext cx="8009281"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INFN main site</a:t>
            </a:r>
          </a:p>
        </p:txBody>
      </p:sp>
      <p:sp>
        <p:nvSpPr>
          <p:cNvPr id="647" name="Rettangolo arrotondato"/>
          <p:cNvSpPr/>
          <p:nvPr/>
        </p:nvSpPr>
        <p:spPr>
          <a:xfrm>
            <a:off x="1414261" y="7818499"/>
            <a:ext cx="8194516" cy="955801"/>
          </a:xfrm>
          <a:prstGeom prst="roundRect">
            <a:avLst>
              <a:gd name="adj" fmla="val 21743"/>
            </a:avLst>
          </a:prstGeom>
          <a:solidFill>
            <a:schemeClr val="accent5">
              <a:lumOff val="8676"/>
            </a:schemeClr>
          </a:solidFill>
          <a:ln w="12700">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48" name="Link a livello locale"/>
          <p:cNvSpPr txBox="1"/>
          <p:nvPr/>
        </p:nvSpPr>
        <p:spPr>
          <a:xfrm>
            <a:off x="1506878" y="8041021"/>
            <a:ext cx="8009281" cy="510754"/>
          </a:xfrm>
          <a:prstGeom prst="rect">
            <a:avLst/>
          </a:prstGeom>
          <a:solidFill>
            <a:schemeClr val="accent5">
              <a:lumOff val="867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Local level object linking</a:t>
            </a:r>
          </a:p>
        </p:txBody>
      </p:sp>
      <p:sp>
        <p:nvSpPr>
          <p:cNvPr id="649" name="Rettangolo arrotondato"/>
          <p:cNvSpPr/>
          <p:nvPr/>
        </p:nvSpPr>
        <p:spPr>
          <a:xfrm>
            <a:off x="1414261" y="6699425"/>
            <a:ext cx="8194516" cy="955801"/>
          </a:xfrm>
          <a:prstGeom prst="roundRect">
            <a:avLst>
              <a:gd name="adj" fmla="val 21743"/>
            </a:avLst>
          </a:prstGeom>
          <a:solidFill>
            <a:schemeClr val="accent5">
              <a:lumOff val="8676"/>
            </a:schemeClr>
          </a:solidFill>
          <a:ln w="12700">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50" name="Newsletter di informazioni locali"/>
          <p:cNvSpPr txBox="1"/>
          <p:nvPr/>
        </p:nvSpPr>
        <p:spPr>
          <a:xfrm>
            <a:off x="1506878" y="6921947"/>
            <a:ext cx="8009281" cy="510754"/>
          </a:xfrm>
          <a:prstGeom prst="rect">
            <a:avLst/>
          </a:prstGeom>
          <a:solidFill>
            <a:schemeClr val="accent5">
              <a:lumOff val="867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Calls Newsletter (now performed by hand replies)</a:t>
            </a:r>
          </a:p>
        </p:txBody>
      </p:sp>
      <p:sp>
        <p:nvSpPr>
          <p:cNvPr id="651" name="Rettangolo arrotondato"/>
          <p:cNvSpPr/>
          <p:nvPr/>
        </p:nvSpPr>
        <p:spPr>
          <a:xfrm>
            <a:off x="1414261" y="5553486"/>
            <a:ext cx="8194514" cy="955801"/>
          </a:xfrm>
          <a:prstGeom prst="roundRect">
            <a:avLst>
              <a:gd name="adj" fmla="val 21743"/>
            </a:avLst>
          </a:prstGeom>
          <a:solidFill>
            <a:schemeClr val="accent5">
              <a:lumOff val="8676"/>
            </a:schemeClr>
          </a:solidFill>
          <a:ln w="12700">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52" name="Light DB facility"/>
          <p:cNvSpPr txBox="1"/>
          <p:nvPr/>
        </p:nvSpPr>
        <p:spPr>
          <a:xfrm>
            <a:off x="1506878" y="5776008"/>
            <a:ext cx="8009279" cy="510754"/>
          </a:xfrm>
          <a:prstGeom prst="rect">
            <a:avLst/>
          </a:prstGeom>
          <a:solidFill>
            <a:schemeClr val="accent5">
              <a:lumOff val="867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Light web DB facility</a:t>
            </a:r>
          </a:p>
        </p:txBody>
      </p:sp>
      <p:sp>
        <p:nvSpPr>
          <p:cNvPr id="653" name="Rettangolo arrotondato"/>
          <p:cNvSpPr/>
          <p:nvPr/>
        </p:nvSpPr>
        <p:spPr>
          <a:xfrm>
            <a:off x="1414261" y="8935751"/>
            <a:ext cx="8194514" cy="955801"/>
          </a:xfrm>
          <a:prstGeom prst="roundRect">
            <a:avLst>
              <a:gd name="adj" fmla="val 21743"/>
            </a:avLst>
          </a:prstGeom>
          <a:solidFill>
            <a:schemeClr val="accent5">
              <a:lumOff val="8676"/>
            </a:schemeClr>
          </a:solidFill>
          <a:ln w="12700">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54" name="Procedura guidata per la scelta della facility e redirect"/>
          <p:cNvSpPr txBox="1"/>
          <p:nvPr/>
        </p:nvSpPr>
        <p:spPr>
          <a:xfrm>
            <a:off x="1506878" y="9158269"/>
            <a:ext cx="8009279" cy="510755"/>
          </a:xfrm>
          <a:prstGeom prst="rect">
            <a:avLst/>
          </a:prstGeom>
          <a:solidFill>
            <a:schemeClr val="accent5">
              <a:lumOff val="867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Guided path to best beam needed</a:t>
            </a:r>
          </a:p>
        </p:txBody>
      </p:sp>
      <p:sp>
        <p:nvSpPr>
          <p:cNvPr id="655" name="Rettangolo arrotondato"/>
          <p:cNvSpPr/>
          <p:nvPr/>
        </p:nvSpPr>
        <p:spPr>
          <a:xfrm>
            <a:off x="1414261" y="10053003"/>
            <a:ext cx="8194514" cy="955801"/>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56" name="Dissemination"/>
          <p:cNvSpPr txBox="1"/>
          <p:nvPr/>
        </p:nvSpPr>
        <p:spPr>
          <a:xfrm>
            <a:off x="1506878" y="10275524"/>
            <a:ext cx="8009279"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Dissemination</a:t>
            </a:r>
          </a:p>
        </p:txBody>
      </p:sp>
      <p:sp>
        <p:nvSpPr>
          <p:cNvPr id="657" name="Rettangolo arrotondato"/>
          <p:cNvSpPr/>
          <p:nvPr/>
        </p:nvSpPr>
        <p:spPr>
          <a:xfrm>
            <a:off x="9883249" y="4206642"/>
            <a:ext cx="5699475" cy="9352958"/>
          </a:xfrm>
          <a:prstGeom prst="roundRect">
            <a:avLst>
              <a:gd name="adj" fmla="val 15000"/>
            </a:avLst>
          </a:prstGeom>
          <a:solidFill>
            <a:schemeClr val="accent1">
              <a:lumOff val="25000"/>
            </a:schemeClr>
          </a:solidFill>
          <a:ln w="63500">
            <a:solidFill>
              <a:srgbClr val="000000"/>
            </a:solidFill>
            <a:miter lim="400000"/>
          </a:ln>
        </p:spPr>
        <p:txBody>
          <a:bodyPr lIns="50800" tIns="50800" rIns="50800" bIns="50800" anchor="ctr"/>
          <a:lstStyle/>
          <a:p>
            <a:pPr defTabSz="825500">
              <a:defRPr sz="2800" b="1">
                <a:solidFill>
                  <a:srgbClr val="000000"/>
                </a:solidFill>
              </a:defRPr>
            </a:pPr>
            <a:endParaRPr/>
          </a:p>
        </p:txBody>
      </p:sp>
      <p:sp>
        <p:nvSpPr>
          <p:cNvPr id="658" name="Servizi Nazionali…"/>
          <p:cNvSpPr txBox="1"/>
          <p:nvPr/>
        </p:nvSpPr>
        <p:spPr>
          <a:xfrm>
            <a:off x="10161811" y="4766885"/>
            <a:ext cx="5142350" cy="8179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825500">
              <a:defRPr sz="4800" b="1" u="sng">
                <a:solidFill>
                  <a:srgbClr val="000000"/>
                </a:solidFill>
              </a:defRPr>
            </a:pPr>
            <a:r>
              <a:t>National services</a:t>
            </a:r>
          </a:p>
          <a:p>
            <a:pPr defTabSz="825500">
              <a:defRPr sz="4800" b="1">
                <a:solidFill>
                  <a:srgbClr val="000000"/>
                </a:solidFill>
              </a:defRPr>
            </a:pPr>
            <a:r>
              <a:t> </a:t>
            </a:r>
            <a:endParaRPr sz="3600"/>
          </a:p>
          <a:p>
            <a:pPr marL="685800" indent="-685800" algn="l" defTabSz="825500">
              <a:buSzPct val="100000"/>
              <a:buFont typeface="Arial"/>
              <a:buChar char="•"/>
              <a:defRPr sz="4600" b="1">
                <a:solidFill>
                  <a:srgbClr val="000000"/>
                </a:solidFill>
              </a:defRPr>
            </a:pPr>
            <a:r>
              <a:t>fully mantained </a:t>
            </a:r>
          </a:p>
          <a:p>
            <a:pPr marL="685800" indent="-685800" algn="l" defTabSz="825500">
              <a:buSzPct val="100000"/>
              <a:buFont typeface="Arial"/>
              <a:buChar char="•"/>
              <a:defRPr sz="4600" b="1">
                <a:solidFill>
                  <a:srgbClr val="000000"/>
                </a:solidFill>
              </a:defRPr>
            </a:pPr>
            <a:r>
              <a:t>more reliable</a:t>
            </a:r>
          </a:p>
          <a:p>
            <a:pPr defTabSz="825500">
              <a:defRPr sz="4800" b="1">
                <a:solidFill>
                  <a:srgbClr val="000000"/>
                </a:solidFill>
              </a:defRPr>
            </a:pPr>
            <a:endParaRPr/>
          </a:p>
          <a:p>
            <a:pPr defTabSz="825500">
              <a:defRPr sz="3200" b="1">
                <a:solidFill>
                  <a:srgbClr val="000000"/>
                </a:solidFill>
              </a:defRPr>
            </a:pPr>
            <a:r>
              <a:t>wiki.infn.it</a:t>
            </a:r>
          </a:p>
          <a:p>
            <a:pPr defTabSz="825500">
              <a:defRPr sz="3200" b="1">
                <a:solidFill>
                  <a:srgbClr val="000000"/>
                </a:solidFill>
              </a:defRPr>
            </a:pPr>
            <a:r>
              <a:t>@lists.*.it</a:t>
            </a:r>
            <a:endParaRPr sz="2800"/>
          </a:p>
          <a:p>
            <a:pPr defTabSz="825500">
              <a:defRPr sz="3200" b="1">
                <a:solidFill>
                  <a:srgbClr val="000000"/>
                </a:solidFill>
              </a:defRPr>
            </a:pPr>
            <a:r>
              <a:t>GODIVA </a:t>
            </a:r>
            <a:endParaRPr sz="2800"/>
          </a:p>
          <a:p>
            <a:pPr defTabSz="825500">
              <a:defRPr sz="3200" b="1">
                <a:solidFill>
                  <a:srgbClr val="000000"/>
                </a:solidFill>
              </a:defRPr>
            </a:pPr>
            <a:r>
              <a:t>AAII </a:t>
            </a:r>
            <a:endParaRPr sz="2800"/>
          </a:p>
          <a:p>
            <a:pPr defTabSz="825500">
              <a:defRPr sz="3200" b="1">
                <a:solidFill>
                  <a:srgbClr val="000000"/>
                </a:solidFill>
              </a:defRPr>
            </a:pPr>
            <a:r>
              <a:t>Userportal </a:t>
            </a:r>
            <a:endParaRPr sz="2800"/>
          </a:p>
          <a:p>
            <a:pPr defTabSz="825500">
              <a:defRPr sz="3200" b="1">
                <a:solidFill>
                  <a:srgbClr val="000000"/>
                </a:solidFill>
              </a:defRPr>
            </a:pPr>
            <a:r>
              <a:t>Booking </a:t>
            </a:r>
            <a:endParaRPr sz="2800"/>
          </a:p>
          <a:p>
            <a:pPr defTabSz="825500">
              <a:defRPr sz="3200" b="1">
                <a:solidFill>
                  <a:srgbClr val="000000"/>
                </a:solidFill>
              </a:defRPr>
            </a:pPr>
            <a:r>
              <a:t>DB</a:t>
            </a:r>
            <a:endParaRPr sz="2800"/>
          </a:p>
          <a:p>
            <a:pPr defTabSz="825500">
              <a:defRPr sz="3200" b="1">
                <a:solidFill>
                  <a:srgbClr val="000000"/>
                </a:solidFill>
              </a:defRPr>
            </a:pPr>
            <a:r>
              <a:t>Backup </a:t>
            </a:r>
            <a:endParaRPr sz="2800"/>
          </a:p>
          <a:p>
            <a:pPr defTabSz="825500">
              <a:defRPr sz="3200" b="1">
                <a:solidFill>
                  <a:srgbClr val="000000"/>
                </a:solidFill>
              </a:defRPr>
            </a:pPr>
            <a:r>
              <a:t>Territorial access</a:t>
            </a:r>
          </a:p>
        </p:txBody>
      </p:sp>
      <p:sp>
        <p:nvSpPr>
          <p:cNvPr id="659" name="CasellaDiTesto 137"/>
          <p:cNvSpPr txBox="1"/>
          <p:nvPr/>
        </p:nvSpPr>
        <p:spPr>
          <a:xfrm>
            <a:off x="149808" y="263648"/>
            <a:ext cx="18055774" cy="1279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800" b="1">
                <a:solidFill>
                  <a:srgbClr val="244D7F"/>
                </a:solidFill>
              </a:defRPr>
            </a:lvl1pPr>
          </a:lstStyle>
          <a:p>
            <a:r>
              <a:t>Generalized common infrastructure</a:t>
            </a:r>
          </a:p>
        </p:txBody>
      </p:sp>
      <p:pic>
        <p:nvPicPr>
          <p:cNvPr id="660" name="LOGO_INFN_NEWS_sito.jpg" descr="LOGO_INFN_NEWS_sito.jpg"/>
          <p:cNvPicPr>
            <a:picLocks noChangeAspect="1"/>
          </p:cNvPicPr>
          <p:nvPr/>
        </p:nvPicPr>
        <p:blipFill>
          <a:blip r:embed="rId2"/>
          <a:srcRect l="8621" r="8621"/>
          <a:stretch>
            <a:fillRect/>
          </a:stretch>
        </p:blipFill>
        <p:spPr>
          <a:xfrm>
            <a:off x="22170705"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2" name="Testo"/>
          <p:cNvSpPr txBox="1">
            <a:spLocks noGrp="1"/>
          </p:cNvSpPr>
          <p:nvPr>
            <p:ph type="sldNum" sz="quarter" idx="4294967295"/>
          </p:nvPr>
        </p:nvSpPr>
        <p:spPr>
          <a:xfrm>
            <a:off x="834823" y="1906871"/>
            <a:ext cx="290831" cy="473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6</a:t>
            </a:fld>
            <a:endParaRPr/>
          </a:p>
        </p:txBody>
      </p:sp>
      <p:sp>
        <p:nvSpPr>
          <p:cNvPr id="663" name="Rettangolo arrotondato"/>
          <p:cNvSpPr/>
          <p:nvPr/>
        </p:nvSpPr>
        <p:spPr>
          <a:xfrm>
            <a:off x="15857196" y="4313898"/>
            <a:ext cx="8194515" cy="955801"/>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64" name="Sito web locale"/>
          <p:cNvSpPr txBox="1"/>
          <p:nvPr/>
        </p:nvSpPr>
        <p:spPr>
          <a:xfrm>
            <a:off x="15949814" y="4536419"/>
            <a:ext cx="8009278"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Facility web site</a:t>
            </a:r>
          </a:p>
        </p:txBody>
      </p:sp>
      <p:grpSp>
        <p:nvGrpSpPr>
          <p:cNvPr id="667" name="Raggruppa"/>
          <p:cNvGrpSpPr/>
          <p:nvPr/>
        </p:nvGrpSpPr>
        <p:grpSpPr>
          <a:xfrm>
            <a:off x="15857196" y="5444855"/>
            <a:ext cx="8194516" cy="955801"/>
            <a:chOff x="0" y="0"/>
            <a:chExt cx="8194514" cy="955800"/>
          </a:xfrm>
        </p:grpSpPr>
        <p:sp>
          <p:nvSpPr>
            <p:cNvPr id="665" name="Rettangolo arrotondato"/>
            <p:cNvSpPr/>
            <p:nvPr/>
          </p:nvSpPr>
          <p:spPr>
            <a:xfrm>
              <a:off x="0" y="0"/>
              <a:ext cx="8194514" cy="955800"/>
            </a:xfrm>
            <a:prstGeom prst="roundRect">
              <a:avLst>
                <a:gd name="adj" fmla="val 21743"/>
              </a:avLst>
            </a:prstGeom>
            <a:solidFill>
              <a:srgbClr val="73FDFF">
                <a:alpha val="37711"/>
              </a:srgbClr>
            </a:solidFill>
            <a:ln w="12700" cap="flat">
              <a:solidFill>
                <a:srgbClr val="000000"/>
              </a:solidFill>
              <a:prstDash val="solid"/>
              <a:miter lim="400000"/>
            </a:ln>
            <a:effectLst/>
          </p:spPr>
          <p:txBody>
            <a:bodyPr wrap="square" lIns="50800" tIns="50800" rIns="50800" bIns="50800" numCol="1" anchor="ctr">
              <a:noAutofit/>
            </a:bodyP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66" name="Wiki.infn"/>
            <p:cNvSpPr txBox="1"/>
            <p:nvPr/>
          </p:nvSpPr>
          <p:spPr>
            <a:xfrm>
              <a:off x="92617" y="222521"/>
              <a:ext cx="8009279" cy="5107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Wiki.infn</a:t>
              </a:r>
            </a:p>
          </p:txBody>
        </p:sp>
      </p:grpSp>
      <p:sp>
        <p:nvSpPr>
          <p:cNvPr id="668" name="Rettangolo arrotondato"/>
          <p:cNvSpPr/>
          <p:nvPr/>
        </p:nvSpPr>
        <p:spPr>
          <a:xfrm>
            <a:off x="15857196" y="6601208"/>
            <a:ext cx="8194515" cy="955799"/>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69" name="Mailing list"/>
          <p:cNvSpPr txBox="1"/>
          <p:nvPr/>
        </p:nvSpPr>
        <p:spPr>
          <a:xfrm>
            <a:off x="15949814" y="6823729"/>
            <a:ext cx="8009278"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Mailing list</a:t>
            </a:r>
          </a:p>
        </p:txBody>
      </p:sp>
      <p:grpSp>
        <p:nvGrpSpPr>
          <p:cNvPr id="672" name="Raggruppa"/>
          <p:cNvGrpSpPr/>
          <p:nvPr/>
        </p:nvGrpSpPr>
        <p:grpSpPr>
          <a:xfrm>
            <a:off x="15857196" y="7757562"/>
            <a:ext cx="8194516" cy="955802"/>
            <a:chOff x="0" y="0"/>
            <a:chExt cx="8194514" cy="955801"/>
          </a:xfrm>
        </p:grpSpPr>
        <p:sp>
          <p:nvSpPr>
            <p:cNvPr id="670" name="Rettangolo arrotondato"/>
            <p:cNvSpPr/>
            <p:nvPr/>
          </p:nvSpPr>
          <p:spPr>
            <a:xfrm>
              <a:off x="0" y="0"/>
              <a:ext cx="8194514" cy="955801"/>
            </a:xfrm>
            <a:prstGeom prst="roundRect">
              <a:avLst>
                <a:gd name="adj" fmla="val 21743"/>
              </a:avLst>
            </a:prstGeom>
            <a:solidFill>
              <a:srgbClr val="73FDFF">
                <a:alpha val="37711"/>
              </a:srgbClr>
            </a:solidFill>
            <a:ln w="12700" cap="flat">
              <a:solidFill>
                <a:srgbClr val="000000"/>
              </a:solidFill>
              <a:prstDash val="solid"/>
              <a:miter lim="400000"/>
            </a:ln>
            <a:effectLst/>
          </p:spPr>
          <p:txBody>
            <a:bodyPr wrap="square" lIns="50800" tIns="50800" rIns="50800" bIns="50800" numCol="1" anchor="ctr">
              <a:noAutofit/>
            </a:bodyP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71" name="Applicazione che gestisca la call di beamtime"/>
            <p:cNvSpPr txBox="1"/>
            <p:nvPr/>
          </p:nvSpPr>
          <p:spPr>
            <a:xfrm>
              <a:off x="92617" y="222521"/>
              <a:ext cx="8009279" cy="5107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Booking app</a:t>
              </a:r>
            </a:p>
          </p:txBody>
        </p:sp>
      </p:grpSp>
      <p:sp>
        <p:nvSpPr>
          <p:cNvPr id="673" name="Rettangolo arrotondato"/>
          <p:cNvSpPr/>
          <p:nvPr/>
        </p:nvSpPr>
        <p:spPr>
          <a:xfrm>
            <a:off x="15857196" y="8883120"/>
            <a:ext cx="8194515" cy="955799"/>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74" name="DB delle proposte precedenti"/>
          <p:cNvSpPr txBox="1"/>
          <p:nvPr/>
        </p:nvSpPr>
        <p:spPr>
          <a:xfrm>
            <a:off x="15949814" y="9105642"/>
            <a:ext cx="8009278" cy="510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Own call DB</a:t>
            </a:r>
          </a:p>
        </p:txBody>
      </p:sp>
      <p:sp>
        <p:nvSpPr>
          <p:cNvPr id="675" name="Rettangolo arrotondato"/>
          <p:cNvSpPr/>
          <p:nvPr/>
        </p:nvSpPr>
        <p:spPr>
          <a:xfrm>
            <a:off x="15857196" y="10008677"/>
            <a:ext cx="8194515" cy="955801"/>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76" name="Repository Software"/>
          <p:cNvSpPr txBox="1"/>
          <p:nvPr/>
        </p:nvSpPr>
        <p:spPr>
          <a:xfrm>
            <a:off x="15949814" y="10231198"/>
            <a:ext cx="8009278"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Repository Software</a:t>
            </a:r>
          </a:p>
        </p:txBody>
      </p:sp>
      <p:sp>
        <p:nvSpPr>
          <p:cNvPr id="677" name="Rettangolo arrotondato"/>
          <p:cNvSpPr/>
          <p:nvPr/>
        </p:nvSpPr>
        <p:spPr>
          <a:xfrm>
            <a:off x="15857196" y="11165030"/>
            <a:ext cx="8194515" cy="955801"/>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78" name="Sistema di data log"/>
          <p:cNvSpPr txBox="1"/>
          <p:nvPr/>
        </p:nvSpPr>
        <p:spPr>
          <a:xfrm>
            <a:off x="15949814" y="11394725"/>
            <a:ext cx="8009278"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Data Logging</a:t>
            </a:r>
          </a:p>
        </p:txBody>
      </p:sp>
      <p:grpSp>
        <p:nvGrpSpPr>
          <p:cNvPr id="681" name="Livello Locale"/>
          <p:cNvGrpSpPr/>
          <p:nvPr/>
        </p:nvGrpSpPr>
        <p:grpSpPr>
          <a:xfrm>
            <a:off x="15857196" y="2767170"/>
            <a:ext cx="8194516" cy="1409095"/>
            <a:chOff x="0" y="0"/>
            <a:chExt cx="8194514" cy="1409093"/>
          </a:xfrm>
        </p:grpSpPr>
        <p:sp>
          <p:nvSpPr>
            <p:cNvPr id="679" name="Rettangolo arrotondato"/>
            <p:cNvSpPr/>
            <p:nvPr/>
          </p:nvSpPr>
          <p:spPr>
            <a:xfrm>
              <a:off x="0" y="0"/>
              <a:ext cx="8194514" cy="1409093"/>
            </a:xfrm>
            <a:prstGeom prst="roundRect">
              <a:avLst>
                <a:gd name="adj" fmla="val 15000"/>
              </a:avLst>
            </a:prstGeom>
            <a:solidFill>
              <a:srgbClr val="0096FF">
                <a:alpha val="45665"/>
              </a:srgbClr>
            </a:solidFill>
            <a:ln w="63500" cap="flat">
              <a:solidFill>
                <a:srgbClr val="000000"/>
              </a:solidFill>
              <a:prstDash val="solid"/>
              <a:miter lim="400000"/>
            </a:ln>
            <a:effectLst/>
          </p:spPr>
          <p:txBody>
            <a:bodyPr wrap="square" lIns="50800" tIns="50800" rIns="50800" bIns="50800" numCol="1" anchor="ctr">
              <a:noAutofit/>
            </a:bodyPr>
            <a:lstStyle/>
            <a:p>
              <a:pPr defTabSz="825500">
                <a:defRPr sz="7200" b="1">
                  <a:solidFill>
                    <a:srgbClr val="000000"/>
                  </a:solidFill>
                </a:defRPr>
              </a:pPr>
              <a:endParaRPr/>
            </a:p>
          </p:txBody>
        </p:sp>
        <p:sp>
          <p:nvSpPr>
            <p:cNvPr id="680" name="Livello Locale"/>
            <p:cNvSpPr txBox="1"/>
            <p:nvPr/>
          </p:nvSpPr>
          <p:spPr>
            <a:xfrm>
              <a:off x="96843" y="380976"/>
              <a:ext cx="8000825" cy="647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600" b="1">
                  <a:solidFill>
                    <a:srgbClr val="000000"/>
                  </a:solidFill>
                </a:defRPr>
              </a:lvl1pPr>
            </a:lstStyle>
            <a:p>
              <a:r>
                <a:t>Local Level (Customizable)</a:t>
              </a:r>
            </a:p>
          </p:txBody>
        </p:sp>
      </p:grpSp>
      <p:grpSp>
        <p:nvGrpSpPr>
          <p:cNvPr id="684" name="Livello Nazionale"/>
          <p:cNvGrpSpPr/>
          <p:nvPr/>
        </p:nvGrpSpPr>
        <p:grpSpPr>
          <a:xfrm>
            <a:off x="1414261" y="2767169"/>
            <a:ext cx="8194517" cy="1481668"/>
            <a:chOff x="0" y="-2"/>
            <a:chExt cx="8194515" cy="1481666"/>
          </a:xfrm>
        </p:grpSpPr>
        <p:sp>
          <p:nvSpPr>
            <p:cNvPr id="682" name="Rettangolo arrotondato"/>
            <p:cNvSpPr/>
            <p:nvPr/>
          </p:nvSpPr>
          <p:spPr>
            <a:xfrm>
              <a:off x="0" y="-2"/>
              <a:ext cx="8194515" cy="1481666"/>
            </a:xfrm>
            <a:prstGeom prst="roundRect">
              <a:avLst>
                <a:gd name="adj" fmla="val 15000"/>
              </a:avLst>
            </a:prstGeom>
            <a:solidFill>
              <a:srgbClr val="0096FF">
                <a:alpha val="45665"/>
              </a:srgbClr>
            </a:solidFill>
            <a:ln w="63500" cap="flat">
              <a:solidFill>
                <a:srgbClr val="000000"/>
              </a:solidFill>
              <a:prstDash val="solid"/>
              <a:miter lim="400000"/>
            </a:ln>
            <a:effectLst/>
          </p:spPr>
          <p:txBody>
            <a:bodyPr wrap="square" lIns="50800" tIns="50800" rIns="50800" bIns="50800" numCol="1" anchor="ctr">
              <a:noAutofit/>
            </a:bodyPr>
            <a:lstStyle/>
            <a:p>
              <a:pPr defTabSz="825500">
                <a:defRPr sz="7200" b="1">
                  <a:solidFill>
                    <a:srgbClr val="000000"/>
                  </a:solidFill>
                </a:defRPr>
              </a:pPr>
              <a:endParaRPr/>
            </a:p>
          </p:txBody>
        </p:sp>
        <p:sp>
          <p:nvSpPr>
            <p:cNvPr id="683" name="Livello Nazionale"/>
            <p:cNvSpPr txBox="1"/>
            <p:nvPr/>
          </p:nvSpPr>
          <p:spPr>
            <a:xfrm>
              <a:off x="96843" y="417262"/>
              <a:ext cx="8000825" cy="647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600" b="1">
                  <a:solidFill>
                    <a:srgbClr val="000000"/>
                  </a:solidFill>
                </a:defRPr>
              </a:lvl1pPr>
            </a:lstStyle>
            <a:p>
              <a:r>
                <a:t>National Level</a:t>
              </a:r>
            </a:p>
          </p:txBody>
        </p:sp>
      </p:grpSp>
      <p:sp>
        <p:nvSpPr>
          <p:cNvPr id="685" name="Rettangolo arrotondato"/>
          <p:cNvSpPr/>
          <p:nvPr/>
        </p:nvSpPr>
        <p:spPr>
          <a:xfrm>
            <a:off x="1414261" y="4412112"/>
            <a:ext cx="8194516" cy="955800"/>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86" name="Sito web nazionale"/>
          <p:cNvSpPr txBox="1"/>
          <p:nvPr/>
        </p:nvSpPr>
        <p:spPr>
          <a:xfrm>
            <a:off x="1506878" y="4634633"/>
            <a:ext cx="8009281"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INFN main site</a:t>
            </a:r>
          </a:p>
        </p:txBody>
      </p:sp>
      <p:sp>
        <p:nvSpPr>
          <p:cNvPr id="687" name="Rettangolo arrotondato"/>
          <p:cNvSpPr/>
          <p:nvPr/>
        </p:nvSpPr>
        <p:spPr>
          <a:xfrm>
            <a:off x="1414261" y="7818499"/>
            <a:ext cx="8194516" cy="955801"/>
          </a:xfrm>
          <a:prstGeom prst="roundRect">
            <a:avLst>
              <a:gd name="adj" fmla="val 21743"/>
            </a:avLst>
          </a:prstGeom>
          <a:solidFill>
            <a:schemeClr val="accent5">
              <a:lumOff val="8676"/>
            </a:schemeClr>
          </a:solidFill>
          <a:ln w="12700">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88" name="Link a livello locale"/>
          <p:cNvSpPr txBox="1"/>
          <p:nvPr/>
        </p:nvSpPr>
        <p:spPr>
          <a:xfrm>
            <a:off x="1506878" y="8041021"/>
            <a:ext cx="8009281" cy="510754"/>
          </a:xfrm>
          <a:prstGeom prst="rect">
            <a:avLst/>
          </a:prstGeom>
          <a:solidFill>
            <a:schemeClr val="accent5">
              <a:lumOff val="867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Local level object linking</a:t>
            </a:r>
          </a:p>
        </p:txBody>
      </p:sp>
      <p:sp>
        <p:nvSpPr>
          <p:cNvPr id="689" name="Rettangolo arrotondato"/>
          <p:cNvSpPr/>
          <p:nvPr/>
        </p:nvSpPr>
        <p:spPr>
          <a:xfrm>
            <a:off x="1414261" y="6699425"/>
            <a:ext cx="8194516" cy="955802"/>
          </a:xfrm>
          <a:prstGeom prst="roundRect">
            <a:avLst>
              <a:gd name="adj" fmla="val 21743"/>
            </a:avLst>
          </a:prstGeom>
          <a:solidFill>
            <a:schemeClr val="accent5">
              <a:lumOff val="8676"/>
            </a:schemeClr>
          </a:solidFill>
          <a:ln w="12700">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90" name="Newsletter di informazioni locali"/>
          <p:cNvSpPr txBox="1"/>
          <p:nvPr/>
        </p:nvSpPr>
        <p:spPr>
          <a:xfrm>
            <a:off x="1506878" y="6921947"/>
            <a:ext cx="8009281" cy="510754"/>
          </a:xfrm>
          <a:prstGeom prst="rect">
            <a:avLst/>
          </a:prstGeom>
          <a:solidFill>
            <a:schemeClr val="accent5">
              <a:lumOff val="867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Calls Newsletter (now performed by hand replies)</a:t>
            </a:r>
          </a:p>
        </p:txBody>
      </p:sp>
      <p:sp>
        <p:nvSpPr>
          <p:cNvPr id="691" name="Rettangolo arrotondato"/>
          <p:cNvSpPr/>
          <p:nvPr/>
        </p:nvSpPr>
        <p:spPr>
          <a:xfrm>
            <a:off x="1414260" y="5553486"/>
            <a:ext cx="8194515" cy="955801"/>
          </a:xfrm>
          <a:prstGeom prst="roundRect">
            <a:avLst>
              <a:gd name="adj" fmla="val 21743"/>
            </a:avLst>
          </a:prstGeom>
          <a:solidFill>
            <a:schemeClr val="accent5">
              <a:lumOff val="8676"/>
            </a:schemeClr>
          </a:solidFill>
          <a:ln w="12700">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92" name="Light DB facility"/>
          <p:cNvSpPr txBox="1"/>
          <p:nvPr/>
        </p:nvSpPr>
        <p:spPr>
          <a:xfrm>
            <a:off x="1506878" y="5776008"/>
            <a:ext cx="8009278" cy="510754"/>
          </a:xfrm>
          <a:prstGeom prst="rect">
            <a:avLst/>
          </a:prstGeom>
          <a:solidFill>
            <a:schemeClr val="accent5">
              <a:lumOff val="867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Light web DB facility</a:t>
            </a:r>
          </a:p>
        </p:txBody>
      </p:sp>
      <p:sp>
        <p:nvSpPr>
          <p:cNvPr id="693" name="Rettangolo arrotondato"/>
          <p:cNvSpPr/>
          <p:nvPr/>
        </p:nvSpPr>
        <p:spPr>
          <a:xfrm>
            <a:off x="1414260" y="8935751"/>
            <a:ext cx="8194515" cy="955801"/>
          </a:xfrm>
          <a:prstGeom prst="roundRect">
            <a:avLst>
              <a:gd name="adj" fmla="val 21743"/>
            </a:avLst>
          </a:prstGeom>
          <a:solidFill>
            <a:schemeClr val="accent5">
              <a:lumOff val="8676"/>
            </a:schemeClr>
          </a:solidFill>
          <a:ln w="12700">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94" name="Procedura guidata per la scelta della facility e redirect"/>
          <p:cNvSpPr txBox="1"/>
          <p:nvPr/>
        </p:nvSpPr>
        <p:spPr>
          <a:xfrm>
            <a:off x="1506878" y="9158269"/>
            <a:ext cx="8009278" cy="510755"/>
          </a:xfrm>
          <a:prstGeom prst="rect">
            <a:avLst/>
          </a:prstGeom>
          <a:solidFill>
            <a:schemeClr val="accent5">
              <a:lumOff val="867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Guided path to best beam needed</a:t>
            </a:r>
          </a:p>
        </p:txBody>
      </p:sp>
      <p:sp>
        <p:nvSpPr>
          <p:cNvPr id="695" name="Rettangolo arrotondato"/>
          <p:cNvSpPr/>
          <p:nvPr/>
        </p:nvSpPr>
        <p:spPr>
          <a:xfrm>
            <a:off x="1414260" y="10053003"/>
            <a:ext cx="8194515" cy="955801"/>
          </a:xfrm>
          <a:prstGeom prst="roundRect">
            <a:avLst>
              <a:gd name="adj" fmla="val 21743"/>
            </a:avLst>
          </a:prstGeom>
          <a:solidFill>
            <a:srgbClr val="73FDFF">
              <a:alpha val="37711"/>
            </a:srgbClr>
          </a:solidFill>
          <a:ln w="12700">
            <a:solidFill>
              <a:srgbClr val="000000"/>
            </a:solidFill>
            <a:miter lim="400000"/>
          </a:ln>
        </p:spPr>
        <p:txBody>
          <a:bodyPr lIns="50800" tIns="50800" rIns="50800" bIns="50800" anchor="ct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696" name="Dissemination"/>
          <p:cNvSpPr txBox="1"/>
          <p:nvPr/>
        </p:nvSpPr>
        <p:spPr>
          <a:xfrm>
            <a:off x="1506878" y="10275524"/>
            <a:ext cx="8009278"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2700">
                <a:solidFill>
                  <a:srgbClr val="000000"/>
                </a:solidFill>
                <a:latin typeface="Helvetica Neue Medium"/>
                <a:ea typeface="Helvetica Neue Medium"/>
                <a:cs typeface="Helvetica Neue Medium"/>
                <a:sym typeface="Helvetica Neue Medium"/>
              </a:defRPr>
            </a:lvl1pPr>
          </a:lstStyle>
          <a:p>
            <a:r>
              <a:t>Dissemination</a:t>
            </a:r>
          </a:p>
        </p:txBody>
      </p:sp>
      <p:sp>
        <p:nvSpPr>
          <p:cNvPr id="697" name="Rettangolo arrotondato"/>
          <p:cNvSpPr/>
          <p:nvPr/>
        </p:nvSpPr>
        <p:spPr>
          <a:xfrm>
            <a:off x="9883249" y="4206642"/>
            <a:ext cx="5699475" cy="9352958"/>
          </a:xfrm>
          <a:prstGeom prst="roundRect">
            <a:avLst>
              <a:gd name="adj" fmla="val 15000"/>
            </a:avLst>
          </a:prstGeom>
          <a:solidFill>
            <a:schemeClr val="accent1">
              <a:lumOff val="25000"/>
            </a:schemeClr>
          </a:solidFill>
          <a:ln w="63500">
            <a:solidFill>
              <a:srgbClr val="000000"/>
            </a:solidFill>
            <a:miter lim="400000"/>
          </a:ln>
        </p:spPr>
        <p:txBody>
          <a:bodyPr lIns="50800" tIns="50800" rIns="50800" bIns="50800" anchor="ctr"/>
          <a:lstStyle/>
          <a:p>
            <a:pPr defTabSz="825500">
              <a:defRPr sz="2800" b="1">
                <a:solidFill>
                  <a:srgbClr val="000000"/>
                </a:solidFill>
              </a:defRPr>
            </a:pPr>
            <a:endParaRPr/>
          </a:p>
        </p:txBody>
      </p:sp>
      <p:sp>
        <p:nvSpPr>
          <p:cNvPr id="698" name="Servizi Nazionali…"/>
          <p:cNvSpPr txBox="1"/>
          <p:nvPr/>
        </p:nvSpPr>
        <p:spPr>
          <a:xfrm>
            <a:off x="10161811" y="4766885"/>
            <a:ext cx="5142350" cy="8179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825500">
              <a:defRPr sz="4800" b="1" u="sng">
                <a:solidFill>
                  <a:srgbClr val="000000"/>
                </a:solidFill>
              </a:defRPr>
            </a:pPr>
            <a:r>
              <a:t>National services</a:t>
            </a:r>
          </a:p>
          <a:p>
            <a:pPr defTabSz="825500">
              <a:defRPr sz="4800" b="1">
                <a:solidFill>
                  <a:srgbClr val="000000"/>
                </a:solidFill>
              </a:defRPr>
            </a:pPr>
            <a:r>
              <a:t> </a:t>
            </a:r>
            <a:endParaRPr sz="3600"/>
          </a:p>
          <a:p>
            <a:pPr marL="685800" indent="-685800" algn="l" defTabSz="825500">
              <a:buSzPct val="100000"/>
              <a:buFont typeface="Arial"/>
              <a:buChar char="•"/>
              <a:defRPr sz="4600" b="1">
                <a:solidFill>
                  <a:srgbClr val="000000"/>
                </a:solidFill>
              </a:defRPr>
            </a:pPr>
            <a:r>
              <a:t>fully mantained </a:t>
            </a:r>
          </a:p>
          <a:p>
            <a:pPr marL="685800" indent="-685800" algn="l" defTabSz="825500">
              <a:buSzPct val="100000"/>
              <a:buFont typeface="Arial"/>
              <a:buChar char="•"/>
              <a:defRPr sz="4600" b="1">
                <a:solidFill>
                  <a:srgbClr val="000000"/>
                </a:solidFill>
              </a:defRPr>
            </a:pPr>
            <a:r>
              <a:t>more reliable</a:t>
            </a:r>
          </a:p>
          <a:p>
            <a:pPr defTabSz="825500">
              <a:defRPr sz="4800" b="1">
                <a:solidFill>
                  <a:srgbClr val="000000"/>
                </a:solidFill>
              </a:defRPr>
            </a:pPr>
            <a:endParaRPr/>
          </a:p>
          <a:p>
            <a:pPr defTabSz="825500">
              <a:defRPr sz="3200" b="1">
                <a:solidFill>
                  <a:srgbClr val="000000"/>
                </a:solidFill>
              </a:defRPr>
            </a:pPr>
            <a:r>
              <a:t>wiki.infn.it</a:t>
            </a:r>
          </a:p>
          <a:p>
            <a:pPr defTabSz="825500">
              <a:defRPr sz="3200" b="1">
                <a:solidFill>
                  <a:srgbClr val="000000"/>
                </a:solidFill>
              </a:defRPr>
            </a:pPr>
            <a:r>
              <a:t>@lists.*.it</a:t>
            </a:r>
            <a:endParaRPr sz="2800"/>
          </a:p>
          <a:p>
            <a:pPr defTabSz="825500">
              <a:defRPr sz="3200" b="1">
                <a:solidFill>
                  <a:srgbClr val="000000"/>
                </a:solidFill>
              </a:defRPr>
            </a:pPr>
            <a:r>
              <a:t>GODIVA </a:t>
            </a:r>
            <a:endParaRPr sz="2800"/>
          </a:p>
          <a:p>
            <a:pPr defTabSz="825500">
              <a:defRPr sz="3200" b="1">
                <a:solidFill>
                  <a:srgbClr val="000000"/>
                </a:solidFill>
              </a:defRPr>
            </a:pPr>
            <a:r>
              <a:t>AAII </a:t>
            </a:r>
            <a:endParaRPr sz="2800"/>
          </a:p>
          <a:p>
            <a:pPr defTabSz="825500">
              <a:defRPr sz="3200" b="1">
                <a:solidFill>
                  <a:srgbClr val="000000"/>
                </a:solidFill>
              </a:defRPr>
            </a:pPr>
            <a:r>
              <a:t>Userportal </a:t>
            </a:r>
            <a:endParaRPr sz="2800"/>
          </a:p>
          <a:p>
            <a:pPr defTabSz="825500">
              <a:defRPr sz="3200" b="1">
                <a:solidFill>
                  <a:srgbClr val="000000"/>
                </a:solidFill>
              </a:defRPr>
            </a:pPr>
            <a:r>
              <a:t>Booking </a:t>
            </a:r>
            <a:endParaRPr sz="2800"/>
          </a:p>
          <a:p>
            <a:pPr defTabSz="825500">
              <a:defRPr sz="3200" b="1">
                <a:solidFill>
                  <a:srgbClr val="000000"/>
                </a:solidFill>
              </a:defRPr>
            </a:pPr>
            <a:r>
              <a:t>DB</a:t>
            </a:r>
            <a:endParaRPr sz="2800"/>
          </a:p>
          <a:p>
            <a:pPr defTabSz="825500">
              <a:defRPr sz="3200" b="1">
                <a:solidFill>
                  <a:srgbClr val="000000"/>
                </a:solidFill>
              </a:defRPr>
            </a:pPr>
            <a:r>
              <a:t>Backup </a:t>
            </a:r>
            <a:endParaRPr sz="2800"/>
          </a:p>
          <a:p>
            <a:pPr defTabSz="825500">
              <a:defRPr sz="3200" b="1">
                <a:solidFill>
                  <a:srgbClr val="000000"/>
                </a:solidFill>
              </a:defRPr>
            </a:pPr>
            <a:r>
              <a:t>Territorial access</a:t>
            </a:r>
          </a:p>
        </p:txBody>
      </p:sp>
      <p:sp>
        <p:nvSpPr>
          <p:cNvPr id="699" name="CasellaDiTesto 137"/>
          <p:cNvSpPr txBox="1"/>
          <p:nvPr/>
        </p:nvSpPr>
        <p:spPr>
          <a:xfrm>
            <a:off x="149808" y="263648"/>
            <a:ext cx="18055774" cy="1279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800" b="1">
                <a:solidFill>
                  <a:srgbClr val="244D7F"/>
                </a:solidFill>
              </a:defRPr>
            </a:lvl1pPr>
          </a:lstStyle>
          <a:p>
            <a:r>
              <a:t>Generalized common infrastructure</a:t>
            </a:r>
          </a:p>
        </p:txBody>
      </p:sp>
      <p:pic>
        <p:nvPicPr>
          <p:cNvPr id="700" name="LOGO_INFN_NEWS_sito.jpg" descr="LOGO_INFN_NEWS_sito.jpg"/>
          <p:cNvPicPr>
            <a:picLocks noChangeAspect="1"/>
          </p:cNvPicPr>
          <p:nvPr/>
        </p:nvPicPr>
        <p:blipFill>
          <a:blip r:embed="rId2"/>
          <a:srcRect l="8621" r="8621"/>
          <a:stretch>
            <a:fillRect/>
          </a:stretch>
        </p:blipFill>
        <p:spPr>
          <a:xfrm>
            <a:off x="22170704"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pic>
        <p:nvPicPr>
          <p:cNvPr id="701" name="Ovale Ovale" descr="Ovale Ovale"/>
          <p:cNvPicPr>
            <a:picLocks/>
          </p:cNvPicPr>
          <p:nvPr/>
        </p:nvPicPr>
        <p:blipFill>
          <a:blip r:embed="rId3"/>
          <a:stretch>
            <a:fillRect/>
          </a:stretch>
        </p:blipFill>
        <p:spPr>
          <a:xfrm>
            <a:off x="16901135" y="4071687"/>
            <a:ext cx="6106636" cy="1440222"/>
          </a:xfrm>
          <a:prstGeom prst="rect">
            <a:avLst/>
          </a:prstGeom>
        </p:spPr>
      </p:pic>
      <p:cxnSp>
        <p:nvCxnSpPr>
          <p:cNvPr id="3" name="Connettore 2 2">
            <a:extLst>
              <a:ext uri="{FF2B5EF4-FFF2-40B4-BE49-F238E27FC236}">
                <a16:creationId xmlns:a16="http://schemas.microsoft.com/office/drawing/2014/main" id="{2953A88C-9DD6-B511-115A-39326B9B4D86}"/>
              </a:ext>
            </a:extLst>
          </p:cNvPr>
          <p:cNvCxnSpPr/>
          <p:nvPr/>
        </p:nvCxnSpPr>
        <p:spPr>
          <a:xfrm>
            <a:off x="22442553" y="5395473"/>
            <a:ext cx="0" cy="6635781"/>
          </a:xfrm>
          <a:prstGeom prst="straightConnector1">
            <a:avLst/>
          </a:prstGeom>
          <a:noFill/>
          <a:ln w="98425" cap="flat">
            <a:solidFill>
              <a:srgbClr val="FE2600"/>
            </a:solidFill>
            <a:prstDash val="solid"/>
            <a:round/>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4" name="Testo"/>
          <p:cNvSpPr txBox="1">
            <a:spLocks noGrp="1"/>
          </p:cNvSpPr>
          <p:nvPr>
            <p:ph type="sldNum" sz="quarter" idx="4294967295"/>
          </p:nvPr>
        </p:nvSpPr>
        <p:spPr>
          <a:xfrm>
            <a:off x="834823" y="1906871"/>
            <a:ext cx="290831" cy="473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7</a:t>
            </a:fld>
            <a:endParaRPr/>
          </a:p>
        </p:txBody>
      </p:sp>
      <p:sp>
        <p:nvSpPr>
          <p:cNvPr id="705" name="Possibile sigla sperimentale"/>
          <p:cNvSpPr txBox="1"/>
          <p:nvPr/>
        </p:nvSpPr>
        <p:spPr>
          <a:xfrm>
            <a:off x="453183" y="401579"/>
            <a:ext cx="21857226" cy="143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200">
                <a:solidFill>
                  <a:srgbClr val="244D7F"/>
                </a:solidFill>
              </a:defRPr>
            </a:lvl1pPr>
          </a:lstStyle>
          <a:p>
            <a:r>
              <a:t>Local website</a:t>
            </a:r>
          </a:p>
        </p:txBody>
      </p:sp>
      <p:pic>
        <p:nvPicPr>
          <p:cNvPr id="706" name="LOGO_INFN_NEWS_sito.jpg" descr="LOGO_INFN_NEWS_sito.jpg"/>
          <p:cNvPicPr>
            <a:picLocks noChangeAspect="1"/>
          </p:cNvPicPr>
          <p:nvPr/>
        </p:nvPicPr>
        <p:blipFill>
          <a:blip r:embed="rId2"/>
          <a:srcRect l="8621" r="8621"/>
          <a:stretch>
            <a:fillRect/>
          </a:stretch>
        </p:blipFill>
        <p:spPr>
          <a:xfrm>
            <a:off x="22170704"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pic>
        <p:nvPicPr>
          <p:cNvPr id="707" name="Screenshot 2025-03-25 alle 15.17.28.png" descr="Screenshot 2025-03-25 alle 15.17.28.png"/>
          <p:cNvPicPr>
            <a:picLocks noChangeAspect="1"/>
          </p:cNvPicPr>
          <p:nvPr/>
        </p:nvPicPr>
        <p:blipFill>
          <a:blip r:embed="rId3"/>
          <a:srcRect/>
          <a:stretch>
            <a:fillRect/>
          </a:stretch>
        </p:blipFill>
        <p:spPr>
          <a:xfrm>
            <a:off x="13134059" y="3014298"/>
            <a:ext cx="10079660" cy="6198649"/>
          </a:xfrm>
          <a:prstGeom prst="rect">
            <a:avLst/>
          </a:prstGeom>
          <a:ln w="12700">
            <a:solidFill>
              <a:srgbClr val="DDDDDD"/>
            </a:solidFill>
            <a:miter lim="400000"/>
          </a:ln>
        </p:spPr>
      </p:pic>
      <p:sp>
        <p:nvSpPr>
          <p:cNvPr id="708" name="Freccia"/>
          <p:cNvSpPr/>
          <p:nvPr/>
        </p:nvSpPr>
        <p:spPr>
          <a:xfrm>
            <a:off x="11394496" y="5356990"/>
            <a:ext cx="1270001" cy="1270001"/>
          </a:xfrm>
          <a:prstGeom prst="rightArrow">
            <a:avLst>
              <a:gd name="adj1" fmla="val 32000"/>
              <a:gd name="adj2" fmla="val 64000"/>
            </a:avLst>
          </a:prstGeom>
          <a:gradFill>
            <a:gsLst>
              <a:gs pos="0">
                <a:schemeClr val="accent1">
                  <a:lumOff val="-9999"/>
                  <a:alpha val="56365"/>
                </a:schemeClr>
              </a:gs>
              <a:gs pos="100000">
                <a:schemeClr val="accent2">
                  <a:satOff val="-1285"/>
                  <a:lumOff val="25196"/>
                  <a:alpha val="56365"/>
                </a:schemeClr>
              </a:gs>
            </a:gsLst>
            <a:lin ang="16200000"/>
          </a:gradFill>
          <a:ln w="25400">
            <a:solidFill>
              <a:schemeClr val="accent1">
                <a:alpha val="56365"/>
              </a:schemeClr>
            </a:solidFill>
          </a:ln>
        </p:spPr>
        <p:txBody>
          <a:bodyPr lIns="50800" tIns="50800" rIns="50800" bIns="50800" anchor="ctr"/>
          <a:lstStyle/>
          <a:p>
            <a:pPr>
              <a:defRPr>
                <a:solidFill>
                  <a:srgbClr val="FFFFFF"/>
                </a:solidFill>
              </a:defRPr>
            </a:pPr>
            <a:endParaRPr/>
          </a:p>
        </p:txBody>
      </p:sp>
      <p:sp>
        <p:nvSpPr>
          <p:cNvPr id="709" name="I-LUCE website underconstruction"/>
          <p:cNvSpPr txBox="1"/>
          <p:nvPr/>
        </p:nvSpPr>
        <p:spPr>
          <a:xfrm>
            <a:off x="13246193" y="2360810"/>
            <a:ext cx="7648957"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solidFill>
                  <a:srgbClr val="000000"/>
                </a:solidFill>
              </a:defRPr>
            </a:lvl1pPr>
          </a:lstStyle>
          <a:p>
            <a:r>
              <a:t>I-LUCE website underconstruction</a:t>
            </a:r>
          </a:p>
        </p:txBody>
      </p:sp>
      <p:sp>
        <p:nvSpPr>
          <p:cNvPr id="710" name="TextBox 3"/>
          <p:cNvSpPr txBox="1"/>
          <p:nvPr/>
        </p:nvSpPr>
        <p:spPr>
          <a:xfrm>
            <a:off x="1692894" y="1832069"/>
            <a:ext cx="9848861" cy="622999"/>
          </a:xfrm>
          <a:prstGeom prst="rect">
            <a:avLst/>
          </a:prstGeom>
          <a:solidFill>
            <a:srgbClr val="1E4C7C"/>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sz="3500">
                <a:solidFill>
                  <a:srgbClr val="FFFFFF"/>
                </a:solidFill>
                <a:latin typeface="Arial"/>
                <a:ea typeface="Arial"/>
                <a:cs typeface="Arial"/>
                <a:sym typeface="Arial"/>
              </a:defRPr>
            </a:lvl1pPr>
          </a:lstStyle>
          <a:p>
            <a:r>
              <a:t>A direct link to the INFN-A web site</a:t>
            </a:r>
          </a:p>
        </p:txBody>
      </p:sp>
      <p:pic>
        <p:nvPicPr>
          <p:cNvPr id="711" name="Screenshot 2025-03-25 alle 15.20.27.png" descr="Screenshot 2025-03-25 alle 15.20.27.png"/>
          <p:cNvPicPr>
            <a:picLocks noChangeAspect="1"/>
          </p:cNvPicPr>
          <p:nvPr/>
        </p:nvPicPr>
        <p:blipFill>
          <a:blip r:embed="rId4"/>
          <a:stretch>
            <a:fillRect/>
          </a:stretch>
        </p:blipFill>
        <p:spPr>
          <a:xfrm>
            <a:off x="453183" y="3656377"/>
            <a:ext cx="10734684" cy="4482616"/>
          </a:xfrm>
          <a:prstGeom prst="rect">
            <a:avLst/>
          </a:prstGeom>
          <a:ln w="12700">
            <a:miter lim="400000"/>
          </a:ln>
        </p:spPr>
      </p:pic>
      <p:sp>
        <p:nvSpPr>
          <p:cNvPr id="712" name="New INFN-A website"/>
          <p:cNvSpPr txBox="1"/>
          <p:nvPr/>
        </p:nvSpPr>
        <p:spPr>
          <a:xfrm>
            <a:off x="453183" y="3009239"/>
            <a:ext cx="4625493"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solidFill>
                  <a:srgbClr val="000000"/>
                </a:solidFill>
              </a:defRPr>
            </a:lvl1pPr>
          </a:lstStyle>
          <a:p>
            <a:r>
              <a:t>New INFN-A website</a:t>
            </a:r>
          </a:p>
        </p:txBody>
      </p:sp>
      <p:sp>
        <p:nvSpPr>
          <p:cNvPr id="713" name="Freccia"/>
          <p:cNvSpPr/>
          <p:nvPr/>
        </p:nvSpPr>
        <p:spPr>
          <a:xfrm rot="5400000">
            <a:off x="16105779" y="9418436"/>
            <a:ext cx="1270001" cy="1270001"/>
          </a:xfrm>
          <a:prstGeom prst="rightArrow">
            <a:avLst>
              <a:gd name="adj1" fmla="val 32000"/>
              <a:gd name="adj2" fmla="val 64000"/>
            </a:avLst>
          </a:prstGeom>
          <a:gradFill>
            <a:gsLst>
              <a:gs pos="0">
                <a:schemeClr val="accent1">
                  <a:lumOff val="-9999"/>
                  <a:alpha val="56365"/>
                </a:schemeClr>
              </a:gs>
              <a:gs pos="100000">
                <a:schemeClr val="accent2">
                  <a:satOff val="-1285"/>
                  <a:lumOff val="25196"/>
                  <a:alpha val="56365"/>
                </a:schemeClr>
              </a:gs>
            </a:gsLst>
            <a:lin ang="16200000"/>
          </a:gradFill>
          <a:ln w="25400">
            <a:solidFill>
              <a:schemeClr val="accent1">
                <a:alpha val="56365"/>
              </a:schemeClr>
            </a:solidFill>
          </a:ln>
        </p:spPr>
        <p:txBody>
          <a:bodyPr lIns="50800" tIns="50800" rIns="50800" bIns="50800" anchor="ctr"/>
          <a:lstStyle/>
          <a:p>
            <a:pPr>
              <a:defRPr>
                <a:solidFill>
                  <a:srgbClr val="FFFFFF"/>
                </a:solidFill>
              </a:defRPr>
            </a:pPr>
            <a:endParaRPr/>
          </a:p>
        </p:txBody>
      </p:sp>
      <p:grpSp>
        <p:nvGrpSpPr>
          <p:cNvPr id="716" name="Raggruppa"/>
          <p:cNvGrpSpPr/>
          <p:nvPr/>
        </p:nvGrpSpPr>
        <p:grpSpPr>
          <a:xfrm>
            <a:off x="15317336" y="12718531"/>
            <a:ext cx="2820879" cy="839879"/>
            <a:chOff x="0" y="0"/>
            <a:chExt cx="2820877" cy="839877"/>
          </a:xfrm>
        </p:grpSpPr>
        <p:sp>
          <p:nvSpPr>
            <p:cNvPr id="714" name="Rettangolo arrotondato"/>
            <p:cNvSpPr/>
            <p:nvPr/>
          </p:nvSpPr>
          <p:spPr>
            <a:xfrm>
              <a:off x="0" y="0"/>
              <a:ext cx="2814527" cy="839877"/>
            </a:xfrm>
            <a:prstGeom prst="roundRect">
              <a:avLst>
                <a:gd name="adj" fmla="val 25391"/>
              </a:avLst>
            </a:prstGeom>
            <a:solidFill>
              <a:srgbClr val="73FDFF">
                <a:alpha val="37711"/>
              </a:srgbClr>
            </a:solidFill>
            <a:ln w="12700" cap="flat">
              <a:solidFill>
                <a:srgbClr val="000000"/>
              </a:solidFill>
              <a:prstDash val="solid"/>
              <a:miter lim="400000"/>
            </a:ln>
            <a:effectLst/>
          </p:spPr>
          <p:txBody>
            <a:bodyPr wrap="square" lIns="50800" tIns="50800" rIns="50800" bIns="50800" numCol="1" anchor="ctr">
              <a:noAutofit/>
            </a:bodyP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715" name="Sistema di data log"/>
            <p:cNvSpPr txBox="1"/>
            <p:nvPr/>
          </p:nvSpPr>
          <p:spPr>
            <a:xfrm>
              <a:off x="88922" y="96369"/>
              <a:ext cx="2731955" cy="647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825500">
                <a:defRPr sz="2300">
                  <a:solidFill>
                    <a:srgbClr val="000000"/>
                  </a:solidFill>
                  <a:latin typeface="Helvetica Neue Medium"/>
                  <a:ea typeface="Helvetica Neue Medium"/>
                  <a:cs typeface="Helvetica Neue Medium"/>
                  <a:sym typeface="Helvetica Neue Medium"/>
                </a:defRPr>
              </a:lvl1pPr>
            </a:lstStyle>
            <a:p>
              <a:r>
                <a:t>Data Logging</a:t>
              </a:r>
            </a:p>
          </p:txBody>
        </p:sp>
      </p:grpSp>
      <p:grpSp>
        <p:nvGrpSpPr>
          <p:cNvPr id="719" name="Raggruppa"/>
          <p:cNvGrpSpPr/>
          <p:nvPr/>
        </p:nvGrpSpPr>
        <p:grpSpPr>
          <a:xfrm>
            <a:off x="15330341" y="11802982"/>
            <a:ext cx="2820878" cy="839879"/>
            <a:chOff x="0" y="0"/>
            <a:chExt cx="2820877" cy="839877"/>
          </a:xfrm>
        </p:grpSpPr>
        <p:sp>
          <p:nvSpPr>
            <p:cNvPr id="717" name="Rettangolo arrotondato"/>
            <p:cNvSpPr/>
            <p:nvPr/>
          </p:nvSpPr>
          <p:spPr>
            <a:xfrm>
              <a:off x="0" y="0"/>
              <a:ext cx="2814527" cy="839877"/>
            </a:xfrm>
            <a:prstGeom prst="roundRect">
              <a:avLst>
                <a:gd name="adj" fmla="val 25391"/>
              </a:avLst>
            </a:prstGeom>
            <a:solidFill>
              <a:srgbClr val="73FDFF">
                <a:alpha val="37711"/>
              </a:srgbClr>
            </a:solidFill>
            <a:ln w="12700" cap="flat">
              <a:solidFill>
                <a:srgbClr val="000000"/>
              </a:solidFill>
              <a:prstDash val="solid"/>
              <a:miter lim="400000"/>
            </a:ln>
            <a:effectLst/>
          </p:spPr>
          <p:txBody>
            <a:bodyPr wrap="square" lIns="50800" tIns="50800" rIns="50800" bIns="50800" numCol="1" anchor="ctr">
              <a:noAutofit/>
            </a:bodyP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718" name="Sistema di data log"/>
            <p:cNvSpPr txBox="1"/>
            <p:nvPr/>
          </p:nvSpPr>
          <p:spPr>
            <a:xfrm>
              <a:off x="88922" y="96369"/>
              <a:ext cx="2731955" cy="647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825500">
                <a:defRPr sz="2300">
                  <a:solidFill>
                    <a:srgbClr val="000000"/>
                  </a:solidFill>
                  <a:latin typeface="Helvetica Neue Medium"/>
                  <a:ea typeface="Helvetica Neue Medium"/>
                  <a:cs typeface="Helvetica Neue Medium"/>
                  <a:sym typeface="Helvetica Neue Medium"/>
                </a:defRPr>
              </a:lvl1pPr>
            </a:lstStyle>
            <a:p>
              <a:r>
                <a:t>Booking app</a:t>
              </a:r>
            </a:p>
          </p:txBody>
        </p:sp>
      </p:grpSp>
      <p:grpSp>
        <p:nvGrpSpPr>
          <p:cNvPr id="722" name="Raggruppa"/>
          <p:cNvGrpSpPr/>
          <p:nvPr/>
        </p:nvGrpSpPr>
        <p:grpSpPr>
          <a:xfrm>
            <a:off x="15330341" y="10887433"/>
            <a:ext cx="2820878" cy="839878"/>
            <a:chOff x="0" y="0"/>
            <a:chExt cx="2820877" cy="839877"/>
          </a:xfrm>
        </p:grpSpPr>
        <p:sp>
          <p:nvSpPr>
            <p:cNvPr id="720" name="Rettangolo arrotondato"/>
            <p:cNvSpPr/>
            <p:nvPr/>
          </p:nvSpPr>
          <p:spPr>
            <a:xfrm>
              <a:off x="0" y="0"/>
              <a:ext cx="2814527" cy="839877"/>
            </a:xfrm>
            <a:prstGeom prst="roundRect">
              <a:avLst>
                <a:gd name="adj" fmla="val 25391"/>
              </a:avLst>
            </a:prstGeom>
            <a:solidFill>
              <a:srgbClr val="73FDFF">
                <a:alpha val="37711"/>
              </a:srgbClr>
            </a:solidFill>
            <a:ln w="12700" cap="flat">
              <a:solidFill>
                <a:srgbClr val="000000"/>
              </a:solidFill>
              <a:prstDash val="solid"/>
              <a:miter lim="400000"/>
            </a:ln>
            <a:effectLst/>
          </p:spPr>
          <p:txBody>
            <a:bodyPr wrap="square" lIns="50800" tIns="50800" rIns="50800" bIns="50800" numCol="1" anchor="ctr">
              <a:noAutofit/>
            </a:bodyPr>
            <a:lstStyle/>
            <a:p>
              <a:pPr defTabSz="825500">
                <a:defRPr sz="2700">
                  <a:solidFill>
                    <a:srgbClr val="000000"/>
                  </a:solidFill>
                  <a:latin typeface="Helvetica Neue Medium"/>
                  <a:ea typeface="Helvetica Neue Medium"/>
                  <a:cs typeface="Helvetica Neue Medium"/>
                  <a:sym typeface="Helvetica Neue Medium"/>
                </a:defRPr>
              </a:pPr>
              <a:endParaRPr/>
            </a:p>
          </p:txBody>
        </p:sp>
        <p:sp>
          <p:nvSpPr>
            <p:cNvPr id="721" name="Sistema di data log"/>
            <p:cNvSpPr txBox="1"/>
            <p:nvPr/>
          </p:nvSpPr>
          <p:spPr>
            <a:xfrm>
              <a:off x="88922" y="96369"/>
              <a:ext cx="2731955" cy="6471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825500">
                <a:defRPr sz="2300">
                  <a:solidFill>
                    <a:srgbClr val="000000"/>
                  </a:solidFill>
                  <a:latin typeface="Helvetica Neue Medium"/>
                  <a:ea typeface="Helvetica Neue Medium"/>
                  <a:cs typeface="Helvetica Neue Medium"/>
                  <a:sym typeface="Helvetica Neue Medium"/>
                </a:defRPr>
              </a:lvl1pPr>
            </a:lstStyle>
            <a:p>
              <a:r>
                <a:t>Wiki.infn</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4" name="Testo"/>
          <p:cNvSpPr txBox="1">
            <a:spLocks noGrp="1"/>
          </p:cNvSpPr>
          <p:nvPr>
            <p:ph type="sldNum" sz="quarter" idx="4294967295"/>
          </p:nvPr>
        </p:nvSpPr>
        <p:spPr>
          <a:xfrm>
            <a:off x="834823" y="1906871"/>
            <a:ext cx="290831" cy="473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8</a:t>
            </a:fld>
            <a:endParaRPr/>
          </a:p>
        </p:txBody>
      </p:sp>
      <p:sp>
        <p:nvSpPr>
          <p:cNvPr id="725" name="Possibile sigla sperimentale"/>
          <p:cNvSpPr txBox="1"/>
          <p:nvPr/>
        </p:nvSpPr>
        <p:spPr>
          <a:xfrm>
            <a:off x="453183" y="401579"/>
            <a:ext cx="21857226" cy="143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200">
                <a:solidFill>
                  <a:srgbClr val="244D7F"/>
                </a:solidFill>
              </a:defRPr>
            </a:lvl1pPr>
          </a:lstStyle>
          <a:p>
            <a:r>
              <a:t>Local website</a:t>
            </a:r>
          </a:p>
        </p:txBody>
      </p:sp>
      <p:pic>
        <p:nvPicPr>
          <p:cNvPr id="726" name="LOGO_INFN_NEWS_sito.jpg" descr="LOGO_INFN_NEWS_sito.jpg"/>
          <p:cNvPicPr>
            <a:picLocks noChangeAspect="1"/>
          </p:cNvPicPr>
          <p:nvPr/>
        </p:nvPicPr>
        <p:blipFill>
          <a:blip r:embed="rId2"/>
          <a:srcRect l="8621" r="8621"/>
          <a:stretch>
            <a:fillRect/>
          </a:stretch>
        </p:blipFill>
        <p:spPr>
          <a:xfrm>
            <a:off x="22170704"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graphicFrame>
        <p:nvGraphicFramePr>
          <p:cNvPr id="727" name="Tabella 3"/>
          <p:cNvGraphicFramePr/>
          <p:nvPr>
            <p:extLst>
              <p:ext uri="{D42A27DB-BD31-4B8C-83A1-F6EECF244321}">
                <p14:modId xmlns:p14="http://schemas.microsoft.com/office/powerpoint/2010/main" val="982867955"/>
              </p:ext>
            </p:extLst>
          </p:nvPr>
        </p:nvGraphicFramePr>
        <p:xfrm>
          <a:off x="14325189" y="1942959"/>
          <a:ext cx="6914250" cy="2489928"/>
        </p:xfrm>
        <a:graphic>
          <a:graphicData uri="http://schemas.openxmlformats.org/drawingml/2006/table">
            <a:tbl>
              <a:tblPr firstRow="1" bandRow="1">
                <a:tableStyleId>{C7B018BB-80A7-4F77-B60F-C8B233D01FF8}</a:tableStyleId>
              </a:tblPr>
              <a:tblGrid>
                <a:gridCol w="3457125">
                  <a:extLst>
                    <a:ext uri="{9D8B030D-6E8A-4147-A177-3AD203B41FA5}">
                      <a16:colId xmlns:a16="http://schemas.microsoft.com/office/drawing/2014/main" val="20000"/>
                    </a:ext>
                  </a:extLst>
                </a:gridCol>
                <a:gridCol w="3457125">
                  <a:extLst>
                    <a:ext uri="{9D8B030D-6E8A-4147-A177-3AD203B41FA5}">
                      <a16:colId xmlns:a16="http://schemas.microsoft.com/office/drawing/2014/main" val="20001"/>
                    </a:ext>
                  </a:extLst>
                </a:gridCol>
              </a:tblGrid>
              <a:tr h="531097">
                <a:tc gridSpan="2">
                  <a:txBody>
                    <a:bodyPr/>
                    <a:lstStyle/>
                    <a:p>
                      <a:pPr algn="ctr" defTabSz="4878075">
                        <a:defRPr sz="1800" b="0">
                          <a:solidFill>
                            <a:srgbClr val="000000"/>
                          </a:solidFill>
                        </a:defRPr>
                      </a:pPr>
                      <a:r>
                        <a:rPr sz="2300" b="1">
                          <a:latin typeface="Calibri"/>
                          <a:ea typeface="Calibri"/>
                          <a:cs typeface="Calibri"/>
                        </a:rPr>
                        <a:t>Protons</a:t>
                      </a:r>
                    </a:p>
                  </a:txBody>
                  <a:tcPr marL="0" marR="0" marT="0" marB="0" anchor="ctr" horzOverflow="overflow">
                    <a:lnL w="3175">
                      <a:solidFill>
                        <a:srgbClr val="FFFFFF"/>
                      </a:solidFill>
                    </a:lnL>
                    <a:lnR w="3175">
                      <a:solidFill>
                        <a:srgbClr val="FFFFFF"/>
                      </a:solidFill>
                    </a:lnR>
                    <a:lnT w="3175">
                      <a:solidFill>
                        <a:srgbClr val="FFFFFF"/>
                      </a:solidFill>
                    </a:lnT>
                    <a:lnB w="25400">
                      <a:solidFill>
                        <a:srgbClr val="FFFFFF"/>
                      </a:solidFill>
                    </a:lnB>
                    <a:solidFill>
                      <a:srgbClr val="9BBB59"/>
                    </a:solidFill>
                  </a:tcPr>
                </a:tc>
                <a:tc hMerge="1">
                  <a:txBody>
                    <a:bodyPr/>
                    <a:lstStyle/>
                    <a:p>
                      <a:endParaRPr lang="it-IT"/>
                    </a:p>
                  </a:txBody>
                  <a:tcPr/>
                </a:tc>
                <a:extLst>
                  <a:ext uri="{0D108BD9-81ED-4DB2-BD59-A6C34878D82A}">
                    <a16:rowId xmlns:a16="http://schemas.microsoft.com/office/drawing/2014/main" val="10000"/>
                  </a:ext>
                </a:extLst>
              </a:tr>
              <a:tr h="541375">
                <a:tc>
                  <a:txBody>
                    <a:bodyPr/>
                    <a:lstStyle/>
                    <a:p>
                      <a:pPr algn="l" defTabSz="457200">
                        <a:defRPr sz="1800">
                          <a:solidFill>
                            <a:srgbClr val="000000"/>
                          </a:solidFill>
                        </a:defRPr>
                      </a:pPr>
                      <a:r>
                        <a:rPr sz="2300" b="1">
                          <a:latin typeface="Calibri"/>
                          <a:ea typeface="Calibri"/>
                          <a:cs typeface="Calibri"/>
                        </a:rPr>
                        <a:t>Energy [MeV]</a:t>
                      </a: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tc>
                  <a:txBody>
                    <a:bodyPr/>
                    <a:lstStyle/>
                    <a:p>
                      <a:pPr algn="ctr" defTabSz="457200">
                        <a:defRPr sz="1800">
                          <a:solidFill>
                            <a:srgbClr val="000000"/>
                          </a:solidFill>
                        </a:defRPr>
                      </a:pPr>
                      <a:r>
                        <a:rPr sz="2300">
                          <a:latin typeface="Calibri"/>
                          <a:ea typeface="Calibri"/>
                          <a:cs typeface="Calibri"/>
                        </a:rPr>
                        <a:t>up to 40</a:t>
                      </a: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extLst>
                  <a:ext uri="{0D108BD9-81ED-4DB2-BD59-A6C34878D82A}">
                    <a16:rowId xmlns:a16="http://schemas.microsoft.com/office/drawing/2014/main" val="10001"/>
                  </a:ext>
                </a:extLst>
              </a:tr>
              <a:tr h="887238">
                <a:tc>
                  <a:txBody>
                    <a:bodyPr/>
                    <a:lstStyle/>
                    <a:p>
                      <a:pPr algn="l" defTabSz="457200">
                        <a:defRPr sz="1800">
                          <a:solidFill>
                            <a:srgbClr val="000000"/>
                          </a:solidFill>
                        </a:defRPr>
                      </a:pPr>
                      <a:r>
                        <a:rPr sz="2300" b="1">
                          <a:latin typeface="Calibri"/>
                          <a:ea typeface="Calibri"/>
                          <a:cs typeface="Calibri"/>
                        </a:rPr>
                        <a:t>Number of particles per pulse</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tc>
                  <a:txBody>
                    <a:bodyPr/>
                    <a:lstStyle/>
                    <a:p>
                      <a:pPr algn="ctr" defTabSz="457200">
                        <a:defRPr sz="1800">
                          <a:solidFill>
                            <a:srgbClr val="000000"/>
                          </a:solidFill>
                        </a:defRPr>
                      </a:pPr>
                      <a:r>
                        <a:rPr sz="2300">
                          <a:latin typeface="Calibri"/>
                          <a:ea typeface="Calibri"/>
                          <a:cs typeface="Calibri"/>
                        </a:rPr>
                        <a:t>1E11 -1E12</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extLst>
                  <a:ext uri="{0D108BD9-81ED-4DB2-BD59-A6C34878D82A}">
                    <a16:rowId xmlns:a16="http://schemas.microsoft.com/office/drawing/2014/main" val="10002"/>
                  </a:ext>
                </a:extLst>
              </a:tr>
              <a:tr h="530218">
                <a:tc>
                  <a:txBody>
                    <a:bodyPr/>
                    <a:lstStyle/>
                    <a:p>
                      <a:pPr algn="l" defTabSz="457200">
                        <a:defRPr sz="1800">
                          <a:solidFill>
                            <a:srgbClr val="000000"/>
                          </a:solidFill>
                        </a:defRPr>
                      </a:pPr>
                      <a:r>
                        <a:rPr sz="2300" b="1">
                          <a:latin typeface="Calibri"/>
                          <a:ea typeface="Calibri"/>
                          <a:cs typeface="Calibri"/>
                        </a:rPr>
                        <a:t>Beam divergence</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DEE7D0"/>
                    </a:solidFill>
                  </a:tcPr>
                </a:tc>
                <a:tc>
                  <a:txBody>
                    <a:bodyPr/>
                    <a:lstStyle/>
                    <a:p>
                      <a:pPr algn="ctr" defTabSz="457200">
                        <a:defRPr sz="1800">
                          <a:solidFill>
                            <a:srgbClr val="000000"/>
                          </a:solidFill>
                        </a:defRPr>
                      </a:pPr>
                      <a:r>
                        <a:rPr sz="2300">
                          <a:latin typeface="Calibri"/>
                          <a:ea typeface="Calibri"/>
                          <a:cs typeface="Calibri"/>
                        </a:rPr>
                        <a:t>± 20°</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DEE7D0"/>
                    </a:solidFill>
                  </a:tcPr>
                </a:tc>
                <a:extLst>
                  <a:ext uri="{0D108BD9-81ED-4DB2-BD59-A6C34878D82A}">
                    <a16:rowId xmlns:a16="http://schemas.microsoft.com/office/drawing/2014/main" val="10003"/>
                  </a:ext>
                </a:extLst>
              </a:tr>
            </a:tbl>
          </a:graphicData>
        </a:graphic>
      </p:graphicFrame>
      <p:graphicFrame>
        <p:nvGraphicFramePr>
          <p:cNvPr id="728" name="Tabella 3-1"/>
          <p:cNvGraphicFramePr/>
          <p:nvPr>
            <p:extLst>
              <p:ext uri="{D42A27DB-BD31-4B8C-83A1-F6EECF244321}">
                <p14:modId xmlns:p14="http://schemas.microsoft.com/office/powerpoint/2010/main" val="2630145117"/>
              </p:ext>
            </p:extLst>
          </p:nvPr>
        </p:nvGraphicFramePr>
        <p:xfrm>
          <a:off x="14325189" y="4743400"/>
          <a:ext cx="6914250" cy="2873270"/>
        </p:xfrm>
        <a:graphic>
          <a:graphicData uri="http://schemas.openxmlformats.org/drawingml/2006/table">
            <a:tbl>
              <a:tblPr firstRow="1" bandRow="1">
                <a:tableStyleId>{C7B018BB-80A7-4F77-B60F-C8B233D01FF8}</a:tableStyleId>
              </a:tblPr>
              <a:tblGrid>
                <a:gridCol w="3457125">
                  <a:extLst>
                    <a:ext uri="{9D8B030D-6E8A-4147-A177-3AD203B41FA5}">
                      <a16:colId xmlns:a16="http://schemas.microsoft.com/office/drawing/2014/main" val="20000"/>
                    </a:ext>
                  </a:extLst>
                </a:gridCol>
                <a:gridCol w="3457125">
                  <a:extLst>
                    <a:ext uri="{9D8B030D-6E8A-4147-A177-3AD203B41FA5}">
                      <a16:colId xmlns:a16="http://schemas.microsoft.com/office/drawing/2014/main" val="20001"/>
                    </a:ext>
                  </a:extLst>
                </a:gridCol>
              </a:tblGrid>
              <a:tr h="394126">
                <a:tc gridSpan="2">
                  <a:txBody>
                    <a:bodyPr/>
                    <a:lstStyle/>
                    <a:p>
                      <a:pPr algn="ctr" defTabSz="4878075">
                        <a:defRPr sz="1800" b="0">
                          <a:solidFill>
                            <a:srgbClr val="000000"/>
                          </a:solidFill>
                        </a:defRPr>
                      </a:pPr>
                      <a:r>
                        <a:rPr sz="2300" b="1">
                          <a:latin typeface="Calibri"/>
                          <a:ea typeface="Calibri"/>
                          <a:cs typeface="Calibri"/>
                        </a:rPr>
                        <a:t>Electrons</a:t>
                      </a:r>
                    </a:p>
                  </a:txBody>
                  <a:tcPr marL="0" marR="0" marT="0" marB="0" anchor="ctr" horzOverflow="overflow">
                    <a:lnL w="3175">
                      <a:solidFill>
                        <a:srgbClr val="FFFFFF"/>
                      </a:solidFill>
                    </a:lnL>
                    <a:lnR w="3175">
                      <a:solidFill>
                        <a:srgbClr val="FFFFFF"/>
                      </a:solidFill>
                    </a:lnR>
                    <a:lnT w="3175">
                      <a:solidFill>
                        <a:srgbClr val="FFFFFF"/>
                      </a:solidFill>
                    </a:lnT>
                    <a:lnB w="25400">
                      <a:solidFill>
                        <a:srgbClr val="FFFFFF"/>
                      </a:solidFill>
                    </a:lnB>
                    <a:solidFill>
                      <a:srgbClr val="9BBB59"/>
                    </a:solidFill>
                  </a:tcPr>
                </a:tc>
                <a:tc hMerge="1">
                  <a:txBody>
                    <a:bodyPr/>
                    <a:lstStyle/>
                    <a:p>
                      <a:endParaRPr lang="it-IT"/>
                    </a:p>
                  </a:txBody>
                  <a:tcPr/>
                </a:tc>
                <a:extLst>
                  <a:ext uri="{0D108BD9-81ED-4DB2-BD59-A6C34878D82A}">
                    <a16:rowId xmlns:a16="http://schemas.microsoft.com/office/drawing/2014/main" val="10000"/>
                  </a:ext>
                </a:extLst>
              </a:tr>
              <a:tr h="539220">
                <a:tc>
                  <a:txBody>
                    <a:bodyPr/>
                    <a:lstStyle/>
                    <a:p>
                      <a:pPr algn="l" defTabSz="457200">
                        <a:defRPr sz="1800">
                          <a:solidFill>
                            <a:srgbClr val="000000"/>
                          </a:solidFill>
                        </a:defRPr>
                      </a:pPr>
                      <a:r>
                        <a:rPr sz="2300" b="1">
                          <a:latin typeface="Calibri"/>
                          <a:ea typeface="Calibri"/>
                          <a:cs typeface="Calibri"/>
                        </a:rPr>
                        <a:t>Energy</a:t>
                      </a: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tc>
                  <a:txBody>
                    <a:bodyPr/>
                    <a:lstStyle/>
                    <a:p>
                      <a:pPr algn="ctr" defTabSz="457200">
                        <a:defRPr sz="1800">
                          <a:solidFill>
                            <a:srgbClr val="000000"/>
                          </a:solidFill>
                        </a:defRPr>
                      </a:pPr>
                      <a:r>
                        <a:rPr sz="2300">
                          <a:latin typeface="Calibri"/>
                          <a:ea typeface="Calibri"/>
                          <a:cs typeface="Calibri"/>
                        </a:rPr>
                        <a:t>100 MeV - 3 GeV</a:t>
                      </a: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extLst>
                  <a:ext uri="{0D108BD9-81ED-4DB2-BD59-A6C34878D82A}">
                    <a16:rowId xmlns:a16="http://schemas.microsoft.com/office/drawing/2014/main" val="10001"/>
                  </a:ext>
                </a:extLst>
              </a:tr>
              <a:tr h="528108">
                <a:tc>
                  <a:txBody>
                    <a:bodyPr/>
                    <a:lstStyle/>
                    <a:p>
                      <a:pPr algn="l" defTabSz="457200">
                        <a:defRPr sz="1800">
                          <a:solidFill>
                            <a:srgbClr val="000000"/>
                          </a:solidFill>
                        </a:defRPr>
                      </a:pPr>
                      <a:r>
                        <a:rPr sz="2300" b="1">
                          <a:latin typeface="Calibri"/>
                          <a:ea typeface="Calibri"/>
                          <a:cs typeface="Calibri"/>
                        </a:rPr>
                        <a:t>Beam Charge</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tc>
                  <a:txBody>
                    <a:bodyPr/>
                    <a:lstStyle/>
                    <a:p>
                      <a:pPr algn="ctr" defTabSz="457200">
                        <a:defRPr sz="1800">
                          <a:solidFill>
                            <a:srgbClr val="000000"/>
                          </a:solidFill>
                        </a:defRPr>
                      </a:pPr>
                      <a:r>
                        <a:rPr sz="2300">
                          <a:latin typeface="Calibri"/>
                          <a:ea typeface="Calibri"/>
                          <a:cs typeface="Calibri"/>
                        </a:rPr>
                        <a:t>30 - 400 pC</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extLst>
                  <a:ext uri="{0D108BD9-81ED-4DB2-BD59-A6C34878D82A}">
                    <a16:rowId xmlns:a16="http://schemas.microsoft.com/office/drawing/2014/main" val="10002"/>
                  </a:ext>
                </a:extLst>
              </a:tr>
              <a:tr h="883708">
                <a:tc>
                  <a:txBody>
                    <a:bodyPr/>
                    <a:lstStyle/>
                    <a:p>
                      <a:pPr algn="l" defTabSz="457200">
                        <a:defRPr sz="1800">
                          <a:solidFill>
                            <a:srgbClr val="000000"/>
                          </a:solidFill>
                        </a:defRPr>
                      </a:pPr>
                      <a:r>
                        <a:rPr sz="2300" b="1">
                          <a:latin typeface="Calibri"/>
                          <a:ea typeface="Calibri"/>
                          <a:cs typeface="Calibri"/>
                        </a:rPr>
                        <a:t>Number of particles per pulse</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DEE7D0"/>
                    </a:solidFill>
                  </a:tcPr>
                </a:tc>
                <a:tc>
                  <a:txBody>
                    <a:bodyPr/>
                    <a:lstStyle/>
                    <a:p>
                      <a:pPr algn="ctr" defTabSz="457200">
                        <a:defRPr sz="1800">
                          <a:solidFill>
                            <a:srgbClr val="000000"/>
                          </a:solidFill>
                        </a:defRPr>
                      </a:pPr>
                      <a:r>
                        <a:rPr sz="2300">
                          <a:latin typeface="Calibri"/>
                          <a:ea typeface="Calibri"/>
                          <a:cs typeface="Calibri"/>
                        </a:rPr>
                        <a:t>1E08 - 1E09</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DEE7D0"/>
                    </a:solidFill>
                  </a:tcPr>
                </a:tc>
                <a:extLst>
                  <a:ext uri="{0D108BD9-81ED-4DB2-BD59-A6C34878D82A}">
                    <a16:rowId xmlns:a16="http://schemas.microsoft.com/office/drawing/2014/main" val="10003"/>
                  </a:ext>
                </a:extLst>
              </a:tr>
              <a:tr h="528108">
                <a:tc>
                  <a:txBody>
                    <a:bodyPr/>
                    <a:lstStyle/>
                    <a:p>
                      <a:pPr algn="l" defTabSz="457200">
                        <a:defRPr sz="1800">
                          <a:solidFill>
                            <a:srgbClr val="000000"/>
                          </a:solidFill>
                        </a:defRPr>
                      </a:pPr>
                      <a:r>
                        <a:rPr sz="2300" b="1">
                          <a:latin typeface="Calibri"/>
                          <a:ea typeface="Calibri"/>
                          <a:cs typeface="Calibri"/>
                        </a:rPr>
                        <a:t>Beam divergence [mrad]</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tc>
                  <a:txBody>
                    <a:bodyPr/>
                    <a:lstStyle/>
                    <a:p>
                      <a:pPr algn="ctr" defTabSz="457200">
                        <a:defRPr sz="1800">
                          <a:solidFill>
                            <a:srgbClr val="000000"/>
                          </a:solidFill>
                        </a:defRPr>
                      </a:pPr>
                      <a:r>
                        <a:rPr sz="2300">
                          <a:latin typeface="Calibri"/>
                          <a:ea typeface="Calibri"/>
                          <a:cs typeface="Calibri"/>
                        </a:rPr>
                        <a:t>from ± 2 up to ± 20</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extLst>
                  <a:ext uri="{0D108BD9-81ED-4DB2-BD59-A6C34878D82A}">
                    <a16:rowId xmlns:a16="http://schemas.microsoft.com/office/drawing/2014/main" val="10004"/>
                  </a:ext>
                </a:extLst>
              </a:tr>
            </a:tbl>
          </a:graphicData>
        </a:graphic>
      </p:graphicFrame>
      <p:graphicFrame>
        <p:nvGraphicFramePr>
          <p:cNvPr id="729" name="Tabella 3-2"/>
          <p:cNvGraphicFramePr/>
          <p:nvPr>
            <p:extLst>
              <p:ext uri="{D42A27DB-BD31-4B8C-83A1-F6EECF244321}">
                <p14:modId xmlns:p14="http://schemas.microsoft.com/office/powerpoint/2010/main" val="1786993036"/>
              </p:ext>
            </p:extLst>
          </p:nvPr>
        </p:nvGraphicFramePr>
        <p:xfrm>
          <a:off x="14326776" y="7842481"/>
          <a:ext cx="6914250" cy="2489928"/>
        </p:xfrm>
        <a:graphic>
          <a:graphicData uri="http://schemas.openxmlformats.org/drawingml/2006/table">
            <a:tbl>
              <a:tblPr firstRow="1" bandRow="1">
                <a:tableStyleId>{C7B018BB-80A7-4F77-B60F-C8B233D01FF8}</a:tableStyleId>
              </a:tblPr>
              <a:tblGrid>
                <a:gridCol w="3457125">
                  <a:extLst>
                    <a:ext uri="{9D8B030D-6E8A-4147-A177-3AD203B41FA5}">
                      <a16:colId xmlns:a16="http://schemas.microsoft.com/office/drawing/2014/main" val="20000"/>
                    </a:ext>
                  </a:extLst>
                </a:gridCol>
                <a:gridCol w="3457125">
                  <a:extLst>
                    <a:ext uri="{9D8B030D-6E8A-4147-A177-3AD203B41FA5}">
                      <a16:colId xmlns:a16="http://schemas.microsoft.com/office/drawing/2014/main" val="20001"/>
                    </a:ext>
                  </a:extLst>
                </a:gridCol>
              </a:tblGrid>
              <a:tr h="531097">
                <a:tc gridSpan="2">
                  <a:txBody>
                    <a:bodyPr/>
                    <a:lstStyle/>
                    <a:p>
                      <a:pPr algn="ctr" defTabSz="4878075">
                        <a:defRPr sz="1800" b="0">
                          <a:solidFill>
                            <a:srgbClr val="000000"/>
                          </a:solidFill>
                        </a:defRPr>
                      </a:pPr>
                      <a:r>
                        <a:rPr sz="2300" b="1">
                          <a:latin typeface="Calibri"/>
                          <a:ea typeface="Calibri"/>
                          <a:cs typeface="Calibri"/>
                        </a:rPr>
                        <a:t>Neutrons</a:t>
                      </a:r>
                    </a:p>
                  </a:txBody>
                  <a:tcPr marL="0" marR="0" marT="0" marB="0" anchor="ctr" horzOverflow="overflow">
                    <a:lnL w="3175">
                      <a:solidFill>
                        <a:srgbClr val="FFFFFF"/>
                      </a:solidFill>
                    </a:lnL>
                    <a:lnR w="3175">
                      <a:solidFill>
                        <a:srgbClr val="FFFFFF"/>
                      </a:solidFill>
                    </a:lnR>
                    <a:lnT w="3175">
                      <a:solidFill>
                        <a:srgbClr val="FFFFFF"/>
                      </a:solidFill>
                    </a:lnT>
                    <a:lnB w="25400">
                      <a:solidFill>
                        <a:srgbClr val="FFFFFF"/>
                      </a:solidFill>
                    </a:lnB>
                    <a:solidFill>
                      <a:srgbClr val="9BBB59"/>
                    </a:solidFill>
                  </a:tcPr>
                </a:tc>
                <a:tc hMerge="1">
                  <a:txBody>
                    <a:bodyPr/>
                    <a:lstStyle/>
                    <a:p>
                      <a:endParaRPr lang="it-IT"/>
                    </a:p>
                  </a:txBody>
                  <a:tcPr/>
                </a:tc>
                <a:extLst>
                  <a:ext uri="{0D108BD9-81ED-4DB2-BD59-A6C34878D82A}">
                    <a16:rowId xmlns:a16="http://schemas.microsoft.com/office/drawing/2014/main" val="10000"/>
                  </a:ext>
                </a:extLst>
              </a:tr>
              <a:tr h="541375">
                <a:tc>
                  <a:txBody>
                    <a:bodyPr/>
                    <a:lstStyle/>
                    <a:p>
                      <a:pPr algn="l" defTabSz="457200">
                        <a:defRPr sz="1800">
                          <a:solidFill>
                            <a:srgbClr val="000000"/>
                          </a:solidFill>
                        </a:defRPr>
                      </a:pPr>
                      <a:r>
                        <a:rPr sz="2300" b="1">
                          <a:latin typeface="Calibri"/>
                          <a:ea typeface="Calibri"/>
                          <a:cs typeface="Calibri"/>
                        </a:rPr>
                        <a:t>Energy [MeV]</a:t>
                      </a: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tc>
                  <a:txBody>
                    <a:bodyPr/>
                    <a:lstStyle/>
                    <a:p>
                      <a:pPr algn="ctr" defTabSz="457200">
                        <a:defRPr sz="1800">
                          <a:solidFill>
                            <a:srgbClr val="000000"/>
                          </a:solidFill>
                        </a:defRPr>
                      </a:pPr>
                      <a:r>
                        <a:rPr sz="2300">
                          <a:latin typeface="Calibri"/>
                          <a:ea typeface="Calibri"/>
                          <a:cs typeface="Calibri"/>
                        </a:rPr>
                        <a:t>up to 40</a:t>
                      </a: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extLst>
                  <a:ext uri="{0D108BD9-81ED-4DB2-BD59-A6C34878D82A}">
                    <a16:rowId xmlns:a16="http://schemas.microsoft.com/office/drawing/2014/main" val="10001"/>
                  </a:ext>
                </a:extLst>
              </a:tr>
              <a:tr h="887238">
                <a:tc>
                  <a:txBody>
                    <a:bodyPr/>
                    <a:lstStyle/>
                    <a:p>
                      <a:pPr algn="l" defTabSz="457200">
                        <a:defRPr sz="1800">
                          <a:solidFill>
                            <a:srgbClr val="000000"/>
                          </a:solidFill>
                        </a:defRPr>
                      </a:pPr>
                      <a:r>
                        <a:rPr sz="2300" b="1">
                          <a:latin typeface="Calibri"/>
                          <a:ea typeface="Calibri"/>
                          <a:cs typeface="Calibri"/>
                        </a:rPr>
                        <a:t>Number of particles per pulse</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tc>
                  <a:txBody>
                    <a:bodyPr/>
                    <a:lstStyle/>
                    <a:p>
                      <a:pPr algn="ctr" defTabSz="457200">
                        <a:defRPr sz="1800">
                          <a:solidFill>
                            <a:srgbClr val="000000"/>
                          </a:solidFill>
                        </a:defRPr>
                      </a:pPr>
                      <a:r>
                        <a:rPr sz="2300">
                          <a:latin typeface="Calibri"/>
                          <a:ea typeface="Calibri"/>
                          <a:cs typeface="Calibri"/>
                        </a:rPr>
                        <a:t>1E+05</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extLst>
                  <a:ext uri="{0D108BD9-81ED-4DB2-BD59-A6C34878D82A}">
                    <a16:rowId xmlns:a16="http://schemas.microsoft.com/office/drawing/2014/main" val="10002"/>
                  </a:ext>
                </a:extLst>
              </a:tr>
              <a:tr h="530218">
                <a:tc>
                  <a:txBody>
                    <a:bodyPr/>
                    <a:lstStyle/>
                    <a:p>
                      <a:pPr algn="l" defTabSz="457200">
                        <a:defRPr sz="1800">
                          <a:solidFill>
                            <a:srgbClr val="000000"/>
                          </a:solidFill>
                        </a:defRPr>
                      </a:pPr>
                      <a:r>
                        <a:rPr sz="2300" b="1">
                          <a:latin typeface="Calibri"/>
                          <a:ea typeface="Calibri"/>
                          <a:cs typeface="Calibri"/>
                        </a:rPr>
                        <a:t>Beam divergence</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DEE7D0"/>
                    </a:solidFill>
                  </a:tcPr>
                </a:tc>
                <a:tc>
                  <a:txBody>
                    <a:bodyPr/>
                    <a:lstStyle/>
                    <a:p>
                      <a:pPr algn="ctr" defTabSz="457200">
                        <a:defRPr sz="1800">
                          <a:solidFill>
                            <a:srgbClr val="000000"/>
                          </a:solidFill>
                        </a:defRPr>
                      </a:pPr>
                      <a:r>
                        <a:rPr sz="2300">
                          <a:latin typeface="Calibri"/>
                          <a:ea typeface="Calibri"/>
                          <a:cs typeface="Calibri"/>
                        </a:rPr>
                        <a:t>± 20°</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DEE7D0"/>
                    </a:solidFill>
                  </a:tcPr>
                </a:tc>
                <a:extLst>
                  <a:ext uri="{0D108BD9-81ED-4DB2-BD59-A6C34878D82A}">
                    <a16:rowId xmlns:a16="http://schemas.microsoft.com/office/drawing/2014/main" val="10003"/>
                  </a:ext>
                </a:extLst>
              </a:tr>
            </a:tbl>
          </a:graphicData>
        </a:graphic>
      </p:graphicFrame>
      <p:graphicFrame>
        <p:nvGraphicFramePr>
          <p:cNvPr id="730" name="Tabella 3-2-1"/>
          <p:cNvGraphicFramePr/>
          <p:nvPr>
            <p:extLst>
              <p:ext uri="{D42A27DB-BD31-4B8C-83A1-F6EECF244321}">
                <p14:modId xmlns:p14="http://schemas.microsoft.com/office/powerpoint/2010/main" val="433435850"/>
              </p:ext>
            </p:extLst>
          </p:nvPr>
        </p:nvGraphicFramePr>
        <p:xfrm>
          <a:off x="14326776" y="10556632"/>
          <a:ext cx="6914250" cy="1959710"/>
        </p:xfrm>
        <a:graphic>
          <a:graphicData uri="http://schemas.openxmlformats.org/drawingml/2006/table">
            <a:tbl>
              <a:tblPr firstRow="1" bandRow="1">
                <a:tableStyleId>{C7B018BB-80A7-4F77-B60F-C8B233D01FF8}</a:tableStyleId>
              </a:tblPr>
              <a:tblGrid>
                <a:gridCol w="3457125">
                  <a:extLst>
                    <a:ext uri="{9D8B030D-6E8A-4147-A177-3AD203B41FA5}">
                      <a16:colId xmlns:a16="http://schemas.microsoft.com/office/drawing/2014/main" val="20000"/>
                    </a:ext>
                  </a:extLst>
                </a:gridCol>
                <a:gridCol w="3457125">
                  <a:extLst>
                    <a:ext uri="{9D8B030D-6E8A-4147-A177-3AD203B41FA5}">
                      <a16:colId xmlns:a16="http://schemas.microsoft.com/office/drawing/2014/main" val="20001"/>
                    </a:ext>
                  </a:extLst>
                </a:gridCol>
              </a:tblGrid>
              <a:tr h="531097">
                <a:tc gridSpan="2">
                  <a:txBody>
                    <a:bodyPr/>
                    <a:lstStyle/>
                    <a:p>
                      <a:pPr algn="ctr" defTabSz="4878075">
                        <a:defRPr sz="1800" b="0">
                          <a:solidFill>
                            <a:srgbClr val="000000"/>
                          </a:solidFill>
                        </a:defRPr>
                      </a:pPr>
                      <a:r>
                        <a:rPr sz="2300" b="1">
                          <a:latin typeface="Calibri"/>
                          <a:ea typeface="Calibri"/>
                          <a:cs typeface="Calibri"/>
                        </a:rPr>
                        <a:t>Photo</a:t>
                      </a:r>
                      <a:r>
                        <a:rPr lang="it-IT" sz="2300" b="1" err="1">
                          <a:latin typeface="Calibri"/>
                          <a:ea typeface="Calibri"/>
                          <a:cs typeface="Calibri"/>
                        </a:rPr>
                        <a:t>n</a:t>
                      </a:r>
                      <a:r>
                        <a:rPr sz="2300" b="1">
                          <a:latin typeface="Calibri"/>
                          <a:ea typeface="Calibri"/>
                          <a:cs typeface="Calibri"/>
                        </a:rPr>
                        <a:t>s</a:t>
                      </a:r>
                    </a:p>
                  </a:txBody>
                  <a:tcPr marL="0" marR="0" marT="0" marB="0" anchor="ctr" horzOverflow="overflow">
                    <a:lnL w="3175">
                      <a:solidFill>
                        <a:srgbClr val="FFFFFF"/>
                      </a:solidFill>
                    </a:lnL>
                    <a:lnR w="3175">
                      <a:solidFill>
                        <a:srgbClr val="FFFFFF"/>
                      </a:solidFill>
                    </a:lnR>
                    <a:lnT w="3175">
                      <a:solidFill>
                        <a:srgbClr val="FFFFFF"/>
                      </a:solidFill>
                    </a:lnT>
                    <a:lnB w="25400">
                      <a:solidFill>
                        <a:srgbClr val="FFFFFF"/>
                      </a:solidFill>
                    </a:lnB>
                    <a:solidFill>
                      <a:srgbClr val="9BBB59"/>
                    </a:solidFill>
                  </a:tcPr>
                </a:tc>
                <a:tc hMerge="1">
                  <a:txBody>
                    <a:bodyPr/>
                    <a:lstStyle/>
                    <a:p>
                      <a:endParaRPr lang="it-IT"/>
                    </a:p>
                  </a:txBody>
                  <a:tcPr/>
                </a:tc>
                <a:extLst>
                  <a:ext uri="{0D108BD9-81ED-4DB2-BD59-A6C34878D82A}">
                    <a16:rowId xmlns:a16="http://schemas.microsoft.com/office/drawing/2014/main" val="10000"/>
                  </a:ext>
                </a:extLst>
              </a:tr>
              <a:tr h="541375">
                <a:tc>
                  <a:txBody>
                    <a:bodyPr/>
                    <a:lstStyle/>
                    <a:p>
                      <a:pPr algn="l" defTabSz="457200">
                        <a:defRPr sz="1800">
                          <a:solidFill>
                            <a:srgbClr val="000000"/>
                          </a:solidFill>
                        </a:defRPr>
                      </a:pPr>
                      <a:r>
                        <a:rPr sz="2300" b="1">
                          <a:latin typeface="Calibri"/>
                          <a:ea typeface="Calibri"/>
                          <a:cs typeface="Calibri"/>
                        </a:rPr>
                        <a:t>Energy [MeV]</a:t>
                      </a: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tc>
                  <a:txBody>
                    <a:bodyPr/>
                    <a:lstStyle/>
                    <a:p>
                      <a:pPr algn="ctr" defTabSz="457200">
                        <a:defRPr sz="2300">
                          <a:solidFill>
                            <a:srgbClr val="000000"/>
                          </a:solidFill>
                          <a:latin typeface="Calibri"/>
                          <a:ea typeface="Calibri"/>
                          <a:cs typeface="Calibri"/>
                        </a:defRPr>
                      </a:pPr>
                      <a:r>
                        <a:rPr lang="it-IT"/>
                        <a:t>up to 10 MeV</a:t>
                      </a:r>
                      <a:endParaRP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extLst>
                  <a:ext uri="{0D108BD9-81ED-4DB2-BD59-A6C34878D82A}">
                    <a16:rowId xmlns:a16="http://schemas.microsoft.com/office/drawing/2014/main" val="10001"/>
                  </a:ext>
                </a:extLst>
              </a:tr>
              <a:tr h="887238">
                <a:tc>
                  <a:txBody>
                    <a:bodyPr/>
                    <a:lstStyle/>
                    <a:p>
                      <a:pPr algn="l" defTabSz="457200">
                        <a:defRPr sz="1800">
                          <a:solidFill>
                            <a:srgbClr val="000000"/>
                          </a:solidFill>
                        </a:defRPr>
                      </a:pPr>
                      <a:r>
                        <a:rPr sz="2300" b="1">
                          <a:latin typeface="Calibri"/>
                          <a:ea typeface="Calibri"/>
                          <a:cs typeface="Calibri"/>
                        </a:rPr>
                        <a:t>Number of particles per pulse</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2300">
                          <a:solidFill>
                            <a:srgbClr val="000000"/>
                          </a:solidFill>
                          <a:latin typeface="Calibri"/>
                          <a:ea typeface="Calibri"/>
                          <a:cs typeface="Calibri"/>
                        </a:defRPr>
                      </a:pPr>
                      <a:r>
                        <a:rPr lang="it-IT" sz="2300">
                          <a:latin typeface="Calibri"/>
                          <a:ea typeface="Calibri"/>
                          <a:cs typeface="Calibri"/>
                        </a:rPr>
                        <a:t>1E09 - 1E010</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extLst>
                  <a:ext uri="{0D108BD9-81ED-4DB2-BD59-A6C34878D82A}">
                    <a16:rowId xmlns:a16="http://schemas.microsoft.com/office/drawing/2014/main" val="10002"/>
                  </a:ext>
                </a:extLst>
              </a:tr>
            </a:tbl>
          </a:graphicData>
        </a:graphic>
      </p:graphicFrame>
      <p:pic>
        <p:nvPicPr>
          <p:cNvPr id="731" name="facility.png" descr="facility.png"/>
          <p:cNvPicPr>
            <a:picLocks noChangeAspect="1"/>
          </p:cNvPicPr>
          <p:nvPr/>
        </p:nvPicPr>
        <p:blipFill>
          <a:blip r:embed="rId3"/>
          <a:stretch>
            <a:fillRect/>
          </a:stretch>
        </p:blipFill>
        <p:spPr>
          <a:xfrm>
            <a:off x="1551871" y="5169388"/>
            <a:ext cx="9044150" cy="6621610"/>
          </a:xfrm>
          <a:prstGeom prst="rect">
            <a:avLst/>
          </a:prstGeom>
          <a:ln w="12700">
            <a:miter lim="400000"/>
          </a:ln>
        </p:spPr>
      </p:pic>
      <p:sp>
        <p:nvSpPr>
          <p:cNvPr id="732" name="E1…"/>
          <p:cNvSpPr/>
          <p:nvPr/>
        </p:nvSpPr>
        <p:spPr>
          <a:xfrm>
            <a:off x="453183" y="10821908"/>
            <a:ext cx="3464722" cy="2751963"/>
          </a:xfrm>
          <a:prstGeom prst="roundRect">
            <a:avLst>
              <a:gd name="adj" fmla="val 21060"/>
            </a:avLst>
          </a:prstGeom>
          <a:solidFill>
            <a:srgbClr val="9BBB59"/>
          </a:solidFill>
          <a:ln w="25400">
            <a:solidFill>
              <a:srgbClr val="FFFFFF"/>
            </a:solidFill>
          </a:ln>
          <a:effectLst>
            <a:outerShdw blurRad="25400" dist="127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391" tIns="34391" rIns="34391" bIns="34391" anchor="ctr"/>
          <a:lstStyle/>
          <a:p>
            <a:pPr defTabSz="970560">
              <a:defRPr sz="2300" b="1" u="sng">
                <a:solidFill>
                  <a:srgbClr val="29297A"/>
                </a:solidFill>
                <a:latin typeface="Arial"/>
                <a:ea typeface="Arial"/>
                <a:cs typeface="Arial"/>
                <a:sym typeface="Arial"/>
              </a:defRPr>
            </a:pPr>
            <a:r>
              <a:t>E1</a:t>
            </a:r>
          </a:p>
          <a:p>
            <a:pPr algn="l" defTabSz="970560">
              <a:defRPr sz="2300" b="1">
                <a:solidFill>
                  <a:srgbClr val="FFFC79"/>
                </a:solidFill>
                <a:latin typeface="Arial"/>
                <a:ea typeface="Arial"/>
                <a:cs typeface="Arial"/>
                <a:sym typeface="Arial"/>
              </a:defRPr>
            </a:pPr>
            <a:r>
              <a:t>production of</a:t>
            </a:r>
          </a:p>
          <a:p>
            <a:pPr marL="228600" indent="-228600" algn="l" defTabSz="970560">
              <a:buSzPct val="100000"/>
              <a:buChar char="•"/>
              <a:defRPr sz="2300" b="1">
                <a:solidFill>
                  <a:srgbClr val="FFFC79"/>
                </a:solidFill>
                <a:latin typeface="Arial"/>
                <a:ea typeface="Arial"/>
                <a:cs typeface="Arial"/>
                <a:sym typeface="Arial"/>
              </a:defRPr>
            </a:pPr>
            <a:r>
              <a:t>protons</a:t>
            </a:r>
          </a:p>
          <a:p>
            <a:pPr marL="228600" indent="-228600" algn="l" defTabSz="970560">
              <a:buSzPct val="100000"/>
              <a:buChar char="•"/>
              <a:defRPr sz="2300" b="1">
                <a:solidFill>
                  <a:srgbClr val="FFFC79"/>
                </a:solidFill>
                <a:latin typeface="Arial"/>
                <a:ea typeface="Arial"/>
                <a:cs typeface="Arial"/>
                <a:sym typeface="Arial"/>
              </a:defRPr>
            </a:pPr>
            <a:r>
              <a:t>ions</a:t>
            </a:r>
          </a:p>
          <a:p>
            <a:pPr marL="228600" indent="-228600" algn="l" defTabSz="970560">
              <a:buSzPct val="100000"/>
              <a:buChar char="•"/>
              <a:defRPr sz="2300" b="1">
                <a:solidFill>
                  <a:srgbClr val="FFFC79"/>
                </a:solidFill>
                <a:latin typeface="Arial"/>
                <a:ea typeface="Arial"/>
                <a:cs typeface="Arial"/>
                <a:sym typeface="Arial"/>
              </a:defRPr>
            </a:pPr>
            <a:r>
              <a:t>electrons</a:t>
            </a:r>
          </a:p>
          <a:p>
            <a:pPr marL="228600" indent="-228600" algn="l" defTabSz="970560">
              <a:buSzPct val="100000"/>
              <a:buChar char="•"/>
              <a:defRPr sz="2300" b="1">
                <a:solidFill>
                  <a:srgbClr val="FFFC79"/>
                </a:solidFill>
                <a:latin typeface="Arial"/>
                <a:ea typeface="Arial"/>
                <a:cs typeface="Arial"/>
                <a:sym typeface="Arial"/>
              </a:defRPr>
            </a:pPr>
            <a:r>
              <a:t>photons</a:t>
            </a:r>
          </a:p>
          <a:p>
            <a:pPr marL="228600" indent="-228600" algn="l" defTabSz="970560">
              <a:buSzPct val="100000"/>
              <a:buChar char="•"/>
              <a:defRPr sz="2300" b="1">
                <a:solidFill>
                  <a:srgbClr val="FFFC79"/>
                </a:solidFill>
                <a:latin typeface="Arial"/>
                <a:ea typeface="Arial"/>
                <a:cs typeface="Arial"/>
                <a:sym typeface="Arial"/>
              </a:defRPr>
            </a:pPr>
            <a:r>
              <a:t>neutrons</a:t>
            </a:r>
          </a:p>
        </p:txBody>
      </p:sp>
      <p:sp>
        <p:nvSpPr>
          <p:cNvPr id="733" name="E2…"/>
          <p:cNvSpPr/>
          <p:nvPr/>
        </p:nvSpPr>
        <p:spPr>
          <a:xfrm>
            <a:off x="8421261" y="10821908"/>
            <a:ext cx="3770739" cy="2467706"/>
          </a:xfrm>
          <a:prstGeom prst="roundRect">
            <a:avLst>
              <a:gd name="adj" fmla="val 25181"/>
            </a:avLst>
          </a:prstGeom>
          <a:solidFill>
            <a:srgbClr val="9BBB59"/>
          </a:solidFill>
          <a:ln w="25400">
            <a:solidFill>
              <a:srgbClr val="FFFFFF"/>
            </a:solidFill>
          </a:ln>
          <a:effectLst>
            <a:outerShdw blurRad="25400" dist="127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391" tIns="34391" rIns="34391" bIns="34391"/>
          <a:lstStyle/>
          <a:p>
            <a:pPr defTabSz="970560">
              <a:defRPr sz="2300" b="1" u="sng">
                <a:solidFill>
                  <a:srgbClr val="29297A"/>
                </a:solidFill>
                <a:latin typeface="Arial"/>
                <a:ea typeface="Arial"/>
                <a:cs typeface="Arial"/>
                <a:sym typeface="Arial"/>
              </a:defRPr>
            </a:pPr>
            <a:r>
              <a:t>E2</a:t>
            </a:r>
          </a:p>
          <a:p>
            <a:pPr marL="228600" indent="-228600" algn="l" defTabSz="970560">
              <a:buSzPct val="100000"/>
              <a:buChar char="•"/>
              <a:defRPr sz="2300" b="1">
                <a:solidFill>
                  <a:srgbClr val="FFFC79"/>
                </a:solidFill>
                <a:latin typeface="Arial"/>
                <a:ea typeface="Arial"/>
                <a:cs typeface="Arial"/>
                <a:sym typeface="Arial"/>
              </a:defRPr>
            </a:pPr>
            <a:r>
              <a:t>warm dense matter</a:t>
            </a:r>
          </a:p>
          <a:p>
            <a:pPr marL="228600" indent="-228600" algn="l" defTabSz="970560">
              <a:buSzPct val="100000"/>
              <a:buChar char="•"/>
              <a:defRPr sz="2300" b="1">
                <a:solidFill>
                  <a:srgbClr val="FFFC79"/>
                </a:solidFill>
                <a:latin typeface="Arial"/>
                <a:ea typeface="Arial"/>
                <a:cs typeface="Arial"/>
                <a:sym typeface="Arial"/>
              </a:defRPr>
            </a:pPr>
            <a:r>
              <a:t>nuclear physics</a:t>
            </a:r>
          </a:p>
          <a:p>
            <a:pPr marL="228600" indent="-228600" algn="l" defTabSz="970560">
              <a:buSzPct val="100000"/>
              <a:buChar char="•"/>
              <a:defRPr sz="2300" b="1">
                <a:solidFill>
                  <a:srgbClr val="FFFC79"/>
                </a:solidFill>
                <a:latin typeface="Arial"/>
                <a:ea typeface="Arial"/>
                <a:cs typeface="Arial"/>
                <a:sym typeface="Arial"/>
              </a:defRPr>
            </a:pPr>
            <a:r>
              <a:t>beam-plasma interaction</a:t>
            </a:r>
          </a:p>
          <a:p>
            <a:pPr marL="228600" indent="-228600" algn="l" defTabSz="970560">
              <a:buSzPct val="100000"/>
              <a:buChar char="•"/>
              <a:defRPr sz="2300" b="1">
                <a:solidFill>
                  <a:srgbClr val="FFFC79"/>
                </a:solidFill>
                <a:latin typeface="Arial"/>
                <a:ea typeface="Arial"/>
                <a:cs typeface="Arial"/>
                <a:sym typeface="Arial"/>
              </a:defRPr>
            </a:pPr>
            <a:r>
              <a:t>stopping power </a:t>
            </a:r>
          </a:p>
        </p:txBody>
      </p:sp>
      <p:sp>
        <p:nvSpPr>
          <p:cNvPr id="734" name="TextBox 3"/>
          <p:cNvSpPr txBox="1"/>
          <p:nvPr/>
        </p:nvSpPr>
        <p:spPr>
          <a:xfrm>
            <a:off x="1704361" y="2380263"/>
            <a:ext cx="10716197" cy="1169551"/>
          </a:xfrm>
          <a:prstGeom prst="rect">
            <a:avLst/>
          </a:prstGeom>
          <a:solidFill>
            <a:srgbClr val="1E4C7C"/>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914400">
              <a:defRPr sz="3500">
                <a:solidFill>
                  <a:srgbClr val="FFFFFF"/>
                </a:solidFill>
                <a:latin typeface="Arial"/>
                <a:ea typeface="Arial"/>
                <a:cs typeface="Arial"/>
                <a:sym typeface="Arial"/>
              </a:defRPr>
            </a:lvl1pPr>
          </a:lstStyle>
          <a:p>
            <a:r>
              <a:rPr lang="it-IT"/>
              <a:t>I-LUCE </a:t>
            </a:r>
            <a:r>
              <a:rPr lang="it-IT" err="1"/>
              <a:t>is</a:t>
            </a:r>
            <a:r>
              <a:rPr lang="it-IT"/>
              <a:t> a </a:t>
            </a:r>
            <a:r>
              <a:rPr lang="it-IT" err="1"/>
              <a:t>complex</a:t>
            </a:r>
            <a:r>
              <a:rPr lang="it-IT"/>
              <a:t> facility featuring a multi-</a:t>
            </a:r>
            <a:r>
              <a:rPr lang="it-IT" err="1"/>
              <a:t>radiation</a:t>
            </a:r>
            <a:r>
              <a:rPr lang="it-IT"/>
              <a:t> source and </a:t>
            </a:r>
            <a:r>
              <a:rPr lang="it-IT" err="1"/>
              <a:t>serving</a:t>
            </a:r>
            <a:r>
              <a:rPr lang="it-IT"/>
              <a:t> a diverse </a:t>
            </a:r>
            <a:r>
              <a:rPr lang="it-IT" err="1"/>
              <a:t>type</a:t>
            </a:r>
            <a:r>
              <a:rPr lang="it-IT"/>
              <a:t> of </a:t>
            </a:r>
            <a:r>
              <a:rPr lang="it-IT" err="1"/>
              <a:t>external</a:t>
            </a:r>
            <a:r>
              <a:rPr lang="it-IT"/>
              <a:t> users</a:t>
            </a:r>
            <a:endParaRPr/>
          </a:p>
        </p:txBody>
      </p:sp>
      <p:sp>
        <p:nvSpPr>
          <p:cNvPr id="3" name="CasellaDiTesto 2">
            <a:extLst>
              <a:ext uri="{FF2B5EF4-FFF2-40B4-BE49-F238E27FC236}">
                <a16:creationId xmlns:a16="http://schemas.microsoft.com/office/drawing/2014/main" id="{E9E27C8F-605E-56FA-B6D7-044C1C0B21AC}"/>
              </a:ext>
            </a:extLst>
          </p:cNvPr>
          <p:cNvSpPr txBox="1"/>
          <p:nvPr/>
        </p:nvSpPr>
        <p:spPr>
          <a:xfrm>
            <a:off x="1704361" y="3654791"/>
            <a:ext cx="4799528" cy="1292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sz="2600">
                <a:solidFill>
                  <a:schemeClr val="accent1">
                    <a:lumMod val="50000"/>
                  </a:schemeClr>
                </a:solidFill>
              </a:rPr>
              <a:t>Three </a:t>
            </a:r>
            <a:r>
              <a:rPr lang="it-IT" sz="2600" err="1">
                <a:solidFill>
                  <a:schemeClr val="accent1">
                    <a:lumMod val="50000"/>
                  </a:schemeClr>
                </a:solidFill>
              </a:rPr>
              <a:t>different</a:t>
            </a:r>
            <a:r>
              <a:rPr lang="it-IT" sz="2600">
                <a:solidFill>
                  <a:schemeClr val="accent1">
                    <a:lumMod val="50000"/>
                  </a:schemeClr>
                </a:solidFill>
              </a:rPr>
              <a:t> </a:t>
            </a:r>
            <a:r>
              <a:rPr lang="it-IT" sz="2600" err="1">
                <a:solidFill>
                  <a:schemeClr val="accent1">
                    <a:lumMod val="50000"/>
                  </a:schemeClr>
                </a:solidFill>
              </a:rPr>
              <a:t>types</a:t>
            </a:r>
            <a:r>
              <a:rPr lang="it-IT" sz="2600">
                <a:solidFill>
                  <a:schemeClr val="accent1">
                    <a:lumMod val="50000"/>
                  </a:schemeClr>
                </a:solidFill>
              </a:rPr>
              <a:t> of </a:t>
            </a:r>
            <a:r>
              <a:rPr lang="it-IT" sz="2600" err="1">
                <a:solidFill>
                  <a:schemeClr val="accent1">
                    <a:lumMod val="50000"/>
                  </a:schemeClr>
                </a:solidFill>
              </a:rPr>
              <a:t>lasers</a:t>
            </a:r>
            <a:endParaRPr lang="it-IT" sz="2600">
              <a:solidFill>
                <a:schemeClr val="accent1">
                  <a:lumMod val="50000"/>
                </a:schemeClr>
              </a:solidFill>
            </a:endParaRPr>
          </a:p>
          <a:p>
            <a:pPr algn="l"/>
            <a:r>
              <a:rPr lang="it-IT" sz="2600">
                <a:solidFill>
                  <a:schemeClr val="accent1">
                    <a:lumMod val="50000"/>
                  </a:schemeClr>
                </a:solidFill>
              </a:rPr>
              <a:t>Two </a:t>
            </a:r>
            <a:r>
              <a:rPr lang="it-IT" sz="2600" err="1">
                <a:solidFill>
                  <a:schemeClr val="accent1">
                    <a:lumMod val="50000"/>
                  </a:schemeClr>
                </a:solidFill>
              </a:rPr>
              <a:t>irradiation</a:t>
            </a:r>
            <a:r>
              <a:rPr lang="it-IT" sz="2600">
                <a:solidFill>
                  <a:schemeClr val="accent1">
                    <a:lumMod val="50000"/>
                  </a:schemeClr>
                </a:solidFill>
              </a:rPr>
              <a:t> </a:t>
            </a:r>
            <a:r>
              <a:rPr lang="it-IT" sz="2600" err="1">
                <a:solidFill>
                  <a:schemeClr val="accent1">
                    <a:lumMod val="50000"/>
                  </a:schemeClr>
                </a:solidFill>
              </a:rPr>
              <a:t>areas</a:t>
            </a:r>
            <a:endParaRPr lang="it-IT" sz="2600">
              <a:solidFill>
                <a:schemeClr val="accent1">
                  <a:lumMod val="50000"/>
                </a:schemeClr>
              </a:solidFill>
            </a:endParaRPr>
          </a:p>
          <a:p>
            <a:pPr algn="l"/>
            <a:r>
              <a:rPr lang="it-IT" sz="2600">
                <a:solidFill>
                  <a:schemeClr val="accent1">
                    <a:lumMod val="50000"/>
                  </a:schemeClr>
                </a:solidFill>
              </a:rPr>
              <a:t>More </a:t>
            </a:r>
            <a:r>
              <a:rPr lang="it-IT" sz="2600" err="1">
                <a:solidFill>
                  <a:schemeClr val="accent1">
                    <a:lumMod val="50000"/>
                  </a:schemeClr>
                </a:solidFill>
              </a:rPr>
              <a:t>than</a:t>
            </a:r>
            <a:r>
              <a:rPr lang="it-IT" sz="2600">
                <a:solidFill>
                  <a:schemeClr val="accent1">
                    <a:lumMod val="50000"/>
                  </a:schemeClr>
                </a:solidFill>
              </a:rPr>
              <a:t> </a:t>
            </a:r>
            <a:r>
              <a:rPr lang="it-IT" sz="2600" err="1">
                <a:solidFill>
                  <a:schemeClr val="accent1">
                    <a:lumMod val="50000"/>
                  </a:schemeClr>
                </a:solidFill>
              </a:rPr>
              <a:t>two</a:t>
            </a:r>
            <a:r>
              <a:rPr lang="it-IT" sz="2600">
                <a:solidFill>
                  <a:schemeClr val="accent1">
                    <a:lumMod val="50000"/>
                  </a:schemeClr>
                </a:solidFill>
              </a:rPr>
              <a:t> </a:t>
            </a:r>
            <a:r>
              <a:rPr lang="it-IT" sz="2600" err="1">
                <a:solidFill>
                  <a:schemeClr val="accent1">
                    <a:lumMod val="50000"/>
                  </a:schemeClr>
                </a:solidFill>
              </a:rPr>
              <a:t>beamlines</a:t>
            </a:r>
            <a:endParaRPr lang="it-IT" sz="2600">
              <a:solidFill>
                <a:schemeClr val="accent1">
                  <a:lumMod val="50000"/>
                </a:schemeClr>
              </a:solidFill>
            </a:endParaRPr>
          </a:p>
        </p:txBody>
      </p:sp>
      <p:sp>
        <p:nvSpPr>
          <p:cNvPr id="4" name="TextBox 3">
            <a:extLst>
              <a:ext uri="{FF2B5EF4-FFF2-40B4-BE49-F238E27FC236}">
                <a16:creationId xmlns:a16="http://schemas.microsoft.com/office/drawing/2014/main" id="{36391546-A192-F6C8-9E29-27508566BB17}"/>
              </a:ext>
            </a:extLst>
          </p:cNvPr>
          <p:cNvSpPr txBox="1"/>
          <p:nvPr/>
        </p:nvSpPr>
        <p:spPr>
          <a:xfrm rot="5400000">
            <a:off x="16458662" y="6947115"/>
            <a:ext cx="10716197" cy="707886"/>
          </a:xfrm>
          <a:prstGeom prst="rect">
            <a:avLst/>
          </a:prstGeom>
          <a:solidFill>
            <a:srgbClr val="9BBC59"/>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914400">
              <a:defRPr sz="3500">
                <a:solidFill>
                  <a:srgbClr val="FFFFFF"/>
                </a:solidFill>
                <a:latin typeface="Arial"/>
                <a:ea typeface="Arial"/>
                <a:cs typeface="Arial"/>
                <a:sym typeface="Arial"/>
              </a:defRPr>
            </a:lvl1pPr>
          </a:lstStyle>
          <a:p>
            <a:r>
              <a:rPr lang="it-IT" sz="4000" b="1">
                <a:solidFill>
                  <a:schemeClr val="tx1">
                    <a:lumMod val="50000"/>
                  </a:schemeClr>
                </a:solidFill>
                <a:latin typeface="Calibri" panose="020F0502020204030204" pitchFamily="34" charset="0"/>
                <a:cs typeface="Calibri" panose="020F0502020204030204" pitchFamily="34" charset="0"/>
              </a:rPr>
              <a:t>Multi-</a:t>
            </a:r>
            <a:r>
              <a:rPr lang="it-IT" sz="4000" b="1" err="1">
                <a:solidFill>
                  <a:schemeClr val="tx1">
                    <a:lumMod val="50000"/>
                  </a:schemeClr>
                </a:solidFill>
                <a:latin typeface="Calibri" panose="020F0502020204030204" pitchFamily="34" charset="0"/>
                <a:cs typeface="Calibri" panose="020F0502020204030204" pitchFamily="34" charset="0"/>
              </a:rPr>
              <a:t>radiation</a:t>
            </a:r>
            <a:r>
              <a:rPr lang="it-IT" sz="4000" b="1">
                <a:solidFill>
                  <a:schemeClr val="tx1">
                    <a:lumMod val="50000"/>
                  </a:schemeClr>
                </a:solidFill>
                <a:latin typeface="Calibri" panose="020F0502020204030204" pitchFamily="34" charset="0"/>
                <a:cs typeface="Calibri" panose="020F0502020204030204" pitchFamily="34" charset="0"/>
              </a:rPr>
              <a:t> facility</a:t>
            </a:r>
            <a:endParaRPr sz="4000" b="1">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facility.png" descr="facility.png">
            <a:extLst>
              <a:ext uri="{FF2B5EF4-FFF2-40B4-BE49-F238E27FC236}">
                <a16:creationId xmlns:a16="http://schemas.microsoft.com/office/drawing/2014/main" id="{E9FD6F76-E72A-F917-163C-75902ED02A3F}"/>
              </a:ext>
            </a:extLst>
          </p:cNvPr>
          <p:cNvPicPr>
            <a:picLocks noChangeAspect="1"/>
          </p:cNvPicPr>
          <p:nvPr/>
        </p:nvPicPr>
        <p:blipFill>
          <a:blip r:embed="rId2"/>
          <a:stretch>
            <a:fillRect/>
          </a:stretch>
        </p:blipFill>
        <p:spPr>
          <a:xfrm>
            <a:off x="1551871" y="5169388"/>
            <a:ext cx="9044150" cy="6621610"/>
          </a:xfrm>
          <a:prstGeom prst="rect">
            <a:avLst/>
          </a:prstGeom>
          <a:ln w="12700">
            <a:miter lim="400000"/>
          </a:ln>
        </p:spPr>
      </p:pic>
      <p:sp>
        <p:nvSpPr>
          <p:cNvPr id="736" name="Testo"/>
          <p:cNvSpPr txBox="1">
            <a:spLocks noGrp="1"/>
          </p:cNvSpPr>
          <p:nvPr>
            <p:ph type="sldNum" sz="quarter" idx="4294967295"/>
          </p:nvPr>
        </p:nvSpPr>
        <p:spPr>
          <a:xfrm>
            <a:off x="834823" y="1906871"/>
            <a:ext cx="290831" cy="473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lvl1pPr algn="ctr" defTabSz="584200">
              <a:defRPr sz="2500" b="1">
                <a:solidFill>
                  <a:srgbClr val="FFFFFF"/>
                </a:solidFill>
                <a:latin typeface="+mj-lt"/>
                <a:ea typeface="+mj-ea"/>
                <a:cs typeface="+mj-cs"/>
                <a:sym typeface="Helvetica Neue"/>
              </a:defRPr>
            </a:lvl1pPr>
          </a:lstStyle>
          <a:p>
            <a:fld id="{86CB4B4D-7CA3-9044-876B-883B54F8677D}" type="slidenum">
              <a:rPr/>
              <a:t>9</a:t>
            </a:fld>
            <a:endParaRPr/>
          </a:p>
        </p:txBody>
      </p:sp>
      <p:sp>
        <p:nvSpPr>
          <p:cNvPr id="737" name="Possibile sigla sperimentale"/>
          <p:cNvSpPr txBox="1"/>
          <p:nvPr/>
        </p:nvSpPr>
        <p:spPr>
          <a:xfrm>
            <a:off x="453183" y="401579"/>
            <a:ext cx="21857226" cy="143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200">
                <a:solidFill>
                  <a:srgbClr val="244D7F"/>
                </a:solidFill>
              </a:defRPr>
            </a:lvl1pPr>
          </a:lstStyle>
          <a:p>
            <a:r>
              <a:t>Local website</a:t>
            </a:r>
          </a:p>
        </p:txBody>
      </p:sp>
      <p:pic>
        <p:nvPicPr>
          <p:cNvPr id="738" name="LOGO_INFN_NEWS_sito.jpg" descr="LOGO_INFN_NEWS_sito.jpg"/>
          <p:cNvPicPr>
            <a:picLocks noChangeAspect="1"/>
          </p:cNvPicPr>
          <p:nvPr/>
        </p:nvPicPr>
        <p:blipFill>
          <a:blip r:embed="rId3"/>
          <a:srcRect l="8621" r="8621"/>
          <a:stretch>
            <a:fillRect/>
          </a:stretch>
        </p:blipFill>
        <p:spPr>
          <a:xfrm>
            <a:off x="22170704" y="139700"/>
            <a:ext cx="2098990" cy="1407658"/>
          </a:xfrm>
          <a:prstGeom prst="rect">
            <a:avLst/>
          </a:prstGeom>
          <a:ln w="25400">
            <a:solidFill>
              <a:srgbClr val="F3F7F5"/>
            </a:solidFill>
            <a:miter lim="400000"/>
          </a:ln>
          <a:effectLst>
            <a:outerShdw blurRad="63500" dist="25400" dir="3600000" rotWithShape="0">
              <a:srgbClr val="000000">
                <a:alpha val="70000"/>
              </a:srgbClr>
            </a:outerShdw>
          </a:effectLst>
        </p:spPr>
      </p:pic>
      <p:graphicFrame>
        <p:nvGraphicFramePr>
          <p:cNvPr id="739" name="Tabella 3"/>
          <p:cNvGraphicFramePr/>
          <p:nvPr/>
        </p:nvGraphicFramePr>
        <p:xfrm>
          <a:off x="14325189" y="1942959"/>
          <a:ext cx="6914250" cy="2489928"/>
        </p:xfrm>
        <a:graphic>
          <a:graphicData uri="http://schemas.openxmlformats.org/drawingml/2006/table">
            <a:tbl>
              <a:tblPr firstRow="1" bandRow="1">
                <a:tableStyleId>{C7B018BB-80A7-4F77-B60F-C8B233D01FF8}</a:tableStyleId>
              </a:tblPr>
              <a:tblGrid>
                <a:gridCol w="3457125">
                  <a:extLst>
                    <a:ext uri="{9D8B030D-6E8A-4147-A177-3AD203B41FA5}">
                      <a16:colId xmlns:a16="http://schemas.microsoft.com/office/drawing/2014/main" val="20000"/>
                    </a:ext>
                  </a:extLst>
                </a:gridCol>
                <a:gridCol w="3457125">
                  <a:extLst>
                    <a:ext uri="{9D8B030D-6E8A-4147-A177-3AD203B41FA5}">
                      <a16:colId xmlns:a16="http://schemas.microsoft.com/office/drawing/2014/main" val="20001"/>
                    </a:ext>
                  </a:extLst>
                </a:gridCol>
              </a:tblGrid>
              <a:tr h="531097">
                <a:tc gridSpan="2">
                  <a:txBody>
                    <a:bodyPr/>
                    <a:lstStyle/>
                    <a:p>
                      <a:pPr algn="ctr" defTabSz="4878075">
                        <a:defRPr sz="1800" b="0">
                          <a:solidFill>
                            <a:srgbClr val="000000"/>
                          </a:solidFill>
                        </a:defRPr>
                      </a:pPr>
                      <a:r>
                        <a:rPr sz="2300" b="1">
                          <a:latin typeface="Calibri"/>
                          <a:ea typeface="Calibri"/>
                          <a:cs typeface="Calibri"/>
                        </a:rPr>
                        <a:t>Protons</a:t>
                      </a:r>
                    </a:p>
                  </a:txBody>
                  <a:tcPr marL="0" marR="0" marT="0" marB="0" anchor="ctr" horzOverflow="overflow">
                    <a:lnL w="3175">
                      <a:solidFill>
                        <a:srgbClr val="FFFFFF"/>
                      </a:solidFill>
                    </a:lnL>
                    <a:lnR w="3175">
                      <a:solidFill>
                        <a:srgbClr val="FFFFFF"/>
                      </a:solidFill>
                    </a:lnR>
                    <a:lnT w="3175">
                      <a:solidFill>
                        <a:srgbClr val="FFFFFF"/>
                      </a:solidFill>
                    </a:lnT>
                    <a:lnB w="25400">
                      <a:solidFill>
                        <a:srgbClr val="FFFFFF"/>
                      </a:solidFill>
                    </a:lnB>
                    <a:solidFill>
                      <a:srgbClr val="9BBB59"/>
                    </a:solidFill>
                  </a:tcPr>
                </a:tc>
                <a:tc hMerge="1">
                  <a:txBody>
                    <a:bodyPr/>
                    <a:lstStyle/>
                    <a:p>
                      <a:endParaRPr lang="it-IT"/>
                    </a:p>
                  </a:txBody>
                  <a:tcPr/>
                </a:tc>
                <a:extLst>
                  <a:ext uri="{0D108BD9-81ED-4DB2-BD59-A6C34878D82A}">
                    <a16:rowId xmlns:a16="http://schemas.microsoft.com/office/drawing/2014/main" val="10000"/>
                  </a:ext>
                </a:extLst>
              </a:tr>
              <a:tr h="541375">
                <a:tc>
                  <a:txBody>
                    <a:bodyPr/>
                    <a:lstStyle/>
                    <a:p>
                      <a:pPr algn="l" defTabSz="457200">
                        <a:defRPr sz="1800">
                          <a:solidFill>
                            <a:srgbClr val="000000"/>
                          </a:solidFill>
                        </a:defRPr>
                      </a:pPr>
                      <a:r>
                        <a:rPr sz="2300" b="1">
                          <a:latin typeface="Calibri"/>
                          <a:ea typeface="Calibri"/>
                          <a:cs typeface="Calibri"/>
                        </a:rPr>
                        <a:t>Energy [MeV]</a:t>
                      </a: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tc>
                  <a:txBody>
                    <a:bodyPr/>
                    <a:lstStyle/>
                    <a:p>
                      <a:pPr algn="ctr" defTabSz="457200">
                        <a:defRPr sz="1800">
                          <a:solidFill>
                            <a:srgbClr val="000000"/>
                          </a:solidFill>
                        </a:defRPr>
                      </a:pPr>
                      <a:r>
                        <a:rPr sz="2300">
                          <a:latin typeface="Calibri"/>
                          <a:ea typeface="Calibri"/>
                          <a:cs typeface="Calibri"/>
                        </a:rPr>
                        <a:t>up to 40</a:t>
                      </a:r>
                    </a:p>
                  </a:txBody>
                  <a:tcPr marL="84666" marR="84666" marT="84666" marB="84666" anchor="ctr" horzOverflow="overflow">
                    <a:lnL w="3175">
                      <a:solidFill>
                        <a:srgbClr val="FFFFFF"/>
                      </a:solidFill>
                    </a:lnL>
                    <a:lnR w="3175">
                      <a:solidFill>
                        <a:srgbClr val="FFFFFF"/>
                      </a:solidFill>
                    </a:lnR>
                    <a:lnT w="25400">
                      <a:solidFill>
                        <a:srgbClr val="FFFFFF"/>
                      </a:solidFill>
                    </a:lnT>
                    <a:lnB w="3175">
                      <a:solidFill>
                        <a:srgbClr val="FFFFFF"/>
                      </a:solidFill>
                    </a:lnB>
                    <a:solidFill>
                      <a:srgbClr val="DEE7D0"/>
                    </a:solidFill>
                  </a:tcPr>
                </a:tc>
                <a:extLst>
                  <a:ext uri="{0D108BD9-81ED-4DB2-BD59-A6C34878D82A}">
                    <a16:rowId xmlns:a16="http://schemas.microsoft.com/office/drawing/2014/main" val="10001"/>
                  </a:ext>
                </a:extLst>
              </a:tr>
              <a:tr h="887238">
                <a:tc>
                  <a:txBody>
                    <a:bodyPr/>
                    <a:lstStyle/>
                    <a:p>
                      <a:pPr algn="l" defTabSz="457200">
                        <a:defRPr sz="1800">
                          <a:solidFill>
                            <a:srgbClr val="000000"/>
                          </a:solidFill>
                        </a:defRPr>
                      </a:pPr>
                      <a:r>
                        <a:rPr sz="2300" b="1">
                          <a:latin typeface="Calibri"/>
                          <a:ea typeface="Calibri"/>
                          <a:cs typeface="Calibri"/>
                        </a:rPr>
                        <a:t>Number of particles per pulse</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tc>
                  <a:txBody>
                    <a:bodyPr/>
                    <a:lstStyle/>
                    <a:p>
                      <a:pPr algn="ctr" defTabSz="457200">
                        <a:defRPr sz="1800">
                          <a:solidFill>
                            <a:srgbClr val="000000"/>
                          </a:solidFill>
                        </a:defRPr>
                      </a:pPr>
                      <a:r>
                        <a:rPr sz="2300">
                          <a:latin typeface="Calibri"/>
                          <a:ea typeface="Calibri"/>
                          <a:cs typeface="Calibri"/>
                        </a:rPr>
                        <a:t>1E11 -1E12</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EFF3E9"/>
                    </a:solidFill>
                  </a:tcPr>
                </a:tc>
                <a:extLst>
                  <a:ext uri="{0D108BD9-81ED-4DB2-BD59-A6C34878D82A}">
                    <a16:rowId xmlns:a16="http://schemas.microsoft.com/office/drawing/2014/main" val="10002"/>
                  </a:ext>
                </a:extLst>
              </a:tr>
              <a:tr h="530218">
                <a:tc>
                  <a:txBody>
                    <a:bodyPr/>
                    <a:lstStyle/>
                    <a:p>
                      <a:pPr algn="l" defTabSz="457200">
                        <a:defRPr sz="1800">
                          <a:solidFill>
                            <a:srgbClr val="000000"/>
                          </a:solidFill>
                        </a:defRPr>
                      </a:pPr>
                      <a:r>
                        <a:rPr sz="2300" b="1">
                          <a:latin typeface="Calibri"/>
                          <a:ea typeface="Calibri"/>
                          <a:cs typeface="Calibri"/>
                        </a:rPr>
                        <a:t>Beam divergence</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DEE7D0"/>
                    </a:solidFill>
                  </a:tcPr>
                </a:tc>
                <a:tc>
                  <a:txBody>
                    <a:bodyPr/>
                    <a:lstStyle/>
                    <a:p>
                      <a:pPr algn="ctr" defTabSz="457200">
                        <a:defRPr sz="1800">
                          <a:solidFill>
                            <a:srgbClr val="000000"/>
                          </a:solidFill>
                        </a:defRPr>
                      </a:pPr>
                      <a:r>
                        <a:rPr sz="2300">
                          <a:latin typeface="Calibri"/>
                          <a:ea typeface="Calibri"/>
                          <a:cs typeface="Calibri"/>
                        </a:rPr>
                        <a:t>± 20°</a:t>
                      </a:r>
                    </a:p>
                  </a:txBody>
                  <a:tcPr marL="84666" marR="84666" marT="84666" marB="84666" anchor="ctr" horzOverflow="overflow">
                    <a:lnL w="3175">
                      <a:solidFill>
                        <a:srgbClr val="FFFFFF"/>
                      </a:solidFill>
                    </a:lnL>
                    <a:lnR w="3175">
                      <a:solidFill>
                        <a:srgbClr val="FFFFFF"/>
                      </a:solidFill>
                    </a:lnR>
                    <a:lnT w="3175">
                      <a:solidFill>
                        <a:srgbClr val="FFFFFF"/>
                      </a:solidFill>
                    </a:lnT>
                    <a:lnB w="3175">
                      <a:solidFill>
                        <a:srgbClr val="FFFFFF"/>
                      </a:solidFill>
                    </a:lnB>
                    <a:solidFill>
                      <a:srgbClr val="DEE7D0"/>
                    </a:solidFill>
                  </a:tcPr>
                </a:tc>
                <a:extLst>
                  <a:ext uri="{0D108BD9-81ED-4DB2-BD59-A6C34878D82A}">
                    <a16:rowId xmlns:a16="http://schemas.microsoft.com/office/drawing/2014/main" val="10003"/>
                  </a:ext>
                </a:extLst>
              </a:tr>
            </a:tbl>
          </a:graphicData>
        </a:graphic>
      </p:graphicFrame>
      <p:pic>
        <p:nvPicPr>
          <p:cNvPr id="744" name="Screenshot 2025-03-26 alle 08.28.06.png" descr="Screenshot 2025-03-26 alle 08.28.06.png"/>
          <p:cNvPicPr>
            <a:picLocks noChangeAspect="1"/>
          </p:cNvPicPr>
          <p:nvPr/>
        </p:nvPicPr>
        <p:blipFill>
          <a:blip r:embed="rId4"/>
          <a:stretch>
            <a:fillRect/>
          </a:stretch>
        </p:blipFill>
        <p:spPr>
          <a:xfrm>
            <a:off x="13406278" y="6652895"/>
            <a:ext cx="6659795" cy="6375024"/>
          </a:xfrm>
          <a:prstGeom prst="rect">
            <a:avLst/>
          </a:prstGeom>
          <a:ln w="25400">
            <a:solidFill>
              <a:srgbClr val="F3F7F5"/>
            </a:solidFill>
            <a:miter lim="400000"/>
          </a:ln>
          <a:effectLst>
            <a:outerShdw blurRad="63500" dist="25400" dir="3600000" rotWithShape="0">
              <a:srgbClr val="000000">
                <a:alpha val="70000"/>
              </a:srgbClr>
            </a:outerShdw>
          </a:effectLst>
        </p:spPr>
      </p:pic>
      <p:sp>
        <p:nvSpPr>
          <p:cNvPr id="745" name="Linea"/>
          <p:cNvSpPr/>
          <p:nvPr/>
        </p:nvSpPr>
        <p:spPr>
          <a:xfrm flipV="1">
            <a:off x="16422206" y="7386218"/>
            <a:ext cx="4042897" cy="1667199"/>
          </a:xfrm>
          <a:prstGeom prst="line">
            <a:avLst/>
          </a:prstGeom>
          <a:ln w="25400">
            <a:solidFill>
              <a:schemeClr val="accent1"/>
            </a:solidFill>
            <a:tailEnd type="triangle"/>
          </a:ln>
        </p:spPr>
        <p:txBody>
          <a:bodyPr lIns="45718" tIns="45718" rIns="45718" bIns="45718"/>
          <a:lstStyle/>
          <a:p>
            <a:endParaRPr/>
          </a:p>
        </p:txBody>
      </p:sp>
      <p:sp>
        <p:nvSpPr>
          <p:cNvPr id="746" name="Linea"/>
          <p:cNvSpPr/>
          <p:nvPr/>
        </p:nvSpPr>
        <p:spPr>
          <a:xfrm>
            <a:off x="18075816" y="9900830"/>
            <a:ext cx="2389286" cy="420111"/>
          </a:xfrm>
          <a:prstGeom prst="line">
            <a:avLst/>
          </a:prstGeom>
          <a:ln w="25400">
            <a:solidFill>
              <a:schemeClr val="accent1"/>
            </a:solidFill>
            <a:tailEnd type="triangle"/>
          </a:ln>
        </p:spPr>
        <p:txBody>
          <a:bodyPr lIns="45718" tIns="45718" rIns="45718" bIns="45718"/>
          <a:lstStyle/>
          <a:p>
            <a:endParaRPr/>
          </a:p>
        </p:txBody>
      </p:sp>
      <p:sp>
        <p:nvSpPr>
          <p:cNvPr id="747" name="Linea"/>
          <p:cNvSpPr/>
          <p:nvPr/>
        </p:nvSpPr>
        <p:spPr>
          <a:xfrm flipV="1">
            <a:off x="17611443" y="9101990"/>
            <a:ext cx="2853660" cy="516177"/>
          </a:xfrm>
          <a:prstGeom prst="line">
            <a:avLst/>
          </a:prstGeom>
          <a:ln w="25400">
            <a:solidFill>
              <a:schemeClr val="accent1"/>
            </a:solidFill>
            <a:tailEnd type="triangle"/>
          </a:ln>
        </p:spPr>
        <p:txBody>
          <a:bodyPr lIns="45718" tIns="45718" rIns="45718" bIns="45718"/>
          <a:lstStyle/>
          <a:p>
            <a:endParaRPr/>
          </a:p>
        </p:txBody>
      </p:sp>
      <p:sp>
        <p:nvSpPr>
          <p:cNvPr id="748" name="Linea"/>
          <p:cNvSpPr/>
          <p:nvPr/>
        </p:nvSpPr>
        <p:spPr>
          <a:xfrm flipV="1">
            <a:off x="16738805" y="8146822"/>
            <a:ext cx="3861315" cy="1188808"/>
          </a:xfrm>
          <a:prstGeom prst="line">
            <a:avLst/>
          </a:prstGeom>
          <a:ln w="25400">
            <a:solidFill>
              <a:schemeClr val="accent1"/>
            </a:solidFill>
            <a:tailEnd type="triangle"/>
          </a:ln>
        </p:spPr>
        <p:txBody>
          <a:bodyPr lIns="45718" tIns="45718" rIns="45718" bIns="45718"/>
          <a:lstStyle/>
          <a:p>
            <a:endParaRPr/>
          </a:p>
        </p:txBody>
      </p:sp>
      <p:sp>
        <p:nvSpPr>
          <p:cNvPr id="749" name="ESS"/>
          <p:cNvSpPr txBox="1"/>
          <p:nvPr/>
        </p:nvSpPr>
        <p:spPr>
          <a:xfrm>
            <a:off x="20600120" y="7051147"/>
            <a:ext cx="695554"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lumOff val="-9999"/>
                  </a:schemeClr>
                </a:solidFill>
              </a:defRPr>
            </a:lvl1pPr>
          </a:lstStyle>
          <a:p>
            <a:r>
              <a:t>ESS</a:t>
            </a:r>
          </a:p>
        </p:txBody>
      </p:sp>
      <p:sp>
        <p:nvSpPr>
          <p:cNvPr id="750" name="SEM"/>
          <p:cNvSpPr txBox="1"/>
          <p:nvPr/>
        </p:nvSpPr>
        <p:spPr>
          <a:xfrm>
            <a:off x="20613988" y="7893753"/>
            <a:ext cx="763525"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lumOff val="-9999"/>
                  </a:schemeClr>
                </a:solidFill>
              </a:defRPr>
            </a:lvl1pPr>
          </a:lstStyle>
          <a:p>
            <a:r>
              <a:t>SEM</a:t>
            </a:r>
          </a:p>
        </p:txBody>
      </p:sp>
      <p:sp>
        <p:nvSpPr>
          <p:cNvPr id="751" name="DGIC"/>
          <p:cNvSpPr txBox="1"/>
          <p:nvPr/>
        </p:nvSpPr>
        <p:spPr>
          <a:xfrm>
            <a:off x="20518281" y="8885818"/>
            <a:ext cx="859232"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lumOff val="-9999"/>
                  </a:schemeClr>
                </a:solidFill>
              </a:defRPr>
            </a:lvl1pPr>
          </a:lstStyle>
          <a:p>
            <a:r>
              <a:t>DGIC</a:t>
            </a:r>
          </a:p>
        </p:txBody>
      </p:sp>
      <p:sp>
        <p:nvSpPr>
          <p:cNvPr id="752" name="FC"/>
          <p:cNvSpPr txBox="1"/>
          <p:nvPr/>
        </p:nvSpPr>
        <p:spPr>
          <a:xfrm>
            <a:off x="20486429" y="10124094"/>
            <a:ext cx="509322"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lumOff val="-9999"/>
                  </a:schemeClr>
                </a:solidFill>
              </a:defRPr>
            </a:lvl1pPr>
          </a:lstStyle>
          <a:p>
            <a:r>
              <a:t>FC</a:t>
            </a:r>
          </a:p>
        </p:txBody>
      </p:sp>
      <p:pic>
        <p:nvPicPr>
          <p:cNvPr id="753" name="Screenshot 2025-03-26 alle 09.06.35.png" descr="Screenshot 2025-03-26 alle 09.06.35.png"/>
          <p:cNvPicPr>
            <a:picLocks noChangeAspect="1"/>
          </p:cNvPicPr>
          <p:nvPr/>
        </p:nvPicPr>
        <p:blipFill>
          <a:blip r:embed="rId5"/>
          <a:stretch>
            <a:fillRect/>
          </a:stretch>
        </p:blipFill>
        <p:spPr>
          <a:xfrm>
            <a:off x="21094724" y="5996592"/>
            <a:ext cx="3160914" cy="650507"/>
          </a:xfrm>
          <a:prstGeom prst="rect">
            <a:avLst/>
          </a:prstGeom>
          <a:ln w="12700">
            <a:miter lim="400000"/>
          </a:ln>
        </p:spPr>
      </p:pic>
      <p:pic>
        <p:nvPicPr>
          <p:cNvPr id="754" name="Screenshot 2025-03-26 alle 09.07.29.png" descr="Screenshot 2025-03-26 alle 09.07.29.png"/>
          <p:cNvPicPr>
            <a:picLocks noChangeAspect="1"/>
          </p:cNvPicPr>
          <p:nvPr/>
        </p:nvPicPr>
        <p:blipFill>
          <a:blip r:embed="rId6"/>
          <a:stretch>
            <a:fillRect/>
          </a:stretch>
        </p:blipFill>
        <p:spPr>
          <a:xfrm>
            <a:off x="21912728" y="6838124"/>
            <a:ext cx="2052964" cy="5585079"/>
          </a:xfrm>
          <a:prstGeom prst="rect">
            <a:avLst/>
          </a:prstGeom>
          <a:ln w="12700">
            <a:miter lim="400000"/>
          </a:ln>
        </p:spPr>
      </p:pic>
      <p:sp>
        <p:nvSpPr>
          <p:cNvPr id="2" name="E1…">
            <a:extLst>
              <a:ext uri="{FF2B5EF4-FFF2-40B4-BE49-F238E27FC236}">
                <a16:creationId xmlns:a16="http://schemas.microsoft.com/office/drawing/2014/main" id="{5E00C220-8B65-7A7A-7F37-16892043AD4E}"/>
              </a:ext>
            </a:extLst>
          </p:cNvPr>
          <p:cNvSpPr/>
          <p:nvPr/>
        </p:nvSpPr>
        <p:spPr>
          <a:xfrm>
            <a:off x="453183" y="10821908"/>
            <a:ext cx="3464722" cy="2751963"/>
          </a:xfrm>
          <a:prstGeom prst="roundRect">
            <a:avLst>
              <a:gd name="adj" fmla="val 21060"/>
            </a:avLst>
          </a:prstGeom>
          <a:solidFill>
            <a:srgbClr val="9BBB59"/>
          </a:solidFill>
          <a:ln w="25400">
            <a:solidFill>
              <a:srgbClr val="FFFFFF"/>
            </a:solidFill>
          </a:ln>
          <a:effectLst>
            <a:outerShdw blurRad="25400" dist="127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391" tIns="34391" rIns="34391" bIns="34391" anchor="ctr"/>
          <a:lstStyle/>
          <a:p>
            <a:pPr defTabSz="970560">
              <a:defRPr sz="2300" b="1" u="sng">
                <a:solidFill>
                  <a:srgbClr val="29297A"/>
                </a:solidFill>
                <a:latin typeface="Arial"/>
                <a:ea typeface="Arial"/>
                <a:cs typeface="Arial"/>
                <a:sym typeface="Arial"/>
              </a:defRPr>
            </a:pPr>
            <a:r>
              <a:t>E1</a:t>
            </a:r>
          </a:p>
          <a:p>
            <a:pPr algn="l" defTabSz="970560">
              <a:defRPr sz="2300" b="1">
                <a:solidFill>
                  <a:srgbClr val="FFFC79"/>
                </a:solidFill>
                <a:latin typeface="Arial"/>
                <a:ea typeface="Arial"/>
                <a:cs typeface="Arial"/>
                <a:sym typeface="Arial"/>
              </a:defRPr>
            </a:pPr>
            <a:r>
              <a:t>production of</a:t>
            </a:r>
          </a:p>
          <a:p>
            <a:pPr marL="228600" indent="-228600" algn="l" defTabSz="970560">
              <a:buSzPct val="100000"/>
              <a:buChar char="•"/>
              <a:defRPr sz="2300" b="1">
                <a:solidFill>
                  <a:srgbClr val="FFFC79"/>
                </a:solidFill>
                <a:latin typeface="Arial"/>
                <a:ea typeface="Arial"/>
                <a:cs typeface="Arial"/>
                <a:sym typeface="Arial"/>
              </a:defRPr>
            </a:pPr>
            <a:r>
              <a:t>protons</a:t>
            </a:r>
          </a:p>
          <a:p>
            <a:pPr marL="228600" indent="-228600" algn="l" defTabSz="970560">
              <a:buSzPct val="100000"/>
              <a:buChar char="•"/>
              <a:defRPr sz="2300" b="1">
                <a:solidFill>
                  <a:srgbClr val="FFFC79"/>
                </a:solidFill>
                <a:latin typeface="Arial"/>
                <a:ea typeface="Arial"/>
                <a:cs typeface="Arial"/>
                <a:sym typeface="Arial"/>
              </a:defRPr>
            </a:pPr>
            <a:r>
              <a:t>ions</a:t>
            </a:r>
          </a:p>
          <a:p>
            <a:pPr marL="228600" indent="-228600" algn="l" defTabSz="970560">
              <a:buSzPct val="100000"/>
              <a:buChar char="•"/>
              <a:defRPr sz="2300" b="1">
                <a:solidFill>
                  <a:srgbClr val="FFFC79"/>
                </a:solidFill>
                <a:latin typeface="Arial"/>
                <a:ea typeface="Arial"/>
                <a:cs typeface="Arial"/>
                <a:sym typeface="Arial"/>
              </a:defRPr>
            </a:pPr>
            <a:r>
              <a:t>electrons</a:t>
            </a:r>
          </a:p>
          <a:p>
            <a:pPr marL="228600" indent="-228600" algn="l" defTabSz="970560">
              <a:buSzPct val="100000"/>
              <a:buChar char="•"/>
              <a:defRPr sz="2300" b="1">
                <a:solidFill>
                  <a:srgbClr val="FFFC79"/>
                </a:solidFill>
                <a:latin typeface="Arial"/>
                <a:ea typeface="Arial"/>
                <a:cs typeface="Arial"/>
                <a:sym typeface="Arial"/>
              </a:defRPr>
            </a:pPr>
            <a:r>
              <a:t>photons</a:t>
            </a:r>
          </a:p>
          <a:p>
            <a:pPr marL="228600" indent="-228600" algn="l" defTabSz="970560">
              <a:buSzPct val="100000"/>
              <a:buChar char="•"/>
              <a:defRPr sz="2300" b="1">
                <a:solidFill>
                  <a:srgbClr val="FFFC79"/>
                </a:solidFill>
                <a:latin typeface="Arial"/>
                <a:ea typeface="Arial"/>
                <a:cs typeface="Arial"/>
                <a:sym typeface="Arial"/>
              </a:defRPr>
            </a:pPr>
            <a:r>
              <a:t>neutrons</a:t>
            </a:r>
          </a:p>
        </p:txBody>
      </p:sp>
      <p:sp>
        <p:nvSpPr>
          <p:cNvPr id="3" name="E2…">
            <a:extLst>
              <a:ext uri="{FF2B5EF4-FFF2-40B4-BE49-F238E27FC236}">
                <a16:creationId xmlns:a16="http://schemas.microsoft.com/office/drawing/2014/main" id="{455BB4D8-8E18-0478-7A74-170862669FFD}"/>
              </a:ext>
            </a:extLst>
          </p:cNvPr>
          <p:cNvSpPr/>
          <p:nvPr/>
        </p:nvSpPr>
        <p:spPr>
          <a:xfrm>
            <a:off x="8421261" y="10821908"/>
            <a:ext cx="3770739" cy="2467706"/>
          </a:xfrm>
          <a:prstGeom prst="roundRect">
            <a:avLst>
              <a:gd name="adj" fmla="val 25181"/>
            </a:avLst>
          </a:prstGeom>
          <a:solidFill>
            <a:srgbClr val="9BBB59"/>
          </a:solidFill>
          <a:ln w="25400">
            <a:solidFill>
              <a:srgbClr val="FFFFFF"/>
            </a:solidFill>
          </a:ln>
          <a:effectLst>
            <a:outerShdw blurRad="25400" dist="127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391" tIns="34391" rIns="34391" bIns="34391"/>
          <a:lstStyle/>
          <a:p>
            <a:pPr defTabSz="970560">
              <a:defRPr sz="2300" b="1" u="sng">
                <a:solidFill>
                  <a:srgbClr val="29297A"/>
                </a:solidFill>
                <a:latin typeface="Arial"/>
                <a:ea typeface="Arial"/>
                <a:cs typeface="Arial"/>
                <a:sym typeface="Arial"/>
              </a:defRPr>
            </a:pPr>
            <a:r>
              <a:t>E2</a:t>
            </a:r>
          </a:p>
          <a:p>
            <a:pPr marL="228600" indent="-228600" algn="l" defTabSz="970560">
              <a:buSzPct val="100000"/>
              <a:buChar char="•"/>
              <a:defRPr sz="2300" b="1">
                <a:solidFill>
                  <a:srgbClr val="FFFC79"/>
                </a:solidFill>
                <a:latin typeface="Arial"/>
                <a:ea typeface="Arial"/>
                <a:cs typeface="Arial"/>
                <a:sym typeface="Arial"/>
              </a:defRPr>
            </a:pPr>
            <a:r>
              <a:t>warm dense matter</a:t>
            </a:r>
          </a:p>
          <a:p>
            <a:pPr marL="228600" indent="-228600" algn="l" defTabSz="970560">
              <a:buSzPct val="100000"/>
              <a:buChar char="•"/>
              <a:defRPr sz="2300" b="1">
                <a:solidFill>
                  <a:srgbClr val="FFFC79"/>
                </a:solidFill>
                <a:latin typeface="Arial"/>
                <a:ea typeface="Arial"/>
                <a:cs typeface="Arial"/>
                <a:sym typeface="Arial"/>
              </a:defRPr>
            </a:pPr>
            <a:r>
              <a:t>nuclear physics</a:t>
            </a:r>
          </a:p>
          <a:p>
            <a:pPr marL="228600" indent="-228600" algn="l" defTabSz="970560">
              <a:buSzPct val="100000"/>
              <a:buChar char="•"/>
              <a:defRPr sz="2300" b="1">
                <a:solidFill>
                  <a:srgbClr val="FFFC79"/>
                </a:solidFill>
                <a:latin typeface="Arial"/>
                <a:ea typeface="Arial"/>
                <a:cs typeface="Arial"/>
                <a:sym typeface="Arial"/>
              </a:defRPr>
            </a:pPr>
            <a:r>
              <a:t>beam-plasma interaction</a:t>
            </a:r>
          </a:p>
          <a:p>
            <a:pPr marL="228600" indent="-228600" algn="l" defTabSz="970560">
              <a:buSzPct val="100000"/>
              <a:buChar char="•"/>
              <a:defRPr sz="2300" b="1">
                <a:solidFill>
                  <a:srgbClr val="FFFC79"/>
                </a:solidFill>
                <a:latin typeface="Arial"/>
                <a:ea typeface="Arial"/>
                <a:cs typeface="Arial"/>
                <a:sym typeface="Arial"/>
              </a:defRPr>
            </a:pPr>
            <a:r>
              <a:t>stopping power </a:t>
            </a:r>
          </a:p>
        </p:txBody>
      </p:sp>
      <p:sp>
        <p:nvSpPr>
          <p:cNvPr id="5" name="TextBox 3">
            <a:extLst>
              <a:ext uri="{FF2B5EF4-FFF2-40B4-BE49-F238E27FC236}">
                <a16:creationId xmlns:a16="http://schemas.microsoft.com/office/drawing/2014/main" id="{F38A9365-5EC5-7E7C-1AC4-BAA8B1E2C1A9}"/>
              </a:ext>
            </a:extLst>
          </p:cNvPr>
          <p:cNvSpPr txBox="1"/>
          <p:nvPr/>
        </p:nvSpPr>
        <p:spPr>
          <a:xfrm>
            <a:off x="1704361" y="2380263"/>
            <a:ext cx="10716197" cy="1169551"/>
          </a:xfrm>
          <a:prstGeom prst="rect">
            <a:avLst/>
          </a:prstGeom>
          <a:solidFill>
            <a:srgbClr val="1E4C7C"/>
          </a:solidFill>
          <a:ln w="38100">
            <a:solidFill>
              <a:srgbClr val="FFFFFF"/>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914400">
              <a:defRPr sz="3500">
                <a:solidFill>
                  <a:srgbClr val="FFFFFF"/>
                </a:solidFill>
                <a:latin typeface="Arial"/>
                <a:ea typeface="Arial"/>
                <a:cs typeface="Arial"/>
                <a:sym typeface="Arial"/>
              </a:defRPr>
            </a:lvl1pPr>
          </a:lstStyle>
          <a:p>
            <a:r>
              <a:rPr lang="it-IT"/>
              <a:t>I-LUCE </a:t>
            </a:r>
            <a:r>
              <a:rPr lang="it-IT" err="1"/>
              <a:t>is</a:t>
            </a:r>
            <a:r>
              <a:rPr lang="it-IT"/>
              <a:t> a </a:t>
            </a:r>
            <a:r>
              <a:rPr lang="it-IT" err="1"/>
              <a:t>complex</a:t>
            </a:r>
            <a:r>
              <a:rPr lang="it-IT"/>
              <a:t> facility featuring a multi-</a:t>
            </a:r>
            <a:r>
              <a:rPr lang="it-IT" err="1"/>
              <a:t>radiation</a:t>
            </a:r>
            <a:r>
              <a:rPr lang="it-IT"/>
              <a:t> source and </a:t>
            </a:r>
            <a:r>
              <a:rPr lang="it-IT" err="1"/>
              <a:t>serving</a:t>
            </a:r>
            <a:r>
              <a:rPr lang="it-IT"/>
              <a:t> a diverse </a:t>
            </a:r>
            <a:r>
              <a:rPr lang="it-IT" err="1"/>
              <a:t>type</a:t>
            </a:r>
            <a:r>
              <a:rPr lang="it-IT"/>
              <a:t> of </a:t>
            </a:r>
            <a:r>
              <a:rPr lang="it-IT" err="1"/>
              <a:t>external</a:t>
            </a:r>
            <a:r>
              <a:rPr lang="it-IT"/>
              <a:t> users</a:t>
            </a:r>
            <a:endParaRPr/>
          </a:p>
        </p:txBody>
      </p:sp>
      <p:sp>
        <p:nvSpPr>
          <p:cNvPr id="6" name="CasellaDiTesto 5">
            <a:extLst>
              <a:ext uri="{FF2B5EF4-FFF2-40B4-BE49-F238E27FC236}">
                <a16:creationId xmlns:a16="http://schemas.microsoft.com/office/drawing/2014/main" id="{66F1E072-F87E-2A34-CCFA-F9D8A0494871}"/>
              </a:ext>
            </a:extLst>
          </p:cNvPr>
          <p:cNvSpPr txBox="1"/>
          <p:nvPr/>
        </p:nvSpPr>
        <p:spPr>
          <a:xfrm>
            <a:off x="1704361" y="3654791"/>
            <a:ext cx="4799528" cy="1292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sz="2600">
                <a:solidFill>
                  <a:schemeClr val="accent1">
                    <a:lumMod val="50000"/>
                  </a:schemeClr>
                </a:solidFill>
              </a:rPr>
              <a:t>Three </a:t>
            </a:r>
            <a:r>
              <a:rPr lang="it-IT" sz="2600" err="1">
                <a:solidFill>
                  <a:schemeClr val="accent1">
                    <a:lumMod val="50000"/>
                  </a:schemeClr>
                </a:solidFill>
              </a:rPr>
              <a:t>different</a:t>
            </a:r>
            <a:r>
              <a:rPr lang="it-IT" sz="2600">
                <a:solidFill>
                  <a:schemeClr val="accent1">
                    <a:lumMod val="50000"/>
                  </a:schemeClr>
                </a:solidFill>
              </a:rPr>
              <a:t> </a:t>
            </a:r>
            <a:r>
              <a:rPr lang="it-IT" sz="2600" err="1">
                <a:solidFill>
                  <a:schemeClr val="accent1">
                    <a:lumMod val="50000"/>
                  </a:schemeClr>
                </a:solidFill>
              </a:rPr>
              <a:t>types</a:t>
            </a:r>
            <a:r>
              <a:rPr lang="it-IT" sz="2600">
                <a:solidFill>
                  <a:schemeClr val="accent1">
                    <a:lumMod val="50000"/>
                  </a:schemeClr>
                </a:solidFill>
              </a:rPr>
              <a:t> of </a:t>
            </a:r>
            <a:r>
              <a:rPr lang="it-IT" sz="2600" err="1">
                <a:solidFill>
                  <a:schemeClr val="accent1">
                    <a:lumMod val="50000"/>
                  </a:schemeClr>
                </a:solidFill>
              </a:rPr>
              <a:t>lasers</a:t>
            </a:r>
            <a:endParaRPr lang="it-IT" sz="2600">
              <a:solidFill>
                <a:schemeClr val="accent1">
                  <a:lumMod val="50000"/>
                </a:schemeClr>
              </a:solidFill>
            </a:endParaRPr>
          </a:p>
          <a:p>
            <a:pPr algn="l"/>
            <a:r>
              <a:rPr lang="it-IT" sz="2600">
                <a:solidFill>
                  <a:schemeClr val="accent1">
                    <a:lumMod val="50000"/>
                  </a:schemeClr>
                </a:solidFill>
              </a:rPr>
              <a:t>Two </a:t>
            </a:r>
            <a:r>
              <a:rPr lang="it-IT" sz="2600" err="1">
                <a:solidFill>
                  <a:schemeClr val="accent1">
                    <a:lumMod val="50000"/>
                  </a:schemeClr>
                </a:solidFill>
              </a:rPr>
              <a:t>irradiation</a:t>
            </a:r>
            <a:r>
              <a:rPr lang="it-IT" sz="2600">
                <a:solidFill>
                  <a:schemeClr val="accent1">
                    <a:lumMod val="50000"/>
                  </a:schemeClr>
                </a:solidFill>
              </a:rPr>
              <a:t> </a:t>
            </a:r>
            <a:r>
              <a:rPr lang="it-IT" sz="2600" err="1">
                <a:solidFill>
                  <a:schemeClr val="accent1">
                    <a:lumMod val="50000"/>
                  </a:schemeClr>
                </a:solidFill>
              </a:rPr>
              <a:t>areas</a:t>
            </a:r>
            <a:endParaRPr lang="it-IT" sz="2600">
              <a:solidFill>
                <a:schemeClr val="accent1">
                  <a:lumMod val="50000"/>
                </a:schemeClr>
              </a:solidFill>
            </a:endParaRPr>
          </a:p>
          <a:p>
            <a:pPr algn="l"/>
            <a:r>
              <a:rPr lang="it-IT" sz="2600">
                <a:solidFill>
                  <a:schemeClr val="accent1">
                    <a:lumMod val="50000"/>
                  </a:schemeClr>
                </a:solidFill>
              </a:rPr>
              <a:t>More </a:t>
            </a:r>
            <a:r>
              <a:rPr lang="it-IT" sz="2600" err="1">
                <a:solidFill>
                  <a:schemeClr val="accent1">
                    <a:lumMod val="50000"/>
                  </a:schemeClr>
                </a:solidFill>
              </a:rPr>
              <a:t>than</a:t>
            </a:r>
            <a:r>
              <a:rPr lang="it-IT" sz="2600">
                <a:solidFill>
                  <a:schemeClr val="accent1">
                    <a:lumMod val="50000"/>
                  </a:schemeClr>
                </a:solidFill>
              </a:rPr>
              <a:t> </a:t>
            </a:r>
            <a:r>
              <a:rPr lang="it-IT" sz="2600" err="1">
                <a:solidFill>
                  <a:schemeClr val="accent1">
                    <a:lumMod val="50000"/>
                  </a:schemeClr>
                </a:solidFill>
              </a:rPr>
              <a:t>two</a:t>
            </a:r>
            <a:r>
              <a:rPr lang="it-IT" sz="2600">
                <a:solidFill>
                  <a:schemeClr val="accent1">
                    <a:lumMod val="50000"/>
                  </a:schemeClr>
                </a:solidFill>
              </a:rPr>
              <a:t> </a:t>
            </a:r>
            <a:r>
              <a:rPr lang="it-IT" sz="2600" err="1">
                <a:solidFill>
                  <a:schemeClr val="accent1">
                    <a:lumMod val="50000"/>
                  </a:schemeClr>
                </a:solidFill>
              </a:rPr>
              <a:t>beamlines</a:t>
            </a:r>
            <a:endParaRPr lang="it-IT" sz="2600">
              <a:solidFill>
                <a:schemeClr val="accent1">
                  <a:lumMod val="50000"/>
                </a:schemeClr>
              </a:solidFill>
            </a:endParaRPr>
          </a:p>
        </p:txBody>
      </p:sp>
    </p:spTree>
  </p:cSld>
  <p:clrMapOvr>
    <a:masterClrMapping/>
  </p:clrMapOvr>
  <p:transition spd="med"/>
</p:sld>
</file>

<file path=ppt/theme/theme1.xml><?xml version="1.0" encoding="utf-8"?>
<a:theme xmlns:a="http://schemas.openxmlformats.org/drawingml/2006/main" name="33_DynamicLight">
  <a:themeElements>
    <a:clrScheme name="33_DynamicLight">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a:ea typeface="Helvetica"/>
        <a:cs typeface="Helvetica"/>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3_DynamicLight">
  <a:themeElements>
    <a:clrScheme name="33_DynamicLight">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a:ea typeface="Helvetica"/>
        <a:cs typeface="Helvetica"/>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4c6868a-258c-4dc6-bb11-1e1304133df8" xsi:nil="true"/>
    <lcf76f155ced4ddcb4097134ff3c332f xmlns="35fea32d-fe4d-4f12-94f4-6252c3e2e87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CCE9113E12DA54686ECF7503C819C0B" ma:contentTypeVersion="11" ma:contentTypeDescription="Creare un nuovo documento." ma:contentTypeScope="" ma:versionID="be116d28ccf67ff99a9286888a8d7357">
  <xsd:schema xmlns:xsd="http://www.w3.org/2001/XMLSchema" xmlns:xs="http://www.w3.org/2001/XMLSchema" xmlns:p="http://schemas.microsoft.com/office/2006/metadata/properties" xmlns:ns2="35fea32d-fe4d-4f12-94f4-6252c3e2e879" xmlns:ns3="a4c6868a-258c-4dc6-bb11-1e1304133df8" targetNamespace="http://schemas.microsoft.com/office/2006/metadata/properties" ma:root="true" ma:fieldsID="d8f2516a80bd5c17ea30251c1b5cbc43" ns2:_="" ns3:_="">
    <xsd:import namespace="35fea32d-fe4d-4f12-94f4-6252c3e2e879"/>
    <xsd:import namespace="a4c6868a-258c-4dc6-bb11-1e1304133df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ea32d-fe4d-4f12-94f4-6252c3e2e8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Tag immagine"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c6868a-258c-4dc6-bb11-1e1304133df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5445f5f-06cd-4e8e-91f2-cc902c2f309a}" ma:internalName="TaxCatchAll" ma:showField="CatchAllData" ma:web="a4c6868a-258c-4dc6-bb11-1e1304133d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0845E3-53F2-4D63-A9CB-2D8D41CD8AF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a4c6868a-258c-4dc6-bb11-1e1304133df8"/>
    <ds:schemaRef ds:uri="35fea32d-fe4d-4f12-94f4-6252c3e2e879"/>
    <ds:schemaRef ds:uri="http://www.w3.org/XML/1998/namespace"/>
    <ds:schemaRef ds:uri="http://purl.org/dc/dcmitype/"/>
  </ds:schemaRefs>
</ds:datastoreItem>
</file>

<file path=customXml/itemProps2.xml><?xml version="1.0" encoding="utf-8"?>
<ds:datastoreItem xmlns:ds="http://schemas.openxmlformats.org/officeDocument/2006/customXml" ds:itemID="{3E2C4E6F-DB9F-44BE-9F9C-4A4C7FA33A41}">
  <ds:schemaRefs>
    <ds:schemaRef ds:uri="http://schemas.microsoft.com/sharepoint/v3/contenttype/forms"/>
  </ds:schemaRefs>
</ds:datastoreItem>
</file>

<file path=customXml/itemProps3.xml><?xml version="1.0" encoding="utf-8"?>
<ds:datastoreItem xmlns:ds="http://schemas.openxmlformats.org/officeDocument/2006/customXml" ds:itemID="{2672E358-00F2-4CCB-89D1-EEA4D6D02A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fea32d-fe4d-4f12-94f4-6252c3e2e879"/>
    <ds:schemaRef ds:uri="a4c6868a-258c-4dc6-bb11-1e1304133d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1644</Words>
  <Application>Microsoft Macintosh PowerPoint</Application>
  <PresentationFormat>Personalizzato</PresentationFormat>
  <Paragraphs>346</Paragraphs>
  <Slides>15</Slides>
  <Notes>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Arial</vt:lpstr>
      <vt:lpstr>Calibri</vt:lpstr>
      <vt:lpstr>Helvetica Neue</vt:lpstr>
      <vt:lpstr>Helvetica Neue Medium</vt:lpstr>
      <vt:lpstr>Helvetica Neue Thin</vt:lpstr>
      <vt:lpstr>Tenorite</vt:lpstr>
      <vt:lpstr>33_DynamicLight</vt:lpstr>
      <vt:lpstr>INFaN</vt:lpstr>
      <vt:lpstr>Irradiation National Facility Network: the main goal</vt:lpstr>
      <vt:lpstr>Irradiation National Facility Network: the involved facilities</vt:lpstr>
      <vt:lpstr>Irradiation National Facility Network: the involved facilities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Irradiation National Facility Network: the involved facilities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Giada Petringa</cp:lastModifiedBy>
  <cp:revision>2</cp:revision>
  <dcterms:modified xsi:type="dcterms:W3CDTF">2025-04-04T07:00:06Z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0x0101003CCE9113E12DA54686ECF7503C819C0B</vt:lpwstr>
  </property>
  <property fmtid="{D5CDD505-2E9C-101B-9397-08002B2CF9AE}" pid="3" name="MediaServiceImageTags">
    <vt:lpwstr/>
  </property>
</Properties>
</file>