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media/image3.jpeg" ContentType="image/jpeg"/>
  <Override PartName="/ppt/media/image4.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jpeg" ContentType="image/jpeg"/>
  <Override PartName="/ppt/media/image6.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charts/chart1.xml" ContentType="application/vnd.openxmlformats-officedocument.drawingml.chart+xml"/>
  <Override PartName="/ppt/notesSlides/notesSlide7.xml" ContentType="application/vnd.openxmlformats-officedocument.presentationml.notesSlide+xml"/>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notesSlides/notesSlide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178"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353"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531"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708"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5886"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062"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239"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417"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579AF"/>
          </a:solidFill>
        </a:fill>
      </a:tcStyle>
    </a:wholeTbl>
    <a:band2H>
      <a:tcTxStyle b="def" i="def"/>
      <a:tcStyle>
        <a:tcBdr/>
        <a:fill>
          <a:solidFill>
            <a:schemeClr val="accent3"/>
          </a:solidFill>
        </a:fill>
      </a:tcStyle>
    </a:band2H>
    <a:firstCol>
      <a:tcTxStyle b="on" i="off">
        <a:fontRef idx="minor">
          <a:srgbClr val="FFFFFF"/>
        </a:fontRef>
        <a:srgbClr val="FFFFFF"/>
      </a:tcTxStyle>
      <a:tcStyle>
        <a:tcBdr>
          <a:left>
            <a:ln w="12700" cap="flat">
              <a:noFill/>
              <a:miter lim="400000"/>
            </a:ln>
          </a:left>
          <a:right>
            <a:ln w="25400" cap="flat">
              <a:solidFill>
                <a:srgbClr val="FFFFFF"/>
              </a:solidFill>
              <a:prstDash val="solid"/>
              <a:round/>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579AF"/>
          </a:solidFill>
        </a:fill>
      </a:tcStyle>
    </a:firstCol>
    <a:la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round/>
            </a:ln>
          </a:top>
          <a:bottom>
            <a:ln w="12700" cap="flat">
              <a:noFill/>
              <a:miter lim="400000"/>
            </a:ln>
          </a:bottom>
          <a:insideH>
            <a:ln w="12700" cap="flat">
              <a:noFill/>
              <a:miter lim="400000"/>
            </a:ln>
          </a:insideH>
          <a:insideV>
            <a:ln w="12700" cap="flat">
              <a:noFill/>
              <a:miter lim="400000"/>
            </a:ln>
          </a:insideV>
        </a:tcBdr>
        <a:fill>
          <a:solidFill>
            <a:srgbClr val="116492"/>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round/>
            </a:ln>
          </a:bottom>
          <a:insideH>
            <a:ln w="12700" cap="flat">
              <a:noFill/>
              <a:miter lim="400000"/>
            </a:ln>
          </a:insideH>
          <a:insideV>
            <a:ln w="12700" cap="flat">
              <a:noFill/>
              <a:miter lim="400000"/>
            </a:ln>
          </a:insideV>
        </a:tcBdr>
        <a:fill>
          <a:solidFill>
            <a:srgbClr val="00000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CBD5"/>
          </a:solidFill>
        </a:fill>
      </a:tcStyle>
    </a:wholeTbl>
    <a:band2H>
      <a:tcTxStyle b="def" i="def"/>
      <a:tcStyle>
        <a:tcBdr/>
        <a:fill>
          <a:solidFill>
            <a:srgbClr val="FCE7EB"/>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DF2"/>
          </a:solidFill>
        </a:fill>
      </a:tcStyle>
    </a:wholeTbl>
    <a:band2H>
      <a:tcTxStyle b="def" i="def"/>
      <a:tcStyle>
        <a:tcBdr/>
        <a:fill>
          <a:solidFill>
            <a:srgbClr val="E7EFF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FBD2"/>
          </a:solidFill>
        </a:fill>
      </a:tcStyle>
    </a:wholeTbl>
    <a:band2H>
      <a:tcTxStyle b="def" i="def"/>
      <a:tcStyle>
        <a:tcBdr/>
        <a:fill>
          <a:solidFill>
            <a:srgbClr val="FEFD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1" i="0" strike="noStrike" sz="1800" u="none">
                <a:solidFill>
                  <a:srgbClr val="595959"/>
                </a:solidFill>
                <a:latin typeface="Calibri"/>
              </a:defRPr>
            </a:pPr>
            <a:r>
              <a:rPr b="1" i="0" strike="noStrike" sz="1800" u="none">
                <a:solidFill>
                  <a:srgbClr val="595959"/>
                </a:solidFill>
                <a:latin typeface="Calibri"/>
              </a:rPr>
              <a:t>Proton Grain Density vs Stopping Power</a:t>
            </a:r>
          </a:p>
        </c:rich>
      </c:tx>
      <c:layout>
        <c:manualLayout>
          <c:xMode val="edge"/>
          <c:yMode val="edge"/>
          <c:x val="0.0821016"/>
          <c:y val="0"/>
          <c:w val="0.835797"/>
          <c:h val="0.110185"/>
        </c:manualLayout>
      </c:layout>
      <c:overlay val="1"/>
      <c:spPr>
        <a:noFill/>
        <a:effectLst/>
      </c:spPr>
    </c:title>
    <c:autoTitleDeleted val="1"/>
    <c:plotArea>
      <c:layout>
        <c:manualLayout>
          <c:layoutTarget val="inner"/>
          <c:xMode val="edge"/>
          <c:yMode val="edge"/>
          <c:x val="0.152115"/>
          <c:y val="0.110185"/>
          <c:w val="0.833738"/>
          <c:h val="0.738771"/>
        </c:manualLayout>
      </c:layout>
      <c:scatterChart>
        <c:scatterStyle val="lineMarker"/>
        <c:varyColors val="0"/>
        <c:ser>
          <c:idx val="0"/>
          <c:order val="0"/>
          <c:tx>
            <c:strRef>
              <c:f>Sheet1!$B$1</c:f>
              <c:strCache>
                <c:ptCount val="1"/>
                <c:pt idx="0">
                  <c:v>TEA (2.5%), REVERSAL, Room Temperature</c:v>
                </c:pt>
              </c:strCache>
            </c:strRef>
          </c:tx>
          <c:spPr>
            <a:solidFill>
              <a:srgbClr val="4472C4"/>
            </a:solidFill>
            <a:ln w="12700" cap="flat">
              <a:noFill/>
              <a:miter lim="400000"/>
            </a:ln>
            <a:effectLst/>
          </c:spPr>
          <c:marker>
            <c:symbol val="circle"/>
            <c:size val="4"/>
            <c:spPr>
              <a:solidFill>
                <a:srgbClr val="4472C4"/>
              </a:solidFill>
              <a:ln w="9525" cap="flat">
                <a:solidFill>
                  <a:srgbClr val="4472C4"/>
                </a:solidFill>
                <a:prstDash val="solid"/>
                <a:miter lim="800000"/>
              </a:ln>
              <a:effectLst/>
            </c:spPr>
          </c:marker>
          <c:dLbls>
            <c:numFmt formatCode="0.####" sourceLinked="0"/>
            <c:txPr>
              <a:bodyPr/>
              <a:lstStyle/>
              <a:p>
                <a:pPr>
                  <a:defRPr b="0" i="0" strike="noStrike" sz="1000" u="none">
                    <a:solidFill>
                      <a:srgbClr val="000000"/>
                    </a:solidFill>
                    <a:latin typeface="Calibri"/>
                  </a:defRPr>
                </a:pPr>
              </a:p>
            </c:txPr>
            <c:dLblPos val="t"/>
            <c:showLegendKey val="0"/>
            <c:showVal val="0"/>
            <c:showCatName val="0"/>
            <c:showSerName val="0"/>
            <c:showPercent val="0"/>
            <c:showBubbleSize val="0"/>
            <c:showLeaderLines val="0"/>
          </c:dLbls>
          <c:trendline>
            <c:spPr>
              <a:noFill/>
              <a:ln w="19050" cap="rnd">
                <a:solidFill>
                  <a:srgbClr val="4472C4"/>
                </a:solidFill>
                <a:prstDash val="sysDot"/>
                <a:miter lim="800000"/>
              </a:ln>
              <a:effectLst/>
            </c:spPr>
            <c:trendlineType val="linear"/>
            <c:forward val="0"/>
            <c:backward val="0"/>
            <c:dispRSqr val="0"/>
            <c:dispEq val="0"/>
          </c:trendline>
          <c:errBars>
            <c:errDir val="x"/>
            <c:errBarType val="both"/>
            <c:errValType val="cust"/>
            <c:noEndCap val="0"/>
            <c:plus>
              <c:numLit>
                <c:ptCount val="6"/>
                <c:pt idx="0">
                  <c:v>0.024214</c:v>
                </c:pt>
                <c:pt idx="1">
                  <c:v>0.020080</c:v>
                </c:pt>
                <c:pt idx="2">
                  <c:v>0.017834</c:v>
                </c:pt>
                <c:pt idx="3">
                  <c:v>0.019693</c:v>
                </c:pt>
                <c:pt idx="4">
                  <c:v>0.015135</c:v>
                </c:pt>
                <c:pt idx="5">
                  <c:v>0.018610</c:v>
                </c:pt>
              </c:numLit>
            </c:plus>
            <c:minus>
              <c:numLit>
                <c:ptCount val="6"/>
                <c:pt idx="0">
                  <c:v>0.024214</c:v>
                </c:pt>
                <c:pt idx="1">
                  <c:v>0.020080</c:v>
                </c:pt>
                <c:pt idx="2">
                  <c:v>0.017834</c:v>
                </c:pt>
                <c:pt idx="3">
                  <c:v>0.019693</c:v>
                </c:pt>
                <c:pt idx="4">
                  <c:v>0.015135</c:v>
                </c:pt>
                <c:pt idx="5">
                  <c:v>0.018610</c:v>
                </c:pt>
              </c:numLit>
            </c:minus>
            <c:val val="0"/>
            <c:spPr>
              <a:noFill/>
              <a:ln w="9525" cap="flat">
                <a:solidFill>
                  <a:srgbClr val="595959"/>
                </a:solidFill>
                <a:prstDash val="solid"/>
                <a:round/>
              </a:ln>
              <a:effectLst/>
            </c:spPr>
          </c:errBars>
          <c:errBars>
            <c:errDir val="y"/>
            <c:errBarType val="both"/>
            <c:errValType val="cust"/>
            <c:noEndCap val="0"/>
            <c:plus>
              <c:numLit>
                <c:ptCount val="6"/>
                <c:pt idx="0">
                  <c:v>0.024214</c:v>
                </c:pt>
                <c:pt idx="1">
                  <c:v>0.020080</c:v>
                </c:pt>
                <c:pt idx="2">
                  <c:v>0.017834</c:v>
                </c:pt>
                <c:pt idx="3">
                  <c:v>0.019693</c:v>
                </c:pt>
                <c:pt idx="4">
                  <c:v>0.015135</c:v>
                </c:pt>
                <c:pt idx="5">
                  <c:v>0.018610</c:v>
                </c:pt>
              </c:numLit>
            </c:plus>
            <c:minus>
              <c:numLit>
                <c:ptCount val="6"/>
                <c:pt idx="0">
                  <c:v>0.024214</c:v>
                </c:pt>
                <c:pt idx="1">
                  <c:v>0.020080</c:v>
                </c:pt>
                <c:pt idx="2">
                  <c:v>0.017834</c:v>
                </c:pt>
                <c:pt idx="3">
                  <c:v>0.019693</c:v>
                </c:pt>
                <c:pt idx="4">
                  <c:v>0.015135</c:v>
                </c:pt>
                <c:pt idx="5">
                  <c:v>0.018610</c:v>
                </c:pt>
              </c:numLit>
            </c:minus>
            <c:val val="0"/>
            <c:spPr>
              <a:noFill/>
              <a:ln w="9525" cap="flat">
                <a:solidFill>
                  <a:srgbClr val="595959"/>
                </a:solidFill>
                <a:prstDash val="solid"/>
                <a:round/>
              </a:ln>
              <a:effectLst/>
            </c:spPr>
          </c:errBars>
          <c:xVal>
            <c:numRef>
              <c:f>Sheet1!$B$2:$B$7</c:f>
              <c:numCache>
                <c:ptCount val="6"/>
                <c:pt idx="0">
                  <c:v>20.500000</c:v>
                </c:pt>
                <c:pt idx="1">
                  <c:v>15.000000</c:v>
                </c:pt>
                <c:pt idx="2">
                  <c:v>10.100000</c:v>
                </c:pt>
                <c:pt idx="3">
                  <c:v>7.600000</c:v>
                </c:pt>
                <c:pt idx="4">
                  <c:v>6.200000</c:v>
                </c:pt>
                <c:pt idx="5">
                  <c:v>4.900000</c:v>
                </c:pt>
              </c:numCache>
            </c:numRef>
          </c:xVal>
          <c:yVal>
            <c:numRef>
              <c:f>Sheet1!$C$2:$C$7</c:f>
              <c:numCache>
                <c:ptCount val="6"/>
                <c:pt idx="0">
                  <c:v>0.534157</c:v>
                </c:pt>
                <c:pt idx="1">
                  <c:v>0.418354</c:v>
                </c:pt>
                <c:pt idx="2">
                  <c:v>0.316394</c:v>
                </c:pt>
                <c:pt idx="3">
                  <c:v>0.253726</c:v>
                </c:pt>
                <c:pt idx="4">
                  <c:v>0.204532</c:v>
                </c:pt>
                <c:pt idx="5">
                  <c:v>0.187896</c:v>
                </c:pt>
              </c:numCache>
            </c:numRef>
          </c:yVal>
          <c:smooth val="0"/>
        </c:ser>
        <c:axId val="2094734552"/>
        <c:axId val="2094734553"/>
      </c:scatterChart>
      <c:valAx>
        <c:axId val="2094734552"/>
        <c:scaling>
          <c:orientation val="minMax"/>
        </c:scaling>
        <c:delete val="0"/>
        <c:axPos val="b"/>
        <c:majorGridlines>
          <c:spPr>
            <a:ln w="12700" cap="flat">
              <a:solidFill>
                <a:srgbClr val="D9D9D9"/>
              </a:solidFill>
              <a:prstDash val="solid"/>
              <a:round/>
            </a:ln>
          </c:spPr>
        </c:majorGridlines>
        <c:title>
          <c:tx>
            <c:rich>
              <a:bodyPr rot="0"/>
              <a:lstStyle/>
              <a:p>
                <a:pPr>
                  <a:defRPr b="0" i="0" strike="noStrike" sz="1700" u="none">
                    <a:solidFill>
                      <a:srgbClr val="595959"/>
                    </a:solidFill>
                    <a:latin typeface="Calibri"/>
                  </a:defRPr>
                </a:pPr>
                <a:r>
                  <a:rPr b="0" i="0" strike="noStrike" sz="1700" u="none">
                    <a:solidFill>
                      <a:srgbClr val="595959"/>
                    </a:solidFill>
                    <a:latin typeface="Calibri"/>
                  </a:rPr>
                  <a:t>Stopping Power in Water (MeV/cm)</a:t>
                </a:r>
              </a:p>
            </c:rich>
          </c:tx>
          <c:layout/>
          <c:overlay val="1"/>
        </c:title>
        <c:numFmt formatCode="0.#" sourceLinked="0"/>
        <c:majorTickMark val="none"/>
        <c:minorTickMark val="none"/>
        <c:tickLblPos val="nextTo"/>
        <c:spPr>
          <a:ln w="12700" cap="flat">
            <a:solidFill>
              <a:srgbClr val="BFBFBF"/>
            </a:solidFill>
            <a:prstDash val="solid"/>
            <a:round/>
          </a:ln>
        </c:spPr>
        <c:txPr>
          <a:bodyPr rot="0"/>
          <a:lstStyle/>
          <a:p>
            <a:pPr>
              <a:defRPr b="0" i="0" strike="noStrike" sz="900" u="none">
                <a:solidFill>
                  <a:srgbClr val="595959"/>
                </a:solidFill>
                <a:latin typeface="Calibri"/>
              </a:defRPr>
            </a:pPr>
          </a:p>
        </c:txPr>
        <c:crossAx val="2094734553"/>
        <c:crosses val="autoZero"/>
        <c:crossBetween val="between"/>
        <c:majorUnit val="5.5"/>
        <c:minorUnit val="2.75"/>
      </c:valAx>
      <c:valAx>
        <c:axId val="2094734553"/>
        <c:scaling>
          <c:orientation val="minMax"/>
        </c:scaling>
        <c:delete val="0"/>
        <c:axPos val="l"/>
        <c:majorGridlines>
          <c:spPr>
            <a:ln w="12700" cap="flat">
              <a:solidFill>
                <a:srgbClr val="D9D9D9"/>
              </a:solidFill>
              <a:prstDash val="solid"/>
              <a:round/>
            </a:ln>
          </c:spPr>
        </c:majorGridlines>
        <c:title>
          <c:tx>
            <c:rich>
              <a:bodyPr rot="-5400000"/>
              <a:lstStyle/>
              <a:p>
                <a:pPr>
                  <a:defRPr b="0" i="0" strike="noStrike" sz="1700" u="none">
                    <a:solidFill>
                      <a:srgbClr val="595959"/>
                    </a:solidFill>
                    <a:latin typeface="Calibri"/>
                  </a:defRPr>
                </a:pPr>
                <a:r>
                  <a:rPr b="0" i="0" strike="noStrike" sz="1700" u="none">
                    <a:solidFill>
                      <a:srgbClr val="595959"/>
                    </a:solidFill>
                    <a:latin typeface="Calibri"/>
                  </a:rPr>
                  <a:t>Grain Density (1/µm)</a:t>
                </a:r>
              </a:p>
            </c:rich>
          </c:tx>
          <c:layout/>
          <c:overlay val="1"/>
        </c:title>
        <c:numFmt formatCode="0.####" sourceLinked="0"/>
        <c:majorTickMark val="none"/>
        <c:minorTickMark val="none"/>
        <c:tickLblPos val="nextTo"/>
        <c:spPr>
          <a:ln w="12700" cap="flat">
            <a:solidFill>
              <a:srgbClr val="BFBFBF"/>
            </a:solidFill>
            <a:prstDash val="solid"/>
            <a:round/>
          </a:ln>
        </c:spPr>
        <c:txPr>
          <a:bodyPr rot="0"/>
          <a:lstStyle/>
          <a:p>
            <a:pPr>
              <a:defRPr b="0" i="0" strike="noStrike" sz="900" u="none">
                <a:solidFill>
                  <a:srgbClr val="595959"/>
                </a:solidFill>
                <a:latin typeface="Calibri"/>
              </a:defRPr>
            </a:pPr>
          </a:p>
        </c:txPr>
        <c:crossAx val="2094734552"/>
        <c:crosses val="autoZero"/>
        <c:crossBetween val="between"/>
        <c:majorUnit val="0.15"/>
        <c:minorUnit val="0.075"/>
      </c:valAx>
      <c:spPr>
        <a:noFill/>
        <a:ln w="12700" cap="flat">
          <a:noFill/>
          <a:miter lim="400000"/>
        </a:ln>
        <a:effectLst/>
      </c:spPr>
    </c:plotArea>
    <c:legend>
      <c:legendPos val="r"/>
      <c:layout>
        <c:manualLayout>
          <c:xMode val="edge"/>
          <c:yMode val="edge"/>
          <c:x val="0.488135"/>
          <c:y val="0.639548"/>
          <c:w val="0.497514"/>
          <c:h val="0.0642326"/>
        </c:manualLayout>
      </c:layout>
      <c:overlay val="1"/>
      <c:spPr>
        <a:noFill/>
        <a:ln w="9525" cap="flat">
          <a:solidFill>
            <a:srgbClr val="4472C4"/>
          </a:solidFill>
          <a:prstDash val="solid"/>
          <a:round/>
        </a:ln>
        <a:effectLst/>
      </c:spPr>
      <c:txPr>
        <a:bodyPr rot="0"/>
        <a:lstStyle/>
        <a:p>
          <a:pPr>
            <a:defRPr b="0" i="0" strike="noStrike" sz="900" u="none">
              <a:solidFill>
                <a:srgbClr val="595959"/>
              </a:solidFill>
              <a:latin typeface="Calibri"/>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724" name="Shape 724"/>
          <p:cNvSpPr/>
          <p:nvPr>
            <p:ph type="sldImg"/>
          </p:nvPr>
        </p:nvSpPr>
        <p:spPr>
          <a:xfrm>
            <a:off x="1143000" y="685800"/>
            <a:ext cx="4572000" cy="3429000"/>
          </a:xfrm>
          <a:prstGeom prst="rect">
            <a:avLst/>
          </a:prstGeom>
        </p:spPr>
        <p:txBody>
          <a:bodyPr/>
          <a:lstStyle/>
          <a:p>
            <a:pPr/>
          </a:p>
        </p:txBody>
      </p:sp>
      <p:sp>
        <p:nvSpPr>
          <p:cNvPr id="725" name="Shape 72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914353" latinLnBrk="0">
      <a:defRPr>
        <a:latin typeface="+mn-lt"/>
        <a:ea typeface="+mn-ea"/>
        <a:cs typeface="+mn-cs"/>
        <a:sym typeface="Calibri"/>
      </a:defRPr>
    </a:lvl1pPr>
    <a:lvl2pPr indent="228600" defTabSz="914353" latinLnBrk="0">
      <a:defRPr>
        <a:latin typeface="+mn-lt"/>
        <a:ea typeface="+mn-ea"/>
        <a:cs typeface="+mn-cs"/>
        <a:sym typeface="Calibri"/>
      </a:defRPr>
    </a:lvl2pPr>
    <a:lvl3pPr indent="457200" defTabSz="914353" latinLnBrk="0">
      <a:defRPr>
        <a:latin typeface="+mn-lt"/>
        <a:ea typeface="+mn-ea"/>
        <a:cs typeface="+mn-cs"/>
        <a:sym typeface="Calibri"/>
      </a:defRPr>
    </a:lvl3pPr>
    <a:lvl4pPr indent="685800" defTabSz="914353" latinLnBrk="0">
      <a:defRPr>
        <a:latin typeface="+mn-lt"/>
        <a:ea typeface="+mn-ea"/>
        <a:cs typeface="+mn-cs"/>
        <a:sym typeface="Calibri"/>
      </a:defRPr>
    </a:lvl4pPr>
    <a:lvl5pPr indent="914400" defTabSz="914353" latinLnBrk="0">
      <a:defRPr>
        <a:latin typeface="+mn-lt"/>
        <a:ea typeface="+mn-ea"/>
        <a:cs typeface="+mn-cs"/>
        <a:sym typeface="Calibri"/>
      </a:defRPr>
    </a:lvl5pPr>
    <a:lvl6pPr indent="1143000" defTabSz="914353" latinLnBrk="0">
      <a:defRPr>
        <a:latin typeface="+mn-lt"/>
        <a:ea typeface="+mn-ea"/>
        <a:cs typeface="+mn-cs"/>
        <a:sym typeface="Calibri"/>
      </a:defRPr>
    </a:lvl6pPr>
    <a:lvl7pPr indent="1371600" defTabSz="914353" latinLnBrk="0">
      <a:defRPr>
        <a:latin typeface="+mn-lt"/>
        <a:ea typeface="+mn-ea"/>
        <a:cs typeface="+mn-cs"/>
        <a:sym typeface="Calibri"/>
      </a:defRPr>
    </a:lvl7pPr>
    <a:lvl8pPr indent="1600200" defTabSz="914353" latinLnBrk="0">
      <a:defRPr>
        <a:latin typeface="+mn-lt"/>
        <a:ea typeface="+mn-ea"/>
        <a:cs typeface="+mn-cs"/>
        <a:sym typeface="Calibri"/>
      </a:defRPr>
    </a:lvl8pPr>
    <a:lvl9pPr indent="1828800" defTabSz="914353" latinLnBrk="0">
      <a:defRPr>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hape 772"/>
          <p:cNvSpPr/>
          <p:nvPr>
            <p:ph type="sldImg"/>
          </p:nvPr>
        </p:nvSpPr>
        <p:spPr>
          <a:prstGeom prst="rect">
            <a:avLst/>
          </a:prstGeom>
        </p:spPr>
        <p:txBody>
          <a:bodyPr/>
          <a:lstStyle/>
          <a:p>
            <a:pPr/>
          </a:p>
        </p:txBody>
      </p:sp>
      <p:sp>
        <p:nvSpPr>
          <p:cNvPr id="773" name="Shape 773"/>
          <p:cNvSpPr/>
          <p:nvPr>
            <p:ph type="body" sz="quarter" idx="1"/>
          </p:nvPr>
        </p:nvSpPr>
        <p:spPr>
          <a:prstGeom prst="rect">
            <a:avLst/>
          </a:prstGeom>
        </p:spPr>
        <p:txBody>
          <a:bodyPr/>
          <a:lstStyle>
            <a:lvl1pPr defTabSz="914400"/>
          </a:lstStyle>
          <a:p>
            <a:pPr/>
            <a:r>
              <a:t>Signal amplification = Ag grains become visible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8" name="Shape 848"/>
          <p:cNvSpPr/>
          <p:nvPr>
            <p:ph type="sldImg"/>
          </p:nvPr>
        </p:nvSpPr>
        <p:spPr>
          <a:prstGeom prst="rect">
            <a:avLst/>
          </a:prstGeom>
        </p:spPr>
        <p:txBody>
          <a:bodyPr/>
          <a:lstStyle/>
          <a:p>
            <a:pPr/>
          </a:p>
        </p:txBody>
      </p:sp>
      <p:sp>
        <p:nvSpPr>
          <p:cNvPr id="849" name="Shape 849"/>
          <p:cNvSpPr/>
          <p:nvPr>
            <p:ph type="body" sz="quarter" idx="1"/>
          </p:nvPr>
        </p:nvSpPr>
        <p:spPr>
          <a:prstGeom prst="rect">
            <a:avLst/>
          </a:prstGeom>
        </p:spPr>
        <p:txBody>
          <a:bodyPr/>
          <a:lstStyle/>
          <a:p>
            <a:pPr/>
            <a:r>
              <a:t>The experimental measurements of LET (and consequently of RBE) of fragments is difficult and there is a lack of data for the production of fragments after proton irradiation in the energy range of interest, up to 250 MeV. The main experimental difficulty is due to the short range of produced fragments (≤100 μm). The inverse kinematic approach has been adopted in all experiments so far to overcome the problem, at the price of increased systematic errors. To study these fragments is crucial because they have very high LET and RBE</a:t>
            </a:r>
          </a:p>
          <a:p>
            <a:pPr/>
          </a:p>
          <a:p>
            <a:pPr/>
            <a:r>
              <a:t>NIT have been developed to search for dark matter candidates in the frame of the NEWSdm experiment, a very innovative approach for a high sensitivity experiment aiming at the directional detection of WIMPs (Weakly Interacting Massive Particles), which are are one of the most appealing Dark Matter candidates.</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4" name="Shape 874"/>
          <p:cNvSpPr/>
          <p:nvPr>
            <p:ph type="sldImg"/>
          </p:nvPr>
        </p:nvSpPr>
        <p:spPr>
          <a:prstGeom prst="rect">
            <a:avLst/>
          </a:prstGeom>
        </p:spPr>
        <p:txBody>
          <a:bodyPr/>
          <a:lstStyle/>
          <a:p>
            <a:pPr/>
          </a:p>
        </p:txBody>
      </p:sp>
      <p:sp>
        <p:nvSpPr>
          <p:cNvPr id="875" name="Shape 875"/>
          <p:cNvSpPr/>
          <p:nvPr>
            <p:ph type="body" sz="quarter" idx="1"/>
          </p:nvPr>
        </p:nvSpPr>
        <p:spPr>
          <a:prstGeom prst="rect">
            <a:avLst/>
          </a:prstGeom>
        </p:spPr>
        <p:txBody>
          <a:bodyPr/>
          <a:lstStyle/>
          <a:p>
            <a:pPr defTabSz="457200">
              <a:defRPr sz="2200">
                <a:latin typeface="Lucida Grande"/>
                <a:ea typeface="Lucida Grande"/>
                <a:cs typeface="Lucida Grande"/>
                <a:sym typeface="Lucida Grande"/>
              </a:defRPr>
            </a:pPr>
            <a:r>
              <a:t>Thanks to NIT emulsions and to high resolution microscopes, it is possible to reconstruct also trajectories with path lengths shorter than 100 nm.</a:t>
            </a:r>
          </a:p>
          <a:p>
            <a:pPr defTabSz="457200">
              <a:defRPr sz="2200">
                <a:latin typeface="Lucida Grande"/>
                <a:ea typeface="Lucida Grande"/>
                <a:cs typeface="Lucida Grande"/>
                <a:sym typeface="Lucida Grande"/>
              </a:defRPr>
            </a:pPr>
            <a:r>
              <a:t>The read-out system has to be fast and completely automated, in order to analyze a large emulsion volume, and must have a spatial resolution of a few tens of nanometers, in order to ensure high efficiency and purity in the selection of signal candidates.</a:t>
            </a:r>
          </a:p>
          <a:p>
            <a:pPr defTabSz="457200">
              <a:defRPr sz="2200">
                <a:latin typeface="Lucida Grande"/>
                <a:ea typeface="Lucida Grande"/>
                <a:cs typeface="Lucida Grande"/>
                <a:sym typeface="Lucida Grande"/>
              </a:defRPr>
            </a:pPr>
          </a:p>
          <a:p>
            <a:pPr defTabSz="457200">
              <a:defRPr sz="2200">
                <a:latin typeface="Lucida Grande"/>
                <a:ea typeface="Lucida Grande"/>
                <a:cs typeface="Lucida Grande"/>
                <a:sym typeface="Lucida Grande"/>
              </a:defRPr>
            </a:pPr>
            <a:r>
              <a:t>About 10% of proton induced target fragments (200 MeV) are expected to have track lenghts in NIT </a:t>
            </a:r>
          </a:p>
          <a:p>
            <a:pPr defTabSz="457200">
              <a:defRPr sz="2200">
                <a:latin typeface="Lucida Grande"/>
                <a:ea typeface="Lucida Grande"/>
                <a:cs typeface="Lucida Grande"/>
                <a:sym typeface="Lucida Grande"/>
              </a:defRPr>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Shape 898"/>
          <p:cNvSpPr/>
          <p:nvPr>
            <p:ph type="sldImg"/>
          </p:nvPr>
        </p:nvSpPr>
        <p:spPr>
          <a:prstGeom prst="rect">
            <a:avLst/>
          </a:prstGeom>
        </p:spPr>
        <p:txBody>
          <a:bodyPr/>
          <a:lstStyle/>
          <a:p>
            <a:pPr/>
          </a:p>
        </p:txBody>
      </p:sp>
      <p:sp>
        <p:nvSpPr>
          <p:cNvPr id="899" name="Shape 899"/>
          <p:cNvSpPr/>
          <p:nvPr>
            <p:ph type="body" sz="quarter" idx="1"/>
          </p:nvPr>
        </p:nvSpPr>
        <p:spPr>
          <a:prstGeom prst="rect">
            <a:avLst/>
          </a:prstGeom>
        </p:spPr>
        <p:txBody>
          <a:bodyPr/>
          <a:lstStyle/>
          <a:p>
            <a:pPr defTabSz="457200">
              <a:defRPr sz="2200">
                <a:latin typeface="Lucida Grande"/>
                <a:ea typeface="Lucida Grande"/>
                <a:cs typeface="Lucida Grande"/>
                <a:sym typeface="Lucida Grande"/>
              </a:defRPr>
            </a:pPr>
            <a:r>
              <a:t>Thanks to NIT emulsions and to high resolution microscopes, it is possible to reconstruct also trajectories with path lengths shorter than 100 nm.</a:t>
            </a:r>
          </a:p>
          <a:p>
            <a:pPr defTabSz="457200">
              <a:defRPr sz="2200">
                <a:latin typeface="Lucida Grande"/>
                <a:ea typeface="Lucida Grande"/>
                <a:cs typeface="Lucida Grande"/>
                <a:sym typeface="Lucida Grande"/>
              </a:defRPr>
            </a:pPr>
            <a:r>
              <a:t>The read-out system has to be fast and completely automated, in order to analyze a large emulsion volume, and must have a spatial resolution of a few tens of nanometers, in order to ensure high efficiency and purity in the selection of signal candidates.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Shape 935"/>
          <p:cNvSpPr/>
          <p:nvPr>
            <p:ph type="sldImg"/>
          </p:nvPr>
        </p:nvSpPr>
        <p:spPr>
          <a:prstGeom prst="rect">
            <a:avLst/>
          </a:prstGeom>
        </p:spPr>
        <p:txBody>
          <a:bodyPr/>
          <a:lstStyle/>
          <a:p>
            <a:pPr/>
          </a:p>
        </p:txBody>
      </p:sp>
      <p:sp>
        <p:nvSpPr>
          <p:cNvPr id="936" name="Shape 936"/>
          <p:cNvSpPr/>
          <p:nvPr>
            <p:ph type="body" sz="quarter" idx="1"/>
          </p:nvPr>
        </p:nvSpPr>
        <p:spPr>
          <a:prstGeom prst="rect">
            <a:avLst/>
          </a:prstGeom>
        </p:spPr>
        <p:txBody>
          <a:bodyPr/>
          <a:lstStyle>
            <a:lvl1pPr defTabSz="914400"/>
          </a:lstStyle>
          <a:p>
            <a:pPr/>
            <a:r>
              <a:t>To overcome the diffraction limit, a new type of optical microscope has been developed, based on localized surface plasmon resonance (LSPR). LSPR occurs when there are metallic objects, in particular gold or silver, smaller than about 100 nm, immersed in a dielectric, and this is precisely the case of NIT, where we have nanometric Ag grains immersed in an organic gelatin. LSPR is given by the collective oscillation of free electrons induced by an external electric field. The free electrons in metal nanoparticles have a natural frequency due to the binding strength which depends on the displacement induced by the electrostatic attraction in an external electric field. NIT grains go into a resonant condition in visible light. The grains are not spherical objects, but filaments approximating to ellipsoids. The resonant wavelength depends on the size of the object and, if this is ellipsoidal and not spherical, also on its polarization. The random orientation of the grains causes them to “light up” one at a time as the polarization varies, creating a shift in the center of gravity of the cluster visible under the microscope along the direction of the track.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2" name="Shape 972"/>
          <p:cNvSpPr/>
          <p:nvPr>
            <p:ph type="sldImg"/>
          </p:nvPr>
        </p:nvSpPr>
        <p:spPr>
          <a:prstGeom prst="rect">
            <a:avLst/>
          </a:prstGeom>
        </p:spPr>
        <p:txBody>
          <a:bodyPr/>
          <a:lstStyle/>
          <a:p>
            <a:pPr/>
          </a:p>
        </p:txBody>
      </p:sp>
      <p:sp>
        <p:nvSpPr>
          <p:cNvPr id="973" name="Shape 973"/>
          <p:cNvSpPr/>
          <p:nvPr>
            <p:ph type="body" sz="quarter" idx="1"/>
          </p:nvPr>
        </p:nvSpPr>
        <p:spPr>
          <a:prstGeom prst="rect">
            <a:avLst/>
          </a:prstGeom>
        </p:spPr>
        <p:txBody>
          <a:bodyPr/>
          <a:lstStyle>
            <a:lvl1pPr defTabSz="914400"/>
          </a:lstStyle>
          <a:p>
            <a:pPr/>
            <a:r>
              <a:t>To overcome the diffraction limit, a new type of optical microscope has been developed, based on localized surface plasmon resonance (LSPR). LSPR occurs when there are metallic objects, in particular gold or silver, smaller than about 100 nm, immersed in a dielectric, and this is precisely the case of NIT, where we have nanometric Ag grains immersed in an organic gelatin. LSPR is given by the collective oscillation of free electrons induced by an external electric field. The free electrons in metal nanoparticles have a natural frequency due to the binding strength which depends on the displacement induced by the electrostatic attraction in an external electric field. NIT grains go into a resonant condition in visible light. The grains are not spherical objects, but filaments approximating to ellipsoids. The resonant wavelength depends on the size of the object and, if this is ellipsoidal and not spherical, also on its polarization. The random orientation of the grains causes them to “light up” one at a time as the polarization varies, creating a shift in the center of gravity of the cluster visible under the microscope along the direction of the track.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4" name="Shape 1124"/>
          <p:cNvSpPr/>
          <p:nvPr>
            <p:ph type="sldImg"/>
          </p:nvPr>
        </p:nvSpPr>
        <p:spPr>
          <a:prstGeom prst="rect">
            <a:avLst/>
          </a:prstGeom>
        </p:spPr>
        <p:txBody>
          <a:bodyPr/>
          <a:lstStyle/>
          <a:p>
            <a:pPr/>
          </a:p>
        </p:txBody>
      </p:sp>
      <p:sp>
        <p:nvSpPr>
          <p:cNvPr id="1125" name="Shape 1125"/>
          <p:cNvSpPr/>
          <p:nvPr>
            <p:ph type="body" sz="quarter" idx="1"/>
          </p:nvPr>
        </p:nvSpPr>
        <p:spPr>
          <a:prstGeom prst="rect">
            <a:avLst/>
          </a:prstGeom>
        </p:spPr>
        <p:txBody>
          <a:bodyPr/>
          <a:lstStyle/>
          <a:p>
            <a:pPr/>
            <a:r>
              <a:t>8 polarizzazioni</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5" name="Shape 1175"/>
          <p:cNvSpPr/>
          <p:nvPr>
            <p:ph type="sldImg"/>
          </p:nvPr>
        </p:nvSpPr>
        <p:spPr>
          <a:prstGeom prst="rect">
            <a:avLst/>
          </a:prstGeom>
        </p:spPr>
        <p:txBody>
          <a:bodyPr/>
          <a:lstStyle/>
          <a:p>
            <a:pPr/>
          </a:p>
        </p:txBody>
      </p:sp>
      <p:sp>
        <p:nvSpPr>
          <p:cNvPr id="1176" name="Shape 1176"/>
          <p:cNvSpPr/>
          <p:nvPr>
            <p:ph type="body" sz="quarter" idx="1"/>
          </p:nvPr>
        </p:nvSpPr>
        <p:spPr>
          <a:prstGeom prst="rect">
            <a:avLst/>
          </a:prstGeom>
        </p:spPr>
        <p:txBody>
          <a:bodyPr/>
          <a:lstStyle/>
          <a:p>
            <a:pPr/>
            <a:r>
              <a:t>400x300 micron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01">
    <p:bg>
      <p:bgPr>
        <a:solidFill>
          <a:srgbClr val="323951"/>
        </a:solidFill>
      </p:bgPr>
    </p:bg>
    <p:spTree>
      <p:nvGrpSpPr>
        <p:cNvPr id="1" name=""/>
        <p:cNvGrpSpPr/>
        <p:nvPr/>
      </p:nvGrpSpPr>
      <p:grpSpPr>
        <a:xfrm>
          <a:off x="0" y="0"/>
          <a:ext cx="0" cy="0"/>
          <a:chOff x="0" y="0"/>
          <a:chExt cx="0" cy="0"/>
        </a:xfrm>
      </p:grpSpPr>
      <p:grpSp>
        <p:nvGrpSpPr>
          <p:cNvPr id="15" name="Group 13"/>
          <p:cNvGrpSpPr/>
          <p:nvPr/>
        </p:nvGrpSpPr>
        <p:grpSpPr>
          <a:xfrm>
            <a:off x="10137827" y="3428999"/>
            <a:ext cx="1592037" cy="907175"/>
            <a:chOff x="0" y="0"/>
            <a:chExt cx="1592035" cy="907173"/>
          </a:xfrm>
        </p:grpSpPr>
        <p:sp>
          <p:nvSpPr>
            <p:cNvPr id="11" name="Freeform: Shape 14"/>
            <p:cNvSpPr/>
            <p:nvPr/>
          </p:nvSpPr>
          <p:spPr>
            <a:xfrm>
              <a:off x="161925" y="-1"/>
              <a:ext cx="1430111" cy="907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2797" y="19594"/>
                  </a:lnTo>
                  <a:lnTo>
                    <a:pt x="8862" y="16843"/>
                  </a:lnTo>
                  <a:lnTo>
                    <a:pt x="7192" y="19052"/>
                  </a:lnTo>
                  <a:lnTo>
                    <a:pt x="5272" y="21600"/>
                  </a:lnTo>
                  <a:lnTo>
                    <a:pt x="5278" y="21582"/>
                  </a:lnTo>
                  <a:lnTo>
                    <a:pt x="5265" y="21600"/>
                  </a:lnTo>
                  <a:lnTo>
                    <a:pt x="2618" y="13133"/>
                  </a:lnTo>
                  <a:lnTo>
                    <a:pt x="2607" y="13105"/>
                  </a:lnTo>
                  <a:lnTo>
                    <a:pt x="0" y="10882"/>
                  </a:lnTo>
                  <a:lnTo>
                    <a:pt x="21600" y="0"/>
                  </a:lnTo>
                  <a:close/>
                </a:path>
              </a:pathLst>
            </a:custGeom>
            <a:solidFill>
              <a:schemeClr val="accent3"/>
            </a:solidFill>
            <a:ln w="12700" cap="flat">
              <a:noFill/>
              <a:miter lim="400000"/>
            </a:ln>
            <a:effectLst/>
          </p:spPr>
          <p:txBody>
            <a:bodyPr wrap="square" lIns="45719" tIns="45719" rIns="45719" bIns="45719" numCol="1" anchor="t">
              <a:noAutofit/>
            </a:bodyPr>
            <a:lstStyle/>
            <a:p>
              <a:pPr/>
            </a:p>
          </p:txBody>
        </p:sp>
        <p:sp>
          <p:nvSpPr>
            <p:cNvPr id="12" name="Freeform: Shape 19"/>
            <p:cNvSpPr/>
            <p:nvPr/>
          </p:nvSpPr>
          <p:spPr>
            <a:xfrm>
              <a:off x="510956" y="10756"/>
              <a:ext cx="1064943" cy="8964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8" y="15767"/>
                  </a:moveTo>
                  <a:lnTo>
                    <a:pt x="4817" y="16783"/>
                  </a:lnTo>
                  <a:lnTo>
                    <a:pt x="0" y="21600"/>
                  </a:lnTo>
                  <a:lnTo>
                    <a:pt x="2874" y="15779"/>
                  </a:lnTo>
                  <a:close/>
                  <a:moveTo>
                    <a:pt x="21600" y="0"/>
                  </a:moveTo>
                  <a:lnTo>
                    <a:pt x="21500" y="100"/>
                  </a:lnTo>
                  <a:lnTo>
                    <a:pt x="13417" y="6895"/>
                  </a:lnTo>
                  <a:close/>
                </a:path>
              </a:pathLst>
            </a:custGeom>
            <a:solidFill>
              <a:schemeClr val="accent1"/>
            </a:solidFill>
            <a:ln w="12700" cap="flat">
              <a:noFill/>
              <a:miter lim="400000"/>
            </a:ln>
            <a:effectLst/>
          </p:spPr>
          <p:txBody>
            <a:bodyPr wrap="square" lIns="45719" tIns="45719" rIns="45719" bIns="45719" numCol="1" anchor="t">
              <a:noAutofit/>
            </a:bodyPr>
            <a:lstStyle/>
            <a:p>
              <a:pPr/>
            </a:p>
          </p:txBody>
        </p:sp>
        <p:sp>
          <p:nvSpPr>
            <p:cNvPr id="13" name="Freeform 54"/>
            <p:cNvSpPr/>
            <p:nvPr/>
          </p:nvSpPr>
          <p:spPr>
            <a:xfrm>
              <a:off x="0" y="-1"/>
              <a:ext cx="1592036" cy="550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39" y="21600"/>
                  </a:moveTo>
                  <a:lnTo>
                    <a:pt x="0" y="17438"/>
                  </a:lnTo>
                  <a:lnTo>
                    <a:pt x="21600" y="0"/>
                  </a:lnTo>
                  <a:lnTo>
                    <a:pt x="4539" y="21600"/>
                  </a:lnTo>
                  <a:close/>
                </a:path>
              </a:pathLst>
            </a:custGeom>
            <a:solidFill>
              <a:srgbClr val="F16415"/>
            </a:solidFill>
            <a:ln w="12700" cap="flat">
              <a:noFill/>
              <a:miter lim="400000"/>
            </a:ln>
            <a:effectLst/>
          </p:spPr>
          <p:txBody>
            <a:bodyPr wrap="square" lIns="45719" tIns="45719" rIns="45719" bIns="45719" numCol="1" anchor="t">
              <a:noAutofit/>
            </a:bodyPr>
            <a:lstStyle/>
            <a:p>
              <a:pPr/>
            </a:p>
          </p:txBody>
        </p:sp>
        <p:sp>
          <p:nvSpPr>
            <p:cNvPr id="14" name="Freeform 53"/>
            <p:cNvSpPr/>
            <p:nvPr/>
          </p:nvSpPr>
          <p:spPr>
            <a:xfrm>
              <a:off x="652590" y="-1"/>
              <a:ext cx="939445" cy="822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7449"/>
                  </a:lnTo>
                  <a:lnTo>
                    <a:pt x="8199" y="21600"/>
                  </a:lnTo>
                  <a:lnTo>
                    <a:pt x="21600" y="0"/>
                  </a:lnTo>
                  <a:close/>
                </a:path>
              </a:pathLst>
            </a:custGeom>
            <a:solidFill>
              <a:schemeClr val="accent6"/>
            </a:solidFill>
            <a:ln w="12700" cap="flat">
              <a:noFill/>
              <a:miter lim="400000"/>
            </a:ln>
            <a:effectLst/>
          </p:spPr>
          <p:txBody>
            <a:bodyPr wrap="square" lIns="45719" tIns="45719" rIns="45719" bIns="45719" numCol="1" anchor="t">
              <a:noAutofit/>
            </a:bodyPr>
            <a:lstStyle/>
            <a:p>
              <a:pPr/>
            </a:p>
          </p:txBody>
        </p:sp>
      </p:grpSp>
      <p:sp>
        <p:nvSpPr>
          <p:cNvPr id="16" name="Titolo Testo"/>
          <p:cNvSpPr txBox="1"/>
          <p:nvPr>
            <p:ph type="title"/>
          </p:nvPr>
        </p:nvSpPr>
        <p:spPr>
          <a:xfrm>
            <a:off x="1524000" y="1122362"/>
            <a:ext cx="9144000" cy="2387601"/>
          </a:xfrm>
          <a:prstGeom prst="rect">
            <a:avLst/>
          </a:prstGeom>
        </p:spPr>
        <p:txBody>
          <a:bodyPr anchor="b"/>
          <a:lstStyle>
            <a:lvl1pPr algn="ctr">
              <a:defRPr sz="6600">
                <a:solidFill>
                  <a:srgbClr val="FFFFFF"/>
                </a:solidFill>
              </a:defRPr>
            </a:lvl1pPr>
          </a:lstStyle>
          <a:p>
            <a:pPr/>
            <a:r>
              <a:t>Titolo Testo</a:t>
            </a:r>
          </a:p>
        </p:txBody>
      </p:sp>
      <p:sp>
        <p:nvSpPr>
          <p:cNvPr id="17" name="Corpo livello uno…"/>
          <p:cNvSpPr txBox="1"/>
          <p:nvPr>
            <p:ph type="body" sz="quarter" idx="1"/>
          </p:nvPr>
        </p:nvSpPr>
        <p:spPr>
          <a:xfrm>
            <a:off x="1524000" y="3602037"/>
            <a:ext cx="9144000" cy="1655763"/>
          </a:xfrm>
          <a:prstGeom prst="rect">
            <a:avLst/>
          </a:prstGeom>
        </p:spPr>
        <p:txBody>
          <a:bodyPr/>
          <a:lstStyle>
            <a:lvl1pPr marL="0" indent="0" algn="ctr">
              <a:buSzTx/>
              <a:buFontTx/>
              <a:buNone/>
              <a:defRPr sz="2400">
                <a:solidFill>
                  <a:srgbClr val="BFBFBF"/>
                </a:solidFill>
              </a:defRPr>
            </a:lvl1pPr>
            <a:lvl2pPr marL="0" indent="457200" algn="ctr">
              <a:buSzTx/>
              <a:buFontTx/>
              <a:buNone/>
              <a:defRPr sz="2400">
                <a:solidFill>
                  <a:srgbClr val="BFBFBF"/>
                </a:solidFill>
              </a:defRPr>
            </a:lvl2pPr>
            <a:lvl3pPr marL="0" indent="914400" algn="ctr">
              <a:buSzTx/>
              <a:buFontTx/>
              <a:buNone/>
              <a:defRPr sz="2400">
                <a:solidFill>
                  <a:srgbClr val="BFBFBF"/>
                </a:solidFill>
              </a:defRPr>
            </a:lvl3pPr>
            <a:lvl4pPr marL="0" indent="1371600" algn="ctr">
              <a:buSzTx/>
              <a:buFontTx/>
              <a:buNone/>
              <a:defRPr sz="2400">
                <a:solidFill>
                  <a:srgbClr val="BFBFBF"/>
                </a:solidFill>
              </a:defRPr>
            </a:lvl4pPr>
            <a:lvl5pPr marL="0" indent="1828800" algn="ctr">
              <a:buSzTx/>
              <a:buFontTx/>
              <a:buNone/>
              <a:defRPr sz="2400">
                <a:solidFill>
                  <a:srgbClr val="BFBFB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8" name="Numero diapositiva"/>
          <p:cNvSpPr txBox="1"/>
          <p:nvPr>
            <p:ph type="sldNum" sz="quarter" idx="2"/>
          </p:nvPr>
        </p:nvSpPr>
        <p:spPr>
          <a:prstGeom prst="rect">
            <a:avLst/>
          </a:prstGeom>
        </p:spPr>
        <p:txBody>
          <a:bodyPr/>
          <a:lstStyle>
            <a:lvl1pPr>
              <a:defRPr>
                <a:solidFill>
                  <a:srgbClr val="D9D9D9"/>
                </a:solidFill>
              </a:defRPr>
            </a:lvl1pPr>
          </a:lstStyle>
          <a:p>
            <a:pPr/>
            <a:fld id="{86CB4B4D-7CA3-9044-876B-883B54F8677D}" type="slidenum"/>
          </a:p>
        </p:txBody>
      </p:sp>
      <p:sp>
        <p:nvSpPr>
          <p:cNvPr id="19" name="Freeform 55"/>
          <p:cNvSpPr/>
          <p:nvPr/>
        </p:nvSpPr>
        <p:spPr>
          <a:xfrm>
            <a:off x="3731040" y="4343341"/>
            <a:ext cx="6910580" cy="4757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5" y="19522"/>
                </a:moveTo>
                <a:cubicBezTo>
                  <a:pt x="1972" y="19434"/>
                  <a:pt x="1985" y="19354"/>
                  <a:pt x="2000" y="19267"/>
                </a:cubicBezTo>
                <a:cubicBezTo>
                  <a:pt x="2011" y="19196"/>
                  <a:pt x="2026" y="19131"/>
                  <a:pt x="2035" y="19060"/>
                </a:cubicBezTo>
                <a:cubicBezTo>
                  <a:pt x="2046" y="18926"/>
                  <a:pt x="2056" y="18786"/>
                  <a:pt x="2069" y="18641"/>
                </a:cubicBezTo>
                <a:cubicBezTo>
                  <a:pt x="2074" y="18503"/>
                  <a:pt x="2074" y="18364"/>
                  <a:pt x="2076" y="18230"/>
                </a:cubicBezTo>
                <a:cubicBezTo>
                  <a:pt x="2063" y="18088"/>
                  <a:pt x="2050" y="17952"/>
                  <a:pt x="2039" y="17814"/>
                </a:cubicBezTo>
                <a:cubicBezTo>
                  <a:pt x="2013" y="17677"/>
                  <a:pt x="1992" y="17546"/>
                  <a:pt x="1970" y="17414"/>
                </a:cubicBezTo>
                <a:cubicBezTo>
                  <a:pt x="1935" y="17282"/>
                  <a:pt x="1894" y="17155"/>
                  <a:pt x="1860" y="17027"/>
                </a:cubicBezTo>
                <a:cubicBezTo>
                  <a:pt x="1812" y="16911"/>
                  <a:pt x="1767" y="16785"/>
                  <a:pt x="1717" y="16671"/>
                </a:cubicBezTo>
                <a:cubicBezTo>
                  <a:pt x="1657" y="16556"/>
                  <a:pt x="1590" y="16448"/>
                  <a:pt x="1531" y="16332"/>
                </a:cubicBezTo>
                <a:cubicBezTo>
                  <a:pt x="1495" y="16282"/>
                  <a:pt x="1458" y="16228"/>
                  <a:pt x="1419" y="16172"/>
                </a:cubicBezTo>
                <a:cubicBezTo>
                  <a:pt x="1395" y="16144"/>
                  <a:pt x="1374" y="16111"/>
                  <a:pt x="1350" y="16083"/>
                </a:cubicBezTo>
                <a:cubicBezTo>
                  <a:pt x="1300" y="16032"/>
                  <a:pt x="1253" y="15984"/>
                  <a:pt x="1203" y="15939"/>
                </a:cubicBezTo>
                <a:cubicBezTo>
                  <a:pt x="1156" y="15906"/>
                  <a:pt x="1108" y="15867"/>
                  <a:pt x="1063" y="15833"/>
                </a:cubicBezTo>
                <a:lnTo>
                  <a:pt x="922" y="15770"/>
                </a:lnTo>
                <a:cubicBezTo>
                  <a:pt x="875" y="15762"/>
                  <a:pt x="832" y="15755"/>
                  <a:pt x="788" y="15746"/>
                </a:cubicBezTo>
                <a:cubicBezTo>
                  <a:pt x="743" y="15751"/>
                  <a:pt x="698" y="15753"/>
                  <a:pt x="657" y="15757"/>
                </a:cubicBezTo>
                <a:cubicBezTo>
                  <a:pt x="613" y="15770"/>
                  <a:pt x="570" y="15787"/>
                  <a:pt x="529" y="15800"/>
                </a:cubicBezTo>
                <a:cubicBezTo>
                  <a:pt x="492" y="15826"/>
                  <a:pt x="454" y="15848"/>
                  <a:pt x="413" y="15876"/>
                </a:cubicBezTo>
                <a:cubicBezTo>
                  <a:pt x="382" y="15913"/>
                  <a:pt x="348" y="15945"/>
                  <a:pt x="311" y="15978"/>
                </a:cubicBezTo>
                <a:cubicBezTo>
                  <a:pt x="279" y="16023"/>
                  <a:pt x="248" y="16070"/>
                  <a:pt x="218" y="16116"/>
                </a:cubicBezTo>
                <a:cubicBezTo>
                  <a:pt x="192" y="16170"/>
                  <a:pt x="166" y="16226"/>
                  <a:pt x="143" y="16280"/>
                </a:cubicBezTo>
                <a:cubicBezTo>
                  <a:pt x="119" y="16340"/>
                  <a:pt x="102" y="16401"/>
                  <a:pt x="76" y="16464"/>
                </a:cubicBezTo>
                <a:cubicBezTo>
                  <a:pt x="63" y="16528"/>
                  <a:pt x="48" y="16602"/>
                  <a:pt x="35" y="16671"/>
                </a:cubicBezTo>
                <a:cubicBezTo>
                  <a:pt x="24" y="16742"/>
                  <a:pt x="17" y="16809"/>
                  <a:pt x="6" y="16889"/>
                </a:cubicBezTo>
                <a:cubicBezTo>
                  <a:pt x="4" y="16965"/>
                  <a:pt x="2" y="17049"/>
                  <a:pt x="0" y="17127"/>
                </a:cubicBezTo>
                <a:cubicBezTo>
                  <a:pt x="4" y="17215"/>
                  <a:pt x="11" y="17291"/>
                  <a:pt x="15" y="17377"/>
                </a:cubicBezTo>
                <a:cubicBezTo>
                  <a:pt x="19" y="17423"/>
                  <a:pt x="24" y="17464"/>
                  <a:pt x="30" y="17505"/>
                </a:cubicBezTo>
                <a:cubicBezTo>
                  <a:pt x="41" y="17578"/>
                  <a:pt x="52" y="17654"/>
                  <a:pt x="63" y="17727"/>
                </a:cubicBezTo>
                <a:cubicBezTo>
                  <a:pt x="97" y="17865"/>
                  <a:pt x="130" y="18010"/>
                  <a:pt x="164" y="18146"/>
                </a:cubicBezTo>
                <a:cubicBezTo>
                  <a:pt x="210" y="18287"/>
                  <a:pt x="253" y="18418"/>
                  <a:pt x="298" y="18559"/>
                </a:cubicBezTo>
                <a:cubicBezTo>
                  <a:pt x="352" y="18682"/>
                  <a:pt x="404" y="18816"/>
                  <a:pt x="462" y="18950"/>
                </a:cubicBezTo>
                <a:cubicBezTo>
                  <a:pt x="525" y="19064"/>
                  <a:pt x="588" y="19187"/>
                  <a:pt x="657" y="19313"/>
                </a:cubicBezTo>
                <a:cubicBezTo>
                  <a:pt x="724" y="19425"/>
                  <a:pt x="799" y="19546"/>
                  <a:pt x="866" y="19656"/>
                </a:cubicBezTo>
                <a:cubicBezTo>
                  <a:pt x="946" y="19766"/>
                  <a:pt x="1028" y="19876"/>
                  <a:pt x="1102" y="19980"/>
                </a:cubicBezTo>
                <a:lnTo>
                  <a:pt x="1361" y="20280"/>
                </a:lnTo>
                <a:cubicBezTo>
                  <a:pt x="1449" y="20373"/>
                  <a:pt x="1540" y="20464"/>
                  <a:pt x="1629" y="20559"/>
                </a:cubicBezTo>
                <a:lnTo>
                  <a:pt x="1914" y="20796"/>
                </a:lnTo>
                <a:cubicBezTo>
                  <a:pt x="2009" y="20874"/>
                  <a:pt x="2106" y="20939"/>
                  <a:pt x="2201" y="21010"/>
                </a:cubicBezTo>
                <a:lnTo>
                  <a:pt x="2499" y="21196"/>
                </a:lnTo>
                <a:cubicBezTo>
                  <a:pt x="2598" y="21246"/>
                  <a:pt x="2694" y="21302"/>
                  <a:pt x="2795" y="21349"/>
                </a:cubicBezTo>
                <a:lnTo>
                  <a:pt x="3097" y="21468"/>
                </a:lnTo>
                <a:lnTo>
                  <a:pt x="3393" y="21546"/>
                </a:lnTo>
                <a:lnTo>
                  <a:pt x="3683" y="21598"/>
                </a:lnTo>
                <a:cubicBezTo>
                  <a:pt x="3730" y="21598"/>
                  <a:pt x="3774" y="21600"/>
                  <a:pt x="3821" y="21600"/>
                </a:cubicBezTo>
                <a:cubicBezTo>
                  <a:pt x="3877" y="21600"/>
                  <a:pt x="3929" y="21598"/>
                  <a:pt x="3983" y="21598"/>
                </a:cubicBezTo>
                <a:lnTo>
                  <a:pt x="4303" y="21544"/>
                </a:lnTo>
                <a:lnTo>
                  <a:pt x="4599" y="21434"/>
                </a:lnTo>
                <a:cubicBezTo>
                  <a:pt x="4696" y="21375"/>
                  <a:pt x="4795" y="21321"/>
                  <a:pt x="4888" y="21263"/>
                </a:cubicBezTo>
                <a:cubicBezTo>
                  <a:pt x="4974" y="21185"/>
                  <a:pt x="5061" y="21116"/>
                  <a:pt x="5145" y="21041"/>
                </a:cubicBezTo>
                <a:cubicBezTo>
                  <a:pt x="5223" y="20941"/>
                  <a:pt x="5303" y="20846"/>
                  <a:pt x="5381" y="20749"/>
                </a:cubicBezTo>
                <a:cubicBezTo>
                  <a:pt x="5430" y="20667"/>
                  <a:pt x="5482" y="20587"/>
                  <a:pt x="5532" y="20498"/>
                </a:cubicBezTo>
                <a:cubicBezTo>
                  <a:pt x="5560" y="20440"/>
                  <a:pt x="5592" y="20373"/>
                  <a:pt x="5620" y="20313"/>
                </a:cubicBezTo>
                <a:cubicBezTo>
                  <a:pt x="5648" y="20248"/>
                  <a:pt x="5676" y="20179"/>
                  <a:pt x="5700" y="20114"/>
                </a:cubicBezTo>
                <a:cubicBezTo>
                  <a:pt x="5722" y="20040"/>
                  <a:pt x="5750" y="19971"/>
                  <a:pt x="5776" y="19900"/>
                </a:cubicBezTo>
                <a:cubicBezTo>
                  <a:pt x="5784" y="19861"/>
                  <a:pt x="5795" y="19824"/>
                  <a:pt x="5804" y="19783"/>
                </a:cubicBezTo>
                <a:cubicBezTo>
                  <a:pt x="5817" y="19725"/>
                  <a:pt x="5830" y="19662"/>
                  <a:pt x="5845" y="19604"/>
                </a:cubicBezTo>
                <a:cubicBezTo>
                  <a:pt x="5862" y="19481"/>
                  <a:pt x="5886" y="19367"/>
                  <a:pt x="5910" y="19248"/>
                </a:cubicBezTo>
                <a:cubicBezTo>
                  <a:pt x="5921" y="19135"/>
                  <a:pt x="5929" y="19025"/>
                  <a:pt x="5940" y="18915"/>
                </a:cubicBezTo>
                <a:cubicBezTo>
                  <a:pt x="5944" y="18807"/>
                  <a:pt x="5946" y="18695"/>
                  <a:pt x="5949" y="18589"/>
                </a:cubicBezTo>
                <a:cubicBezTo>
                  <a:pt x="5944" y="18485"/>
                  <a:pt x="5936" y="18382"/>
                  <a:pt x="5931" y="18278"/>
                </a:cubicBezTo>
                <a:cubicBezTo>
                  <a:pt x="5921" y="18174"/>
                  <a:pt x="5905" y="18075"/>
                  <a:pt x="5890" y="17976"/>
                </a:cubicBezTo>
                <a:cubicBezTo>
                  <a:pt x="5873" y="17876"/>
                  <a:pt x="5851" y="17779"/>
                  <a:pt x="5832" y="17675"/>
                </a:cubicBezTo>
                <a:cubicBezTo>
                  <a:pt x="5808" y="17580"/>
                  <a:pt x="5784" y="17483"/>
                  <a:pt x="5756" y="17390"/>
                </a:cubicBezTo>
                <a:cubicBezTo>
                  <a:pt x="5709" y="17250"/>
                  <a:pt x="5666" y="17107"/>
                  <a:pt x="5616" y="16967"/>
                </a:cubicBezTo>
                <a:cubicBezTo>
                  <a:pt x="5540" y="16783"/>
                  <a:pt x="5467" y="16597"/>
                  <a:pt x="5391" y="16412"/>
                </a:cubicBezTo>
                <a:cubicBezTo>
                  <a:pt x="5262" y="16137"/>
                  <a:pt x="5134" y="15861"/>
                  <a:pt x="5009" y="15591"/>
                </a:cubicBezTo>
                <a:lnTo>
                  <a:pt x="4750" y="15014"/>
                </a:lnTo>
                <a:cubicBezTo>
                  <a:pt x="4633" y="14757"/>
                  <a:pt x="4510" y="14496"/>
                  <a:pt x="4389" y="14239"/>
                </a:cubicBezTo>
                <a:cubicBezTo>
                  <a:pt x="4171" y="13764"/>
                  <a:pt x="3951" y="13293"/>
                  <a:pt x="3732" y="12820"/>
                </a:cubicBezTo>
                <a:cubicBezTo>
                  <a:pt x="3622" y="12567"/>
                  <a:pt x="3519" y="12312"/>
                  <a:pt x="3411" y="12051"/>
                </a:cubicBezTo>
                <a:cubicBezTo>
                  <a:pt x="3337" y="11871"/>
                  <a:pt x="3275" y="11703"/>
                  <a:pt x="3205" y="11526"/>
                </a:cubicBezTo>
                <a:cubicBezTo>
                  <a:pt x="3143" y="11346"/>
                  <a:pt x="3087" y="11169"/>
                  <a:pt x="3022" y="10994"/>
                </a:cubicBezTo>
                <a:cubicBezTo>
                  <a:pt x="2974" y="10813"/>
                  <a:pt x="2920" y="10638"/>
                  <a:pt x="2866" y="10461"/>
                </a:cubicBezTo>
                <a:cubicBezTo>
                  <a:pt x="2830" y="10277"/>
                  <a:pt x="2786" y="10100"/>
                  <a:pt x="2748" y="9921"/>
                </a:cubicBezTo>
                <a:cubicBezTo>
                  <a:pt x="2715" y="9742"/>
                  <a:pt x="2687" y="9562"/>
                  <a:pt x="2661" y="9387"/>
                </a:cubicBezTo>
                <a:cubicBezTo>
                  <a:pt x="2646" y="9210"/>
                  <a:pt x="2633" y="9042"/>
                  <a:pt x="2620" y="8867"/>
                </a:cubicBezTo>
                <a:cubicBezTo>
                  <a:pt x="2622" y="8742"/>
                  <a:pt x="2624" y="8610"/>
                  <a:pt x="2627" y="8480"/>
                </a:cubicBezTo>
                <a:cubicBezTo>
                  <a:pt x="2633" y="8398"/>
                  <a:pt x="2637" y="8318"/>
                  <a:pt x="2646" y="8234"/>
                </a:cubicBezTo>
                <a:cubicBezTo>
                  <a:pt x="2659" y="8150"/>
                  <a:pt x="2670" y="8068"/>
                  <a:pt x="2681" y="7986"/>
                </a:cubicBezTo>
                <a:cubicBezTo>
                  <a:pt x="2696" y="7906"/>
                  <a:pt x="2715" y="7824"/>
                  <a:pt x="2737" y="7746"/>
                </a:cubicBezTo>
                <a:cubicBezTo>
                  <a:pt x="2756" y="7662"/>
                  <a:pt x="2778" y="7586"/>
                  <a:pt x="2799" y="7504"/>
                </a:cubicBezTo>
                <a:cubicBezTo>
                  <a:pt x="2825" y="7430"/>
                  <a:pt x="2853" y="7348"/>
                  <a:pt x="2888" y="7275"/>
                </a:cubicBezTo>
                <a:cubicBezTo>
                  <a:pt x="2903" y="7240"/>
                  <a:pt x="2916" y="7204"/>
                  <a:pt x="2935" y="7165"/>
                </a:cubicBezTo>
                <a:cubicBezTo>
                  <a:pt x="2961" y="7113"/>
                  <a:pt x="2983" y="7057"/>
                  <a:pt x="3007" y="7005"/>
                </a:cubicBezTo>
                <a:cubicBezTo>
                  <a:pt x="3065" y="6910"/>
                  <a:pt x="3121" y="6826"/>
                  <a:pt x="3175" y="6737"/>
                </a:cubicBezTo>
                <a:cubicBezTo>
                  <a:pt x="3244" y="6657"/>
                  <a:pt x="3305" y="6579"/>
                  <a:pt x="3370" y="6497"/>
                </a:cubicBezTo>
                <a:cubicBezTo>
                  <a:pt x="3439" y="6437"/>
                  <a:pt x="3508" y="6370"/>
                  <a:pt x="3579" y="6305"/>
                </a:cubicBezTo>
                <a:lnTo>
                  <a:pt x="3806" y="6143"/>
                </a:lnTo>
                <a:cubicBezTo>
                  <a:pt x="3888" y="6102"/>
                  <a:pt x="3968" y="6050"/>
                  <a:pt x="4048" y="6011"/>
                </a:cubicBezTo>
                <a:cubicBezTo>
                  <a:pt x="4134" y="5981"/>
                  <a:pt x="4216" y="5951"/>
                  <a:pt x="4303" y="5923"/>
                </a:cubicBezTo>
                <a:cubicBezTo>
                  <a:pt x="4387" y="5897"/>
                  <a:pt x="4473" y="5877"/>
                  <a:pt x="4558" y="5856"/>
                </a:cubicBezTo>
                <a:lnTo>
                  <a:pt x="4825" y="5819"/>
                </a:lnTo>
                <a:lnTo>
                  <a:pt x="5095" y="5808"/>
                </a:lnTo>
                <a:lnTo>
                  <a:pt x="5368" y="5821"/>
                </a:lnTo>
                <a:lnTo>
                  <a:pt x="5631" y="5860"/>
                </a:lnTo>
                <a:cubicBezTo>
                  <a:pt x="5715" y="5882"/>
                  <a:pt x="5804" y="5899"/>
                  <a:pt x="5890" y="5923"/>
                </a:cubicBezTo>
                <a:cubicBezTo>
                  <a:pt x="5977" y="5946"/>
                  <a:pt x="6061" y="5972"/>
                  <a:pt x="6143" y="5998"/>
                </a:cubicBezTo>
                <a:cubicBezTo>
                  <a:pt x="6227" y="6026"/>
                  <a:pt x="6305" y="6057"/>
                  <a:pt x="6387" y="6096"/>
                </a:cubicBezTo>
                <a:cubicBezTo>
                  <a:pt x="6463" y="6132"/>
                  <a:pt x="6536" y="6171"/>
                  <a:pt x="6612" y="6212"/>
                </a:cubicBezTo>
                <a:cubicBezTo>
                  <a:pt x="6648" y="6232"/>
                  <a:pt x="6683" y="6255"/>
                  <a:pt x="6724" y="6275"/>
                </a:cubicBezTo>
                <a:cubicBezTo>
                  <a:pt x="6763" y="6301"/>
                  <a:pt x="6806" y="6324"/>
                  <a:pt x="6843" y="6348"/>
                </a:cubicBezTo>
                <a:cubicBezTo>
                  <a:pt x="6925" y="6413"/>
                  <a:pt x="7007" y="6465"/>
                  <a:pt x="7089" y="6523"/>
                </a:cubicBezTo>
                <a:cubicBezTo>
                  <a:pt x="7167" y="6588"/>
                  <a:pt x="7242" y="6653"/>
                  <a:pt x="7320" y="6713"/>
                </a:cubicBezTo>
                <a:cubicBezTo>
                  <a:pt x="7396" y="6782"/>
                  <a:pt x="7474" y="6849"/>
                  <a:pt x="7549" y="6918"/>
                </a:cubicBezTo>
                <a:cubicBezTo>
                  <a:pt x="7662" y="7035"/>
                  <a:pt x="7770" y="7154"/>
                  <a:pt x="7880" y="7266"/>
                </a:cubicBezTo>
                <a:cubicBezTo>
                  <a:pt x="8020" y="7437"/>
                  <a:pt x="8158" y="7610"/>
                  <a:pt x="8299" y="7780"/>
                </a:cubicBezTo>
                <a:lnTo>
                  <a:pt x="8675" y="8346"/>
                </a:lnTo>
                <a:cubicBezTo>
                  <a:pt x="8789" y="8551"/>
                  <a:pt x="8904" y="8757"/>
                  <a:pt x="9020" y="8960"/>
                </a:cubicBezTo>
                <a:cubicBezTo>
                  <a:pt x="9120" y="9176"/>
                  <a:pt x="9225" y="9396"/>
                  <a:pt x="9333" y="9612"/>
                </a:cubicBezTo>
                <a:cubicBezTo>
                  <a:pt x="9418" y="9841"/>
                  <a:pt x="9506" y="10066"/>
                  <a:pt x="9595" y="10288"/>
                </a:cubicBezTo>
                <a:cubicBezTo>
                  <a:pt x="9636" y="10409"/>
                  <a:pt x="9672" y="10526"/>
                  <a:pt x="9707" y="10644"/>
                </a:cubicBezTo>
                <a:cubicBezTo>
                  <a:pt x="9737" y="10731"/>
                  <a:pt x="9770" y="10815"/>
                  <a:pt x="9793" y="10904"/>
                </a:cubicBezTo>
                <a:cubicBezTo>
                  <a:pt x="9834" y="11081"/>
                  <a:pt x="9888" y="11258"/>
                  <a:pt x="9934" y="11439"/>
                </a:cubicBezTo>
                <a:cubicBezTo>
                  <a:pt x="9968" y="11616"/>
                  <a:pt x="10007" y="11798"/>
                  <a:pt x="10050" y="11982"/>
                </a:cubicBezTo>
                <a:cubicBezTo>
                  <a:pt x="10085" y="12165"/>
                  <a:pt x="10113" y="12347"/>
                  <a:pt x="10146" y="12528"/>
                </a:cubicBezTo>
                <a:cubicBezTo>
                  <a:pt x="10189" y="12802"/>
                  <a:pt x="10234" y="13083"/>
                  <a:pt x="10273" y="13357"/>
                </a:cubicBezTo>
                <a:cubicBezTo>
                  <a:pt x="10327" y="13727"/>
                  <a:pt x="10381" y="14103"/>
                  <a:pt x="10431" y="14468"/>
                </a:cubicBezTo>
                <a:cubicBezTo>
                  <a:pt x="10474" y="14744"/>
                  <a:pt x="10511" y="15016"/>
                  <a:pt x="10558" y="15288"/>
                </a:cubicBezTo>
                <a:cubicBezTo>
                  <a:pt x="10590" y="15468"/>
                  <a:pt x="10623" y="15649"/>
                  <a:pt x="10655" y="15828"/>
                </a:cubicBezTo>
                <a:cubicBezTo>
                  <a:pt x="10694" y="16003"/>
                  <a:pt x="10737" y="16178"/>
                  <a:pt x="10774" y="16358"/>
                </a:cubicBezTo>
                <a:cubicBezTo>
                  <a:pt x="10815" y="16528"/>
                  <a:pt x="10865" y="16705"/>
                  <a:pt x="10912" y="16883"/>
                </a:cubicBezTo>
                <a:cubicBezTo>
                  <a:pt x="10962" y="17047"/>
                  <a:pt x="11022" y="17222"/>
                  <a:pt x="11076" y="17388"/>
                </a:cubicBezTo>
                <a:cubicBezTo>
                  <a:pt x="11141" y="17548"/>
                  <a:pt x="11208" y="17710"/>
                  <a:pt x="11271" y="17870"/>
                </a:cubicBezTo>
                <a:cubicBezTo>
                  <a:pt x="11353" y="18030"/>
                  <a:pt x="11429" y="18189"/>
                  <a:pt x="11508" y="18345"/>
                </a:cubicBezTo>
                <a:cubicBezTo>
                  <a:pt x="11599" y="18496"/>
                  <a:pt x="11692" y="18645"/>
                  <a:pt x="11783" y="18794"/>
                </a:cubicBezTo>
                <a:cubicBezTo>
                  <a:pt x="11835" y="18863"/>
                  <a:pt x="11886" y="18939"/>
                  <a:pt x="11938" y="19008"/>
                </a:cubicBezTo>
                <a:cubicBezTo>
                  <a:pt x="11962" y="19038"/>
                  <a:pt x="11984" y="19068"/>
                  <a:pt x="12005" y="19099"/>
                </a:cubicBezTo>
                <a:cubicBezTo>
                  <a:pt x="12055" y="19151"/>
                  <a:pt x="12100" y="19205"/>
                  <a:pt x="12152" y="19259"/>
                </a:cubicBezTo>
                <a:cubicBezTo>
                  <a:pt x="12198" y="19308"/>
                  <a:pt x="12247" y="19351"/>
                  <a:pt x="12297" y="19399"/>
                </a:cubicBezTo>
                <a:cubicBezTo>
                  <a:pt x="12347" y="19436"/>
                  <a:pt x="12394" y="19477"/>
                  <a:pt x="12446" y="19520"/>
                </a:cubicBezTo>
                <a:cubicBezTo>
                  <a:pt x="12496" y="19552"/>
                  <a:pt x="12541" y="19583"/>
                  <a:pt x="12593" y="19611"/>
                </a:cubicBezTo>
                <a:cubicBezTo>
                  <a:pt x="12645" y="19632"/>
                  <a:pt x="12694" y="19658"/>
                  <a:pt x="12746" y="19680"/>
                </a:cubicBezTo>
                <a:lnTo>
                  <a:pt x="12897" y="19732"/>
                </a:lnTo>
                <a:cubicBezTo>
                  <a:pt x="12949" y="19740"/>
                  <a:pt x="13001" y="19751"/>
                  <a:pt x="13053" y="19760"/>
                </a:cubicBezTo>
                <a:lnTo>
                  <a:pt x="13206" y="19760"/>
                </a:lnTo>
                <a:cubicBezTo>
                  <a:pt x="13256" y="19753"/>
                  <a:pt x="13312" y="19749"/>
                  <a:pt x="13360" y="19740"/>
                </a:cubicBezTo>
                <a:cubicBezTo>
                  <a:pt x="13411" y="19725"/>
                  <a:pt x="13461" y="19708"/>
                  <a:pt x="13513" y="19693"/>
                </a:cubicBezTo>
                <a:cubicBezTo>
                  <a:pt x="13567" y="19671"/>
                  <a:pt x="13617" y="19647"/>
                  <a:pt x="13664" y="19628"/>
                </a:cubicBezTo>
                <a:cubicBezTo>
                  <a:pt x="13720" y="19602"/>
                  <a:pt x="13768" y="19574"/>
                  <a:pt x="13818" y="19548"/>
                </a:cubicBezTo>
                <a:cubicBezTo>
                  <a:pt x="13874" y="19509"/>
                  <a:pt x="13919" y="19464"/>
                  <a:pt x="13967" y="19429"/>
                </a:cubicBezTo>
                <a:cubicBezTo>
                  <a:pt x="14018" y="19388"/>
                  <a:pt x="14070" y="19343"/>
                  <a:pt x="14116" y="19297"/>
                </a:cubicBezTo>
                <a:cubicBezTo>
                  <a:pt x="14165" y="19246"/>
                  <a:pt x="14213" y="19189"/>
                  <a:pt x="14262" y="19140"/>
                </a:cubicBezTo>
                <a:cubicBezTo>
                  <a:pt x="14291" y="19112"/>
                  <a:pt x="14314" y="19081"/>
                  <a:pt x="14336" y="19051"/>
                </a:cubicBezTo>
                <a:cubicBezTo>
                  <a:pt x="14360" y="19023"/>
                  <a:pt x="14379" y="18997"/>
                  <a:pt x="14401" y="18971"/>
                </a:cubicBezTo>
                <a:cubicBezTo>
                  <a:pt x="14440" y="18911"/>
                  <a:pt x="14478" y="18855"/>
                  <a:pt x="14517" y="18801"/>
                </a:cubicBezTo>
                <a:cubicBezTo>
                  <a:pt x="14550" y="18738"/>
                  <a:pt x="14582" y="18675"/>
                  <a:pt x="14615" y="18615"/>
                </a:cubicBezTo>
                <a:cubicBezTo>
                  <a:pt x="14643" y="18557"/>
                  <a:pt x="14671" y="18487"/>
                  <a:pt x="14699" y="18427"/>
                </a:cubicBezTo>
                <a:cubicBezTo>
                  <a:pt x="14736" y="18323"/>
                  <a:pt x="14770" y="18235"/>
                  <a:pt x="14802" y="18129"/>
                </a:cubicBezTo>
                <a:cubicBezTo>
                  <a:pt x="14837" y="17995"/>
                  <a:pt x="14872" y="17850"/>
                  <a:pt x="14906" y="17714"/>
                </a:cubicBezTo>
                <a:cubicBezTo>
                  <a:pt x="14926" y="17569"/>
                  <a:pt x="14947" y="17429"/>
                  <a:pt x="14971" y="17282"/>
                </a:cubicBezTo>
                <a:cubicBezTo>
                  <a:pt x="14984" y="17133"/>
                  <a:pt x="15001" y="16984"/>
                  <a:pt x="15012" y="16833"/>
                </a:cubicBezTo>
                <a:cubicBezTo>
                  <a:pt x="15023" y="16608"/>
                  <a:pt x="15034" y="16375"/>
                  <a:pt x="15047" y="16148"/>
                </a:cubicBezTo>
                <a:cubicBezTo>
                  <a:pt x="15053" y="15990"/>
                  <a:pt x="15057" y="15841"/>
                  <a:pt x="15064" y="15690"/>
                </a:cubicBezTo>
                <a:cubicBezTo>
                  <a:pt x="15077" y="15483"/>
                  <a:pt x="15083" y="15278"/>
                  <a:pt x="15092" y="15075"/>
                </a:cubicBezTo>
                <a:cubicBezTo>
                  <a:pt x="15101" y="14660"/>
                  <a:pt x="15111" y="14250"/>
                  <a:pt x="15122" y="13835"/>
                </a:cubicBezTo>
                <a:lnTo>
                  <a:pt x="15122" y="12591"/>
                </a:lnTo>
                <a:cubicBezTo>
                  <a:pt x="15114" y="12180"/>
                  <a:pt x="15105" y="11766"/>
                  <a:pt x="15098" y="11353"/>
                </a:cubicBezTo>
                <a:cubicBezTo>
                  <a:pt x="15092" y="11146"/>
                  <a:pt x="15085" y="10943"/>
                  <a:pt x="15079" y="10733"/>
                </a:cubicBezTo>
                <a:cubicBezTo>
                  <a:pt x="15077" y="10683"/>
                  <a:pt x="15077" y="10638"/>
                  <a:pt x="15072" y="10590"/>
                </a:cubicBezTo>
                <a:cubicBezTo>
                  <a:pt x="15062" y="10491"/>
                  <a:pt x="15053" y="10390"/>
                  <a:pt x="15044" y="10288"/>
                </a:cubicBezTo>
                <a:cubicBezTo>
                  <a:pt x="15029" y="10195"/>
                  <a:pt x="15016" y="10098"/>
                  <a:pt x="15003" y="10001"/>
                </a:cubicBezTo>
                <a:cubicBezTo>
                  <a:pt x="14982" y="9910"/>
                  <a:pt x="14960" y="9822"/>
                  <a:pt x="14939" y="9722"/>
                </a:cubicBezTo>
                <a:cubicBezTo>
                  <a:pt x="14917" y="9631"/>
                  <a:pt x="14898" y="9536"/>
                  <a:pt x="14872" y="9450"/>
                </a:cubicBezTo>
                <a:cubicBezTo>
                  <a:pt x="14844" y="9361"/>
                  <a:pt x="14811" y="9273"/>
                  <a:pt x="14783" y="9186"/>
                </a:cubicBezTo>
                <a:cubicBezTo>
                  <a:pt x="14753" y="9104"/>
                  <a:pt x="14714" y="9022"/>
                  <a:pt x="14679" y="8934"/>
                </a:cubicBezTo>
                <a:cubicBezTo>
                  <a:pt x="14640" y="8858"/>
                  <a:pt x="14606" y="8783"/>
                  <a:pt x="14567" y="8698"/>
                </a:cubicBezTo>
                <a:cubicBezTo>
                  <a:pt x="14524" y="8625"/>
                  <a:pt x="14478" y="8554"/>
                  <a:pt x="14437" y="8480"/>
                </a:cubicBezTo>
                <a:cubicBezTo>
                  <a:pt x="14390" y="8415"/>
                  <a:pt x="14340" y="8346"/>
                  <a:pt x="14297" y="8284"/>
                </a:cubicBezTo>
                <a:cubicBezTo>
                  <a:pt x="14245" y="8219"/>
                  <a:pt x="14200" y="8158"/>
                  <a:pt x="14142" y="8102"/>
                </a:cubicBezTo>
                <a:cubicBezTo>
                  <a:pt x="14090" y="8046"/>
                  <a:pt x="14036" y="7994"/>
                  <a:pt x="13975" y="7940"/>
                </a:cubicBezTo>
                <a:cubicBezTo>
                  <a:pt x="13921" y="7895"/>
                  <a:pt x="13865" y="7852"/>
                  <a:pt x="13802" y="7806"/>
                </a:cubicBezTo>
                <a:cubicBezTo>
                  <a:pt x="13740" y="7770"/>
                  <a:pt x="13679" y="7728"/>
                  <a:pt x="13617" y="7690"/>
                </a:cubicBezTo>
                <a:cubicBezTo>
                  <a:pt x="13545" y="7664"/>
                  <a:pt x="13483" y="7636"/>
                  <a:pt x="13418" y="7610"/>
                </a:cubicBezTo>
                <a:cubicBezTo>
                  <a:pt x="13349" y="7592"/>
                  <a:pt x="13278" y="7577"/>
                  <a:pt x="13208" y="7556"/>
                </a:cubicBezTo>
                <a:cubicBezTo>
                  <a:pt x="13176" y="7551"/>
                  <a:pt x="13137" y="7549"/>
                  <a:pt x="13098" y="7545"/>
                </a:cubicBezTo>
                <a:cubicBezTo>
                  <a:pt x="13081" y="7545"/>
                  <a:pt x="13062" y="7543"/>
                  <a:pt x="13044" y="7543"/>
                </a:cubicBezTo>
                <a:cubicBezTo>
                  <a:pt x="13005" y="7547"/>
                  <a:pt x="12966" y="7549"/>
                  <a:pt x="12930" y="7554"/>
                </a:cubicBezTo>
                <a:cubicBezTo>
                  <a:pt x="12893" y="7569"/>
                  <a:pt x="12854" y="7577"/>
                  <a:pt x="12817" y="7588"/>
                </a:cubicBezTo>
                <a:cubicBezTo>
                  <a:pt x="12779" y="7605"/>
                  <a:pt x="12744" y="7627"/>
                  <a:pt x="12709" y="7644"/>
                </a:cubicBezTo>
                <a:cubicBezTo>
                  <a:pt x="12675" y="7672"/>
                  <a:pt x="12640" y="7696"/>
                  <a:pt x="12608" y="7726"/>
                </a:cubicBezTo>
                <a:cubicBezTo>
                  <a:pt x="12578" y="7761"/>
                  <a:pt x="12547" y="7793"/>
                  <a:pt x="12519" y="7828"/>
                </a:cubicBezTo>
                <a:cubicBezTo>
                  <a:pt x="12496" y="7867"/>
                  <a:pt x="12472" y="7908"/>
                  <a:pt x="12448" y="7947"/>
                </a:cubicBezTo>
                <a:cubicBezTo>
                  <a:pt x="12429" y="7992"/>
                  <a:pt x="12409" y="8037"/>
                  <a:pt x="12394" y="8085"/>
                </a:cubicBezTo>
                <a:cubicBezTo>
                  <a:pt x="12388" y="8111"/>
                  <a:pt x="12383" y="8135"/>
                  <a:pt x="12375" y="8158"/>
                </a:cubicBezTo>
                <a:cubicBezTo>
                  <a:pt x="12372" y="8180"/>
                  <a:pt x="12368" y="8199"/>
                  <a:pt x="12366" y="8219"/>
                </a:cubicBezTo>
                <a:cubicBezTo>
                  <a:pt x="12362" y="8262"/>
                  <a:pt x="12360" y="8303"/>
                  <a:pt x="12353" y="8340"/>
                </a:cubicBezTo>
                <a:cubicBezTo>
                  <a:pt x="12355" y="8402"/>
                  <a:pt x="12362" y="8463"/>
                  <a:pt x="12364" y="8523"/>
                </a:cubicBezTo>
                <a:cubicBezTo>
                  <a:pt x="12379" y="8605"/>
                  <a:pt x="12394" y="8679"/>
                  <a:pt x="12409" y="8767"/>
                </a:cubicBezTo>
                <a:cubicBezTo>
                  <a:pt x="12442" y="8834"/>
                  <a:pt x="12472" y="8908"/>
                  <a:pt x="12498" y="8979"/>
                </a:cubicBezTo>
                <a:cubicBezTo>
                  <a:pt x="12517" y="9014"/>
                  <a:pt x="12534" y="9046"/>
                  <a:pt x="12552" y="9078"/>
                </a:cubicBezTo>
                <a:cubicBezTo>
                  <a:pt x="12591" y="9132"/>
                  <a:pt x="12623" y="9184"/>
                  <a:pt x="12658" y="9243"/>
                </a:cubicBezTo>
                <a:cubicBezTo>
                  <a:pt x="12731" y="9331"/>
                  <a:pt x="12798" y="9431"/>
                  <a:pt x="12874" y="9515"/>
                </a:cubicBezTo>
                <a:cubicBezTo>
                  <a:pt x="12945" y="9593"/>
                  <a:pt x="13020" y="9668"/>
                  <a:pt x="13092" y="9744"/>
                </a:cubicBezTo>
                <a:cubicBezTo>
                  <a:pt x="13172" y="9804"/>
                  <a:pt x="13243" y="9865"/>
                  <a:pt x="13321" y="9921"/>
                </a:cubicBezTo>
                <a:lnTo>
                  <a:pt x="13548" y="10038"/>
                </a:lnTo>
                <a:lnTo>
                  <a:pt x="13781" y="10113"/>
                </a:lnTo>
                <a:cubicBezTo>
                  <a:pt x="13863" y="10122"/>
                  <a:pt x="13934" y="10133"/>
                  <a:pt x="14014" y="10141"/>
                </a:cubicBezTo>
                <a:lnTo>
                  <a:pt x="14247" y="10120"/>
                </a:lnTo>
                <a:cubicBezTo>
                  <a:pt x="14325" y="10102"/>
                  <a:pt x="14401" y="10083"/>
                  <a:pt x="14478" y="10066"/>
                </a:cubicBezTo>
                <a:cubicBezTo>
                  <a:pt x="14556" y="10031"/>
                  <a:pt x="14632" y="9994"/>
                  <a:pt x="14710" y="9960"/>
                </a:cubicBezTo>
                <a:lnTo>
                  <a:pt x="14936" y="9832"/>
                </a:lnTo>
                <a:cubicBezTo>
                  <a:pt x="15012" y="9774"/>
                  <a:pt x="15083" y="9709"/>
                  <a:pt x="15159" y="9655"/>
                </a:cubicBezTo>
                <a:cubicBezTo>
                  <a:pt x="15228" y="9588"/>
                  <a:pt x="15299" y="9515"/>
                  <a:pt x="15371" y="9452"/>
                </a:cubicBezTo>
                <a:cubicBezTo>
                  <a:pt x="15444" y="9372"/>
                  <a:pt x="15509" y="9297"/>
                  <a:pt x="15580" y="9215"/>
                </a:cubicBezTo>
                <a:cubicBezTo>
                  <a:pt x="15649" y="9132"/>
                  <a:pt x="15712" y="9046"/>
                  <a:pt x="15781" y="8955"/>
                </a:cubicBezTo>
                <a:cubicBezTo>
                  <a:pt x="15841" y="8862"/>
                  <a:pt x="15902" y="8767"/>
                  <a:pt x="15965" y="8664"/>
                </a:cubicBezTo>
                <a:cubicBezTo>
                  <a:pt x="15999" y="8614"/>
                  <a:pt x="16027" y="8560"/>
                  <a:pt x="16055" y="8510"/>
                </a:cubicBezTo>
                <a:cubicBezTo>
                  <a:pt x="16109" y="8415"/>
                  <a:pt x="16161" y="8320"/>
                  <a:pt x="16213" y="8221"/>
                </a:cubicBezTo>
                <a:cubicBezTo>
                  <a:pt x="16312" y="8020"/>
                  <a:pt x="16405" y="7819"/>
                  <a:pt x="16502" y="7616"/>
                </a:cubicBezTo>
                <a:cubicBezTo>
                  <a:pt x="16587" y="7402"/>
                  <a:pt x="16667" y="7184"/>
                  <a:pt x="16749" y="6966"/>
                </a:cubicBezTo>
                <a:cubicBezTo>
                  <a:pt x="16798" y="6800"/>
                  <a:pt x="16852" y="6627"/>
                  <a:pt x="16902" y="6458"/>
                </a:cubicBezTo>
                <a:cubicBezTo>
                  <a:pt x="16930" y="6342"/>
                  <a:pt x="16960" y="6229"/>
                  <a:pt x="16995" y="6115"/>
                </a:cubicBezTo>
                <a:cubicBezTo>
                  <a:pt x="17016" y="5996"/>
                  <a:pt x="17040" y="5882"/>
                  <a:pt x="17064" y="5763"/>
                </a:cubicBezTo>
                <a:cubicBezTo>
                  <a:pt x="17083" y="5648"/>
                  <a:pt x="17105" y="5525"/>
                  <a:pt x="17131" y="5398"/>
                </a:cubicBezTo>
                <a:cubicBezTo>
                  <a:pt x="17146" y="5279"/>
                  <a:pt x="17161" y="5162"/>
                  <a:pt x="17176" y="5046"/>
                </a:cubicBezTo>
                <a:cubicBezTo>
                  <a:pt x="17185" y="4923"/>
                  <a:pt x="17196" y="4802"/>
                  <a:pt x="17204" y="4681"/>
                </a:cubicBezTo>
                <a:cubicBezTo>
                  <a:pt x="17209" y="4555"/>
                  <a:pt x="17217" y="4434"/>
                  <a:pt x="17222" y="4318"/>
                </a:cubicBezTo>
                <a:cubicBezTo>
                  <a:pt x="17220" y="4195"/>
                  <a:pt x="17220" y="4069"/>
                  <a:pt x="17217" y="3951"/>
                </a:cubicBezTo>
                <a:cubicBezTo>
                  <a:pt x="17211" y="3828"/>
                  <a:pt x="17204" y="3698"/>
                  <a:pt x="17200" y="3583"/>
                </a:cubicBezTo>
                <a:cubicBezTo>
                  <a:pt x="17189" y="3462"/>
                  <a:pt x="17181" y="3337"/>
                  <a:pt x="17170" y="3214"/>
                </a:cubicBezTo>
                <a:cubicBezTo>
                  <a:pt x="17161" y="3156"/>
                  <a:pt x="17153" y="3091"/>
                  <a:pt x="17144" y="3033"/>
                </a:cubicBezTo>
                <a:cubicBezTo>
                  <a:pt x="17131" y="2948"/>
                  <a:pt x="17116" y="2864"/>
                  <a:pt x="17099" y="2784"/>
                </a:cubicBezTo>
                <a:cubicBezTo>
                  <a:pt x="17081" y="2648"/>
                  <a:pt x="17064" y="2510"/>
                  <a:pt x="17047" y="2372"/>
                </a:cubicBezTo>
                <a:cubicBezTo>
                  <a:pt x="17040" y="2281"/>
                  <a:pt x="17034" y="2188"/>
                  <a:pt x="17027" y="2093"/>
                </a:cubicBezTo>
                <a:cubicBezTo>
                  <a:pt x="17029" y="2007"/>
                  <a:pt x="17029" y="1916"/>
                  <a:pt x="17032" y="1825"/>
                </a:cubicBezTo>
                <a:cubicBezTo>
                  <a:pt x="17045" y="1739"/>
                  <a:pt x="17055" y="1652"/>
                  <a:pt x="17070" y="1570"/>
                </a:cubicBezTo>
                <a:cubicBezTo>
                  <a:pt x="17092" y="1516"/>
                  <a:pt x="17112" y="1462"/>
                  <a:pt x="17137" y="1402"/>
                </a:cubicBezTo>
                <a:cubicBezTo>
                  <a:pt x="17155" y="1365"/>
                  <a:pt x="17172" y="1333"/>
                  <a:pt x="17189" y="1298"/>
                </a:cubicBezTo>
                <a:cubicBezTo>
                  <a:pt x="17211" y="1270"/>
                  <a:pt x="17235" y="1238"/>
                  <a:pt x="17263" y="1205"/>
                </a:cubicBezTo>
                <a:cubicBezTo>
                  <a:pt x="17291" y="1182"/>
                  <a:pt x="17315" y="1153"/>
                  <a:pt x="17345" y="1128"/>
                </a:cubicBezTo>
                <a:cubicBezTo>
                  <a:pt x="17358" y="1117"/>
                  <a:pt x="17373" y="1108"/>
                  <a:pt x="17388" y="1095"/>
                </a:cubicBezTo>
                <a:cubicBezTo>
                  <a:pt x="17420" y="1076"/>
                  <a:pt x="17444" y="1063"/>
                  <a:pt x="17470" y="1048"/>
                </a:cubicBezTo>
                <a:cubicBezTo>
                  <a:pt x="17518" y="1035"/>
                  <a:pt x="17578" y="1026"/>
                  <a:pt x="17623" y="1015"/>
                </a:cubicBezTo>
                <a:lnTo>
                  <a:pt x="17775" y="1035"/>
                </a:lnTo>
                <a:cubicBezTo>
                  <a:pt x="17822" y="1061"/>
                  <a:pt x="17883" y="1086"/>
                  <a:pt x="17930" y="1112"/>
                </a:cubicBezTo>
                <a:cubicBezTo>
                  <a:pt x="17982" y="1145"/>
                  <a:pt x="18032" y="1184"/>
                  <a:pt x="18079" y="1218"/>
                </a:cubicBezTo>
                <a:cubicBezTo>
                  <a:pt x="18125" y="1266"/>
                  <a:pt x="18170" y="1313"/>
                  <a:pt x="18215" y="1359"/>
                </a:cubicBezTo>
                <a:lnTo>
                  <a:pt x="18338" y="1521"/>
                </a:lnTo>
                <a:cubicBezTo>
                  <a:pt x="18371" y="1575"/>
                  <a:pt x="18410" y="1629"/>
                  <a:pt x="18442" y="1685"/>
                </a:cubicBezTo>
                <a:cubicBezTo>
                  <a:pt x="18455" y="1713"/>
                  <a:pt x="18472" y="1739"/>
                  <a:pt x="18487" y="1767"/>
                </a:cubicBezTo>
                <a:cubicBezTo>
                  <a:pt x="18550" y="1903"/>
                  <a:pt x="18613" y="2033"/>
                  <a:pt x="18673" y="2166"/>
                </a:cubicBezTo>
                <a:cubicBezTo>
                  <a:pt x="18779" y="2387"/>
                  <a:pt x="18885" y="2607"/>
                  <a:pt x="18991" y="2823"/>
                </a:cubicBezTo>
                <a:cubicBezTo>
                  <a:pt x="19043" y="2920"/>
                  <a:pt x="19099" y="3020"/>
                  <a:pt x="19155" y="3113"/>
                </a:cubicBezTo>
                <a:cubicBezTo>
                  <a:pt x="19194" y="3171"/>
                  <a:pt x="19235" y="3225"/>
                  <a:pt x="19278" y="3285"/>
                </a:cubicBezTo>
                <a:cubicBezTo>
                  <a:pt x="19319" y="3335"/>
                  <a:pt x="19356" y="3383"/>
                  <a:pt x="19401" y="3439"/>
                </a:cubicBezTo>
                <a:cubicBezTo>
                  <a:pt x="19442" y="3475"/>
                  <a:pt x="19485" y="3508"/>
                  <a:pt x="19524" y="3547"/>
                </a:cubicBezTo>
                <a:cubicBezTo>
                  <a:pt x="19572" y="3570"/>
                  <a:pt x="19621" y="3596"/>
                  <a:pt x="19662" y="3620"/>
                </a:cubicBezTo>
                <a:cubicBezTo>
                  <a:pt x="19712" y="3629"/>
                  <a:pt x="19758" y="3640"/>
                  <a:pt x="19803" y="3650"/>
                </a:cubicBezTo>
                <a:lnTo>
                  <a:pt x="19950" y="3631"/>
                </a:lnTo>
                <a:cubicBezTo>
                  <a:pt x="20002" y="3607"/>
                  <a:pt x="20053" y="3586"/>
                  <a:pt x="20105" y="3558"/>
                </a:cubicBezTo>
                <a:cubicBezTo>
                  <a:pt x="20161" y="3512"/>
                  <a:pt x="20213" y="3469"/>
                  <a:pt x="20269" y="3419"/>
                </a:cubicBezTo>
                <a:cubicBezTo>
                  <a:pt x="20328" y="3350"/>
                  <a:pt x="20380" y="3281"/>
                  <a:pt x="20440" y="3210"/>
                </a:cubicBezTo>
                <a:cubicBezTo>
                  <a:pt x="20470" y="3167"/>
                  <a:pt x="20501" y="3121"/>
                  <a:pt x="20529" y="3078"/>
                </a:cubicBezTo>
                <a:cubicBezTo>
                  <a:pt x="20559" y="3030"/>
                  <a:pt x="20587" y="2976"/>
                  <a:pt x="20615" y="2929"/>
                </a:cubicBezTo>
                <a:cubicBezTo>
                  <a:pt x="20667" y="2823"/>
                  <a:pt x="20714" y="2713"/>
                  <a:pt x="20766" y="2614"/>
                </a:cubicBezTo>
                <a:cubicBezTo>
                  <a:pt x="20805" y="2495"/>
                  <a:pt x="20850" y="2380"/>
                  <a:pt x="20892" y="2262"/>
                </a:cubicBezTo>
                <a:cubicBezTo>
                  <a:pt x="20926" y="2143"/>
                  <a:pt x="20963" y="2020"/>
                  <a:pt x="21000" y="1901"/>
                </a:cubicBezTo>
                <a:cubicBezTo>
                  <a:pt x="21015" y="1840"/>
                  <a:pt x="21028" y="1778"/>
                  <a:pt x="21045" y="1719"/>
                </a:cubicBezTo>
                <a:cubicBezTo>
                  <a:pt x="21084" y="1575"/>
                  <a:pt x="21123" y="1430"/>
                  <a:pt x="21157" y="1285"/>
                </a:cubicBezTo>
                <a:cubicBezTo>
                  <a:pt x="21224" y="1058"/>
                  <a:pt x="21287" y="836"/>
                  <a:pt x="21349" y="611"/>
                </a:cubicBezTo>
                <a:cubicBezTo>
                  <a:pt x="21408" y="471"/>
                  <a:pt x="21455" y="333"/>
                  <a:pt x="21503" y="192"/>
                </a:cubicBezTo>
                <a:cubicBezTo>
                  <a:pt x="21544" y="127"/>
                  <a:pt x="21572" y="60"/>
                  <a:pt x="21600" y="0"/>
                </a:cubicBezTo>
              </a:path>
            </a:pathLst>
          </a:custGeom>
          <a:ln w="17463">
            <a:solidFill>
              <a:srgbClr val="FFFFFF">
                <a:alpha val="34000"/>
              </a:srgbClr>
            </a:solidFill>
            <a:prstDash val="dash"/>
          </a:ln>
        </p:spPr>
        <p:txBody>
          <a:bodyPr lIns="45719" rIns="45719"/>
          <a:lstStyle/>
          <a:p>
            <a:pPr/>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151" name="Picture Placeholder 24"/>
          <p:cNvSpPr/>
          <p:nvPr>
            <p:ph type="pic" idx="21"/>
          </p:nvPr>
        </p:nvSpPr>
        <p:spPr>
          <a:xfrm>
            <a:off x="4151784" y="591663"/>
            <a:ext cx="7710160" cy="5188803"/>
          </a:xfrm>
          <a:prstGeom prst="rect">
            <a:avLst/>
          </a:prstGeom>
        </p:spPr>
        <p:txBody>
          <a:bodyPr lIns="91439" rIns="91439">
            <a:noAutofit/>
          </a:bodyPr>
          <a:lstStyle/>
          <a:p>
            <a:pPr/>
          </a:p>
        </p:txBody>
      </p:sp>
      <p:sp>
        <p:nvSpPr>
          <p:cNvPr id="152" name="Titolo Testo"/>
          <p:cNvSpPr txBox="1"/>
          <p:nvPr>
            <p:ph type="title"/>
          </p:nvPr>
        </p:nvSpPr>
        <p:spPr>
          <a:xfrm>
            <a:off x="330055" y="1709738"/>
            <a:ext cx="3605705" cy="2852737"/>
          </a:xfrm>
          <a:prstGeom prst="rect">
            <a:avLst/>
          </a:prstGeom>
        </p:spPr>
        <p:txBody>
          <a:bodyPr anchor="b"/>
          <a:lstStyle>
            <a:lvl1pPr>
              <a:defRPr sz="6000"/>
            </a:lvl1pPr>
          </a:lstStyle>
          <a:p>
            <a:pPr/>
            <a:r>
              <a:t>Titolo Testo</a:t>
            </a:r>
          </a:p>
        </p:txBody>
      </p:sp>
      <p:sp>
        <p:nvSpPr>
          <p:cNvPr id="153" name="Corpo livello uno…"/>
          <p:cNvSpPr txBox="1"/>
          <p:nvPr>
            <p:ph type="body" sz="quarter" idx="1"/>
          </p:nvPr>
        </p:nvSpPr>
        <p:spPr>
          <a:xfrm>
            <a:off x="330055" y="4589462"/>
            <a:ext cx="3605705"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54" name="Numero diapositiva"/>
          <p:cNvSpPr txBox="1"/>
          <p:nvPr>
            <p:ph type="sldNum" sz="quarter" idx="2"/>
          </p:nvPr>
        </p:nvSpPr>
        <p:spPr>
          <a:prstGeom prst="rect">
            <a:avLst/>
          </a:prstGeom>
        </p:spPr>
        <p:txBody>
          <a:bodyPr/>
          <a:lstStyle>
            <a:lvl1pPr>
              <a:defRPr>
                <a:solidFill>
                  <a:srgbClr val="A6A6A6"/>
                </a:solidFill>
              </a:defRPr>
            </a:lvl1pPr>
          </a:lstStyle>
          <a:p>
            <a:pPr/>
            <a:fld id="{86CB4B4D-7CA3-9044-876B-883B54F8677D}" type="slidenum"/>
          </a:p>
        </p:txBody>
      </p:sp>
      <p:grpSp>
        <p:nvGrpSpPr>
          <p:cNvPr id="158" name="Group 13"/>
          <p:cNvGrpSpPr/>
          <p:nvPr/>
        </p:nvGrpSpPr>
        <p:grpSpPr>
          <a:xfrm>
            <a:off x="9694123" y="3897602"/>
            <a:ext cx="2167821" cy="2339711"/>
            <a:chOff x="0" y="0"/>
            <a:chExt cx="2167821" cy="2339710"/>
          </a:xfrm>
        </p:grpSpPr>
        <p:sp>
          <p:nvSpPr>
            <p:cNvPr id="155" name="Freeform 64"/>
            <p:cNvSpPr/>
            <p:nvPr/>
          </p:nvSpPr>
          <p:spPr>
            <a:xfrm>
              <a:off x="1344852" y="303978"/>
              <a:ext cx="431559" cy="20357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4950"/>
                  </a:lnTo>
                  <a:lnTo>
                    <a:pt x="21600" y="0"/>
                  </a:lnTo>
                  <a:lnTo>
                    <a:pt x="0" y="8690"/>
                  </a:lnTo>
                  <a:lnTo>
                    <a:pt x="0" y="21600"/>
                  </a:lnTo>
                  <a:close/>
                </a:path>
              </a:pathLst>
            </a:custGeom>
            <a:solidFill>
              <a:srgbClr val="4B650A"/>
            </a:solidFill>
            <a:ln w="12700" cap="flat">
              <a:noFill/>
              <a:miter lim="400000"/>
            </a:ln>
            <a:effectLst/>
          </p:spPr>
          <p:txBody>
            <a:bodyPr wrap="square" lIns="45719" tIns="45719" rIns="45719" bIns="45719" numCol="1" anchor="t">
              <a:noAutofit/>
            </a:bodyPr>
            <a:lstStyle/>
            <a:p>
              <a:pPr>
                <a:defRPr b="1"/>
              </a:pPr>
            </a:p>
          </p:txBody>
        </p:sp>
        <p:sp>
          <p:nvSpPr>
            <p:cNvPr id="156" name="Freeform 65"/>
            <p:cNvSpPr/>
            <p:nvPr/>
          </p:nvSpPr>
          <p:spPr>
            <a:xfrm>
              <a:off x="-1" y="303978"/>
              <a:ext cx="1776411" cy="14093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085"/>
                  </a:moveTo>
                  <a:lnTo>
                    <a:pt x="21600" y="21600"/>
                  </a:lnTo>
                  <a:lnTo>
                    <a:pt x="21600" y="0"/>
                  </a:lnTo>
                  <a:lnTo>
                    <a:pt x="0" y="3600"/>
                  </a:lnTo>
                  <a:lnTo>
                    <a:pt x="0" y="19085"/>
                  </a:lnTo>
                  <a:close/>
                </a:path>
              </a:pathLst>
            </a:custGeom>
            <a:solidFill>
              <a:schemeClr val="accent2"/>
            </a:solidFill>
            <a:ln w="12700" cap="flat">
              <a:noFill/>
              <a:miter lim="400000"/>
            </a:ln>
            <a:effectLst/>
          </p:spPr>
          <p:txBody>
            <a:bodyPr wrap="square" lIns="45719" tIns="45719" rIns="45719" bIns="45719" numCol="1" anchor="t">
              <a:noAutofit/>
            </a:bodyPr>
            <a:lstStyle/>
            <a:p>
              <a:pPr>
                <a:defRPr b="1"/>
              </a:pPr>
            </a:p>
          </p:txBody>
        </p:sp>
        <p:sp>
          <p:nvSpPr>
            <p:cNvPr id="157" name="Freeform 66"/>
            <p:cNvSpPr/>
            <p:nvPr/>
          </p:nvSpPr>
          <p:spPr>
            <a:xfrm>
              <a:off x="0" y="0"/>
              <a:ext cx="2167821" cy="1549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6005"/>
                  </a:lnTo>
                  <a:lnTo>
                    <a:pt x="21600" y="0"/>
                  </a:lnTo>
                  <a:lnTo>
                    <a:pt x="0" y="7513"/>
                  </a:lnTo>
                  <a:lnTo>
                    <a:pt x="0" y="21600"/>
                  </a:lnTo>
                  <a:close/>
                </a:path>
              </a:pathLst>
            </a:custGeom>
            <a:solidFill>
              <a:srgbClr val="4B650A"/>
            </a:solidFill>
            <a:ln w="12700" cap="flat">
              <a:noFill/>
              <a:miter lim="400000"/>
            </a:ln>
            <a:effectLst/>
          </p:spPr>
          <p:txBody>
            <a:bodyPr wrap="square" lIns="45719" tIns="45719" rIns="45719" bIns="45719" numCol="1" anchor="t">
              <a:noAutofit/>
            </a:bodyPr>
            <a:lstStyle/>
            <a:p>
              <a:pPr>
                <a:defRPr b="1"/>
              </a:pPr>
            </a:p>
          </p:txBody>
        </p:sp>
      </p:grpSp>
      <p:grpSp>
        <p:nvGrpSpPr>
          <p:cNvPr id="161" name="Group 14"/>
          <p:cNvGrpSpPr/>
          <p:nvPr/>
        </p:nvGrpSpPr>
        <p:grpSpPr>
          <a:xfrm>
            <a:off x="4151784" y="152400"/>
            <a:ext cx="2165816" cy="2084091"/>
            <a:chOff x="0" y="0"/>
            <a:chExt cx="2165815" cy="2084090"/>
          </a:xfrm>
        </p:grpSpPr>
        <p:sp>
          <p:nvSpPr>
            <p:cNvPr id="159" name="Freeform 62"/>
            <p:cNvSpPr/>
            <p:nvPr/>
          </p:nvSpPr>
          <p:spPr>
            <a:xfrm>
              <a:off x="389405" y="0"/>
              <a:ext cx="1776411" cy="1648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7"/>
                  </a:moveTo>
                  <a:lnTo>
                    <a:pt x="0" y="0"/>
                  </a:lnTo>
                  <a:lnTo>
                    <a:pt x="0" y="21600"/>
                  </a:lnTo>
                  <a:lnTo>
                    <a:pt x="21600" y="17165"/>
                  </a:lnTo>
                  <a:lnTo>
                    <a:pt x="21600" y="2157"/>
                  </a:lnTo>
                  <a:close/>
                </a:path>
              </a:pathLst>
            </a:custGeom>
            <a:solidFill>
              <a:schemeClr val="accent2"/>
            </a:solidFill>
            <a:ln w="12700" cap="flat">
              <a:noFill/>
              <a:miter lim="400000"/>
            </a:ln>
            <a:effectLst/>
          </p:spPr>
          <p:txBody>
            <a:bodyPr wrap="square" lIns="45719" tIns="45719" rIns="45719" bIns="45719" numCol="1" anchor="t">
              <a:noAutofit/>
            </a:bodyPr>
            <a:lstStyle/>
            <a:p>
              <a:pPr>
                <a:defRPr b="1"/>
              </a:pPr>
            </a:p>
          </p:txBody>
        </p:sp>
        <p:sp>
          <p:nvSpPr>
            <p:cNvPr id="160" name="Freeform 63"/>
            <p:cNvSpPr/>
            <p:nvPr/>
          </p:nvSpPr>
          <p:spPr>
            <a:xfrm>
              <a:off x="0" y="163502"/>
              <a:ext cx="2165816" cy="1920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3051"/>
                  </a:lnTo>
                  <a:lnTo>
                    <a:pt x="0" y="21600"/>
                  </a:lnTo>
                  <a:lnTo>
                    <a:pt x="21600" y="12889"/>
                  </a:lnTo>
                  <a:lnTo>
                    <a:pt x="21600" y="0"/>
                  </a:lnTo>
                  <a:close/>
                </a:path>
              </a:pathLst>
            </a:custGeom>
            <a:solidFill>
              <a:srgbClr val="4B650A"/>
            </a:solidFill>
            <a:ln w="12700" cap="flat">
              <a:noFill/>
              <a:miter lim="400000"/>
            </a:ln>
            <a:effectLst/>
          </p:spPr>
          <p:txBody>
            <a:bodyPr wrap="square" lIns="45719" tIns="45719" rIns="45719" bIns="45719" numCol="1" anchor="t">
              <a:noAutofit/>
            </a:bodyPr>
            <a:lstStyle/>
            <a:p>
              <a:pPr>
                <a:defRPr b="1"/>
              </a:pPr>
            </a:p>
          </p:txBody>
        </p:sp>
      </p:gr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p:bg>
      <p:bgPr>
        <a:solidFill>
          <a:srgbClr val="323951"/>
        </a:solidFill>
      </p:bgPr>
    </p:bg>
    <p:spTree>
      <p:nvGrpSpPr>
        <p:cNvPr id="1" name=""/>
        <p:cNvGrpSpPr/>
        <p:nvPr/>
      </p:nvGrpSpPr>
      <p:grpSpPr>
        <a:xfrm>
          <a:off x="0" y="0"/>
          <a:ext cx="0" cy="0"/>
          <a:chOff x="0" y="0"/>
          <a:chExt cx="0" cy="0"/>
        </a:xfrm>
      </p:grpSpPr>
      <p:sp>
        <p:nvSpPr>
          <p:cNvPr id="168" name="Numero diapositiva"/>
          <p:cNvSpPr txBox="1"/>
          <p:nvPr>
            <p:ph type="sldNum" sz="quarter" idx="2"/>
          </p:nvPr>
        </p:nvSpPr>
        <p:spPr>
          <a:prstGeom prst="rect">
            <a:avLst/>
          </a:prstGeom>
        </p:spPr>
        <p:txBody>
          <a:bodyPr/>
          <a:lstStyle>
            <a:lvl1pPr>
              <a:defRPr>
                <a:solidFill>
                  <a:srgbClr val="A6A6A6"/>
                </a:solidFill>
              </a:defRPr>
            </a:lvl1pPr>
          </a:lstStyle>
          <a:p>
            <a:pPr/>
            <a:fld id="{86CB4B4D-7CA3-9044-876B-883B54F8677D}" type="slidenum"/>
          </a:p>
        </p:txBody>
      </p:sp>
      <p:sp>
        <p:nvSpPr>
          <p:cNvPr id="169" name="BIG"/>
          <p:cNvSpPr txBox="1"/>
          <p:nvPr>
            <p:ph type="title" hasCustomPrompt="1"/>
          </p:nvPr>
        </p:nvSpPr>
        <p:spPr>
          <a:xfrm>
            <a:off x="2511524" y="2579"/>
            <a:ext cx="7168952" cy="5244514"/>
          </a:xfrm>
          <a:prstGeom prst="rect">
            <a:avLst/>
          </a:prstGeom>
        </p:spPr>
        <p:txBody>
          <a:bodyPr/>
          <a:lstStyle>
            <a:lvl1pPr algn="ctr" defTabSz="914353">
              <a:defRPr sz="37200">
                <a:solidFill>
                  <a:srgbClr val="FFFFFF"/>
                </a:solidFill>
              </a:defRPr>
            </a:lvl1pPr>
          </a:lstStyle>
          <a:p>
            <a:pPr/>
            <a:r>
              <a:t>BIG</a:t>
            </a:r>
          </a:p>
        </p:txBody>
      </p:sp>
      <p:sp>
        <p:nvSpPr>
          <p:cNvPr id="170" name="Corpo livello uno…"/>
          <p:cNvSpPr txBox="1"/>
          <p:nvPr>
            <p:ph type="body" sz="quarter" idx="1"/>
          </p:nvPr>
        </p:nvSpPr>
        <p:spPr>
          <a:xfrm>
            <a:off x="2809875" y="5565921"/>
            <a:ext cx="6572251" cy="790429"/>
          </a:xfrm>
          <a:prstGeom prst="rect">
            <a:avLst/>
          </a:prstGeom>
        </p:spPr>
        <p:txBody>
          <a:bodyPr/>
          <a:lstStyle>
            <a:lvl1pPr marL="0" indent="0" algn="ctr">
              <a:buSzTx/>
              <a:buFontTx/>
              <a:buNone/>
              <a:defRPr sz="2400">
                <a:solidFill>
                  <a:schemeClr val="accent2"/>
                </a:solidFill>
              </a:defRPr>
            </a:lvl1pPr>
            <a:lvl2pPr marL="0" indent="457200" algn="ctr">
              <a:buSzTx/>
              <a:buFontTx/>
              <a:buNone/>
              <a:defRPr sz="2400">
                <a:solidFill>
                  <a:schemeClr val="accent2"/>
                </a:solidFill>
              </a:defRPr>
            </a:lvl2pPr>
            <a:lvl3pPr marL="0" indent="914400" algn="ctr">
              <a:buSzTx/>
              <a:buFontTx/>
              <a:buNone/>
              <a:defRPr sz="2400">
                <a:solidFill>
                  <a:schemeClr val="accent2"/>
                </a:solidFill>
              </a:defRPr>
            </a:lvl3pPr>
            <a:lvl4pPr marL="0" indent="1371600" algn="ctr">
              <a:buSzTx/>
              <a:buFontTx/>
              <a:buNone/>
              <a:defRPr sz="2400">
                <a:solidFill>
                  <a:schemeClr val="accent2"/>
                </a:solidFill>
              </a:defRPr>
            </a:lvl4pPr>
            <a:lvl5pPr marL="0" indent="1828800" algn="ctr">
              <a:buSzTx/>
              <a:buFontTx/>
              <a:buNone/>
              <a:defRPr sz="2400">
                <a:solidFill>
                  <a:schemeClr val="accent2"/>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71" name="Text Placeholder 4"/>
          <p:cNvSpPr/>
          <p:nvPr>
            <p:ph type="body" sz="quarter" idx="21" hasCustomPrompt="1"/>
          </p:nvPr>
        </p:nvSpPr>
        <p:spPr>
          <a:xfrm>
            <a:off x="4032250" y="4381100"/>
            <a:ext cx="4127500" cy="977901"/>
          </a:xfrm>
          <a:prstGeom prst="rect">
            <a:avLst/>
          </a:prstGeom>
        </p:spPr>
        <p:txBody>
          <a:bodyPr/>
          <a:lstStyle>
            <a:lvl1pPr marL="0" indent="0" algn="ctr">
              <a:buSzTx/>
              <a:buFontTx/>
              <a:buNone/>
              <a:defRPr b="1" sz="5400">
                <a:solidFill>
                  <a:schemeClr val="accent1"/>
                </a:solidFill>
              </a:defRPr>
            </a:lvl1pPr>
          </a:lstStyle>
          <a:p>
            <a:pPr/>
            <a:r>
              <a:t>…is beautiful</a:t>
            </a:r>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ink">
    <p:spTree>
      <p:nvGrpSpPr>
        <p:cNvPr id="1" name=""/>
        <p:cNvGrpSpPr/>
        <p:nvPr/>
      </p:nvGrpSpPr>
      <p:grpSpPr>
        <a:xfrm>
          <a:off x="0" y="0"/>
          <a:ext cx="0" cy="0"/>
          <a:chOff x="0" y="0"/>
          <a:chExt cx="0" cy="0"/>
        </a:xfrm>
      </p:grpSpPr>
      <p:sp>
        <p:nvSpPr>
          <p:cNvPr id="178"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grpSp>
        <p:nvGrpSpPr>
          <p:cNvPr id="183" name="Raggruppa"/>
          <p:cNvGrpSpPr/>
          <p:nvPr/>
        </p:nvGrpSpPr>
        <p:grpSpPr>
          <a:xfrm>
            <a:off x="-1" y="-152400"/>
            <a:ext cx="12192001" cy="1696169"/>
            <a:chOff x="0" y="0"/>
            <a:chExt cx="12192000" cy="1696168"/>
          </a:xfrm>
        </p:grpSpPr>
        <p:sp>
          <p:nvSpPr>
            <p:cNvPr id="179" name="Freeform 38"/>
            <p:cNvSpPr/>
            <p:nvPr/>
          </p:nvSpPr>
          <p:spPr>
            <a:xfrm>
              <a:off x="992699" y="443216"/>
              <a:ext cx="420213" cy="1252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7F0A3A"/>
            </a:solidFill>
            <a:ln w="12700" cap="flat">
              <a:noFill/>
              <a:miter lim="400000"/>
            </a:ln>
            <a:effectLst/>
          </p:spPr>
          <p:txBody>
            <a:bodyPr wrap="square" lIns="45719" tIns="45719" rIns="45719" bIns="45719" numCol="1" anchor="t">
              <a:noAutofit/>
            </a:bodyPr>
            <a:lstStyle/>
            <a:p>
              <a:pPr/>
            </a:p>
          </p:txBody>
        </p:sp>
        <p:sp>
          <p:nvSpPr>
            <p:cNvPr id="180" name="Freeform 40"/>
            <p:cNvSpPr/>
            <p:nvPr/>
          </p:nvSpPr>
          <p:spPr>
            <a:xfrm>
              <a:off x="992699" y="520030"/>
              <a:ext cx="2467765" cy="7456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chemeClr val="accent1"/>
            </a:solidFill>
            <a:ln w="12700" cap="flat">
              <a:noFill/>
              <a:miter lim="400000"/>
            </a:ln>
            <a:effectLst/>
          </p:spPr>
          <p:txBody>
            <a:bodyPr wrap="square" lIns="45719" tIns="45719" rIns="45719" bIns="45719" numCol="1" anchor="t">
              <a:noAutofit/>
            </a:bodyPr>
            <a:lstStyle/>
            <a:p>
              <a:pPr/>
            </a:p>
          </p:txBody>
        </p:sp>
        <p:sp>
          <p:nvSpPr>
            <p:cNvPr id="181" name="Freeform 41"/>
            <p:cNvSpPr/>
            <p:nvPr/>
          </p:nvSpPr>
          <p:spPr>
            <a:xfrm>
              <a:off x="0" y="233121"/>
              <a:ext cx="3460464" cy="8619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7F0A3A"/>
            </a:solidFill>
            <a:ln w="12700" cap="flat">
              <a:noFill/>
              <a:miter lim="400000"/>
            </a:ln>
            <a:effectLst/>
          </p:spPr>
          <p:txBody>
            <a:bodyPr wrap="square" lIns="45719" tIns="45719" rIns="45719" bIns="45719" numCol="1" anchor="t">
              <a:noAutofit/>
            </a:bodyPr>
            <a:lstStyle/>
            <a:p>
              <a:pPr/>
            </a:p>
          </p:txBody>
        </p:sp>
        <p:sp>
          <p:nvSpPr>
            <p:cNvPr id="182" name="Freeform 43"/>
            <p:cNvSpPr/>
            <p:nvPr/>
          </p:nvSpPr>
          <p:spPr>
            <a:xfrm>
              <a:off x="1" y="0"/>
              <a:ext cx="12192000" cy="978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chemeClr val="accent1"/>
            </a:solidFill>
            <a:ln w="12700" cap="flat">
              <a:noFill/>
              <a:miter lim="400000"/>
            </a:ln>
            <a:effectLst/>
          </p:spPr>
          <p:txBody>
            <a:bodyPr wrap="square" lIns="45719" tIns="45719" rIns="45719" bIns="45719" numCol="1" anchor="t">
              <a:noAutofit/>
            </a:bodyPr>
            <a:lstStyle/>
            <a:p>
              <a:pPr/>
            </a:p>
          </p:txBody>
        </p:sp>
      </p:grpSp>
      <p:sp>
        <p:nvSpPr>
          <p:cNvPr id="184" name="Titolo Testo"/>
          <p:cNvSpPr txBox="1"/>
          <p:nvPr>
            <p:ph type="title"/>
          </p:nvPr>
        </p:nvSpPr>
        <p:spPr>
          <a:xfrm>
            <a:off x="0" y="97016"/>
            <a:ext cx="12083304" cy="734260"/>
          </a:xfrm>
          <a:prstGeom prst="rect">
            <a:avLst/>
          </a:prstGeom>
        </p:spPr>
        <p:txBody>
          <a:bodyPr/>
          <a:lstStyle>
            <a:lvl1pPr>
              <a:defRPr>
                <a:solidFill>
                  <a:srgbClr val="FFFFFF"/>
                </a:solidFill>
              </a:defRPr>
            </a:lvl1pPr>
          </a:lstStyle>
          <a:p>
            <a:pPr/>
            <a:r>
              <a:t>Titolo Testo</a:t>
            </a:r>
          </a:p>
        </p:txBody>
      </p:sp>
      <p:sp>
        <p:nvSpPr>
          <p:cNvPr id="185"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Lightborgogna">
    <p:spTree>
      <p:nvGrpSpPr>
        <p:cNvPr id="1" name=""/>
        <p:cNvGrpSpPr/>
        <p:nvPr/>
      </p:nvGrpSpPr>
      <p:grpSpPr>
        <a:xfrm>
          <a:off x="0" y="0"/>
          <a:ext cx="0" cy="0"/>
          <a:chOff x="0" y="0"/>
          <a:chExt cx="0" cy="0"/>
        </a:xfrm>
      </p:grpSpPr>
      <p:grpSp>
        <p:nvGrpSpPr>
          <p:cNvPr id="196" name="Raggruppa"/>
          <p:cNvGrpSpPr/>
          <p:nvPr/>
        </p:nvGrpSpPr>
        <p:grpSpPr>
          <a:xfrm>
            <a:off x="-1" y="-99230"/>
            <a:ext cx="12192001" cy="1174298"/>
            <a:chOff x="0" y="0"/>
            <a:chExt cx="12191999" cy="1174297"/>
          </a:xfrm>
        </p:grpSpPr>
        <p:sp>
          <p:nvSpPr>
            <p:cNvPr id="192" name="Freeform 38"/>
            <p:cNvSpPr/>
            <p:nvPr/>
          </p:nvSpPr>
          <p:spPr>
            <a:xfrm>
              <a:off x="992699" y="657237"/>
              <a:ext cx="420213" cy="517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FF8AD8"/>
            </a:solidFill>
            <a:ln w="12700" cap="flat">
              <a:noFill/>
              <a:miter lim="400000"/>
            </a:ln>
            <a:effectLst/>
          </p:spPr>
          <p:txBody>
            <a:bodyPr wrap="square" lIns="45719" tIns="45719" rIns="45719" bIns="45719" numCol="1" anchor="t">
              <a:noAutofit/>
            </a:bodyPr>
            <a:lstStyle/>
            <a:p>
              <a:pPr/>
            </a:p>
          </p:txBody>
        </p:sp>
        <p:sp>
          <p:nvSpPr>
            <p:cNvPr id="193" name="Freeform 40"/>
            <p:cNvSpPr/>
            <p:nvPr/>
          </p:nvSpPr>
          <p:spPr>
            <a:xfrm>
              <a:off x="992699" y="226759"/>
              <a:ext cx="2467765" cy="7456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rgbClr val="8C264D"/>
            </a:solidFill>
            <a:ln w="12700" cap="flat">
              <a:noFill/>
              <a:miter lim="400000"/>
            </a:ln>
            <a:effectLst/>
          </p:spPr>
          <p:txBody>
            <a:bodyPr wrap="square" lIns="45719" tIns="45719" rIns="45719" bIns="45719" numCol="1" anchor="t">
              <a:noAutofit/>
            </a:bodyPr>
            <a:lstStyle/>
            <a:p>
              <a:pPr/>
            </a:p>
          </p:txBody>
        </p:sp>
        <p:sp>
          <p:nvSpPr>
            <p:cNvPr id="194" name="Freeform 41"/>
            <p:cNvSpPr/>
            <p:nvPr/>
          </p:nvSpPr>
          <p:spPr>
            <a:xfrm>
              <a:off x="0" y="333308"/>
              <a:ext cx="3460464" cy="434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FF8AD8"/>
            </a:solidFill>
            <a:ln w="12700" cap="flat">
              <a:noFill/>
              <a:miter lim="400000"/>
            </a:ln>
            <a:effectLst/>
          </p:spPr>
          <p:txBody>
            <a:bodyPr wrap="square" lIns="45719" tIns="45719" rIns="45719" bIns="45719" numCol="1" anchor="t">
              <a:noAutofit/>
            </a:bodyPr>
            <a:lstStyle/>
            <a:p>
              <a:pPr/>
            </a:p>
          </p:txBody>
        </p:sp>
        <p:sp>
          <p:nvSpPr>
            <p:cNvPr id="195" name="Freeform 43"/>
            <p:cNvSpPr/>
            <p:nvPr/>
          </p:nvSpPr>
          <p:spPr>
            <a:xfrm>
              <a:off x="0" y="0"/>
              <a:ext cx="12192000" cy="6883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rgbClr val="8C264D"/>
            </a:solidFill>
            <a:ln w="12700" cap="flat">
              <a:noFill/>
              <a:miter lim="400000"/>
            </a:ln>
            <a:effectLst/>
          </p:spPr>
          <p:txBody>
            <a:bodyPr wrap="square" lIns="45719" tIns="45719" rIns="45719" bIns="45719" numCol="1" anchor="t">
              <a:noAutofit/>
            </a:bodyPr>
            <a:lstStyle/>
            <a:p>
              <a:pPr/>
            </a:p>
          </p:txBody>
        </p:sp>
      </p:grpSp>
      <p:sp>
        <p:nvSpPr>
          <p:cNvPr id="197" name="Titolo Testo"/>
          <p:cNvSpPr txBox="1"/>
          <p:nvPr>
            <p:ph type="title"/>
          </p:nvPr>
        </p:nvSpPr>
        <p:spPr>
          <a:xfrm>
            <a:off x="0" y="-1"/>
            <a:ext cx="12083304" cy="734261"/>
          </a:xfrm>
          <a:prstGeom prst="rect">
            <a:avLst/>
          </a:prstGeom>
        </p:spPr>
        <p:txBody>
          <a:bodyPr/>
          <a:lstStyle>
            <a:lvl1pPr>
              <a:defRPr>
                <a:solidFill>
                  <a:srgbClr val="FFFFFF"/>
                </a:solidFill>
              </a:defRPr>
            </a:lvl1pPr>
          </a:lstStyle>
          <a:p>
            <a:pPr/>
            <a:r>
              <a:t>Titolo Testo</a:t>
            </a:r>
          </a:p>
        </p:txBody>
      </p:sp>
      <p:sp>
        <p:nvSpPr>
          <p:cNvPr id="198"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199"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Light blue copia 5">
    <p:spTree>
      <p:nvGrpSpPr>
        <p:cNvPr id="1" name=""/>
        <p:cNvGrpSpPr/>
        <p:nvPr/>
      </p:nvGrpSpPr>
      <p:grpSpPr>
        <a:xfrm>
          <a:off x="0" y="0"/>
          <a:ext cx="0" cy="0"/>
          <a:chOff x="0" y="0"/>
          <a:chExt cx="0" cy="0"/>
        </a:xfrm>
      </p:grpSpPr>
      <p:grpSp>
        <p:nvGrpSpPr>
          <p:cNvPr id="210" name="Raggruppa"/>
          <p:cNvGrpSpPr/>
          <p:nvPr/>
        </p:nvGrpSpPr>
        <p:grpSpPr>
          <a:xfrm>
            <a:off x="-1" y="-99230"/>
            <a:ext cx="12192001" cy="1402899"/>
            <a:chOff x="0" y="0"/>
            <a:chExt cx="12191999" cy="1402897"/>
          </a:xfrm>
        </p:grpSpPr>
        <p:sp>
          <p:nvSpPr>
            <p:cNvPr id="206" name="Freeform 38"/>
            <p:cNvSpPr/>
            <p:nvPr/>
          </p:nvSpPr>
          <p:spPr>
            <a:xfrm>
              <a:off x="1005399" y="149946"/>
              <a:ext cx="420213" cy="1252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7F0A3A"/>
            </a:solidFill>
            <a:ln w="12700" cap="flat">
              <a:noFill/>
              <a:miter lim="400000"/>
            </a:ln>
            <a:effectLst/>
          </p:spPr>
          <p:txBody>
            <a:bodyPr wrap="square" lIns="45719" tIns="45719" rIns="45719" bIns="45719" numCol="1" anchor="t">
              <a:noAutofit/>
            </a:bodyPr>
            <a:lstStyle/>
            <a:p>
              <a:pPr/>
            </a:p>
          </p:txBody>
        </p:sp>
        <p:sp>
          <p:nvSpPr>
            <p:cNvPr id="207" name="Freeform 40"/>
            <p:cNvSpPr/>
            <p:nvPr/>
          </p:nvSpPr>
          <p:spPr>
            <a:xfrm>
              <a:off x="992699" y="226759"/>
              <a:ext cx="2467765" cy="7456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chemeClr val="accent1"/>
            </a:solidFill>
            <a:ln w="12700" cap="flat">
              <a:noFill/>
              <a:miter lim="400000"/>
            </a:ln>
            <a:effectLst/>
          </p:spPr>
          <p:txBody>
            <a:bodyPr wrap="square" lIns="45719" tIns="45719" rIns="45719" bIns="45719" numCol="1" anchor="t">
              <a:noAutofit/>
            </a:bodyPr>
            <a:lstStyle/>
            <a:p>
              <a:pPr/>
            </a:p>
          </p:txBody>
        </p:sp>
        <p:sp>
          <p:nvSpPr>
            <p:cNvPr id="208" name="Freeform 41"/>
            <p:cNvSpPr/>
            <p:nvPr/>
          </p:nvSpPr>
          <p:spPr>
            <a:xfrm>
              <a:off x="0" y="333308"/>
              <a:ext cx="3460464" cy="434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7F0A3A"/>
            </a:solidFill>
            <a:ln w="12700" cap="flat">
              <a:noFill/>
              <a:miter lim="400000"/>
            </a:ln>
            <a:effectLst/>
          </p:spPr>
          <p:txBody>
            <a:bodyPr wrap="square" lIns="45719" tIns="45719" rIns="45719" bIns="45719" numCol="1" anchor="t">
              <a:noAutofit/>
            </a:bodyPr>
            <a:lstStyle/>
            <a:p>
              <a:pPr/>
            </a:p>
          </p:txBody>
        </p:sp>
        <p:sp>
          <p:nvSpPr>
            <p:cNvPr id="209" name="Freeform 43"/>
            <p:cNvSpPr/>
            <p:nvPr/>
          </p:nvSpPr>
          <p:spPr>
            <a:xfrm>
              <a:off x="0" y="0"/>
              <a:ext cx="12192000" cy="6883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chemeClr val="accent1"/>
            </a:solidFill>
            <a:ln w="12700" cap="flat">
              <a:noFill/>
              <a:miter lim="400000"/>
            </a:ln>
            <a:effectLst/>
          </p:spPr>
          <p:txBody>
            <a:bodyPr wrap="square" lIns="45719" tIns="45719" rIns="45719" bIns="45719" numCol="1" anchor="t">
              <a:noAutofit/>
            </a:bodyPr>
            <a:lstStyle/>
            <a:p>
              <a:pPr/>
            </a:p>
          </p:txBody>
        </p:sp>
      </p:grpSp>
      <p:sp>
        <p:nvSpPr>
          <p:cNvPr id="211" name="Titolo Testo"/>
          <p:cNvSpPr txBox="1"/>
          <p:nvPr>
            <p:ph type="title"/>
          </p:nvPr>
        </p:nvSpPr>
        <p:spPr>
          <a:xfrm>
            <a:off x="0" y="-1"/>
            <a:ext cx="12083304" cy="734261"/>
          </a:xfrm>
          <a:prstGeom prst="rect">
            <a:avLst/>
          </a:prstGeom>
        </p:spPr>
        <p:txBody>
          <a:bodyPr/>
          <a:lstStyle>
            <a:lvl1pPr>
              <a:defRPr>
                <a:solidFill>
                  <a:srgbClr val="FFFFFF"/>
                </a:solidFill>
              </a:defRPr>
            </a:lvl1pPr>
          </a:lstStyle>
          <a:p>
            <a:pPr/>
            <a:r>
              <a:t>Titolo Testo</a:t>
            </a:r>
          </a:p>
        </p:txBody>
      </p:sp>
      <p:sp>
        <p:nvSpPr>
          <p:cNvPr id="212"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213"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Light blue copia 4">
    <p:spTree>
      <p:nvGrpSpPr>
        <p:cNvPr id="1" name=""/>
        <p:cNvGrpSpPr/>
        <p:nvPr/>
      </p:nvGrpSpPr>
      <p:grpSpPr>
        <a:xfrm>
          <a:off x="0" y="0"/>
          <a:ext cx="0" cy="0"/>
          <a:chOff x="0" y="0"/>
          <a:chExt cx="0" cy="0"/>
        </a:xfrm>
      </p:grpSpPr>
      <p:grpSp>
        <p:nvGrpSpPr>
          <p:cNvPr id="224" name="Raggruppa"/>
          <p:cNvGrpSpPr/>
          <p:nvPr/>
        </p:nvGrpSpPr>
        <p:grpSpPr>
          <a:xfrm>
            <a:off x="-1" y="-99230"/>
            <a:ext cx="12192001" cy="1174298"/>
            <a:chOff x="0" y="0"/>
            <a:chExt cx="12191999" cy="1174297"/>
          </a:xfrm>
        </p:grpSpPr>
        <p:sp>
          <p:nvSpPr>
            <p:cNvPr id="220" name="Freeform 38"/>
            <p:cNvSpPr/>
            <p:nvPr/>
          </p:nvSpPr>
          <p:spPr>
            <a:xfrm>
              <a:off x="992699" y="657237"/>
              <a:ext cx="420213" cy="517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A4579D"/>
            </a:solidFill>
            <a:ln w="12700" cap="flat">
              <a:noFill/>
              <a:miter lim="400000"/>
            </a:ln>
            <a:effectLst/>
          </p:spPr>
          <p:txBody>
            <a:bodyPr wrap="square" lIns="45719" tIns="45719" rIns="45719" bIns="45719" numCol="1" anchor="t">
              <a:noAutofit/>
            </a:bodyPr>
            <a:lstStyle/>
            <a:p>
              <a:pPr/>
            </a:p>
          </p:txBody>
        </p:sp>
        <p:sp>
          <p:nvSpPr>
            <p:cNvPr id="221" name="Freeform 40"/>
            <p:cNvSpPr/>
            <p:nvPr/>
          </p:nvSpPr>
          <p:spPr>
            <a:xfrm>
              <a:off x="992699" y="226759"/>
              <a:ext cx="2467765" cy="7456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chemeClr val="accent4">
                <a:lumOff val="-6823"/>
              </a:schemeClr>
            </a:solidFill>
            <a:ln w="12700" cap="flat">
              <a:noFill/>
              <a:miter lim="400000"/>
            </a:ln>
            <a:effectLst/>
          </p:spPr>
          <p:txBody>
            <a:bodyPr wrap="square" lIns="45719" tIns="45719" rIns="45719" bIns="45719" numCol="1" anchor="t">
              <a:noAutofit/>
            </a:bodyPr>
            <a:lstStyle/>
            <a:p>
              <a:pPr/>
            </a:p>
          </p:txBody>
        </p:sp>
        <p:sp>
          <p:nvSpPr>
            <p:cNvPr id="222" name="Freeform 41"/>
            <p:cNvSpPr/>
            <p:nvPr/>
          </p:nvSpPr>
          <p:spPr>
            <a:xfrm>
              <a:off x="0" y="333308"/>
              <a:ext cx="3460464" cy="434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chemeClr val="accent4">
                <a:satOff val="-34359"/>
                <a:lumOff val="16470"/>
              </a:schemeClr>
            </a:solidFill>
            <a:ln w="12700" cap="flat">
              <a:noFill/>
              <a:miter lim="400000"/>
            </a:ln>
            <a:effectLst/>
          </p:spPr>
          <p:txBody>
            <a:bodyPr wrap="square" lIns="45719" tIns="45719" rIns="45719" bIns="45719" numCol="1" anchor="t">
              <a:noAutofit/>
            </a:bodyPr>
            <a:lstStyle/>
            <a:p>
              <a:pPr/>
            </a:p>
          </p:txBody>
        </p:sp>
        <p:sp>
          <p:nvSpPr>
            <p:cNvPr id="223" name="Freeform 43"/>
            <p:cNvSpPr/>
            <p:nvPr/>
          </p:nvSpPr>
          <p:spPr>
            <a:xfrm>
              <a:off x="0" y="0"/>
              <a:ext cx="12192000" cy="6883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chemeClr val="accent4">
                <a:lumOff val="-6823"/>
              </a:schemeClr>
            </a:solidFill>
            <a:ln w="12700" cap="flat">
              <a:noFill/>
              <a:miter lim="400000"/>
            </a:ln>
            <a:effectLst/>
          </p:spPr>
          <p:txBody>
            <a:bodyPr wrap="square" lIns="45719" tIns="45719" rIns="45719" bIns="45719" numCol="1" anchor="t">
              <a:noAutofit/>
            </a:bodyPr>
            <a:lstStyle/>
            <a:p>
              <a:pPr/>
            </a:p>
          </p:txBody>
        </p:sp>
      </p:grpSp>
      <p:sp>
        <p:nvSpPr>
          <p:cNvPr id="225" name="Titolo Testo"/>
          <p:cNvSpPr txBox="1"/>
          <p:nvPr>
            <p:ph type="title"/>
          </p:nvPr>
        </p:nvSpPr>
        <p:spPr>
          <a:xfrm>
            <a:off x="0" y="-1"/>
            <a:ext cx="12083304" cy="734261"/>
          </a:xfrm>
          <a:prstGeom prst="rect">
            <a:avLst/>
          </a:prstGeom>
        </p:spPr>
        <p:txBody>
          <a:bodyPr/>
          <a:lstStyle>
            <a:lvl1pPr>
              <a:defRPr>
                <a:solidFill>
                  <a:srgbClr val="FFFFFF"/>
                </a:solidFill>
              </a:defRPr>
            </a:lvl1pPr>
          </a:lstStyle>
          <a:p>
            <a:pPr/>
            <a:r>
              <a:t>Titolo Testo</a:t>
            </a:r>
          </a:p>
        </p:txBody>
      </p:sp>
      <p:sp>
        <p:nvSpPr>
          <p:cNvPr id="226"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227"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Light blue">
    <p:spTree>
      <p:nvGrpSpPr>
        <p:cNvPr id="1" name=""/>
        <p:cNvGrpSpPr/>
        <p:nvPr/>
      </p:nvGrpSpPr>
      <p:grpSpPr>
        <a:xfrm>
          <a:off x="0" y="0"/>
          <a:ext cx="0" cy="0"/>
          <a:chOff x="0" y="0"/>
          <a:chExt cx="0" cy="0"/>
        </a:xfrm>
      </p:grpSpPr>
      <p:grpSp>
        <p:nvGrpSpPr>
          <p:cNvPr id="238" name="Raggruppa"/>
          <p:cNvGrpSpPr/>
          <p:nvPr/>
        </p:nvGrpSpPr>
        <p:grpSpPr>
          <a:xfrm>
            <a:off x="0" y="-151200"/>
            <a:ext cx="12192001" cy="1708869"/>
            <a:chOff x="0" y="0"/>
            <a:chExt cx="12192000" cy="1708868"/>
          </a:xfrm>
        </p:grpSpPr>
        <p:sp>
          <p:nvSpPr>
            <p:cNvPr id="234" name="Freeform 38"/>
            <p:cNvSpPr/>
            <p:nvPr/>
          </p:nvSpPr>
          <p:spPr>
            <a:xfrm>
              <a:off x="1005399" y="455916"/>
              <a:ext cx="420213" cy="1252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224B6C"/>
            </a:solidFill>
            <a:ln w="12700" cap="flat">
              <a:noFill/>
              <a:miter lim="400000"/>
            </a:ln>
            <a:effectLst/>
          </p:spPr>
          <p:txBody>
            <a:bodyPr wrap="square" lIns="45719" tIns="45719" rIns="45719" bIns="45719" numCol="1" anchor="t">
              <a:noAutofit/>
            </a:bodyPr>
            <a:lstStyle/>
            <a:p>
              <a:pPr/>
            </a:p>
          </p:txBody>
        </p:sp>
        <p:sp>
          <p:nvSpPr>
            <p:cNvPr id="235" name="Freeform 40"/>
            <p:cNvSpPr/>
            <p:nvPr/>
          </p:nvSpPr>
          <p:spPr>
            <a:xfrm>
              <a:off x="992699" y="520030"/>
              <a:ext cx="2467765" cy="7456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rgbClr val="4796D7"/>
            </a:solidFill>
            <a:ln w="12700" cap="flat">
              <a:noFill/>
              <a:miter lim="400000"/>
            </a:ln>
            <a:effectLst/>
          </p:spPr>
          <p:txBody>
            <a:bodyPr wrap="square" lIns="45719" tIns="45719" rIns="45719" bIns="45719" numCol="1" anchor="t">
              <a:noAutofit/>
            </a:bodyPr>
            <a:lstStyle/>
            <a:p>
              <a:pPr/>
            </a:p>
          </p:txBody>
        </p:sp>
        <p:sp>
          <p:nvSpPr>
            <p:cNvPr id="236" name="Freeform 41"/>
            <p:cNvSpPr/>
            <p:nvPr/>
          </p:nvSpPr>
          <p:spPr>
            <a:xfrm>
              <a:off x="0" y="233121"/>
              <a:ext cx="3460464" cy="8619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224B6C"/>
            </a:solidFill>
            <a:ln w="12700" cap="flat">
              <a:noFill/>
              <a:miter lim="400000"/>
            </a:ln>
            <a:effectLst/>
          </p:spPr>
          <p:txBody>
            <a:bodyPr wrap="square" lIns="45719" tIns="45719" rIns="45719" bIns="45719" numCol="1" anchor="t">
              <a:noAutofit/>
            </a:bodyPr>
            <a:lstStyle/>
            <a:p>
              <a:pPr/>
            </a:p>
          </p:txBody>
        </p:sp>
        <p:sp>
          <p:nvSpPr>
            <p:cNvPr id="237" name="Freeform 43"/>
            <p:cNvSpPr/>
            <p:nvPr/>
          </p:nvSpPr>
          <p:spPr>
            <a:xfrm>
              <a:off x="1" y="0"/>
              <a:ext cx="12192000" cy="978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rgbClr val="4796D7"/>
            </a:solidFill>
            <a:ln w="12700" cap="flat">
              <a:noFill/>
              <a:miter lim="400000"/>
            </a:ln>
            <a:effectLst/>
          </p:spPr>
          <p:txBody>
            <a:bodyPr wrap="square" lIns="45719" tIns="45719" rIns="45719" bIns="45719" numCol="1" anchor="t">
              <a:noAutofit/>
            </a:bodyPr>
            <a:lstStyle/>
            <a:p>
              <a:pPr/>
            </a:p>
          </p:txBody>
        </p:sp>
      </p:grpSp>
      <p:sp>
        <p:nvSpPr>
          <p:cNvPr id="239" name="Titolo Testo"/>
          <p:cNvSpPr txBox="1"/>
          <p:nvPr>
            <p:ph type="title"/>
          </p:nvPr>
        </p:nvSpPr>
        <p:spPr>
          <a:xfrm>
            <a:off x="-1" y="97200"/>
            <a:ext cx="12083305" cy="734260"/>
          </a:xfrm>
          <a:prstGeom prst="rect">
            <a:avLst/>
          </a:prstGeom>
        </p:spPr>
        <p:txBody>
          <a:bodyPr/>
          <a:lstStyle>
            <a:lvl1pPr>
              <a:defRPr>
                <a:solidFill>
                  <a:srgbClr val="FFFFFF"/>
                </a:solidFill>
              </a:defRPr>
            </a:lvl1pPr>
          </a:lstStyle>
          <a:p>
            <a:pPr/>
            <a:r>
              <a:t>Titolo Testo</a:t>
            </a:r>
          </a:p>
        </p:txBody>
      </p:sp>
      <p:sp>
        <p:nvSpPr>
          <p:cNvPr id="240"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241"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Light blue copia">
    <p:spTree>
      <p:nvGrpSpPr>
        <p:cNvPr id="1" name=""/>
        <p:cNvGrpSpPr/>
        <p:nvPr/>
      </p:nvGrpSpPr>
      <p:grpSpPr>
        <a:xfrm>
          <a:off x="0" y="0"/>
          <a:ext cx="0" cy="0"/>
          <a:chOff x="0" y="0"/>
          <a:chExt cx="0" cy="0"/>
        </a:xfrm>
      </p:grpSpPr>
      <p:sp>
        <p:nvSpPr>
          <p:cNvPr id="248" name="Freeform 38"/>
          <p:cNvSpPr/>
          <p:nvPr/>
        </p:nvSpPr>
        <p:spPr>
          <a:xfrm>
            <a:off x="992699" y="558008"/>
            <a:ext cx="420213" cy="517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224C6C"/>
          </a:solidFill>
          <a:ln w="12700">
            <a:miter lim="400000"/>
          </a:ln>
        </p:spPr>
        <p:txBody>
          <a:bodyPr lIns="45719" rIns="45719"/>
          <a:lstStyle/>
          <a:p>
            <a:pPr/>
          </a:p>
        </p:txBody>
      </p:sp>
      <p:grpSp>
        <p:nvGrpSpPr>
          <p:cNvPr id="252" name="Raggruppa"/>
          <p:cNvGrpSpPr/>
          <p:nvPr/>
        </p:nvGrpSpPr>
        <p:grpSpPr>
          <a:xfrm>
            <a:off x="-1" y="-99230"/>
            <a:ext cx="12192001" cy="972382"/>
            <a:chOff x="0" y="0"/>
            <a:chExt cx="12191999" cy="972381"/>
          </a:xfrm>
        </p:grpSpPr>
        <p:sp>
          <p:nvSpPr>
            <p:cNvPr id="249" name="Freeform 40"/>
            <p:cNvSpPr/>
            <p:nvPr/>
          </p:nvSpPr>
          <p:spPr>
            <a:xfrm>
              <a:off x="992699" y="226759"/>
              <a:ext cx="2467765" cy="7456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rgbClr val="4796D7"/>
            </a:solidFill>
            <a:ln w="12700" cap="flat">
              <a:noFill/>
              <a:miter lim="400000"/>
            </a:ln>
            <a:effectLst/>
          </p:spPr>
          <p:txBody>
            <a:bodyPr wrap="square" lIns="45719" tIns="45719" rIns="45719" bIns="45719" numCol="1" anchor="t">
              <a:noAutofit/>
            </a:bodyPr>
            <a:lstStyle/>
            <a:p>
              <a:pPr/>
            </a:p>
          </p:txBody>
        </p:sp>
        <p:sp>
          <p:nvSpPr>
            <p:cNvPr id="250" name="Freeform 41"/>
            <p:cNvSpPr/>
            <p:nvPr/>
          </p:nvSpPr>
          <p:spPr>
            <a:xfrm>
              <a:off x="0" y="333308"/>
              <a:ext cx="3460464" cy="434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224B6C"/>
            </a:solidFill>
            <a:ln w="12700" cap="flat">
              <a:noFill/>
              <a:miter lim="400000"/>
            </a:ln>
            <a:effectLst/>
          </p:spPr>
          <p:txBody>
            <a:bodyPr wrap="square" lIns="45719" tIns="45719" rIns="45719" bIns="45719" numCol="1" anchor="t">
              <a:noAutofit/>
            </a:bodyPr>
            <a:lstStyle/>
            <a:p>
              <a:pPr/>
            </a:p>
          </p:txBody>
        </p:sp>
        <p:sp>
          <p:nvSpPr>
            <p:cNvPr id="251" name="Freeform 43"/>
            <p:cNvSpPr/>
            <p:nvPr/>
          </p:nvSpPr>
          <p:spPr>
            <a:xfrm>
              <a:off x="0" y="0"/>
              <a:ext cx="12192000" cy="6883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rgbClr val="4796D7"/>
            </a:solidFill>
            <a:ln w="12700" cap="flat">
              <a:noFill/>
              <a:miter lim="400000"/>
            </a:ln>
            <a:effectLst/>
          </p:spPr>
          <p:txBody>
            <a:bodyPr wrap="square" lIns="45719" tIns="45719" rIns="45719" bIns="45719" numCol="1" anchor="t">
              <a:noAutofit/>
            </a:bodyPr>
            <a:lstStyle/>
            <a:p>
              <a:pPr/>
            </a:p>
          </p:txBody>
        </p:sp>
      </p:grpSp>
      <p:sp>
        <p:nvSpPr>
          <p:cNvPr id="253" name="Titolo Testo"/>
          <p:cNvSpPr txBox="1"/>
          <p:nvPr>
            <p:ph type="title"/>
          </p:nvPr>
        </p:nvSpPr>
        <p:spPr>
          <a:xfrm>
            <a:off x="-1" y="-63500"/>
            <a:ext cx="12083305" cy="734260"/>
          </a:xfrm>
          <a:prstGeom prst="rect">
            <a:avLst/>
          </a:prstGeom>
        </p:spPr>
        <p:txBody>
          <a:bodyPr/>
          <a:lstStyle>
            <a:lvl1pPr>
              <a:defRPr sz="4300">
                <a:solidFill>
                  <a:srgbClr val="FFFFFF"/>
                </a:solidFill>
              </a:defRPr>
            </a:lvl1pPr>
          </a:lstStyle>
          <a:p>
            <a:pPr/>
            <a:r>
              <a:t>Titolo Testo</a:t>
            </a:r>
          </a:p>
        </p:txBody>
      </p:sp>
      <p:sp>
        <p:nvSpPr>
          <p:cNvPr id="254"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255" name="Numero diapositiva"/>
          <p:cNvSpPr txBox="1"/>
          <p:nvPr>
            <p:ph type="sldNum" sz="quarter" idx="2"/>
          </p:nvPr>
        </p:nvSpPr>
        <p:spPr>
          <a:xfrm>
            <a:off x="11824680" y="6588760"/>
            <a:ext cx="258624" cy="269241"/>
          </a:xfrm>
          <a:prstGeom prst="rect">
            <a:avLst/>
          </a:prstGeom>
        </p:spPr>
        <p:txBody>
          <a:bodyPr/>
          <a:lstStyle>
            <a:lvl1pPr>
              <a:defRPr>
                <a:solidFill>
                  <a:srgbClr val="333A4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pia di  blu">
    <p:spTree>
      <p:nvGrpSpPr>
        <p:cNvPr id="1" name=""/>
        <p:cNvGrpSpPr/>
        <p:nvPr/>
      </p:nvGrpSpPr>
      <p:grpSpPr>
        <a:xfrm>
          <a:off x="0" y="0"/>
          <a:ext cx="0" cy="0"/>
          <a:chOff x="0" y="0"/>
          <a:chExt cx="0" cy="0"/>
        </a:xfrm>
      </p:grpSpPr>
      <p:sp>
        <p:nvSpPr>
          <p:cNvPr id="262" name="Freeform 38"/>
          <p:cNvSpPr/>
          <p:nvPr/>
        </p:nvSpPr>
        <p:spPr>
          <a:xfrm>
            <a:off x="992699" y="558008"/>
            <a:ext cx="420213" cy="517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7A81FF"/>
          </a:solidFill>
          <a:ln w="12700">
            <a:miter lim="400000"/>
          </a:ln>
        </p:spPr>
        <p:txBody>
          <a:bodyPr lIns="45719" rIns="45719"/>
          <a:lstStyle/>
          <a:p>
            <a:pPr/>
          </a:p>
        </p:txBody>
      </p:sp>
      <p:grpSp>
        <p:nvGrpSpPr>
          <p:cNvPr id="266" name="Raggruppa"/>
          <p:cNvGrpSpPr/>
          <p:nvPr/>
        </p:nvGrpSpPr>
        <p:grpSpPr>
          <a:xfrm>
            <a:off x="-1" y="-99230"/>
            <a:ext cx="12192001" cy="972382"/>
            <a:chOff x="0" y="0"/>
            <a:chExt cx="12191999" cy="972381"/>
          </a:xfrm>
        </p:grpSpPr>
        <p:sp>
          <p:nvSpPr>
            <p:cNvPr id="263" name="Freeform 40"/>
            <p:cNvSpPr/>
            <p:nvPr/>
          </p:nvSpPr>
          <p:spPr>
            <a:xfrm>
              <a:off x="992699" y="226759"/>
              <a:ext cx="2467765" cy="7456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rgbClr val="005493"/>
            </a:solidFill>
            <a:ln w="12700" cap="flat">
              <a:noFill/>
              <a:miter lim="400000"/>
            </a:ln>
            <a:effectLst/>
          </p:spPr>
          <p:txBody>
            <a:bodyPr wrap="square" lIns="45719" tIns="45719" rIns="45719" bIns="45719" numCol="1" anchor="t">
              <a:noAutofit/>
            </a:bodyPr>
            <a:lstStyle/>
            <a:p>
              <a:pPr/>
            </a:p>
          </p:txBody>
        </p:sp>
        <p:sp>
          <p:nvSpPr>
            <p:cNvPr id="264" name="Freeform 41"/>
            <p:cNvSpPr/>
            <p:nvPr/>
          </p:nvSpPr>
          <p:spPr>
            <a:xfrm>
              <a:off x="0" y="333308"/>
              <a:ext cx="3460464" cy="434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7A81F7"/>
            </a:solidFill>
            <a:ln w="12700" cap="flat">
              <a:noFill/>
              <a:miter lim="400000"/>
            </a:ln>
            <a:effectLst/>
          </p:spPr>
          <p:txBody>
            <a:bodyPr wrap="square" lIns="45719" tIns="45719" rIns="45719" bIns="45719" numCol="1" anchor="t">
              <a:noAutofit/>
            </a:bodyPr>
            <a:lstStyle/>
            <a:p>
              <a:pPr/>
            </a:p>
          </p:txBody>
        </p:sp>
        <p:sp>
          <p:nvSpPr>
            <p:cNvPr id="265" name="Freeform 43"/>
            <p:cNvSpPr/>
            <p:nvPr/>
          </p:nvSpPr>
          <p:spPr>
            <a:xfrm>
              <a:off x="0" y="0"/>
              <a:ext cx="12192000" cy="6883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rgbClr val="005493"/>
            </a:solidFill>
            <a:ln w="12700" cap="flat">
              <a:noFill/>
              <a:miter lim="400000"/>
            </a:ln>
            <a:effectLst/>
          </p:spPr>
          <p:txBody>
            <a:bodyPr wrap="square" lIns="45719" tIns="45719" rIns="45719" bIns="45719" numCol="1" anchor="t">
              <a:noAutofit/>
            </a:bodyPr>
            <a:lstStyle/>
            <a:p>
              <a:pPr/>
            </a:p>
          </p:txBody>
        </p:sp>
      </p:grpSp>
      <p:sp>
        <p:nvSpPr>
          <p:cNvPr id="267" name="Titolo Testo"/>
          <p:cNvSpPr txBox="1"/>
          <p:nvPr>
            <p:ph type="title"/>
          </p:nvPr>
        </p:nvSpPr>
        <p:spPr>
          <a:xfrm>
            <a:off x="54348" y="-99230"/>
            <a:ext cx="12083304" cy="734260"/>
          </a:xfrm>
          <a:prstGeom prst="rect">
            <a:avLst/>
          </a:prstGeom>
        </p:spPr>
        <p:txBody>
          <a:bodyPr/>
          <a:lstStyle>
            <a:lvl1pPr>
              <a:defRPr sz="4300">
                <a:solidFill>
                  <a:srgbClr val="FFFFFF"/>
                </a:solidFill>
              </a:defRPr>
            </a:lvl1pPr>
          </a:lstStyle>
          <a:p>
            <a:pPr/>
            <a:r>
              <a:t>Titolo Testo</a:t>
            </a:r>
          </a:p>
        </p:txBody>
      </p:sp>
      <p:sp>
        <p:nvSpPr>
          <p:cNvPr id="268"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269" name="Numero diapositiva"/>
          <p:cNvSpPr txBox="1"/>
          <p:nvPr>
            <p:ph type="sldNum" sz="quarter" idx="2"/>
          </p:nvPr>
        </p:nvSpPr>
        <p:spPr>
          <a:xfrm>
            <a:off x="11824680" y="6588760"/>
            <a:ext cx="258624" cy="269241"/>
          </a:xfrm>
          <a:prstGeom prst="rect">
            <a:avLst/>
          </a:prstGeom>
        </p:spPr>
        <p:txBody>
          <a:bodyPr/>
          <a:lstStyle>
            <a:lvl1pPr>
              <a:defRPr>
                <a:solidFill>
                  <a:srgbClr val="333A4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Light blue copia 3">
    <p:spTree>
      <p:nvGrpSpPr>
        <p:cNvPr id="1" name=""/>
        <p:cNvGrpSpPr/>
        <p:nvPr/>
      </p:nvGrpSpPr>
      <p:grpSpPr>
        <a:xfrm>
          <a:off x="0" y="0"/>
          <a:ext cx="0" cy="0"/>
          <a:chOff x="0" y="0"/>
          <a:chExt cx="0" cy="0"/>
        </a:xfrm>
      </p:grpSpPr>
      <p:sp>
        <p:nvSpPr>
          <p:cNvPr id="276" name="Freeform 38"/>
          <p:cNvSpPr/>
          <p:nvPr/>
        </p:nvSpPr>
        <p:spPr>
          <a:xfrm>
            <a:off x="992699" y="558008"/>
            <a:ext cx="420213" cy="517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224B6B"/>
          </a:solidFill>
          <a:ln w="12700">
            <a:miter lim="400000"/>
          </a:ln>
        </p:spPr>
        <p:txBody>
          <a:bodyPr lIns="45719" rIns="45719"/>
          <a:lstStyle/>
          <a:p>
            <a:pPr/>
          </a:p>
        </p:txBody>
      </p:sp>
      <p:grpSp>
        <p:nvGrpSpPr>
          <p:cNvPr id="280" name="Raggruppa"/>
          <p:cNvGrpSpPr/>
          <p:nvPr/>
        </p:nvGrpSpPr>
        <p:grpSpPr>
          <a:xfrm>
            <a:off x="-1" y="-99230"/>
            <a:ext cx="12192001" cy="972382"/>
            <a:chOff x="0" y="0"/>
            <a:chExt cx="12191999" cy="972381"/>
          </a:xfrm>
        </p:grpSpPr>
        <p:sp>
          <p:nvSpPr>
            <p:cNvPr id="277" name="Freeform 40"/>
            <p:cNvSpPr/>
            <p:nvPr/>
          </p:nvSpPr>
          <p:spPr>
            <a:xfrm>
              <a:off x="992699" y="226759"/>
              <a:ext cx="2467765" cy="7456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rgbClr val="377D80"/>
            </a:solidFill>
            <a:ln w="12700" cap="flat">
              <a:noFill/>
              <a:miter lim="400000"/>
            </a:ln>
            <a:effectLst/>
          </p:spPr>
          <p:txBody>
            <a:bodyPr wrap="square" lIns="45719" tIns="45719" rIns="45719" bIns="45719" numCol="1" anchor="t">
              <a:noAutofit/>
            </a:bodyPr>
            <a:lstStyle/>
            <a:p>
              <a:pPr/>
            </a:p>
          </p:txBody>
        </p:sp>
        <p:sp>
          <p:nvSpPr>
            <p:cNvPr id="278" name="Freeform 41"/>
            <p:cNvSpPr/>
            <p:nvPr/>
          </p:nvSpPr>
          <p:spPr>
            <a:xfrm>
              <a:off x="0" y="333308"/>
              <a:ext cx="3460464" cy="434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224B6B"/>
            </a:solidFill>
            <a:ln w="12700" cap="flat">
              <a:noFill/>
              <a:miter lim="400000"/>
            </a:ln>
            <a:effectLst/>
          </p:spPr>
          <p:txBody>
            <a:bodyPr wrap="square" lIns="45719" tIns="45719" rIns="45719" bIns="45719" numCol="1" anchor="t">
              <a:noAutofit/>
            </a:bodyPr>
            <a:lstStyle/>
            <a:p>
              <a:pPr/>
            </a:p>
          </p:txBody>
        </p:sp>
        <p:sp>
          <p:nvSpPr>
            <p:cNvPr id="279" name="Freeform 43"/>
            <p:cNvSpPr/>
            <p:nvPr/>
          </p:nvSpPr>
          <p:spPr>
            <a:xfrm>
              <a:off x="0" y="0"/>
              <a:ext cx="12192000" cy="6883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rgbClr val="377D80"/>
            </a:solidFill>
            <a:ln w="12700" cap="flat">
              <a:noFill/>
              <a:miter lim="400000"/>
            </a:ln>
            <a:effectLst/>
          </p:spPr>
          <p:txBody>
            <a:bodyPr wrap="square" lIns="45719" tIns="45719" rIns="45719" bIns="45719" numCol="1" anchor="t">
              <a:noAutofit/>
            </a:bodyPr>
            <a:lstStyle/>
            <a:p>
              <a:pPr/>
            </a:p>
          </p:txBody>
        </p:sp>
      </p:grpSp>
      <p:sp>
        <p:nvSpPr>
          <p:cNvPr id="281" name="Titolo Testo"/>
          <p:cNvSpPr txBox="1"/>
          <p:nvPr>
            <p:ph type="title"/>
          </p:nvPr>
        </p:nvSpPr>
        <p:spPr>
          <a:xfrm>
            <a:off x="-1" y="-38100"/>
            <a:ext cx="12083305" cy="734260"/>
          </a:xfrm>
          <a:prstGeom prst="rect">
            <a:avLst/>
          </a:prstGeom>
        </p:spPr>
        <p:txBody>
          <a:bodyPr/>
          <a:lstStyle>
            <a:lvl1pPr>
              <a:defRPr>
                <a:solidFill>
                  <a:srgbClr val="FFFFFF"/>
                </a:solidFill>
              </a:defRPr>
            </a:lvl1pPr>
          </a:lstStyle>
          <a:p>
            <a:pPr/>
            <a:r>
              <a:t>Titolo Testo</a:t>
            </a:r>
          </a:p>
        </p:txBody>
      </p:sp>
      <p:sp>
        <p:nvSpPr>
          <p:cNvPr id="282"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283"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02">
    <p:bg>
      <p:bgPr>
        <a:solidFill>
          <a:srgbClr val="323951"/>
        </a:solidFill>
      </p:bgPr>
    </p:bg>
    <p:spTree>
      <p:nvGrpSpPr>
        <p:cNvPr id="1" name=""/>
        <p:cNvGrpSpPr/>
        <p:nvPr/>
      </p:nvGrpSpPr>
      <p:grpSpPr>
        <a:xfrm>
          <a:off x="0" y="0"/>
          <a:ext cx="0" cy="0"/>
          <a:chOff x="0" y="0"/>
          <a:chExt cx="0" cy="0"/>
        </a:xfrm>
      </p:grpSpPr>
      <p:sp>
        <p:nvSpPr>
          <p:cNvPr id="26" name="Titolo Testo"/>
          <p:cNvSpPr txBox="1"/>
          <p:nvPr>
            <p:ph type="title"/>
          </p:nvPr>
        </p:nvSpPr>
        <p:spPr>
          <a:xfrm>
            <a:off x="2531604" y="1988840"/>
            <a:ext cx="7128792" cy="2387601"/>
          </a:xfrm>
          <a:prstGeom prst="rect">
            <a:avLst/>
          </a:prstGeom>
        </p:spPr>
        <p:txBody>
          <a:bodyPr anchor="b"/>
          <a:lstStyle>
            <a:lvl1pPr algn="ctr">
              <a:defRPr sz="6600">
                <a:solidFill>
                  <a:srgbClr val="FFFFFF"/>
                </a:solidFill>
              </a:defRPr>
            </a:lvl1pPr>
          </a:lstStyle>
          <a:p>
            <a:pPr/>
            <a:r>
              <a:t>Titolo Testo</a:t>
            </a:r>
          </a:p>
        </p:txBody>
      </p:sp>
      <p:sp>
        <p:nvSpPr>
          <p:cNvPr id="27" name="Corpo livello uno…"/>
          <p:cNvSpPr txBox="1"/>
          <p:nvPr>
            <p:ph type="body" sz="quarter" idx="1"/>
          </p:nvPr>
        </p:nvSpPr>
        <p:spPr>
          <a:xfrm>
            <a:off x="2531604" y="4468514"/>
            <a:ext cx="7128792" cy="1655763"/>
          </a:xfrm>
          <a:prstGeom prst="rect">
            <a:avLst/>
          </a:prstGeom>
        </p:spPr>
        <p:txBody>
          <a:bodyPr/>
          <a:lstStyle>
            <a:lvl1pPr marL="0" indent="0" algn="ctr">
              <a:buSzTx/>
              <a:buFontTx/>
              <a:buNone/>
              <a:defRPr sz="2400">
                <a:solidFill>
                  <a:srgbClr val="BFBFBF"/>
                </a:solidFill>
              </a:defRPr>
            </a:lvl1pPr>
            <a:lvl2pPr marL="0" indent="457200" algn="ctr">
              <a:buSzTx/>
              <a:buFontTx/>
              <a:buNone/>
              <a:defRPr sz="2400">
                <a:solidFill>
                  <a:srgbClr val="BFBFBF"/>
                </a:solidFill>
              </a:defRPr>
            </a:lvl2pPr>
            <a:lvl3pPr marL="0" indent="914400" algn="ctr">
              <a:buSzTx/>
              <a:buFontTx/>
              <a:buNone/>
              <a:defRPr sz="2400">
                <a:solidFill>
                  <a:srgbClr val="BFBFBF"/>
                </a:solidFill>
              </a:defRPr>
            </a:lvl3pPr>
            <a:lvl4pPr marL="0" indent="1371600" algn="ctr">
              <a:buSzTx/>
              <a:buFontTx/>
              <a:buNone/>
              <a:defRPr sz="2400">
                <a:solidFill>
                  <a:srgbClr val="BFBFBF"/>
                </a:solidFill>
              </a:defRPr>
            </a:lvl4pPr>
            <a:lvl5pPr marL="0" indent="1828800" algn="ctr">
              <a:buSzTx/>
              <a:buFontTx/>
              <a:buNone/>
              <a:defRPr sz="2400">
                <a:solidFill>
                  <a:srgbClr val="BFBFBF"/>
                </a:solidFill>
              </a:defRPr>
            </a:lvl5pPr>
          </a:lstStyle>
          <a:p>
            <a:pPr/>
            <a:r>
              <a:t>Corpo livello uno</a:t>
            </a:r>
          </a:p>
          <a:p>
            <a:pPr lvl="1"/>
            <a:r>
              <a:t>Corpo livello due</a:t>
            </a:r>
          </a:p>
          <a:p>
            <a:pPr lvl="2"/>
            <a:r>
              <a:t>Corpo livello tre</a:t>
            </a:r>
          </a:p>
          <a:p>
            <a:pPr lvl="3"/>
            <a:r>
              <a:t>Corpo livello quattro</a:t>
            </a:r>
          </a:p>
          <a:p>
            <a:pPr lvl="4"/>
            <a:r>
              <a:t>Corpo livello cinque</a:t>
            </a:r>
          </a:p>
        </p:txBody>
      </p:sp>
      <p:grpSp>
        <p:nvGrpSpPr>
          <p:cNvPr id="43" name="Group 28"/>
          <p:cNvGrpSpPr/>
          <p:nvPr/>
        </p:nvGrpSpPr>
        <p:grpSpPr>
          <a:xfrm>
            <a:off x="122777" y="-101283"/>
            <a:ext cx="3898497" cy="4532348"/>
            <a:chOff x="0" y="0"/>
            <a:chExt cx="3898496" cy="4532346"/>
          </a:xfrm>
        </p:grpSpPr>
        <p:sp>
          <p:nvSpPr>
            <p:cNvPr id="28" name="Freeform 99"/>
            <p:cNvSpPr/>
            <p:nvPr/>
          </p:nvSpPr>
          <p:spPr>
            <a:xfrm rot="900000">
              <a:off x="2404984" y="1083800"/>
              <a:ext cx="831595" cy="898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83" y="0"/>
                  </a:moveTo>
                  <a:lnTo>
                    <a:pt x="0" y="7703"/>
                  </a:lnTo>
                  <a:lnTo>
                    <a:pt x="21600" y="21600"/>
                  </a:lnTo>
                  <a:lnTo>
                    <a:pt x="4783" y="0"/>
                  </a:lnTo>
                  <a:close/>
                </a:path>
              </a:pathLst>
            </a:custGeom>
            <a:solidFill>
              <a:srgbClr val="F16415"/>
            </a:solidFill>
            <a:ln w="12700" cap="flat">
              <a:noFill/>
              <a:miter lim="400000"/>
            </a:ln>
            <a:effectLst/>
          </p:spPr>
          <p:txBody>
            <a:bodyPr wrap="square" lIns="45719" tIns="45719" rIns="45719" bIns="45719" numCol="1" anchor="t">
              <a:noAutofit/>
            </a:bodyPr>
            <a:lstStyle/>
            <a:p>
              <a:pPr/>
            </a:p>
          </p:txBody>
        </p:sp>
        <p:sp>
          <p:nvSpPr>
            <p:cNvPr id="29" name="Freeform 101"/>
            <p:cNvSpPr/>
            <p:nvPr/>
          </p:nvSpPr>
          <p:spPr>
            <a:xfrm rot="900000">
              <a:off x="3522541" y="1022964"/>
              <a:ext cx="353036" cy="2235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72" y="0"/>
                  </a:lnTo>
                  <a:lnTo>
                    <a:pt x="0" y="21600"/>
                  </a:lnTo>
                  <a:lnTo>
                    <a:pt x="21600" y="21600"/>
                  </a:lnTo>
                  <a:close/>
                </a:path>
              </a:pathLst>
            </a:custGeom>
            <a:solidFill>
              <a:schemeClr val="accent6"/>
            </a:solidFill>
            <a:ln w="12700" cap="flat">
              <a:noFill/>
              <a:miter lim="400000"/>
            </a:ln>
            <a:effectLst/>
          </p:spPr>
          <p:txBody>
            <a:bodyPr wrap="square" lIns="45719" tIns="45719" rIns="45719" bIns="45719" numCol="1" anchor="t">
              <a:noAutofit/>
            </a:bodyPr>
            <a:lstStyle/>
            <a:p>
              <a:pPr/>
            </a:p>
          </p:txBody>
        </p:sp>
        <p:sp>
          <p:nvSpPr>
            <p:cNvPr id="30" name="Freeform 104"/>
            <p:cNvSpPr/>
            <p:nvPr/>
          </p:nvSpPr>
          <p:spPr>
            <a:xfrm rot="900000">
              <a:off x="1062283" y="2110295"/>
              <a:ext cx="1165018" cy="1212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3886"/>
                  </a:lnTo>
                  <a:lnTo>
                    <a:pt x="10645" y="0"/>
                  </a:lnTo>
                  <a:lnTo>
                    <a:pt x="0" y="21600"/>
                  </a:ln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31" name="Freeform 103"/>
            <p:cNvSpPr/>
            <p:nvPr/>
          </p:nvSpPr>
          <p:spPr>
            <a:xfrm rot="900000">
              <a:off x="284840" y="202452"/>
              <a:ext cx="1694569" cy="988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107"/>
                  </a:moveTo>
                  <a:lnTo>
                    <a:pt x="20637" y="0"/>
                  </a:lnTo>
                  <a:lnTo>
                    <a:pt x="21600" y="7243"/>
                  </a:lnTo>
                  <a:lnTo>
                    <a:pt x="3790" y="21600"/>
                  </a:lnTo>
                  <a:lnTo>
                    <a:pt x="0" y="18107"/>
                  </a:lnTo>
                  <a:close/>
                </a:path>
              </a:pathLst>
            </a:custGeom>
            <a:solidFill>
              <a:schemeClr val="accent2"/>
            </a:solidFill>
            <a:ln w="12700" cap="flat">
              <a:noFill/>
              <a:miter lim="400000"/>
            </a:ln>
            <a:effectLst/>
          </p:spPr>
          <p:txBody>
            <a:bodyPr wrap="square" lIns="45719" tIns="45719" rIns="45719" bIns="45719" numCol="1" anchor="t">
              <a:noAutofit/>
            </a:bodyPr>
            <a:lstStyle/>
            <a:p>
              <a:pPr/>
            </a:p>
          </p:txBody>
        </p:sp>
        <p:sp>
          <p:nvSpPr>
            <p:cNvPr id="32" name="Freeform 105"/>
            <p:cNvSpPr/>
            <p:nvPr/>
          </p:nvSpPr>
          <p:spPr>
            <a:xfrm rot="900000">
              <a:off x="889184" y="2307172"/>
              <a:ext cx="1165018" cy="2110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07" y="21600"/>
                  </a:moveTo>
                  <a:lnTo>
                    <a:pt x="21600" y="0"/>
                  </a:lnTo>
                  <a:lnTo>
                    <a:pt x="0" y="10162"/>
                  </a:lnTo>
                  <a:lnTo>
                    <a:pt x="19707" y="21600"/>
                  </a:lnTo>
                  <a:close/>
                </a:path>
              </a:pathLst>
            </a:custGeom>
            <a:solidFill>
              <a:schemeClr val="accent1"/>
            </a:solidFill>
            <a:ln w="12700" cap="flat">
              <a:noFill/>
              <a:miter lim="400000"/>
            </a:ln>
            <a:effectLst/>
          </p:spPr>
          <p:txBody>
            <a:bodyPr wrap="square" lIns="45719" tIns="45719" rIns="45719" bIns="45719" numCol="1" anchor="t">
              <a:noAutofit/>
            </a:bodyPr>
            <a:lstStyle/>
            <a:p>
              <a:pPr/>
            </a:p>
          </p:txBody>
        </p:sp>
        <p:sp>
          <p:nvSpPr>
            <p:cNvPr id="33" name="Freeform 98"/>
            <p:cNvSpPr/>
            <p:nvPr/>
          </p:nvSpPr>
          <p:spPr>
            <a:xfrm rot="900000">
              <a:off x="146498" y="535428"/>
              <a:ext cx="1859319" cy="137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508"/>
                  </a:moveTo>
                  <a:lnTo>
                    <a:pt x="19706" y="0"/>
                  </a:lnTo>
                  <a:lnTo>
                    <a:pt x="21600" y="21600"/>
                  </a:lnTo>
                  <a:lnTo>
                    <a:pt x="0" y="12508"/>
                  </a:lnTo>
                  <a:close/>
                </a:path>
              </a:pathLst>
            </a:custGeom>
            <a:solidFill>
              <a:schemeClr val="accent3"/>
            </a:solidFill>
            <a:ln w="12700" cap="flat">
              <a:noFill/>
              <a:miter lim="400000"/>
            </a:ln>
            <a:effectLst/>
          </p:spPr>
          <p:txBody>
            <a:bodyPr wrap="square" lIns="45719" tIns="45719" rIns="45719" bIns="45719" numCol="1" anchor="t">
              <a:noAutofit/>
            </a:bodyPr>
            <a:lstStyle/>
            <a:p>
              <a:pPr/>
            </a:p>
          </p:txBody>
        </p:sp>
        <p:sp>
          <p:nvSpPr>
            <p:cNvPr id="34" name="Freeform: Shape 35"/>
            <p:cNvSpPr/>
            <p:nvPr/>
          </p:nvSpPr>
          <p:spPr>
            <a:xfrm rot="900000">
              <a:off x="2594317" y="1123103"/>
              <a:ext cx="637087" cy="883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8127" y="14851"/>
                  </a:lnTo>
                  <a:close/>
                </a:path>
              </a:pathLst>
            </a:custGeom>
            <a:solidFill>
              <a:srgbClr val="000000">
                <a:alpha val="40000"/>
              </a:srgbClr>
            </a:solidFill>
            <a:ln w="12700" cap="flat">
              <a:noFill/>
              <a:miter lim="400000"/>
            </a:ln>
            <a:effectLst/>
          </p:spPr>
          <p:txBody>
            <a:bodyPr wrap="square" lIns="45719" tIns="45719" rIns="45719" bIns="45719" numCol="1" anchor="t">
              <a:noAutofit/>
            </a:bodyPr>
            <a:lstStyle/>
            <a:p>
              <a:pPr/>
            </a:p>
          </p:txBody>
        </p:sp>
        <p:sp>
          <p:nvSpPr>
            <p:cNvPr id="35" name="Freeform 100"/>
            <p:cNvSpPr/>
            <p:nvPr/>
          </p:nvSpPr>
          <p:spPr>
            <a:xfrm rot="900000">
              <a:off x="2618530" y="862119"/>
              <a:ext cx="835519" cy="1172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719" y="21600"/>
                  </a:lnTo>
                  <a:lnTo>
                    <a:pt x="0" y="5053"/>
                  </a:lnTo>
                  <a:lnTo>
                    <a:pt x="21600" y="0"/>
                  </a:lnTo>
                  <a:close/>
                </a:path>
              </a:pathLst>
            </a:custGeom>
            <a:solidFill>
              <a:schemeClr val="accent5"/>
            </a:solidFill>
            <a:ln w="12700" cap="flat">
              <a:noFill/>
              <a:miter lim="400000"/>
            </a:ln>
            <a:effectLst/>
          </p:spPr>
          <p:txBody>
            <a:bodyPr wrap="square" lIns="45719" tIns="45719" rIns="45719" bIns="45719" numCol="1" anchor="t">
              <a:noAutofit/>
            </a:bodyPr>
            <a:lstStyle/>
            <a:p>
              <a:pPr/>
            </a:p>
          </p:txBody>
        </p:sp>
        <p:sp>
          <p:nvSpPr>
            <p:cNvPr id="36" name="Freeform: Shape 37"/>
            <p:cNvSpPr/>
            <p:nvPr/>
          </p:nvSpPr>
          <p:spPr>
            <a:xfrm rot="900000">
              <a:off x="3526874" y="990050"/>
              <a:ext cx="95217" cy="223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37" y="0"/>
                  </a:moveTo>
                  <a:lnTo>
                    <a:pt x="21600" y="21600"/>
                  </a:lnTo>
                  <a:lnTo>
                    <a:pt x="0" y="21600"/>
                  </a:lnTo>
                  <a:close/>
                </a:path>
              </a:pathLst>
            </a:custGeom>
            <a:solidFill>
              <a:srgbClr val="000000">
                <a:alpha val="40000"/>
              </a:srgbClr>
            </a:solidFill>
            <a:ln w="12700" cap="flat">
              <a:noFill/>
              <a:miter lim="400000"/>
            </a:ln>
            <a:effectLst/>
          </p:spPr>
          <p:txBody>
            <a:bodyPr wrap="square" lIns="45719" tIns="45719" rIns="45719" bIns="45719" numCol="1" anchor="t">
              <a:noAutofit/>
            </a:bodyPr>
            <a:lstStyle/>
            <a:p>
              <a:pPr/>
            </a:p>
          </p:txBody>
        </p:sp>
        <p:sp>
          <p:nvSpPr>
            <p:cNvPr id="37" name="Freeform 102"/>
            <p:cNvSpPr/>
            <p:nvPr/>
          </p:nvSpPr>
          <p:spPr>
            <a:xfrm rot="900000">
              <a:off x="1896668" y="515873"/>
              <a:ext cx="843364" cy="737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12207"/>
                  </a:lnTo>
                  <a:lnTo>
                    <a:pt x="16878" y="21600"/>
                  </a:lnTo>
                  <a:lnTo>
                    <a:pt x="1934" y="9709"/>
                  </a:lnTo>
                  <a:lnTo>
                    <a:pt x="0" y="0"/>
                  </a:lnTo>
                  <a:close/>
                </a:path>
              </a:pathLst>
            </a:custGeom>
            <a:solidFill>
              <a:srgbClr val="CFDE25"/>
            </a:solidFill>
            <a:ln w="12700" cap="flat">
              <a:noFill/>
              <a:miter lim="400000"/>
            </a:ln>
            <a:effectLst/>
          </p:spPr>
          <p:txBody>
            <a:bodyPr wrap="square" lIns="45719" tIns="45719" rIns="45719" bIns="45719" numCol="1" anchor="t">
              <a:noAutofit/>
            </a:bodyPr>
            <a:lstStyle/>
            <a:p>
              <a:pPr/>
            </a:p>
          </p:txBody>
        </p:sp>
        <p:sp>
          <p:nvSpPr>
            <p:cNvPr id="38" name="Freeform: Shape 39"/>
            <p:cNvSpPr/>
            <p:nvPr/>
          </p:nvSpPr>
          <p:spPr>
            <a:xfrm rot="900000">
              <a:off x="1957189" y="427123"/>
              <a:ext cx="74529" cy="362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19509"/>
                  </a:lnTo>
                  <a:lnTo>
                    <a:pt x="0" y="21600"/>
                  </a:lnTo>
                  <a:close/>
                </a:path>
              </a:pathLst>
            </a:custGeom>
            <a:solidFill>
              <a:srgbClr val="000000">
                <a:alpha val="40000"/>
              </a:srgbClr>
            </a:solidFill>
            <a:ln w="12700" cap="flat">
              <a:noFill/>
              <a:miter lim="400000"/>
            </a:ln>
            <a:effectLst/>
          </p:spPr>
          <p:txBody>
            <a:bodyPr wrap="square" lIns="45719" tIns="45719" rIns="45719" bIns="45719" numCol="1" anchor="t">
              <a:noAutofit/>
            </a:bodyPr>
            <a:lstStyle/>
            <a:p>
              <a:pPr/>
            </a:p>
          </p:txBody>
        </p:sp>
        <p:sp>
          <p:nvSpPr>
            <p:cNvPr id="39" name="Freeform: Shape 40"/>
            <p:cNvSpPr/>
            <p:nvPr/>
          </p:nvSpPr>
          <p:spPr>
            <a:xfrm rot="900000">
              <a:off x="1652812" y="2188039"/>
              <a:ext cx="694908" cy="2196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4" y="0"/>
                  </a:moveTo>
                  <a:lnTo>
                    <a:pt x="21600" y="21442"/>
                  </a:lnTo>
                  <a:lnTo>
                    <a:pt x="21541" y="21600"/>
                  </a:lnTo>
                  <a:lnTo>
                    <a:pt x="0" y="21600"/>
                  </a:lnTo>
                  <a:close/>
                </a:path>
              </a:pathLst>
            </a:custGeom>
            <a:solidFill>
              <a:srgbClr val="000000">
                <a:alpha val="40000"/>
              </a:srgbClr>
            </a:solidFill>
            <a:ln w="12700" cap="flat">
              <a:noFill/>
              <a:miter lim="400000"/>
            </a:ln>
            <a:effectLst/>
          </p:spPr>
          <p:txBody>
            <a:bodyPr wrap="square" lIns="45719" tIns="45719" rIns="45719" bIns="45719" numCol="1" anchor="t">
              <a:noAutofit/>
            </a:bodyPr>
            <a:lstStyle/>
            <a:p>
              <a:pPr/>
            </a:p>
          </p:txBody>
        </p:sp>
        <p:sp>
          <p:nvSpPr>
            <p:cNvPr id="40" name="Freeform: Shape 41"/>
            <p:cNvSpPr/>
            <p:nvPr/>
          </p:nvSpPr>
          <p:spPr>
            <a:xfrm rot="900000">
              <a:off x="1033773" y="2326207"/>
              <a:ext cx="1165018" cy="9930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407" y="4673"/>
                  </a:lnTo>
                  <a:lnTo>
                    <a:pt x="3" y="21600"/>
                  </a:lnTo>
                  <a:lnTo>
                    <a:pt x="0" y="21596"/>
                  </a:lnTo>
                  <a:close/>
                </a:path>
              </a:pathLst>
            </a:custGeom>
            <a:solidFill>
              <a:srgbClr val="8F1547"/>
            </a:solidFill>
            <a:ln w="12700" cap="flat">
              <a:noFill/>
              <a:miter lim="400000"/>
            </a:ln>
            <a:effectLst/>
          </p:spPr>
          <p:txBody>
            <a:bodyPr wrap="square" lIns="45719" tIns="45719" rIns="45719" bIns="45719" numCol="1" anchor="t">
              <a:noAutofit/>
            </a:bodyPr>
            <a:lstStyle/>
            <a:p>
              <a:pPr/>
            </a:p>
          </p:txBody>
        </p:sp>
        <p:sp>
          <p:nvSpPr>
            <p:cNvPr id="41" name="Freeform 97"/>
            <p:cNvSpPr/>
            <p:nvPr/>
          </p:nvSpPr>
          <p:spPr>
            <a:xfrm rot="900000">
              <a:off x="1762450" y="912911"/>
              <a:ext cx="1416065" cy="1596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337"/>
                  </a:moveTo>
                  <a:lnTo>
                    <a:pt x="0" y="0"/>
                  </a:lnTo>
                  <a:lnTo>
                    <a:pt x="2483" y="18651"/>
                  </a:lnTo>
                  <a:lnTo>
                    <a:pt x="11488" y="21600"/>
                  </a:lnTo>
                  <a:lnTo>
                    <a:pt x="21600" y="13337"/>
                  </a:lnTo>
                  <a:close/>
                </a:path>
              </a:pathLst>
            </a:custGeom>
            <a:solidFill>
              <a:srgbClr val="0F81CF"/>
            </a:solidFill>
            <a:ln w="12700" cap="flat">
              <a:noFill/>
              <a:miter lim="400000"/>
            </a:ln>
            <a:effectLst/>
          </p:spPr>
          <p:txBody>
            <a:bodyPr wrap="square" lIns="45719" tIns="45719" rIns="45719" bIns="45719" numCol="1" anchor="t">
              <a:noAutofit/>
            </a:bodyPr>
            <a:lstStyle/>
            <a:p>
              <a:pPr/>
            </a:p>
          </p:txBody>
        </p:sp>
        <p:sp>
          <p:nvSpPr>
            <p:cNvPr id="42" name="Freeform: Shape 43"/>
            <p:cNvSpPr/>
            <p:nvPr/>
          </p:nvSpPr>
          <p:spPr>
            <a:xfrm rot="900000">
              <a:off x="1804194" y="769285"/>
              <a:ext cx="283373" cy="1423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38" y="19"/>
                  </a:lnTo>
                  <a:lnTo>
                    <a:pt x="21600" y="21600"/>
                  </a:lnTo>
                  <a:lnTo>
                    <a:pt x="12409" y="20924"/>
                  </a:lnTo>
                  <a:close/>
                </a:path>
              </a:pathLst>
            </a:custGeom>
            <a:solidFill>
              <a:srgbClr val="000000">
                <a:alpha val="40000"/>
              </a:srgbClr>
            </a:solidFill>
            <a:ln w="12700" cap="flat">
              <a:noFill/>
              <a:miter lim="400000"/>
            </a:ln>
            <a:effectLst/>
          </p:spPr>
          <p:txBody>
            <a:bodyPr wrap="square" lIns="45719" tIns="45719" rIns="45719" bIns="45719" numCol="1" anchor="t">
              <a:noAutofit/>
            </a:bodyPr>
            <a:lstStyle/>
            <a:p>
              <a:pPr/>
            </a:p>
          </p:txBody>
        </p:sp>
      </p:grpSp>
      <p:sp>
        <p:nvSpPr>
          <p:cNvPr id="44" name="Numero diapositiva"/>
          <p:cNvSpPr txBox="1"/>
          <p:nvPr>
            <p:ph type="sldNum" sz="quarter" idx="2"/>
          </p:nvPr>
        </p:nvSpPr>
        <p:spPr>
          <a:xfrm>
            <a:off x="7315200" y="6172200"/>
            <a:ext cx="2844800" cy="368301"/>
          </a:xfrm>
          <a:prstGeom prst="rect">
            <a:avLst/>
          </a:prstGeom>
        </p:spPr>
        <p:txBody>
          <a:bodyPr/>
          <a:lstStyle>
            <a:lvl1pPr>
              <a:defRPr>
                <a:solidFill>
                  <a:srgbClr val="A6A6A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pia di Title Light blue copia 3">
    <p:spTree>
      <p:nvGrpSpPr>
        <p:cNvPr id="1" name=""/>
        <p:cNvGrpSpPr/>
        <p:nvPr/>
      </p:nvGrpSpPr>
      <p:grpSpPr>
        <a:xfrm>
          <a:off x="0" y="0"/>
          <a:ext cx="0" cy="0"/>
          <a:chOff x="0" y="0"/>
          <a:chExt cx="0" cy="0"/>
        </a:xfrm>
      </p:grpSpPr>
      <p:sp>
        <p:nvSpPr>
          <p:cNvPr id="290" name="Freeform 38"/>
          <p:cNvSpPr/>
          <p:nvPr/>
        </p:nvSpPr>
        <p:spPr>
          <a:xfrm>
            <a:off x="992699" y="735808"/>
            <a:ext cx="420213" cy="517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224B6B"/>
          </a:solidFill>
          <a:ln w="12700">
            <a:miter lim="400000"/>
          </a:ln>
        </p:spPr>
        <p:txBody>
          <a:bodyPr lIns="45719" rIns="45719"/>
          <a:lstStyle/>
          <a:p>
            <a:pPr/>
          </a:p>
        </p:txBody>
      </p:sp>
      <p:grpSp>
        <p:nvGrpSpPr>
          <p:cNvPr id="294" name="Raggruppa"/>
          <p:cNvGrpSpPr/>
          <p:nvPr/>
        </p:nvGrpSpPr>
        <p:grpSpPr>
          <a:xfrm>
            <a:off x="-1" y="-99230"/>
            <a:ext cx="12192001" cy="1174298"/>
            <a:chOff x="0" y="0"/>
            <a:chExt cx="12191999" cy="1174297"/>
          </a:xfrm>
        </p:grpSpPr>
        <p:sp>
          <p:nvSpPr>
            <p:cNvPr id="291" name="Freeform 40"/>
            <p:cNvSpPr/>
            <p:nvPr/>
          </p:nvSpPr>
          <p:spPr>
            <a:xfrm>
              <a:off x="992699" y="273846"/>
              <a:ext cx="2467765" cy="900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rgbClr val="377D80"/>
            </a:solidFill>
            <a:ln w="12700" cap="flat">
              <a:noFill/>
              <a:miter lim="400000"/>
            </a:ln>
            <a:effectLst/>
          </p:spPr>
          <p:txBody>
            <a:bodyPr wrap="square" lIns="45719" tIns="45719" rIns="45719" bIns="45719" numCol="1" anchor="t">
              <a:noAutofit/>
            </a:bodyPr>
            <a:lstStyle/>
            <a:p>
              <a:pPr/>
            </a:p>
          </p:txBody>
        </p:sp>
        <p:sp>
          <p:nvSpPr>
            <p:cNvPr id="292" name="Freeform 41"/>
            <p:cNvSpPr/>
            <p:nvPr/>
          </p:nvSpPr>
          <p:spPr>
            <a:xfrm>
              <a:off x="0" y="402520"/>
              <a:ext cx="3460464" cy="524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224B6B"/>
            </a:solidFill>
            <a:ln w="12700" cap="flat">
              <a:noFill/>
              <a:miter lim="400000"/>
            </a:ln>
            <a:effectLst/>
          </p:spPr>
          <p:txBody>
            <a:bodyPr wrap="square" lIns="45719" tIns="45719" rIns="45719" bIns="45719" numCol="1" anchor="t">
              <a:noAutofit/>
            </a:bodyPr>
            <a:lstStyle/>
            <a:p>
              <a:pPr/>
            </a:p>
          </p:txBody>
        </p:sp>
        <p:sp>
          <p:nvSpPr>
            <p:cNvPr id="293" name="Freeform 43"/>
            <p:cNvSpPr/>
            <p:nvPr/>
          </p:nvSpPr>
          <p:spPr>
            <a:xfrm>
              <a:off x="0" y="0"/>
              <a:ext cx="12192000" cy="831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rgbClr val="377D80"/>
            </a:solidFill>
            <a:ln w="12700" cap="flat">
              <a:noFill/>
              <a:miter lim="400000"/>
            </a:ln>
            <a:effectLst/>
          </p:spPr>
          <p:txBody>
            <a:bodyPr wrap="square" lIns="45719" tIns="45719" rIns="45719" bIns="45719" numCol="1" anchor="t">
              <a:noAutofit/>
            </a:bodyPr>
            <a:lstStyle/>
            <a:p>
              <a:pPr/>
            </a:p>
          </p:txBody>
        </p:sp>
      </p:grpSp>
      <p:sp>
        <p:nvSpPr>
          <p:cNvPr id="295" name="Titolo Testo"/>
          <p:cNvSpPr txBox="1"/>
          <p:nvPr>
            <p:ph type="title"/>
          </p:nvPr>
        </p:nvSpPr>
        <p:spPr>
          <a:xfrm>
            <a:off x="0" y="1548"/>
            <a:ext cx="12083304" cy="734261"/>
          </a:xfrm>
          <a:prstGeom prst="rect">
            <a:avLst/>
          </a:prstGeom>
        </p:spPr>
        <p:txBody>
          <a:bodyPr/>
          <a:lstStyle>
            <a:lvl1pPr>
              <a:defRPr>
                <a:solidFill>
                  <a:srgbClr val="FFFFFF"/>
                </a:solidFill>
              </a:defRPr>
            </a:lvl1pPr>
          </a:lstStyle>
          <a:p>
            <a:pPr/>
            <a:r>
              <a:t>Titolo Testo</a:t>
            </a:r>
          </a:p>
        </p:txBody>
      </p:sp>
      <p:sp>
        <p:nvSpPr>
          <p:cNvPr id="296"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297"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green">
    <p:spTree>
      <p:nvGrpSpPr>
        <p:cNvPr id="1" name=""/>
        <p:cNvGrpSpPr/>
        <p:nvPr/>
      </p:nvGrpSpPr>
      <p:grpSpPr>
        <a:xfrm>
          <a:off x="0" y="0"/>
          <a:ext cx="0" cy="0"/>
          <a:chOff x="0" y="0"/>
          <a:chExt cx="0" cy="0"/>
        </a:xfrm>
      </p:grpSpPr>
      <p:sp>
        <p:nvSpPr>
          <p:cNvPr id="304"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grpSp>
        <p:nvGrpSpPr>
          <p:cNvPr id="309" name="Raggruppa"/>
          <p:cNvGrpSpPr/>
          <p:nvPr/>
        </p:nvGrpSpPr>
        <p:grpSpPr>
          <a:xfrm>
            <a:off x="0" y="-151200"/>
            <a:ext cx="12192001" cy="1708869"/>
            <a:chOff x="0" y="0"/>
            <a:chExt cx="12192000" cy="1708868"/>
          </a:xfrm>
        </p:grpSpPr>
        <p:sp>
          <p:nvSpPr>
            <p:cNvPr id="305" name="Freeform 38"/>
            <p:cNvSpPr/>
            <p:nvPr/>
          </p:nvSpPr>
          <p:spPr>
            <a:xfrm>
              <a:off x="1005399" y="455916"/>
              <a:ext cx="420213" cy="1252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50651F"/>
            </a:solidFill>
            <a:ln w="12700" cap="flat">
              <a:noFill/>
              <a:miter lim="400000"/>
            </a:ln>
            <a:effectLst/>
          </p:spPr>
          <p:txBody>
            <a:bodyPr wrap="square" lIns="45719" tIns="45719" rIns="45719" bIns="45719" numCol="1" anchor="t">
              <a:noAutofit/>
            </a:bodyPr>
            <a:lstStyle/>
            <a:p>
              <a:pPr/>
            </a:p>
          </p:txBody>
        </p:sp>
        <p:sp>
          <p:nvSpPr>
            <p:cNvPr id="306" name="Freeform 40"/>
            <p:cNvSpPr/>
            <p:nvPr/>
          </p:nvSpPr>
          <p:spPr>
            <a:xfrm>
              <a:off x="992699" y="520030"/>
              <a:ext cx="2467765" cy="7456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rgbClr val="A0C843"/>
            </a:solidFill>
            <a:ln w="12700" cap="flat">
              <a:noFill/>
              <a:miter lim="400000"/>
            </a:ln>
            <a:effectLst/>
          </p:spPr>
          <p:txBody>
            <a:bodyPr wrap="square" lIns="45719" tIns="45719" rIns="45719" bIns="45719" numCol="1" anchor="t">
              <a:noAutofit/>
            </a:bodyPr>
            <a:lstStyle/>
            <a:p>
              <a:pPr/>
            </a:p>
          </p:txBody>
        </p:sp>
        <p:sp>
          <p:nvSpPr>
            <p:cNvPr id="307" name="Freeform 41"/>
            <p:cNvSpPr/>
            <p:nvPr/>
          </p:nvSpPr>
          <p:spPr>
            <a:xfrm>
              <a:off x="0" y="233121"/>
              <a:ext cx="3460464" cy="8619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50651E"/>
            </a:solidFill>
            <a:ln w="12700" cap="flat">
              <a:noFill/>
              <a:miter lim="400000"/>
            </a:ln>
            <a:effectLst/>
          </p:spPr>
          <p:txBody>
            <a:bodyPr wrap="square" lIns="45719" tIns="45719" rIns="45719" bIns="45719" numCol="1" anchor="t">
              <a:noAutofit/>
            </a:bodyPr>
            <a:lstStyle/>
            <a:p>
              <a:pPr/>
            </a:p>
          </p:txBody>
        </p:sp>
        <p:sp>
          <p:nvSpPr>
            <p:cNvPr id="308" name="Freeform 43"/>
            <p:cNvSpPr/>
            <p:nvPr/>
          </p:nvSpPr>
          <p:spPr>
            <a:xfrm>
              <a:off x="1" y="0"/>
              <a:ext cx="12192000" cy="978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rgbClr val="A0C841"/>
            </a:solidFill>
            <a:ln w="12700" cap="flat">
              <a:noFill/>
              <a:miter lim="400000"/>
            </a:ln>
            <a:effectLst/>
          </p:spPr>
          <p:txBody>
            <a:bodyPr wrap="square" lIns="45719" tIns="45719" rIns="45719" bIns="45719" numCol="1" anchor="t">
              <a:noAutofit/>
            </a:bodyPr>
            <a:lstStyle/>
            <a:p>
              <a:pPr>
                <a:defRPr>
                  <a:solidFill>
                    <a:srgbClr val="A0C842"/>
                  </a:solidFill>
                </a:defRPr>
              </a:pPr>
            </a:p>
          </p:txBody>
        </p:sp>
      </p:grpSp>
      <p:sp>
        <p:nvSpPr>
          <p:cNvPr id="310" name="Titolo Testo"/>
          <p:cNvSpPr txBox="1"/>
          <p:nvPr>
            <p:ph type="title"/>
          </p:nvPr>
        </p:nvSpPr>
        <p:spPr>
          <a:xfrm>
            <a:off x="0" y="97200"/>
            <a:ext cx="12083304" cy="734260"/>
          </a:xfrm>
          <a:prstGeom prst="rect">
            <a:avLst/>
          </a:prstGeom>
        </p:spPr>
        <p:txBody>
          <a:bodyPr/>
          <a:lstStyle>
            <a:lvl1pPr>
              <a:defRPr>
                <a:solidFill>
                  <a:srgbClr val="FFFFFF"/>
                </a:solidFill>
              </a:defRPr>
            </a:lvl1pPr>
          </a:lstStyle>
          <a:p>
            <a:pPr/>
            <a:r>
              <a:t>Titolo Testo</a:t>
            </a:r>
          </a:p>
        </p:txBody>
      </p:sp>
      <p:sp>
        <p:nvSpPr>
          <p:cNvPr id="311"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Light blue copia 1">
    <p:spTree>
      <p:nvGrpSpPr>
        <p:cNvPr id="1" name=""/>
        <p:cNvGrpSpPr/>
        <p:nvPr/>
      </p:nvGrpSpPr>
      <p:grpSpPr>
        <a:xfrm>
          <a:off x="0" y="0"/>
          <a:ext cx="0" cy="0"/>
          <a:chOff x="0" y="0"/>
          <a:chExt cx="0" cy="0"/>
        </a:xfrm>
      </p:grpSpPr>
      <p:sp>
        <p:nvSpPr>
          <p:cNvPr id="318" name="Freeform 38"/>
          <p:cNvSpPr/>
          <p:nvPr/>
        </p:nvSpPr>
        <p:spPr>
          <a:xfrm>
            <a:off x="992699" y="558008"/>
            <a:ext cx="420213" cy="517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4F651F"/>
          </a:solidFill>
          <a:ln w="12700">
            <a:miter lim="400000"/>
          </a:ln>
        </p:spPr>
        <p:txBody>
          <a:bodyPr lIns="45719" rIns="45719"/>
          <a:lstStyle/>
          <a:p>
            <a:pPr/>
          </a:p>
        </p:txBody>
      </p:sp>
      <p:grpSp>
        <p:nvGrpSpPr>
          <p:cNvPr id="322" name="Raggruppa"/>
          <p:cNvGrpSpPr/>
          <p:nvPr/>
        </p:nvGrpSpPr>
        <p:grpSpPr>
          <a:xfrm>
            <a:off x="-1" y="-99230"/>
            <a:ext cx="12192001" cy="972382"/>
            <a:chOff x="0" y="0"/>
            <a:chExt cx="12191999" cy="972381"/>
          </a:xfrm>
        </p:grpSpPr>
        <p:sp>
          <p:nvSpPr>
            <p:cNvPr id="319" name="Freeform 40"/>
            <p:cNvSpPr/>
            <p:nvPr/>
          </p:nvSpPr>
          <p:spPr>
            <a:xfrm>
              <a:off x="992699" y="226759"/>
              <a:ext cx="2467765" cy="7456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rgbClr val="A0C841"/>
            </a:solidFill>
            <a:ln w="12700" cap="flat">
              <a:noFill/>
              <a:miter lim="400000"/>
            </a:ln>
            <a:effectLst/>
          </p:spPr>
          <p:txBody>
            <a:bodyPr wrap="square" lIns="45719" tIns="45719" rIns="45719" bIns="45719" numCol="1" anchor="t">
              <a:noAutofit/>
            </a:bodyPr>
            <a:lstStyle/>
            <a:p>
              <a:pPr/>
            </a:p>
          </p:txBody>
        </p:sp>
        <p:sp>
          <p:nvSpPr>
            <p:cNvPr id="320" name="Freeform 41"/>
            <p:cNvSpPr/>
            <p:nvPr/>
          </p:nvSpPr>
          <p:spPr>
            <a:xfrm>
              <a:off x="0" y="333308"/>
              <a:ext cx="3460464" cy="434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50651F"/>
            </a:solidFill>
            <a:ln w="12700" cap="flat">
              <a:noFill/>
              <a:miter lim="400000"/>
            </a:ln>
            <a:effectLst/>
          </p:spPr>
          <p:txBody>
            <a:bodyPr wrap="square" lIns="45719" tIns="45719" rIns="45719" bIns="45719" numCol="1" anchor="t">
              <a:noAutofit/>
            </a:bodyPr>
            <a:lstStyle/>
            <a:p>
              <a:pPr/>
            </a:p>
          </p:txBody>
        </p:sp>
        <p:sp>
          <p:nvSpPr>
            <p:cNvPr id="321" name="Freeform 43"/>
            <p:cNvSpPr/>
            <p:nvPr/>
          </p:nvSpPr>
          <p:spPr>
            <a:xfrm>
              <a:off x="0" y="0"/>
              <a:ext cx="12192000" cy="6883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rgbClr val="A0C841"/>
            </a:solidFill>
            <a:ln w="12700" cap="flat">
              <a:noFill/>
              <a:miter lim="400000"/>
            </a:ln>
            <a:effectLst/>
          </p:spPr>
          <p:txBody>
            <a:bodyPr wrap="square" lIns="45719" tIns="45719" rIns="45719" bIns="45719" numCol="1" anchor="t">
              <a:noAutofit/>
            </a:bodyPr>
            <a:lstStyle/>
            <a:p>
              <a:pPr/>
            </a:p>
          </p:txBody>
        </p:sp>
      </p:grpSp>
      <p:sp>
        <p:nvSpPr>
          <p:cNvPr id="323" name="Titolo Testo"/>
          <p:cNvSpPr txBox="1"/>
          <p:nvPr>
            <p:ph type="title"/>
          </p:nvPr>
        </p:nvSpPr>
        <p:spPr>
          <a:xfrm>
            <a:off x="0" y="-1"/>
            <a:ext cx="12083304" cy="734261"/>
          </a:xfrm>
          <a:prstGeom prst="rect">
            <a:avLst/>
          </a:prstGeom>
        </p:spPr>
        <p:txBody>
          <a:bodyPr/>
          <a:lstStyle>
            <a:lvl1pPr>
              <a:defRPr>
                <a:solidFill>
                  <a:srgbClr val="FFFFFF"/>
                </a:solidFill>
              </a:defRPr>
            </a:lvl1pPr>
          </a:lstStyle>
          <a:p>
            <a:pPr/>
            <a:r>
              <a:t>Titolo Testo</a:t>
            </a:r>
          </a:p>
        </p:txBody>
      </p:sp>
      <p:sp>
        <p:nvSpPr>
          <p:cNvPr id="324"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325"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yellow">
    <p:spTree>
      <p:nvGrpSpPr>
        <p:cNvPr id="1" name=""/>
        <p:cNvGrpSpPr/>
        <p:nvPr/>
      </p:nvGrpSpPr>
      <p:grpSpPr>
        <a:xfrm>
          <a:off x="0" y="0"/>
          <a:ext cx="0" cy="0"/>
          <a:chOff x="0" y="0"/>
          <a:chExt cx="0" cy="0"/>
        </a:xfrm>
      </p:grpSpPr>
      <p:sp>
        <p:nvSpPr>
          <p:cNvPr id="332"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grpSp>
        <p:nvGrpSpPr>
          <p:cNvPr id="337" name="Raggruppa"/>
          <p:cNvGrpSpPr/>
          <p:nvPr/>
        </p:nvGrpSpPr>
        <p:grpSpPr>
          <a:xfrm>
            <a:off x="0" y="-151200"/>
            <a:ext cx="12192001" cy="1708869"/>
            <a:chOff x="0" y="0"/>
            <a:chExt cx="12192000" cy="1708868"/>
          </a:xfrm>
        </p:grpSpPr>
        <p:sp>
          <p:nvSpPr>
            <p:cNvPr id="333" name="Freeform 38"/>
            <p:cNvSpPr/>
            <p:nvPr/>
          </p:nvSpPr>
          <p:spPr>
            <a:xfrm>
              <a:off x="1005399" y="455916"/>
              <a:ext cx="420213" cy="1252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7F591D"/>
            </a:solidFill>
            <a:ln w="12700" cap="flat">
              <a:noFill/>
              <a:miter lim="400000"/>
            </a:ln>
            <a:effectLst/>
          </p:spPr>
          <p:txBody>
            <a:bodyPr wrap="square" lIns="45719" tIns="45719" rIns="45719" bIns="45719" numCol="1" anchor="t">
              <a:noAutofit/>
            </a:bodyPr>
            <a:lstStyle/>
            <a:p>
              <a:pPr/>
            </a:p>
          </p:txBody>
        </p:sp>
        <p:sp>
          <p:nvSpPr>
            <p:cNvPr id="334" name="Freeform 40"/>
            <p:cNvSpPr/>
            <p:nvPr/>
          </p:nvSpPr>
          <p:spPr>
            <a:xfrm>
              <a:off x="992699" y="520030"/>
              <a:ext cx="2467765" cy="7456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rgbClr val="EEAD41"/>
            </a:solidFill>
            <a:ln w="12700" cap="flat">
              <a:noFill/>
              <a:miter lim="400000"/>
            </a:ln>
            <a:effectLst/>
          </p:spPr>
          <p:txBody>
            <a:bodyPr wrap="square" lIns="45719" tIns="45719" rIns="45719" bIns="45719" numCol="1" anchor="t">
              <a:noAutofit/>
            </a:bodyPr>
            <a:lstStyle/>
            <a:p>
              <a:pPr/>
            </a:p>
          </p:txBody>
        </p:sp>
        <p:sp>
          <p:nvSpPr>
            <p:cNvPr id="335" name="Freeform 41"/>
            <p:cNvSpPr/>
            <p:nvPr/>
          </p:nvSpPr>
          <p:spPr>
            <a:xfrm>
              <a:off x="0" y="233121"/>
              <a:ext cx="3460464" cy="8619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7F5A1C"/>
            </a:solidFill>
            <a:ln w="12700" cap="flat">
              <a:noFill/>
              <a:miter lim="400000"/>
            </a:ln>
            <a:effectLst/>
          </p:spPr>
          <p:txBody>
            <a:bodyPr wrap="square" lIns="45719" tIns="45719" rIns="45719" bIns="45719" numCol="1" anchor="t">
              <a:noAutofit/>
            </a:bodyPr>
            <a:lstStyle/>
            <a:p>
              <a:pPr/>
            </a:p>
          </p:txBody>
        </p:sp>
        <p:sp>
          <p:nvSpPr>
            <p:cNvPr id="336" name="Freeform 43"/>
            <p:cNvSpPr/>
            <p:nvPr/>
          </p:nvSpPr>
          <p:spPr>
            <a:xfrm>
              <a:off x="1" y="0"/>
              <a:ext cx="12192000" cy="978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rgbClr val="EEAE40"/>
            </a:solidFill>
            <a:ln w="12700" cap="flat">
              <a:noFill/>
              <a:miter lim="400000"/>
            </a:ln>
            <a:effectLst/>
          </p:spPr>
          <p:txBody>
            <a:bodyPr wrap="square" lIns="45719" tIns="45719" rIns="45719" bIns="45719" numCol="1" anchor="t">
              <a:noAutofit/>
            </a:bodyPr>
            <a:lstStyle/>
            <a:p>
              <a:pPr/>
            </a:p>
          </p:txBody>
        </p:sp>
      </p:grpSp>
      <p:sp>
        <p:nvSpPr>
          <p:cNvPr id="338" name="Titolo Testo"/>
          <p:cNvSpPr txBox="1"/>
          <p:nvPr>
            <p:ph type="title"/>
          </p:nvPr>
        </p:nvSpPr>
        <p:spPr>
          <a:xfrm>
            <a:off x="0" y="97200"/>
            <a:ext cx="12083304" cy="734260"/>
          </a:xfrm>
          <a:prstGeom prst="rect">
            <a:avLst/>
          </a:prstGeom>
        </p:spPr>
        <p:txBody>
          <a:bodyPr/>
          <a:lstStyle>
            <a:lvl1pPr>
              <a:defRPr>
                <a:solidFill>
                  <a:srgbClr val="FFFFFF"/>
                </a:solidFill>
              </a:defRPr>
            </a:lvl1pPr>
          </a:lstStyle>
          <a:p>
            <a:pPr/>
            <a:r>
              <a:t>Titolo Testo</a:t>
            </a:r>
          </a:p>
        </p:txBody>
      </p:sp>
      <p:sp>
        <p:nvSpPr>
          <p:cNvPr id="339"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Light blue copia 2">
    <p:spTree>
      <p:nvGrpSpPr>
        <p:cNvPr id="1" name=""/>
        <p:cNvGrpSpPr/>
        <p:nvPr/>
      </p:nvGrpSpPr>
      <p:grpSpPr>
        <a:xfrm>
          <a:off x="0" y="0"/>
          <a:ext cx="0" cy="0"/>
          <a:chOff x="0" y="0"/>
          <a:chExt cx="0" cy="0"/>
        </a:xfrm>
      </p:grpSpPr>
      <p:sp>
        <p:nvSpPr>
          <p:cNvPr id="346" name="Freeform 38"/>
          <p:cNvSpPr/>
          <p:nvPr/>
        </p:nvSpPr>
        <p:spPr>
          <a:xfrm>
            <a:off x="992699" y="558008"/>
            <a:ext cx="420213" cy="517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7F581E"/>
          </a:solidFill>
          <a:ln w="12700">
            <a:miter lim="400000"/>
          </a:ln>
        </p:spPr>
        <p:txBody>
          <a:bodyPr lIns="45719" rIns="45719"/>
          <a:lstStyle/>
          <a:p>
            <a:pPr/>
          </a:p>
        </p:txBody>
      </p:sp>
      <p:grpSp>
        <p:nvGrpSpPr>
          <p:cNvPr id="350" name="Raggruppa"/>
          <p:cNvGrpSpPr/>
          <p:nvPr/>
        </p:nvGrpSpPr>
        <p:grpSpPr>
          <a:xfrm>
            <a:off x="-1" y="-99230"/>
            <a:ext cx="12192001" cy="972382"/>
            <a:chOff x="0" y="0"/>
            <a:chExt cx="12191999" cy="972381"/>
          </a:xfrm>
        </p:grpSpPr>
        <p:sp>
          <p:nvSpPr>
            <p:cNvPr id="347" name="Freeform 40"/>
            <p:cNvSpPr/>
            <p:nvPr/>
          </p:nvSpPr>
          <p:spPr>
            <a:xfrm>
              <a:off x="992699" y="226759"/>
              <a:ext cx="2467765" cy="7456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rgbClr val="EEAE40"/>
            </a:solidFill>
            <a:ln w="12700" cap="flat">
              <a:noFill/>
              <a:miter lim="400000"/>
            </a:ln>
            <a:effectLst/>
          </p:spPr>
          <p:txBody>
            <a:bodyPr wrap="square" lIns="45719" tIns="45719" rIns="45719" bIns="45719" numCol="1" anchor="t">
              <a:noAutofit/>
            </a:bodyPr>
            <a:lstStyle/>
            <a:p>
              <a:pPr/>
            </a:p>
          </p:txBody>
        </p:sp>
        <p:sp>
          <p:nvSpPr>
            <p:cNvPr id="348" name="Freeform 41"/>
            <p:cNvSpPr/>
            <p:nvPr/>
          </p:nvSpPr>
          <p:spPr>
            <a:xfrm>
              <a:off x="0" y="333308"/>
              <a:ext cx="3460464" cy="434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7F591D"/>
            </a:solidFill>
            <a:ln w="12700" cap="flat">
              <a:noFill/>
              <a:miter lim="400000"/>
            </a:ln>
            <a:effectLst/>
          </p:spPr>
          <p:txBody>
            <a:bodyPr wrap="square" lIns="45719" tIns="45719" rIns="45719" bIns="45719" numCol="1" anchor="t">
              <a:noAutofit/>
            </a:bodyPr>
            <a:lstStyle/>
            <a:p>
              <a:pPr/>
            </a:p>
          </p:txBody>
        </p:sp>
        <p:sp>
          <p:nvSpPr>
            <p:cNvPr id="349" name="Freeform 43"/>
            <p:cNvSpPr/>
            <p:nvPr/>
          </p:nvSpPr>
          <p:spPr>
            <a:xfrm>
              <a:off x="0" y="0"/>
              <a:ext cx="12192000" cy="6883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rgbClr val="EEAE40"/>
            </a:solidFill>
            <a:ln w="12700" cap="flat">
              <a:noFill/>
              <a:miter lim="400000"/>
            </a:ln>
            <a:effectLst/>
          </p:spPr>
          <p:txBody>
            <a:bodyPr wrap="square" lIns="45719" tIns="45719" rIns="45719" bIns="45719" numCol="1" anchor="t">
              <a:noAutofit/>
            </a:bodyPr>
            <a:lstStyle/>
            <a:p>
              <a:pPr/>
            </a:p>
          </p:txBody>
        </p:sp>
      </p:grpSp>
      <p:sp>
        <p:nvSpPr>
          <p:cNvPr id="351" name="Titolo Testo"/>
          <p:cNvSpPr txBox="1"/>
          <p:nvPr>
            <p:ph type="title"/>
          </p:nvPr>
        </p:nvSpPr>
        <p:spPr>
          <a:xfrm>
            <a:off x="0" y="-50800"/>
            <a:ext cx="12083304" cy="734260"/>
          </a:xfrm>
          <a:prstGeom prst="rect">
            <a:avLst/>
          </a:prstGeom>
        </p:spPr>
        <p:txBody>
          <a:bodyPr/>
          <a:lstStyle/>
          <a:p>
            <a:pPr/>
            <a:r>
              <a:t>Titolo Testo</a:t>
            </a:r>
          </a:p>
        </p:txBody>
      </p:sp>
      <p:sp>
        <p:nvSpPr>
          <p:cNvPr id="352"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353"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yellow copia">
    <p:spTree>
      <p:nvGrpSpPr>
        <p:cNvPr id="1" name=""/>
        <p:cNvGrpSpPr/>
        <p:nvPr/>
      </p:nvGrpSpPr>
      <p:grpSpPr>
        <a:xfrm>
          <a:off x="0" y="0"/>
          <a:ext cx="0" cy="0"/>
          <a:chOff x="0" y="0"/>
          <a:chExt cx="0" cy="0"/>
        </a:xfrm>
      </p:grpSpPr>
      <p:sp>
        <p:nvSpPr>
          <p:cNvPr id="360"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grpSp>
        <p:nvGrpSpPr>
          <p:cNvPr id="365" name="Raggruppa"/>
          <p:cNvGrpSpPr/>
          <p:nvPr/>
        </p:nvGrpSpPr>
        <p:grpSpPr>
          <a:xfrm>
            <a:off x="0" y="-151200"/>
            <a:ext cx="12192001" cy="1708869"/>
            <a:chOff x="0" y="0"/>
            <a:chExt cx="12192000" cy="1708868"/>
          </a:xfrm>
        </p:grpSpPr>
        <p:sp>
          <p:nvSpPr>
            <p:cNvPr id="361" name="Freeform 38"/>
            <p:cNvSpPr/>
            <p:nvPr/>
          </p:nvSpPr>
          <p:spPr>
            <a:xfrm>
              <a:off x="1005399" y="455916"/>
              <a:ext cx="420213" cy="1252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7F591D"/>
            </a:solidFill>
            <a:ln w="12700" cap="flat">
              <a:noFill/>
              <a:miter lim="400000"/>
            </a:ln>
            <a:effectLst/>
          </p:spPr>
          <p:txBody>
            <a:bodyPr wrap="square" lIns="45719" tIns="45719" rIns="45719" bIns="45719" numCol="1" anchor="t">
              <a:noAutofit/>
            </a:bodyPr>
            <a:lstStyle/>
            <a:p>
              <a:pPr/>
            </a:p>
          </p:txBody>
        </p:sp>
        <p:sp>
          <p:nvSpPr>
            <p:cNvPr id="362" name="Freeform 40"/>
            <p:cNvSpPr/>
            <p:nvPr/>
          </p:nvSpPr>
          <p:spPr>
            <a:xfrm>
              <a:off x="992699" y="520030"/>
              <a:ext cx="2467765" cy="7456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chemeClr val="accent5">
                <a:lumOff val="23431"/>
              </a:schemeClr>
            </a:solidFill>
            <a:ln w="12700" cap="flat">
              <a:noFill/>
              <a:miter lim="400000"/>
            </a:ln>
            <a:effectLst/>
          </p:spPr>
          <p:txBody>
            <a:bodyPr wrap="square" lIns="45719" tIns="45719" rIns="45719" bIns="45719" numCol="1" anchor="t">
              <a:noAutofit/>
            </a:bodyPr>
            <a:lstStyle/>
            <a:p>
              <a:pPr/>
            </a:p>
          </p:txBody>
        </p:sp>
        <p:sp>
          <p:nvSpPr>
            <p:cNvPr id="363" name="Freeform 41"/>
            <p:cNvSpPr/>
            <p:nvPr/>
          </p:nvSpPr>
          <p:spPr>
            <a:xfrm>
              <a:off x="0" y="233121"/>
              <a:ext cx="3460464" cy="8619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7F5A1C"/>
            </a:solidFill>
            <a:ln w="12700" cap="flat">
              <a:noFill/>
              <a:miter lim="400000"/>
            </a:ln>
            <a:effectLst/>
          </p:spPr>
          <p:txBody>
            <a:bodyPr wrap="square" lIns="45719" tIns="45719" rIns="45719" bIns="45719" numCol="1" anchor="t">
              <a:noAutofit/>
            </a:bodyPr>
            <a:lstStyle/>
            <a:p>
              <a:pPr/>
            </a:p>
          </p:txBody>
        </p:sp>
        <p:sp>
          <p:nvSpPr>
            <p:cNvPr id="364" name="Freeform 43"/>
            <p:cNvSpPr/>
            <p:nvPr/>
          </p:nvSpPr>
          <p:spPr>
            <a:xfrm>
              <a:off x="1" y="0"/>
              <a:ext cx="12192000" cy="978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chemeClr val="accent5">
                <a:lumOff val="23431"/>
              </a:schemeClr>
            </a:solidFill>
            <a:ln w="12700" cap="flat">
              <a:noFill/>
              <a:miter lim="400000"/>
            </a:ln>
            <a:effectLst/>
          </p:spPr>
          <p:txBody>
            <a:bodyPr wrap="square" lIns="45719" tIns="45719" rIns="45719" bIns="45719" numCol="1" anchor="t">
              <a:noAutofit/>
            </a:bodyPr>
            <a:lstStyle/>
            <a:p>
              <a:pPr/>
            </a:p>
          </p:txBody>
        </p:sp>
      </p:grpSp>
      <p:sp>
        <p:nvSpPr>
          <p:cNvPr id="366" name="Titolo Testo"/>
          <p:cNvSpPr txBox="1"/>
          <p:nvPr>
            <p:ph type="title"/>
          </p:nvPr>
        </p:nvSpPr>
        <p:spPr>
          <a:xfrm>
            <a:off x="0" y="97200"/>
            <a:ext cx="12083304" cy="734260"/>
          </a:xfrm>
          <a:prstGeom prst="rect">
            <a:avLst/>
          </a:prstGeom>
        </p:spPr>
        <p:txBody>
          <a:bodyPr/>
          <a:lstStyle>
            <a:lvl1pPr>
              <a:defRPr>
                <a:solidFill>
                  <a:srgbClr val="FFFFFF"/>
                </a:solidFill>
              </a:defRPr>
            </a:lvl1pPr>
          </a:lstStyle>
          <a:p>
            <a:pPr/>
            <a:r>
              <a:t>Titolo Testo</a:t>
            </a:r>
          </a:p>
        </p:txBody>
      </p:sp>
      <p:sp>
        <p:nvSpPr>
          <p:cNvPr id="367"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 Light">
    <p:spTree>
      <p:nvGrpSpPr>
        <p:cNvPr id="1" name=""/>
        <p:cNvGrpSpPr/>
        <p:nvPr/>
      </p:nvGrpSpPr>
      <p:grpSpPr>
        <a:xfrm>
          <a:off x="0" y="0"/>
          <a:ext cx="0" cy="0"/>
          <a:chOff x="0" y="0"/>
          <a:chExt cx="0" cy="0"/>
        </a:xfrm>
      </p:grpSpPr>
      <p:sp>
        <p:nvSpPr>
          <p:cNvPr id="374" name="Titolo Testo"/>
          <p:cNvSpPr txBox="1"/>
          <p:nvPr>
            <p:ph type="title"/>
          </p:nvPr>
        </p:nvSpPr>
        <p:spPr>
          <a:prstGeom prst="rect">
            <a:avLst/>
          </a:prstGeom>
        </p:spPr>
        <p:txBody>
          <a:bodyPr/>
          <a:lstStyle/>
          <a:p>
            <a:pPr/>
            <a:r>
              <a:t>Titolo Testo</a:t>
            </a:r>
          </a:p>
        </p:txBody>
      </p:sp>
      <p:sp>
        <p:nvSpPr>
          <p:cNvPr id="375" name="Corpo livello uno…"/>
          <p:cNvSpPr txBox="1"/>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37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and Title">
    <p:spTree>
      <p:nvGrpSpPr>
        <p:cNvPr id="1" name=""/>
        <p:cNvGrpSpPr/>
        <p:nvPr/>
      </p:nvGrpSpPr>
      <p:grpSpPr>
        <a:xfrm>
          <a:off x="0" y="0"/>
          <a:ext cx="0" cy="0"/>
          <a:chOff x="0" y="0"/>
          <a:chExt cx="0" cy="0"/>
        </a:xfrm>
      </p:grpSpPr>
      <p:sp>
        <p:nvSpPr>
          <p:cNvPr id="383" name="Freeform: Shape 36"/>
          <p:cNvSpPr/>
          <p:nvPr/>
        </p:nvSpPr>
        <p:spPr>
          <a:xfrm>
            <a:off x="0" y="4293096"/>
            <a:ext cx="12192000" cy="2564904"/>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384" name="Picture Placeholder 7"/>
          <p:cNvSpPr/>
          <p:nvPr>
            <p:ph type="pic" idx="21"/>
          </p:nvPr>
        </p:nvSpPr>
        <p:spPr>
          <a:xfrm>
            <a:off x="0" y="-1"/>
            <a:ext cx="12192000" cy="5029203"/>
          </a:xfrm>
          <a:prstGeom prst="rect">
            <a:avLst/>
          </a:prstGeom>
        </p:spPr>
        <p:txBody>
          <a:bodyPr lIns="91439" rIns="91439">
            <a:noAutofit/>
          </a:bodyPr>
          <a:lstStyle/>
          <a:p>
            <a:pPr/>
          </a:p>
        </p:txBody>
      </p:sp>
      <p:sp>
        <p:nvSpPr>
          <p:cNvPr id="385" name="Titolo Testo"/>
          <p:cNvSpPr txBox="1"/>
          <p:nvPr>
            <p:ph type="title"/>
          </p:nvPr>
        </p:nvSpPr>
        <p:spPr>
          <a:xfrm>
            <a:off x="407368" y="5207649"/>
            <a:ext cx="11377264" cy="1533719"/>
          </a:xfrm>
          <a:prstGeom prst="rect">
            <a:avLst/>
          </a:prstGeom>
        </p:spPr>
        <p:txBody>
          <a:bodyPr/>
          <a:lstStyle>
            <a:lvl1pPr algn="ctr">
              <a:defRPr cap="all">
                <a:solidFill>
                  <a:srgbClr val="FFFFFF"/>
                </a:solidFill>
              </a:defRPr>
            </a:lvl1pPr>
          </a:lstStyle>
          <a:p>
            <a:pPr/>
            <a:r>
              <a:t>Titolo Testo</a:t>
            </a:r>
          </a:p>
        </p:txBody>
      </p:sp>
      <p:sp>
        <p:nvSpPr>
          <p:cNvPr id="386" name="Numero diapositiva"/>
          <p:cNvSpPr txBox="1"/>
          <p:nvPr>
            <p:ph type="sldNum" sz="quarter" idx="2"/>
          </p:nvPr>
        </p:nvSpPr>
        <p:spPr>
          <a:xfrm>
            <a:off x="7315200" y="6172200"/>
            <a:ext cx="2844800" cy="368301"/>
          </a:xfrm>
          <a:prstGeom prst="rect">
            <a:avLst/>
          </a:prstGeom>
        </p:spPr>
        <p:txBody>
          <a:bodyPr/>
          <a:lstStyle>
            <a:lvl1pPr>
              <a:defRPr>
                <a:solidFill>
                  <a:srgbClr val="A6A6A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 Dark">
    <p:bg>
      <p:bgPr>
        <a:solidFill>
          <a:srgbClr val="323951"/>
        </a:solidFill>
      </p:bgPr>
    </p:bg>
    <p:spTree>
      <p:nvGrpSpPr>
        <p:cNvPr id="1" name=""/>
        <p:cNvGrpSpPr/>
        <p:nvPr/>
      </p:nvGrpSpPr>
      <p:grpSpPr>
        <a:xfrm>
          <a:off x="0" y="0"/>
          <a:ext cx="0" cy="0"/>
          <a:chOff x="0" y="0"/>
          <a:chExt cx="0" cy="0"/>
        </a:xfrm>
      </p:grpSpPr>
      <p:sp>
        <p:nvSpPr>
          <p:cNvPr id="393" name="Titolo Testo"/>
          <p:cNvSpPr txBox="1"/>
          <p:nvPr>
            <p:ph type="title"/>
          </p:nvPr>
        </p:nvSpPr>
        <p:spPr>
          <a:prstGeom prst="rect">
            <a:avLst/>
          </a:prstGeom>
        </p:spPr>
        <p:txBody>
          <a:bodyPr/>
          <a:lstStyle>
            <a:lvl1pPr>
              <a:defRPr>
                <a:solidFill>
                  <a:srgbClr val="FFFFFF"/>
                </a:solidFill>
              </a:defRPr>
            </a:lvl1pPr>
          </a:lstStyle>
          <a:p>
            <a:pPr/>
            <a:r>
              <a:t>Titolo Testo</a:t>
            </a:r>
          </a:p>
        </p:txBody>
      </p:sp>
      <p:sp>
        <p:nvSpPr>
          <p:cNvPr id="394" name="Corpo livello uno…"/>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39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losure">
    <p:bg>
      <p:bgPr>
        <a:solidFill>
          <a:srgbClr val="323951"/>
        </a:solidFill>
      </p:bgPr>
    </p:bg>
    <p:spTree>
      <p:nvGrpSpPr>
        <p:cNvPr id="1" name=""/>
        <p:cNvGrpSpPr/>
        <p:nvPr/>
      </p:nvGrpSpPr>
      <p:grpSpPr>
        <a:xfrm>
          <a:off x="0" y="0"/>
          <a:ext cx="0" cy="0"/>
          <a:chOff x="0" y="0"/>
          <a:chExt cx="0" cy="0"/>
        </a:xfrm>
      </p:grpSpPr>
      <p:sp>
        <p:nvSpPr>
          <p:cNvPr id="402" name="Picture Placeholder 30"/>
          <p:cNvSpPr/>
          <p:nvPr>
            <p:ph type="pic" sz="half" idx="21"/>
          </p:nvPr>
        </p:nvSpPr>
        <p:spPr>
          <a:xfrm>
            <a:off x="1080145" y="1218529"/>
            <a:ext cx="7073256" cy="4226696"/>
          </a:xfrm>
          <a:prstGeom prst="rect">
            <a:avLst/>
          </a:prstGeom>
        </p:spPr>
        <p:txBody>
          <a:bodyPr lIns="91439" rIns="91439">
            <a:noAutofit/>
          </a:bodyPr>
          <a:lstStyle/>
          <a:p>
            <a:pPr/>
          </a:p>
        </p:txBody>
      </p:sp>
      <p:sp>
        <p:nvSpPr>
          <p:cNvPr id="403" name="Numero diapositiva"/>
          <p:cNvSpPr txBox="1"/>
          <p:nvPr>
            <p:ph type="sldNum" sz="quarter" idx="2"/>
          </p:nvPr>
        </p:nvSpPr>
        <p:spPr>
          <a:prstGeom prst="rect">
            <a:avLst/>
          </a:prstGeom>
        </p:spPr>
        <p:txBody>
          <a:bodyPr/>
          <a:lstStyle>
            <a:lvl1pPr>
              <a:defRPr>
                <a:solidFill>
                  <a:srgbClr val="A6A6A6"/>
                </a:solidFill>
              </a:defRPr>
            </a:lvl1pPr>
          </a:lstStyle>
          <a:p>
            <a:pPr/>
            <a:fld id="{86CB4B4D-7CA3-9044-876B-883B54F8677D}" type="slidenum"/>
          </a:p>
        </p:txBody>
      </p:sp>
      <p:sp>
        <p:nvSpPr>
          <p:cNvPr id="404" name="Titolo Testo"/>
          <p:cNvSpPr txBox="1"/>
          <p:nvPr>
            <p:ph type="title"/>
          </p:nvPr>
        </p:nvSpPr>
        <p:spPr>
          <a:xfrm>
            <a:off x="0" y="623555"/>
            <a:ext cx="7050285" cy="1077254"/>
          </a:xfrm>
          <a:prstGeom prst="rect">
            <a:avLst/>
          </a:prstGeom>
        </p:spPr>
        <p:txBody>
          <a:bodyPr/>
          <a:lstStyle>
            <a:lvl1pPr>
              <a:defRPr cap="all" sz="4400">
                <a:solidFill>
                  <a:srgbClr val="FFFFFF"/>
                </a:solidFill>
              </a:defRPr>
            </a:lvl1pPr>
          </a:lstStyle>
          <a:p>
            <a:pPr/>
            <a:r>
              <a:t>Titolo Testo</a:t>
            </a:r>
          </a:p>
        </p:txBody>
      </p:sp>
      <p:sp>
        <p:nvSpPr>
          <p:cNvPr id="405" name="Corpo livello uno…"/>
          <p:cNvSpPr txBox="1"/>
          <p:nvPr>
            <p:ph type="body" sz="quarter" idx="1"/>
          </p:nvPr>
        </p:nvSpPr>
        <p:spPr>
          <a:xfrm>
            <a:off x="1080142" y="5462315"/>
            <a:ext cx="7069212" cy="627335"/>
          </a:xfrm>
          <a:prstGeom prst="rect">
            <a:avLst/>
          </a:prstGeom>
        </p:spPr>
        <p:txBody>
          <a:bodyPr anchor="ctr"/>
          <a:lstStyle>
            <a:lvl1pPr marL="0" indent="0">
              <a:buSzTx/>
              <a:buFontTx/>
              <a:buNone/>
              <a:defRPr sz="3200">
                <a:solidFill>
                  <a:srgbClr val="D0CECE"/>
                </a:solidFill>
              </a:defRPr>
            </a:lvl1pPr>
            <a:lvl2pPr marL="0" indent="457200">
              <a:buSzTx/>
              <a:buFontTx/>
              <a:buNone/>
              <a:defRPr sz="3200">
                <a:solidFill>
                  <a:srgbClr val="D0CECE"/>
                </a:solidFill>
              </a:defRPr>
            </a:lvl2pPr>
            <a:lvl3pPr marL="0" indent="914400">
              <a:buSzTx/>
              <a:buFontTx/>
              <a:buNone/>
              <a:defRPr sz="3200">
                <a:solidFill>
                  <a:srgbClr val="D0CECE"/>
                </a:solidFill>
              </a:defRPr>
            </a:lvl3pPr>
            <a:lvl4pPr marL="0" indent="1371600">
              <a:buSzTx/>
              <a:buFontTx/>
              <a:buNone/>
              <a:defRPr sz="3200">
                <a:solidFill>
                  <a:srgbClr val="D0CECE"/>
                </a:solidFill>
              </a:defRPr>
            </a:lvl4pPr>
            <a:lvl5pPr marL="0" indent="1828800">
              <a:buSzTx/>
              <a:buFontTx/>
              <a:buNone/>
              <a:defRPr sz="3200">
                <a:solidFill>
                  <a:srgbClr val="D0CECE"/>
                </a:solidFill>
              </a:defRPr>
            </a:lvl5pPr>
          </a:lstStyle>
          <a:p>
            <a:pPr/>
            <a:r>
              <a:t>Corpo livello uno</a:t>
            </a:r>
          </a:p>
          <a:p>
            <a:pPr lvl="1"/>
            <a:r>
              <a:t>Corpo livello due</a:t>
            </a:r>
          </a:p>
          <a:p>
            <a:pPr lvl="2"/>
            <a:r>
              <a:t>Corpo livello tre</a:t>
            </a:r>
          </a:p>
          <a:p>
            <a:pPr lvl="3"/>
            <a:r>
              <a:t>Corpo livello quattro</a:t>
            </a:r>
          </a:p>
          <a:p>
            <a:pPr lvl="4"/>
            <a:r>
              <a:t>Corpo livello cinque</a:t>
            </a:r>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03">
    <p:spTree>
      <p:nvGrpSpPr>
        <p:cNvPr id="1" name=""/>
        <p:cNvGrpSpPr/>
        <p:nvPr/>
      </p:nvGrpSpPr>
      <p:grpSpPr>
        <a:xfrm>
          <a:off x="0" y="0"/>
          <a:ext cx="0" cy="0"/>
          <a:chOff x="0" y="0"/>
          <a:chExt cx="0" cy="0"/>
        </a:xfrm>
      </p:grpSpPr>
      <p:sp>
        <p:nvSpPr>
          <p:cNvPr id="51" name="Titolo Testo"/>
          <p:cNvSpPr txBox="1"/>
          <p:nvPr>
            <p:ph type="title"/>
          </p:nvPr>
        </p:nvSpPr>
        <p:spPr>
          <a:xfrm>
            <a:off x="2531604" y="1988840"/>
            <a:ext cx="7128792" cy="2387601"/>
          </a:xfrm>
          <a:prstGeom prst="rect">
            <a:avLst/>
          </a:prstGeom>
        </p:spPr>
        <p:txBody>
          <a:bodyPr anchor="b"/>
          <a:lstStyle>
            <a:lvl1pPr algn="ctr">
              <a:defRPr sz="6600"/>
            </a:lvl1pPr>
          </a:lstStyle>
          <a:p>
            <a:pPr/>
            <a:r>
              <a:t>Titolo Testo</a:t>
            </a:r>
          </a:p>
        </p:txBody>
      </p:sp>
      <p:sp>
        <p:nvSpPr>
          <p:cNvPr id="52" name="Corpo livello uno…"/>
          <p:cNvSpPr txBox="1"/>
          <p:nvPr>
            <p:ph type="body" sz="quarter" idx="1"/>
          </p:nvPr>
        </p:nvSpPr>
        <p:spPr>
          <a:xfrm>
            <a:off x="2531604" y="4468514"/>
            <a:ext cx="7128792" cy="1655763"/>
          </a:xfrm>
          <a:prstGeom prst="rect">
            <a:avLst/>
          </a:prstGeom>
        </p:spPr>
        <p:txBody>
          <a:bodyPr/>
          <a:lstStyle>
            <a:lvl1pPr marL="0" indent="0" algn="ctr">
              <a:buSzTx/>
              <a:buFontTx/>
              <a:buNone/>
              <a:defRPr sz="2400">
                <a:solidFill>
                  <a:srgbClr val="A6A6A6"/>
                </a:solidFill>
              </a:defRPr>
            </a:lvl1pPr>
            <a:lvl2pPr marL="0" indent="457200" algn="ctr">
              <a:buSzTx/>
              <a:buFontTx/>
              <a:buNone/>
              <a:defRPr sz="2400">
                <a:solidFill>
                  <a:srgbClr val="A6A6A6"/>
                </a:solidFill>
              </a:defRPr>
            </a:lvl2pPr>
            <a:lvl3pPr marL="0" indent="914400" algn="ctr">
              <a:buSzTx/>
              <a:buFontTx/>
              <a:buNone/>
              <a:defRPr sz="2400">
                <a:solidFill>
                  <a:srgbClr val="A6A6A6"/>
                </a:solidFill>
              </a:defRPr>
            </a:lvl3pPr>
            <a:lvl4pPr marL="0" indent="1371600" algn="ctr">
              <a:buSzTx/>
              <a:buFontTx/>
              <a:buNone/>
              <a:defRPr sz="2400">
                <a:solidFill>
                  <a:srgbClr val="A6A6A6"/>
                </a:solidFill>
              </a:defRPr>
            </a:lvl4pPr>
            <a:lvl5pPr marL="0" indent="1828800" algn="ctr">
              <a:buSzTx/>
              <a:buFontTx/>
              <a:buNone/>
              <a:defRPr sz="2400">
                <a:solidFill>
                  <a:srgbClr val="A6A6A6"/>
                </a:solidFill>
              </a:defRPr>
            </a:lvl5pPr>
          </a:lstStyle>
          <a:p>
            <a:pPr/>
            <a:r>
              <a:t>Corpo livello uno</a:t>
            </a:r>
          </a:p>
          <a:p>
            <a:pPr lvl="1"/>
            <a:r>
              <a:t>Corpo livello due</a:t>
            </a:r>
          </a:p>
          <a:p>
            <a:pPr lvl="2"/>
            <a:r>
              <a:t>Corpo livello tre</a:t>
            </a:r>
          </a:p>
          <a:p>
            <a:pPr lvl="3"/>
            <a:r>
              <a:t>Corpo livello quattro</a:t>
            </a:r>
          </a:p>
          <a:p>
            <a:pPr lvl="4"/>
            <a:r>
              <a:t>Corpo livello cinque</a:t>
            </a:r>
          </a:p>
        </p:txBody>
      </p:sp>
      <p:grpSp>
        <p:nvGrpSpPr>
          <p:cNvPr id="68" name="Group 19"/>
          <p:cNvGrpSpPr/>
          <p:nvPr/>
        </p:nvGrpSpPr>
        <p:grpSpPr>
          <a:xfrm>
            <a:off x="12083" y="-226534"/>
            <a:ext cx="3751355" cy="4361283"/>
            <a:chOff x="0" y="0"/>
            <a:chExt cx="3751354" cy="4361281"/>
          </a:xfrm>
        </p:grpSpPr>
        <p:sp>
          <p:nvSpPr>
            <p:cNvPr id="53" name="Freeform 99"/>
            <p:cNvSpPr/>
            <p:nvPr/>
          </p:nvSpPr>
          <p:spPr>
            <a:xfrm rot="900000">
              <a:off x="2314212" y="1042894"/>
              <a:ext cx="800208" cy="864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83" y="0"/>
                  </a:moveTo>
                  <a:lnTo>
                    <a:pt x="0" y="7703"/>
                  </a:lnTo>
                  <a:lnTo>
                    <a:pt x="21600" y="21600"/>
                  </a:lnTo>
                  <a:lnTo>
                    <a:pt x="4783" y="0"/>
                  </a:lnTo>
                  <a:close/>
                </a:path>
              </a:pathLst>
            </a:custGeom>
            <a:solidFill>
              <a:srgbClr val="F16415"/>
            </a:solidFill>
            <a:ln w="12700" cap="flat">
              <a:noFill/>
              <a:miter lim="400000"/>
            </a:ln>
            <a:effectLst/>
          </p:spPr>
          <p:txBody>
            <a:bodyPr wrap="square" lIns="45719" tIns="45719" rIns="45719" bIns="45719" numCol="1" anchor="t">
              <a:noAutofit/>
            </a:bodyPr>
            <a:lstStyle/>
            <a:p>
              <a:pPr/>
            </a:p>
          </p:txBody>
        </p:sp>
        <p:sp>
          <p:nvSpPr>
            <p:cNvPr id="54" name="Freeform 101"/>
            <p:cNvSpPr/>
            <p:nvPr/>
          </p:nvSpPr>
          <p:spPr>
            <a:xfrm rot="900000">
              <a:off x="3389589" y="984354"/>
              <a:ext cx="339711" cy="215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72" y="0"/>
                  </a:lnTo>
                  <a:lnTo>
                    <a:pt x="0" y="21600"/>
                  </a:lnTo>
                  <a:lnTo>
                    <a:pt x="21600" y="21600"/>
                  </a:lnTo>
                  <a:close/>
                </a:path>
              </a:pathLst>
            </a:custGeom>
            <a:solidFill>
              <a:schemeClr val="accent6"/>
            </a:solidFill>
            <a:ln w="12700" cap="flat">
              <a:noFill/>
              <a:miter lim="400000"/>
            </a:ln>
            <a:effectLst/>
          </p:spPr>
          <p:txBody>
            <a:bodyPr wrap="square" lIns="45719" tIns="45719" rIns="45719" bIns="45719" numCol="1" anchor="t">
              <a:noAutofit/>
            </a:bodyPr>
            <a:lstStyle/>
            <a:p>
              <a:pPr/>
            </a:p>
          </p:txBody>
        </p:sp>
        <p:sp>
          <p:nvSpPr>
            <p:cNvPr id="55" name="Freeform 104"/>
            <p:cNvSpPr/>
            <p:nvPr/>
          </p:nvSpPr>
          <p:spPr>
            <a:xfrm rot="900000">
              <a:off x="1022189" y="2030645"/>
              <a:ext cx="1121047" cy="1166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3886"/>
                  </a:lnTo>
                  <a:lnTo>
                    <a:pt x="10645" y="0"/>
                  </a:lnTo>
                  <a:lnTo>
                    <a:pt x="0" y="21600"/>
                  </a:ln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56" name="Freeform 103"/>
            <p:cNvSpPr/>
            <p:nvPr/>
          </p:nvSpPr>
          <p:spPr>
            <a:xfrm rot="900000">
              <a:off x="274089" y="194810"/>
              <a:ext cx="1630611" cy="9511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107"/>
                  </a:moveTo>
                  <a:lnTo>
                    <a:pt x="20637" y="0"/>
                  </a:lnTo>
                  <a:lnTo>
                    <a:pt x="21600" y="7243"/>
                  </a:lnTo>
                  <a:lnTo>
                    <a:pt x="3790" y="21600"/>
                  </a:lnTo>
                  <a:lnTo>
                    <a:pt x="0" y="18107"/>
                  </a:lnTo>
                  <a:close/>
                </a:path>
              </a:pathLst>
            </a:custGeom>
            <a:solidFill>
              <a:schemeClr val="accent2"/>
            </a:solidFill>
            <a:ln w="12700" cap="flat">
              <a:noFill/>
              <a:miter lim="400000"/>
            </a:ln>
            <a:effectLst/>
          </p:spPr>
          <p:txBody>
            <a:bodyPr wrap="square" lIns="45719" tIns="45719" rIns="45719" bIns="45719" numCol="1" anchor="t">
              <a:noAutofit/>
            </a:bodyPr>
            <a:lstStyle/>
            <a:p>
              <a:pPr/>
            </a:p>
          </p:txBody>
        </p:sp>
        <p:sp>
          <p:nvSpPr>
            <p:cNvPr id="57" name="Freeform 105"/>
            <p:cNvSpPr/>
            <p:nvPr/>
          </p:nvSpPr>
          <p:spPr>
            <a:xfrm rot="900000">
              <a:off x="855623" y="2220092"/>
              <a:ext cx="1121047" cy="2030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07" y="21600"/>
                  </a:moveTo>
                  <a:lnTo>
                    <a:pt x="21600" y="0"/>
                  </a:lnTo>
                  <a:lnTo>
                    <a:pt x="0" y="10162"/>
                  </a:lnTo>
                  <a:lnTo>
                    <a:pt x="19707" y="21600"/>
                  </a:lnTo>
                  <a:close/>
                </a:path>
              </a:pathLst>
            </a:custGeom>
            <a:solidFill>
              <a:schemeClr val="accent1"/>
            </a:solidFill>
            <a:ln w="12700" cap="flat">
              <a:noFill/>
              <a:miter lim="400000"/>
            </a:ln>
            <a:effectLst/>
          </p:spPr>
          <p:txBody>
            <a:bodyPr wrap="square" lIns="45719" tIns="45719" rIns="45719" bIns="45719" numCol="1" anchor="t">
              <a:noAutofit/>
            </a:bodyPr>
            <a:lstStyle/>
            <a:p>
              <a:pPr/>
            </a:p>
          </p:txBody>
        </p:sp>
        <p:sp>
          <p:nvSpPr>
            <p:cNvPr id="58" name="Freeform 98"/>
            <p:cNvSpPr/>
            <p:nvPr/>
          </p:nvSpPr>
          <p:spPr>
            <a:xfrm rot="900000">
              <a:off x="140969" y="515219"/>
              <a:ext cx="1789142" cy="13248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508"/>
                  </a:moveTo>
                  <a:lnTo>
                    <a:pt x="19706" y="0"/>
                  </a:lnTo>
                  <a:lnTo>
                    <a:pt x="21600" y="21600"/>
                  </a:lnTo>
                  <a:lnTo>
                    <a:pt x="0" y="12508"/>
                  </a:lnTo>
                  <a:close/>
                </a:path>
              </a:pathLst>
            </a:custGeom>
            <a:solidFill>
              <a:schemeClr val="accent3"/>
            </a:solidFill>
            <a:ln w="12700" cap="flat">
              <a:noFill/>
              <a:miter lim="400000"/>
            </a:ln>
            <a:effectLst/>
          </p:spPr>
          <p:txBody>
            <a:bodyPr wrap="square" lIns="45719" tIns="45719" rIns="45719" bIns="45719" numCol="1" anchor="t">
              <a:noAutofit/>
            </a:bodyPr>
            <a:lstStyle/>
            <a:p>
              <a:pPr/>
            </a:p>
          </p:txBody>
        </p:sp>
        <p:sp>
          <p:nvSpPr>
            <p:cNvPr id="59" name="Freeform: Shape 26"/>
            <p:cNvSpPr/>
            <p:nvPr/>
          </p:nvSpPr>
          <p:spPr>
            <a:xfrm rot="900000">
              <a:off x="2496399" y="1080713"/>
              <a:ext cx="613042" cy="850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8127" y="14851"/>
                  </a:lnTo>
                  <a:close/>
                </a:path>
              </a:pathLst>
            </a:custGeom>
            <a:solidFill>
              <a:srgbClr val="000000">
                <a:alpha val="40000"/>
              </a:srgbClr>
            </a:solidFill>
            <a:ln w="12700" cap="flat">
              <a:noFill/>
              <a:miter lim="400000"/>
            </a:ln>
            <a:effectLst/>
          </p:spPr>
          <p:txBody>
            <a:bodyPr wrap="square" lIns="45719" tIns="45719" rIns="45719" bIns="45719" numCol="1" anchor="t">
              <a:noAutofit/>
            </a:bodyPr>
            <a:lstStyle/>
            <a:p>
              <a:pPr/>
            </a:p>
          </p:txBody>
        </p:sp>
        <p:sp>
          <p:nvSpPr>
            <p:cNvPr id="60" name="Freeform 100"/>
            <p:cNvSpPr/>
            <p:nvPr/>
          </p:nvSpPr>
          <p:spPr>
            <a:xfrm rot="900000">
              <a:off x="2519698" y="829579"/>
              <a:ext cx="803984" cy="1128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719" y="21600"/>
                  </a:lnTo>
                  <a:lnTo>
                    <a:pt x="0" y="5053"/>
                  </a:lnTo>
                  <a:lnTo>
                    <a:pt x="21600" y="0"/>
                  </a:lnTo>
                  <a:close/>
                </a:path>
              </a:pathLst>
            </a:custGeom>
            <a:solidFill>
              <a:schemeClr val="accent5"/>
            </a:solidFill>
            <a:ln w="12700" cap="flat">
              <a:noFill/>
              <a:miter lim="400000"/>
            </a:ln>
            <a:effectLst/>
          </p:spPr>
          <p:txBody>
            <a:bodyPr wrap="square" lIns="45719" tIns="45719" rIns="45719" bIns="45719" numCol="1" anchor="t">
              <a:noAutofit/>
            </a:bodyPr>
            <a:lstStyle/>
            <a:p>
              <a:pPr/>
            </a:p>
          </p:txBody>
        </p:sp>
        <p:sp>
          <p:nvSpPr>
            <p:cNvPr id="61" name="Freeform: Shape 28"/>
            <p:cNvSpPr/>
            <p:nvPr/>
          </p:nvSpPr>
          <p:spPr>
            <a:xfrm rot="900000">
              <a:off x="3393759" y="952682"/>
              <a:ext cx="91623" cy="2147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37" y="0"/>
                  </a:moveTo>
                  <a:lnTo>
                    <a:pt x="21600" y="21600"/>
                  </a:lnTo>
                  <a:lnTo>
                    <a:pt x="0" y="21600"/>
                  </a:lnTo>
                  <a:close/>
                </a:path>
              </a:pathLst>
            </a:custGeom>
            <a:solidFill>
              <a:srgbClr val="000000">
                <a:alpha val="40000"/>
              </a:srgbClr>
            </a:solidFill>
            <a:ln w="12700" cap="flat">
              <a:noFill/>
              <a:miter lim="400000"/>
            </a:ln>
            <a:effectLst/>
          </p:spPr>
          <p:txBody>
            <a:bodyPr wrap="square" lIns="45719" tIns="45719" rIns="45719" bIns="45719" numCol="1" anchor="t">
              <a:noAutofit/>
            </a:bodyPr>
            <a:lstStyle/>
            <a:p>
              <a:pPr/>
            </a:p>
          </p:txBody>
        </p:sp>
        <p:sp>
          <p:nvSpPr>
            <p:cNvPr id="62" name="Freeform 102"/>
            <p:cNvSpPr/>
            <p:nvPr/>
          </p:nvSpPr>
          <p:spPr>
            <a:xfrm rot="900000">
              <a:off x="1825082" y="496402"/>
              <a:ext cx="811533" cy="709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12207"/>
                  </a:lnTo>
                  <a:lnTo>
                    <a:pt x="16878" y="21600"/>
                  </a:lnTo>
                  <a:lnTo>
                    <a:pt x="1934" y="9709"/>
                  </a:lnTo>
                  <a:lnTo>
                    <a:pt x="0" y="0"/>
                  </a:lnTo>
                  <a:close/>
                </a:path>
              </a:pathLst>
            </a:custGeom>
            <a:solidFill>
              <a:srgbClr val="CFDE25"/>
            </a:solidFill>
            <a:ln w="12700" cap="flat">
              <a:noFill/>
              <a:miter lim="400000"/>
            </a:ln>
            <a:effectLst/>
          </p:spPr>
          <p:txBody>
            <a:bodyPr wrap="square" lIns="45719" tIns="45719" rIns="45719" bIns="45719" numCol="1" anchor="t">
              <a:noAutofit/>
            </a:bodyPr>
            <a:lstStyle/>
            <a:p>
              <a:pPr/>
            </a:p>
          </p:txBody>
        </p:sp>
        <p:sp>
          <p:nvSpPr>
            <p:cNvPr id="63" name="Freeform: Shape 30"/>
            <p:cNvSpPr/>
            <p:nvPr/>
          </p:nvSpPr>
          <p:spPr>
            <a:xfrm rot="900000">
              <a:off x="1883318" y="411002"/>
              <a:ext cx="71717" cy="348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19509"/>
                  </a:lnTo>
                  <a:lnTo>
                    <a:pt x="0" y="21600"/>
                  </a:lnTo>
                  <a:close/>
                </a:path>
              </a:pathLst>
            </a:custGeom>
            <a:solidFill>
              <a:srgbClr val="000000">
                <a:alpha val="40000"/>
              </a:srgbClr>
            </a:solidFill>
            <a:ln w="12700" cap="flat">
              <a:noFill/>
              <a:miter lim="400000"/>
            </a:ln>
            <a:effectLst/>
          </p:spPr>
          <p:txBody>
            <a:bodyPr wrap="square" lIns="45719" tIns="45719" rIns="45719" bIns="45719" numCol="1" anchor="t">
              <a:noAutofit/>
            </a:bodyPr>
            <a:lstStyle/>
            <a:p>
              <a:pPr/>
            </a:p>
          </p:txBody>
        </p:sp>
        <p:sp>
          <p:nvSpPr>
            <p:cNvPr id="64" name="Freeform: Shape 31"/>
            <p:cNvSpPr/>
            <p:nvPr/>
          </p:nvSpPr>
          <p:spPr>
            <a:xfrm rot="900000">
              <a:off x="1590430" y="2105455"/>
              <a:ext cx="668680" cy="211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4" y="0"/>
                  </a:moveTo>
                  <a:lnTo>
                    <a:pt x="21600" y="21442"/>
                  </a:lnTo>
                  <a:lnTo>
                    <a:pt x="21541" y="21600"/>
                  </a:lnTo>
                  <a:lnTo>
                    <a:pt x="0" y="21600"/>
                  </a:lnTo>
                  <a:close/>
                </a:path>
              </a:pathLst>
            </a:custGeom>
            <a:solidFill>
              <a:srgbClr val="000000">
                <a:alpha val="40000"/>
              </a:srgbClr>
            </a:solidFill>
            <a:ln w="12700" cap="flat">
              <a:noFill/>
              <a:miter lim="400000"/>
            </a:ln>
            <a:effectLst/>
          </p:spPr>
          <p:txBody>
            <a:bodyPr wrap="square" lIns="45719" tIns="45719" rIns="45719" bIns="45719" numCol="1" anchor="t">
              <a:noAutofit/>
            </a:bodyPr>
            <a:lstStyle/>
            <a:p>
              <a:pPr/>
            </a:p>
          </p:txBody>
        </p:sp>
        <p:sp>
          <p:nvSpPr>
            <p:cNvPr id="65" name="Freeform: Shape 32"/>
            <p:cNvSpPr/>
            <p:nvPr/>
          </p:nvSpPr>
          <p:spPr>
            <a:xfrm rot="900000">
              <a:off x="994755" y="2238408"/>
              <a:ext cx="1121047" cy="955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407" y="4673"/>
                  </a:lnTo>
                  <a:lnTo>
                    <a:pt x="3" y="21600"/>
                  </a:lnTo>
                  <a:lnTo>
                    <a:pt x="0" y="21596"/>
                  </a:lnTo>
                  <a:close/>
                </a:path>
              </a:pathLst>
            </a:custGeom>
            <a:solidFill>
              <a:srgbClr val="8F1547"/>
            </a:solidFill>
            <a:ln w="12700" cap="flat">
              <a:noFill/>
              <a:miter lim="400000"/>
            </a:ln>
            <a:effectLst/>
          </p:spPr>
          <p:txBody>
            <a:bodyPr wrap="square" lIns="45719" tIns="45719" rIns="45719" bIns="45719" numCol="1" anchor="t">
              <a:noAutofit/>
            </a:bodyPr>
            <a:lstStyle/>
            <a:p>
              <a:pPr/>
            </a:p>
          </p:txBody>
        </p:sp>
        <p:sp>
          <p:nvSpPr>
            <p:cNvPr id="66" name="Freeform 97"/>
            <p:cNvSpPr/>
            <p:nvPr/>
          </p:nvSpPr>
          <p:spPr>
            <a:xfrm rot="900000">
              <a:off x="1695930" y="878455"/>
              <a:ext cx="1362618" cy="15362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337"/>
                  </a:moveTo>
                  <a:lnTo>
                    <a:pt x="0" y="0"/>
                  </a:lnTo>
                  <a:lnTo>
                    <a:pt x="2483" y="18651"/>
                  </a:lnTo>
                  <a:lnTo>
                    <a:pt x="11488" y="21600"/>
                  </a:lnTo>
                  <a:lnTo>
                    <a:pt x="21600" y="13337"/>
                  </a:lnTo>
                  <a:close/>
                </a:path>
              </a:pathLst>
            </a:custGeom>
            <a:solidFill>
              <a:srgbClr val="0F81CF"/>
            </a:solidFill>
            <a:ln w="12700" cap="flat">
              <a:noFill/>
              <a:miter lim="400000"/>
            </a:ln>
            <a:effectLst/>
          </p:spPr>
          <p:txBody>
            <a:bodyPr wrap="square" lIns="45719" tIns="45719" rIns="45719" bIns="45719" numCol="1" anchor="t">
              <a:noAutofit/>
            </a:bodyPr>
            <a:lstStyle/>
            <a:p>
              <a:pPr/>
            </a:p>
          </p:txBody>
        </p:sp>
        <p:sp>
          <p:nvSpPr>
            <p:cNvPr id="67" name="Freeform: Shape 34"/>
            <p:cNvSpPr/>
            <p:nvPr/>
          </p:nvSpPr>
          <p:spPr>
            <a:xfrm rot="900000">
              <a:off x="1736098" y="740249"/>
              <a:ext cx="272678" cy="13693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38" y="19"/>
                  </a:lnTo>
                  <a:lnTo>
                    <a:pt x="21600" y="21600"/>
                  </a:lnTo>
                  <a:lnTo>
                    <a:pt x="12409" y="20924"/>
                  </a:lnTo>
                  <a:close/>
                </a:path>
              </a:pathLst>
            </a:custGeom>
            <a:solidFill>
              <a:srgbClr val="000000">
                <a:alpha val="40000"/>
              </a:srgbClr>
            </a:solidFill>
            <a:ln w="12700" cap="flat">
              <a:noFill/>
              <a:miter lim="400000"/>
            </a:ln>
            <a:effectLst/>
          </p:spPr>
          <p:txBody>
            <a:bodyPr wrap="square" lIns="45719" tIns="45719" rIns="45719" bIns="45719" numCol="1" anchor="t">
              <a:noAutofit/>
            </a:bodyPr>
            <a:lstStyle/>
            <a:p>
              <a:pPr/>
            </a:p>
          </p:txBody>
        </p:sp>
      </p:grpSp>
      <p:sp>
        <p:nvSpPr>
          <p:cNvPr id="69" name="Numero diapositiva"/>
          <p:cNvSpPr txBox="1"/>
          <p:nvPr>
            <p:ph type="sldNum" sz="quarter" idx="2"/>
          </p:nvPr>
        </p:nvSpPr>
        <p:spPr>
          <a:xfrm>
            <a:off x="7315200" y="6172200"/>
            <a:ext cx="2844800" cy="368301"/>
          </a:xfrm>
          <a:prstGeom prst="rect">
            <a:avLst/>
          </a:prstGeom>
        </p:spPr>
        <p:txBody>
          <a:bodyPr/>
          <a:lstStyle>
            <a:lvl1pPr>
              <a:defRPr>
                <a:solidFill>
                  <a:srgbClr val="A6A6A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Section Header">
    <p:spTree>
      <p:nvGrpSpPr>
        <p:cNvPr id="1" name=""/>
        <p:cNvGrpSpPr/>
        <p:nvPr/>
      </p:nvGrpSpPr>
      <p:grpSpPr>
        <a:xfrm>
          <a:off x="0" y="0"/>
          <a:ext cx="0" cy="0"/>
          <a:chOff x="0" y="0"/>
          <a:chExt cx="0" cy="0"/>
        </a:xfrm>
      </p:grpSpPr>
      <p:sp>
        <p:nvSpPr>
          <p:cNvPr id="412" name="Titolo Testo"/>
          <p:cNvSpPr txBox="1"/>
          <p:nvPr>
            <p:ph type="title"/>
          </p:nvPr>
        </p:nvSpPr>
        <p:spPr>
          <a:xfrm>
            <a:off x="831850" y="1709738"/>
            <a:ext cx="10515600" cy="2852737"/>
          </a:xfrm>
          <a:prstGeom prst="rect">
            <a:avLst/>
          </a:prstGeom>
        </p:spPr>
        <p:txBody>
          <a:bodyPr anchor="b"/>
          <a:lstStyle>
            <a:lvl1pPr>
              <a:defRPr sz="6000"/>
            </a:lvl1pPr>
          </a:lstStyle>
          <a:p>
            <a:pPr/>
            <a:r>
              <a:t>Titolo Testo</a:t>
            </a:r>
          </a:p>
        </p:txBody>
      </p:sp>
      <p:sp>
        <p:nvSpPr>
          <p:cNvPr id="413" name="Corpo livello uno…"/>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414" name="Numero diapositiva"/>
          <p:cNvSpPr txBox="1"/>
          <p:nvPr>
            <p:ph type="sldNum" sz="quarter" idx="2"/>
          </p:nvPr>
        </p:nvSpPr>
        <p:spPr>
          <a:prstGeom prst="rect">
            <a:avLst/>
          </a:prstGeom>
        </p:spPr>
        <p:txBody>
          <a:bodyPr/>
          <a:lstStyle>
            <a:lvl1pPr>
              <a:defRPr>
                <a:solidFill>
                  <a:srgbClr val="A6A6A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421" name="Titolo Testo"/>
          <p:cNvSpPr txBox="1"/>
          <p:nvPr>
            <p:ph type="title"/>
          </p:nvPr>
        </p:nvSpPr>
        <p:spPr>
          <a:prstGeom prst="rect">
            <a:avLst/>
          </a:prstGeom>
        </p:spPr>
        <p:txBody>
          <a:bodyPr/>
          <a:lstStyle/>
          <a:p>
            <a:pPr/>
            <a:r>
              <a:t>Titolo Testo</a:t>
            </a:r>
          </a:p>
        </p:txBody>
      </p:sp>
      <p:sp>
        <p:nvSpPr>
          <p:cNvPr id="422" name="Corpo livello uno…"/>
          <p:cNvSpPr txBox="1"/>
          <p:nvPr>
            <p:ph type="body" sz="half" idx="1"/>
          </p:nvPr>
        </p:nvSpPr>
        <p:spPr>
          <a:xfrm>
            <a:off x="838200" y="1825625"/>
            <a:ext cx="5181600" cy="4351338"/>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423" name="Numero diapositiva"/>
          <p:cNvSpPr txBox="1"/>
          <p:nvPr>
            <p:ph type="sldNum" sz="quarter" idx="2"/>
          </p:nvPr>
        </p:nvSpPr>
        <p:spPr>
          <a:prstGeom prst="rect">
            <a:avLst/>
          </a:prstGeom>
        </p:spPr>
        <p:txBody>
          <a:bodyPr/>
          <a:lstStyle>
            <a:lvl1pPr>
              <a:defRPr>
                <a:solidFill>
                  <a:srgbClr val="A6A6A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30" name="Titolo Testo"/>
          <p:cNvSpPr txBox="1"/>
          <p:nvPr>
            <p:ph type="title"/>
          </p:nvPr>
        </p:nvSpPr>
        <p:spPr>
          <a:xfrm>
            <a:off x="839787" y="365125"/>
            <a:ext cx="10515601" cy="1325563"/>
          </a:xfrm>
          <a:prstGeom prst="rect">
            <a:avLst/>
          </a:prstGeom>
        </p:spPr>
        <p:txBody>
          <a:bodyPr/>
          <a:lstStyle/>
          <a:p>
            <a:pPr/>
            <a:r>
              <a:t>Titolo Testo</a:t>
            </a:r>
          </a:p>
        </p:txBody>
      </p:sp>
      <p:sp>
        <p:nvSpPr>
          <p:cNvPr id="431" name="Corpo livello uno…"/>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Corpo livello uno</a:t>
            </a:r>
          </a:p>
          <a:p>
            <a:pPr lvl="1"/>
            <a:r>
              <a:t>Corpo livello due</a:t>
            </a:r>
          </a:p>
          <a:p>
            <a:pPr lvl="2"/>
            <a:r>
              <a:t>Corpo livello tre</a:t>
            </a:r>
          </a:p>
          <a:p>
            <a:pPr lvl="3"/>
            <a:r>
              <a:t>Corpo livello quattro</a:t>
            </a:r>
          </a:p>
          <a:p>
            <a:pPr lvl="4"/>
            <a:r>
              <a:t>Corpo livello cinque</a:t>
            </a:r>
          </a:p>
        </p:txBody>
      </p:sp>
      <p:sp>
        <p:nvSpPr>
          <p:cNvPr id="432"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433" name="Numero diapositiva"/>
          <p:cNvSpPr txBox="1"/>
          <p:nvPr>
            <p:ph type="sldNum" sz="quarter" idx="2"/>
          </p:nvPr>
        </p:nvSpPr>
        <p:spPr>
          <a:prstGeom prst="rect">
            <a:avLst/>
          </a:prstGeom>
        </p:spPr>
        <p:txBody>
          <a:bodyPr/>
          <a:lstStyle>
            <a:lvl1pPr>
              <a:defRPr>
                <a:solidFill>
                  <a:srgbClr val="A6A6A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40" name="Numero diapositiva"/>
          <p:cNvSpPr txBox="1"/>
          <p:nvPr>
            <p:ph type="sldNum" sz="quarter" idx="2"/>
          </p:nvPr>
        </p:nvSpPr>
        <p:spPr>
          <a:prstGeom prst="rect">
            <a:avLst/>
          </a:prstGeom>
        </p:spPr>
        <p:txBody>
          <a:bodyPr/>
          <a:lstStyle>
            <a:lvl1pPr>
              <a:defRPr>
                <a:solidFill>
                  <a:srgbClr val="A6A6A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447" name="Titolo Testo"/>
          <p:cNvSpPr txBox="1"/>
          <p:nvPr>
            <p:ph type="title"/>
          </p:nvPr>
        </p:nvSpPr>
        <p:spPr>
          <a:xfrm>
            <a:off x="839787" y="457200"/>
            <a:ext cx="3932239" cy="1600200"/>
          </a:xfrm>
          <a:prstGeom prst="rect">
            <a:avLst/>
          </a:prstGeom>
        </p:spPr>
        <p:txBody>
          <a:bodyPr anchor="b"/>
          <a:lstStyle>
            <a:lvl1pPr>
              <a:defRPr sz="3200"/>
            </a:lvl1pPr>
          </a:lstStyle>
          <a:p>
            <a:pPr/>
            <a:r>
              <a:t>Titolo Testo</a:t>
            </a:r>
          </a:p>
        </p:txBody>
      </p:sp>
      <p:sp>
        <p:nvSpPr>
          <p:cNvPr id="448" name="Corpo livello uno…"/>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Corpo livello uno</a:t>
            </a:r>
          </a:p>
          <a:p>
            <a:pPr lvl="1"/>
            <a:r>
              <a:t>Corpo livello due</a:t>
            </a:r>
          </a:p>
          <a:p>
            <a:pPr lvl="2"/>
            <a:r>
              <a:t>Corpo livello tre</a:t>
            </a:r>
          </a:p>
          <a:p>
            <a:pPr lvl="3"/>
            <a:r>
              <a:t>Corpo livello quattro</a:t>
            </a:r>
          </a:p>
          <a:p>
            <a:pPr lvl="4"/>
            <a:r>
              <a:t>Corpo livello cinque</a:t>
            </a:r>
          </a:p>
        </p:txBody>
      </p:sp>
      <p:sp>
        <p:nvSpPr>
          <p:cNvPr id="449"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450" name="Numero diapositiva"/>
          <p:cNvSpPr txBox="1"/>
          <p:nvPr>
            <p:ph type="sldNum" sz="quarter" idx="2"/>
          </p:nvPr>
        </p:nvSpPr>
        <p:spPr>
          <a:prstGeom prst="rect">
            <a:avLst/>
          </a:prstGeom>
        </p:spPr>
        <p:txBody>
          <a:bodyPr/>
          <a:lstStyle>
            <a:lvl1pPr>
              <a:defRPr>
                <a:solidFill>
                  <a:srgbClr val="A6A6A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457" name="Titolo Testo"/>
          <p:cNvSpPr txBox="1"/>
          <p:nvPr>
            <p:ph type="title"/>
          </p:nvPr>
        </p:nvSpPr>
        <p:spPr>
          <a:xfrm>
            <a:off x="839787" y="457200"/>
            <a:ext cx="3932239" cy="1600200"/>
          </a:xfrm>
          <a:prstGeom prst="rect">
            <a:avLst/>
          </a:prstGeom>
        </p:spPr>
        <p:txBody>
          <a:bodyPr anchor="b"/>
          <a:lstStyle>
            <a:lvl1pPr>
              <a:defRPr sz="3200"/>
            </a:lvl1pPr>
          </a:lstStyle>
          <a:p>
            <a:pPr/>
            <a:r>
              <a:t>Titolo Testo</a:t>
            </a:r>
          </a:p>
        </p:txBody>
      </p:sp>
      <p:sp>
        <p:nvSpPr>
          <p:cNvPr id="458"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459" name="Corpo livello uno…"/>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Corpo livello uno</a:t>
            </a:r>
          </a:p>
          <a:p>
            <a:pPr lvl="1"/>
            <a:r>
              <a:t>Corpo livello due</a:t>
            </a:r>
          </a:p>
          <a:p>
            <a:pPr lvl="2"/>
            <a:r>
              <a:t>Corpo livello tre</a:t>
            </a:r>
          </a:p>
          <a:p>
            <a:pPr lvl="3"/>
            <a:r>
              <a:t>Corpo livello quattro</a:t>
            </a:r>
          </a:p>
          <a:p>
            <a:pPr lvl="4"/>
            <a:r>
              <a:t>Corpo livello cinque</a:t>
            </a:r>
          </a:p>
        </p:txBody>
      </p:sp>
      <p:sp>
        <p:nvSpPr>
          <p:cNvPr id="460" name="Numero diapositiva"/>
          <p:cNvSpPr txBox="1"/>
          <p:nvPr>
            <p:ph type="sldNum" sz="quarter" idx="2"/>
          </p:nvPr>
        </p:nvSpPr>
        <p:spPr>
          <a:prstGeom prst="rect">
            <a:avLst/>
          </a:prstGeom>
        </p:spPr>
        <p:txBody>
          <a:bodyPr/>
          <a:lstStyle>
            <a:lvl1pPr>
              <a:defRPr>
                <a:solidFill>
                  <a:srgbClr val="A6A6A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ransition">
    <p:bg>
      <p:bgPr>
        <a:solidFill>
          <a:srgbClr val="222A35"/>
        </a:solidFill>
      </p:bgPr>
    </p:bg>
    <p:spTree>
      <p:nvGrpSpPr>
        <p:cNvPr id="1" name=""/>
        <p:cNvGrpSpPr/>
        <p:nvPr/>
      </p:nvGrpSpPr>
      <p:grpSpPr>
        <a:xfrm>
          <a:off x="0" y="0"/>
          <a:ext cx="0" cy="0"/>
          <a:chOff x="0" y="0"/>
          <a:chExt cx="0" cy="0"/>
        </a:xfrm>
      </p:grpSpPr>
      <p:sp>
        <p:nvSpPr>
          <p:cNvPr id="467" name="Titolo Testo"/>
          <p:cNvSpPr txBox="1"/>
          <p:nvPr>
            <p:ph type="title"/>
          </p:nvPr>
        </p:nvSpPr>
        <p:spPr>
          <a:xfrm>
            <a:off x="1524000" y="1122362"/>
            <a:ext cx="9144000" cy="2387601"/>
          </a:xfrm>
          <a:prstGeom prst="rect">
            <a:avLst/>
          </a:prstGeom>
        </p:spPr>
        <p:txBody>
          <a:bodyPr anchor="b"/>
          <a:lstStyle>
            <a:lvl1pPr algn="ctr" defTabSz="914353">
              <a:lnSpc>
                <a:spcPct val="100000"/>
              </a:lnSpc>
              <a:defRPr cap="all" sz="6000">
                <a:solidFill>
                  <a:srgbClr val="FFFFFF"/>
                </a:solidFill>
                <a:latin typeface="Open Sans"/>
                <a:ea typeface="Open Sans"/>
                <a:cs typeface="Open Sans"/>
                <a:sym typeface="Open Sans"/>
              </a:defRPr>
            </a:lvl1pPr>
          </a:lstStyle>
          <a:p>
            <a:pPr/>
            <a:r>
              <a:t>Titolo Testo</a:t>
            </a:r>
          </a:p>
        </p:txBody>
      </p:sp>
      <p:sp>
        <p:nvSpPr>
          <p:cNvPr id="468" name="Corpo livello uno…"/>
          <p:cNvSpPr txBox="1"/>
          <p:nvPr>
            <p:ph type="body" sz="quarter" idx="1"/>
          </p:nvPr>
        </p:nvSpPr>
        <p:spPr>
          <a:xfrm>
            <a:off x="1524000" y="3602037"/>
            <a:ext cx="9144000" cy="1655763"/>
          </a:xfrm>
          <a:prstGeom prst="rect">
            <a:avLst/>
          </a:prstGeom>
        </p:spPr>
        <p:txBody>
          <a:bodyPr/>
          <a:lstStyle>
            <a:lvl1pPr marL="0" indent="0" algn="ctr" defTabSz="914353">
              <a:lnSpc>
                <a:spcPct val="100000"/>
              </a:lnSpc>
              <a:spcBef>
                <a:spcPts val="700"/>
              </a:spcBef>
              <a:buSzTx/>
              <a:buFontTx/>
              <a:buNone/>
              <a:defRPr sz="3200">
                <a:solidFill>
                  <a:schemeClr val="accent2"/>
                </a:solidFill>
                <a:latin typeface="Open Sans"/>
                <a:ea typeface="Open Sans"/>
                <a:cs typeface="Open Sans"/>
                <a:sym typeface="Open Sans"/>
              </a:defRPr>
            </a:lvl1pPr>
            <a:lvl2pPr marL="0" indent="457200" algn="ctr" defTabSz="914353">
              <a:lnSpc>
                <a:spcPct val="100000"/>
              </a:lnSpc>
              <a:spcBef>
                <a:spcPts val="700"/>
              </a:spcBef>
              <a:buSzTx/>
              <a:buFontTx/>
              <a:buNone/>
              <a:defRPr sz="3200">
                <a:solidFill>
                  <a:schemeClr val="accent2"/>
                </a:solidFill>
                <a:latin typeface="Open Sans"/>
                <a:ea typeface="Open Sans"/>
                <a:cs typeface="Open Sans"/>
                <a:sym typeface="Open Sans"/>
              </a:defRPr>
            </a:lvl2pPr>
            <a:lvl3pPr marL="0" indent="914400" algn="ctr" defTabSz="914353">
              <a:lnSpc>
                <a:spcPct val="100000"/>
              </a:lnSpc>
              <a:spcBef>
                <a:spcPts val="700"/>
              </a:spcBef>
              <a:buSzTx/>
              <a:buFontTx/>
              <a:buNone/>
              <a:defRPr sz="3200">
                <a:solidFill>
                  <a:schemeClr val="accent2"/>
                </a:solidFill>
                <a:latin typeface="Open Sans"/>
                <a:ea typeface="Open Sans"/>
                <a:cs typeface="Open Sans"/>
                <a:sym typeface="Open Sans"/>
              </a:defRPr>
            </a:lvl3pPr>
            <a:lvl4pPr marL="0" indent="1371600" algn="ctr" defTabSz="914353">
              <a:lnSpc>
                <a:spcPct val="100000"/>
              </a:lnSpc>
              <a:spcBef>
                <a:spcPts val="700"/>
              </a:spcBef>
              <a:buSzTx/>
              <a:buFontTx/>
              <a:buNone/>
              <a:defRPr sz="3200">
                <a:solidFill>
                  <a:schemeClr val="accent2"/>
                </a:solidFill>
                <a:latin typeface="Open Sans"/>
                <a:ea typeface="Open Sans"/>
                <a:cs typeface="Open Sans"/>
                <a:sym typeface="Open Sans"/>
              </a:defRPr>
            </a:lvl4pPr>
            <a:lvl5pPr marL="0" indent="1828800" algn="ctr" defTabSz="914353">
              <a:lnSpc>
                <a:spcPct val="100000"/>
              </a:lnSpc>
              <a:spcBef>
                <a:spcPts val="700"/>
              </a:spcBef>
              <a:buSzTx/>
              <a:buFontTx/>
              <a:buNone/>
              <a:defRPr sz="3200">
                <a:solidFill>
                  <a:schemeClr val="accent2"/>
                </a:solidFill>
                <a:latin typeface="Open Sans"/>
                <a:ea typeface="Open Sans"/>
                <a:cs typeface="Open Sans"/>
                <a:sym typeface="Open Sans"/>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469" name="Numero diapositiva"/>
          <p:cNvSpPr txBox="1"/>
          <p:nvPr>
            <p:ph type="sldNum" sz="quarter" idx="2"/>
          </p:nvPr>
        </p:nvSpPr>
        <p:spPr>
          <a:xfrm>
            <a:off x="7315200" y="6172200"/>
            <a:ext cx="2844800" cy="368301"/>
          </a:xfrm>
          <a:prstGeom prst="rect">
            <a:avLst/>
          </a:prstGeom>
        </p:spPr>
        <p:txBody>
          <a:bodyPr/>
          <a:lstStyle>
            <a:lvl1pPr>
              <a:defRPr>
                <a:solidFill>
                  <a:srgbClr val="A6A6A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howeet">
    <p:bg>
      <p:bgPr>
        <a:solidFill>
          <a:srgbClr val="1E2631"/>
        </a:solidFill>
      </p:bgPr>
    </p:bg>
    <p:spTree>
      <p:nvGrpSpPr>
        <p:cNvPr id="1" name=""/>
        <p:cNvGrpSpPr/>
        <p:nvPr/>
      </p:nvGrpSpPr>
      <p:grpSpPr>
        <a:xfrm>
          <a:off x="0" y="0"/>
          <a:ext cx="0" cy="0"/>
          <a:chOff x="0" y="0"/>
          <a:chExt cx="0" cy="0"/>
        </a:xfrm>
      </p:grpSpPr>
      <p:pic>
        <p:nvPicPr>
          <p:cNvPr id="476" name="Picture 15" descr="Picture 15"/>
          <p:cNvPicPr>
            <a:picLocks noChangeAspect="1"/>
          </p:cNvPicPr>
          <p:nvPr/>
        </p:nvPicPr>
        <p:blipFill>
          <a:blip r:embed="rId2">
            <a:extLst/>
          </a:blip>
          <a:stretch>
            <a:fillRect/>
          </a:stretch>
        </p:blipFill>
        <p:spPr>
          <a:xfrm>
            <a:off x="4638930" y="341031"/>
            <a:ext cx="2914141" cy="804743"/>
          </a:xfrm>
          <a:prstGeom prst="rect">
            <a:avLst/>
          </a:prstGeom>
          <a:ln w="12700">
            <a:miter lim="400000"/>
          </a:ln>
        </p:spPr>
      </p:pic>
      <p:sp>
        <p:nvSpPr>
          <p:cNvPr id="477" name="Rectangle 4"/>
          <p:cNvSpPr txBox="1"/>
          <p:nvPr/>
        </p:nvSpPr>
        <p:spPr>
          <a:xfrm>
            <a:off x="2231667" y="2195310"/>
            <a:ext cx="7728665" cy="3343683"/>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5400">
                <a:solidFill>
                  <a:srgbClr val="FFFFFF"/>
                </a:solidFill>
                <a:latin typeface="Calibri Light"/>
                <a:ea typeface="Calibri Light"/>
                <a:cs typeface="Calibri Light"/>
                <a:sym typeface="Calibri Light"/>
              </a:defRPr>
            </a:lvl1pPr>
          </a:lstStyle>
          <a:p>
            <a:pPr/>
            <a:r>
              <a:t>Free creative templates, charts, diagrams and maps for your outstanding presentations</a:t>
            </a:r>
          </a:p>
        </p:txBody>
      </p:sp>
      <p:pic>
        <p:nvPicPr>
          <p:cNvPr id="478" name="Picture 1" descr="Picture 1"/>
          <p:cNvPicPr>
            <a:picLocks noChangeAspect="1"/>
          </p:cNvPicPr>
          <p:nvPr/>
        </p:nvPicPr>
        <p:blipFill>
          <a:blip r:embed="rId3">
            <a:extLst/>
          </a:blip>
          <a:srcRect l="0" t="0" r="18499" b="19391"/>
          <a:stretch>
            <a:fillRect/>
          </a:stretch>
        </p:blipFill>
        <p:spPr>
          <a:xfrm>
            <a:off x="11096511" y="5774480"/>
            <a:ext cx="1095489" cy="1083521"/>
          </a:xfrm>
          <a:prstGeom prst="rect">
            <a:avLst/>
          </a:prstGeom>
          <a:ln w="12700">
            <a:miter lim="400000"/>
          </a:ln>
        </p:spPr>
      </p:pic>
      <p:sp>
        <p:nvSpPr>
          <p:cNvPr id="479" name="Numero diapositiva"/>
          <p:cNvSpPr txBox="1"/>
          <p:nvPr>
            <p:ph type="sldNum" sz="quarter" idx="2"/>
          </p:nvPr>
        </p:nvSpPr>
        <p:spPr>
          <a:xfrm>
            <a:off x="7315200" y="6172200"/>
            <a:ext cx="2844800" cy="368301"/>
          </a:xfrm>
          <a:prstGeom prst="rect">
            <a:avLst/>
          </a:prstGeom>
        </p:spPr>
        <p:txBody>
          <a:bodyPr/>
          <a:lstStyle>
            <a:lvl1pPr>
              <a:defRPr>
                <a:solidFill>
                  <a:srgbClr val="A6A6A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contenuto">
    <p:spTree>
      <p:nvGrpSpPr>
        <p:cNvPr id="1" name=""/>
        <p:cNvGrpSpPr/>
        <p:nvPr/>
      </p:nvGrpSpPr>
      <p:grpSpPr>
        <a:xfrm>
          <a:off x="0" y="0"/>
          <a:ext cx="0" cy="0"/>
          <a:chOff x="0" y="0"/>
          <a:chExt cx="0" cy="0"/>
        </a:xfrm>
      </p:grpSpPr>
      <p:sp>
        <p:nvSpPr>
          <p:cNvPr id="486" name="Titolo Testo"/>
          <p:cNvSpPr txBox="1"/>
          <p:nvPr>
            <p:ph type="title"/>
          </p:nvPr>
        </p:nvSpPr>
        <p:spPr>
          <a:xfrm>
            <a:off x="838200" y="365125"/>
            <a:ext cx="10515600" cy="1325563"/>
          </a:xfrm>
          <a:prstGeom prst="rect">
            <a:avLst/>
          </a:prstGeom>
        </p:spPr>
        <p:txBody>
          <a:bodyPr/>
          <a:lstStyle>
            <a:lvl1pPr>
              <a:defRPr b="0" sz="4400">
                <a:solidFill>
                  <a:srgbClr val="000000"/>
                </a:solidFill>
                <a:latin typeface="Calibri Light"/>
                <a:ea typeface="Calibri Light"/>
                <a:cs typeface="Calibri Light"/>
                <a:sym typeface="Calibri Light"/>
              </a:defRPr>
            </a:lvl1pPr>
          </a:lstStyle>
          <a:p>
            <a:pPr/>
            <a:r>
              <a:t>Titolo Testo</a:t>
            </a:r>
          </a:p>
        </p:txBody>
      </p:sp>
      <p:sp>
        <p:nvSpPr>
          <p:cNvPr id="487" name="Corpo livello uno…"/>
          <p:cNvSpPr txBox="1"/>
          <p:nvPr>
            <p:ph type="body" idx="1"/>
          </p:nvPr>
        </p:nvSpPr>
        <p:spPr>
          <a:prstGeom prst="rect">
            <a:avLst/>
          </a:prstGeom>
        </p:spPr>
        <p:txBody>
          <a:bodyPr/>
          <a:lstStyle>
            <a:lvl1pPr>
              <a:defRPr sz="2800">
                <a:solidFill>
                  <a:srgbClr val="000000"/>
                </a:solidFill>
              </a:defRPr>
            </a:lvl1pPr>
            <a:lvl2pPr marL="723900" indent="-266700">
              <a:defRPr sz="2800">
                <a:solidFill>
                  <a:srgbClr val="000000"/>
                </a:solidFill>
              </a:defRPr>
            </a:lvl2pPr>
            <a:lvl3pPr marL="1234439" indent="-320039">
              <a:defRPr sz="2800">
                <a:solidFill>
                  <a:srgbClr val="000000"/>
                </a:solidFill>
              </a:defRPr>
            </a:lvl3pPr>
            <a:lvl4pPr marL="1727200" indent="-355600">
              <a:defRPr sz="2800">
                <a:solidFill>
                  <a:srgbClr val="000000"/>
                </a:solidFill>
              </a:defRPr>
            </a:lvl4pPr>
            <a:lvl5pPr marL="2184400" indent="-355600">
              <a:defRPr sz="2800">
                <a:solidFill>
                  <a:srgbClr val="000000"/>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488" name="Numero diapositiva"/>
          <p:cNvSpPr txBox="1"/>
          <p:nvPr>
            <p:ph type="sldNum" sz="quarter" idx="2"/>
          </p:nvPr>
        </p:nvSpPr>
        <p:spPr>
          <a:xfrm>
            <a:off x="11095176" y="6404292"/>
            <a:ext cx="258624" cy="269241"/>
          </a:xfrm>
          <a:prstGeom prst="rect">
            <a:avLst/>
          </a:prstGeom>
        </p:spPr>
        <p:txBody>
          <a:bodyPr/>
          <a:lstStyle>
            <a:lvl1pPr algn="r" defTabSz="914400">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ovo">
    <p:spTree>
      <p:nvGrpSpPr>
        <p:cNvPr id="1" name=""/>
        <p:cNvGrpSpPr/>
        <p:nvPr/>
      </p:nvGrpSpPr>
      <p:grpSpPr>
        <a:xfrm>
          <a:off x="0" y="0"/>
          <a:ext cx="0" cy="0"/>
          <a:chOff x="0" y="0"/>
          <a:chExt cx="0" cy="0"/>
        </a:xfrm>
      </p:grpSpPr>
      <p:pic>
        <p:nvPicPr>
          <p:cNvPr id="495" name="Linea Linea" descr="Linea Linea"/>
          <p:cNvPicPr>
            <a:picLocks noChangeAspect="0"/>
          </p:cNvPicPr>
          <p:nvPr/>
        </p:nvPicPr>
        <p:blipFill>
          <a:blip r:embed="rId2">
            <a:extLst/>
          </a:blip>
          <a:stretch>
            <a:fillRect/>
          </a:stretch>
        </p:blipFill>
        <p:spPr>
          <a:xfrm>
            <a:off x="-24830" y="531614"/>
            <a:ext cx="10570033" cy="63501"/>
          </a:xfrm>
          <a:prstGeom prst="rect">
            <a:avLst/>
          </a:prstGeom>
        </p:spPr>
      </p:pic>
      <p:sp>
        <p:nvSpPr>
          <p:cNvPr id="497" name="Titolo Testo"/>
          <p:cNvSpPr txBox="1"/>
          <p:nvPr>
            <p:ph type="title"/>
          </p:nvPr>
        </p:nvSpPr>
        <p:spPr>
          <a:xfrm>
            <a:off x="265953" y="0"/>
            <a:ext cx="9988467" cy="598290"/>
          </a:xfrm>
          <a:prstGeom prst="rect">
            <a:avLst/>
          </a:prstGeom>
        </p:spPr>
        <p:txBody>
          <a:bodyPr lIns="35718" tIns="35718" rIns="35718" bIns="35718"/>
          <a:lstStyle>
            <a:lvl1pPr defTabSz="410765">
              <a:lnSpc>
                <a:spcPct val="100000"/>
              </a:lnSpc>
              <a:defRPr b="0" cap="small" sz="3000">
                <a:solidFill>
                  <a:srgbClr val="B51700"/>
                </a:solidFill>
                <a:latin typeface="Palatino"/>
                <a:ea typeface="Palatino"/>
                <a:cs typeface="Palatino"/>
                <a:sym typeface="Palatino"/>
              </a:defRPr>
            </a:lvl1pPr>
          </a:lstStyle>
          <a:p>
            <a:pPr/>
            <a:r>
              <a:t>Titolo Testo</a:t>
            </a:r>
          </a:p>
        </p:txBody>
      </p:sp>
      <p:sp>
        <p:nvSpPr>
          <p:cNvPr id="498" name="Numero diapositiva"/>
          <p:cNvSpPr txBox="1"/>
          <p:nvPr>
            <p:ph type="sldNum" sz="quarter" idx="2"/>
          </p:nvPr>
        </p:nvSpPr>
        <p:spPr>
          <a:xfrm>
            <a:off x="11948629" y="6619164"/>
            <a:ext cx="253607" cy="257518"/>
          </a:xfrm>
          <a:prstGeom prst="rect">
            <a:avLst/>
          </a:prstGeom>
        </p:spPr>
        <p:txBody>
          <a:bodyPr lIns="35718" tIns="35718" rIns="35718" bIns="35718" anchor="t"/>
          <a:lstStyle>
            <a:lvl1pPr defTabSz="410765">
              <a:defRPr b="1">
                <a:solidFill>
                  <a:srgbClr val="B51700"/>
                </a:solidFill>
                <a:latin typeface="Helvetica Neue"/>
                <a:ea typeface="Helvetica Neue"/>
                <a:cs typeface="Helvetica Neue"/>
                <a:sym typeface="Helvetica Neue"/>
              </a:defRPr>
            </a:lvl1pPr>
          </a:lstStyle>
          <a:p>
            <a:pPr/>
            <a:fld id="{86CB4B4D-7CA3-9044-876B-883B54F8677D}" type="slidenum"/>
          </a:p>
        </p:txBody>
      </p:sp>
      <p:sp>
        <p:nvSpPr>
          <p:cNvPr id="499" name="Corpo livello uno…"/>
          <p:cNvSpPr txBox="1"/>
          <p:nvPr>
            <p:ph type="body" idx="1"/>
          </p:nvPr>
        </p:nvSpPr>
        <p:spPr>
          <a:xfrm>
            <a:off x="393903" y="916781"/>
            <a:ext cx="11404194" cy="5576684"/>
          </a:xfrm>
          <a:prstGeom prst="rect">
            <a:avLst/>
          </a:prstGeom>
        </p:spPr>
        <p:txBody>
          <a:bodyPr lIns="35718" tIns="35718" rIns="35718" bIns="35718" anchor="ctr"/>
          <a:lstStyle>
            <a:lvl1pPr marL="305593" indent="-305593" defTabSz="410765">
              <a:lnSpc>
                <a:spcPct val="100000"/>
              </a:lnSpc>
              <a:spcBef>
                <a:spcPts val="2900"/>
              </a:spcBef>
              <a:buSzPct val="145000"/>
              <a:buFontTx/>
              <a:defRPr sz="2200">
                <a:solidFill>
                  <a:srgbClr val="000000"/>
                </a:solidFill>
                <a:latin typeface="Palatino"/>
                <a:ea typeface="Palatino"/>
                <a:cs typeface="Palatino"/>
                <a:sym typeface="Palatino"/>
              </a:defRPr>
            </a:lvl1pPr>
            <a:lvl2pPr marL="750093" indent="-305593" defTabSz="410765">
              <a:lnSpc>
                <a:spcPct val="100000"/>
              </a:lnSpc>
              <a:spcBef>
                <a:spcPts val="2900"/>
              </a:spcBef>
              <a:buSzPct val="145000"/>
              <a:buFontTx/>
              <a:defRPr sz="2200">
                <a:solidFill>
                  <a:srgbClr val="000000"/>
                </a:solidFill>
                <a:latin typeface="Palatino"/>
                <a:ea typeface="Palatino"/>
                <a:cs typeface="Palatino"/>
                <a:sym typeface="Palatino"/>
              </a:defRPr>
            </a:lvl2pPr>
            <a:lvl3pPr marL="1194593" indent="-305593" defTabSz="410765">
              <a:lnSpc>
                <a:spcPct val="100000"/>
              </a:lnSpc>
              <a:spcBef>
                <a:spcPts val="2900"/>
              </a:spcBef>
              <a:buSzPct val="145000"/>
              <a:buFontTx/>
              <a:defRPr sz="2200">
                <a:solidFill>
                  <a:srgbClr val="000000"/>
                </a:solidFill>
                <a:latin typeface="Palatino"/>
                <a:ea typeface="Palatino"/>
                <a:cs typeface="Palatino"/>
                <a:sym typeface="Palatino"/>
              </a:defRPr>
            </a:lvl3pPr>
            <a:lvl4pPr marL="1639093" indent="-305593" defTabSz="410765">
              <a:lnSpc>
                <a:spcPct val="100000"/>
              </a:lnSpc>
              <a:spcBef>
                <a:spcPts val="2900"/>
              </a:spcBef>
              <a:buSzPct val="145000"/>
              <a:buFontTx/>
              <a:defRPr sz="2200">
                <a:solidFill>
                  <a:srgbClr val="000000"/>
                </a:solidFill>
                <a:latin typeface="Palatino"/>
                <a:ea typeface="Palatino"/>
                <a:cs typeface="Palatino"/>
                <a:sym typeface="Palatino"/>
              </a:defRPr>
            </a:lvl4pPr>
            <a:lvl5pPr marL="2083593" indent="-305593" defTabSz="410765">
              <a:lnSpc>
                <a:spcPct val="100000"/>
              </a:lnSpc>
              <a:spcBef>
                <a:spcPts val="2900"/>
              </a:spcBef>
              <a:buSzPct val="145000"/>
              <a:buFontTx/>
              <a:defRPr sz="2200">
                <a:solidFill>
                  <a:srgbClr val="000000"/>
                </a:solidFill>
                <a:latin typeface="Palatino"/>
                <a:ea typeface="Palatino"/>
                <a:cs typeface="Palatino"/>
                <a:sym typeface="Palatino"/>
              </a:defRPr>
            </a:lvl5pPr>
          </a:lstStyle>
          <a:p>
            <a:pPr/>
            <a:r>
              <a:t>Corpo livello uno</a:t>
            </a:r>
          </a:p>
          <a:p>
            <a:pPr lvl="1"/>
            <a:r>
              <a:t>Corpo livello due</a:t>
            </a:r>
          </a:p>
          <a:p>
            <a:pPr lvl="2"/>
            <a:r>
              <a:t>Corpo livello tre</a:t>
            </a:r>
          </a:p>
          <a:p>
            <a:pPr lvl="3"/>
            <a:r>
              <a:t>Corpo livello quattro</a:t>
            </a:r>
          </a:p>
          <a:p>
            <a:pPr lvl="4"/>
            <a:r>
              <a:t>Corpo livello cinque</a:t>
            </a:r>
          </a:p>
        </p:txBody>
      </p:sp>
      <p:pic>
        <p:nvPicPr>
          <p:cNvPr id="500" name="Linea Linea" descr="Linea Linea"/>
          <p:cNvPicPr>
            <a:picLocks noChangeAspect="0"/>
          </p:cNvPicPr>
          <p:nvPr/>
        </p:nvPicPr>
        <p:blipFill>
          <a:blip r:embed="rId3">
            <a:extLst/>
          </a:blip>
          <a:stretch>
            <a:fillRect/>
          </a:stretch>
        </p:blipFill>
        <p:spPr>
          <a:xfrm rot="16200000">
            <a:off x="11696340" y="6730589"/>
            <a:ext cx="493302" cy="25401"/>
          </a:xfrm>
          <a:prstGeom prst="rect">
            <a:avLst/>
          </a:prstGeom>
        </p:spPr>
      </p:pic>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04">
    <p:bg>
      <p:bgPr>
        <a:solidFill>
          <a:srgbClr val="323951"/>
        </a:solidFill>
      </p:bgPr>
    </p:bg>
    <p:spTree>
      <p:nvGrpSpPr>
        <p:cNvPr id="1" name=""/>
        <p:cNvGrpSpPr/>
        <p:nvPr/>
      </p:nvGrpSpPr>
      <p:grpSpPr>
        <a:xfrm>
          <a:off x="0" y="0"/>
          <a:ext cx="0" cy="0"/>
          <a:chOff x="0" y="0"/>
          <a:chExt cx="0" cy="0"/>
        </a:xfrm>
      </p:grpSpPr>
      <p:sp>
        <p:nvSpPr>
          <p:cNvPr id="76" name="Freeform: Shape 29"/>
          <p:cNvSpPr/>
          <p:nvPr/>
        </p:nvSpPr>
        <p:spPr>
          <a:xfrm>
            <a:off x="767406" y="453424"/>
            <a:ext cx="10718170" cy="5295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91" y="0"/>
                </a:moveTo>
                <a:lnTo>
                  <a:pt x="2691" y="4215"/>
                </a:lnTo>
                <a:lnTo>
                  <a:pt x="7001" y="4948"/>
                </a:lnTo>
                <a:lnTo>
                  <a:pt x="7018" y="4944"/>
                </a:lnTo>
                <a:lnTo>
                  <a:pt x="7018" y="6888"/>
                </a:lnTo>
                <a:lnTo>
                  <a:pt x="21477" y="7969"/>
                </a:lnTo>
                <a:lnTo>
                  <a:pt x="21477" y="8188"/>
                </a:lnTo>
                <a:lnTo>
                  <a:pt x="21600" y="8136"/>
                </a:lnTo>
                <a:lnTo>
                  <a:pt x="21600" y="14744"/>
                </a:lnTo>
                <a:lnTo>
                  <a:pt x="21477" y="14783"/>
                </a:lnTo>
                <a:lnTo>
                  <a:pt x="21477" y="14849"/>
                </a:lnTo>
                <a:lnTo>
                  <a:pt x="21213" y="14867"/>
                </a:lnTo>
                <a:lnTo>
                  <a:pt x="20281" y="15161"/>
                </a:lnTo>
                <a:lnTo>
                  <a:pt x="20281" y="17995"/>
                </a:lnTo>
                <a:lnTo>
                  <a:pt x="20280" y="17995"/>
                </a:lnTo>
                <a:lnTo>
                  <a:pt x="18827" y="21600"/>
                </a:lnTo>
                <a:lnTo>
                  <a:pt x="18827" y="17766"/>
                </a:lnTo>
                <a:lnTo>
                  <a:pt x="14302" y="17052"/>
                </a:lnTo>
                <a:lnTo>
                  <a:pt x="14295" y="17054"/>
                </a:lnTo>
                <a:lnTo>
                  <a:pt x="14295" y="15325"/>
                </a:lnTo>
                <a:lnTo>
                  <a:pt x="55" y="16268"/>
                </a:lnTo>
                <a:lnTo>
                  <a:pt x="50" y="16271"/>
                </a:lnTo>
                <a:lnTo>
                  <a:pt x="50" y="16268"/>
                </a:lnTo>
                <a:lnTo>
                  <a:pt x="0" y="16271"/>
                </a:lnTo>
                <a:lnTo>
                  <a:pt x="0" y="6363"/>
                </a:lnTo>
                <a:lnTo>
                  <a:pt x="629" y="6410"/>
                </a:lnTo>
                <a:lnTo>
                  <a:pt x="1303" y="6256"/>
                </a:lnTo>
                <a:lnTo>
                  <a:pt x="1303" y="3980"/>
                </a:lnTo>
                <a:close/>
              </a:path>
            </a:pathLst>
          </a:custGeom>
          <a:solidFill>
            <a:srgbClr val="FFFFFF"/>
          </a:solidFill>
          <a:ln w="12700">
            <a:miter lim="400000"/>
          </a:ln>
          <a:effectLst>
            <a:outerShdw sx="100000" sy="100000" kx="0" ky="0" algn="b" rotWithShape="0" blurRad="254000" dist="165100" dir="10200000">
              <a:srgbClr val="000000">
                <a:alpha val="40000"/>
              </a:srgbClr>
            </a:outerShdw>
          </a:effectLst>
        </p:spPr>
        <p:txBody>
          <a:bodyPr lIns="45719" rIns="45719"/>
          <a:lstStyle/>
          <a:p>
            <a:pPr/>
          </a:p>
        </p:txBody>
      </p:sp>
      <p:sp>
        <p:nvSpPr>
          <p:cNvPr id="77" name="Freeform 61"/>
          <p:cNvSpPr/>
          <p:nvPr/>
        </p:nvSpPr>
        <p:spPr>
          <a:xfrm>
            <a:off x="1387802" y="280841"/>
            <a:ext cx="755140" cy="3543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6272"/>
                </a:lnTo>
                <a:lnTo>
                  <a:pt x="0" y="21600"/>
                </a:lnTo>
                <a:lnTo>
                  <a:pt x="21600" y="10656"/>
                </a:lnTo>
                <a:lnTo>
                  <a:pt x="21600" y="0"/>
                </a:lnTo>
                <a:close/>
              </a:path>
            </a:pathLst>
          </a:custGeom>
          <a:solidFill>
            <a:schemeClr val="accent2"/>
          </a:solidFill>
          <a:ln w="12700">
            <a:miter lim="400000"/>
          </a:ln>
        </p:spPr>
        <p:txBody>
          <a:bodyPr lIns="45719" rIns="45719"/>
          <a:lstStyle/>
          <a:p>
            <a:pPr/>
          </a:p>
        </p:txBody>
      </p:sp>
      <p:sp>
        <p:nvSpPr>
          <p:cNvPr id="78" name="Freeform 62"/>
          <p:cNvSpPr/>
          <p:nvPr/>
        </p:nvSpPr>
        <p:spPr>
          <a:xfrm>
            <a:off x="1387802" y="1309938"/>
            <a:ext cx="3108360" cy="2514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7"/>
                </a:moveTo>
                <a:lnTo>
                  <a:pt x="0" y="0"/>
                </a:lnTo>
                <a:lnTo>
                  <a:pt x="0" y="21600"/>
                </a:lnTo>
                <a:lnTo>
                  <a:pt x="21600" y="17165"/>
                </a:lnTo>
                <a:lnTo>
                  <a:pt x="21600" y="2157"/>
                </a:lnTo>
                <a:close/>
              </a:path>
            </a:pathLst>
          </a:custGeom>
          <a:solidFill>
            <a:schemeClr val="accent1"/>
          </a:solidFill>
          <a:ln w="12700">
            <a:miter lim="400000"/>
          </a:ln>
        </p:spPr>
        <p:txBody>
          <a:bodyPr lIns="45719" rIns="45719"/>
          <a:lstStyle/>
          <a:p>
            <a:pPr/>
          </a:p>
        </p:txBody>
      </p:sp>
      <p:sp>
        <p:nvSpPr>
          <p:cNvPr id="79" name="Freeform 63"/>
          <p:cNvSpPr/>
          <p:nvPr/>
        </p:nvSpPr>
        <p:spPr>
          <a:xfrm>
            <a:off x="706422" y="1559308"/>
            <a:ext cx="3789740" cy="29292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3051"/>
                </a:lnTo>
                <a:lnTo>
                  <a:pt x="0" y="21600"/>
                </a:lnTo>
                <a:lnTo>
                  <a:pt x="21600" y="12889"/>
                </a:lnTo>
                <a:lnTo>
                  <a:pt x="21600" y="0"/>
                </a:lnTo>
                <a:close/>
              </a:path>
            </a:pathLst>
          </a:custGeom>
          <a:solidFill>
            <a:srgbClr val="BE0F57"/>
          </a:solidFill>
          <a:ln w="12700">
            <a:miter lim="400000"/>
          </a:ln>
        </p:spPr>
        <p:txBody>
          <a:bodyPr lIns="45719" rIns="45719"/>
          <a:lstStyle/>
          <a:p>
            <a:pPr/>
          </a:p>
        </p:txBody>
      </p:sp>
      <p:sp>
        <p:nvSpPr>
          <p:cNvPr id="80" name="Freeform 64"/>
          <p:cNvSpPr/>
          <p:nvPr/>
        </p:nvSpPr>
        <p:spPr>
          <a:xfrm>
            <a:off x="10073644" y="2848311"/>
            <a:ext cx="755140" cy="31048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4950"/>
                </a:lnTo>
                <a:lnTo>
                  <a:pt x="21600" y="0"/>
                </a:lnTo>
                <a:lnTo>
                  <a:pt x="0" y="8690"/>
                </a:lnTo>
                <a:lnTo>
                  <a:pt x="0" y="21600"/>
                </a:lnTo>
                <a:close/>
              </a:path>
            </a:pathLst>
          </a:custGeom>
          <a:solidFill>
            <a:schemeClr val="accent6"/>
          </a:solidFill>
          <a:ln w="12700">
            <a:miter lim="400000"/>
          </a:ln>
        </p:spPr>
        <p:txBody>
          <a:bodyPr lIns="45719" rIns="45719"/>
          <a:lstStyle/>
          <a:p>
            <a:pPr/>
          </a:p>
        </p:txBody>
      </p:sp>
      <p:sp>
        <p:nvSpPr>
          <p:cNvPr id="81" name="Freeform 65"/>
          <p:cNvSpPr/>
          <p:nvPr/>
        </p:nvSpPr>
        <p:spPr>
          <a:xfrm>
            <a:off x="7720424" y="2848311"/>
            <a:ext cx="3108360" cy="2149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085"/>
                </a:moveTo>
                <a:lnTo>
                  <a:pt x="21600" y="21600"/>
                </a:lnTo>
                <a:lnTo>
                  <a:pt x="21600" y="0"/>
                </a:lnTo>
                <a:lnTo>
                  <a:pt x="0" y="3600"/>
                </a:lnTo>
                <a:lnTo>
                  <a:pt x="0" y="19085"/>
                </a:lnTo>
                <a:close/>
              </a:path>
            </a:pathLst>
          </a:custGeom>
          <a:solidFill>
            <a:srgbClr val="F16415"/>
          </a:solidFill>
          <a:ln w="12700">
            <a:miter lim="400000"/>
          </a:ln>
        </p:spPr>
        <p:txBody>
          <a:bodyPr lIns="45719" rIns="45719"/>
          <a:lstStyle/>
          <a:p>
            <a:pPr/>
          </a:p>
        </p:txBody>
      </p:sp>
      <p:sp>
        <p:nvSpPr>
          <p:cNvPr id="82" name="Freeform 66"/>
          <p:cNvSpPr/>
          <p:nvPr/>
        </p:nvSpPr>
        <p:spPr>
          <a:xfrm>
            <a:off x="7720424" y="2384692"/>
            <a:ext cx="3793252" cy="23637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6005"/>
                </a:lnTo>
                <a:lnTo>
                  <a:pt x="21600" y="0"/>
                </a:lnTo>
                <a:lnTo>
                  <a:pt x="0" y="7513"/>
                </a:lnTo>
                <a:lnTo>
                  <a:pt x="0" y="21600"/>
                </a:lnTo>
                <a:close/>
              </a:path>
            </a:pathLst>
          </a:custGeom>
          <a:solidFill>
            <a:srgbClr val="913C0D"/>
          </a:solidFill>
          <a:ln w="12700">
            <a:miter lim="400000"/>
          </a:ln>
        </p:spPr>
        <p:txBody>
          <a:bodyPr lIns="45719" rIns="45719"/>
          <a:lstStyle/>
          <a:p>
            <a:pPr/>
          </a:p>
        </p:txBody>
      </p:sp>
      <p:sp>
        <p:nvSpPr>
          <p:cNvPr id="83" name="Freeform 67"/>
          <p:cNvSpPr/>
          <p:nvPr/>
        </p:nvSpPr>
        <p:spPr>
          <a:xfrm>
            <a:off x="678324" y="1973755"/>
            <a:ext cx="10835352" cy="2514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499"/>
                </a:moveTo>
                <a:lnTo>
                  <a:pt x="0" y="0"/>
                </a:lnTo>
                <a:lnTo>
                  <a:pt x="0" y="21600"/>
                </a:lnTo>
                <a:lnTo>
                  <a:pt x="21600" y="18500"/>
                </a:lnTo>
                <a:lnTo>
                  <a:pt x="21600" y="3499"/>
                </a:lnTo>
                <a:close/>
              </a:path>
            </a:pathLst>
          </a:custGeom>
          <a:solidFill>
            <a:schemeClr val="accent3"/>
          </a:solidFill>
          <a:ln w="12700">
            <a:miter lim="400000"/>
          </a:ln>
        </p:spPr>
        <p:txBody>
          <a:bodyPr lIns="45719" rIns="45719"/>
          <a:lstStyle/>
          <a:p>
            <a:pPr/>
          </a:p>
        </p:txBody>
      </p:sp>
      <p:sp>
        <p:nvSpPr>
          <p:cNvPr id="84" name="Titolo Testo"/>
          <p:cNvSpPr txBox="1"/>
          <p:nvPr>
            <p:ph type="title"/>
          </p:nvPr>
        </p:nvSpPr>
        <p:spPr>
          <a:xfrm>
            <a:off x="1524000" y="2037346"/>
            <a:ext cx="9144000" cy="2387601"/>
          </a:xfrm>
          <a:prstGeom prst="rect">
            <a:avLst/>
          </a:prstGeom>
        </p:spPr>
        <p:txBody>
          <a:bodyPr/>
          <a:lstStyle>
            <a:lvl1pPr algn="ctr">
              <a:defRPr sz="6600">
                <a:solidFill>
                  <a:srgbClr val="FFFFFF"/>
                </a:solidFill>
                <a:effectLst>
                  <a:outerShdw sx="100000" sy="100000" kx="0" ky="0" algn="b" rotWithShape="0" blurRad="38100" dist="38100" dir="2700000">
                    <a:srgbClr val="000000">
                      <a:alpha val="43137"/>
                    </a:srgbClr>
                  </a:outerShdw>
                </a:effectLst>
              </a:defRPr>
            </a:lvl1pPr>
          </a:lstStyle>
          <a:p>
            <a:pPr/>
            <a:r>
              <a:t>Titolo Testo</a:t>
            </a:r>
          </a:p>
        </p:txBody>
      </p:sp>
      <p:sp>
        <p:nvSpPr>
          <p:cNvPr id="85" name="Corpo livello uno…"/>
          <p:cNvSpPr txBox="1"/>
          <p:nvPr>
            <p:ph type="body" sz="quarter" idx="1"/>
          </p:nvPr>
        </p:nvSpPr>
        <p:spPr>
          <a:xfrm>
            <a:off x="1524000" y="4451217"/>
            <a:ext cx="8244408" cy="1655763"/>
          </a:xfrm>
          <a:prstGeom prst="rect">
            <a:avLst/>
          </a:prstGeom>
        </p:spPr>
        <p:txBody>
          <a:bodyPr anchor="b"/>
          <a:lstStyle>
            <a:lvl1pPr marL="0" indent="0" algn="r">
              <a:buSzTx/>
              <a:buFontTx/>
              <a:buNone/>
              <a:defRPr sz="3200">
                <a:solidFill>
                  <a:srgbClr val="BFBFBF"/>
                </a:solidFill>
              </a:defRPr>
            </a:lvl1pPr>
            <a:lvl2pPr marL="0" indent="457200" algn="r">
              <a:buSzTx/>
              <a:buFontTx/>
              <a:buNone/>
              <a:defRPr sz="3200">
                <a:solidFill>
                  <a:srgbClr val="BFBFBF"/>
                </a:solidFill>
              </a:defRPr>
            </a:lvl2pPr>
            <a:lvl3pPr marL="0" indent="914400" algn="r">
              <a:buSzTx/>
              <a:buFontTx/>
              <a:buNone/>
              <a:defRPr sz="3200">
                <a:solidFill>
                  <a:srgbClr val="BFBFBF"/>
                </a:solidFill>
              </a:defRPr>
            </a:lvl3pPr>
            <a:lvl4pPr marL="0" indent="1371600" algn="r">
              <a:buSzTx/>
              <a:buFontTx/>
              <a:buNone/>
              <a:defRPr sz="3200">
                <a:solidFill>
                  <a:srgbClr val="BFBFBF"/>
                </a:solidFill>
              </a:defRPr>
            </a:lvl4pPr>
            <a:lvl5pPr marL="0" indent="1828800" algn="r">
              <a:buSzTx/>
              <a:buFontTx/>
              <a:buNone/>
              <a:defRPr sz="3200">
                <a:solidFill>
                  <a:srgbClr val="BFBFB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86" name="Numero diapositiva"/>
          <p:cNvSpPr txBox="1"/>
          <p:nvPr>
            <p:ph type="sldNum" sz="quarter" idx="2"/>
          </p:nvPr>
        </p:nvSpPr>
        <p:spPr>
          <a:xfrm>
            <a:off x="7315200" y="6172200"/>
            <a:ext cx="2844800" cy="368301"/>
          </a:xfrm>
          <a:prstGeom prst="rect">
            <a:avLst/>
          </a:prstGeom>
        </p:spPr>
        <p:txBody>
          <a:bodyPr/>
          <a:lstStyle>
            <a:lvl1pPr>
              <a:defRPr>
                <a:solidFill>
                  <a:srgbClr val="A6A6A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ovo">
    <p:spTree>
      <p:nvGrpSpPr>
        <p:cNvPr id="1" name=""/>
        <p:cNvGrpSpPr/>
        <p:nvPr/>
      </p:nvGrpSpPr>
      <p:grpSpPr>
        <a:xfrm>
          <a:off x="0" y="0"/>
          <a:ext cx="0" cy="0"/>
          <a:chOff x="0" y="0"/>
          <a:chExt cx="0" cy="0"/>
        </a:xfrm>
      </p:grpSpPr>
      <p:pic>
        <p:nvPicPr>
          <p:cNvPr id="508" name="Linea Linea" descr="Linea Linea"/>
          <p:cNvPicPr>
            <a:picLocks noChangeAspect="0"/>
          </p:cNvPicPr>
          <p:nvPr/>
        </p:nvPicPr>
        <p:blipFill>
          <a:blip r:embed="rId2">
            <a:extLst/>
          </a:blip>
          <a:stretch>
            <a:fillRect/>
          </a:stretch>
        </p:blipFill>
        <p:spPr>
          <a:xfrm>
            <a:off x="3175" y="493176"/>
            <a:ext cx="11540061" cy="63501"/>
          </a:xfrm>
          <a:prstGeom prst="rect">
            <a:avLst/>
          </a:prstGeom>
        </p:spPr>
      </p:pic>
      <p:sp>
        <p:nvSpPr>
          <p:cNvPr id="510" name="Titolo Testo"/>
          <p:cNvSpPr txBox="1"/>
          <p:nvPr>
            <p:ph type="title"/>
          </p:nvPr>
        </p:nvSpPr>
        <p:spPr>
          <a:xfrm>
            <a:off x="155956" y="-38438"/>
            <a:ext cx="7804548" cy="598290"/>
          </a:xfrm>
          <a:prstGeom prst="rect">
            <a:avLst/>
          </a:prstGeom>
        </p:spPr>
        <p:txBody>
          <a:bodyPr lIns="35718" tIns="35718" rIns="35718" bIns="35718"/>
          <a:lstStyle>
            <a:lvl1pPr defTabSz="410765">
              <a:lnSpc>
                <a:spcPct val="100000"/>
              </a:lnSpc>
              <a:defRPr b="0" cap="small" sz="3000">
                <a:solidFill>
                  <a:srgbClr val="B51700"/>
                </a:solidFill>
                <a:latin typeface="Palatino"/>
                <a:ea typeface="Palatino"/>
                <a:cs typeface="Palatino"/>
                <a:sym typeface="Palatino"/>
              </a:defRPr>
            </a:lvl1pPr>
          </a:lstStyle>
          <a:p>
            <a:pPr/>
            <a:r>
              <a:t>Titolo Testo</a:t>
            </a:r>
          </a:p>
        </p:txBody>
      </p:sp>
      <p:sp>
        <p:nvSpPr>
          <p:cNvPr id="511" name="Numero diapositiva"/>
          <p:cNvSpPr txBox="1"/>
          <p:nvPr>
            <p:ph type="sldNum" sz="quarter" idx="2"/>
          </p:nvPr>
        </p:nvSpPr>
        <p:spPr>
          <a:xfrm>
            <a:off x="11955690" y="6619164"/>
            <a:ext cx="239485" cy="232487"/>
          </a:xfrm>
          <a:prstGeom prst="rect">
            <a:avLst/>
          </a:prstGeom>
        </p:spPr>
        <p:txBody>
          <a:bodyPr lIns="35718" tIns="35718" rIns="35718" bIns="35718" anchor="t"/>
          <a:lstStyle>
            <a:lvl1pPr defTabSz="410765">
              <a:defRPr sz="11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
        <p:nvSpPr>
          <p:cNvPr id="512" name="Corpo livello uno…"/>
          <p:cNvSpPr txBox="1"/>
          <p:nvPr>
            <p:ph type="body" idx="1"/>
          </p:nvPr>
        </p:nvSpPr>
        <p:spPr>
          <a:xfrm>
            <a:off x="1809629" y="916781"/>
            <a:ext cx="8572742" cy="5576684"/>
          </a:xfrm>
          <a:prstGeom prst="rect">
            <a:avLst/>
          </a:prstGeom>
        </p:spPr>
        <p:txBody>
          <a:bodyPr lIns="35718" tIns="35718" rIns="35718" bIns="35718" anchor="ctr"/>
          <a:lstStyle>
            <a:lvl1pPr marL="305593" indent="-305593" defTabSz="410765">
              <a:lnSpc>
                <a:spcPct val="100000"/>
              </a:lnSpc>
              <a:spcBef>
                <a:spcPts val="2900"/>
              </a:spcBef>
              <a:buSzPct val="145000"/>
              <a:buFontTx/>
              <a:defRPr sz="2200">
                <a:solidFill>
                  <a:srgbClr val="000000"/>
                </a:solidFill>
                <a:latin typeface="Palatino"/>
                <a:ea typeface="Palatino"/>
                <a:cs typeface="Palatino"/>
                <a:sym typeface="Palatino"/>
              </a:defRPr>
            </a:lvl1pPr>
            <a:lvl2pPr marL="750093" indent="-305593" defTabSz="410765">
              <a:lnSpc>
                <a:spcPct val="100000"/>
              </a:lnSpc>
              <a:spcBef>
                <a:spcPts val="2900"/>
              </a:spcBef>
              <a:buSzPct val="145000"/>
              <a:buFontTx/>
              <a:defRPr sz="2200">
                <a:solidFill>
                  <a:srgbClr val="000000"/>
                </a:solidFill>
                <a:latin typeface="Palatino"/>
                <a:ea typeface="Palatino"/>
                <a:cs typeface="Palatino"/>
                <a:sym typeface="Palatino"/>
              </a:defRPr>
            </a:lvl2pPr>
            <a:lvl3pPr marL="1194593" indent="-305593" defTabSz="410765">
              <a:lnSpc>
                <a:spcPct val="100000"/>
              </a:lnSpc>
              <a:spcBef>
                <a:spcPts val="2900"/>
              </a:spcBef>
              <a:buSzPct val="145000"/>
              <a:buFontTx/>
              <a:defRPr sz="2200">
                <a:solidFill>
                  <a:srgbClr val="000000"/>
                </a:solidFill>
                <a:latin typeface="Palatino"/>
                <a:ea typeface="Palatino"/>
                <a:cs typeface="Palatino"/>
                <a:sym typeface="Palatino"/>
              </a:defRPr>
            </a:lvl3pPr>
            <a:lvl4pPr marL="1639093" indent="-305593" defTabSz="410765">
              <a:lnSpc>
                <a:spcPct val="100000"/>
              </a:lnSpc>
              <a:spcBef>
                <a:spcPts val="2900"/>
              </a:spcBef>
              <a:buSzPct val="145000"/>
              <a:buFontTx/>
              <a:defRPr sz="2200">
                <a:solidFill>
                  <a:srgbClr val="000000"/>
                </a:solidFill>
                <a:latin typeface="Palatino"/>
                <a:ea typeface="Palatino"/>
                <a:cs typeface="Palatino"/>
                <a:sym typeface="Palatino"/>
              </a:defRPr>
            </a:lvl4pPr>
            <a:lvl5pPr marL="2083593" indent="-305593" defTabSz="410765">
              <a:lnSpc>
                <a:spcPct val="100000"/>
              </a:lnSpc>
              <a:spcBef>
                <a:spcPts val="2900"/>
              </a:spcBef>
              <a:buSzPct val="145000"/>
              <a:buFontTx/>
              <a:defRPr sz="2200">
                <a:solidFill>
                  <a:srgbClr val="000000"/>
                </a:solidFill>
                <a:latin typeface="Palatino"/>
                <a:ea typeface="Palatino"/>
                <a:cs typeface="Palatino"/>
                <a:sym typeface="Palatino"/>
              </a:defRPr>
            </a:lvl5pPr>
          </a:lstStyle>
          <a:p>
            <a:pPr/>
            <a:r>
              <a:t>Corpo livello uno</a:t>
            </a:r>
          </a:p>
          <a:p>
            <a:pPr lvl="1"/>
            <a:r>
              <a:t>Corpo livello due</a:t>
            </a:r>
          </a:p>
          <a:p>
            <a:pPr lvl="2"/>
            <a:r>
              <a:t>Corpo livello tre</a:t>
            </a:r>
          </a:p>
          <a:p>
            <a:pPr lvl="3"/>
            <a:r>
              <a:t>Corpo livello quattro</a:t>
            </a:r>
          </a:p>
          <a:p>
            <a:pPr lvl="4"/>
            <a:r>
              <a:t>Corpo livello cinque</a:t>
            </a:r>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yellow copia 1">
    <p:spTree>
      <p:nvGrpSpPr>
        <p:cNvPr id="1" name=""/>
        <p:cNvGrpSpPr/>
        <p:nvPr/>
      </p:nvGrpSpPr>
      <p:grpSpPr>
        <a:xfrm>
          <a:off x="0" y="0"/>
          <a:ext cx="0" cy="0"/>
          <a:chOff x="0" y="0"/>
          <a:chExt cx="0" cy="0"/>
        </a:xfrm>
      </p:grpSpPr>
      <p:sp>
        <p:nvSpPr>
          <p:cNvPr id="519"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grpSp>
        <p:nvGrpSpPr>
          <p:cNvPr id="524" name="Raggruppa"/>
          <p:cNvGrpSpPr/>
          <p:nvPr/>
        </p:nvGrpSpPr>
        <p:grpSpPr>
          <a:xfrm>
            <a:off x="0" y="-151200"/>
            <a:ext cx="12192001" cy="1708869"/>
            <a:chOff x="0" y="0"/>
            <a:chExt cx="12192000" cy="1708868"/>
          </a:xfrm>
        </p:grpSpPr>
        <p:sp>
          <p:nvSpPr>
            <p:cNvPr id="520" name="Freeform 38"/>
            <p:cNvSpPr/>
            <p:nvPr/>
          </p:nvSpPr>
          <p:spPr>
            <a:xfrm>
              <a:off x="1005399" y="455916"/>
              <a:ext cx="420213" cy="1252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7F591D"/>
            </a:solidFill>
            <a:ln w="12700" cap="flat">
              <a:noFill/>
              <a:miter lim="400000"/>
            </a:ln>
            <a:effectLst/>
          </p:spPr>
          <p:txBody>
            <a:bodyPr wrap="square" lIns="45719" tIns="45719" rIns="45719" bIns="45719" numCol="1" anchor="t">
              <a:noAutofit/>
            </a:bodyPr>
            <a:lstStyle/>
            <a:p>
              <a:pPr/>
            </a:p>
          </p:txBody>
        </p:sp>
        <p:sp>
          <p:nvSpPr>
            <p:cNvPr id="521" name="Freeform 40"/>
            <p:cNvSpPr/>
            <p:nvPr/>
          </p:nvSpPr>
          <p:spPr>
            <a:xfrm>
              <a:off x="992699" y="520030"/>
              <a:ext cx="2467765" cy="7456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chemeClr val="accent5">
                <a:lumOff val="23431"/>
              </a:schemeClr>
            </a:solidFill>
            <a:ln w="12700" cap="flat">
              <a:noFill/>
              <a:miter lim="400000"/>
            </a:ln>
            <a:effectLst/>
          </p:spPr>
          <p:txBody>
            <a:bodyPr wrap="square" lIns="45719" tIns="45719" rIns="45719" bIns="45719" numCol="1" anchor="t">
              <a:noAutofit/>
            </a:bodyPr>
            <a:lstStyle/>
            <a:p>
              <a:pPr/>
            </a:p>
          </p:txBody>
        </p:sp>
        <p:sp>
          <p:nvSpPr>
            <p:cNvPr id="522" name="Freeform 41"/>
            <p:cNvSpPr/>
            <p:nvPr/>
          </p:nvSpPr>
          <p:spPr>
            <a:xfrm>
              <a:off x="0" y="233121"/>
              <a:ext cx="3460464" cy="8619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7F5A1C"/>
            </a:solidFill>
            <a:ln w="12700" cap="flat">
              <a:noFill/>
              <a:miter lim="400000"/>
            </a:ln>
            <a:effectLst/>
          </p:spPr>
          <p:txBody>
            <a:bodyPr wrap="square" lIns="45719" tIns="45719" rIns="45719" bIns="45719" numCol="1" anchor="t">
              <a:noAutofit/>
            </a:bodyPr>
            <a:lstStyle/>
            <a:p>
              <a:pPr/>
            </a:p>
          </p:txBody>
        </p:sp>
        <p:sp>
          <p:nvSpPr>
            <p:cNvPr id="523" name="Freeform 43"/>
            <p:cNvSpPr/>
            <p:nvPr/>
          </p:nvSpPr>
          <p:spPr>
            <a:xfrm>
              <a:off x="1" y="0"/>
              <a:ext cx="12192000" cy="978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chemeClr val="accent5">
                <a:lumOff val="23431"/>
              </a:schemeClr>
            </a:solidFill>
            <a:ln w="12700" cap="flat">
              <a:noFill/>
              <a:miter lim="400000"/>
            </a:ln>
            <a:effectLst/>
          </p:spPr>
          <p:txBody>
            <a:bodyPr wrap="square" lIns="45719" tIns="45719" rIns="45719" bIns="45719" numCol="1" anchor="t">
              <a:noAutofit/>
            </a:bodyPr>
            <a:lstStyle/>
            <a:p>
              <a:pPr/>
            </a:p>
          </p:txBody>
        </p:sp>
      </p:grpSp>
      <p:sp>
        <p:nvSpPr>
          <p:cNvPr id="525" name="Titolo Testo"/>
          <p:cNvSpPr txBox="1"/>
          <p:nvPr>
            <p:ph type="title"/>
          </p:nvPr>
        </p:nvSpPr>
        <p:spPr>
          <a:xfrm>
            <a:off x="-20616" y="50799"/>
            <a:ext cx="12083305" cy="734261"/>
          </a:xfrm>
          <a:prstGeom prst="rect">
            <a:avLst/>
          </a:prstGeom>
        </p:spPr>
        <p:txBody>
          <a:bodyPr/>
          <a:lstStyle>
            <a:lvl1pPr>
              <a:defRPr>
                <a:solidFill>
                  <a:srgbClr val="232A34"/>
                </a:solidFill>
              </a:defRPr>
            </a:lvl1pPr>
          </a:lstStyle>
          <a:p>
            <a:pPr/>
            <a:r>
              <a:t>Titolo Testo</a:t>
            </a:r>
          </a:p>
        </p:txBody>
      </p:sp>
      <p:sp>
        <p:nvSpPr>
          <p:cNvPr id="526"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yellow copia 2">
    <p:spTree>
      <p:nvGrpSpPr>
        <p:cNvPr id="1" name=""/>
        <p:cNvGrpSpPr/>
        <p:nvPr/>
      </p:nvGrpSpPr>
      <p:grpSpPr>
        <a:xfrm>
          <a:off x="0" y="0"/>
          <a:ext cx="0" cy="0"/>
          <a:chOff x="0" y="0"/>
          <a:chExt cx="0" cy="0"/>
        </a:xfrm>
      </p:grpSpPr>
      <p:sp>
        <p:nvSpPr>
          <p:cNvPr id="533"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grpSp>
        <p:nvGrpSpPr>
          <p:cNvPr id="538" name="Raggruppa"/>
          <p:cNvGrpSpPr/>
          <p:nvPr/>
        </p:nvGrpSpPr>
        <p:grpSpPr>
          <a:xfrm>
            <a:off x="0" y="-151200"/>
            <a:ext cx="12192001" cy="1708869"/>
            <a:chOff x="0" y="0"/>
            <a:chExt cx="12192000" cy="1708868"/>
          </a:xfrm>
        </p:grpSpPr>
        <p:sp>
          <p:nvSpPr>
            <p:cNvPr id="534" name="Freeform 38"/>
            <p:cNvSpPr/>
            <p:nvPr/>
          </p:nvSpPr>
          <p:spPr>
            <a:xfrm>
              <a:off x="1005399" y="455916"/>
              <a:ext cx="420213" cy="1252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2E6390"/>
            </a:solidFill>
            <a:ln w="12700" cap="flat">
              <a:noFill/>
              <a:miter lim="400000"/>
            </a:ln>
            <a:effectLst/>
          </p:spPr>
          <p:txBody>
            <a:bodyPr wrap="square" lIns="45719" tIns="45719" rIns="45719" bIns="45719" numCol="1" anchor="t">
              <a:noAutofit/>
            </a:bodyPr>
            <a:lstStyle/>
            <a:p>
              <a:pPr/>
            </a:p>
          </p:txBody>
        </p:sp>
        <p:sp>
          <p:nvSpPr>
            <p:cNvPr id="535" name="Freeform 40"/>
            <p:cNvSpPr/>
            <p:nvPr/>
          </p:nvSpPr>
          <p:spPr>
            <a:xfrm>
              <a:off x="992699" y="520030"/>
              <a:ext cx="2467765" cy="7456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chemeClr val="accent3">
                <a:satOff val="-4802"/>
                <a:lumOff val="25784"/>
              </a:schemeClr>
            </a:solidFill>
            <a:ln w="12700" cap="flat">
              <a:noFill/>
              <a:miter lim="400000"/>
            </a:ln>
            <a:effectLst/>
          </p:spPr>
          <p:txBody>
            <a:bodyPr wrap="square" lIns="45719" tIns="45719" rIns="45719" bIns="45719" numCol="1" anchor="t">
              <a:noAutofit/>
            </a:bodyPr>
            <a:lstStyle/>
            <a:p>
              <a:pPr/>
            </a:p>
          </p:txBody>
        </p:sp>
        <p:sp>
          <p:nvSpPr>
            <p:cNvPr id="536" name="Freeform 41"/>
            <p:cNvSpPr/>
            <p:nvPr/>
          </p:nvSpPr>
          <p:spPr>
            <a:xfrm>
              <a:off x="0" y="233121"/>
              <a:ext cx="3460464" cy="8619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2F6593"/>
            </a:solidFill>
            <a:ln w="12700" cap="flat">
              <a:noFill/>
              <a:miter lim="400000"/>
            </a:ln>
            <a:effectLst/>
          </p:spPr>
          <p:txBody>
            <a:bodyPr wrap="square" lIns="45719" tIns="45719" rIns="45719" bIns="45719" numCol="1" anchor="t">
              <a:noAutofit/>
            </a:bodyPr>
            <a:lstStyle/>
            <a:p>
              <a:pPr/>
            </a:p>
          </p:txBody>
        </p:sp>
        <p:sp>
          <p:nvSpPr>
            <p:cNvPr id="537" name="Freeform 43"/>
            <p:cNvSpPr/>
            <p:nvPr/>
          </p:nvSpPr>
          <p:spPr>
            <a:xfrm>
              <a:off x="1" y="0"/>
              <a:ext cx="12192000" cy="978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chemeClr val="accent3">
                <a:satOff val="-4802"/>
                <a:lumOff val="25784"/>
              </a:schemeClr>
            </a:solidFill>
            <a:ln w="12700" cap="flat">
              <a:noFill/>
              <a:miter lim="400000"/>
            </a:ln>
            <a:effectLst/>
          </p:spPr>
          <p:txBody>
            <a:bodyPr wrap="square" lIns="45719" tIns="45719" rIns="45719" bIns="45719" numCol="1" anchor="t">
              <a:noAutofit/>
            </a:bodyPr>
            <a:lstStyle/>
            <a:p>
              <a:pPr/>
            </a:p>
          </p:txBody>
        </p:sp>
      </p:grpSp>
      <p:sp>
        <p:nvSpPr>
          <p:cNvPr id="539" name="Titolo Testo"/>
          <p:cNvSpPr txBox="1"/>
          <p:nvPr>
            <p:ph type="title"/>
          </p:nvPr>
        </p:nvSpPr>
        <p:spPr>
          <a:xfrm>
            <a:off x="-20616" y="50799"/>
            <a:ext cx="12083305" cy="734261"/>
          </a:xfrm>
          <a:prstGeom prst="rect">
            <a:avLst/>
          </a:prstGeom>
        </p:spPr>
        <p:txBody>
          <a:bodyPr/>
          <a:lstStyle>
            <a:lvl1pPr>
              <a:defRPr>
                <a:solidFill>
                  <a:srgbClr val="232A34"/>
                </a:solidFill>
              </a:defRPr>
            </a:lvl1pPr>
          </a:lstStyle>
          <a:p>
            <a:pPr/>
            <a:r>
              <a:t>Titolo Testo</a:t>
            </a:r>
          </a:p>
        </p:txBody>
      </p:sp>
      <p:sp>
        <p:nvSpPr>
          <p:cNvPr id="540" name="Corpo livello uno…"/>
          <p:cNvSpPr txBox="1"/>
          <p:nvPr>
            <p:ph type="body" idx="1"/>
          </p:nvPr>
        </p:nvSpPr>
        <p:spPr>
          <a:xfrm>
            <a:off x="609600" y="1600200"/>
            <a:ext cx="10972800" cy="5257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p:spTree>
      <p:nvGrpSpPr>
        <p:cNvPr id="1" name=""/>
        <p:cNvGrpSpPr/>
        <p:nvPr/>
      </p:nvGrpSpPr>
      <p:grpSpPr>
        <a:xfrm>
          <a:off x="0" y="0"/>
          <a:ext cx="0" cy="0"/>
          <a:chOff x="0" y="0"/>
          <a:chExt cx="0" cy="0"/>
        </a:xfrm>
      </p:grpSpPr>
      <p:sp>
        <p:nvSpPr>
          <p:cNvPr id="547" name="Autore e data"/>
          <p:cNvSpPr txBox="1"/>
          <p:nvPr>
            <p:ph type="body" sz="quarter" idx="21" hasCustomPrompt="1"/>
          </p:nvPr>
        </p:nvSpPr>
        <p:spPr>
          <a:xfrm>
            <a:off x="609600" y="5993081"/>
            <a:ext cx="10972800" cy="302896"/>
          </a:xfrm>
          <a:prstGeom prst="rect">
            <a:avLst/>
          </a:prstGeom>
          <a:ln w="3175"/>
        </p:spPr>
        <p:txBody>
          <a:bodyPr lIns="25400" tIns="25400" rIns="25400" bIns="25400"/>
          <a:lstStyle>
            <a:lvl1pPr marL="0" indent="0" algn="ctr" defTabSz="412750">
              <a:lnSpc>
                <a:spcPct val="100000"/>
              </a:lnSpc>
              <a:spcBef>
                <a:spcPts val="0"/>
              </a:spcBef>
              <a:buSzTx/>
              <a:buFontTx/>
              <a:buNone/>
              <a:defRPr spc="-14" sz="1400">
                <a:solidFill>
                  <a:srgbClr val="000000"/>
                </a:solidFill>
                <a:latin typeface="Graphik Medium"/>
                <a:ea typeface="Graphik Medium"/>
                <a:cs typeface="Graphik Medium"/>
                <a:sym typeface="Graphik Medium"/>
              </a:defRPr>
            </a:lvl1pPr>
          </a:lstStyle>
          <a:p>
            <a:pPr/>
            <a:r>
              <a:t>Autore e data</a:t>
            </a:r>
          </a:p>
        </p:txBody>
      </p:sp>
      <p:sp>
        <p:nvSpPr>
          <p:cNvPr id="548" name="Titolo presentazione"/>
          <p:cNvSpPr txBox="1"/>
          <p:nvPr>
            <p:ph type="title" hasCustomPrompt="1"/>
          </p:nvPr>
        </p:nvSpPr>
        <p:spPr>
          <a:xfrm>
            <a:off x="609600" y="1771650"/>
            <a:ext cx="10972800" cy="2133600"/>
          </a:xfrm>
          <a:prstGeom prst="rect">
            <a:avLst/>
          </a:prstGeom>
        </p:spPr>
        <p:txBody>
          <a:bodyPr lIns="25400" tIns="25400" rIns="25400" bIns="25400" anchor="b"/>
          <a:lstStyle>
            <a:lvl1pPr algn="ctr" defTabSz="1219200">
              <a:lnSpc>
                <a:spcPct val="80000"/>
              </a:lnSpc>
              <a:defRPr b="0" spc="-64" sz="6400">
                <a:solidFill>
                  <a:srgbClr val="000000"/>
                </a:solidFill>
                <a:latin typeface="Canela Bold"/>
                <a:ea typeface="Canela Bold"/>
                <a:cs typeface="Canela Bold"/>
                <a:sym typeface="Canela Bold"/>
              </a:defRPr>
            </a:lvl1pPr>
          </a:lstStyle>
          <a:p>
            <a:pPr/>
            <a:r>
              <a:t>Titolo presentazione</a:t>
            </a:r>
          </a:p>
        </p:txBody>
      </p:sp>
      <p:sp>
        <p:nvSpPr>
          <p:cNvPr id="549" name="Corpo livello uno…"/>
          <p:cNvSpPr txBox="1"/>
          <p:nvPr>
            <p:ph type="body" sz="quarter" idx="1" hasCustomPrompt="1"/>
          </p:nvPr>
        </p:nvSpPr>
        <p:spPr>
          <a:xfrm>
            <a:off x="609600" y="3783789"/>
            <a:ext cx="10972800" cy="1125297"/>
          </a:xfrm>
          <a:prstGeom prst="rect">
            <a:avLst/>
          </a:prstGeom>
        </p:spPr>
        <p:txBody>
          <a:bodyPr lIns="25400" tIns="25400" rIns="25400" bIns="25400"/>
          <a:lstStyle>
            <a:lvl1pPr marL="0" indent="0" algn="ctr" defTabSz="412750">
              <a:lnSpc>
                <a:spcPct val="100000"/>
              </a:lnSpc>
              <a:spcBef>
                <a:spcPts val="0"/>
              </a:spcBef>
              <a:buSzTx/>
              <a:buFontTx/>
              <a:buNone/>
              <a:defRPr spc="-29" sz="3000">
                <a:solidFill>
                  <a:srgbClr val="000000"/>
                </a:solidFill>
                <a:latin typeface="Graphik Semibold"/>
                <a:ea typeface="Graphik Semibold"/>
                <a:cs typeface="Graphik Semibold"/>
                <a:sym typeface="Graphik Semibold"/>
              </a:defRPr>
            </a:lvl1pPr>
            <a:lvl2pPr marL="0" indent="457200" algn="ctr" defTabSz="412750">
              <a:lnSpc>
                <a:spcPct val="100000"/>
              </a:lnSpc>
              <a:spcBef>
                <a:spcPts val="0"/>
              </a:spcBef>
              <a:buSzTx/>
              <a:buFontTx/>
              <a:buNone/>
              <a:defRPr spc="-29" sz="3000">
                <a:solidFill>
                  <a:srgbClr val="000000"/>
                </a:solidFill>
                <a:latin typeface="Graphik Semibold"/>
                <a:ea typeface="Graphik Semibold"/>
                <a:cs typeface="Graphik Semibold"/>
                <a:sym typeface="Graphik Semibold"/>
              </a:defRPr>
            </a:lvl2pPr>
            <a:lvl3pPr marL="0" indent="914400" algn="ctr" defTabSz="412750">
              <a:lnSpc>
                <a:spcPct val="100000"/>
              </a:lnSpc>
              <a:spcBef>
                <a:spcPts val="0"/>
              </a:spcBef>
              <a:buSzTx/>
              <a:buFontTx/>
              <a:buNone/>
              <a:defRPr spc="-29" sz="3000">
                <a:solidFill>
                  <a:srgbClr val="000000"/>
                </a:solidFill>
                <a:latin typeface="Graphik Semibold"/>
                <a:ea typeface="Graphik Semibold"/>
                <a:cs typeface="Graphik Semibold"/>
                <a:sym typeface="Graphik Semibold"/>
              </a:defRPr>
            </a:lvl3pPr>
            <a:lvl4pPr marL="0" indent="1371600" algn="ctr" defTabSz="412750">
              <a:lnSpc>
                <a:spcPct val="100000"/>
              </a:lnSpc>
              <a:spcBef>
                <a:spcPts val="0"/>
              </a:spcBef>
              <a:buSzTx/>
              <a:buFontTx/>
              <a:buNone/>
              <a:defRPr spc="-29" sz="3000">
                <a:solidFill>
                  <a:srgbClr val="000000"/>
                </a:solidFill>
                <a:latin typeface="Graphik Semibold"/>
                <a:ea typeface="Graphik Semibold"/>
                <a:cs typeface="Graphik Semibold"/>
                <a:sym typeface="Graphik Semibold"/>
              </a:defRPr>
            </a:lvl4pPr>
            <a:lvl5pPr marL="0" indent="1828800" algn="ctr" defTabSz="412750">
              <a:lnSpc>
                <a:spcPct val="100000"/>
              </a:lnSpc>
              <a:spcBef>
                <a:spcPts val="0"/>
              </a:spcBef>
              <a:buSzTx/>
              <a:buFontTx/>
              <a:buNone/>
              <a:defRPr spc="-29" sz="3000">
                <a:solidFill>
                  <a:srgbClr val="000000"/>
                </a:solidFill>
                <a:latin typeface="Graphik Semibold"/>
                <a:ea typeface="Graphik Semibold"/>
                <a:cs typeface="Graphik Semibold"/>
                <a:sym typeface="Graphik Semibold"/>
              </a:defRPr>
            </a:lvl5pPr>
          </a:lstStyle>
          <a:p>
            <a:pPr/>
            <a:r>
              <a:t>Sottotitolo presentazione</a:t>
            </a:r>
          </a:p>
          <a:p>
            <a:pPr lvl="1"/>
            <a:r>
              <a:t/>
            </a:r>
          </a:p>
          <a:p>
            <a:pPr lvl="2"/>
            <a:r>
              <a:t/>
            </a:r>
          </a:p>
          <a:p>
            <a:pPr lvl="3"/>
            <a:r>
              <a:t/>
            </a:r>
          </a:p>
          <a:p>
            <a:pPr lvl="4"/>
            <a:r>
              <a:t/>
            </a:r>
          </a:p>
        </p:txBody>
      </p:sp>
      <p:sp>
        <p:nvSpPr>
          <p:cNvPr id="550" name="Numero diapositiva"/>
          <p:cNvSpPr txBox="1"/>
          <p:nvPr>
            <p:ph type="sldNum" sz="quarter" idx="2"/>
          </p:nvPr>
        </p:nvSpPr>
        <p:spPr>
          <a:xfrm>
            <a:off x="5997574" y="6350000"/>
            <a:ext cx="200661" cy="214631"/>
          </a:xfrm>
          <a:prstGeom prst="rect">
            <a:avLst/>
          </a:prstGeom>
        </p:spPr>
        <p:txBody>
          <a:bodyPr lIns="25400" tIns="25400" rIns="25400" bIns="25400" anchor="b"/>
          <a:lstStyle>
            <a:lvl1pPr defTabSz="292100">
              <a:defRPr sz="1000">
                <a:solidFill>
                  <a:srgbClr val="5E5E5E"/>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1">
    <p:spTree>
      <p:nvGrpSpPr>
        <p:cNvPr id="1" name=""/>
        <p:cNvGrpSpPr/>
        <p:nvPr/>
      </p:nvGrpSpPr>
      <p:grpSpPr>
        <a:xfrm>
          <a:off x="0" y="0"/>
          <a:ext cx="0" cy="0"/>
          <a:chOff x="0" y="0"/>
          <a:chExt cx="0" cy="0"/>
        </a:xfrm>
      </p:grpSpPr>
      <p:sp>
        <p:nvSpPr>
          <p:cNvPr id="557" name="Titolo Testo"/>
          <p:cNvSpPr txBox="1"/>
          <p:nvPr>
            <p:ph type="title"/>
          </p:nvPr>
        </p:nvSpPr>
        <p:spPr>
          <a:xfrm>
            <a:off x="838200" y="-1"/>
            <a:ext cx="10515600" cy="885083"/>
          </a:xfrm>
          <a:prstGeom prst="rect">
            <a:avLst/>
          </a:prstGeom>
        </p:spPr>
        <p:txBody>
          <a:bodyPr anchor="t"/>
          <a:lstStyle>
            <a:lvl1pPr algn="ctr"/>
          </a:lstStyle>
          <a:p>
            <a:pPr/>
            <a:r>
              <a:t>Titolo Testo</a:t>
            </a:r>
          </a:p>
        </p:txBody>
      </p:sp>
      <p:grpSp>
        <p:nvGrpSpPr>
          <p:cNvPr id="563" name="Group 7"/>
          <p:cNvGrpSpPr/>
          <p:nvPr/>
        </p:nvGrpSpPr>
        <p:grpSpPr>
          <a:xfrm>
            <a:off x="11634465" y="6204044"/>
            <a:ext cx="557535" cy="653956"/>
            <a:chOff x="0" y="0"/>
            <a:chExt cx="557534" cy="653955"/>
          </a:xfrm>
        </p:grpSpPr>
        <p:sp>
          <p:nvSpPr>
            <p:cNvPr id="558" name="Freeform 66"/>
            <p:cNvSpPr/>
            <p:nvPr/>
          </p:nvSpPr>
          <p:spPr>
            <a:xfrm>
              <a:off x="0" y="0"/>
              <a:ext cx="325870" cy="4288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873" y="11425"/>
                  </a:lnTo>
                  <a:lnTo>
                    <a:pt x="0" y="3461"/>
                  </a:lnTo>
                  <a:lnTo>
                    <a:pt x="19549" y="0"/>
                  </a:lnTo>
                  <a:lnTo>
                    <a:pt x="21600" y="21600"/>
                  </a:lnTo>
                  <a:close/>
                </a:path>
              </a:pathLst>
            </a:custGeom>
            <a:solidFill>
              <a:srgbClr val="E6E5E6"/>
            </a:solidFill>
            <a:ln w="12700" cap="flat">
              <a:noFill/>
              <a:miter lim="400000"/>
            </a:ln>
            <a:effectLst/>
          </p:spPr>
          <p:txBody>
            <a:bodyPr wrap="square" lIns="45719" tIns="45719" rIns="45719" bIns="45719" numCol="1" anchor="t">
              <a:noAutofit/>
            </a:bodyPr>
            <a:lstStyle/>
            <a:p>
              <a:pPr/>
            </a:p>
          </p:txBody>
        </p:sp>
        <p:sp>
          <p:nvSpPr>
            <p:cNvPr id="559" name="Freeform 67"/>
            <p:cNvSpPr/>
            <p:nvPr/>
          </p:nvSpPr>
          <p:spPr>
            <a:xfrm>
              <a:off x="66981" y="10216"/>
              <a:ext cx="260067" cy="503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75" y="21600"/>
                  </a:moveTo>
                  <a:lnTo>
                    <a:pt x="21600" y="18405"/>
                  </a:lnTo>
                  <a:lnTo>
                    <a:pt x="19023" y="0"/>
                  </a:lnTo>
                  <a:lnTo>
                    <a:pt x="0" y="5748"/>
                  </a:lnTo>
                  <a:lnTo>
                    <a:pt x="8675" y="21600"/>
                  </a:lnTo>
                  <a:close/>
                </a:path>
              </a:pathLst>
            </a:custGeom>
            <a:solidFill>
              <a:srgbClr val="193A4A">
                <a:alpha val="70598"/>
              </a:srgbClr>
            </a:solidFill>
            <a:ln w="12700" cap="flat">
              <a:noFill/>
              <a:miter lim="400000"/>
            </a:ln>
            <a:effectLst/>
          </p:spPr>
          <p:txBody>
            <a:bodyPr wrap="square" lIns="45719" tIns="45719" rIns="45719" bIns="45719" numCol="1" anchor="t">
              <a:noAutofit/>
            </a:bodyPr>
            <a:lstStyle/>
            <a:p>
              <a:pPr/>
            </a:p>
          </p:txBody>
        </p:sp>
        <p:sp>
          <p:nvSpPr>
            <p:cNvPr id="560" name="Freeform 68"/>
            <p:cNvSpPr/>
            <p:nvPr/>
          </p:nvSpPr>
          <p:spPr>
            <a:xfrm>
              <a:off x="66654" y="111755"/>
              <a:ext cx="291781" cy="4965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24"/>
                  </a:moveTo>
                  <a:lnTo>
                    <a:pt x="21600" y="0"/>
                  </a:lnTo>
                  <a:lnTo>
                    <a:pt x="21600" y="21600"/>
                  </a:lnTo>
                  <a:lnTo>
                    <a:pt x="1771" y="16253"/>
                  </a:lnTo>
                  <a:lnTo>
                    <a:pt x="0" y="924"/>
                  </a:lnTo>
                  <a:close/>
                </a:path>
              </a:pathLst>
            </a:custGeom>
            <a:solidFill>
              <a:srgbClr val="BFBFBF"/>
            </a:solidFill>
            <a:ln w="12700" cap="flat">
              <a:noFill/>
              <a:miter lim="400000"/>
            </a:ln>
            <a:effectLst/>
          </p:spPr>
          <p:txBody>
            <a:bodyPr wrap="square" lIns="45719" tIns="45719" rIns="45719" bIns="45719" numCol="1" anchor="t">
              <a:noAutofit/>
            </a:bodyPr>
            <a:lstStyle/>
            <a:p>
              <a:pPr/>
            </a:p>
          </p:txBody>
        </p:sp>
        <p:sp>
          <p:nvSpPr>
            <p:cNvPr id="561" name="Freeform 69"/>
            <p:cNvSpPr/>
            <p:nvPr/>
          </p:nvSpPr>
          <p:spPr>
            <a:xfrm>
              <a:off x="194167" y="111755"/>
              <a:ext cx="164268" cy="5205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434" y="21600"/>
                  </a:lnTo>
                  <a:lnTo>
                    <a:pt x="0" y="3816"/>
                  </a:lnTo>
                  <a:lnTo>
                    <a:pt x="21600" y="0"/>
                  </a:lnTo>
                  <a:lnTo>
                    <a:pt x="21600" y="21600"/>
                  </a:lnTo>
                  <a:close/>
                </a:path>
              </a:pathLst>
            </a:custGeom>
            <a:solidFill>
              <a:srgbClr val="193A4A">
                <a:alpha val="57284"/>
              </a:srgbClr>
            </a:solidFill>
            <a:ln w="12700" cap="flat">
              <a:noFill/>
              <a:miter lim="400000"/>
            </a:ln>
            <a:effectLst/>
          </p:spPr>
          <p:txBody>
            <a:bodyPr wrap="square" lIns="45719" tIns="45719" rIns="45719" bIns="45719" numCol="1" anchor="t">
              <a:noAutofit/>
            </a:bodyPr>
            <a:lstStyle/>
            <a:p>
              <a:pPr/>
            </a:p>
          </p:txBody>
        </p:sp>
        <p:sp>
          <p:nvSpPr>
            <p:cNvPr id="562" name="Freeform 74"/>
            <p:cNvSpPr/>
            <p:nvPr/>
          </p:nvSpPr>
          <p:spPr>
            <a:xfrm>
              <a:off x="193342" y="205362"/>
              <a:ext cx="364193" cy="44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80" y="13"/>
                  </a:moveTo>
                  <a:lnTo>
                    <a:pt x="0" y="13"/>
                  </a:lnTo>
                  <a:lnTo>
                    <a:pt x="0" y="21600"/>
                  </a:lnTo>
                  <a:lnTo>
                    <a:pt x="21562" y="21600"/>
                  </a:lnTo>
                  <a:lnTo>
                    <a:pt x="21600" y="0"/>
                  </a:lnTo>
                  <a:lnTo>
                    <a:pt x="13680" y="13"/>
                  </a:lnTo>
                  <a:close/>
                </a:path>
              </a:pathLst>
            </a:custGeom>
            <a:solidFill>
              <a:srgbClr val="193A4A"/>
            </a:solidFill>
            <a:ln w="12700" cap="flat">
              <a:noFill/>
              <a:miter lim="400000"/>
            </a:ln>
            <a:effectLst/>
          </p:spPr>
          <p:txBody>
            <a:bodyPr wrap="square" lIns="45719" tIns="45719" rIns="45719" bIns="45719" numCol="1" anchor="t">
              <a:noAutofit/>
            </a:bodyPr>
            <a:lstStyle/>
            <a:p>
              <a:pPr/>
            </a:p>
          </p:txBody>
        </p:sp>
      </p:grpSp>
      <p:sp>
        <p:nvSpPr>
          <p:cNvPr id="564" name="Numero diapositiva"/>
          <p:cNvSpPr txBox="1"/>
          <p:nvPr>
            <p:ph type="sldNum" sz="quarter" idx="2"/>
          </p:nvPr>
        </p:nvSpPr>
        <p:spPr>
          <a:xfrm>
            <a:off x="11900532" y="6480221"/>
            <a:ext cx="258624" cy="269241"/>
          </a:xfrm>
          <a:prstGeom prst="rect">
            <a:avLst/>
          </a:prstGeom>
        </p:spPr>
        <p:txBody>
          <a:bodyPr/>
          <a:lstStyle/>
          <a:p>
            <a:pPr/>
            <a:fld id="{86CB4B4D-7CA3-9044-876B-883B54F8677D}" type="slidenum"/>
          </a:p>
        </p:txBody>
      </p:sp>
      <p:sp>
        <p:nvSpPr>
          <p:cNvPr id="565" name="Corpo livello uno…"/>
          <p:cNvSpPr txBox="1"/>
          <p:nvPr>
            <p:ph type="body" idx="1"/>
          </p:nvPr>
        </p:nvSpPr>
        <p:spPr>
          <a:xfrm>
            <a:off x="609600" y="885080"/>
            <a:ext cx="10972800" cy="5595142"/>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ia">
    <p:spTree>
      <p:nvGrpSpPr>
        <p:cNvPr id="1" name=""/>
        <p:cNvGrpSpPr/>
        <p:nvPr/>
      </p:nvGrpSpPr>
      <p:grpSpPr>
        <a:xfrm>
          <a:off x="0" y="0"/>
          <a:ext cx="0" cy="0"/>
          <a:chOff x="0" y="0"/>
          <a:chExt cx="0" cy="0"/>
        </a:xfrm>
      </p:grpSpPr>
      <p:sp>
        <p:nvSpPr>
          <p:cNvPr id="572" name="Rettangolo"/>
          <p:cNvSpPr/>
          <p:nvPr/>
        </p:nvSpPr>
        <p:spPr>
          <a:xfrm>
            <a:off x="0" y="6452460"/>
            <a:ext cx="12254791" cy="405541"/>
          </a:xfrm>
          <a:prstGeom prst="rect">
            <a:avLst/>
          </a:prstGeom>
          <a:solidFill>
            <a:srgbClr val="1E2631"/>
          </a:solidFill>
          <a:ln w="3175">
            <a:miter lim="400000"/>
          </a:ln>
        </p:spPr>
        <p:txBody>
          <a:bodyPr lIns="45719" rIns="45719" anchor="ctr"/>
          <a:lstStyle/>
          <a:p>
            <a:pPr algn="ctr">
              <a:defRPr sz="1200">
                <a:solidFill>
                  <a:srgbClr val="FFFFFF"/>
                </a:solidFill>
              </a:defRPr>
            </a:pPr>
          </a:p>
        </p:txBody>
      </p:sp>
      <p:sp>
        <p:nvSpPr>
          <p:cNvPr id="573" name="Numero diapositiva"/>
          <p:cNvSpPr txBox="1"/>
          <p:nvPr>
            <p:ph type="sldNum" sz="quarter" idx="2"/>
          </p:nvPr>
        </p:nvSpPr>
        <p:spPr>
          <a:xfrm>
            <a:off x="11639660" y="6539230"/>
            <a:ext cx="552341" cy="269240"/>
          </a:xfrm>
          <a:prstGeom prst="rect">
            <a:avLst/>
          </a:prstGeom>
        </p:spPr>
        <p:txBody>
          <a:bodyPr wrap="square"/>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Light blue">
    <p:spTree>
      <p:nvGrpSpPr>
        <p:cNvPr id="1" name=""/>
        <p:cNvGrpSpPr/>
        <p:nvPr/>
      </p:nvGrpSpPr>
      <p:grpSpPr>
        <a:xfrm>
          <a:off x="0" y="0"/>
          <a:ext cx="0" cy="0"/>
          <a:chOff x="0" y="0"/>
          <a:chExt cx="0" cy="0"/>
        </a:xfrm>
      </p:grpSpPr>
      <p:grpSp>
        <p:nvGrpSpPr>
          <p:cNvPr id="584" name="Raggruppa"/>
          <p:cNvGrpSpPr/>
          <p:nvPr/>
        </p:nvGrpSpPr>
        <p:grpSpPr>
          <a:xfrm>
            <a:off x="0" y="-151200"/>
            <a:ext cx="12192001" cy="1708869"/>
            <a:chOff x="0" y="0"/>
            <a:chExt cx="12192000" cy="1708868"/>
          </a:xfrm>
        </p:grpSpPr>
        <p:sp>
          <p:nvSpPr>
            <p:cNvPr id="580" name="Freeform 38"/>
            <p:cNvSpPr/>
            <p:nvPr/>
          </p:nvSpPr>
          <p:spPr>
            <a:xfrm>
              <a:off x="1005399" y="455916"/>
              <a:ext cx="420213" cy="1252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224B6C"/>
            </a:solidFill>
            <a:ln w="12700" cap="flat">
              <a:noFill/>
              <a:miter lim="400000"/>
            </a:ln>
            <a:effectLst/>
          </p:spPr>
          <p:txBody>
            <a:bodyPr wrap="square" lIns="45719" tIns="45719" rIns="45719" bIns="45719" numCol="1" anchor="t">
              <a:noAutofit/>
            </a:bodyPr>
            <a:lstStyle/>
            <a:p>
              <a:pPr/>
            </a:p>
          </p:txBody>
        </p:sp>
        <p:sp>
          <p:nvSpPr>
            <p:cNvPr id="581" name="Freeform 40"/>
            <p:cNvSpPr/>
            <p:nvPr/>
          </p:nvSpPr>
          <p:spPr>
            <a:xfrm>
              <a:off x="992699" y="520030"/>
              <a:ext cx="2467765" cy="7456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rgbClr val="4796D7"/>
            </a:solidFill>
            <a:ln w="12700" cap="flat">
              <a:noFill/>
              <a:miter lim="400000"/>
            </a:ln>
            <a:effectLst/>
          </p:spPr>
          <p:txBody>
            <a:bodyPr wrap="square" lIns="45719" tIns="45719" rIns="45719" bIns="45719" numCol="1" anchor="t">
              <a:noAutofit/>
            </a:bodyPr>
            <a:lstStyle/>
            <a:p>
              <a:pPr/>
            </a:p>
          </p:txBody>
        </p:sp>
        <p:sp>
          <p:nvSpPr>
            <p:cNvPr id="582" name="Freeform 41"/>
            <p:cNvSpPr/>
            <p:nvPr/>
          </p:nvSpPr>
          <p:spPr>
            <a:xfrm>
              <a:off x="0" y="233121"/>
              <a:ext cx="3460464" cy="8619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224B6C"/>
            </a:solidFill>
            <a:ln w="12700" cap="flat">
              <a:noFill/>
              <a:miter lim="400000"/>
            </a:ln>
            <a:effectLst/>
          </p:spPr>
          <p:txBody>
            <a:bodyPr wrap="square" lIns="45719" tIns="45719" rIns="45719" bIns="45719" numCol="1" anchor="t">
              <a:noAutofit/>
            </a:bodyPr>
            <a:lstStyle/>
            <a:p>
              <a:pPr/>
            </a:p>
          </p:txBody>
        </p:sp>
        <p:sp>
          <p:nvSpPr>
            <p:cNvPr id="583" name="Freeform 43"/>
            <p:cNvSpPr/>
            <p:nvPr/>
          </p:nvSpPr>
          <p:spPr>
            <a:xfrm>
              <a:off x="1" y="0"/>
              <a:ext cx="12192000" cy="978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rgbClr val="4796D7"/>
            </a:solidFill>
            <a:ln w="12700" cap="flat">
              <a:noFill/>
              <a:miter lim="400000"/>
            </a:ln>
            <a:effectLst/>
          </p:spPr>
          <p:txBody>
            <a:bodyPr wrap="square" lIns="45719" tIns="45719" rIns="45719" bIns="45719" numCol="1" anchor="t">
              <a:noAutofit/>
            </a:bodyPr>
            <a:lstStyle/>
            <a:p>
              <a:pPr/>
            </a:p>
          </p:txBody>
        </p:sp>
      </p:grpSp>
      <p:sp>
        <p:nvSpPr>
          <p:cNvPr id="585" name="Titolo Testo"/>
          <p:cNvSpPr txBox="1"/>
          <p:nvPr>
            <p:ph type="title"/>
          </p:nvPr>
        </p:nvSpPr>
        <p:spPr>
          <a:xfrm>
            <a:off x="-1" y="97200"/>
            <a:ext cx="12083305" cy="734260"/>
          </a:xfrm>
          <a:prstGeom prst="rect">
            <a:avLst/>
          </a:prstGeom>
        </p:spPr>
        <p:txBody>
          <a:bodyPr/>
          <a:lstStyle>
            <a:lvl1pPr>
              <a:defRPr>
                <a:solidFill>
                  <a:srgbClr val="FFFFFF"/>
                </a:solidFill>
                <a:latin typeface="Garamond"/>
                <a:ea typeface="Garamond"/>
                <a:cs typeface="Garamond"/>
                <a:sym typeface="Garamond"/>
              </a:defRPr>
            </a:lvl1pPr>
          </a:lstStyle>
          <a:p>
            <a:pPr/>
            <a:r>
              <a:t>Titolo Testo</a:t>
            </a:r>
          </a:p>
        </p:txBody>
      </p:sp>
      <p:sp>
        <p:nvSpPr>
          <p:cNvPr id="586" name="Corpo livello uno…"/>
          <p:cNvSpPr txBox="1"/>
          <p:nvPr>
            <p:ph type="body" idx="1"/>
          </p:nvPr>
        </p:nvSpPr>
        <p:spPr>
          <a:xfrm>
            <a:off x="609600" y="1600200"/>
            <a:ext cx="10972800" cy="5257800"/>
          </a:xfrm>
          <a:prstGeom prst="rect">
            <a:avLst/>
          </a:prstGeom>
        </p:spPr>
        <p:txBody>
          <a:bodyPr/>
          <a:lstStyle>
            <a:lvl1pPr>
              <a:defRPr>
                <a:latin typeface="Garamond"/>
                <a:ea typeface="Garamond"/>
                <a:cs typeface="Garamond"/>
                <a:sym typeface="Garamond"/>
              </a:defRPr>
            </a:lvl1pPr>
            <a:lvl2pPr>
              <a:defRPr>
                <a:latin typeface="Garamond"/>
                <a:ea typeface="Garamond"/>
                <a:cs typeface="Garamond"/>
                <a:sym typeface="Garamond"/>
              </a:defRPr>
            </a:lvl2pPr>
            <a:lvl3pPr>
              <a:defRPr>
                <a:latin typeface="Garamond"/>
                <a:ea typeface="Garamond"/>
                <a:cs typeface="Garamond"/>
                <a:sym typeface="Garamond"/>
              </a:defRPr>
            </a:lvl3pPr>
            <a:lvl4pPr>
              <a:defRPr>
                <a:latin typeface="Garamond"/>
                <a:ea typeface="Garamond"/>
                <a:cs typeface="Garamond"/>
                <a:sym typeface="Garamond"/>
              </a:defRPr>
            </a:lvl4pPr>
            <a:lvl5pPr>
              <a:defRPr>
                <a:latin typeface="Garamond"/>
                <a:ea typeface="Garamond"/>
                <a:cs typeface="Garamond"/>
                <a:sym typeface="Garamond"/>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587"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Light blue copia">
    <p:spTree>
      <p:nvGrpSpPr>
        <p:cNvPr id="1" name=""/>
        <p:cNvGrpSpPr/>
        <p:nvPr/>
      </p:nvGrpSpPr>
      <p:grpSpPr>
        <a:xfrm>
          <a:off x="0" y="0"/>
          <a:ext cx="0" cy="0"/>
          <a:chOff x="0" y="0"/>
          <a:chExt cx="0" cy="0"/>
        </a:xfrm>
      </p:grpSpPr>
      <p:grpSp>
        <p:nvGrpSpPr>
          <p:cNvPr id="598" name="Raggruppa"/>
          <p:cNvGrpSpPr/>
          <p:nvPr/>
        </p:nvGrpSpPr>
        <p:grpSpPr>
          <a:xfrm>
            <a:off x="-1" y="-99230"/>
            <a:ext cx="12192001" cy="1402899"/>
            <a:chOff x="0" y="0"/>
            <a:chExt cx="12191999" cy="1402897"/>
          </a:xfrm>
        </p:grpSpPr>
        <p:sp>
          <p:nvSpPr>
            <p:cNvPr id="594" name="Freeform 38"/>
            <p:cNvSpPr/>
            <p:nvPr/>
          </p:nvSpPr>
          <p:spPr>
            <a:xfrm>
              <a:off x="1005399" y="149946"/>
              <a:ext cx="420213" cy="1252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224B6C"/>
            </a:solidFill>
            <a:ln w="12700" cap="flat">
              <a:noFill/>
              <a:miter lim="400000"/>
            </a:ln>
            <a:effectLst/>
          </p:spPr>
          <p:txBody>
            <a:bodyPr wrap="square" lIns="45719" tIns="45719" rIns="45719" bIns="45719" numCol="1" anchor="t">
              <a:noAutofit/>
            </a:bodyPr>
            <a:lstStyle/>
            <a:p>
              <a:pPr/>
            </a:p>
          </p:txBody>
        </p:sp>
        <p:sp>
          <p:nvSpPr>
            <p:cNvPr id="595" name="Freeform 40"/>
            <p:cNvSpPr/>
            <p:nvPr/>
          </p:nvSpPr>
          <p:spPr>
            <a:xfrm>
              <a:off x="992699" y="226759"/>
              <a:ext cx="2467765" cy="7456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rgbClr val="4796D7"/>
            </a:solidFill>
            <a:ln w="12700" cap="flat">
              <a:noFill/>
              <a:miter lim="400000"/>
            </a:ln>
            <a:effectLst/>
          </p:spPr>
          <p:txBody>
            <a:bodyPr wrap="square" lIns="45719" tIns="45719" rIns="45719" bIns="45719" numCol="1" anchor="t">
              <a:noAutofit/>
            </a:bodyPr>
            <a:lstStyle/>
            <a:p>
              <a:pPr/>
            </a:p>
          </p:txBody>
        </p:sp>
        <p:sp>
          <p:nvSpPr>
            <p:cNvPr id="596" name="Freeform 41"/>
            <p:cNvSpPr/>
            <p:nvPr/>
          </p:nvSpPr>
          <p:spPr>
            <a:xfrm>
              <a:off x="0" y="333308"/>
              <a:ext cx="3460464" cy="434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224B6C"/>
            </a:solidFill>
            <a:ln w="12700" cap="flat">
              <a:noFill/>
              <a:miter lim="400000"/>
            </a:ln>
            <a:effectLst/>
          </p:spPr>
          <p:txBody>
            <a:bodyPr wrap="square" lIns="45719" tIns="45719" rIns="45719" bIns="45719" numCol="1" anchor="t">
              <a:noAutofit/>
            </a:bodyPr>
            <a:lstStyle/>
            <a:p>
              <a:pPr/>
            </a:p>
          </p:txBody>
        </p:sp>
        <p:sp>
          <p:nvSpPr>
            <p:cNvPr id="597" name="Freeform 43"/>
            <p:cNvSpPr/>
            <p:nvPr/>
          </p:nvSpPr>
          <p:spPr>
            <a:xfrm>
              <a:off x="0" y="0"/>
              <a:ext cx="12192000" cy="6883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rgbClr val="4796D7"/>
            </a:solidFill>
            <a:ln w="12700" cap="flat">
              <a:noFill/>
              <a:miter lim="400000"/>
            </a:ln>
            <a:effectLst/>
          </p:spPr>
          <p:txBody>
            <a:bodyPr wrap="square" lIns="45719" tIns="45719" rIns="45719" bIns="45719" numCol="1" anchor="t">
              <a:noAutofit/>
            </a:bodyPr>
            <a:lstStyle/>
            <a:p>
              <a:pPr/>
            </a:p>
          </p:txBody>
        </p:sp>
      </p:grpSp>
      <p:sp>
        <p:nvSpPr>
          <p:cNvPr id="599" name="Titolo Testo"/>
          <p:cNvSpPr txBox="1"/>
          <p:nvPr>
            <p:ph type="title"/>
          </p:nvPr>
        </p:nvSpPr>
        <p:spPr>
          <a:xfrm>
            <a:off x="-1" y="-63500"/>
            <a:ext cx="12083305" cy="734260"/>
          </a:xfrm>
          <a:prstGeom prst="rect">
            <a:avLst/>
          </a:prstGeom>
        </p:spPr>
        <p:txBody>
          <a:bodyPr/>
          <a:lstStyle>
            <a:lvl1pPr>
              <a:defRPr sz="4300">
                <a:solidFill>
                  <a:srgbClr val="FFFFFF"/>
                </a:solidFill>
                <a:latin typeface="Garamond"/>
                <a:ea typeface="Garamond"/>
                <a:cs typeface="Garamond"/>
                <a:sym typeface="Garamond"/>
              </a:defRPr>
            </a:lvl1pPr>
          </a:lstStyle>
          <a:p>
            <a:pPr/>
            <a:r>
              <a:t>Titolo Testo</a:t>
            </a:r>
          </a:p>
        </p:txBody>
      </p:sp>
      <p:sp>
        <p:nvSpPr>
          <p:cNvPr id="600" name="Corpo livello uno…"/>
          <p:cNvSpPr txBox="1"/>
          <p:nvPr>
            <p:ph type="body" idx="1"/>
          </p:nvPr>
        </p:nvSpPr>
        <p:spPr>
          <a:xfrm>
            <a:off x="609600" y="1600200"/>
            <a:ext cx="10972800" cy="5257800"/>
          </a:xfrm>
          <a:prstGeom prst="rect">
            <a:avLst/>
          </a:prstGeom>
        </p:spPr>
        <p:txBody>
          <a:bodyPr/>
          <a:lstStyle>
            <a:lvl1pPr>
              <a:defRPr>
                <a:latin typeface="Garamond"/>
                <a:ea typeface="Garamond"/>
                <a:cs typeface="Garamond"/>
                <a:sym typeface="Garamond"/>
              </a:defRPr>
            </a:lvl1pPr>
            <a:lvl2pPr>
              <a:defRPr>
                <a:latin typeface="Garamond"/>
                <a:ea typeface="Garamond"/>
                <a:cs typeface="Garamond"/>
                <a:sym typeface="Garamond"/>
              </a:defRPr>
            </a:lvl2pPr>
            <a:lvl3pPr>
              <a:defRPr>
                <a:latin typeface="Garamond"/>
                <a:ea typeface="Garamond"/>
                <a:cs typeface="Garamond"/>
                <a:sym typeface="Garamond"/>
              </a:defRPr>
            </a:lvl3pPr>
            <a:lvl4pPr>
              <a:defRPr>
                <a:latin typeface="Garamond"/>
                <a:ea typeface="Garamond"/>
                <a:cs typeface="Garamond"/>
                <a:sym typeface="Garamond"/>
              </a:defRPr>
            </a:lvl4pPr>
            <a:lvl5pPr>
              <a:defRPr>
                <a:latin typeface="Garamond"/>
                <a:ea typeface="Garamond"/>
                <a:cs typeface="Garamond"/>
                <a:sym typeface="Garamond"/>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601"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Lightborgogna">
    <p:spTree>
      <p:nvGrpSpPr>
        <p:cNvPr id="1" name=""/>
        <p:cNvGrpSpPr/>
        <p:nvPr/>
      </p:nvGrpSpPr>
      <p:grpSpPr>
        <a:xfrm>
          <a:off x="0" y="0"/>
          <a:ext cx="0" cy="0"/>
          <a:chOff x="0" y="0"/>
          <a:chExt cx="0" cy="0"/>
        </a:xfrm>
      </p:grpSpPr>
      <p:grpSp>
        <p:nvGrpSpPr>
          <p:cNvPr id="612" name="Raggruppa"/>
          <p:cNvGrpSpPr/>
          <p:nvPr/>
        </p:nvGrpSpPr>
        <p:grpSpPr>
          <a:xfrm>
            <a:off x="-1" y="-99230"/>
            <a:ext cx="12192001" cy="1402899"/>
            <a:chOff x="0" y="0"/>
            <a:chExt cx="12191999" cy="1402897"/>
          </a:xfrm>
        </p:grpSpPr>
        <p:sp>
          <p:nvSpPr>
            <p:cNvPr id="608" name="Freeform 38"/>
            <p:cNvSpPr/>
            <p:nvPr/>
          </p:nvSpPr>
          <p:spPr>
            <a:xfrm>
              <a:off x="1005399" y="149946"/>
              <a:ext cx="420213" cy="1252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4374"/>
                  </a:lnTo>
                  <a:lnTo>
                    <a:pt x="0" y="0"/>
                  </a:lnTo>
                  <a:lnTo>
                    <a:pt x="20486" y="10596"/>
                  </a:lnTo>
                  <a:lnTo>
                    <a:pt x="21600" y="21600"/>
                  </a:lnTo>
                  <a:close/>
                </a:path>
              </a:pathLst>
            </a:custGeom>
            <a:solidFill>
              <a:srgbClr val="FF8AD8"/>
            </a:solidFill>
            <a:ln w="12700" cap="flat">
              <a:noFill/>
              <a:miter lim="400000"/>
            </a:ln>
            <a:effectLst/>
          </p:spPr>
          <p:txBody>
            <a:bodyPr wrap="square" lIns="45719" tIns="45719" rIns="45719" bIns="45719" numCol="1" anchor="t">
              <a:noAutofit/>
            </a:bodyPr>
            <a:lstStyle/>
            <a:p>
              <a:pPr/>
            </a:p>
          </p:txBody>
        </p:sp>
        <p:sp>
          <p:nvSpPr>
            <p:cNvPr id="609" name="Freeform 40"/>
            <p:cNvSpPr/>
            <p:nvPr/>
          </p:nvSpPr>
          <p:spPr>
            <a:xfrm>
              <a:off x="992699" y="226759"/>
              <a:ext cx="2467765" cy="7456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20"/>
                  </a:moveTo>
                  <a:lnTo>
                    <a:pt x="0" y="21600"/>
                  </a:lnTo>
                  <a:lnTo>
                    <a:pt x="0" y="0"/>
                  </a:lnTo>
                  <a:lnTo>
                    <a:pt x="21600" y="6513"/>
                  </a:lnTo>
                  <a:lnTo>
                    <a:pt x="21600" y="16720"/>
                  </a:lnTo>
                  <a:close/>
                </a:path>
              </a:pathLst>
            </a:custGeom>
            <a:solidFill>
              <a:srgbClr val="8C264D"/>
            </a:solidFill>
            <a:ln w="12700" cap="flat">
              <a:noFill/>
              <a:miter lim="400000"/>
            </a:ln>
            <a:effectLst/>
          </p:spPr>
          <p:txBody>
            <a:bodyPr wrap="square" lIns="45719" tIns="45719" rIns="45719" bIns="45719" numCol="1" anchor="t">
              <a:noAutofit/>
            </a:bodyPr>
            <a:lstStyle/>
            <a:p>
              <a:pPr/>
            </a:p>
          </p:txBody>
        </p:sp>
        <p:sp>
          <p:nvSpPr>
            <p:cNvPr id="610" name="Freeform 41"/>
            <p:cNvSpPr/>
            <p:nvPr/>
          </p:nvSpPr>
          <p:spPr>
            <a:xfrm>
              <a:off x="0" y="333308"/>
              <a:ext cx="3460464" cy="434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8649"/>
                  </a:lnTo>
                  <a:lnTo>
                    <a:pt x="0" y="0"/>
                  </a:lnTo>
                  <a:lnTo>
                    <a:pt x="21600" y="1475"/>
                  </a:lnTo>
                  <a:lnTo>
                    <a:pt x="21600" y="21600"/>
                  </a:lnTo>
                  <a:close/>
                </a:path>
              </a:pathLst>
            </a:custGeom>
            <a:solidFill>
              <a:srgbClr val="FF8AD8"/>
            </a:solidFill>
            <a:ln w="12700" cap="flat">
              <a:noFill/>
              <a:miter lim="400000"/>
            </a:ln>
            <a:effectLst/>
          </p:spPr>
          <p:txBody>
            <a:bodyPr wrap="square" lIns="45719" tIns="45719" rIns="45719" bIns="45719" numCol="1" anchor="t">
              <a:noAutofit/>
            </a:bodyPr>
            <a:lstStyle/>
            <a:p>
              <a:pPr/>
            </a:p>
          </p:txBody>
        </p:sp>
        <p:sp>
          <p:nvSpPr>
            <p:cNvPr id="611" name="Freeform 43"/>
            <p:cNvSpPr/>
            <p:nvPr/>
          </p:nvSpPr>
          <p:spPr>
            <a:xfrm>
              <a:off x="0" y="0"/>
              <a:ext cx="12192000" cy="6883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14"/>
                  </a:moveTo>
                  <a:lnTo>
                    <a:pt x="21600" y="0"/>
                  </a:lnTo>
                  <a:lnTo>
                    <a:pt x="21600" y="21600"/>
                  </a:lnTo>
                  <a:lnTo>
                    <a:pt x="0" y="20936"/>
                  </a:lnTo>
                  <a:lnTo>
                    <a:pt x="0" y="5114"/>
                  </a:lnTo>
                  <a:close/>
                </a:path>
              </a:pathLst>
            </a:custGeom>
            <a:solidFill>
              <a:srgbClr val="8C264D"/>
            </a:solidFill>
            <a:ln w="12700" cap="flat">
              <a:noFill/>
              <a:miter lim="400000"/>
            </a:ln>
            <a:effectLst/>
          </p:spPr>
          <p:txBody>
            <a:bodyPr wrap="square" lIns="45719" tIns="45719" rIns="45719" bIns="45719" numCol="1" anchor="t">
              <a:noAutofit/>
            </a:bodyPr>
            <a:lstStyle/>
            <a:p>
              <a:pPr/>
            </a:p>
          </p:txBody>
        </p:sp>
      </p:grpSp>
      <p:sp>
        <p:nvSpPr>
          <p:cNvPr id="613" name="Titolo Testo"/>
          <p:cNvSpPr txBox="1"/>
          <p:nvPr>
            <p:ph type="title"/>
          </p:nvPr>
        </p:nvSpPr>
        <p:spPr>
          <a:xfrm>
            <a:off x="0" y="-1"/>
            <a:ext cx="12083304" cy="602221"/>
          </a:xfrm>
          <a:prstGeom prst="rect">
            <a:avLst/>
          </a:prstGeom>
        </p:spPr>
        <p:txBody>
          <a:bodyPr/>
          <a:lstStyle>
            <a:lvl1pPr>
              <a:defRPr>
                <a:solidFill>
                  <a:srgbClr val="FFFFFF"/>
                </a:solidFill>
                <a:latin typeface="Garamond"/>
                <a:ea typeface="Garamond"/>
                <a:cs typeface="Garamond"/>
                <a:sym typeface="Garamond"/>
              </a:defRPr>
            </a:lvl1pPr>
          </a:lstStyle>
          <a:p>
            <a:pPr/>
            <a:r>
              <a:t>Titolo Testo</a:t>
            </a:r>
          </a:p>
        </p:txBody>
      </p:sp>
      <p:sp>
        <p:nvSpPr>
          <p:cNvPr id="614" name="Corpo livello uno…"/>
          <p:cNvSpPr txBox="1"/>
          <p:nvPr>
            <p:ph type="body" idx="1"/>
          </p:nvPr>
        </p:nvSpPr>
        <p:spPr>
          <a:xfrm>
            <a:off x="609600" y="1600200"/>
            <a:ext cx="10972800" cy="5257800"/>
          </a:xfrm>
          <a:prstGeom prst="rect">
            <a:avLst/>
          </a:prstGeom>
        </p:spPr>
        <p:txBody>
          <a:bodyPr/>
          <a:lstStyle>
            <a:lvl1pPr>
              <a:defRPr>
                <a:latin typeface="Garamond"/>
                <a:ea typeface="Garamond"/>
                <a:cs typeface="Garamond"/>
                <a:sym typeface="Garamond"/>
              </a:defRPr>
            </a:lvl1pPr>
            <a:lvl2pPr>
              <a:defRPr>
                <a:latin typeface="Garamond"/>
                <a:ea typeface="Garamond"/>
                <a:cs typeface="Garamond"/>
                <a:sym typeface="Garamond"/>
              </a:defRPr>
            </a:lvl2pPr>
            <a:lvl3pPr>
              <a:defRPr>
                <a:latin typeface="Garamond"/>
                <a:ea typeface="Garamond"/>
                <a:cs typeface="Garamond"/>
                <a:sym typeface="Garamond"/>
              </a:defRPr>
            </a:lvl3pPr>
            <a:lvl4pPr>
              <a:defRPr>
                <a:latin typeface="Garamond"/>
                <a:ea typeface="Garamond"/>
                <a:cs typeface="Garamond"/>
                <a:sym typeface="Garamond"/>
              </a:defRPr>
            </a:lvl4pPr>
            <a:lvl5pPr>
              <a:defRPr>
                <a:latin typeface="Garamond"/>
                <a:ea typeface="Garamond"/>
                <a:cs typeface="Garamond"/>
                <a:sym typeface="Garamond"/>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615" name="Numero diapositiva"/>
          <p:cNvSpPr txBox="1"/>
          <p:nvPr>
            <p:ph type="sldNum" sz="quarter" idx="2"/>
          </p:nvPr>
        </p:nvSpPr>
        <p:spPr>
          <a:xfrm>
            <a:off x="11933376" y="6588760"/>
            <a:ext cx="258625" cy="269241"/>
          </a:xfrm>
          <a:prstGeom prst="rect">
            <a:avLst/>
          </a:prstGeom>
        </p:spPr>
        <p:txBody>
          <a:bodyPr/>
          <a:lstStyle>
            <a:lvl1pPr>
              <a:defRPr>
                <a:solidFill>
                  <a:srgbClr val="333A4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622" name="Titolo Testo"/>
          <p:cNvSpPr txBox="1"/>
          <p:nvPr>
            <p:ph type="title"/>
          </p:nvPr>
        </p:nvSpPr>
        <p:spPr>
          <a:xfrm>
            <a:off x="1524000" y="1122362"/>
            <a:ext cx="9144000" cy="2387601"/>
          </a:xfrm>
          <a:prstGeom prst="rect">
            <a:avLst/>
          </a:prstGeom>
        </p:spPr>
        <p:txBody>
          <a:bodyPr anchor="b"/>
          <a:lstStyle>
            <a:lvl1pPr algn="ctr">
              <a:defRPr b="0" sz="6000">
                <a:solidFill>
                  <a:srgbClr val="000000"/>
                </a:solidFill>
                <a:latin typeface="Calibri Light"/>
                <a:ea typeface="Calibri Light"/>
                <a:cs typeface="Calibri Light"/>
                <a:sym typeface="Calibri Light"/>
              </a:defRPr>
            </a:lvl1pPr>
          </a:lstStyle>
          <a:p>
            <a:pPr/>
            <a:r>
              <a:t>Titolo Testo</a:t>
            </a:r>
          </a:p>
        </p:txBody>
      </p:sp>
      <p:sp>
        <p:nvSpPr>
          <p:cNvPr id="623" name="Corpo livello uno…"/>
          <p:cNvSpPr txBox="1"/>
          <p:nvPr>
            <p:ph type="body" sz="quarter" idx="1"/>
          </p:nvPr>
        </p:nvSpPr>
        <p:spPr>
          <a:xfrm>
            <a:off x="1524000" y="3602037"/>
            <a:ext cx="9144000" cy="1655763"/>
          </a:xfrm>
          <a:prstGeom prst="rect">
            <a:avLst/>
          </a:prstGeom>
        </p:spPr>
        <p:txBody>
          <a:bodyPr/>
          <a:lstStyle>
            <a:lvl1pPr marL="0" indent="0" algn="ctr">
              <a:buSzTx/>
              <a:buFontTx/>
              <a:buNone/>
              <a:defRPr sz="2400">
                <a:solidFill>
                  <a:srgbClr val="000000"/>
                </a:solidFill>
              </a:defRPr>
            </a:lvl1pPr>
            <a:lvl2pPr marL="0" indent="457200" algn="ctr">
              <a:buSzTx/>
              <a:buFontTx/>
              <a:buNone/>
              <a:defRPr sz="2400">
                <a:solidFill>
                  <a:srgbClr val="000000"/>
                </a:solidFill>
              </a:defRPr>
            </a:lvl2pPr>
            <a:lvl3pPr marL="0" indent="914400" algn="ctr">
              <a:buSzTx/>
              <a:buFontTx/>
              <a:buNone/>
              <a:defRPr sz="2400">
                <a:solidFill>
                  <a:srgbClr val="000000"/>
                </a:solidFill>
              </a:defRPr>
            </a:lvl3pPr>
            <a:lvl4pPr marL="0" indent="1371600" algn="ctr">
              <a:buSzTx/>
              <a:buFontTx/>
              <a:buNone/>
              <a:defRPr sz="2400">
                <a:solidFill>
                  <a:srgbClr val="000000"/>
                </a:solidFill>
              </a:defRPr>
            </a:lvl4pPr>
            <a:lvl5pPr marL="0" indent="1828800" algn="ctr">
              <a:buSzTx/>
              <a:buFontTx/>
              <a:buNone/>
              <a:defRPr sz="2400">
                <a:solidFill>
                  <a:srgbClr val="000000"/>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624" name="Numero diapositiva"/>
          <p:cNvSpPr txBox="1"/>
          <p:nvPr>
            <p:ph type="sldNum" sz="quarter" idx="2"/>
          </p:nvPr>
        </p:nvSpPr>
        <p:spPr>
          <a:xfrm>
            <a:off x="11095176" y="6404292"/>
            <a:ext cx="258624" cy="269241"/>
          </a:xfrm>
          <a:prstGeom prst="rect">
            <a:avLst/>
          </a:prstGeom>
        </p:spPr>
        <p:txBody>
          <a:bodyPr/>
          <a:lstStyle>
            <a:lvl1pPr algn="r" defTabSz="914400">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01">
    <p:bg>
      <p:bgPr>
        <a:solidFill>
          <a:srgbClr val="323951"/>
        </a:solidFill>
      </p:bgPr>
    </p:bg>
    <p:spTree>
      <p:nvGrpSpPr>
        <p:cNvPr id="1" name=""/>
        <p:cNvGrpSpPr/>
        <p:nvPr/>
      </p:nvGrpSpPr>
      <p:grpSpPr>
        <a:xfrm>
          <a:off x="0" y="0"/>
          <a:ext cx="0" cy="0"/>
          <a:chOff x="0" y="0"/>
          <a:chExt cx="0" cy="0"/>
        </a:xfrm>
      </p:grpSpPr>
      <p:sp>
        <p:nvSpPr>
          <p:cNvPr id="93" name="Picture Placeholder 30"/>
          <p:cNvSpPr/>
          <p:nvPr>
            <p:ph type="pic" idx="21"/>
          </p:nvPr>
        </p:nvSpPr>
        <p:spPr>
          <a:xfrm>
            <a:off x="1080144" y="1218529"/>
            <a:ext cx="10031715" cy="4226696"/>
          </a:xfrm>
          <a:prstGeom prst="rect">
            <a:avLst/>
          </a:prstGeom>
        </p:spPr>
        <p:txBody>
          <a:bodyPr lIns="91439" rIns="91439">
            <a:noAutofit/>
          </a:bodyPr>
          <a:lstStyle/>
          <a:p>
            <a:pPr/>
          </a:p>
        </p:txBody>
      </p:sp>
      <p:sp>
        <p:nvSpPr>
          <p:cNvPr id="94" name="Numero diapositiva"/>
          <p:cNvSpPr txBox="1"/>
          <p:nvPr>
            <p:ph type="sldNum" sz="quarter" idx="2"/>
          </p:nvPr>
        </p:nvSpPr>
        <p:spPr>
          <a:prstGeom prst="rect">
            <a:avLst/>
          </a:prstGeom>
        </p:spPr>
        <p:txBody>
          <a:bodyPr/>
          <a:lstStyle>
            <a:lvl1pPr>
              <a:defRPr>
                <a:solidFill>
                  <a:srgbClr val="A6A6A6"/>
                </a:solidFill>
              </a:defRPr>
            </a:lvl1pPr>
          </a:lstStyle>
          <a:p>
            <a:pPr/>
            <a:fld id="{86CB4B4D-7CA3-9044-876B-883B54F8677D}" type="slidenum"/>
          </a:p>
        </p:txBody>
      </p:sp>
      <p:sp>
        <p:nvSpPr>
          <p:cNvPr id="95" name="Titolo Testo"/>
          <p:cNvSpPr txBox="1"/>
          <p:nvPr>
            <p:ph type="title"/>
          </p:nvPr>
        </p:nvSpPr>
        <p:spPr>
          <a:xfrm>
            <a:off x="0" y="623555"/>
            <a:ext cx="7050285" cy="1077254"/>
          </a:xfrm>
          <a:prstGeom prst="rect">
            <a:avLst/>
          </a:prstGeom>
        </p:spPr>
        <p:txBody>
          <a:bodyPr/>
          <a:lstStyle>
            <a:lvl1pPr>
              <a:defRPr cap="all" sz="4400">
                <a:solidFill>
                  <a:srgbClr val="FFFFFF"/>
                </a:solidFill>
              </a:defRPr>
            </a:lvl1pPr>
          </a:lstStyle>
          <a:p>
            <a:pPr/>
            <a:r>
              <a:t>Titolo Testo</a:t>
            </a:r>
          </a:p>
        </p:txBody>
      </p:sp>
      <p:sp>
        <p:nvSpPr>
          <p:cNvPr id="96" name="Corpo livello uno…"/>
          <p:cNvSpPr txBox="1"/>
          <p:nvPr>
            <p:ph type="body" sz="quarter" idx="1"/>
          </p:nvPr>
        </p:nvSpPr>
        <p:spPr>
          <a:xfrm>
            <a:off x="1080142" y="5462315"/>
            <a:ext cx="10025981" cy="627335"/>
          </a:xfrm>
          <a:prstGeom prst="rect">
            <a:avLst/>
          </a:prstGeom>
        </p:spPr>
        <p:txBody>
          <a:bodyPr anchor="ctr"/>
          <a:lstStyle>
            <a:lvl1pPr marL="0" indent="0">
              <a:buSzTx/>
              <a:buFontTx/>
              <a:buNone/>
              <a:defRPr sz="3200">
                <a:solidFill>
                  <a:srgbClr val="D0CECE"/>
                </a:solidFill>
              </a:defRPr>
            </a:lvl1pPr>
            <a:lvl2pPr marL="0" indent="457200">
              <a:buSzTx/>
              <a:buFontTx/>
              <a:buNone/>
              <a:defRPr sz="3200">
                <a:solidFill>
                  <a:srgbClr val="D0CECE"/>
                </a:solidFill>
              </a:defRPr>
            </a:lvl2pPr>
            <a:lvl3pPr marL="0" indent="914400">
              <a:buSzTx/>
              <a:buFontTx/>
              <a:buNone/>
              <a:defRPr sz="3200">
                <a:solidFill>
                  <a:srgbClr val="D0CECE"/>
                </a:solidFill>
              </a:defRPr>
            </a:lvl3pPr>
            <a:lvl4pPr marL="0" indent="1371600">
              <a:buSzTx/>
              <a:buFontTx/>
              <a:buNone/>
              <a:defRPr sz="3200">
                <a:solidFill>
                  <a:srgbClr val="D0CECE"/>
                </a:solidFill>
              </a:defRPr>
            </a:lvl4pPr>
            <a:lvl5pPr marL="0" indent="1828800">
              <a:buSzTx/>
              <a:buFontTx/>
              <a:buNone/>
              <a:defRPr sz="3200">
                <a:solidFill>
                  <a:srgbClr val="D0CECE"/>
                </a:solidFill>
              </a:defRPr>
            </a:lvl5pPr>
          </a:lstStyle>
          <a:p>
            <a:pPr/>
            <a:r>
              <a:t>Corpo livello uno</a:t>
            </a:r>
          </a:p>
          <a:p>
            <a:pPr lvl="1"/>
            <a:r>
              <a:t>Corpo livello due</a:t>
            </a:r>
          </a:p>
          <a:p>
            <a:pPr lvl="2"/>
            <a:r>
              <a:t>Corpo livello tre</a:t>
            </a:r>
          </a:p>
          <a:p>
            <a:pPr lvl="3"/>
            <a:r>
              <a:t>Corpo livello quattro</a:t>
            </a:r>
          </a:p>
          <a:p>
            <a:pPr lvl="4"/>
            <a:r>
              <a:t>Corpo livello cinque</a:t>
            </a:r>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31" name="Freeform: Shape 7"/>
          <p:cNvSpPr/>
          <p:nvPr/>
        </p:nvSpPr>
        <p:spPr>
          <a:xfrm>
            <a:off x="8157843" y="6244836"/>
            <a:ext cx="4034157" cy="613164"/>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7920" y="8"/>
                </a:moveTo>
                <a:cubicBezTo>
                  <a:pt x="11525" y="151"/>
                  <a:pt x="15284" y="2239"/>
                  <a:pt x="18648" y="10512"/>
                </a:cubicBezTo>
                <a:cubicBezTo>
                  <a:pt x="19272" y="12045"/>
                  <a:pt x="19894" y="13527"/>
                  <a:pt x="20515" y="14964"/>
                </a:cubicBezTo>
                <a:lnTo>
                  <a:pt x="21600" y="17396"/>
                </a:lnTo>
                <a:lnTo>
                  <a:pt x="21600" y="21588"/>
                </a:lnTo>
                <a:lnTo>
                  <a:pt x="0" y="21588"/>
                </a:lnTo>
                <a:lnTo>
                  <a:pt x="293" y="18041"/>
                </a:lnTo>
                <a:cubicBezTo>
                  <a:pt x="476" y="16176"/>
                  <a:pt x="677" y="14452"/>
                  <a:pt x="901" y="12909"/>
                </a:cubicBezTo>
                <a:cubicBezTo>
                  <a:pt x="2293" y="3312"/>
                  <a:pt x="4401" y="231"/>
                  <a:pt x="6385" y="54"/>
                </a:cubicBezTo>
                <a:cubicBezTo>
                  <a:pt x="6893" y="7"/>
                  <a:pt x="7405" y="-12"/>
                  <a:pt x="7920" y="8"/>
                </a:cubicBezTo>
                <a:close/>
              </a:path>
            </a:pathLst>
          </a:custGeom>
          <a:solidFill>
            <a:srgbClr val="967FBA"/>
          </a:solidFill>
          <a:ln w="12700">
            <a:miter lim="400000"/>
          </a:ln>
        </p:spPr>
        <p:txBody>
          <a:bodyPr lIns="45719" rIns="45719" anchor="ctr"/>
          <a:lstStyle/>
          <a:p>
            <a:pPr algn="ctr" defTabSz="914400">
              <a:defRPr sz="1500">
                <a:solidFill>
                  <a:srgbClr val="FFFFFF"/>
                </a:solidFill>
                <a:latin typeface="Avenir Next LT Pro"/>
                <a:ea typeface="Avenir Next LT Pro"/>
                <a:cs typeface="Avenir Next LT Pro"/>
                <a:sym typeface="Avenir Next LT Pro"/>
              </a:defRPr>
            </a:pPr>
          </a:p>
        </p:txBody>
      </p:sp>
      <p:sp>
        <p:nvSpPr>
          <p:cNvPr id="632" name="Freeform: Shape 10"/>
          <p:cNvSpPr/>
          <p:nvPr/>
        </p:nvSpPr>
        <p:spPr>
          <a:xfrm>
            <a:off x="0" y="688126"/>
            <a:ext cx="448493" cy="1634253"/>
          </a:xfrm>
          <a:custGeom>
            <a:avLst/>
            <a:gdLst/>
            <a:ahLst/>
            <a:cxnLst>
              <a:cxn ang="0">
                <a:pos x="wd2" y="hd2"/>
              </a:cxn>
              <a:cxn ang="5400000">
                <a:pos x="wd2" y="hd2"/>
              </a:cxn>
              <a:cxn ang="10800000">
                <a:pos x="wd2" y="hd2"/>
              </a:cxn>
              <a:cxn ang="16200000">
                <a:pos x="wd2" y="hd2"/>
              </a:cxn>
            </a:cxnLst>
            <a:rect l="0" t="0" r="r" b="b"/>
            <a:pathLst>
              <a:path w="19779" h="21600" fill="norm" stroke="1" extrusionOk="0">
                <a:moveTo>
                  <a:pt x="0" y="0"/>
                </a:moveTo>
                <a:lnTo>
                  <a:pt x="573" y="139"/>
                </a:lnTo>
                <a:cubicBezTo>
                  <a:pt x="12278" y="3186"/>
                  <a:pt x="21600" y="7009"/>
                  <a:pt x="19475" y="11416"/>
                </a:cubicBezTo>
                <a:cubicBezTo>
                  <a:pt x="18458" y="13516"/>
                  <a:pt x="14862" y="15415"/>
                  <a:pt x="11070" y="17220"/>
                </a:cubicBezTo>
                <a:cubicBezTo>
                  <a:pt x="9488" y="17974"/>
                  <a:pt x="6823" y="19065"/>
                  <a:pt x="3290" y="20397"/>
                </a:cubicBezTo>
                <a:lnTo>
                  <a:pt x="0" y="21600"/>
                </a:lnTo>
                <a:close/>
              </a:path>
            </a:pathLst>
          </a:custGeom>
          <a:solidFill>
            <a:srgbClr val="BA9C80"/>
          </a:solidFill>
          <a:ln w="12700">
            <a:miter lim="400000"/>
          </a:ln>
        </p:spPr>
        <p:txBody>
          <a:bodyPr lIns="45719" rIns="45719" anchor="ctr"/>
          <a:lstStyle/>
          <a:p>
            <a:pPr algn="ctr" defTabSz="914400">
              <a:defRPr sz="900">
                <a:solidFill>
                  <a:srgbClr val="FFFFFF"/>
                </a:solidFill>
                <a:latin typeface="Avenir Next LT Pro"/>
                <a:ea typeface="Avenir Next LT Pro"/>
                <a:cs typeface="Avenir Next LT Pro"/>
                <a:sym typeface="Avenir Next LT Pro"/>
              </a:defRPr>
            </a:pPr>
          </a:p>
        </p:txBody>
      </p:sp>
      <p:sp>
        <p:nvSpPr>
          <p:cNvPr id="633" name="Freeform: Shape 11"/>
          <p:cNvSpPr/>
          <p:nvPr/>
        </p:nvSpPr>
        <p:spPr>
          <a:xfrm>
            <a:off x="7309459" y="6144069"/>
            <a:ext cx="4418272" cy="7181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73"/>
                </a:moveTo>
                <a:lnTo>
                  <a:pt x="14" y="21223"/>
                </a:lnTo>
                <a:cubicBezTo>
                  <a:pt x="294" y="16930"/>
                  <a:pt x="642" y="13050"/>
                  <a:pt x="1108" y="10045"/>
                </a:cubicBezTo>
                <a:cubicBezTo>
                  <a:pt x="2267" y="2572"/>
                  <a:pt x="4021" y="174"/>
                  <a:pt x="5672" y="35"/>
                </a:cubicBezTo>
                <a:lnTo>
                  <a:pt x="6949" y="0"/>
                </a:lnTo>
                <a:cubicBezTo>
                  <a:pt x="9950" y="111"/>
                  <a:pt x="13436" y="4578"/>
                  <a:pt x="15878" y="8178"/>
                </a:cubicBezTo>
                <a:cubicBezTo>
                  <a:pt x="18320" y="11778"/>
                  <a:pt x="19078" y="15087"/>
                  <a:pt x="21600" y="21600"/>
                </a:cubicBezTo>
              </a:path>
            </a:pathLst>
          </a:custGeom>
          <a:ln w="12700">
            <a:solidFill>
              <a:srgbClr val="BA7FAD"/>
            </a:solidFill>
            <a:miter/>
          </a:ln>
        </p:spPr>
        <p:txBody>
          <a:bodyPr lIns="45719" rIns="45719" anchor="ctr"/>
          <a:lstStyle/>
          <a:p>
            <a:pPr algn="ctr" defTabSz="914400">
              <a:defRPr>
                <a:solidFill>
                  <a:srgbClr val="FFFFFF"/>
                </a:solidFill>
                <a:latin typeface="Avenir Next LT Pro Light"/>
                <a:ea typeface="Avenir Next LT Pro Light"/>
                <a:cs typeface="Avenir Next LT Pro Light"/>
                <a:sym typeface="Avenir Next LT Pro Light"/>
              </a:defRPr>
            </a:pPr>
          </a:p>
        </p:txBody>
      </p:sp>
      <p:sp>
        <p:nvSpPr>
          <p:cNvPr id="634" name="Numero diapositiva"/>
          <p:cNvSpPr txBox="1"/>
          <p:nvPr>
            <p:ph type="sldNum" sz="quarter" idx="2"/>
          </p:nvPr>
        </p:nvSpPr>
        <p:spPr>
          <a:xfrm>
            <a:off x="11156344" y="6404292"/>
            <a:ext cx="273657" cy="269241"/>
          </a:xfrm>
          <a:prstGeom prst="rect">
            <a:avLst/>
          </a:prstGeom>
        </p:spPr>
        <p:txBody>
          <a:bodyPr/>
          <a:lstStyle>
            <a:lvl1pPr algn="r" defTabSz="914400">
              <a:defRPr>
                <a:solidFill>
                  <a:srgbClr val="888888">
                    <a:alpha val="70000"/>
                  </a:srgbClr>
                </a:solidFill>
                <a:latin typeface="Avenir Next LT Pro"/>
                <a:ea typeface="Avenir Next LT Pro"/>
                <a:cs typeface="Avenir Next LT Pro"/>
                <a:sym typeface="Avenir Next LT Pr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641" name="Freeform: Shape 7"/>
          <p:cNvSpPr/>
          <p:nvPr/>
        </p:nvSpPr>
        <p:spPr>
          <a:xfrm>
            <a:off x="8157843" y="6244836"/>
            <a:ext cx="4034157" cy="613164"/>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7920" y="8"/>
                </a:moveTo>
                <a:cubicBezTo>
                  <a:pt x="11525" y="151"/>
                  <a:pt x="15284" y="2239"/>
                  <a:pt x="18648" y="10512"/>
                </a:cubicBezTo>
                <a:cubicBezTo>
                  <a:pt x="19272" y="12045"/>
                  <a:pt x="19894" y="13527"/>
                  <a:pt x="20515" y="14964"/>
                </a:cubicBezTo>
                <a:lnTo>
                  <a:pt x="21600" y="17396"/>
                </a:lnTo>
                <a:lnTo>
                  <a:pt x="21600" y="21588"/>
                </a:lnTo>
                <a:lnTo>
                  <a:pt x="0" y="21588"/>
                </a:lnTo>
                <a:lnTo>
                  <a:pt x="293" y="18041"/>
                </a:lnTo>
                <a:cubicBezTo>
                  <a:pt x="476" y="16176"/>
                  <a:pt x="677" y="14452"/>
                  <a:pt x="901" y="12909"/>
                </a:cubicBezTo>
                <a:cubicBezTo>
                  <a:pt x="2293" y="3312"/>
                  <a:pt x="4401" y="231"/>
                  <a:pt x="6385" y="54"/>
                </a:cubicBezTo>
                <a:cubicBezTo>
                  <a:pt x="6893" y="7"/>
                  <a:pt x="7405" y="-12"/>
                  <a:pt x="7920" y="8"/>
                </a:cubicBezTo>
                <a:close/>
              </a:path>
            </a:pathLst>
          </a:custGeom>
          <a:solidFill>
            <a:srgbClr val="967FBA"/>
          </a:solidFill>
          <a:ln w="12700">
            <a:miter lim="400000"/>
          </a:ln>
        </p:spPr>
        <p:txBody>
          <a:bodyPr lIns="45719" rIns="45719" anchor="ctr"/>
          <a:lstStyle/>
          <a:p>
            <a:pPr algn="ctr" defTabSz="914400">
              <a:defRPr sz="1500">
                <a:solidFill>
                  <a:srgbClr val="FFFFFF"/>
                </a:solidFill>
                <a:latin typeface="Avenir Next LT Pro"/>
                <a:ea typeface="Avenir Next LT Pro"/>
                <a:cs typeface="Avenir Next LT Pro"/>
                <a:sym typeface="Avenir Next LT Pro"/>
              </a:defRPr>
            </a:pPr>
          </a:p>
        </p:txBody>
      </p:sp>
      <p:sp>
        <p:nvSpPr>
          <p:cNvPr id="642" name="Freeform: Shape 10"/>
          <p:cNvSpPr/>
          <p:nvPr/>
        </p:nvSpPr>
        <p:spPr>
          <a:xfrm>
            <a:off x="0" y="688126"/>
            <a:ext cx="448493" cy="1634253"/>
          </a:xfrm>
          <a:custGeom>
            <a:avLst/>
            <a:gdLst/>
            <a:ahLst/>
            <a:cxnLst>
              <a:cxn ang="0">
                <a:pos x="wd2" y="hd2"/>
              </a:cxn>
              <a:cxn ang="5400000">
                <a:pos x="wd2" y="hd2"/>
              </a:cxn>
              <a:cxn ang="10800000">
                <a:pos x="wd2" y="hd2"/>
              </a:cxn>
              <a:cxn ang="16200000">
                <a:pos x="wd2" y="hd2"/>
              </a:cxn>
            </a:cxnLst>
            <a:rect l="0" t="0" r="r" b="b"/>
            <a:pathLst>
              <a:path w="19779" h="21600" fill="norm" stroke="1" extrusionOk="0">
                <a:moveTo>
                  <a:pt x="0" y="0"/>
                </a:moveTo>
                <a:lnTo>
                  <a:pt x="573" y="139"/>
                </a:lnTo>
                <a:cubicBezTo>
                  <a:pt x="12278" y="3186"/>
                  <a:pt x="21600" y="7009"/>
                  <a:pt x="19475" y="11416"/>
                </a:cubicBezTo>
                <a:cubicBezTo>
                  <a:pt x="18458" y="13516"/>
                  <a:pt x="14862" y="15415"/>
                  <a:pt x="11070" y="17220"/>
                </a:cubicBezTo>
                <a:cubicBezTo>
                  <a:pt x="9488" y="17974"/>
                  <a:pt x="6823" y="19065"/>
                  <a:pt x="3290" y="20397"/>
                </a:cubicBezTo>
                <a:lnTo>
                  <a:pt x="0" y="21600"/>
                </a:lnTo>
                <a:close/>
              </a:path>
            </a:pathLst>
          </a:custGeom>
          <a:solidFill>
            <a:srgbClr val="BA9C80"/>
          </a:solidFill>
          <a:ln w="12700">
            <a:miter lim="400000"/>
          </a:ln>
        </p:spPr>
        <p:txBody>
          <a:bodyPr lIns="45719" rIns="45719" anchor="ctr"/>
          <a:lstStyle/>
          <a:p>
            <a:pPr algn="ctr" defTabSz="914400">
              <a:defRPr sz="900">
                <a:solidFill>
                  <a:srgbClr val="FFFFFF"/>
                </a:solidFill>
                <a:latin typeface="Avenir Next LT Pro"/>
                <a:ea typeface="Avenir Next LT Pro"/>
                <a:cs typeface="Avenir Next LT Pro"/>
                <a:sym typeface="Avenir Next LT Pro"/>
              </a:defRPr>
            </a:pPr>
          </a:p>
        </p:txBody>
      </p:sp>
      <p:sp>
        <p:nvSpPr>
          <p:cNvPr id="643" name="Freeform: Shape 11"/>
          <p:cNvSpPr/>
          <p:nvPr/>
        </p:nvSpPr>
        <p:spPr>
          <a:xfrm>
            <a:off x="7309459" y="6144069"/>
            <a:ext cx="4418272" cy="7181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73"/>
                </a:moveTo>
                <a:lnTo>
                  <a:pt x="14" y="21223"/>
                </a:lnTo>
                <a:cubicBezTo>
                  <a:pt x="294" y="16930"/>
                  <a:pt x="642" y="13050"/>
                  <a:pt x="1108" y="10045"/>
                </a:cubicBezTo>
                <a:cubicBezTo>
                  <a:pt x="2267" y="2572"/>
                  <a:pt x="4021" y="174"/>
                  <a:pt x="5672" y="35"/>
                </a:cubicBezTo>
                <a:lnTo>
                  <a:pt x="6949" y="0"/>
                </a:lnTo>
                <a:cubicBezTo>
                  <a:pt x="9950" y="111"/>
                  <a:pt x="13436" y="4578"/>
                  <a:pt x="15878" y="8178"/>
                </a:cubicBezTo>
                <a:cubicBezTo>
                  <a:pt x="18320" y="11778"/>
                  <a:pt x="19078" y="15087"/>
                  <a:pt x="21600" y="21600"/>
                </a:cubicBezTo>
              </a:path>
            </a:pathLst>
          </a:custGeom>
          <a:ln w="12700">
            <a:solidFill>
              <a:srgbClr val="BA7FAD"/>
            </a:solidFill>
            <a:miter/>
          </a:ln>
        </p:spPr>
        <p:txBody>
          <a:bodyPr lIns="45719" rIns="45719" anchor="ctr"/>
          <a:lstStyle/>
          <a:p>
            <a:pPr algn="ctr" defTabSz="914400">
              <a:defRPr>
                <a:solidFill>
                  <a:srgbClr val="FFFFFF"/>
                </a:solidFill>
                <a:latin typeface="Avenir Next LT Pro Light"/>
                <a:ea typeface="Avenir Next LT Pro Light"/>
                <a:cs typeface="Avenir Next LT Pro Light"/>
                <a:sym typeface="Avenir Next LT Pro Light"/>
              </a:defRPr>
            </a:pPr>
          </a:p>
        </p:txBody>
      </p:sp>
      <p:sp>
        <p:nvSpPr>
          <p:cNvPr id="644" name="Titolo Testo"/>
          <p:cNvSpPr txBox="1"/>
          <p:nvPr>
            <p:ph type="title"/>
          </p:nvPr>
        </p:nvSpPr>
        <p:spPr>
          <a:xfrm>
            <a:off x="762000" y="762000"/>
            <a:ext cx="10668000" cy="1524000"/>
          </a:xfrm>
          <a:prstGeom prst="rect">
            <a:avLst/>
          </a:prstGeom>
        </p:spPr>
        <p:txBody>
          <a:bodyPr/>
          <a:lstStyle>
            <a:lvl1pPr>
              <a:defRPr b="0" sz="4400">
                <a:solidFill>
                  <a:srgbClr val="000000"/>
                </a:solidFill>
                <a:latin typeface="Sitka Subheading"/>
                <a:ea typeface="Sitka Subheading"/>
                <a:cs typeface="Sitka Subheading"/>
                <a:sym typeface="Sitka Subheading"/>
              </a:defRPr>
            </a:lvl1pPr>
          </a:lstStyle>
          <a:p>
            <a:pPr/>
            <a:r>
              <a:t>Titolo Testo</a:t>
            </a:r>
          </a:p>
        </p:txBody>
      </p:sp>
      <p:sp>
        <p:nvSpPr>
          <p:cNvPr id="645" name="Corpo livello uno…"/>
          <p:cNvSpPr txBox="1"/>
          <p:nvPr>
            <p:ph type="body" idx="1"/>
          </p:nvPr>
        </p:nvSpPr>
        <p:spPr>
          <a:xfrm>
            <a:off x="762000" y="2286000"/>
            <a:ext cx="10668000" cy="3818083"/>
          </a:xfrm>
          <a:prstGeom prst="rect">
            <a:avLst/>
          </a:prstGeom>
        </p:spPr>
        <p:txBody>
          <a:bodyPr/>
          <a:lstStyle>
            <a:lvl1pPr>
              <a:lnSpc>
                <a:spcPct val="125000"/>
              </a:lnSpc>
              <a:defRPr sz="2800">
                <a:solidFill>
                  <a:srgbClr val="000000">
                    <a:alpha val="70000"/>
                  </a:srgbClr>
                </a:solidFill>
                <a:latin typeface="Avenir Next LT Pro"/>
                <a:ea typeface="Avenir Next LT Pro"/>
                <a:cs typeface="Avenir Next LT Pro"/>
                <a:sym typeface="Avenir Next LT Pro"/>
              </a:defRPr>
            </a:lvl1pPr>
            <a:lvl2pPr marL="723900" indent="-266700">
              <a:lnSpc>
                <a:spcPct val="125000"/>
              </a:lnSpc>
              <a:defRPr sz="2800">
                <a:solidFill>
                  <a:srgbClr val="000000">
                    <a:alpha val="70000"/>
                  </a:srgbClr>
                </a:solidFill>
                <a:latin typeface="Avenir Next LT Pro"/>
                <a:ea typeface="Avenir Next LT Pro"/>
                <a:cs typeface="Avenir Next LT Pro"/>
                <a:sym typeface="Avenir Next LT Pro"/>
              </a:defRPr>
            </a:lvl2pPr>
            <a:lvl3pPr marL="1234439" indent="-320039">
              <a:lnSpc>
                <a:spcPct val="125000"/>
              </a:lnSpc>
              <a:defRPr sz="2800">
                <a:solidFill>
                  <a:srgbClr val="000000">
                    <a:alpha val="70000"/>
                  </a:srgbClr>
                </a:solidFill>
                <a:latin typeface="Avenir Next LT Pro"/>
                <a:ea typeface="Avenir Next LT Pro"/>
                <a:cs typeface="Avenir Next LT Pro"/>
                <a:sym typeface="Avenir Next LT Pro"/>
              </a:defRPr>
            </a:lvl3pPr>
            <a:lvl4pPr marL="1727200" indent="-355600">
              <a:lnSpc>
                <a:spcPct val="125000"/>
              </a:lnSpc>
              <a:defRPr sz="2800">
                <a:solidFill>
                  <a:srgbClr val="000000">
                    <a:alpha val="70000"/>
                  </a:srgbClr>
                </a:solidFill>
                <a:latin typeface="Avenir Next LT Pro"/>
                <a:ea typeface="Avenir Next LT Pro"/>
                <a:cs typeface="Avenir Next LT Pro"/>
                <a:sym typeface="Avenir Next LT Pro"/>
              </a:defRPr>
            </a:lvl4pPr>
            <a:lvl5pPr marL="2184400" indent="-355600">
              <a:lnSpc>
                <a:spcPct val="125000"/>
              </a:lnSpc>
              <a:defRPr sz="2800">
                <a:solidFill>
                  <a:srgbClr val="000000">
                    <a:alpha val="70000"/>
                  </a:srgbClr>
                </a:solidFill>
                <a:latin typeface="Avenir Next LT Pro"/>
                <a:ea typeface="Avenir Next LT Pro"/>
                <a:cs typeface="Avenir Next LT Pro"/>
                <a:sym typeface="Avenir Next LT Pro"/>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646" name="Numero diapositiva"/>
          <p:cNvSpPr txBox="1"/>
          <p:nvPr>
            <p:ph type="sldNum" sz="quarter" idx="2"/>
          </p:nvPr>
        </p:nvSpPr>
        <p:spPr>
          <a:xfrm>
            <a:off x="11156344" y="6404292"/>
            <a:ext cx="273657" cy="269241"/>
          </a:xfrm>
          <a:prstGeom prst="rect">
            <a:avLst/>
          </a:prstGeom>
        </p:spPr>
        <p:txBody>
          <a:bodyPr/>
          <a:lstStyle>
            <a:lvl1pPr algn="r" defTabSz="914400">
              <a:defRPr>
                <a:solidFill>
                  <a:srgbClr val="888888">
                    <a:alpha val="70000"/>
                  </a:srgbClr>
                </a:solidFill>
                <a:latin typeface="Avenir Next LT Pro"/>
                <a:ea typeface="Avenir Next LT Pro"/>
                <a:cs typeface="Avenir Next LT Pro"/>
                <a:sym typeface="Avenir Next LT Pr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rey">
    <p:spTree>
      <p:nvGrpSpPr>
        <p:cNvPr id="1" name=""/>
        <p:cNvGrpSpPr/>
        <p:nvPr/>
      </p:nvGrpSpPr>
      <p:grpSpPr>
        <a:xfrm>
          <a:off x="0" y="0"/>
          <a:ext cx="0" cy="0"/>
          <a:chOff x="0" y="0"/>
          <a:chExt cx="0" cy="0"/>
        </a:xfrm>
      </p:grpSpPr>
      <p:sp>
        <p:nvSpPr>
          <p:cNvPr id="653" name="Titolo Testo"/>
          <p:cNvSpPr txBox="1"/>
          <p:nvPr>
            <p:ph type="title"/>
          </p:nvPr>
        </p:nvSpPr>
        <p:spPr>
          <a:xfrm>
            <a:off x="838200" y="-1"/>
            <a:ext cx="10515600" cy="885083"/>
          </a:xfrm>
          <a:prstGeom prst="rect">
            <a:avLst/>
          </a:prstGeom>
        </p:spPr>
        <p:txBody>
          <a:bodyPr anchor="t"/>
          <a:lstStyle>
            <a:lvl1pPr algn="ctr"/>
          </a:lstStyle>
          <a:p>
            <a:pPr/>
            <a:r>
              <a:t>Titolo Testo</a:t>
            </a:r>
          </a:p>
        </p:txBody>
      </p:sp>
      <p:grpSp>
        <p:nvGrpSpPr>
          <p:cNvPr id="659" name="Group 7"/>
          <p:cNvGrpSpPr/>
          <p:nvPr/>
        </p:nvGrpSpPr>
        <p:grpSpPr>
          <a:xfrm>
            <a:off x="11634465" y="6204044"/>
            <a:ext cx="557535" cy="653956"/>
            <a:chOff x="0" y="0"/>
            <a:chExt cx="557534" cy="653955"/>
          </a:xfrm>
        </p:grpSpPr>
        <p:sp>
          <p:nvSpPr>
            <p:cNvPr id="654" name="Freeform 66"/>
            <p:cNvSpPr/>
            <p:nvPr/>
          </p:nvSpPr>
          <p:spPr>
            <a:xfrm>
              <a:off x="0" y="0"/>
              <a:ext cx="325870" cy="4288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873" y="11425"/>
                  </a:lnTo>
                  <a:lnTo>
                    <a:pt x="0" y="3461"/>
                  </a:lnTo>
                  <a:lnTo>
                    <a:pt x="19549" y="0"/>
                  </a:lnTo>
                  <a:lnTo>
                    <a:pt x="21600" y="21600"/>
                  </a:lnTo>
                  <a:close/>
                </a:path>
              </a:pathLst>
            </a:custGeom>
            <a:solidFill>
              <a:srgbClr val="E6E5E6"/>
            </a:solidFill>
            <a:ln w="12700" cap="flat">
              <a:noFill/>
              <a:miter lim="400000"/>
            </a:ln>
            <a:effectLst/>
          </p:spPr>
          <p:txBody>
            <a:bodyPr wrap="square" lIns="45719" tIns="45719" rIns="45719" bIns="45719" numCol="1" anchor="t">
              <a:noAutofit/>
            </a:bodyPr>
            <a:lstStyle/>
            <a:p>
              <a:pPr/>
            </a:p>
          </p:txBody>
        </p:sp>
        <p:sp>
          <p:nvSpPr>
            <p:cNvPr id="655" name="Freeform 67"/>
            <p:cNvSpPr/>
            <p:nvPr/>
          </p:nvSpPr>
          <p:spPr>
            <a:xfrm>
              <a:off x="66981" y="10216"/>
              <a:ext cx="260067" cy="503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75" y="21600"/>
                  </a:moveTo>
                  <a:lnTo>
                    <a:pt x="21600" y="18405"/>
                  </a:lnTo>
                  <a:lnTo>
                    <a:pt x="19023" y="0"/>
                  </a:lnTo>
                  <a:lnTo>
                    <a:pt x="0" y="5748"/>
                  </a:lnTo>
                  <a:lnTo>
                    <a:pt x="8675" y="21600"/>
                  </a:lnTo>
                  <a:close/>
                </a:path>
              </a:pathLst>
            </a:custGeom>
            <a:solidFill>
              <a:srgbClr val="1A191A"/>
            </a:solidFill>
            <a:ln w="12700" cap="flat">
              <a:noFill/>
              <a:miter lim="400000"/>
            </a:ln>
            <a:effectLst/>
          </p:spPr>
          <p:txBody>
            <a:bodyPr wrap="square" lIns="45719" tIns="45719" rIns="45719" bIns="45719" numCol="1" anchor="t">
              <a:noAutofit/>
            </a:bodyPr>
            <a:lstStyle/>
            <a:p>
              <a:pPr/>
            </a:p>
          </p:txBody>
        </p:sp>
        <p:sp>
          <p:nvSpPr>
            <p:cNvPr id="656" name="Freeform 68"/>
            <p:cNvSpPr/>
            <p:nvPr/>
          </p:nvSpPr>
          <p:spPr>
            <a:xfrm>
              <a:off x="66654" y="111755"/>
              <a:ext cx="291781" cy="4965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24"/>
                  </a:moveTo>
                  <a:lnTo>
                    <a:pt x="21600" y="0"/>
                  </a:lnTo>
                  <a:lnTo>
                    <a:pt x="21600" y="21600"/>
                  </a:lnTo>
                  <a:lnTo>
                    <a:pt x="1771" y="16253"/>
                  </a:lnTo>
                  <a:lnTo>
                    <a:pt x="0" y="924"/>
                  </a:lnTo>
                  <a:close/>
                </a:path>
              </a:pathLst>
            </a:custGeom>
            <a:solidFill>
              <a:srgbClr val="BFBFBF"/>
            </a:solidFill>
            <a:ln w="12700" cap="flat">
              <a:noFill/>
              <a:miter lim="400000"/>
            </a:ln>
            <a:effectLst/>
          </p:spPr>
          <p:txBody>
            <a:bodyPr wrap="square" lIns="45719" tIns="45719" rIns="45719" bIns="45719" numCol="1" anchor="t">
              <a:noAutofit/>
            </a:bodyPr>
            <a:lstStyle/>
            <a:p>
              <a:pPr/>
            </a:p>
          </p:txBody>
        </p:sp>
        <p:sp>
          <p:nvSpPr>
            <p:cNvPr id="657" name="Freeform 69"/>
            <p:cNvSpPr/>
            <p:nvPr/>
          </p:nvSpPr>
          <p:spPr>
            <a:xfrm>
              <a:off x="194167" y="111755"/>
              <a:ext cx="164268" cy="5205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434" y="21600"/>
                  </a:lnTo>
                  <a:lnTo>
                    <a:pt x="0" y="3816"/>
                  </a:lnTo>
                  <a:lnTo>
                    <a:pt x="21600" y="0"/>
                  </a:lnTo>
                  <a:lnTo>
                    <a:pt x="21600" y="21600"/>
                  </a:lnTo>
                  <a:close/>
                </a:path>
              </a:pathLst>
            </a:custGeom>
            <a:solidFill>
              <a:srgbClr val="1A191A"/>
            </a:solidFill>
            <a:ln w="12700" cap="flat">
              <a:noFill/>
              <a:miter lim="400000"/>
            </a:ln>
            <a:effectLst/>
          </p:spPr>
          <p:txBody>
            <a:bodyPr wrap="square" lIns="45719" tIns="45719" rIns="45719" bIns="45719" numCol="1" anchor="t">
              <a:noAutofit/>
            </a:bodyPr>
            <a:lstStyle/>
            <a:p>
              <a:pPr/>
            </a:p>
          </p:txBody>
        </p:sp>
        <p:sp>
          <p:nvSpPr>
            <p:cNvPr id="658" name="Freeform 74"/>
            <p:cNvSpPr/>
            <p:nvPr/>
          </p:nvSpPr>
          <p:spPr>
            <a:xfrm>
              <a:off x="193342" y="205362"/>
              <a:ext cx="364193" cy="44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80" y="13"/>
                  </a:moveTo>
                  <a:lnTo>
                    <a:pt x="0" y="13"/>
                  </a:lnTo>
                  <a:lnTo>
                    <a:pt x="0" y="21600"/>
                  </a:lnTo>
                  <a:lnTo>
                    <a:pt x="21562" y="21600"/>
                  </a:lnTo>
                  <a:lnTo>
                    <a:pt x="21600" y="0"/>
                  </a:lnTo>
                  <a:lnTo>
                    <a:pt x="13680" y="13"/>
                  </a:lnTo>
                  <a:close/>
                </a:path>
              </a:pathLst>
            </a:custGeom>
            <a:solidFill>
              <a:srgbClr val="404040"/>
            </a:solidFill>
            <a:ln w="12700" cap="flat">
              <a:noFill/>
              <a:miter lim="400000"/>
            </a:ln>
            <a:effectLst/>
          </p:spPr>
          <p:txBody>
            <a:bodyPr wrap="square" lIns="45719" tIns="45719" rIns="45719" bIns="45719" numCol="1" anchor="t">
              <a:noAutofit/>
            </a:bodyPr>
            <a:lstStyle/>
            <a:p>
              <a:pPr/>
            </a:p>
          </p:txBody>
        </p:sp>
      </p:grpSp>
      <p:sp>
        <p:nvSpPr>
          <p:cNvPr id="660" name="Numero diapositiva"/>
          <p:cNvSpPr txBox="1"/>
          <p:nvPr>
            <p:ph type="sldNum" sz="quarter" idx="2"/>
          </p:nvPr>
        </p:nvSpPr>
        <p:spPr>
          <a:xfrm>
            <a:off x="11900532" y="6480221"/>
            <a:ext cx="258624" cy="269241"/>
          </a:xfrm>
          <a:prstGeom prst="rect">
            <a:avLst/>
          </a:prstGeom>
        </p:spPr>
        <p:txBody>
          <a:bodyPr/>
          <a:lstStyle/>
          <a:p>
            <a:pPr/>
            <a:fld id="{86CB4B4D-7CA3-9044-876B-883B54F8677D}" type="slidenum"/>
          </a:p>
        </p:txBody>
      </p:sp>
      <p:sp>
        <p:nvSpPr>
          <p:cNvPr id="661" name="Corpo livello uno…"/>
          <p:cNvSpPr txBox="1"/>
          <p:nvPr>
            <p:ph type="body" idx="1"/>
          </p:nvPr>
        </p:nvSpPr>
        <p:spPr>
          <a:xfrm>
            <a:off x="609600" y="885080"/>
            <a:ext cx="10972800" cy="5595142"/>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Insert Slide White">
    <p:spTree>
      <p:nvGrpSpPr>
        <p:cNvPr id="1" name=""/>
        <p:cNvGrpSpPr/>
        <p:nvPr/>
      </p:nvGrpSpPr>
      <p:grpSpPr>
        <a:xfrm>
          <a:off x="0" y="0"/>
          <a:ext cx="0" cy="0"/>
          <a:chOff x="0" y="0"/>
          <a:chExt cx="0" cy="0"/>
        </a:xfrm>
      </p:grpSpPr>
      <p:sp>
        <p:nvSpPr>
          <p:cNvPr id="668" name="© Copyright Showeet.com"/>
          <p:cNvSpPr txBox="1"/>
          <p:nvPr/>
        </p:nvSpPr>
        <p:spPr>
          <a:xfrm rot="5400000">
            <a:off x="11656739" y="5755630"/>
            <a:ext cx="174281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200"/>
            </a:lvl1pPr>
          </a:lstStyle>
          <a:p>
            <a:pPr/>
            <a:r>
              <a:t>© Copyright Showeet.com</a:t>
            </a:r>
          </a:p>
        </p:txBody>
      </p:sp>
      <p:sp>
        <p:nvSpPr>
          <p:cNvPr id="669" name="Titolo Testo"/>
          <p:cNvSpPr txBox="1"/>
          <p:nvPr>
            <p:ph type="title"/>
          </p:nvPr>
        </p:nvSpPr>
        <p:spPr>
          <a:xfrm>
            <a:off x="3539716" y="764704"/>
            <a:ext cx="5112569" cy="2387601"/>
          </a:xfrm>
          <a:prstGeom prst="rect">
            <a:avLst/>
          </a:prstGeom>
        </p:spPr>
        <p:txBody>
          <a:bodyPr anchor="b"/>
          <a:lstStyle>
            <a:lvl1pPr algn="ctr" defTabSz="914353">
              <a:defRPr b="0" cap="all" sz="6000">
                <a:solidFill>
                  <a:srgbClr val="1E2631"/>
                </a:solidFill>
              </a:defRPr>
            </a:lvl1pPr>
          </a:lstStyle>
          <a:p>
            <a:pPr/>
            <a:r>
              <a:t>Titolo Testo</a:t>
            </a:r>
          </a:p>
        </p:txBody>
      </p:sp>
      <p:sp>
        <p:nvSpPr>
          <p:cNvPr id="670" name="Corpo livello uno…"/>
          <p:cNvSpPr txBox="1"/>
          <p:nvPr>
            <p:ph type="body" sz="quarter" idx="1"/>
          </p:nvPr>
        </p:nvSpPr>
        <p:spPr>
          <a:xfrm>
            <a:off x="3539716" y="3244377"/>
            <a:ext cx="5112569" cy="1655765"/>
          </a:xfrm>
          <a:prstGeom prst="rect">
            <a:avLst/>
          </a:prstGeom>
        </p:spPr>
        <p:txBody>
          <a:bodyPr/>
          <a:lstStyle>
            <a:lvl1pPr marL="0" indent="0" algn="ctr" defTabSz="914353">
              <a:buSzTx/>
              <a:buFontTx/>
              <a:buNone/>
              <a:defRPr cap="all" sz="2400">
                <a:solidFill>
                  <a:srgbClr val="1E2631"/>
                </a:solidFill>
              </a:defRPr>
            </a:lvl1pPr>
            <a:lvl2pPr marL="0" indent="457178" algn="ctr" defTabSz="914353">
              <a:buSzTx/>
              <a:buFontTx/>
              <a:buNone/>
              <a:defRPr cap="all" sz="2400">
                <a:solidFill>
                  <a:srgbClr val="1E2631"/>
                </a:solidFill>
              </a:defRPr>
            </a:lvl2pPr>
            <a:lvl3pPr marL="0" indent="914353" algn="ctr" defTabSz="914353">
              <a:buSzTx/>
              <a:buFontTx/>
              <a:buNone/>
              <a:defRPr cap="all" sz="2400">
                <a:solidFill>
                  <a:srgbClr val="1E2631"/>
                </a:solidFill>
              </a:defRPr>
            </a:lvl3pPr>
            <a:lvl4pPr marL="0" indent="1371531" algn="ctr" defTabSz="914353">
              <a:buSzTx/>
              <a:buFontTx/>
              <a:buNone/>
              <a:defRPr cap="all" sz="2400">
                <a:solidFill>
                  <a:srgbClr val="1E2631"/>
                </a:solidFill>
              </a:defRPr>
            </a:lvl4pPr>
            <a:lvl5pPr marL="0" indent="1828708" algn="ctr" defTabSz="914353">
              <a:buSzTx/>
              <a:buFontTx/>
              <a:buNone/>
              <a:defRPr cap="all" sz="2400">
                <a:solidFill>
                  <a:srgbClr val="1E2631"/>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671" name="Numero diapositiva"/>
          <p:cNvSpPr txBox="1"/>
          <p:nvPr>
            <p:ph type="sldNum" sz="quarter" idx="2"/>
          </p:nvPr>
        </p:nvSpPr>
        <p:spPr>
          <a:xfrm>
            <a:off x="5892800" y="6172200"/>
            <a:ext cx="2844800" cy="368301"/>
          </a:xfrm>
          <a:prstGeom prst="rect">
            <a:avLst/>
          </a:prstGeom>
        </p:spPr>
        <p:txBody>
          <a:bodyPr/>
          <a:lstStyle>
            <a:lvl1pPr algn="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白紙">
    <p:bg>
      <p:bgPr>
        <a:solidFill>
          <a:srgbClr val="000000"/>
        </a:solidFill>
      </p:bgPr>
    </p:bg>
    <p:spTree>
      <p:nvGrpSpPr>
        <p:cNvPr id="1" name=""/>
        <p:cNvGrpSpPr/>
        <p:nvPr/>
      </p:nvGrpSpPr>
      <p:grpSpPr>
        <a:xfrm>
          <a:off x="0" y="0"/>
          <a:ext cx="0" cy="0"/>
          <a:chOff x="0" y="0"/>
          <a:chExt cx="0" cy="0"/>
        </a:xfrm>
      </p:grpSpPr>
      <p:sp>
        <p:nvSpPr>
          <p:cNvPr id="678" name="Numero diapositiva"/>
          <p:cNvSpPr txBox="1"/>
          <p:nvPr>
            <p:ph type="sldNum" sz="quarter" idx="2"/>
          </p:nvPr>
        </p:nvSpPr>
        <p:spPr>
          <a:xfrm>
            <a:off x="11095176" y="6404292"/>
            <a:ext cx="258624" cy="269241"/>
          </a:xfrm>
          <a:prstGeom prst="rect">
            <a:avLst/>
          </a:prstGeom>
        </p:spPr>
        <p:txBody>
          <a:bodyPr/>
          <a:lstStyle>
            <a:lvl1pPr algn="r" defTabSz="914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とコンテンツ">
    <p:spTree>
      <p:nvGrpSpPr>
        <p:cNvPr id="1" name=""/>
        <p:cNvGrpSpPr/>
        <p:nvPr/>
      </p:nvGrpSpPr>
      <p:grpSpPr>
        <a:xfrm>
          <a:off x="0" y="0"/>
          <a:ext cx="0" cy="0"/>
          <a:chOff x="0" y="0"/>
          <a:chExt cx="0" cy="0"/>
        </a:xfrm>
      </p:grpSpPr>
      <p:sp>
        <p:nvSpPr>
          <p:cNvPr id="685" name="Titolo Testo"/>
          <p:cNvSpPr txBox="1"/>
          <p:nvPr>
            <p:ph type="title"/>
          </p:nvPr>
        </p:nvSpPr>
        <p:spPr>
          <a:xfrm>
            <a:off x="838200" y="365125"/>
            <a:ext cx="10515600" cy="1325563"/>
          </a:xfrm>
          <a:prstGeom prst="rect">
            <a:avLst/>
          </a:prstGeom>
        </p:spPr>
        <p:txBody>
          <a:bodyPr/>
          <a:lstStyle>
            <a:lvl1pPr>
              <a:defRPr b="0" sz="4400">
                <a:solidFill>
                  <a:srgbClr val="000000"/>
                </a:solidFill>
                <a:latin typeface="Calibri Light"/>
                <a:ea typeface="Calibri Light"/>
                <a:cs typeface="Calibri Light"/>
                <a:sym typeface="Calibri Light"/>
              </a:defRPr>
            </a:lvl1pPr>
          </a:lstStyle>
          <a:p>
            <a:pPr/>
            <a:r>
              <a:t>Titolo Testo</a:t>
            </a:r>
          </a:p>
        </p:txBody>
      </p:sp>
      <p:sp>
        <p:nvSpPr>
          <p:cNvPr id="686" name="Corpo livello uno…"/>
          <p:cNvSpPr txBox="1"/>
          <p:nvPr>
            <p:ph type="body" idx="1"/>
          </p:nvPr>
        </p:nvSpPr>
        <p:spPr>
          <a:prstGeom prst="rect">
            <a:avLst/>
          </a:prstGeom>
        </p:spPr>
        <p:txBody>
          <a:bodyPr/>
          <a:lstStyle>
            <a:lvl1pPr>
              <a:defRPr sz="2800">
                <a:solidFill>
                  <a:srgbClr val="000000"/>
                </a:solidFill>
              </a:defRPr>
            </a:lvl1pPr>
            <a:lvl2pPr marL="723900" indent="-266700">
              <a:defRPr sz="2800">
                <a:solidFill>
                  <a:srgbClr val="000000"/>
                </a:solidFill>
              </a:defRPr>
            </a:lvl2pPr>
            <a:lvl3pPr marL="1234439" indent="-320039">
              <a:defRPr sz="2800">
                <a:solidFill>
                  <a:srgbClr val="000000"/>
                </a:solidFill>
              </a:defRPr>
            </a:lvl3pPr>
            <a:lvl4pPr marL="1727200" indent="-355600">
              <a:defRPr sz="2800">
                <a:solidFill>
                  <a:srgbClr val="000000"/>
                </a:solidFill>
              </a:defRPr>
            </a:lvl4pPr>
            <a:lvl5pPr marL="2184400" indent="-355600">
              <a:defRPr sz="2800">
                <a:solidFill>
                  <a:srgbClr val="000000"/>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687" name="Numero diapositiva"/>
          <p:cNvSpPr txBox="1"/>
          <p:nvPr>
            <p:ph type="sldNum" sz="quarter" idx="2"/>
          </p:nvPr>
        </p:nvSpPr>
        <p:spPr>
          <a:xfrm>
            <a:off x="11095176" y="6404292"/>
            <a:ext cx="258624" cy="269241"/>
          </a:xfrm>
          <a:prstGeom prst="rect">
            <a:avLst/>
          </a:prstGeom>
        </p:spPr>
        <p:txBody>
          <a:bodyPr/>
          <a:lstStyle>
            <a:lvl1pPr algn="r" defTabSz="914400">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694" name="Titolo Testo"/>
          <p:cNvSpPr txBox="1"/>
          <p:nvPr>
            <p:ph type="title"/>
          </p:nvPr>
        </p:nvSpPr>
        <p:spPr>
          <a:xfrm>
            <a:off x="838200" y="365125"/>
            <a:ext cx="10515600" cy="1325563"/>
          </a:xfrm>
          <a:prstGeom prst="rect">
            <a:avLst/>
          </a:prstGeom>
        </p:spPr>
        <p:txBody>
          <a:bodyPr/>
          <a:lstStyle>
            <a:lvl1pPr>
              <a:defRPr b="0" sz="4400">
                <a:solidFill>
                  <a:srgbClr val="000000"/>
                </a:solidFill>
                <a:latin typeface="Calibri Light"/>
                <a:ea typeface="Calibri Light"/>
                <a:cs typeface="Calibri Light"/>
                <a:sym typeface="Calibri Light"/>
              </a:defRPr>
            </a:lvl1pPr>
          </a:lstStyle>
          <a:p>
            <a:pPr/>
            <a:r>
              <a:t>Titolo Testo</a:t>
            </a:r>
          </a:p>
        </p:txBody>
      </p:sp>
      <p:sp>
        <p:nvSpPr>
          <p:cNvPr id="695" name="Numero diapositiva"/>
          <p:cNvSpPr txBox="1"/>
          <p:nvPr>
            <p:ph type="sldNum" sz="quarter" idx="2"/>
          </p:nvPr>
        </p:nvSpPr>
        <p:spPr>
          <a:xfrm>
            <a:off x="11095176" y="6404292"/>
            <a:ext cx="258624" cy="269241"/>
          </a:xfrm>
          <a:prstGeom prst="rect">
            <a:avLst/>
          </a:prstGeom>
        </p:spPr>
        <p:txBody>
          <a:bodyPr/>
          <a:lstStyle>
            <a:lvl1pPr algn="r" defTabSz="914400">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とコンテンツ">
    <p:spTree>
      <p:nvGrpSpPr>
        <p:cNvPr id="1" name=""/>
        <p:cNvGrpSpPr/>
        <p:nvPr/>
      </p:nvGrpSpPr>
      <p:grpSpPr>
        <a:xfrm>
          <a:off x="0" y="0"/>
          <a:ext cx="0" cy="0"/>
          <a:chOff x="0" y="0"/>
          <a:chExt cx="0" cy="0"/>
        </a:xfrm>
      </p:grpSpPr>
      <p:sp>
        <p:nvSpPr>
          <p:cNvPr id="702" name="正方形/長方形 12"/>
          <p:cNvSpPr/>
          <p:nvPr/>
        </p:nvSpPr>
        <p:spPr>
          <a:xfrm>
            <a:off x="10109637" y="60325"/>
            <a:ext cx="536029" cy="599092"/>
          </a:xfrm>
          <a:prstGeom prst="rect">
            <a:avLst/>
          </a:prstGeom>
          <a:gradFill>
            <a:gsLst>
              <a:gs pos="0">
                <a:srgbClr val="474747"/>
              </a:gs>
              <a:gs pos="50000">
                <a:srgbClr val="000000"/>
              </a:gs>
              <a:gs pos="100000">
                <a:srgbClr val="000000"/>
              </a:gs>
            </a:gsLst>
            <a:lin ang="5400000"/>
          </a:gradFill>
          <a:ln w="12700">
            <a:miter lim="400000"/>
          </a:ln>
        </p:spPr>
        <p:txBody>
          <a:bodyPr lIns="45719" rIns="45719" anchor="ctr"/>
          <a:lstStyle/>
          <a:p>
            <a:pPr algn="ctr" defTabSz="914400">
              <a:defRPr sz="2000">
                <a:solidFill>
                  <a:srgbClr val="FFFFFF"/>
                </a:solidFill>
                <a:latin typeface="Times New Roman"/>
                <a:ea typeface="Times New Roman"/>
                <a:cs typeface="Times New Roman"/>
                <a:sym typeface="Times New Roman"/>
              </a:defRPr>
            </a:pPr>
          </a:p>
        </p:txBody>
      </p:sp>
      <p:sp>
        <p:nvSpPr>
          <p:cNvPr id="703" name="正方形/長方形 10"/>
          <p:cNvSpPr/>
          <p:nvPr/>
        </p:nvSpPr>
        <p:spPr>
          <a:xfrm>
            <a:off x="10039350" y="-1"/>
            <a:ext cx="536028" cy="599092"/>
          </a:xfrm>
          <a:prstGeom prst="rect">
            <a:avLst/>
          </a:prstGeom>
          <a:solidFill>
            <a:srgbClr val="0000FF"/>
          </a:solidFill>
          <a:ln w="12700">
            <a:miter lim="400000"/>
          </a:ln>
        </p:spPr>
        <p:txBody>
          <a:bodyPr lIns="45719" rIns="45719" anchor="ctr"/>
          <a:lstStyle/>
          <a:p>
            <a:pPr algn="ctr" defTabSz="914400">
              <a:defRPr sz="2000">
                <a:solidFill>
                  <a:srgbClr val="FFFFFF"/>
                </a:solidFill>
                <a:latin typeface="Times New Roman"/>
                <a:ea typeface="Times New Roman"/>
                <a:cs typeface="Times New Roman"/>
                <a:sym typeface="Times New Roman"/>
              </a:defRPr>
            </a:pPr>
          </a:p>
        </p:txBody>
      </p:sp>
      <p:sp>
        <p:nvSpPr>
          <p:cNvPr id="704" name="直線コネクタ 9"/>
          <p:cNvSpPr/>
          <p:nvPr/>
        </p:nvSpPr>
        <p:spPr>
          <a:xfrm>
            <a:off x="2152650" y="1434662"/>
            <a:ext cx="7886700" cy="1"/>
          </a:xfrm>
          <a:prstGeom prst="line">
            <a:avLst/>
          </a:prstGeom>
          <a:ln w="50800" cap="rnd">
            <a:solidFill>
              <a:srgbClr val="0000FF"/>
            </a:solidFill>
          </a:ln>
          <a:effectLst>
            <a:outerShdw sx="100000" sy="100000" kx="0" ky="0" algn="b" rotWithShape="0" blurRad="50800" dist="38100" dir="2700000">
              <a:srgbClr val="000000">
                <a:alpha val="50000"/>
              </a:srgbClr>
            </a:outerShdw>
          </a:effectLst>
        </p:spPr>
        <p:txBody>
          <a:bodyPr lIns="45719" rIns="45719"/>
          <a:lstStyle/>
          <a:p>
            <a:pPr defTabSz="914400">
              <a:defRPr>
                <a:latin typeface="Times New Roman"/>
                <a:ea typeface="Times New Roman"/>
                <a:cs typeface="Times New Roman"/>
                <a:sym typeface="Times New Roman"/>
              </a:defRPr>
            </a:pPr>
          </a:p>
        </p:txBody>
      </p:sp>
      <p:sp>
        <p:nvSpPr>
          <p:cNvPr id="705" name="Titolo Testo"/>
          <p:cNvSpPr txBox="1"/>
          <p:nvPr>
            <p:ph type="title"/>
          </p:nvPr>
        </p:nvSpPr>
        <p:spPr>
          <a:xfrm>
            <a:off x="2152650" y="60330"/>
            <a:ext cx="7886700" cy="1325563"/>
          </a:xfrm>
          <a:prstGeom prst="rect">
            <a:avLst/>
          </a:prstGeom>
        </p:spPr>
        <p:txBody>
          <a:bodyPr/>
          <a:lstStyle>
            <a:lvl1pPr defTabSz="385763">
              <a:defRPr b="0" sz="4400">
                <a:solidFill>
                  <a:srgbClr val="000000"/>
                </a:solidFill>
                <a:latin typeface="Times New Roman"/>
                <a:ea typeface="Times New Roman"/>
                <a:cs typeface="Times New Roman"/>
                <a:sym typeface="Times New Roman"/>
              </a:defRPr>
            </a:lvl1pPr>
          </a:lstStyle>
          <a:p>
            <a:pPr/>
            <a:r>
              <a:t>Titolo Testo</a:t>
            </a:r>
          </a:p>
        </p:txBody>
      </p:sp>
      <p:sp>
        <p:nvSpPr>
          <p:cNvPr id="706" name="Corpo livello uno…"/>
          <p:cNvSpPr txBox="1"/>
          <p:nvPr>
            <p:ph type="body" idx="1"/>
          </p:nvPr>
        </p:nvSpPr>
        <p:spPr>
          <a:xfrm>
            <a:off x="2152650" y="1520825"/>
            <a:ext cx="7886700" cy="4606707"/>
          </a:xfrm>
          <a:prstGeom prst="rect">
            <a:avLst/>
          </a:prstGeom>
        </p:spPr>
        <p:txBody>
          <a:bodyPr/>
          <a:lstStyle>
            <a:lvl1pPr marL="96441" indent="-179999" defTabSz="385763">
              <a:spcBef>
                <a:spcPts val="400"/>
              </a:spcBef>
              <a:defRPr sz="2800">
                <a:solidFill>
                  <a:srgbClr val="000000"/>
                </a:solidFill>
                <a:latin typeface="Times New Roman"/>
                <a:ea typeface="Times New Roman"/>
                <a:cs typeface="Times New Roman"/>
                <a:sym typeface="Times New Roman"/>
              </a:defRPr>
            </a:lvl1pPr>
            <a:lvl2pPr marL="361321" indent="-251999" defTabSz="385763">
              <a:spcBef>
                <a:spcPts val="400"/>
              </a:spcBef>
              <a:defRPr sz="2800">
                <a:solidFill>
                  <a:srgbClr val="000000"/>
                </a:solidFill>
                <a:latin typeface="Times New Roman"/>
                <a:ea typeface="Times New Roman"/>
                <a:cs typeface="Times New Roman"/>
                <a:sym typeface="Times New Roman"/>
              </a:defRPr>
            </a:lvl2pPr>
            <a:lvl3pPr marL="617203" indent="-315000" defTabSz="385763">
              <a:spcBef>
                <a:spcPts val="400"/>
              </a:spcBef>
              <a:defRPr sz="2800">
                <a:solidFill>
                  <a:srgbClr val="000000"/>
                </a:solidFill>
                <a:latin typeface="Times New Roman"/>
                <a:ea typeface="Times New Roman"/>
                <a:cs typeface="Times New Roman"/>
                <a:sym typeface="Times New Roman"/>
              </a:defRPr>
            </a:lvl3pPr>
            <a:lvl4pPr marL="855085" indent="-360000" defTabSz="385763">
              <a:spcBef>
                <a:spcPts val="400"/>
              </a:spcBef>
              <a:defRPr sz="2800">
                <a:solidFill>
                  <a:srgbClr val="000000"/>
                </a:solidFill>
                <a:latin typeface="Times New Roman"/>
                <a:ea typeface="Times New Roman"/>
                <a:cs typeface="Times New Roman"/>
                <a:sym typeface="Times New Roman"/>
              </a:defRPr>
            </a:lvl4pPr>
            <a:lvl5pPr marL="1047966" indent="-360000" defTabSz="385763">
              <a:spcBef>
                <a:spcPts val="400"/>
              </a:spcBef>
              <a:defRPr sz="2800">
                <a:solidFill>
                  <a:srgbClr val="000000"/>
                </a:solidFill>
                <a:latin typeface="Times New Roman"/>
                <a:ea typeface="Times New Roman"/>
                <a:cs typeface="Times New Roman"/>
                <a:sym typeface="Times New Roman"/>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707" name="Numero diapositiva"/>
          <p:cNvSpPr txBox="1"/>
          <p:nvPr>
            <p:ph type="sldNum" sz="quarter" idx="2"/>
          </p:nvPr>
        </p:nvSpPr>
        <p:spPr>
          <a:xfrm>
            <a:off x="10140996" y="125334"/>
            <a:ext cx="332741" cy="348429"/>
          </a:xfrm>
          <a:prstGeom prst="rect">
            <a:avLst/>
          </a:prstGeom>
        </p:spPr>
        <p:txBody>
          <a:bodyPr/>
          <a:lstStyle>
            <a:lvl1pPr defTabSz="914400">
              <a:defRPr b="1" sz="1800">
                <a:solidFill>
                  <a:srgbClr val="888888"/>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714" name="正方形/長方形 12"/>
          <p:cNvSpPr/>
          <p:nvPr/>
        </p:nvSpPr>
        <p:spPr>
          <a:xfrm>
            <a:off x="10109637" y="60325"/>
            <a:ext cx="536029" cy="599092"/>
          </a:xfrm>
          <a:prstGeom prst="rect">
            <a:avLst/>
          </a:prstGeom>
          <a:gradFill>
            <a:gsLst>
              <a:gs pos="0">
                <a:srgbClr val="474747"/>
              </a:gs>
              <a:gs pos="50000">
                <a:srgbClr val="000000"/>
              </a:gs>
              <a:gs pos="100000">
                <a:srgbClr val="000000"/>
              </a:gs>
            </a:gsLst>
            <a:lin ang="5400000"/>
          </a:gradFill>
          <a:ln w="12700">
            <a:miter lim="400000"/>
          </a:ln>
        </p:spPr>
        <p:txBody>
          <a:bodyPr lIns="45719" rIns="45719" anchor="ctr"/>
          <a:lstStyle/>
          <a:p>
            <a:pPr algn="ctr" defTabSz="914400">
              <a:defRPr sz="2000">
                <a:solidFill>
                  <a:srgbClr val="FFFFFF"/>
                </a:solidFill>
                <a:latin typeface="Times New Roman"/>
                <a:ea typeface="Times New Roman"/>
                <a:cs typeface="Times New Roman"/>
                <a:sym typeface="Times New Roman"/>
              </a:defRPr>
            </a:pPr>
          </a:p>
        </p:txBody>
      </p:sp>
      <p:sp>
        <p:nvSpPr>
          <p:cNvPr id="715" name="正方形/長方形 10"/>
          <p:cNvSpPr/>
          <p:nvPr/>
        </p:nvSpPr>
        <p:spPr>
          <a:xfrm>
            <a:off x="10039350" y="-1"/>
            <a:ext cx="536028" cy="599092"/>
          </a:xfrm>
          <a:prstGeom prst="rect">
            <a:avLst/>
          </a:prstGeom>
          <a:solidFill>
            <a:srgbClr val="0000FF"/>
          </a:solidFill>
          <a:ln w="12700">
            <a:miter lim="400000"/>
          </a:ln>
        </p:spPr>
        <p:txBody>
          <a:bodyPr lIns="45719" rIns="45719" anchor="ctr"/>
          <a:lstStyle/>
          <a:p>
            <a:pPr algn="ctr" defTabSz="914400">
              <a:defRPr sz="2000">
                <a:solidFill>
                  <a:srgbClr val="FFFFFF"/>
                </a:solidFill>
                <a:latin typeface="Times New Roman"/>
                <a:ea typeface="Times New Roman"/>
                <a:cs typeface="Times New Roman"/>
                <a:sym typeface="Times New Roman"/>
              </a:defRPr>
            </a:pPr>
          </a:p>
        </p:txBody>
      </p:sp>
      <p:sp>
        <p:nvSpPr>
          <p:cNvPr id="716" name="直線コネクタ 9"/>
          <p:cNvSpPr/>
          <p:nvPr/>
        </p:nvSpPr>
        <p:spPr>
          <a:xfrm>
            <a:off x="2152650" y="1434662"/>
            <a:ext cx="7886700" cy="1"/>
          </a:xfrm>
          <a:prstGeom prst="line">
            <a:avLst/>
          </a:prstGeom>
          <a:ln w="50800" cap="rnd">
            <a:solidFill>
              <a:srgbClr val="0000FF"/>
            </a:solidFill>
          </a:ln>
          <a:effectLst>
            <a:outerShdw sx="100000" sy="100000" kx="0" ky="0" algn="b" rotWithShape="0" blurRad="50800" dist="38100" dir="2700000">
              <a:srgbClr val="000000">
                <a:alpha val="50000"/>
              </a:srgbClr>
            </a:outerShdw>
          </a:effectLst>
        </p:spPr>
        <p:txBody>
          <a:bodyPr lIns="45719" rIns="45719"/>
          <a:lstStyle/>
          <a:p>
            <a:pPr defTabSz="914400">
              <a:defRPr>
                <a:latin typeface="Times New Roman"/>
                <a:ea typeface="Times New Roman"/>
                <a:cs typeface="Times New Roman"/>
                <a:sym typeface="Times New Roman"/>
              </a:defRPr>
            </a:pPr>
          </a:p>
        </p:txBody>
      </p:sp>
      <p:sp>
        <p:nvSpPr>
          <p:cNvPr id="717" name="Titolo Testo"/>
          <p:cNvSpPr txBox="1"/>
          <p:nvPr>
            <p:ph type="title"/>
          </p:nvPr>
        </p:nvSpPr>
        <p:spPr>
          <a:xfrm>
            <a:off x="2152650" y="60330"/>
            <a:ext cx="7886700" cy="1325563"/>
          </a:xfrm>
          <a:prstGeom prst="rect">
            <a:avLst/>
          </a:prstGeom>
        </p:spPr>
        <p:txBody>
          <a:bodyPr/>
          <a:lstStyle>
            <a:lvl1pPr defTabSz="385763">
              <a:defRPr b="0" sz="4400">
                <a:solidFill>
                  <a:srgbClr val="000000"/>
                </a:solidFill>
                <a:latin typeface="Times New Roman"/>
                <a:ea typeface="Times New Roman"/>
                <a:cs typeface="Times New Roman"/>
                <a:sym typeface="Times New Roman"/>
              </a:defRPr>
            </a:lvl1pPr>
          </a:lstStyle>
          <a:p>
            <a:pPr/>
            <a:r>
              <a:t>Titolo Testo</a:t>
            </a:r>
          </a:p>
        </p:txBody>
      </p:sp>
      <p:sp>
        <p:nvSpPr>
          <p:cNvPr id="718" name="Numero diapositiva"/>
          <p:cNvSpPr txBox="1"/>
          <p:nvPr>
            <p:ph type="sldNum" sz="quarter" idx="2"/>
          </p:nvPr>
        </p:nvSpPr>
        <p:spPr>
          <a:xfrm>
            <a:off x="10140996" y="125334"/>
            <a:ext cx="332741" cy="348429"/>
          </a:xfrm>
          <a:prstGeom prst="rect">
            <a:avLst/>
          </a:prstGeom>
        </p:spPr>
        <p:txBody>
          <a:bodyPr/>
          <a:lstStyle>
            <a:lvl1pPr defTabSz="914400">
              <a:defRPr b="1" sz="1800">
                <a:solidFill>
                  <a:srgbClr val="888888"/>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02">
    <p:bg>
      <p:bgPr>
        <a:solidFill>
          <a:srgbClr val="323951"/>
        </a:solidFill>
      </p:bgPr>
    </p:bg>
    <p:spTree>
      <p:nvGrpSpPr>
        <p:cNvPr id="1" name=""/>
        <p:cNvGrpSpPr/>
        <p:nvPr/>
      </p:nvGrpSpPr>
      <p:grpSpPr>
        <a:xfrm>
          <a:off x="0" y="0"/>
          <a:ext cx="0" cy="0"/>
          <a:chOff x="0" y="0"/>
          <a:chExt cx="0" cy="0"/>
        </a:xfrm>
      </p:grpSpPr>
      <p:sp>
        <p:nvSpPr>
          <p:cNvPr id="103" name="Picture Placeholder 30"/>
          <p:cNvSpPr/>
          <p:nvPr>
            <p:ph type="pic" idx="21"/>
          </p:nvPr>
        </p:nvSpPr>
        <p:spPr>
          <a:xfrm>
            <a:off x="1080144" y="1218529"/>
            <a:ext cx="10031715" cy="4226696"/>
          </a:xfrm>
          <a:prstGeom prst="rect">
            <a:avLst/>
          </a:prstGeom>
        </p:spPr>
        <p:txBody>
          <a:bodyPr lIns="91439" rIns="91439">
            <a:noAutofit/>
          </a:bodyPr>
          <a:lstStyle/>
          <a:p>
            <a:pPr/>
          </a:p>
        </p:txBody>
      </p:sp>
      <p:sp>
        <p:nvSpPr>
          <p:cNvPr id="104" name="Numero diapositiva"/>
          <p:cNvSpPr txBox="1"/>
          <p:nvPr>
            <p:ph type="sldNum" sz="quarter" idx="2"/>
          </p:nvPr>
        </p:nvSpPr>
        <p:spPr>
          <a:prstGeom prst="rect">
            <a:avLst/>
          </a:prstGeom>
        </p:spPr>
        <p:txBody>
          <a:bodyPr/>
          <a:lstStyle>
            <a:lvl1pPr>
              <a:defRPr>
                <a:solidFill>
                  <a:srgbClr val="A6A6A6"/>
                </a:solidFill>
              </a:defRPr>
            </a:lvl1pPr>
          </a:lstStyle>
          <a:p>
            <a:pPr/>
            <a:fld id="{86CB4B4D-7CA3-9044-876B-883B54F8677D}" type="slidenum"/>
          </a:p>
        </p:txBody>
      </p:sp>
      <p:sp>
        <p:nvSpPr>
          <p:cNvPr id="105" name="Titolo Testo"/>
          <p:cNvSpPr txBox="1"/>
          <p:nvPr>
            <p:ph type="title"/>
          </p:nvPr>
        </p:nvSpPr>
        <p:spPr>
          <a:xfrm>
            <a:off x="5141716" y="623555"/>
            <a:ext cx="7050285" cy="1077254"/>
          </a:xfrm>
          <a:prstGeom prst="rect">
            <a:avLst/>
          </a:prstGeom>
        </p:spPr>
        <p:txBody>
          <a:bodyPr/>
          <a:lstStyle>
            <a:lvl1pPr>
              <a:defRPr cap="all" sz="4400">
                <a:solidFill>
                  <a:srgbClr val="FFFFFF"/>
                </a:solidFill>
              </a:defRPr>
            </a:lvl1pPr>
          </a:lstStyle>
          <a:p>
            <a:pPr/>
            <a:r>
              <a:t>Titolo Testo</a:t>
            </a:r>
          </a:p>
        </p:txBody>
      </p:sp>
      <p:sp>
        <p:nvSpPr>
          <p:cNvPr id="106" name="Corpo livello uno…"/>
          <p:cNvSpPr txBox="1"/>
          <p:nvPr>
            <p:ph type="body" sz="quarter" idx="1"/>
          </p:nvPr>
        </p:nvSpPr>
        <p:spPr>
          <a:xfrm>
            <a:off x="1080142" y="5462315"/>
            <a:ext cx="10025981" cy="627335"/>
          </a:xfrm>
          <a:prstGeom prst="rect">
            <a:avLst/>
          </a:prstGeom>
        </p:spPr>
        <p:txBody>
          <a:bodyPr anchor="ctr"/>
          <a:lstStyle>
            <a:lvl1pPr marL="0" indent="0">
              <a:buSzTx/>
              <a:buFontTx/>
              <a:buNone/>
              <a:defRPr sz="3200">
                <a:solidFill>
                  <a:srgbClr val="D0CECE"/>
                </a:solidFill>
              </a:defRPr>
            </a:lvl1pPr>
            <a:lvl2pPr marL="0" indent="457200">
              <a:buSzTx/>
              <a:buFontTx/>
              <a:buNone/>
              <a:defRPr sz="3200">
                <a:solidFill>
                  <a:srgbClr val="D0CECE"/>
                </a:solidFill>
              </a:defRPr>
            </a:lvl2pPr>
            <a:lvl3pPr marL="0" indent="914400">
              <a:buSzTx/>
              <a:buFontTx/>
              <a:buNone/>
              <a:defRPr sz="3200">
                <a:solidFill>
                  <a:srgbClr val="D0CECE"/>
                </a:solidFill>
              </a:defRPr>
            </a:lvl3pPr>
            <a:lvl4pPr marL="0" indent="1371600">
              <a:buSzTx/>
              <a:buFontTx/>
              <a:buNone/>
              <a:defRPr sz="3200">
                <a:solidFill>
                  <a:srgbClr val="D0CECE"/>
                </a:solidFill>
              </a:defRPr>
            </a:lvl4pPr>
            <a:lvl5pPr marL="0" indent="1828800">
              <a:buSzTx/>
              <a:buFontTx/>
              <a:buNone/>
              <a:defRPr sz="3200">
                <a:solidFill>
                  <a:srgbClr val="D0CECE"/>
                </a:solidFill>
              </a:defRPr>
            </a:lvl5pPr>
          </a:lstStyle>
          <a:p>
            <a:pPr/>
            <a:r>
              <a:t>Corpo livello uno</a:t>
            </a:r>
          </a:p>
          <a:p>
            <a:pPr lvl="1"/>
            <a:r>
              <a:t>Corpo livello due</a:t>
            </a:r>
          </a:p>
          <a:p>
            <a:pPr lvl="2"/>
            <a:r>
              <a:t>Corpo livello tre</a:t>
            </a:r>
          </a:p>
          <a:p>
            <a:pPr lvl="3"/>
            <a:r>
              <a:t>Corpo livello quattro</a:t>
            </a:r>
          </a:p>
          <a:p>
            <a:pPr lvl="4"/>
            <a:r>
              <a:t>Corpo livello cinque</a:t>
            </a:r>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03">
    <p:bg>
      <p:bgPr>
        <a:solidFill>
          <a:srgbClr val="323951"/>
        </a:solidFill>
      </p:bgPr>
    </p:bg>
    <p:spTree>
      <p:nvGrpSpPr>
        <p:cNvPr id="1" name=""/>
        <p:cNvGrpSpPr/>
        <p:nvPr/>
      </p:nvGrpSpPr>
      <p:grpSpPr>
        <a:xfrm>
          <a:off x="0" y="0"/>
          <a:ext cx="0" cy="0"/>
          <a:chOff x="0" y="0"/>
          <a:chExt cx="0" cy="0"/>
        </a:xfrm>
      </p:grpSpPr>
      <p:sp>
        <p:nvSpPr>
          <p:cNvPr id="113" name="Picture Placeholder 30"/>
          <p:cNvSpPr/>
          <p:nvPr>
            <p:ph type="pic" idx="21"/>
          </p:nvPr>
        </p:nvSpPr>
        <p:spPr>
          <a:xfrm>
            <a:off x="1080144" y="1074512"/>
            <a:ext cx="10031715" cy="4226697"/>
          </a:xfrm>
          <a:prstGeom prst="rect">
            <a:avLst/>
          </a:prstGeom>
        </p:spPr>
        <p:txBody>
          <a:bodyPr lIns="91439" rIns="91439">
            <a:noAutofit/>
          </a:bodyPr>
          <a:lstStyle/>
          <a:p>
            <a:pPr/>
          </a:p>
        </p:txBody>
      </p:sp>
      <p:sp>
        <p:nvSpPr>
          <p:cNvPr id="114" name="Numero diapositiva"/>
          <p:cNvSpPr txBox="1"/>
          <p:nvPr>
            <p:ph type="sldNum" sz="quarter" idx="2"/>
          </p:nvPr>
        </p:nvSpPr>
        <p:spPr>
          <a:prstGeom prst="rect">
            <a:avLst/>
          </a:prstGeom>
        </p:spPr>
        <p:txBody>
          <a:bodyPr/>
          <a:lstStyle>
            <a:lvl1pPr>
              <a:defRPr>
                <a:solidFill>
                  <a:srgbClr val="A6A6A6"/>
                </a:solidFill>
              </a:defRPr>
            </a:lvl1pPr>
          </a:lstStyle>
          <a:p>
            <a:pPr/>
            <a:fld id="{86CB4B4D-7CA3-9044-876B-883B54F8677D}" type="slidenum"/>
          </a:p>
        </p:txBody>
      </p:sp>
      <p:sp>
        <p:nvSpPr>
          <p:cNvPr id="115" name="Titolo Testo"/>
          <p:cNvSpPr txBox="1"/>
          <p:nvPr>
            <p:ph type="title"/>
          </p:nvPr>
        </p:nvSpPr>
        <p:spPr>
          <a:xfrm>
            <a:off x="5141716" y="4763947"/>
            <a:ext cx="7050285" cy="1077255"/>
          </a:xfrm>
          <a:prstGeom prst="rect">
            <a:avLst/>
          </a:prstGeom>
        </p:spPr>
        <p:txBody>
          <a:bodyPr/>
          <a:lstStyle>
            <a:lvl1pPr>
              <a:defRPr cap="all" sz="4400">
                <a:solidFill>
                  <a:srgbClr val="FFFFFF"/>
                </a:solidFill>
              </a:defRPr>
            </a:lvl1pPr>
          </a:lstStyle>
          <a:p>
            <a:pPr/>
            <a:r>
              <a:t>Titolo Testo</a:t>
            </a:r>
          </a:p>
        </p:txBody>
      </p:sp>
      <p:sp>
        <p:nvSpPr>
          <p:cNvPr id="116" name="Corpo livello uno…"/>
          <p:cNvSpPr txBox="1"/>
          <p:nvPr>
            <p:ph type="body" sz="quarter" idx="1"/>
          </p:nvPr>
        </p:nvSpPr>
        <p:spPr>
          <a:xfrm>
            <a:off x="1080142" y="430087"/>
            <a:ext cx="10025981" cy="627335"/>
          </a:xfrm>
          <a:prstGeom prst="rect">
            <a:avLst/>
          </a:prstGeom>
        </p:spPr>
        <p:txBody>
          <a:bodyPr anchor="ctr"/>
          <a:lstStyle>
            <a:lvl1pPr marL="0" indent="0">
              <a:buSzTx/>
              <a:buFontTx/>
              <a:buNone/>
              <a:defRPr sz="3200">
                <a:solidFill>
                  <a:srgbClr val="D0CECE"/>
                </a:solidFill>
              </a:defRPr>
            </a:lvl1pPr>
            <a:lvl2pPr marL="0" indent="457200">
              <a:buSzTx/>
              <a:buFontTx/>
              <a:buNone/>
              <a:defRPr sz="3200">
                <a:solidFill>
                  <a:srgbClr val="D0CECE"/>
                </a:solidFill>
              </a:defRPr>
            </a:lvl2pPr>
            <a:lvl3pPr marL="0" indent="914400">
              <a:buSzTx/>
              <a:buFontTx/>
              <a:buNone/>
              <a:defRPr sz="3200">
                <a:solidFill>
                  <a:srgbClr val="D0CECE"/>
                </a:solidFill>
              </a:defRPr>
            </a:lvl3pPr>
            <a:lvl4pPr marL="0" indent="1371600">
              <a:buSzTx/>
              <a:buFontTx/>
              <a:buNone/>
              <a:defRPr sz="3200">
                <a:solidFill>
                  <a:srgbClr val="D0CECE"/>
                </a:solidFill>
              </a:defRPr>
            </a:lvl4pPr>
            <a:lvl5pPr marL="0" indent="1828800">
              <a:buSzTx/>
              <a:buFontTx/>
              <a:buNone/>
              <a:defRPr sz="3200">
                <a:solidFill>
                  <a:srgbClr val="D0CECE"/>
                </a:solidFill>
              </a:defRPr>
            </a:lvl5pPr>
          </a:lstStyle>
          <a:p>
            <a:pPr/>
            <a:r>
              <a:t>Corpo livello uno</a:t>
            </a:r>
          </a:p>
          <a:p>
            <a:pPr lvl="1"/>
            <a:r>
              <a:t>Corpo livello due</a:t>
            </a:r>
          </a:p>
          <a:p>
            <a:pPr lvl="2"/>
            <a:r>
              <a:t>Corpo livello tre</a:t>
            </a:r>
          </a:p>
          <a:p>
            <a:pPr lvl="3"/>
            <a:r>
              <a:t>Corpo livello quattro</a:t>
            </a:r>
          </a:p>
          <a:p>
            <a:pPr lvl="4"/>
            <a:r>
              <a:t>Corpo livello cinque</a:t>
            </a:r>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04">
    <p:bg>
      <p:bgPr>
        <a:solidFill>
          <a:srgbClr val="323951"/>
        </a:solidFill>
      </p:bgPr>
    </p:bg>
    <p:spTree>
      <p:nvGrpSpPr>
        <p:cNvPr id="1" name=""/>
        <p:cNvGrpSpPr/>
        <p:nvPr/>
      </p:nvGrpSpPr>
      <p:grpSpPr>
        <a:xfrm>
          <a:off x="0" y="0"/>
          <a:ext cx="0" cy="0"/>
          <a:chOff x="0" y="0"/>
          <a:chExt cx="0" cy="0"/>
        </a:xfrm>
      </p:grpSpPr>
      <p:sp>
        <p:nvSpPr>
          <p:cNvPr id="123" name="Picture Placeholder 9"/>
          <p:cNvSpPr/>
          <p:nvPr>
            <p:ph type="pic" idx="21"/>
          </p:nvPr>
        </p:nvSpPr>
        <p:spPr>
          <a:xfrm>
            <a:off x="1080144" y="1074512"/>
            <a:ext cx="10031715" cy="4226697"/>
          </a:xfrm>
          <a:prstGeom prst="rect">
            <a:avLst/>
          </a:prstGeom>
        </p:spPr>
        <p:txBody>
          <a:bodyPr lIns="91439" rIns="91439">
            <a:noAutofit/>
          </a:bodyPr>
          <a:lstStyle/>
          <a:p>
            <a:pPr/>
          </a:p>
        </p:txBody>
      </p:sp>
      <p:sp>
        <p:nvSpPr>
          <p:cNvPr id="124" name="Corpo livello uno…"/>
          <p:cNvSpPr txBox="1"/>
          <p:nvPr>
            <p:ph type="body" sz="quarter" idx="1"/>
          </p:nvPr>
        </p:nvSpPr>
        <p:spPr>
          <a:xfrm>
            <a:off x="1080142" y="430087"/>
            <a:ext cx="10025981" cy="627335"/>
          </a:xfrm>
          <a:prstGeom prst="rect">
            <a:avLst/>
          </a:prstGeom>
        </p:spPr>
        <p:txBody>
          <a:bodyPr anchor="ctr"/>
          <a:lstStyle>
            <a:lvl1pPr marL="0" indent="0">
              <a:buSzTx/>
              <a:buFontTx/>
              <a:buNone/>
              <a:defRPr sz="3200">
                <a:solidFill>
                  <a:srgbClr val="D0CECE"/>
                </a:solidFill>
              </a:defRPr>
            </a:lvl1pPr>
            <a:lvl2pPr marL="0" indent="457200">
              <a:buSzTx/>
              <a:buFontTx/>
              <a:buNone/>
              <a:defRPr sz="3200">
                <a:solidFill>
                  <a:srgbClr val="D0CECE"/>
                </a:solidFill>
              </a:defRPr>
            </a:lvl2pPr>
            <a:lvl3pPr marL="0" indent="914400">
              <a:buSzTx/>
              <a:buFontTx/>
              <a:buNone/>
              <a:defRPr sz="3200">
                <a:solidFill>
                  <a:srgbClr val="D0CECE"/>
                </a:solidFill>
              </a:defRPr>
            </a:lvl3pPr>
            <a:lvl4pPr marL="0" indent="1371600">
              <a:buSzTx/>
              <a:buFontTx/>
              <a:buNone/>
              <a:defRPr sz="3200">
                <a:solidFill>
                  <a:srgbClr val="D0CECE"/>
                </a:solidFill>
              </a:defRPr>
            </a:lvl4pPr>
            <a:lvl5pPr marL="0" indent="1828800">
              <a:buSzTx/>
              <a:buFontTx/>
              <a:buNone/>
              <a:defRPr sz="3200">
                <a:solidFill>
                  <a:srgbClr val="D0CECE"/>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25" name="Numero diapositiva"/>
          <p:cNvSpPr txBox="1"/>
          <p:nvPr>
            <p:ph type="sldNum" sz="quarter" idx="2"/>
          </p:nvPr>
        </p:nvSpPr>
        <p:spPr>
          <a:prstGeom prst="rect">
            <a:avLst/>
          </a:prstGeom>
        </p:spPr>
        <p:txBody>
          <a:bodyPr/>
          <a:lstStyle>
            <a:lvl1pPr>
              <a:defRPr>
                <a:solidFill>
                  <a:srgbClr val="A6A6A6"/>
                </a:solidFill>
              </a:defRPr>
            </a:lvl1pPr>
          </a:lstStyle>
          <a:p>
            <a:pPr/>
            <a:fld id="{86CB4B4D-7CA3-9044-876B-883B54F8677D}" type="slidenum"/>
          </a:p>
        </p:txBody>
      </p:sp>
      <p:sp>
        <p:nvSpPr>
          <p:cNvPr id="126" name="Titolo Testo"/>
          <p:cNvSpPr txBox="1"/>
          <p:nvPr>
            <p:ph type="title"/>
          </p:nvPr>
        </p:nvSpPr>
        <p:spPr>
          <a:xfrm>
            <a:off x="0" y="4763947"/>
            <a:ext cx="7050285" cy="1077255"/>
          </a:xfrm>
          <a:prstGeom prst="rect">
            <a:avLst/>
          </a:prstGeom>
        </p:spPr>
        <p:txBody>
          <a:bodyPr/>
          <a:lstStyle>
            <a:lvl1pPr>
              <a:defRPr cap="all" sz="4400">
                <a:solidFill>
                  <a:srgbClr val="FFFFFF"/>
                </a:solidFill>
              </a:defRPr>
            </a:lvl1pPr>
          </a:lstStyle>
          <a:p>
            <a:pPr/>
            <a:r>
              <a:t>Titolo Testo</a:t>
            </a:r>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3" name="Corpo livello uno…"/>
          <p:cNvSpPr txBox="1"/>
          <p:nvPr>
            <p:ph type="body" sz="quarter" idx="1" hasCustomPrompt="1"/>
          </p:nvPr>
        </p:nvSpPr>
        <p:spPr>
          <a:xfrm>
            <a:off x="3359696" y="5683558"/>
            <a:ext cx="7627715" cy="540624"/>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Author</a:t>
            </a:r>
          </a:p>
          <a:p>
            <a:pPr lvl="1"/>
            <a:r>
              <a:t/>
            </a:r>
          </a:p>
          <a:p>
            <a:pPr lvl="2"/>
            <a:r>
              <a:t/>
            </a:r>
          </a:p>
          <a:p>
            <a:pPr lvl="3"/>
            <a:r>
              <a:t/>
            </a:r>
          </a:p>
          <a:p>
            <a:pPr lvl="4"/>
            <a:r>
              <a:t/>
            </a:r>
          </a:p>
        </p:txBody>
      </p:sp>
      <p:sp>
        <p:nvSpPr>
          <p:cNvPr id="134" name="Numero diapositiva"/>
          <p:cNvSpPr txBox="1"/>
          <p:nvPr>
            <p:ph type="sldNum" sz="quarter" idx="2"/>
          </p:nvPr>
        </p:nvSpPr>
        <p:spPr>
          <a:prstGeom prst="rect">
            <a:avLst/>
          </a:prstGeom>
        </p:spPr>
        <p:txBody>
          <a:bodyPr/>
          <a:lstStyle>
            <a:lvl1pPr>
              <a:defRPr>
                <a:solidFill>
                  <a:srgbClr val="A6A6A6"/>
                </a:solidFill>
              </a:defRPr>
            </a:lvl1pPr>
          </a:lstStyle>
          <a:p>
            <a:pPr/>
            <a:fld id="{86CB4B4D-7CA3-9044-876B-883B54F8677D}" type="slidenum"/>
          </a:p>
        </p:txBody>
      </p:sp>
      <p:grpSp>
        <p:nvGrpSpPr>
          <p:cNvPr id="142" name="Group 14"/>
          <p:cNvGrpSpPr/>
          <p:nvPr/>
        </p:nvGrpSpPr>
        <p:grpSpPr>
          <a:xfrm>
            <a:off x="1194322" y="311675"/>
            <a:ext cx="9793089" cy="5640747"/>
            <a:chOff x="0" y="0"/>
            <a:chExt cx="9793087" cy="5640745"/>
          </a:xfrm>
        </p:grpSpPr>
        <p:sp>
          <p:nvSpPr>
            <p:cNvPr id="135" name="Freeform 678"/>
            <p:cNvSpPr/>
            <p:nvPr/>
          </p:nvSpPr>
          <p:spPr>
            <a:xfrm>
              <a:off x="831298" y="4504863"/>
              <a:ext cx="2254515" cy="540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0" y="3951"/>
                  </a:lnTo>
                  <a:lnTo>
                    <a:pt x="21600" y="0"/>
                  </a:lnTo>
                  <a:close/>
                </a:path>
              </a:pathLst>
            </a:custGeom>
            <a:solidFill>
              <a:srgbClr val="4B650A"/>
            </a:solidFill>
            <a:ln w="12700" cap="flat">
              <a:noFill/>
              <a:miter lim="400000"/>
            </a:ln>
            <a:effectLst/>
          </p:spPr>
          <p:txBody>
            <a:bodyPr wrap="square" lIns="45719" tIns="45719" rIns="45719" bIns="45719" numCol="1" anchor="t">
              <a:noAutofit/>
            </a:bodyPr>
            <a:lstStyle/>
            <a:p>
              <a:pPr/>
            </a:p>
          </p:txBody>
        </p:sp>
        <p:sp>
          <p:nvSpPr>
            <p:cNvPr id="136" name="Freeform 679"/>
            <p:cNvSpPr/>
            <p:nvPr/>
          </p:nvSpPr>
          <p:spPr>
            <a:xfrm>
              <a:off x="831298" y="4680277"/>
              <a:ext cx="1521223" cy="448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481"/>
                  </a:moveTo>
                  <a:lnTo>
                    <a:pt x="21600" y="21600"/>
                  </a:lnTo>
                  <a:lnTo>
                    <a:pt x="21600" y="0"/>
                  </a:lnTo>
                  <a:lnTo>
                    <a:pt x="0" y="17481"/>
                  </a:lnTo>
                  <a:close/>
                </a:path>
              </a:pathLst>
            </a:custGeom>
            <a:solidFill>
              <a:schemeClr val="accent2"/>
            </a:solidFill>
            <a:ln w="12700" cap="flat">
              <a:noFill/>
              <a:miter lim="400000"/>
            </a:ln>
            <a:effectLst/>
          </p:spPr>
          <p:txBody>
            <a:bodyPr wrap="square" lIns="45719" tIns="45719" rIns="45719" bIns="45719" numCol="1" anchor="t">
              <a:noAutofit/>
            </a:bodyPr>
            <a:lstStyle/>
            <a:p>
              <a:pPr/>
            </a:p>
          </p:txBody>
        </p:sp>
        <p:sp>
          <p:nvSpPr>
            <p:cNvPr id="137" name="Freeform 680"/>
            <p:cNvSpPr/>
            <p:nvPr/>
          </p:nvSpPr>
          <p:spPr>
            <a:xfrm>
              <a:off x="1343165" y="5074242"/>
              <a:ext cx="1009357" cy="350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475"/>
                  </a:moveTo>
                  <a:lnTo>
                    <a:pt x="0" y="21600"/>
                  </a:lnTo>
                  <a:lnTo>
                    <a:pt x="0" y="0"/>
                  </a:lnTo>
                  <a:lnTo>
                    <a:pt x="21600" y="3475"/>
                  </a:lnTo>
                  <a:close/>
                </a:path>
              </a:pathLst>
            </a:custGeom>
            <a:solidFill>
              <a:srgbClr val="4B650A"/>
            </a:solidFill>
            <a:ln w="12700" cap="flat">
              <a:noFill/>
              <a:miter lim="400000"/>
            </a:ln>
            <a:effectLst/>
          </p:spPr>
          <p:txBody>
            <a:bodyPr wrap="square" lIns="45719" tIns="45719" rIns="45719" bIns="45719" numCol="1" anchor="t">
              <a:noAutofit/>
            </a:bodyPr>
            <a:lstStyle/>
            <a:p>
              <a:pPr/>
            </a:p>
          </p:txBody>
        </p:sp>
        <p:sp>
          <p:nvSpPr>
            <p:cNvPr id="138" name="Freeform 681"/>
            <p:cNvSpPr/>
            <p:nvPr/>
          </p:nvSpPr>
          <p:spPr>
            <a:xfrm>
              <a:off x="1343165" y="5278413"/>
              <a:ext cx="506116" cy="362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836"/>
                  </a:moveTo>
                  <a:lnTo>
                    <a:pt x="21600" y="0"/>
                  </a:lnTo>
                  <a:lnTo>
                    <a:pt x="21600" y="21600"/>
                  </a:lnTo>
                  <a:lnTo>
                    <a:pt x="0" y="8836"/>
                  </a:lnTo>
                  <a:close/>
                </a:path>
              </a:pathLst>
            </a:custGeom>
            <a:solidFill>
              <a:schemeClr val="accent2"/>
            </a:solidFill>
            <a:ln w="12700" cap="flat">
              <a:noFill/>
              <a:miter lim="400000"/>
            </a:ln>
            <a:effectLst/>
          </p:spPr>
          <p:txBody>
            <a:bodyPr wrap="square" lIns="45719" tIns="45719" rIns="45719" bIns="45719" numCol="1" anchor="t">
              <a:noAutofit/>
            </a:bodyPr>
            <a:lstStyle/>
            <a:p>
              <a:pPr/>
            </a:p>
          </p:txBody>
        </p:sp>
        <p:grpSp>
          <p:nvGrpSpPr>
            <p:cNvPr id="141" name="Group 13"/>
            <p:cNvGrpSpPr/>
            <p:nvPr/>
          </p:nvGrpSpPr>
          <p:grpSpPr>
            <a:xfrm>
              <a:off x="-1" y="0"/>
              <a:ext cx="9793089" cy="4613122"/>
              <a:chOff x="0" y="0"/>
              <a:chExt cx="9793087" cy="4613121"/>
            </a:xfrm>
          </p:grpSpPr>
          <p:sp>
            <p:nvSpPr>
              <p:cNvPr id="139" name="Freeform 682"/>
              <p:cNvSpPr/>
              <p:nvPr/>
            </p:nvSpPr>
            <p:spPr>
              <a:xfrm>
                <a:off x="0" y="0"/>
                <a:ext cx="9793088" cy="46131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4119"/>
                    </a:lnTo>
                    <a:lnTo>
                      <a:pt x="21600" y="0"/>
                    </a:lnTo>
                    <a:lnTo>
                      <a:pt x="21600" y="21600"/>
                    </a:lnTo>
                    <a:close/>
                  </a:path>
                </a:pathLst>
              </a:custGeom>
              <a:solidFill>
                <a:schemeClr val="accent2"/>
              </a:solidFill>
              <a:ln w="12700" cap="flat">
                <a:noFill/>
                <a:miter lim="400000"/>
              </a:ln>
              <a:effectLst/>
            </p:spPr>
            <p:txBody>
              <a:bodyPr wrap="square" lIns="45719" tIns="45719" rIns="45719" bIns="45719" numCol="1" anchor="t">
                <a:noAutofit/>
              </a:bodyPr>
              <a:lstStyle/>
              <a:p>
                <a:pPr/>
              </a:p>
            </p:txBody>
          </p:sp>
          <p:sp>
            <p:nvSpPr>
              <p:cNvPr id="140" name="Freeform 683"/>
              <p:cNvSpPr/>
              <p:nvPr/>
            </p:nvSpPr>
            <p:spPr>
              <a:xfrm>
                <a:off x="396043" y="440927"/>
                <a:ext cx="9001001" cy="37881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293"/>
                    </a:lnTo>
                    <a:lnTo>
                      <a:pt x="21600" y="0"/>
                    </a:lnTo>
                    <a:lnTo>
                      <a:pt x="21600" y="21600"/>
                    </a:lnTo>
                    <a:lnTo>
                      <a:pt x="0" y="21600"/>
                    </a:lnTo>
                    <a:close/>
                  </a:path>
                </a:pathLst>
              </a:custGeom>
              <a:solidFill>
                <a:srgbClr val="FFFFFF"/>
              </a:solidFill>
              <a:ln w="12700" cap="flat">
                <a:noFill/>
                <a:miter lim="400000"/>
              </a:ln>
              <a:effectLst>
                <a:outerShdw sx="100000" sy="100000" kx="0" ky="0" algn="b" rotWithShape="0" blurRad="254000" dist="127000" dir="10200000">
                  <a:srgbClr val="000000">
                    <a:alpha val="40000"/>
                  </a:srgbClr>
                </a:outerShdw>
              </a:effectLst>
            </p:spPr>
            <p:txBody>
              <a:bodyPr wrap="square" lIns="45719" tIns="45719" rIns="45719" bIns="45719" numCol="1" anchor="t">
                <a:noAutofit/>
              </a:bodyPr>
              <a:lstStyle/>
              <a:p>
                <a:pPr/>
              </a:p>
            </p:txBody>
          </p:sp>
        </p:grpSp>
      </p:grpSp>
      <p:sp>
        <p:nvSpPr>
          <p:cNvPr id="143" name="Your Quote Goes Here"/>
          <p:cNvSpPr txBox="1"/>
          <p:nvPr>
            <p:ph type="title" hasCustomPrompt="1"/>
          </p:nvPr>
        </p:nvSpPr>
        <p:spPr>
          <a:xfrm>
            <a:off x="1590366" y="1648325"/>
            <a:ext cx="9000999" cy="2852738"/>
          </a:xfrm>
          <a:prstGeom prst="rect">
            <a:avLst/>
          </a:prstGeom>
        </p:spPr>
        <p:txBody>
          <a:bodyPr/>
          <a:lstStyle>
            <a:lvl1pPr algn="ctr">
              <a:defRPr b="0" sz="6000"/>
            </a:lvl1pPr>
          </a:lstStyle>
          <a:p>
            <a:pPr/>
            <a:r>
              <a:t>Your Quote Goes Here</a:t>
            </a:r>
          </a:p>
        </p:txBody>
      </p:sp>
      <p:sp>
        <p:nvSpPr>
          <p:cNvPr id="144" name="Freeform: Shape 16"/>
          <p:cNvSpPr/>
          <p:nvPr/>
        </p:nvSpPr>
        <p:spPr>
          <a:xfrm>
            <a:off x="1981385" y="881156"/>
            <a:ext cx="1112208" cy="766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50" y="0"/>
                </a:moveTo>
                <a:lnTo>
                  <a:pt x="20116" y="2721"/>
                </a:lnTo>
                <a:cubicBezTo>
                  <a:pt x="18345" y="5291"/>
                  <a:pt x="17382" y="7635"/>
                  <a:pt x="17225" y="9751"/>
                </a:cubicBezTo>
                <a:lnTo>
                  <a:pt x="21600" y="9751"/>
                </a:lnTo>
                <a:lnTo>
                  <a:pt x="21600" y="21600"/>
                </a:lnTo>
                <a:lnTo>
                  <a:pt x="11444" y="21600"/>
                </a:lnTo>
                <a:lnTo>
                  <a:pt x="11444" y="13493"/>
                </a:lnTo>
                <a:cubicBezTo>
                  <a:pt x="11444" y="8580"/>
                  <a:pt x="13580" y="4082"/>
                  <a:pt x="17850" y="0"/>
                </a:cubicBezTo>
                <a:close/>
                <a:moveTo>
                  <a:pt x="6377" y="0"/>
                </a:moveTo>
                <a:lnTo>
                  <a:pt x="8632" y="2721"/>
                </a:lnTo>
                <a:cubicBezTo>
                  <a:pt x="6885" y="5291"/>
                  <a:pt x="5935" y="7635"/>
                  <a:pt x="5781" y="9751"/>
                </a:cubicBezTo>
                <a:lnTo>
                  <a:pt x="10156" y="9751"/>
                </a:lnTo>
                <a:lnTo>
                  <a:pt x="10156" y="21600"/>
                </a:lnTo>
                <a:lnTo>
                  <a:pt x="0" y="21600"/>
                </a:lnTo>
                <a:lnTo>
                  <a:pt x="0" y="13493"/>
                </a:lnTo>
                <a:cubicBezTo>
                  <a:pt x="0" y="8580"/>
                  <a:pt x="2126" y="4082"/>
                  <a:pt x="6377" y="0"/>
                </a:cubicBezTo>
                <a:close/>
              </a:path>
            </a:pathLst>
          </a:custGeom>
          <a:solidFill>
            <a:schemeClr val="accent1"/>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olo Testo"/>
          <p:cNvSpPr txBox="1"/>
          <p:nvPr>
            <p:ph type="title"/>
          </p:nvPr>
        </p:nvSpPr>
        <p:spPr>
          <a:xfrm>
            <a:off x="838200" y="280540"/>
            <a:ext cx="10515600" cy="1132236"/>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Titolo Testo</a:t>
            </a:r>
          </a:p>
        </p:txBody>
      </p:sp>
      <p:sp>
        <p:nvSpPr>
          <p:cNvPr id="3" name="Corpo livello uno…"/>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p:nvPr>
            <p:ph type="sldNum" sz="quarter" idx="2"/>
          </p:nvPr>
        </p:nvSpPr>
        <p:spPr>
          <a:xfrm>
            <a:off x="10863839" y="6404292"/>
            <a:ext cx="258625" cy="269241"/>
          </a:xfrm>
          <a:prstGeom prst="rect">
            <a:avLst/>
          </a:prstGeom>
          <a:ln w="12700">
            <a:miter lim="400000"/>
          </a:ln>
        </p:spPr>
        <p:txBody>
          <a:bodyPr wrap="none" lIns="45719" rIns="45719" anchor="ctr">
            <a:spAutoFit/>
          </a:bodyPr>
          <a:lstStyle>
            <a:lvl1pPr algn="ctr">
              <a:defRPr sz="12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1" baseline="0" cap="none" i="0" spc="0" strike="noStrike" sz="4800" u="none">
          <a:solidFill>
            <a:srgbClr val="323951"/>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b="1" baseline="0" cap="none" i="0" spc="0" strike="noStrike" sz="4800" u="none">
          <a:solidFill>
            <a:srgbClr val="323951"/>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b="1" baseline="0" cap="none" i="0" spc="0" strike="noStrike" sz="4800" u="none">
          <a:solidFill>
            <a:srgbClr val="323951"/>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b="1" baseline="0" cap="none" i="0" spc="0" strike="noStrike" sz="4800" u="none">
          <a:solidFill>
            <a:srgbClr val="323951"/>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b="1" baseline="0" cap="none" i="0" spc="0" strike="noStrike" sz="4800" u="none">
          <a:solidFill>
            <a:srgbClr val="323951"/>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b="1" baseline="0" cap="none" i="0" spc="0" strike="noStrike" sz="4800" u="none">
          <a:solidFill>
            <a:srgbClr val="323951"/>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b="1" baseline="0" cap="none" i="0" spc="0" strike="noStrike" sz="4800" u="none">
          <a:solidFill>
            <a:srgbClr val="323951"/>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b="1" baseline="0" cap="none" i="0" spc="0" strike="noStrike" sz="4800" u="none">
          <a:solidFill>
            <a:srgbClr val="323951"/>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b="1" baseline="0" cap="none" i="0" spc="0" strike="noStrike" sz="4800" u="none">
          <a:solidFill>
            <a:srgbClr val="323951"/>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3600" u="none">
          <a:solidFill>
            <a:srgbClr val="323951"/>
          </a:solidFill>
          <a:uFillTx/>
          <a:latin typeface="+mn-lt"/>
          <a:ea typeface="+mn-ea"/>
          <a:cs typeface="+mn-cs"/>
          <a:sym typeface="Calibri"/>
        </a:defRPr>
      </a:lvl1pPr>
      <a:lvl2pPr marL="714375" marR="0" indent="-257175" algn="l" defTabSz="914400" rtl="0" latinLnBrk="0">
        <a:lnSpc>
          <a:spcPct val="90000"/>
        </a:lnSpc>
        <a:spcBef>
          <a:spcPts val="1000"/>
        </a:spcBef>
        <a:spcAft>
          <a:spcPts val="0"/>
        </a:spcAft>
        <a:buClrTx/>
        <a:buSzPct val="100000"/>
        <a:buFont typeface="Arial"/>
        <a:buChar char="•"/>
        <a:tabLst/>
        <a:defRPr b="0" baseline="0" cap="none" i="0" spc="0" strike="noStrike" sz="3600" u="none">
          <a:solidFill>
            <a:srgbClr val="323951"/>
          </a:solidFill>
          <a:uFillTx/>
          <a:latin typeface="+mn-lt"/>
          <a:ea typeface="+mn-ea"/>
          <a:cs typeface="+mn-cs"/>
          <a:sym typeface="Calibri"/>
        </a:defRPr>
      </a:lvl2pPr>
      <a:lvl3pPr marL="1208314" marR="0" indent="-293914" algn="l" defTabSz="914400" rtl="0" latinLnBrk="0">
        <a:lnSpc>
          <a:spcPct val="90000"/>
        </a:lnSpc>
        <a:spcBef>
          <a:spcPts val="1000"/>
        </a:spcBef>
        <a:spcAft>
          <a:spcPts val="0"/>
        </a:spcAft>
        <a:buClrTx/>
        <a:buSzPct val="100000"/>
        <a:buFont typeface="Arial"/>
        <a:buChar char="•"/>
        <a:tabLst/>
        <a:defRPr b="0" baseline="0" cap="none" i="0" spc="0" strike="noStrike" sz="3600" u="none">
          <a:solidFill>
            <a:srgbClr val="323951"/>
          </a:solidFill>
          <a:uFillTx/>
          <a:latin typeface="+mn-lt"/>
          <a:ea typeface="+mn-ea"/>
          <a:cs typeface="+mn-cs"/>
          <a:sym typeface="Calibri"/>
        </a:defRPr>
      </a:lvl3pPr>
      <a:lvl4pPr marL="1714500" marR="0" indent="-342900" algn="l" defTabSz="914400" rtl="0" latinLnBrk="0">
        <a:lnSpc>
          <a:spcPct val="90000"/>
        </a:lnSpc>
        <a:spcBef>
          <a:spcPts val="1000"/>
        </a:spcBef>
        <a:spcAft>
          <a:spcPts val="0"/>
        </a:spcAft>
        <a:buClrTx/>
        <a:buSzPct val="100000"/>
        <a:buFont typeface="Arial"/>
        <a:buChar char="•"/>
        <a:tabLst/>
        <a:defRPr b="0" baseline="0" cap="none" i="0" spc="0" strike="noStrike" sz="3600" u="none">
          <a:solidFill>
            <a:srgbClr val="323951"/>
          </a:solidFill>
          <a:uFillTx/>
          <a:latin typeface="+mn-lt"/>
          <a:ea typeface="+mn-ea"/>
          <a:cs typeface="+mn-cs"/>
          <a:sym typeface="Calibri"/>
        </a:defRPr>
      </a:lvl4pPr>
      <a:lvl5pPr marL="2171700" marR="0" indent="-342900" algn="l" defTabSz="914400" rtl="0" latinLnBrk="0">
        <a:lnSpc>
          <a:spcPct val="90000"/>
        </a:lnSpc>
        <a:spcBef>
          <a:spcPts val="1000"/>
        </a:spcBef>
        <a:spcAft>
          <a:spcPts val="0"/>
        </a:spcAft>
        <a:buClrTx/>
        <a:buSzPct val="100000"/>
        <a:buFont typeface="Arial"/>
        <a:buChar char="•"/>
        <a:tabLst/>
        <a:defRPr b="0" baseline="0" cap="none" i="0" spc="0" strike="noStrike" sz="3600" u="none">
          <a:solidFill>
            <a:srgbClr val="323951"/>
          </a:solidFill>
          <a:uFillTx/>
          <a:latin typeface="+mn-lt"/>
          <a:ea typeface="+mn-ea"/>
          <a:cs typeface="+mn-cs"/>
          <a:sym typeface="Calibri"/>
        </a:defRPr>
      </a:lvl5pPr>
      <a:lvl6pPr marL="2743200" marR="0" indent="-457200" algn="l" defTabSz="914400" rtl="0" latinLnBrk="0">
        <a:lnSpc>
          <a:spcPct val="90000"/>
        </a:lnSpc>
        <a:spcBef>
          <a:spcPts val="1000"/>
        </a:spcBef>
        <a:spcAft>
          <a:spcPts val="0"/>
        </a:spcAft>
        <a:buClrTx/>
        <a:buSzPct val="100000"/>
        <a:buFont typeface="Arial"/>
        <a:buChar char="•"/>
        <a:tabLst/>
        <a:defRPr b="0" baseline="0" cap="none" i="0" spc="0" strike="noStrike" sz="3600" u="none">
          <a:solidFill>
            <a:srgbClr val="323951"/>
          </a:solidFill>
          <a:uFillTx/>
          <a:latin typeface="+mn-lt"/>
          <a:ea typeface="+mn-ea"/>
          <a:cs typeface="+mn-cs"/>
          <a:sym typeface="Calibri"/>
        </a:defRPr>
      </a:lvl6pPr>
      <a:lvl7pPr marL="3200400" marR="0" indent="-457200" algn="l" defTabSz="914400" rtl="0" latinLnBrk="0">
        <a:lnSpc>
          <a:spcPct val="90000"/>
        </a:lnSpc>
        <a:spcBef>
          <a:spcPts val="1000"/>
        </a:spcBef>
        <a:spcAft>
          <a:spcPts val="0"/>
        </a:spcAft>
        <a:buClrTx/>
        <a:buSzPct val="100000"/>
        <a:buFont typeface="Arial"/>
        <a:buChar char="•"/>
        <a:tabLst/>
        <a:defRPr b="0" baseline="0" cap="none" i="0" spc="0" strike="noStrike" sz="3600" u="none">
          <a:solidFill>
            <a:srgbClr val="323951"/>
          </a:solidFill>
          <a:uFillTx/>
          <a:latin typeface="+mn-lt"/>
          <a:ea typeface="+mn-ea"/>
          <a:cs typeface="+mn-cs"/>
          <a:sym typeface="Calibri"/>
        </a:defRPr>
      </a:lvl7pPr>
      <a:lvl8pPr marL="3657600" marR="0" indent="-457200" algn="l" defTabSz="914400" rtl="0" latinLnBrk="0">
        <a:lnSpc>
          <a:spcPct val="90000"/>
        </a:lnSpc>
        <a:spcBef>
          <a:spcPts val="1000"/>
        </a:spcBef>
        <a:spcAft>
          <a:spcPts val="0"/>
        </a:spcAft>
        <a:buClrTx/>
        <a:buSzPct val="100000"/>
        <a:buFont typeface="Arial"/>
        <a:buChar char="•"/>
        <a:tabLst/>
        <a:defRPr b="0" baseline="0" cap="none" i="0" spc="0" strike="noStrike" sz="3600" u="none">
          <a:solidFill>
            <a:srgbClr val="323951"/>
          </a:solidFill>
          <a:uFillTx/>
          <a:latin typeface="+mn-lt"/>
          <a:ea typeface="+mn-ea"/>
          <a:cs typeface="+mn-cs"/>
          <a:sym typeface="Calibri"/>
        </a:defRPr>
      </a:lvl8pPr>
      <a:lvl9pPr marL="4114800" marR="0" indent="-457200" algn="l" defTabSz="914400" rtl="0" latinLnBrk="0">
        <a:lnSpc>
          <a:spcPct val="90000"/>
        </a:lnSpc>
        <a:spcBef>
          <a:spcPts val="1000"/>
        </a:spcBef>
        <a:spcAft>
          <a:spcPts val="0"/>
        </a:spcAft>
        <a:buClrTx/>
        <a:buSzPct val="100000"/>
        <a:buFont typeface="Arial"/>
        <a:buChar char="•"/>
        <a:tabLst/>
        <a:defRPr b="0" baseline="0" cap="none" i="0" spc="0" strike="noStrike" sz="3600" u="none">
          <a:solidFill>
            <a:srgbClr val="323951"/>
          </a:solidFill>
          <a:uFillTx/>
          <a:latin typeface="+mn-lt"/>
          <a:ea typeface="+mn-ea"/>
          <a:cs typeface="+mn-cs"/>
          <a:sym typeface="Calibri"/>
        </a:defRPr>
      </a:lvl9pPr>
    </p:bodyStyle>
    <p:otherStyle>
      <a:lvl1pPr marL="0" marR="0" indent="0" algn="ct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178" algn="ct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353" algn="ct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531" algn="ct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708" algn="ct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5886" algn="ct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062" algn="ct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239" algn="ct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417" algn="ct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jpeg"/><Relationship Id="rId7" Type="http://schemas.openxmlformats.org/officeDocument/2006/relationships/image" Target="../media/image10.png"/><Relationship Id="rId8" Type="http://schemas.openxmlformats.org/officeDocument/2006/relationships/image" Target="../media/image1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1.gif"/><Relationship Id="rId8" Type="http://schemas.openxmlformats.org/officeDocument/2006/relationships/image" Target="../media/image43.png"/><Relationship Id="rId9" Type="http://schemas.openxmlformats.org/officeDocument/2006/relationships/image" Target="../media/image2.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 Id="rId11" Type="http://schemas.openxmlformats.org/officeDocument/2006/relationships/image" Target="../media/image2.gif"/><Relationship Id="rId12" Type="http://schemas.openxmlformats.org/officeDocument/2006/relationships/image" Target="../media/image3.gif"/><Relationship Id="rId13" Type="http://schemas.openxmlformats.org/officeDocument/2006/relationships/image" Target="../media/image4.gif"/><Relationship Id="rId14" Type="http://schemas.openxmlformats.org/officeDocument/2006/relationships/image" Target="../media/image5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chart" Target="../charts/char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hyperlink" Target="https://doi.org/10.1016/j.nima.2024.170006" TargetMode="External"/><Relationship Id="rId7" Type="http://schemas.openxmlformats.org/officeDocument/2006/relationships/hyperlink" Target="http://doi.org/10.1016/j.nima.2024.170006" TargetMode="External"/><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1" Type="http://schemas.openxmlformats.org/officeDocument/2006/relationships/image" Target="../media/image60.png"/><Relationship Id="rId12" Type="http://schemas.openxmlformats.org/officeDocument/2006/relationships/image" Target="../media/image6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6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jpe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5.gif"/></Relationships>

</file>

<file path=ppt/slides/_rels/slide2.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2.jpeg"/><Relationship Id="rId10" Type="http://schemas.openxmlformats.org/officeDocument/2006/relationships/hyperlink" Target="https://arxiv.org/pdf/1705.05014" TargetMode="External"/><Relationship Id="rId11" Type="http://schemas.openxmlformats.org/officeDocument/2006/relationships/image" Target="../media/image19.png"/><Relationship Id="rId12" Type="http://schemas.openxmlformats.org/officeDocument/2006/relationships/hyperlink" Target="https://iopscience.iop.org/article/10.1088/1748-0221/2/06/P06004"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2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tif"/><Relationship Id="rId4" Type="http://schemas.openxmlformats.org/officeDocument/2006/relationships/hyperlink" Target="https://academic.oup.com/ptep/article/2017/6/063H01/3904556" TargetMode="External"/><Relationship Id="rId5" Type="http://schemas.openxmlformats.org/officeDocument/2006/relationships/hyperlink" Target="https://www.nature.com/articles/s41598-020-75883-z" TargetMode="External"/><Relationship Id="rId6" Type="http://schemas.openxmlformats.org/officeDocument/2006/relationships/image" Target="../media/image29.png"/><Relationship Id="rId7" Type="http://schemas.openxmlformats.org/officeDocument/2006/relationships/hyperlink" Target="https://pubmed.ncbi.nlm.nih.gov/25686476/"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37.png"/><Relationship Id="rId6" Type="http://schemas.openxmlformats.org/officeDocument/2006/relationships/hyperlink" Target="https://www.nature.com/articles/s41598-023-50208-y" TargetMode="External"/><Relationship Id="rId7" Type="http://schemas.openxmlformats.org/officeDocument/2006/relationships/image" Target="../media/image3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1.gif"/><Relationship Id="rId8" Type="http://schemas.openxmlformats.org/officeDocument/2006/relationships/image" Target="../media/image43.png"/><Relationship Id="rId9"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7" name="pasted-image.png" descr="pasted-image.png"/>
          <p:cNvPicPr>
            <a:picLocks noChangeAspect="1"/>
          </p:cNvPicPr>
          <p:nvPr/>
        </p:nvPicPr>
        <p:blipFill>
          <a:blip r:embed="rId2">
            <a:extLst/>
          </a:blip>
          <a:stretch>
            <a:fillRect/>
          </a:stretch>
        </p:blipFill>
        <p:spPr>
          <a:xfrm>
            <a:off x="4131692" y="4182085"/>
            <a:ext cx="2156538" cy="717723"/>
          </a:xfrm>
          <a:prstGeom prst="rect">
            <a:avLst/>
          </a:prstGeom>
          <a:ln w="12700">
            <a:miter lim="400000"/>
          </a:ln>
        </p:spPr>
      </p:pic>
      <p:sp>
        <p:nvSpPr>
          <p:cNvPr id="728" name="Nano-Imaging Trackers:  A Novel Approach for High-Resolution Particle Detection"/>
          <p:cNvSpPr txBox="1"/>
          <p:nvPr>
            <p:ph type="title" idx="4294967295"/>
          </p:nvPr>
        </p:nvSpPr>
        <p:spPr>
          <a:xfrm>
            <a:off x="0" y="180006"/>
            <a:ext cx="12192000" cy="2319311"/>
          </a:xfrm>
          <a:prstGeom prst="rect">
            <a:avLst/>
          </a:prstGeom>
        </p:spPr>
        <p:txBody>
          <a:bodyPr/>
          <a:lstStyle/>
          <a:p>
            <a:pPr algn="ctr">
              <a:defRPr sz="5000">
                <a:solidFill>
                  <a:srgbClr val="091C9A"/>
                </a:solidFill>
              </a:defRPr>
            </a:pPr>
            <a:r>
              <a:t>Nano-Imaging Trackers: </a:t>
            </a:r>
            <a:br/>
            <a:r>
              <a:t>A Novel Approach for High-Resolution Particle Detection</a:t>
            </a:r>
          </a:p>
        </p:txBody>
      </p:sp>
      <p:sp>
        <p:nvSpPr>
          <p:cNvPr id="729" name="Andrey Alexandrov, Takashi Asada, Vincenzo Boccia, Nicola D'Ambrosio,  Giovanni De Lellis, Giuliana Galati, Adele Lauria, Simone Masci,  Maria Cristina Montesi, Tatsuhiro Naka, Valeri Tioukov"/>
          <p:cNvSpPr txBox="1"/>
          <p:nvPr>
            <p:ph type="body" sz="half" idx="4294967295"/>
          </p:nvPr>
        </p:nvSpPr>
        <p:spPr>
          <a:xfrm>
            <a:off x="0" y="2499316"/>
            <a:ext cx="12191034" cy="1503270"/>
          </a:xfrm>
          <a:prstGeom prst="rect">
            <a:avLst/>
          </a:prstGeom>
        </p:spPr>
        <p:txBody>
          <a:bodyPr lIns="50800" tIns="50800" rIns="50800" bIns="50800" anchor="ctr"/>
          <a:lstStyle/>
          <a:p>
            <a:pPr marL="0" indent="0" algn="ctr" defTabSz="698500">
              <a:lnSpc>
                <a:spcPct val="100000"/>
              </a:lnSpc>
              <a:spcBef>
                <a:spcPts val="300"/>
              </a:spcBef>
              <a:buSzTx/>
              <a:buFontTx/>
              <a:buNone/>
              <a:defRPr sz="2500">
                <a:solidFill>
                  <a:srgbClr val="882111"/>
                </a:solidFill>
              </a:defRPr>
            </a:pPr>
            <a:r>
              <a:t>Andrey Alexandrov, Takashi Asada, Vincenzo Boccia, Nicola D'Ambrosio, </a:t>
            </a:r>
            <a:br/>
            <a:r>
              <a:t>Giovanni De Lellis, </a:t>
            </a:r>
            <a:r>
              <a:rPr u="sng"/>
              <a:t>Giuliana Galati</a:t>
            </a:r>
            <a:r>
              <a:t>, Adele Lauria, Simone Masci, </a:t>
            </a:r>
            <a:br/>
            <a:r>
              <a:t>Maria Cristina Montesi, Tatsuhiro Naka, Valeri Tioukov</a:t>
            </a:r>
          </a:p>
        </p:txBody>
      </p:sp>
      <p:pic>
        <p:nvPicPr>
          <p:cNvPr id="730" name="filmato-incollato.png" descr="filmato-incollato.png"/>
          <p:cNvPicPr>
            <a:picLocks noChangeAspect="1"/>
          </p:cNvPicPr>
          <p:nvPr/>
        </p:nvPicPr>
        <p:blipFill>
          <a:blip r:embed="rId3">
            <a:extLst/>
          </a:blip>
          <a:stretch>
            <a:fillRect/>
          </a:stretch>
        </p:blipFill>
        <p:spPr>
          <a:xfrm>
            <a:off x="1250293" y="4045088"/>
            <a:ext cx="2131794" cy="1076723"/>
          </a:xfrm>
          <a:prstGeom prst="rect">
            <a:avLst/>
          </a:prstGeom>
          <a:ln w="12700">
            <a:miter lim="400000"/>
          </a:ln>
        </p:spPr>
      </p:pic>
      <p:pic>
        <p:nvPicPr>
          <p:cNvPr id="731" name="IT Finanziato dall'Unione europea_BLUE_GREY.png" descr="IT Finanziato dall'Unione europea_BLUE_GREY.png"/>
          <p:cNvPicPr>
            <a:picLocks noChangeAspect="1"/>
          </p:cNvPicPr>
          <p:nvPr/>
        </p:nvPicPr>
        <p:blipFill>
          <a:blip r:embed="rId4">
            <a:extLst/>
          </a:blip>
          <a:stretch>
            <a:fillRect/>
          </a:stretch>
        </p:blipFill>
        <p:spPr>
          <a:xfrm>
            <a:off x="0" y="5924285"/>
            <a:ext cx="3631992" cy="912701"/>
          </a:xfrm>
          <a:prstGeom prst="rect">
            <a:avLst/>
          </a:prstGeom>
          <a:ln w="12700">
            <a:miter lim="400000"/>
          </a:ln>
        </p:spPr>
      </p:pic>
      <p:pic>
        <p:nvPicPr>
          <p:cNvPr id="732" name="italiadomani-tracciato-blu.png" descr="italiadomani-tracciato-blu.png"/>
          <p:cNvPicPr>
            <a:picLocks noChangeAspect="1"/>
          </p:cNvPicPr>
          <p:nvPr/>
        </p:nvPicPr>
        <p:blipFill>
          <a:blip r:embed="rId5">
            <a:extLst/>
          </a:blip>
          <a:srcRect l="0" t="33104" r="13682" b="33104"/>
          <a:stretch>
            <a:fillRect/>
          </a:stretch>
        </p:blipFill>
        <p:spPr>
          <a:xfrm>
            <a:off x="8299846" y="5842274"/>
            <a:ext cx="3892325" cy="1076765"/>
          </a:xfrm>
          <a:prstGeom prst="rect">
            <a:avLst/>
          </a:prstGeom>
          <a:ln w="12700">
            <a:miter lim="400000"/>
          </a:ln>
        </p:spPr>
      </p:pic>
      <p:pic>
        <p:nvPicPr>
          <p:cNvPr id="733" name="LOGO_UniversitaRicerca.jpg" descr="LOGO_UniversitaRicerca.jpg"/>
          <p:cNvPicPr>
            <a:picLocks noChangeAspect="1"/>
          </p:cNvPicPr>
          <p:nvPr/>
        </p:nvPicPr>
        <p:blipFill>
          <a:blip r:embed="rId6">
            <a:extLst/>
          </a:blip>
          <a:stretch>
            <a:fillRect/>
          </a:stretch>
        </p:blipFill>
        <p:spPr>
          <a:xfrm>
            <a:off x="4857236" y="6008207"/>
            <a:ext cx="2477529" cy="744857"/>
          </a:xfrm>
          <a:prstGeom prst="rect">
            <a:avLst/>
          </a:prstGeom>
          <a:ln w="12700">
            <a:miter lim="400000"/>
          </a:ln>
        </p:spPr>
      </p:pic>
      <p:pic>
        <p:nvPicPr>
          <p:cNvPr id="734" name="filmato-incollato.png" descr="filmato-incollato.png"/>
          <p:cNvPicPr>
            <a:picLocks noChangeAspect="1"/>
          </p:cNvPicPr>
          <p:nvPr/>
        </p:nvPicPr>
        <p:blipFill>
          <a:blip r:embed="rId7">
            <a:extLst/>
          </a:blip>
          <a:srcRect l="0" t="20226" r="0" b="20226"/>
          <a:stretch>
            <a:fillRect/>
          </a:stretch>
        </p:blipFill>
        <p:spPr>
          <a:xfrm>
            <a:off x="7002849" y="4182085"/>
            <a:ext cx="2331749" cy="677962"/>
          </a:xfrm>
          <a:prstGeom prst="rect">
            <a:avLst/>
          </a:prstGeom>
          <a:ln w="12700">
            <a:miter lim="400000"/>
          </a:ln>
        </p:spPr>
      </p:pic>
      <p:sp>
        <p:nvSpPr>
          <p:cNvPr id="735" name="Linea"/>
          <p:cNvSpPr/>
          <p:nvPr/>
        </p:nvSpPr>
        <p:spPr>
          <a:xfrm>
            <a:off x="-44769" y="5829574"/>
            <a:ext cx="12281538" cy="1"/>
          </a:xfrm>
          <a:prstGeom prst="line">
            <a:avLst/>
          </a:prstGeom>
          <a:ln w="25400">
            <a:solidFill>
              <a:srgbClr val="071C9A"/>
            </a:solidFill>
            <a:miter/>
          </a:ln>
        </p:spPr>
        <p:txBody>
          <a:bodyPr lIns="45719" rIns="45719"/>
          <a:lstStyle/>
          <a:p>
            <a:pPr/>
          </a:p>
        </p:txBody>
      </p:sp>
      <p:sp>
        <p:nvSpPr>
          <p:cNvPr id="736" name="Sestri Levante, 19/03/2025…"/>
          <p:cNvSpPr txBox="1"/>
          <p:nvPr/>
        </p:nvSpPr>
        <p:spPr>
          <a:xfrm>
            <a:off x="4407693" y="5164313"/>
            <a:ext cx="3892154" cy="6779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ctr" defTabSz="433069">
              <a:spcBef>
                <a:spcPts val="100"/>
              </a:spcBef>
              <a:defRPr i="1" sz="1550">
                <a:solidFill>
                  <a:srgbClr val="071C9A"/>
                </a:solidFill>
              </a:defRPr>
            </a:pPr>
            <a:r>
              <a:t>Sestri Levante, 19/03/2025</a:t>
            </a:r>
          </a:p>
          <a:p>
            <a:pPr algn="ctr" defTabSz="433069">
              <a:spcBef>
                <a:spcPts val="100"/>
              </a:spcBef>
              <a:defRPr sz="1550">
                <a:solidFill>
                  <a:srgbClr val="071C9A"/>
                </a:solidFill>
              </a:defRPr>
            </a:pPr>
            <a:r>
              <a:t>IFD 2025 - INFN Workshop on Future Detectors</a:t>
            </a:r>
          </a:p>
        </p:txBody>
      </p:sp>
      <p:pic>
        <p:nvPicPr>
          <p:cNvPr id="737" name="filmato-incollato.png" descr="filmato-incollato.png"/>
          <p:cNvPicPr>
            <a:picLocks noChangeAspect="1"/>
          </p:cNvPicPr>
          <p:nvPr/>
        </p:nvPicPr>
        <p:blipFill>
          <a:blip r:embed="rId8">
            <a:extLst/>
          </a:blip>
          <a:stretch>
            <a:fillRect/>
          </a:stretch>
        </p:blipFill>
        <p:spPr>
          <a:xfrm>
            <a:off x="10049110" y="4045088"/>
            <a:ext cx="892597" cy="9127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Step 2: Localized Surface Plasmon Resonance"/>
          <p:cNvSpPr txBox="1"/>
          <p:nvPr>
            <p:ph type="title"/>
          </p:nvPr>
        </p:nvSpPr>
        <p:spPr>
          <a:prstGeom prst="rect">
            <a:avLst/>
          </a:prstGeom>
        </p:spPr>
        <p:txBody>
          <a:bodyPr/>
          <a:lstStyle>
            <a:lvl1pPr defTabSz="896111">
              <a:defRPr sz="4214"/>
            </a:lvl1pPr>
          </a:lstStyle>
          <a:p>
            <a:pPr/>
            <a:r>
              <a:t>Step 2: Localized Surface Plasmon Resonance</a:t>
            </a:r>
          </a:p>
        </p:txBody>
      </p:sp>
      <p:sp>
        <p:nvSpPr>
          <p:cNvPr id="939" name="Occurring when the light is scattering off a nanometric metallic (silver) grain dispersed in a dielectric medium (Applied Phys Letters 80 (2002) 1826)…"/>
          <p:cNvSpPr txBox="1"/>
          <p:nvPr>
            <p:ph type="body" sz="half" idx="1"/>
          </p:nvPr>
        </p:nvSpPr>
        <p:spPr>
          <a:xfrm>
            <a:off x="114664" y="976558"/>
            <a:ext cx="5981336" cy="5523921"/>
          </a:xfrm>
          <a:prstGeom prst="rect">
            <a:avLst/>
          </a:prstGeom>
        </p:spPr>
        <p:txBody>
          <a:bodyPr/>
          <a:lstStyle/>
          <a:p>
            <a:pPr marL="189687" indent="-189687" defTabSz="841247">
              <a:spcBef>
                <a:spcPts val="700"/>
              </a:spcBef>
              <a:defRPr sz="2300"/>
            </a:pPr>
            <a:r>
              <a:t>Occurring when the light is scattering off a nanometric metallic (silver) grain dispersed in a dielectric medium (</a:t>
            </a:r>
            <a:r>
              <a:rPr>
                <a:solidFill>
                  <a:schemeClr val="accent4">
                    <a:lumOff val="-6823"/>
                  </a:schemeClr>
                </a:solidFill>
              </a:rPr>
              <a:t>Applied Phys Letters 80 (2002) 1826</a:t>
            </a:r>
            <a:r>
              <a:t>)</a:t>
            </a:r>
          </a:p>
          <a:p>
            <a:pPr marL="189687" indent="-189687" defTabSz="841247">
              <a:spcBef>
                <a:spcPts val="700"/>
              </a:spcBef>
              <a:defRPr sz="2300"/>
            </a:pPr>
            <a:r>
              <a:t>Sensitive to the shape of nanometric grains: when silver grains are </a:t>
            </a:r>
            <a:r>
              <a:rPr b="1">
                <a:solidFill>
                  <a:schemeClr val="accent1">
                    <a:satOff val="-11295"/>
                    <a:lumOff val="-10705"/>
                  </a:schemeClr>
                </a:solidFill>
              </a:rPr>
              <a:t>not spherical</a:t>
            </a:r>
            <a:r>
              <a:t>, the resonant response depends on the polarization of the incident light.</a:t>
            </a:r>
          </a:p>
          <a:p>
            <a:pPr marL="189687" indent="-189687" defTabSz="841247">
              <a:spcBef>
                <a:spcPts val="700"/>
              </a:spcBef>
              <a:defRPr sz="2300"/>
            </a:pPr>
            <a:r>
              <a:t>Each grain is emphasized at different polarization values</a:t>
            </a:r>
          </a:p>
          <a:p>
            <a:pPr marL="196172" indent="-196172" defTabSz="841247">
              <a:spcBef>
                <a:spcPts val="900"/>
              </a:spcBef>
              <a:defRPr sz="2300"/>
            </a:pPr>
            <a:r>
              <a:t>Taking multiple measurements over the whole polarization range produces a displacement of the barycenter of the cluster</a:t>
            </a:r>
          </a:p>
          <a:p>
            <a:pPr marL="196172" indent="-196172" defTabSz="841247">
              <a:spcBef>
                <a:spcPts val="900"/>
              </a:spcBef>
              <a:defRPr sz="2300"/>
            </a:pPr>
            <a:r>
              <a:t>Measure the displacement of cluster barycentre as a function of polarization angle (dx, dy)</a:t>
            </a:r>
          </a:p>
        </p:txBody>
      </p:sp>
      <p:sp>
        <p:nvSpPr>
          <p:cNvPr id="940" name="Segnaposto numero diapositiva 1"/>
          <p:cNvSpPr txBox="1"/>
          <p:nvPr>
            <p:ph type="sldNum" sz="quarter" idx="2"/>
          </p:nvPr>
        </p:nvSpPr>
        <p:spPr>
          <a:xfrm>
            <a:off x="11845404" y="6569710"/>
            <a:ext cx="217176" cy="307341"/>
          </a:xfrm>
          <a:prstGeom prst="rect">
            <a:avLst/>
          </a:prstGeom>
          <a:extLst>
            <a:ext uri="{C572A759-6A51-4108-AA02-DFA0A04FC94B}">
              <ma14:wrappingTextBoxFlag xmlns:ma14="http://schemas.microsoft.com/office/mac/drawingml/2011/main" val="1"/>
            </a:ext>
          </a:extLst>
        </p:spPr>
        <p:txBody>
          <a:bodyPr/>
          <a:lstStyle>
            <a:lvl1pPr>
              <a:defRPr sz="1400">
                <a:latin typeface="Verdana"/>
                <a:ea typeface="Verdana"/>
                <a:cs typeface="Verdana"/>
                <a:sym typeface="Verdana"/>
              </a:defRPr>
            </a:lvl1pPr>
          </a:lstStyle>
          <a:p>
            <a:pPr/>
            <a:fld id="{86CB4B4D-7CA3-9044-876B-883B54F8677D}" type="slidenum"/>
          </a:p>
        </p:txBody>
      </p:sp>
      <p:grpSp>
        <p:nvGrpSpPr>
          <p:cNvPr id="948" name="Raggruppa"/>
          <p:cNvGrpSpPr/>
          <p:nvPr/>
        </p:nvGrpSpPr>
        <p:grpSpPr>
          <a:xfrm>
            <a:off x="5998274" y="7738565"/>
            <a:ext cx="4533773" cy="2858855"/>
            <a:chOff x="0" y="-8434"/>
            <a:chExt cx="4533772" cy="2858853"/>
          </a:xfrm>
        </p:grpSpPr>
        <p:sp>
          <p:nvSpPr>
            <p:cNvPr id="941" name="Shape 270"/>
            <p:cNvSpPr txBox="1"/>
            <p:nvPr/>
          </p:nvSpPr>
          <p:spPr>
            <a:xfrm rot="16200000">
              <a:off x="-840253" y="1187276"/>
              <a:ext cx="2082729" cy="4022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defRPr b="1" sz="1400">
                  <a:solidFill>
                    <a:srgbClr val="861001"/>
                  </a:solidFill>
                  <a:latin typeface="Palatino Linotype"/>
                  <a:ea typeface="Palatino Linotype"/>
                  <a:cs typeface="Palatino Linotype"/>
                  <a:sym typeface="Palatino Linotype"/>
                </a:defRPr>
              </a:lvl1pPr>
            </a:lstStyle>
            <a:p>
              <a:pPr/>
              <a:r>
                <a:t>Scattering  intensity</a:t>
              </a:r>
            </a:p>
          </p:txBody>
        </p:sp>
        <p:sp>
          <p:nvSpPr>
            <p:cNvPr id="942" name="Shape 271"/>
            <p:cNvSpPr txBox="1"/>
            <p:nvPr/>
          </p:nvSpPr>
          <p:spPr>
            <a:xfrm>
              <a:off x="464139" y="2410356"/>
              <a:ext cx="4069634" cy="4400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defRPr sz="1400">
                  <a:solidFill>
                    <a:srgbClr val="861001"/>
                  </a:solidFill>
                  <a:latin typeface="STIXGeneral-Regular"/>
                  <a:ea typeface="STIXGeneral-Regular"/>
                  <a:cs typeface="STIXGeneral-Regular"/>
                  <a:sym typeface="STIXGeneral-Regular"/>
                </a:defRPr>
              </a:lvl1pPr>
            </a:lstStyle>
            <a:p>
              <a:pPr/>
              <a:r>
                <a:t>polarization direction of incident light</a:t>
              </a:r>
            </a:p>
          </p:txBody>
        </p:sp>
        <p:pic>
          <p:nvPicPr>
            <p:cNvPr id="943" name="pasted-image.pdf" descr="pasted-image.pdf"/>
            <p:cNvPicPr>
              <a:picLocks noChangeAspect="1"/>
            </p:cNvPicPr>
            <p:nvPr/>
          </p:nvPicPr>
          <p:blipFill>
            <a:blip r:embed="rId3">
              <a:extLst/>
            </a:blip>
            <a:stretch>
              <a:fillRect/>
            </a:stretch>
          </p:blipFill>
          <p:spPr>
            <a:xfrm>
              <a:off x="3454695" y="-8435"/>
              <a:ext cx="790935" cy="798417"/>
            </a:xfrm>
            <a:prstGeom prst="rect">
              <a:avLst/>
            </a:prstGeom>
            <a:ln w="12700" cap="flat">
              <a:noFill/>
              <a:miter lim="400000"/>
            </a:ln>
            <a:effectLst/>
          </p:spPr>
        </p:pic>
        <p:pic>
          <p:nvPicPr>
            <p:cNvPr id="944" name="pasted-image.pdf" descr="pasted-image.pdf"/>
            <p:cNvPicPr>
              <a:picLocks noChangeAspect="1"/>
            </p:cNvPicPr>
            <p:nvPr/>
          </p:nvPicPr>
          <p:blipFill>
            <a:blip r:embed="rId4">
              <a:extLst/>
            </a:blip>
            <a:stretch>
              <a:fillRect/>
            </a:stretch>
          </p:blipFill>
          <p:spPr>
            <a:xfrm>
              <a:off x="1483589" y="8801"/>
              <a:ext cx="1357757" cy="1110839"/>
            </a:xfrm>
            <a:prstGeom prst="rect">
              <a:avLst/>
            </a:prstGeom>
            <a:ln w="12700" cap="flat">
              <a:noFill/>
              <a:miter lim="400000"/>
            </a:ln>
            <a:effectLst/>
          </p:spPr>
        </p:pic>
        <p:sp>
          <p:nvSpPr>
            <p:cNvPr id="945" name="Shape 275"/>
            <p:cNvSpPr txBox="1"/>
            <p:nvPr/>
          </p:nvSpPr>
          <p:spPr>
            <a:xfrm>
              <a:off x="1687364" y="0"/>
              <a:ext cx="1252934" cy="588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80000"/>
                </a:lnSpc>
                <a:defRPr sz="1200">
                  <a:solidFill>
                    <a:srgbClr val="C82506"/>
                  </a:solidFill>
                  <a:latin typeface="STIXGeneral-Regular"/>
                  <a:ea typeface="STIXGeneral-Regular"/>
                  <a:cs typeface="STIXGeneral-Regular"/>
                  <a:sym typeface="STIXGeneral-Regular"/>
                </a:defRPr>
              </a:lvl1pPr>
            </a:lstStyle>
            <a:p>
              <a:pPr/>
              <a:r>
                <a:t>polarization direction</a:t>
              </a:r>
            </a:p>
          </p:txBody>
        </p:sp>
        <p:pic>
          <p:nvPicPr>
            <p:cNvPr id="946" name="pasted-image.pdf" descr="pasted-image.pdf"/>
            <p:cNvPicPr>
              <a:picLocks noChangeAspect="1"/>
            </p:cNvPicPr>
            <p:nvPr/>
          </p:nvPicPr>
          <p:blipFill>
            <a:blip r:embed="rId5">
              <a:extLst/>
            </a:blip>
            <a:stretch>
              <a:fillRect/>
            </a:stretch>
          </p:blipFill>
          <p:spPr>
            <a:xfrm>
              <a:off x="392702" y="711556"/>
              <a:ext cx="3748807" cy="1943969"/>
            </a:xfrm>
            <a:prstGeom prst="rect">
              <a:avLst/>
            </a:prstGeom>
            <a:ln w="12700" cap="flat">
              <a:noFill/>
              <a:miter lim="400000"/>
            </a:ln>
            <a:effectLst/>
          </p:spPr>
        </p:pic>
        <p:pic>
          <p:nvPicPr>
            <p:cNvPr id="947" name="pasted-image.pdf" descr="pasted-image.pdf"/>
            <p:cNvPicPr>
              <a:picLocks noChangeAspect="1"/>
            </p:cNvPicPr>
            <p:nvPr/>
          </p:nvPicPr>
          <p:blipFill>
            <a:blip r:embed="rId6">
              <a:extLst/>
            </a:blip>
            <a:stretch>
              <a:fillRect/>
            </a:stretch>
          </p:blipFill>
          <p:spPr>
            <a:xfrm>
              <a:off x="3099091" y="167380"/>
              <a:ext cx="866778" cy="694276"/>
            </a:xfrm>
            <a:prstGeom prst="rect">
              <a:avLst/>
            </a:prstGeom>
            <a:ln w="12700" cap="flat">
              <a:noFill/>
              <a:miter lim="400000"/>
            </a:ln>
            <a:effectLst/>
          </p:spPr>
        </p:pic>
      </p:grpSp>
      <p:grpSp>
        <p:nvGrpSpPr>
          <p:cNvPr id="958" name="Gruppo 33"/>
          <p:cNvGrpSpPr/>
          <p:nvPr/>
        </p:nvGrpSpPr>
        <p:grpSpPr>
          <a:xfrm>
            <a:off x="-4984679" y="3067751"/>
            <a:ext cx="4566791" cy="1828113"/>
            <a:chOff x="0" y="0"/>
            <a:chExt cx="4566789" cy="1828111"/>
          </a:xfrm>
        </p:grpSpPr>
        <p:sp>
          <p:nvSpPr>
            <p:cNvPr id="949" name="正方形/長方形 9"/>
            <p:cNvSpPr/>
            <p:nvPr/>
          </p:nvSpPr>
          <p:spPr>
            <a:xfrm>
              <a:off x="2599089" y="438712"/>
              <a:ext cx="862609" cy="973082"/>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defTabSz="457200">
                <a:defRPr>
                  <a:solidFill>
                    <a:srgbClr val="FFFFFF"/>
                  </a:solidFill>
                </a:defRPr>
              </a:pPr>
            </a:p>
          </p:txBody>
        </p:sp>
        <p:pic>
          <p:nvPicPr>
            <p:cNvPr id="950" name="Picture 2" descr="Picture 2"/>
            <p:cNvPicPr>
              <a:picLocks noChangeAspect="0"/>
            </p:cNvPicPr>
            <p:nvPr/>
          </p:nvPicPr>
          <p:blipFill>
            <a:blip r:embed="rId7">
              <a:extLst/>
            </a:blip>
            <a:stretch>
              <a:fillRect/>
            </a:stretch>
          </p:blipFill>
          <p:spPr>
            <a:xfrm>
              <a:off x="2646556" y="495491"/>
              <a:ext cx="778438" cy="802744"/>
            </a:xfrm>
            <a:prstGeom prst="rect">
              <a:avLst/>
            </a:prstGeom>
            <a:ln w="12700" cap="flat">
              <a:noFill/>
              <a:miter lim="400000"/>
            </a:ln>
            <a:effectLst/>
          </p:spPr>
        </p:pic>
        <p:sp>
          <p:nvSpPr>
            <p:cNvPr id="951" name="テキスト ボックス 11"/>
            <p:cNvSpPr txBox="1"/>
            <p:nvPr/>
          </p:nvSpPr>
          <p:spPr>
            <a:xfrm>
              <a:off x="2544197" y="1495371"/>
              <a:ext cx="1932544"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457200">
                <a:defRPr b="1" sz="1600">
                  <a:solidFill>
                    <a:srgbClr val="FFC000"/>
                  </a:solidFill>
                </a:defRPr>
              </a:lvl1pPr>
            </a:lstStyle>
            <a:p>
              <a:pPr/>
              <a:r>
                <a:t>Oscillation of e-cloud </a:t>
              </a:r>
            </a:p>
          </p:txBody>
        </p:sp>
        <p:sp>
          <p:nvSpPr>
            <p:cNvPr id="952" name="フリーフォーム 16"/>
            <p:cNvSpPr/>
            <p:nvPr/>
          </p:nvSpPr>
          <p:spPr>
            <a:xfrm rot="18856891">
              <a:off x="3294581" y="480816"/>
              <a:ext cx="660288" cy="637583"/>
            </a:xfrm>
            <a:custGeom>
              <a:avLst/>
              <a:gdLst/>
              <a:ahLst/>
              <a:cxnLst>
                <a:cxn ang="0">
                  <a:pos x="wd2" y="hd2"/>
                </a:cxn>
                <a:cxn ang="5400000">
                  <a:pos x="wd2" y="hd2"/>
                </a:cxn>
                <a:cxn ang="10800000">
                  <a:pos x="wd2" y="hd2"/>
                </a:cxn>
                <a:cxn ang="16200000">
                  <a:pos x="wd2" y="hd2"/>
                </a:cxn>
              </a:cxnLst>
              <a:rect l="0" t="0" r="r" b="b"/>
              <a:pathLst>
                <a:path w="21600" h="19240" fill="norm" stroke="1" extrusionOk="0">
                  <a:moveTo>
                    <a:pt x="0" y="12288"/>
                  </a:moveTo>
                  <a:cubicBezTo>
                    <a:pt x="2045" y="5653"/>
                    <a:pt x="4091" y="-981"/>
                    <a:pt x="6627" y="121"/>
                  </a:cubicBezTo>
                  <a:cubicBezTo>
                    <a:pt x="9164" y="1223"/>
                    <a:pt x="12723" y="17181"/>
                    <a:pt x="15218" y="18900"/>
                  </a:cubicBezTo>
                  <a:cubicBezTo>
                    <a:pt x="17714" y="20619"/>
                    <a:pt x="19657" y="15528"/>
                    <a:pt x="21600" y="10436"/>
                  </a:cubicBezTo>
                </a:path>
              </a:pathLst>
            </a:custGeom>
            <a:solidFill>
              <a:srgbClr val="FFFFFF"/>
            </a:solidFill>
            <a:ln w="50800" cap="flat">
              <a:solidFill>
                <a:srgbClr val="92D050"/>
              </a:solidFill>
              <a:prstDash val="solid"/>
              <a:miter lim="800000"/>
            </a:ln>
            <a:effectLst/>
          </p:spPr>
          <p:txBody>
            <a:bodyPr wrap="square" lIns="45719" tIns="45719" rIns="45719" bIns="45719" numCol="1" anchor="ctr">
              <a:noAutofit/>
            </a:bodyPr>
            <a:lstStyle/>
            <a:p>
              <a:pPr defTabSz="457200"/>
            </a:p>
          </p:txBody>
        </p:sp>
        <p:sp>
          <p:nvSpPr>
            <p:cNvPr id="953" name="フリーフォーム 17"/>
            <p:cNvSpPr/>
            <p:nvPr/>
          </p:nvSpPr>
          <p:spPr>
            <a:xfrm rot="18856891">
              <a:off x="3777916" y="140139"/>
              <a:ext cx="660289" cy="637583"/>
            </a:xfrm>
            <a:custGeom>
              <a:avLst/>
              <a:gdLst/>
              <a:ahLst/>
              <a:cxnLst>
                <a:cxn ang="0">
                  <a:pos x="wd2" y="hd2"/>
                </a:cxn>
                <a:cxn ang="5400000">
                  <a:pos x="wd2" y="hd2"/>
                </a:cxn>
                <a:cxn ang="10800000">
                  <a:pos x="wd2" y="hd2"/>
                </a:cxn>
                <a:cxn ang="16200000">
                  <a:pos x="wd2" y="hd2"/>
                </a:cxn>
              </a:cxnLst>
              <a:rect l="0" t="0" r="r" b="b"/>
              <a:pathLst>
                <a:path w="21600" h="19240" fill="norm" stroke="1" extrusionOk="0">
                  <a:moveTo>
                    <a:pt x="0" y="12288"/>
                  </a:moveTo>
                  <a:cubicBezTo>
                    <a:pt x="2045" y="5653"/>
                    <a:pt x="4091" y="-981"/>
                    <a:pt x="6627" y="121"/>
                  </a:cubicBezTo>
                  <a:cubicBezTo>
                    <a:pt x="9164" y="1223"/>
                    <a:pt x="12723" y="17181"/>
                    <a:pt x="15218" y="18900"/>
                  </a:cubicBezTo>
                  <a:cubicBezTo>
                    <a:pt x="17714" y="20619"/>
                    <a:pt x="19657" y="15528"/>
                    <a:pt x="21600" y="10436"/>
                  </a:cubicBezTo>
                </a:path>
              </a:pathLst>
            </a:custGeom>
            <a:solidFill>
              <a:srgbClr val="FFFFFF"/>
            </a:solidFill>
            <a:ln w="50800" cap="flat">
              <a:solidFill>
                <a:srgbClr val="92D050"/>
              </a:solidFill>
              <a:prstDash val="solid"/>
              <a:miter lim="800000"/>
            </a:ln>
            <a:effectLst/>
          </p:spPr>
          <p:txBody>
            <a:bodyPr wrap="square" lIns="45719" tIns="45719" rIns="45719" bIns="45719" numCol="1" anchor="ctr">
              <a:noAutofit/>
            </a:bodyPr>
            <a:lstStyle/>
            <a:p>
              <a:pPr defTabSz="457200"/>
            </a:p>
          </p:txBody>
        </p:sp>
        <p:pic>
          <p:nvPicPr>
            <p:cNvPr id="954" name="図 20" descr="図 20"/>
            <p:cNvPicPr>
              <a:picLocks noChangeAspect="1"/>
            </p:cNvPicPr>
            <p:nvPr/>
          </p:nvPicPr>
          <p:blipFill>
            <a:blip r:embed="rId8">
              <a:extLst/>
            </a:blip>
            <a:stretch>
              <a:fillRect/>
            </a:stretch>
          </p:blipFill>
          <p:spPr>
            <a:xfrm>
              <a:off x="0" y="446543"/>
              <a:ext cx="2220875" cy="1074918"/>
            </a:xfrm>
            <a:prstGeom prst="rect">
              <a:avLst/>
            </a:prstGeom>
            <a:ln w="12700" cap="flat">
              <a:noFill/>
              <a:miter lim="400000"/>
            </a:ln>
            <a:effectLst/>
          </p:spPr>
        </p:pic>
        <p:sp>
          <p:nvSpPr>
            <p:cNvPr id="955" name="直線コネクタ 24"/>
            <p:cNvSpPr/>
            <p:nvPr/>
          </p:nvSpPr>
          <p:spPr>
            <a:xfrm flipV="1">
              <a:off x="1993426" y="446543"/>
              <a:ext cx="550604" cy="340677"/>
            </a:xfrm>
            <a:prstGeom prst="line">
              <a:avLst/>
            </a:prstGeom>
            <a:noFill/>
            <a:ln w="25400" cap="flat">
              <a:solidFill>
                <a:srgbClr val="FF0000"/>
              </a:solidFill>
              <a:prstDash val="solid"/>
              <a:miter lim="800000"/>
            </a:ln>
            <a:effectLst/>
          </p:spPr>
          <p:txBody>
            <a:bodyPr wrap="square" lIns="45719" tIns="45719" rIns="45719" bIns="45719" numCol="1" anchor="t">
              <a:noAutofit/>
            </a:bodyPr>
            <a:lstStyle/>
            <a:p>
              <a:pPr defTabSz="457200"/>
            </a:p>
          </p:txBody>
        </p:sp>
        <p:sp>
          <p:nvSpPr>
            <p:cNvPr id="956" name="直線コネクタ 25"/>
            <p:cNvSpPr/>
            <p:nvPr/>
          </p:nvSpPr>
          <p:spPr>
            <a:xfrm>
              <a:off x="2048486" y="1127896"/>
              <a:ext cx="477081" cy="227118"/>
            </a:xfrm>
            <a:prstGeom prst="line">
              <a:avLst/>
            </a:prstGeom>
            <a:noFill/>
            <a:ln w="25400" cap="flat">
              <a:solidFill>
                <a:srgbClr val="FF0000"/>
              </a:solidFill>
              <a:prstDash val="solid"/>
              <a:miter lim="800000"/>
            </a:ln>
            <a:effectLst/>
          </p:spPr>
          <p:txBody>
            <a:bodyPr wrap="square" lIns="45719" tIns="45719" rIns="45719" bIns="45719" numCol="1" anchor="t">
              <a:noAutofit/>
            </a:bodyPr>
            <a:lstStyle/>
            <a:p>
              <a:pPr defTabSz="457200"/>
            </a:p>
          </p:txBody>
        </p:sp>
        <p:sp>
          <p:nvSpPr>
            <p:cNvPr id="957" name="正方形/長方形 34"/>
            <p:cNvSpPr txBox="1"/>
            <p:nvPr/>
          </p:nvSpPr>
          <p:spPr>
            <a:xfrm>
              <a:off x="3504108" y="105866"/>
              <a:ext cx="302281" cy="517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defTabSz="457200">
                <a:defRPr b="1" i="1" sz="2400">
                  <a:solidFill>
                    <a:srgbClr val="92D050"/>
                  </a:solidFill>
                </a:defRPr>
              </a:pPr>
              <a:r>
                <a:t>λ</a:t>
              </a:r>
              <a:r>
                <a:rPr baseline="-25000"/>
                <a:t>l</a:t>
              </a:r>
            </a:p>
          </p:txBody>
        </p:sp>
      </p:grpSp>
      <p:pic>
        <p:nvPicPr>
          <p:cNvPr id="959" name="Picture 3" descr="Picture 3"/>
          <p:cNvPicPr>
            <a:picLocks noChangeAspect="1"/>
          </p:cNvPicPr>
          <p:nvPr/>
        </p:nvPicPr>
        <p:blipFill>
          <a:blip r:embed="rId9">
            <a:extLst/>
          </a:blip>
          <a:srcRect l="32488" t="0" r="21221" b="0"/>
          <a:stretch>
            <a:fillRect/>
          </a:stretch>
        </p:blipFill>
        <p:spPr>
          <a:xfrm rot="16200000">
            <a:off x="7903554" y="-445179"/>
            <a:ext cx="2375878" cy="5132625"/>
          </a:xfrm>
          <a:prstGeom prst="rect">
            <a:avLst/>
          </a:prstGeom>
          <a:ln w="12700">
            <a:miter lim="400000"/>
          </a:ln>
        </p:spPr>
      </p:pic>
      <p:sp>
        <p:nvSpPr>
          <p:cNvPr id="960" name="テキスト ボックス 21"/>
          <p:cNvSpPr txBox="1"/>
          <p:nvPr/>
        </p:nvSpPr>
        <p:spPr>
          <a:xfrm>
            <a:off x="6395673" y="2885469"/>
            <a:ext cx="5132785"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a:solidFill>
                  <a:srgbClr val="FFFFFF"/>
                </a:solidFill>
              </a:defRPr>
            </a:lvl1pPr>
          </a:lstStyle>
          <a:p>
            <a:pPr/>
            <a:r>
              <a:t>TEM image of Carbon track after development</a:t>
            </a:r>
          </a:p>
        </p:txBody>
      </p:sp>
      <p:sp>
        <p:nvSpPr>
          <p:cNvPr id="961" name="Rettangolo 36"/>
          <p:cNvSpPr/>
          <p:nvPr/>
        </p:nvSpPr>
        <p:spPr>
          <a:xfrm>
            <a:off x="8012875" y="3850912"/>
            <a:ext cx="1241779" cy="1113794"/>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457200">
              <a:lnSpc>
                <a:spcPct val="90000"/>
              </a:lnSpc>
              <a:defRPr sz="1600"/>
            </a:lvl1pPr>
          </a:lstStyle>
          <a:p>
            <a:pPr/>
            <a:r>
              <a:t>polarization direction</a:t>
            </a:r>
          </a:p>
        </p:txBody>
      </p:sp>
      <p:sp>
        <p:nvSpPr>
          <p:cNvPr id="962" name="直線矢印コネクタ 28"/>
          <p:cNvSpPr/>
          <p:nvPr/>
        </p:nvSpPr>
        <p:spPr>
          <a:xfrm>
            <a:off x="7003341" y="6026647"/>
            <a:ext cx="4176465" cy="1"/>
          </a:xfrm>
          <a:prstGeom prst="line">
            <a:avLst/>
          </a:prstGeom>
          <a:ln w="12700">
            <a:solidFill>
              <a:srgbClr val="000000"/>
            </a:solidFill>
            <a:miter/>
            <a:tailEnd type="triangle"/>
          </a:ln>
        </p:spPr>
        <p:txBody>
          <a:bodyPr lIns="45719" rIns="45719"/>
          <a:lstStyle/>
          <a:p>
            <a:pPr defTabSz="457200"/>
          </a:p>
        </p:txBody>
      </p:sp>
      <p:sp>
        <p:nvSpPr>
          <p:cNvPr id="963" name="直線矢印コネクタ 29"/>
          <p:cNvSpPr/>
          <p:nvPr/>
        </p:nvSpPr>
        <p:spPr>
          <a:xfrm flipV="1">
            <a:off x="7003341" y="4297002"/>
            <a:ext cx="1" cy="1800201"/>
          </a:xfrm>
          <a:prstGeom prst="line">
            <a:avLst/>
          </a:prstGeom>
          <a:ln w="12700">
            <a:solidFill>
              <a:srgbClr val="000000"/>
            </a:solidFill>
            <a:miter/>
            <a:tailEnd type="triangle"/>
          </a:ln>
        </p:spPr>
        <p:txBody>
          <a:bodyPr lIns="45719" rIns="45719"/>
          <a:lstStyle/>
          <a:p>
            <a:pPr defTabSz="457200"/>
          </a:p>
        </p:txBody>
      </p:sp>
      <p:sp>
        <p:nvSpPr>
          <p:cNvPr id="964" name="テキスト ボックス 41"/>
          <p:cNvSpPr txBox="1"/>
          <p:nvPr/>
        </p:nvSpPr>
        <p:spPr>
          <a:xfrm rot="16200000">
            <a:off x="5907828" y="5128534"/>
            <a:ext cx="1774191"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b="1" sz="1600"/>
            </a:lvl1pPr>
          </a:lstStyle>
          <a:p>
            <a:pPr/>
            <a:r>
              <a:t>Scattering  intensity</a:t>
            </a:r>
          </a:p>
        </p:txBody>
      </p:sp>
      <p:sp>
        <p:nvSpPr>
          <p:cNvPr id="965" name="テキスト ボックス 43"/>
          <p:cNvSpPr txBox="1"/>
          <p:nvPr/>
        </p:nvSpPr>
        <p:spPr>
          <a:xfrm>
            <a:off x="7039769" y="6011852"/>
            <a:ext cx="358604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lstStyle>
          <a:p>
            <a:pPr/>
            <a:r>
              <a:t>polarization direction of incident light</a:t>
            </a:r>
          </a:p>
        </p:txBody>
      </p:sp>
      <p:sp>
        <p:nvSpPr>
          <p:cNvPr id="966" name="Ovale 38"/>
          <p:cNvSpPr/>
          <p:nvPr/>
        </p:nvSpPr>
        <p:spPr>
          <a:xfrm>
            <a:off x="10218146" y="3740105"/>
            <a:ext cx="815343" cy="762803"/>
          </a:xfrm>
          <a:prstGeom prst="ellipse">
            <a:avLst/>
          </a:prstGeom>
          <a:solidFill>
            <a:srgbClr val="FFFF00">
              <a:alpha val="75000"/>
            </a:srgbClr>
          </a:solidFill>
          <a:ln w="3175">
            <a:solidFill>
              <a:srgbClr val="FF6600"/>
            </a:solidFill>
            <a:miter/>
          </a:ln>
        </p:spPr>
        <p:txBody>
          <a:bodyPr lIns="45719" rIns="45719" anchor="ctr"/>
          <a:lstStyle/>
          <a:p>
            <a:pPr defTabSz="457200">
              <a:defRPr>
                <a:solidFill>
                  <a:srgbClr val="FFFFFF"/>
                </a:solidFill>
              </a:defRPr>
            </a:pPr>
          </a:p>
        </p:txBody>
      </p:sp>
      <p:sp>
        <p:nvSpPr>
          <p:cNvPr id="967" name="Ovale 25"/>
          <p:cNvSpPr/>
          <p:nvPr/>
        </p:nvSpPr>
        <p:spPr>
          <a:xfrm rot="8238658">
            <a:off x="9723025" y="4265737"/>
            <a:ext cx="534905" cy="196885"/>
          </a:xfrm>
          <a:prstGeom prst="ellipse">
            <a:avLst/>
          </a:prstGeom>
          <a:solidFill>
            <a:srgbClr val="203864"/>
          </a:solidFill>
          <a:ln w="3175">
            <a:solidFill>
              <a:srgbClr val="222A35"/>
            </a:solidFill>
            <a:miter/>
          </a:ln>
        </p:spPr>
        <p:txBody>
          <a:bodyPr lIns="45719" rIns="45719" anchor="ctr"/>
          <a:lstStyle/>
          <a:p>
            <a:pPr defTabSz="457200">
              <a:defRPr>
                <a:solidFill>
                  <a:srgbClr val="FFFFFF"/>
                </a:solidFill>
              </a:defRPr>
            </a:pPr>
          </a:p>
        </p:txBody>
      </p:sp>
      <p:sp>
        <p:nvSpPr>
          <p:cNvPr id="968" name="Ovale 27"/>
          <p:cNvSpPr/>
          <p:nvPr/>
        </p:nvSpPr>
        <p:spPr>
          <a:xfrm rot="3974791">
            <a:off x="10282415" y="4052708"/>
            <a:ext cx="534905" cy="196885"/>
          </a:xfrm>
          <a:prstGeom prst="ellipse">
            <a:avLst/>
          </a:prstGeom>
          <a:solidFill>
            <a:srgbClr val="203864"/>
          </a:solidFill>
          <a:ln w="3175">
            <a:solidFill>
              <a:srgbClr val="222A35"/>
            </a:solidFill>
            <a:miter/>
          </a:ln>
        </p:spPr>
        <p:txBody>
          <a:bodyPr lIns="45719" rIns="45719" anchor="ctr"/>
          <a:lstStyle/>
          <a:p>
            <a:pPr defTabSz="457200">
              <a:defRPr>
                <a:solidFill>
                  <a:srgbClr val="FFFFFF"/>
                </a:solidFill>
              </a:defRPr>
            </a:pPr>
          </a:p>
        </p:txBody>
      </p:sp>
      <p:sp>
        <p:nvSpPr>
          <p:cNvPr id="969" name="Connettore 2 32"/>
          <p:cNvSpPr/>
          <p:nvPr/>
        </p:nvSpPr>
        <p:spPr>
          <a:xfrm>
            <a:off x="9859431" y="5238927"/>
            <a:ext cx="1" cy="787721"/>
          </a:xfrm>
          <a:prstGeom prst="line">
            <a:avLst/>
          </a:prstGeom>
          <a:ln w="50800">
            <a:solidFill>
              <a:srgbClr val="AB2411"/>
            </a:solidFill>
            <a:miter/>
            <a:tailEnd type="triangle"/>
          </a:ln>
        </p:spPr>
        <p:txBody>
          <a:bodyPr lIns="45719" rIns="45719"/>
          <a:lstStyle/>
          <a:p>
            <a:pPr defTabSz="457200"/>
          </a:p>
        </p:txBody>
      </p:sp>
      <p:sp>
        <p:nvSpPr>
          <p:cNvPr id="970" name="フリーフォーム 23"/>
          <p:cNvSpPr/>
          <p:nvPr/>
        </p:nvSpPr>
        <p:spPr>
          <a:xfrm>
            <a:off x="7048435" y="4820694"/>
            <a:ext cx="3842917" cy="995958"/>
          </a:xfrm>
          <a:custGeom>
            <a:avLst/>
            <a:gdLst/>
            <a:ahLst/>
            <a:cxnLst>
              <a:cxn ang="0">
                <a:pos x="wd2" y="hd2"/>
              </a:cxn>
              <a:cxn ang="5400000">
                <a:pos x="wd2" y="hd2"/>
              </a:cxn>
              <a:cxn ang="10800000">
                <a:pos x="wd2" y="hd2"/>
              </a:cxn>
              <a:cxn ang="16200000">
                <a:pos x="wd2" y="hd2"/>
              </a:cxn>
            </a:cxnLst>
            <a:rect l="0" t="0" r="r" b="b"/>
            <a:pathLst>
              <a:path w="21600" h="20571" fill="norm" stroke="1" extrusionOk="0">
                <a:moveTo>
                  <a:pt x="0" y="2002"/>
                </a:moveTo>
                <a:cubicBezTo>
                  <a:pt x="2753" y="11445"/>
                  <a:pt x="5506" y="20888"/>
                  <a:pt x="8112" y="20562"/>
                </a:cubicBezTo>
                <a:cubicBezTo>
                  <a:pt x="10719" y="20237"/>
                  <a:pt x="13390" y="808"/>
                  <a:pt x="15638" y="48"/>
                </a:cubicBezTo>
                <a:cubicBezTo>
                  <a:pt x="17886" y="-712"/>
                  <a:pt x="19743" y="7646"/>
                  <a:pt x="21600" y="16004"/>
                </a:cubicBezTo>
              </a:path>
            </a:pathLst>
          </a:custGeom>
          <a:ln w="25400">
            <a:solidFill>
              <a:srgbClr val="AB2411"/>
            </a:solidFill>
            <a:miter/>
          </a:ln>
        </p:spPr>
        <p:txBody>
          <a:bodyPr lIns="45719" rIns="45719" anchor="ctr"/>
          <a:lstStyle/>
          <a:p>
            <a:pPr defTabSz="457200"/>
          </a:p>
        </p:txBody>
      </p:sp>
      <p:sp>
        <p:nvSpPr>
          <p:cNvPr id="971" name="Connettore 2 26"/>
          <p:cNvSpPr/>
          <p:nvPr/>
        </p:nvSpPr>
        <p:spPr>
          <a:xfrm flipH="1" flipV="1">
            <a:off x="8962065" y="3791134"/>
            <a:ext cx="539897" cy="505869"/>
          </a:xfrm>
          <a:prstGeom prst="line">
            <a:avLst/>
          </a:prstGeom>
          <a:ln w="12700">
            <a:solidFill>
              <a:srgbClr val="AB2411"/>
            </a:solidFill>
            <a:miter/>
            <a:headEnd type="triangle"/>
            <a:tailEnd type="triangle"/>
          </a:ln>
        </p:spPr>
        <p:txBody>
          <a:bodyPr lIns="45719" rIns="45719"/>
          <a:lstStyle/>
          <a:p>
            <a:pPr defTabSz="457200"/>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5" name="Step 2: Localized Surface Plasmon Resonance"/>
          <p:cNvSpPr txBox="1"/>
          <p:nvPr>
            <p:ph type="title"/>
          </p:nvPr>
        </p:nvSpPr>
        <p:spPr>
          <a:prstGeom prst="rect">
            <a:avLst/>
          </a:prstGeom>
        </p:spPr>
        <p:txBody>
          <a:bodyPr/>
          <a:lstStyle>
            <a:lvl1pPr defTabSz="896111">
              <a:defRPr sz="4214"/>
            </a:lvl1pPr>
          </a:lstStyle>
          <a:p>
            <a:pPr/>
            <a:r>
              <a:t>Step 2: Localized Surface Plasmon Resonance</a:t>
            </a:r>
          </a:p>
        </p:txBody>
      </p:sp>
      <p:sp>
        <p:nvSpPr>
          <p:cNvPr id="976"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7" name="Schermata 2020-11-19 alle 13.11.48.png" descr="Schermata 2020-11-19 alle 13.11.48.png"/>
          <p:cNvPicPr>
            <a:picLocks noChangeAspect="0"/>
          </p:cNvPicPr>
          <p:nvPr/>
        </p:nvPicPr>
        <p:blipFill>
          <a:blip r:embed="rId2">
            <a:extLst/>
          </a:blip>
          <a:stretch>
            <a:fillRect/>
          </a:stretch>
        </p:blipFill>
        <p:spPr>
          <a:xfrm>
            <a:off x="-7028333" y="4579857"/>
            <a:ext cx="5628764" cy="2278144"/>
          </a:xfrm>
          <a:prstGeom prst="rect">
            <a:avLst/>
          </a:prstGeom>
        </p:spPr>
      </p:pic>
      <p:grpSp>
        <p:nvGrpSpPr>
          <p:cNvPr id="1004" name="Raggruppa"/>
          <p:cNvGrpSpPr/>
          <p:nvPr/>
        </p:nvGrpSpPr>
        <p:grpSpPr>
          <a:xfrm>
            <a:off x="-3328745" y="1075068"/>
            <a:ext cx="2646077" cy="3328812"/>
            <a:chOff x="0" y="0"/>
            <a:chExt cx="2646076" cy="3328811"/>
          </a:xfrm>
        </p:grpSpPr>
        <p:pic>
          <p:nvPicPr>
            <p:cNvPr id="978" name="Picture 2" descr="Picture 2"/>
            <p:cNvPicPr>
              <a:picLocks noChangeAspect="1"/>
            </p:cNvPicPr>
            <p:nvPr/>
          </p:nvPicPr>
          <p:blipFill>
            <a:blip r:embed="rId3">
              <a:extLst/>
            </a:blip>
            <a:srcRect l="33124" t="33896" r="37410" b="40678"/>
            <a:stretch>
              <a:fillRect/>
            </a:stretch>
          </p:blipFill>
          <p:spPr>
            <a:xfrm>
              <a:off x="82918" y="118822"/>
              <a:ext cx="919467" cy="673623"/>
            </a:xfrm>
            <a:prstGeom prst="rect">
              <a:avLst/>
            </a:prstGeom>
            <a:ln w="12700" cap="flat">
              <a:noFill/>
              <a:miter lim="400000"/>
            </a:ln>
            <a:effectLst/>
          </p:spPr>
        </p:pic>
        <p:pic>
          <p:nvPicPr>
            <p:cNvPr id="979" name="Picture 4" descr="Picture 4"/>
            <p:cNvPicPr>
              <a:picLocks noChangeAspect="1"/>
            </p:cNvPicPr>
            <p:nvPr/>
          </p:nvPicPr>
          <p:blipFill>
            <a:blip r:embed="rId4">
              <a:extLst/>
            </a:blip>
            <a:srcRect l="34392" t="43135" r="32264" b="28396"/>
            <a:stretch>
              <a:fillRect/>
            </a:stretch>
          </p:blipFill>
          <p:spPr>
            <a:xfrm>
              <a:off x="82918" y="950584"/>
              <a:ext cx="906842" cy="713813"/>
            </a:xfrm>
            <a:prstGeom prst="rect">
              <a:avLst/>
            </a:prstGeom>
            <a:ln w="12700" cap="flat">
              <a:noFill/>
              <a:miter lim="400000"/>
            </a:ln>
            <a:effectLst/>
          </p:spPr>
        </p:pic>
        <p:pic>
          <p:nvPicPr>
            <p:cNvPr id="980" name="Picture 6" descr="Picture 6"/>
            <p:cNvPicPr>
              <a:picLocks noChangeAspect="1"/>
            </p:cNvPicPr>
            <p:nvPr/>
          </p:nvPicPr>
          <p:blipFill>
            <a:blip r:embed="rId5">
              <a:extLst/>
            </a:blip>
            <a:srcRect l="37579" t="28197" r="34001" b="46428"/>
            <a:stretch>
              <a:fillRect/>
            </a:stretch>
          </p:blipFill>
          <p:spPr>
            <a:xfrm>
              <a:off x="82918" y="1783219"/>
              <a:ext cx="906842" cy="633432"/>
            </a:xfrm>
            <a:prstGeom prst="rect">
              <a:avLst/>
            </a:prstGeom>
            <a:ln w="12700" cap="flat">
              <a:noFill/>
              <a:miter lim="400000"/>
            </a:ln>
            <a:effectLst/>
          </p:spPr>
        </p:pic>
        <p:pic>
          <p:nvPicPr>
            <p:cNvPr id="981" name="Picture 10" descr="Picture 10"/>
            <p:cNvPicPr>
              <a:picLocks noChangeAspect="1"/>
            </p:cNvPicPr>
            <p:nvPr/>
          </p:nvPicPr>
          <p:blipFill>
            <a:blip r:embed="rId6">
              <a:extLst/>
            </a:blip>
            <a:srcRect l="40325" t="33046" r="36015" b="43522"/>
            <a:stretch>
              <a:fillRect/>
            </a:stretch>
          </p:blipFill>
          <p:spPr>
            <a:xfrm>
              <a:off x="82918" y="2575663"/>
              <a:ext cx="906842" cy="712939"/>
            </a:xfrm>
            <a:prstGeom prst="rect">
              <a:avLst/>
            </a:prstGeom>
            <a:ln w="12700" cap="flat">
              <a:noFill/>
              <a:miter lim="400000"/>
            </a:ln>
            <a:effectLst/>
          </p:spPr>
        </p:pic>
        <p:grpSp>
          <p:nvGrpSpPr>
            <p:cNvPr id="985" name="Raggruppa"/>
            <p:cNvGrpSpPr/>
            <p:nvPr/>
          </p:nvGrpSpPr>
          <p:grpSpPr>
            <a:xfrm>
              <a:off x="1592063" y="118823"/>
              <a:ext cx="902981" cy="673623"/>
              <a:chOff x="0" y="0"/>
              <a:chExt cx="902979" cy="673622"/>
            </a:xfrm>
          </p:grpSpPr>
          <p:pic>
            <p:nvPicPr>
              <p:cNvPr id="982" name="Picture 3" descr="Picture 3"/>
              <p:cNvPicPr>
                <a:picLocks noChangeAspect="1"/>
              </p:cNvPicPr>
              <p:nvPr/>
            </p:nvPicPr>
            <p:blipFill>
              <a:blip r:embed="rId7">
                <a:extLst/>
              </a:blip>
              <a:srcRect l="32722" t="31274" r="27950" b="31238"/>
              <a:stretch>
                <a:fillRect/>
              </a:stretch>
            </p:blipFill>
            <p:spPr>
              <a:xfrm>
                <a:off x="0" y="0"/>
                <a:ext cx="811109" cy="673623"/>
              </a:xfrm>
              <a:prstGeom prst="rect">
                <a:avLst/>
              </a:prstGeom>
              <a:ln w="12700" cap="flat">
                <a:noFill/>
                <a:miter lim="400000"/>
              </a:ln>
              <a:effectLst/>
            </p:spPr>
          </p:pic>
          <p:sp>
            <p:nvSpPr>
              <p:cNvPr id="983" name="直線コネクタ 19"/>
              <p:cNvSpPr/>
              <p:nvPr/>
            </p:nvSpPr>
            <p:spPr>
              <a:xfrm flipV="1">
                <a:off x="286103" y="356443"/>
                <a:ext cx="191501" cy="118817"/>
              </a:xfrm>
              <a:prstGeom prst="line">
                <a:avLst/>
              </a:prstGeom>
              <a:noFill/>
              <a:ln w="38100" cap="flat">
                <a:solidFill>
                  <a:srgbClr val="FFFFFF"/>
                </a:solidFill>
                <a:prstDash val="solid"/>
                <a:miter lim="800000"/>
              </a:ln>
              <a:effectLst/>
            </p:spPr>
            <p:txBody>
              <a:bodyPr wrap="square" lIns="45719" tIns="45719" rIns="45719" bIns="45719" numCol="1" anchor="t">
                <a:noAutofit/>
              </a:bodyPr>
              <a:lstStyle/>
              <a:p>
                <a:pPr defTabSz="457200"/>
              </a:p>
            </p:txBody>
          </p:sp>
          <p:sp>
            <p:nvSpPr>
              <p:cNvPr id="984" name="テキスト ボックス 26"/>
              <p:cNvSpPr txBox="1"/>
              <p:nvPr/>
            </p:nvSpPr>
            <p:spPr>
              <a:xfrm>
                <a:off x="308847" y="395785"/>
                <a:ext cx="594133" cy="228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457200">
                  <a:defRPr b="1" sz="1200">
                    <a:solidFill>
                      <a:srgbClr val="FFFFFF"/>
                    </a:solidFill>
                  </a:defRPr>
                </a:lvl1pPr>
              </a:lstStyle>
              <a:p>
                <a:pPr/>
                <a:r>
                  <a:t>486nm</a:t>
                </a:r>
              </a:p>
            </p:txBody>
          </p:sp>
        </p:grpSp>
        <p:grpSp>
          <p:nvGrpSpPr>
            <p:cNvPr id="989" name="Raggruppa"/>
            <p:cNvGrpSpPr/>
            <p:nvPr/>
          </p:nvGrpSpPr>
          <p:grpSpPr>
            <a:xfrm>
              <a:off x="1592063" y="2575663"/>
              <a:ext cx="1054014" cy="705454"/>
              <a:chOff x="0" y="0"/>
              <a:chExt cx="1054012" cy="705453"/>
            </a:xfrm>
          </p:grpSpPr>
          <p:pic>
            <p:nvPicPr>
              <p:cNvPr id="986" name="Picture 11" descr="Picture 11"/>
              <p:cNvPicPr>
                <a:picLocks noChangeAspect="1"/>
              </p:cNvPicPr>
              <p:nvPr/>
            </p:nvPicPr>
            <p:blipFill>
              <a:blip r:embed="rId8">
                <a:extLst/>
              </a:blip>
              <a:srcRect l="19215" t="22510" r="22439" b="23689"/>
              <a:stretch>
                <a:fillRect/>
              </a:stretch>
            </p:blipFill>
            <p:spPr>
              <a:xfrm>
                <a:off x="0" y="0"/>
                <a:ext cx="858449" cy="673622"/>
              </a:xfrm>
              <a:prstGeom prst="rect">
                <a:avLst/>
              </a:prstGeom>
              <a:ln w="12700" cap="flat">
                <a:noFill/>
                <a:miter lim="400000"/>
              </a:ln>
              <a:effectLst/>
            </p:spPr>
          </p:pic>
          <p:sp>
            <p:nvSpPr>
              <p:cNvPr id="987" name="直線コネクタ 22"/>
              <p:cNvSpPr/>
              <p:nvPr/>
            </p:nvSpPr>
            <p:spPr>
              <a:xfrm>
                <a:off x="503266" y="238178"/>
                <a:ext cx="1" cy="237634"/>
              </a:xfrm>
              <a:prstGeom prst="line">
                <a:avLst/>
              </a:prstGeom>
              <a:noFill/>
              <a:ln w="38100" cap="flat">
                <a:solidFill>
                  <a:srgbClr val="FFFFFF"/>
                </a:solidFill>
                <a:prstDash val="solid"/>
                <a:miter lim="800000"/>
              </a:ln>
              <a:effectLst/>
            </p:spPr>
            <p:txBody>
              <a:bodyPr wrap="square" lIns="45719" tIns="45719" rIns="45719" bIns="45719" numCol="1" anchor="t">
                <a:noAutofit/>
              </a:bodyPr>
              <a:lstStyle/>
              <a:p>
                <a:pPr defTabSz="457200"/>
              </a:p>
            </p:txBody>
          </p:sp>
          <p:sp>
            <p:nvSpPr>
              <p:cNvPr id="988" name="テキスト ボックス 22"/>
              <p:cNvSpPr txBox="1"/>
              <p:nvPr/>
            </p:nvSpPr>
            <p:spPr>
              <a:xfrm>
                <a:off x="367758" y="476735"/>
                <a:ext cx="686255" cy="228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457200">
                  <a:defRPr b="1" sz="1200">
                    <a:solidFill>
                      <a:srgbClr val="FFFFFF"/>
                    </a:solidFill>
                  </a:defRPr>
                </a:lvl1pPr>
              </a:lstStyle>
              <a:p>
                <a:pPr/>
                <a:r>
                  <a:t>600nm</a:t>
                </a:r>
              </a:p>
            </p:txBody>
          </p:sp>
        </p:grpSp>
        <p:sp>
          <p:nvSpPr>
            <p:cNvPr id="990" name="正方形/長方形 26"/>
            <p:cNvSpPr/>
            <p:nvPr/>
          </p:nvSpPr>
          <p:spPr>
            <a:xfrm>
              <a:off x="0" y="0"/>
              <a:ext cx="1085307" cy="3328812"/>
            </a:xfrm>
            <a:prstGeom prst="rect">
              <a:avLst/>
            </a:prstGeom>
            <a:noFill/>
            <a:ln w="25400" cap="flat">
              <a:solidFill>
                <a:schemeClr val="accent2">
                  <a:lumOff val="-8745"/>
                </a:schemeClr>
              </a:solidFill>
              <a:prstDash val="solid"/>
              <a:miter lim="800000"/>
            </a:ln>
            <a:effectLst/>
          </p:spPr>
          <p:txBody>
            <a:bodyPr wrap="square" lIns="45719" tIns="45719" rIns="45719" bIns="45719" numCol="1" anchor="ctr">
              <a:noAutofit/>
            </a:bodyPr>
            <a:lstStyle/>
            <a:p>
              <a:pPr defTabSz="457200">
                <a:defRPr>
                  <a:solidFill>
                    <a:srgbClr val="FFFFFF"/>
                  </a:solidFill>
                </a:defRPr>
              </a:pPr>
            </a:p>
          </p:txBody>
        </p:sp>
        <p:sp>
          <p:nvSpPr>
            <p:cNvPr id="991" name="正方形/長方形 27"/>
            <p:cNvSpPr/>
            <p:nvPr/>
          </p:nvSpPr>
          <p:spPr>
            <a:xfrm>
              <a:off x="1514601" y="0"/>
              <a:ext cx="1002810" cy="3328811"/>
            </a:xfrm>
            <a:prstGeom prst="rect">
              <a:avLst/>
            </a:prstGeom>
            <a:noFill/>
            <a:ln w="25400" cap="flat">
              <a:solidFill>
                <a:schemeClr val="accent5">
                  <a:satOff val="-11314"/>
                  <a:lumOff val="-10627"/>
                </a:schemeClr>
              </a:solidFill>
              <a:prstDash val="solid"/>
              <a:miter lim="800000"/>
            </a:ln>
            <a:effectLst/>
          </p:spPr>
          <p:txBody>
            <a:bodyPr wrap="square" lIns="45719" tIns="45719" rIns="45719" bIns="45719" numCol="1" anchor="ctr">
              <a:noAutofit/>
            </a:bodyPr>
            <a:lstStyle/>
            <a:p>
              <a:pPr defTabSz="457200">
                <a:defRPr>
                  <a:solidFill>
                    <a:srgbClr val="FFFFFF"/>
                  </a:solidFill>
                </a:defRPr>
              </a:pPr>
            </a:p>
          </p:txBody>
        </p:sp>
        <p:grpSp>
          <p:nvGrpSpPr>
            <p:cNvPr id="995" name="Raggruppa"/>
            <p:cNvGrpSpPr/>
            <p:nvPr/>
          </p:nvGrpSpPr>
          <p:grpSpPr>
            <a:xfrm>
              <a:off x="1592063" y="1783219"/>
              <a:ext cx="829497" cy="633432"/>
              <a:chOff x="0" y="0"/>
              <a:chExt cx="829495" cy="633431"/>
            </a:xfrm>
          </p:grpSpPr>
          <p:pic>
            <p:nvPicPr>
              <p:cNvPr id="992" name="Picture 7" descr="Picture 7"/>
              <p:cNvPicPr>
                <a:picLocks noChangeAspect="1"/>
              </p:cNvPicPr>
              <p:nvPr/>
            </p:nvPicPr>
            <p:blipFill>
              <a:blip r:embed="rId9">
                <a:extLst/>
              </a:blip>
              <a:srcRect l="29054" t="29411" r="32529" b="33987"/>
              <a:stretch>
                <a:fillRect/>
              </a:stretch>
            </p:blipFill>
            <p:spPr>
              <a:xfrm>
                <a:off x="18388" y="0"/>
                <a:ext cx="811108" cy="633432"/>
              </a:xfrm>
              <a:prstGeom prst="rect">
                <a:avLst/>
              </a:prstGeom>
              <a:ln w="12700" cap="flat">
                <a:noFill/>
                <a:miter lim="400000"/>
              </a:ln>
              <a:effectLst/>
            </p:spPr>
          </p:pic>
          <p:sp>
            <p:nvSpPr>
              <p:cNvPr id="993" name="テキスト ボックス 22"/>
              <p:cNvSpPr txBox="1"/>
              <p:nvPr/>
            </p:nvSpPr>
            <p:spPr>
              <a:xfrm>
                <a:off x="0" y="353537"/>
                <a:ext cx="729274" cy="228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457200">
                  <a:defRPr b="1" sz="1200">
                    <a:solidFill>
                      <a:srgbClr val="FFFFFF"/>
                    </a:solidFill>
                  </a:defRPr>
                </a:lvl1pPr>
              </a:lstStyle>
              <a:p>
                <a:pPr/>
                <a:r>
                  <a:t>330nm</a:t>
                </a:r>
              </a:p>
            </p:txBody>
          </p:sp>
          <p:sp>
            <p:nvSpPr>
              <p:cNvPr id="994" name="直線コネクタ 18"/>
              <p:cNvSpPr/>
              <p:nvPr/>
            </p:nvSpPr>
            <p:spPr>
              <a:xfrm flipH="1">
                <a:off x="352359" y="238063"/>
                <a:ext cx="1" cy="158130"/>
              </a:xfrm>
              <a:prstGeom prst="line">
                <a:avLst/>
              </a:prstGeom>
              <a:noFill/>
              <a:ln w="25400" cap="flat">
                <a:solidFill>
                  <a:srgbClr val="FFFFFF"/>
                </a:solidFill>
                <a:prstDash val="solid"/>
                <a:miter lim="800000"/>
              </a:ln>
              <a:effectLst/>
            </p:spPr>
            <p:txBody>
              <a:bodyPr wrap="square" lIns="45719" tIns="45719" rIns="45719" bIns="45719" numCol="1" anchor="t">
                <a:noAutofit/>
              </a:bodyPr>
              <a:lstStyle/>
              <a:p>
                <a:pPr defTabSz="457200"/>
              </a:p>
            </p:txBody>
          </p:sp>
        </p:grpSp>
        <p:grpSp>
          <p:nvGrpSpPr>
            <p:cNvPr id="999" name="Raggruppa"/>
            <p:cNvGrpSpPr/>
            <p:nvPr/>
          </p:nvGrpSpPr>
          <p:grpSpPr>
            <a:xfrm>
              <a:off x="1610451" y="950584"/>
              <a:ext cx="811109" cy="673623"/>
              <a:chOff x="0" y="0"/>
              <a:chExt cx="811107" cy="673622"/>
            </a:xfrm>
          </p:grpSpPr>
          <p:pic>
            <p:nvPicPr>
              <p:cNvPr id="996" name="Picture 5" descr="Picture 5"/>
              <p:cNvPicPr>
                <a:picLocks noChangeAspect="1"/>
              </p:cNvPicPr>
              <p:nvPr/>
            </p:nvPicPr>
            <p:blipFill>
              <a:blip r:embed="rId10">
                <a:extLst/>
              </a:blip>
              <a:srcRect l="24409" t="29411" r="32875" b="29411"/>
              <a:stretch>
                <a:fillRect/>
              </a:stretch>
            </p:blipFill>
            <p:spPr>
              <a:xfrm>
                <a:off x="0" y="0"/>
                <a:ext cx="811108" cy="673623"/>
              </a:xfrm>
              <a:prstGeom prst="rect">
                <a:avLst/>
              </a:prstGeom>
              <a:ln w="12700" cap="flat">
                <a:noFill/>
                <a:miter lim="400000"/>
              </a:ln>
              <a:effectLst/>
            </p:spPr>
          </p:pic>
          <p:sp>
            <p:nvSpPr>
              <p:cNvPr id="997" name="テキスト ボックス 26"/>
              <p:cNvSpPr txBox="1"/>
              <p:nvPr/>
            </p:nvSpPr>
            <p:spPr>
              <a:xfrm>
                <a:off x="108976" y="76245"/>
                <a:ext cx="640514" cy="228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457200">
                  <a:defRPr b="1" sz="1200">
                    <a:solidFill>
                      <a:srgbClr val="FFFFFF"/>
                    </a:solidFill>
                  </a:defRPr>
                </a:lvl1pPr>
              </a:lstStyle>
              <a:p>
                <a:pPr/>
                <a:r>
                  <a:t>236nm</a:t>
                </a:r>
              </a:p>
            </p:txBody>
          </p:sp>
          <p:sp>
            <p:nvSpPr>
              <p:cNvPr id="998" name="直線コネクタ 23"/>
              <p:cNvSpPr/>
              <p:nvPr/>
            </p:nvSpPr>
            <p:spPr>
              <a:xfrm flipH="1">
                <a:off x="296612" y="274599"/>
                <a:ext cx="183295" cy="76016"/>
              </a:xfrm>
              <a:prstGeom prst="line">
                <a:avLst/>
              </a:prstGeom>
              <a:noFill/>
              <a:ln w="25400" cap="flat">
                <a:solidFill>
                  <a:srgbClr val="FFFFFF"/>
                </a:solidFill>
                <a:prstDash val="solid"/>
                <a:miter lim="800000"/>
              </a:ln>
              <a:effectLst/>
            </p:spPr>
            <p:txBody>
              <a:bodyPr wrap="square" lIns="45719" tIns="45719" rIns="45719" bIns="45719" numCol="1" anchor="t">
                <a:noAutofit/>
              </a:bodyPr>
              <a:lstStyle/>
              <a:p>
                <a:pPr defTabSz="457200"/>
              </a:p>
            </p:txBody>
          </p:sp>
        </p:grpSp>
        <p:sp>
          <p:nvSpPr>
            <p:cNvPr id="1000" name="左右矢印 31"/>
            <p:cNvSpPr/>
            <p:nvPr/>
          </p:nvSpPr>
          <p:spPr>
            <a:xfrm>
              <a:off x="1072680" y="277820"/>
              <a:ext cx="429296" cy="198320"/>
            </a:xfrm>
            <a:prstGeom prst="leftRightArrow">
              <a:avLst>
                <a:gd name="adj1" fmla="val 50000"/>
                <a:gd name="adj2" fmla="val 50000"/>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defTabSz="457200">
                <a:defRPr>
                  <a:solidFill>
                    <a:srgbClr val="FFFFFF"/>
                  </a:solidFill>
                </a:defRPr>
              </a:pPr>
            </a:p>
          </p:txBody>
        </p:sp>
        <p:sp>
          <p:nvSpPr>
            <p:cNvPr id="1001" name="左右矢印 32"/>
            <p:cNvSpPr/>
            <p:nvPr/>
          </p:nvSpPr>
          <p:spPr>
            <a:xfrm>
              <a:off x="1072680" y="1109536"/>
              <a:ext cx="429296" cy="198320"/>
            </a:xfrm>
            <a:prstGeom prst="leftRightArrow">
              <a:avLst>
                <a:gd name="adj1" fmla="val 50000"/>
                <a:gd name="adj2" fmla="val 50000"/>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defTabSz="457200">
                <a:defRPr>
                  <a:solidFill>
                    <a:srgbClr val="FFFFFF"/>
                  </a:solidFill>
                </a:defRPr>
              </a:pPr>
            </a:p>
          </p:txBody>
        </p:sp>
        <p:sp>
          <p:nvSpPr>
            <p:cNvPr id="1002" name="左右矢印 33"/>
            <p:cNvSpPr/>
            <p:nvPr/>
          </p:nvSpPr>
          <p:spPr>
            <a:xfrm>
              <a:off x="1072680" y="1942126"/>
              <a:ext cx="429296" cy="198320"/>
            </a:xfrm>
            <a:prstGeom prst="leftRightArrow">
              <a:avLst>
                <a:gd name="adj1" fmla="val 50000"/>
                <a:gd name="adj2" fmla="val 50000"/>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defTabSz="457200">
                <a:defRPr>
                  <a:solidFill>
                    <a:srgbClr val="FFFFFF"/>
                  </a:solidFill>
                </a:defRPr>
              </a:pPr>
            </a:p>
          </p:txBody>
        </p:sp>
        <p:sp>
          <p:nvSpPr>
            <p:cNvPr id="1003" name="左右矢印 34"/>
            <p:cNvSpPr/>
            <p:nvPr/>
          </p:nvSpPr>
          <p:spPr>
            <a:xfrm>
              <a:off x="1072680" y="2734527"/>
              <a:ext cx="429296" cy="198320"/>
            </a:xfrm>
            <a:prstGeom prst="leftRightArrow">
              <a:avLst>
                <a:gd name="adj1" fmla="val 50000"/>
                <a:gd name="adj2" fmla="val 50000"/>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defTabSz="457200">
                <a:defRPr>
                  <a:solidFill>
                    <a:srgbClr val="FFFFFF"/>
                  </a:solidFill>
                </a:defRPr>
              </a:pPr>
            </a:p>
          </p:txBody>
        </p:sp>
      </p:grpSp>
      <p:sp>
        <p:nvSpPr>
          <p:cNvPr id="1005" name="X-ray microscope"/>
          <p:cNvSpPr txBox="1"/>
          <p:nvPr/>
        </p:nvSpPr>
        <p:spPr>
          <a:xfrm rot="16200000">
            <a:off x="-2080632" y="2653278"/>
            <a:ext cx="3030711" cy="464769"/>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normAutofit fontScale="100000" lnSpcReduction="0"/>
          </a:bodyPr>
          <a:lstStyle>
            <a:lvl1pPr defTabSz="292100">
              <a:spcBef>
                <a:spcPts val="1200"/>
              </a:spcBef>
              <a:defRPr cap="small" sz="2600"/>
            </a:lvl1pPr>
          </a:lstStyle>
          <a:p>
            <a:pPr/>
            <a:r>
              <a:t>X-ray microscope</a:t>
            </a:r>
          </a:p>
        </p:txBody>
      </p:sp>
      <p:sp>
        <p:nvSpPr>
          <p:cNvPr id="1006" name="Optical microscope"/>
          <p:cNvSpPr txBox="1"/>
          <p:nvPr/>
        </p:nvSpPr>
        <p:spPr>
          <a:xfrm rot="16200000">
            <a:off x="-5220654" y="2496048"/>
            <a:ext cx="3240658" cy="647756"/>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normAutofit fontScale="100000" lnSpcReduction="0"/>
          </a:bodyPr>
          <a:lstStyle>
            <a:lvl1pPr defTabSz="292100">
              <a:spcBef>
                <a:spcPts val="1200"/>
              </a:spcBef>
              <a:defRPr cap="small" sz="2600"/>
            </a:lvl1pPr>
          </a:lstStyle>
          <a:p>
            <a:pPr/>
            <a:r>
              <a:t>Optical microscope</a:t>
            </a:r>
          </a:p>
        </p:txBody>
      </p:sp>
      <p:grpSp>
        <p:nvGrpSpPr>
          <p:cNvPr id="1033" name="グループ化 35"/>
          <p:cNvGrpSpPr/>
          <p:nvPr/>
        </p:nvGrpSpPr>
        <p:grpSpPr>
          <a:xfrm>
            <a:off x="12831012" y="913445"/>
            <a:ext cx="4930831" cy="4536052"/>
            <a:chOff x="-44822" y="0"/>
            <a:chExt cx="4930830" cy="4536051"/>
          </a:xfrm>
        </p:grpSpPr>
        <p:grpSp>
          <p:nvGrpSpPr>
            <p:cNvPr id="1028" name="グループ化 30"/>
            <p:cNvGrpSpPr/>
            <p:nvPr/>
          </p:nvGrpSpPr>
          <p:grpSpPr>
            <a:xfrm>
              <a:off x="-44823" y="0"/>
              <a:ext cx="4930831" cy="4536052"/>
              <a:chOff x="-44822" y="0"/>
              <a:chExt cx="4930830" cy="4536051"/>
            </a:xfrm>
          </p:grpSpPr>
          <p:grpSp>
            <p:nvGrpSpPr>
              <p:cNvPr id="1025" name="グループ化 29"/>
              <p:cNvGrpSpPr/>
              <p:nvPr/>
            </p:nvGrpSpPr>
            <p:grpSpPr>
              <a:xfrm>
                <a:off x="-44823" y="0"/>
                <a:ext cx="4930831" cy="4536052"/>
                <a:chOff x="-44822" y="0"/>
                <a:chExt cx="4930830" cy="4536051"/>
              </a:xfrm>
            </p:grpSpPr>
            <p:pic>
              <p:nvPicPr>
                <p:cNvPr id="1007" name="Picture 2" descr="Picture 2"/>
                <p:cNvPicPr>
                  <a:picLocks noChangeAspect="1"/>
                </p:cNvPicPr>
                <p:nvPr/>
              </p:nvPicPr>
              <p:blipFill>
                <a:blip r:embed="rId3">
                  <a:extLst/>
                </a:blip>
                <a:srcRect l="33124" t="33896" r="37410" b="40678"/>
                <a:stretch>
                  <a:fillRect/>
                </a:stretch>
              </p:blipFill>
              <p:spPr>
                <a:xfrm>
                  <a:off x="882023" y="143173"/>
                  <a:ext cx="1107897" cy="811672"/>
                </a:xfrm>
                <a:prstGeom prst="rect">
                  <a:avLst/>
                </a:prstGeom>
                <a:ln w="12700" cap="flat">
                  <a:noFill/>
                  <a:miter lim="400000"/>
                </a:ln>
                <a:effectLst/>
              </p:spPr>
            </p:pic>
            <p:pic>
              <p:nvPicPr>
                <p:cNvPr id="1008" name="Picture 3" descr="Picture 3"/>
                <p:cNvPicPr>
                  <a:picLocks noChangeAspect="1"/>
                </p:cNvPicPr>
                <p:nvPr/>
              </p:nvPicPr>
              <p:blipFill>
                <a:blip r:embed="rId7">
                  <a:extLst/>
                </a:blip>
                <a:srcRect l="32722" t="31274" r="27949" b="31239"/>
                <a:stretch>
                  <a:fillRect/>
                </a:stretch>
              </p:blipFill>
              <p:spPr>
                <a:xfrm>
                  <a:off x="2779643" y="143173"/>
                  <a:ext cx="977334" cy="811672"/>
                </a:xfrm>
                <a:prstGeom prst="rect">
                  <a:avLst/>
                </a:prstGeom>
                <a:ln w="12700" cap="flat">
                  <a:noFill/>
                  <a:miter lim="400000"/>
                </a:ln>
                <a:effectLst/>
              </p:spPr>
            </p:pic>
            <p:pic>
              <p:nvPicPr>
                <p:cNvPr id="1009" name="Picture 4" descr="Picture 4"/>
                <p:cNvPicPr>
                  <a:picLocks noChangeAspect="1"/>
                </p:cNvPicPr>
                <p:nvPr/>
              </p:nvPicPr>
              <p:blipFill>
                <a:blip r:embed="rId4">
                  <a:extLst/>
                </a:blip>
                <a:srcRect l="34392" t="43135" r="32264" b="28396"/>
                <a:stretch>
                  <a:fillRect/>
                </a:stretch>
              </p:blipFill>
              <p:spPr>
                <a:xfrm>
                  <a:off x="882023" y="1145391"/>
                  <a:ext cx="1092686" cy="860098"/>
                </a:xfrm>
                <a:prstGeom prst="rect">
                  <a:avLst/>
                </a:prstGeom>
                <a:ln w="12700" cap="flat">
                  <a:noFill/>
                  <a:miter lim="400000"/>
                </a:ln>
                <a:effectLst/>
              </p:spPr>
            </p:pic>
            <p:pic>
              <p:nvPicPr>
                <p:cNvPr id="1010" name="Picture 5" descr="Picture 5"/>
                <p:cNvPicPr>
                  <a:picLocks noChangeAspect="1"/>
                </p:cNvPicPr>
                <p:nvPr/>
              </p:nvPicPr>
              <p:blipFill>
                <a:blip r:embed="rId10">
                  <a:extLst/>
                </a:blip>
                <a:srcRect l="24409" t="29411" r="32875" b="29411"/>
                <a:stretch>
                  <a:fillRect/>
                </a:stretch>
              </p:blipFill>
              <p:spPr>
                <a:xfrm>
                  <a:off x="2722601" y="1145391"/>
                  <a:ext cx="977333" cy="811672"/>
                </a:xfrm>
                <a:prstGeom prst="rect">
                  <a:avLst/>
                </a:prstGeom>
                <a:ln w="12700" cap="flat">
                  <a:noFill/>
                  <a:miter lim="400000"/>
                </a:ln>
                <a:effectLst/>
              </p:spPr>
            </p:pic>
            <p:pic>
              <p:nvPicPr>
                <p:cNvPr id="1011" name="Picture 6" descr="Picture 6"/>
                <p:cNvPicPr>
                  <a:picLocks noChangeAspect="1"/>
                </p:cNvPicPr>
                <p:nvPr/>
              </p:nvPicPr>
              <p:blipFill>
                <a:blip r:embed="rId5">
                  <a:extLst/>
                </a:blip>
                <a:srcRect l="37579" t="28197" r="34001" b="46428"/>
                <a:stretch>
                  <a:fillRect/>
                </a:stretch>
              </p:blipFill>
              <p:spPr>
                <a:xfrm>
                  <a:off x="882023" y="2148662"/>
                  <a:ext cx="1092686" cy="763244"/>
                </a:xfrm>
                <a:prstGeom prst="rect">
                  <a:avLst/>
                </a:prstGeom>
                <a:ln w="12700" cap="flat">
                  <a:noFill/>
                  <a:miter lim="400000"/>
                </a:ln>
                <a:effectLst/>
              </p:spPr>
            </p:pic>
            <p:pic>
              <p:nvPicPr>
                <p:cNvPr id="1012" name="Picture 7" descr="Picture 7"/>
                <p:cNvPicPr>
                  <a:picLocks noChangeAspect="1"/>
                </p:cNvPicPr>
                <p:nvPr/>
              </p:nvPicPr>
              <p:blipFill>
                <a:blip r:embed="rId9">
                  <a:extLst/>
                </a:blip>
                <a:srcRect l="29054" t="29411" r="32529" b="33987"/>
                <a:stretch>
                  <a:fillRect/>
                </a:stretch>
              </p:blipFill>
              <p:spPr>
                <a:xfrm>
                  <a:off x="2722601" y="2148662"/>
                  <a:ext cx="977333" cy="763244"/>
                </a:xfrm>
                <a:prstGeom prst="rect">
                  <a:avLst/>
                </a:prstGeom>
                <a:ln w="12700" cap="flat">
                  <a:noFill/>
                  <a:miter lim="400000"/>
                </a:ln>
                <a:effectLst/>
              </p:spPr>
            </p:pic>
            <p:pic>
              <p:nvPicPr>
                <p:cNvPr id="1013" name="Picture 10" descr="Picture 10"/>
                <p:cNvPicPr>
                  <a:picLocks noChangeAspect="1"/>
                </p:cNvPicPr>
                <p:nvPr/>
              </p:nvPicPr>
              <p:blipFill>
                <a:blip r:embed="rId6">
                  <a:extLst/>
                </a:blip>
                <a:srcRect l="40326" t="33046" r="36014" b="43522"/>
                <a:stretch>
                  <a:fillRect/>
                </a:stretch>
              </p:blipFill>
              <p:spPr>
                <a:xfrm>
                  <a:off x="882023" y="3103506"/>
                  <a:ext cx="1092686" cy="859045"/>
                </a:xfrm>
                <a:prstGeom prst="rect">
                  <a:avLst/>
                </a:prstGeom>
                <a:ln w="12700" cap="flat">
                  <a:noFill/>
                  <a:miter lim="400000"/>
                </a:ln>
                <a:effectLst/>
              </p:spPr>
            </p:pic>
            <p:pic>
              <p:nvPicPr>
                <p:cNvPr id="1014" name="Picture 11" descr="Picture 11"/>
                <p:cNvPicPr>
                  <a:picLocks noChangeAspect="1"/>
                </p:cNvPicPr>
                <p:nvPr/>
              </p:nvPicPr>
              <p:blipFill>
                <a:blip r:embed="rId8">
                  <a:extLst/>
                </a:blip>
                <a:srcRect l="19215" t="22511" r="22439" b="23689"/>
                <a:stretch>
                  <a:fillRect/>
                </a:stretch>
              </p:blipFill>
              <p:spPr>
                <a:xfrm>
                  <a:off x="2722601" y="3103506"/>
                  <a:ext cx="1034376" cy="811671"/>
                </a:xfrm>
                <a:prstGeom prst="rect">
                  <a:avLst/>
                </a:prstGeom>
                <a:ln w="12700" cap="flat">
                  <a:noFill/>
                  <a:miter lim="400000"/>
                </a:ln>
                <a:effectLst/>
              </p:spPr>
            </p:pic>
            <p:sp>
              <p:nvSpPr>
                <p:cNvPr id="1015" name="テキスト ボックス 22"/>
                <p:cNvSpPr txBox="1"/>
                <p:nvPr/>
              </p:nvSpPr>
              <p:spPr>
                <a:xfrm>
                  <a:off x="2700445" y="2574652"/>
                  <a:ext cx="541100"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457200">
                    <a:defRPr b="1" sz="1200">
                      <a:solidFill>
                        <a:srgbClr val="FFFFFF"/>
                      </a:solidFill>
                    </a:defRPr>
                  </a:lvl1pPr>
                </a:lstStyle>
                <a:p>
                  <a:pPr/>
                  <a:r>
                    <a:t>330nm</a:t>
                  </a:r>
                </a:p>
              </p:txBody>
            </p:sp>
            <p:sp>
              <p:nvSpPr>
                <p:cNvPr id="1016" name="テキスト ボックス 26"/>
                <p:cNvSpPr txBox="1"/>
                <p:nvPr/>
              </p:nvSpPr>
              <p:spPr>
                <a:xfrm>
                  <a:off x="2882406" y="1288565"/>
                  <a:ext cx="541100"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457200">
                    <a:defRPr b="1" sz="1200">
                      <a:solidFill>
                        <a:srgbClr val="FFFFFF"/>
                      </a:solidFill>
                    </a:defRPr>
                  </a:lvl1pPr>
                </a:lstStyle>
                <a:p>
                  <a:pPr/>
                  <a:r>
                    <a:t>236nm</a:t>
                  </a:r>
                </a:p>
              </p:txBody>
            </p:sp>
            <p:sp>
              <p:nvSpPr>
                <p:cNvPr id="1017" name="直線コネクタ 19"/>
                <p:cNvSpPr/>
                <p:nvPr/>
              </p:nvSpPr>
              <p:spPr>
                <a:xfrm flipV="1">
                  <a:off x="3124380" y="572664"/>
                  <a:ext cx="230745" cy="143167"/>
                </a:xfrm>
                <a:prstGeom prst="line">
                  <a:avLst/>
                </a:prstGeom>
                <a:noFill/>
                <a:ln w="38100" cap="flat">
                  <a:solidFill>
                    <a:srgbClr val="FFFFFF"/>
                  </a:solidFill>
                  <a:prstDash val="solid"/>
                  <a:miter lim="800000"/>
                </a:ln>
                <a:effectLst/>
              </p:spPr>
              <p:txBody>
                <a:bodyPr wrap="square" lIns="45719" tIns="45719" rIns="45719" bIns="45719" numCol="1" anchor="t">
                  <a:noAutofit/>
                </a:bodyPr>
                <a:lstStyle/>
                <a:p>
                  <a:pPr defTabSz="457200"/>
                </a:p>
              </p:txBody>
            </p:sp>
            <p:sp>
              <p:nvSpPr>
                <p:cNvPr id="1018" name="テキスト ボックス 26"/>
                <p:cNvSpPr txBox="1"/>
                <p:nvPr/>
              </p:nvSpPr>
              <p:spPr>
                <a:xfrm>
                  <a:off x="3225753" y="620069"/>
                  <a:ext cx="541100"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457200">
                    <a:defRPr b="1" sz="1200">
                      <a:solidFill>
                        <a:srgbClr val="FFFFFF"/>
                      </a:solidFill>
                    </a:defRPr>
                  </a:lvl1pPr>
                </a:lstStyle>
                <a:p>
                  <a:pPr/>
                  <a:r>
                    <a:t>486nm</a:t>
                  </a:r>
                </a:p>
              </p:txBody>
            </p:sp>
            <p:sp>
              <p:nvSpPr>
                <p:cNvPr id="1019" name="直線コネクタ 22"/>
                <p:cNvSpPr/>
                <p:nvPr/>
              </p:nvSpPr>
              <p:spPr>
                <a:xfrm>
                  <a:off x="3329005" y="3390496"/>
                  <a:ext cx="1" cy="286333"/>
                </a:xfrm>
                <a:prstGeom prst="line">
                  <a:avLst/>
                </a:prstGeom>
                <a:noFill/>
                <a:ln w="38100" cap="flat">
                  <a:solidFill>
                    <a:srgbClr val="FFFFFF"/>
                  </a:solidFill>
                  <a:prstDash val="solid"/>
                  <a:miter lim="800000"/>
                </a:ln>
                <a:effectLst/>
              </p:spPr>
              <p:txBody>
                <a:bodyPr wrap="square" lIns="45719" tIns="45719" rIns="45719" bIns="45719" numCol="1" anchor="t">
                  <a:noAutofit/>
                </a:bodyPr>
                <a:lstStyle/>
                <a:p>
                  <a:pPr defTabSz="457200"/>
                </a:p>
              </p:txBody>
            </p:sp>
            <p:sp>
              <p:nvSpPr>
                <p:cNvPr id="1020" name="テキスト ボックス 22"/>
                <p:cNvSpPr txBox="1"/>
                <p:nvPr/>
              </p:nvSpPr>
              <p:spPr>
                <a:xfrm>
                  <a:off x="3165726" y="3677941"/>
                  <a:ext cx="541100"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457200">
                    <a:defRPr b="1" sz="1200">
                      <a:solidFill>
                        <a:srgbClr val="FFFFFF"/>
                      </a:solidFill>
                    </a:defRPr>
                  </a:lvl1pPr>
                </a:lstStyle>
                <a:p>
                  <a:pPr/>
                  <a:r>
                    <a:t>600nm</a:t>
                  </a:r>
                </a:p>
              </p:txBody>
            </p:sp>
            <p:sp>
              <p:nvSpPr>
                <p:cNvPr id="1021" name="正方形/長方形 26"/>
                <p:cNvSpPr/>
                <p:nvPr/>
              </p:nvSpPr>
              <p:spPr>
                <a:xfrm>
                  <a:off x="593803" y="0"/>
                  <a:ext cx="1496033" cy="4153924"/>
                </a:xfrm>
                <a:prstGeom prst="rect">
                  <a:avLst/>
                </a:prstGeom>
                <a:noFill/>
                <a:ln w="25400" cap="flat">
                  <a:solidFill>
                    <a:srgbClr val="FF0000"/>
                  </a:solidFill>
                  <a:prstDash val="solid"/>
                  <a:miter lim="800000"/>
                </a:ln>
                <a:effectLst/>
              </p:spPr>
              <p:txBody>
                <a:bodyPr wrap="square" lIns="45719" tIns="45719" rIns="45719" bIns="45719" numCol="1" anchor="ctr">
                  <a:noAutofit/>
                </a:bodyPr>
                <a:lstStyle/>
                <a:p>
                  <a:pPr defTabSz="457200">
                    <a:defRPr>
                      <a:solidFill>
                        <a:srgbClr val="FFFFFF"/>
                      </a:solidFill>
                    </a:defRPr>
                  </a:pPr>
                </a:p>
              </p:txBody>
            </p:sp>
            <p:sp>
              <p:nvSpPr>
                <p:cNvPr id="1022" name="正方形/長方形 27"/>
                <p:cNvSpPr/>
                <p:nvPr/>
              </p:nvSpPr>
              <p:spPr>
                <a:xfrm>
                  <a:off x="2607107" y="0"/>
                  <a:ext cx="1494765" cy="4153924"/>
                </a:xfrm>
                <a:prstGeom prst="rect">
                  <a:avLst/>
                </a:prstGeom>
                <a:noFill/>
                <a:ln w="25400" cap="flat">
                  <a:solidFill>
                    <a:srgbClr val="0000FF"/>
                  </a:solidFill>
                  <a:prstDash val="solid"/>
                  <a:miter lim="800000"/>
                </a:ln>
                <a:effectLst/>
              </p:spPr>
              <p:txBody>
                <a:bodyPr wrap="square" lIns="45719" tIns="45719" rIns="45719" bIns="45719" numCol="1" anchor="ctr">
                  <a:noAutofit/>
                </a:bodyPr>
                <a:lstStyle/>
                <a:p>
                  <a:pPr defTabSz="457200">
                    <a:defRPr>
                      <a:solidFill>
                        <a:srgbClr val="FFFFFF"/>
                      </a:solidFill>
                    </a:defRPr>
                  </a:pPr>
                </a:p>
              </p:txBody>
            </p:sp>
            <p:sp>
              <p:nvSpPr>
                <p:cNvPr id="1023" name="テキスト ボックス 29"/>
                <p:cNvSpPr txBox="1"/>
                <p:nvPr/>
              </p:nvSpPr>
              <p:spPr>
                <a:xfrm>
                  <a:off x="-44823" y="524878"/>
                  <a:ext cx="650241" cy="38499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vert="eaVert" wrap="square" lIns="45719" tIns="45719" rIns="45719" bIns="45719" numCol="1" anchor="t">
                  <a:spAutoFit/>
                </a:bodyPr>
                <a:lstStyle>
                  <a:lvl1pPr defTabSz="457200">
                    <a:defRPr sz="3600">
                      <a:solidFill>
                        <a:srgbClr val="FF0000"/>
                      </a:solidFill>
                    </a:defRPr>
                  </a:lvl1pPr>
                </a:lstStyle>
                <a:p>
                  <a:pPr/>
                  <a:r>
                    <a:t>Optical microscope</a:t>
                  </a:r>
                </a:p>
              </p:txBody>
            </p:sp>
            <p:sp>
              <p:nvSpPr>
                <p:cNvPr id="1024" name="テキスト ボックス 30"/>
                <p:cNvSpPr txBox="1"/>
                <p:nvPr/>
              </p:nvSpPr>
              <p:spPr>
                <a:xfrm>
                  <a:off x="4235767" y="686146"/>
                  <a:ext cx="650241" cy="38499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vert="eaVert" wrap="square" lIns="45719" tIns="45719" rIns="45719" bIns="45719" numCol="1" anchor="t">
                  <a:spAutoFit/>
                </a:bodyPr>
                <a:lstStyle>
                  <a:lvl1pPr defTabSz="457200">
                    <a:defRPr sz="3600">
                      <a:solidFill>
                        <a:srgbClr val="0000FF"/>
                      </a:solidFill>
                    </a:defRPr>
                  </a:lvl1pPr>
                </a:lstStyle>
                <a:p>
                  <a:pPr/>
                  <a:r>
                    <a:t>X-ray microscope</a:t>
                  </a:r>
                </a:p>
              </p:txBody>
            </p:sp>
          </p:grpSp>
          <p:sp>
            <p:nvSpPr>
              <p:cNvPr id="1026" name="直線コネクタ 18"/>
              <p:cNvSpPr/>
              <p:nvPr/>
            </p:nvSpPr>
            <p:spPr>
              <a:xfrm>
                <a:off x="3125015" y="2435513"/>
                <a:ext cx="1" cy="190537"/>
              </a:xfrm>
              <a:prstGeom prst="line">
                <a:avLst/>
              </a:prstGeom>
              <a:noFill/>
              <a:ln w="25400" cap="flat">
                <a:solidFill>
                  <a:srgbClr val="FFFFFF"/>
                </a:solidFill>
                <a:prstDash val="solid"/>
                <a:miter lim="800000"/>
              </a:ln>
              <a:effectLst/>
            </p:spPr>
            <p:txBody>
              <a:bodyPr wrap="square" lIns="45719" tIns="45719" rIns="45719" bIns="45719" numCol="1" anchor="t">
                <a:noAutofit/>
              </a:bodyPr>
              <a:lstStyle/>
              <a:p>
                <a:pPr defTabSz="457200"/>
              </a:p>
            </p:txBody>
          </p:sp>
          <p:sp>
            <p:nvSpPr>
              <p:cNvPr id="1027" name="直線コネクタ 23"/>
              <p:cNvSpPr/>
              <p:nvPr/>
            </p:nvSpPr>
            <p:spPr>
              <a:xfrm flipH="1">
                <a:off x="3124381" y="1480085"/>
                <a:ext cx="115372" cy="47372"/>
              </a:xfrm>
              <a:prstGeom prst="line">
                <a:avLst/>
              </a:prstGeom>
              <a:noFill/>
              <a:ln w="25400" cap="flat">
                <a:solidFill>
                  <a:srgbClr val="FFFFFF"/>
                </a:solidFill>
                <a:prstDash val="solid"/>
                <a:miter lim="800000"/>
              </a:ln>
              <a:effectLst/>
            </p:spPr>
            <p:txBody>
              <a:bodyPr wrap="square" lIns="45719" tIns="45719" rIns="45719" bIns="45719" numCol="1" anchor="t">
                <a:noAutofit/>
              </a:bodyPr>
              <a:lstStyle/>
              <a:p>
                <a:pPr defTabSz="457200"/>
              </a:p>
            </p:txBody>
          </p:sp>
        </p:grpSp>
        <p:sp>
          <p:nvSpPr>
            <p:cNvPr id="1029" name="左右矢印 31"/>
            <p:cNvSpPr/>
            <p:nvPr/>
          </p:nvSpPr>
          <p:spPr>
            <a:xfrm>
              <a:off x="2074622" y="334755"/>
              <a:ext cx="517273" cy="238963"/>
            </a:xfrm>
            <a:prstGeom prst="leftRightArrow">
              <a:avLst>
                <a:gd name="adj1" fmla="val 50000"/>
                <a:gd name="adj2" fmla="val 50000"/>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defTabSz="457200">
                <a:defRPr>
                  <a:solidFill>
                    <a:srgbClr val="FFFFFF"/>
                  </a:solidFill>
                </a:defRPr>
              </a:pPr>
            </a:p>
          </p:txBody>
        </p:sp>
        <p:sp>
          <p:nvSpPr>
            <p:cNvPr id="1030" name="左右矢印 32"/>
            <p:cNvSpPr/>
            <p:nvPr/>
          </p:nvSpPr>
          <p:spPr>
            <a:xfrm>
              <a:off x="2074622" y="1336919"/>
              <a:ext cx="517273" cy="238962"/>
            </a:xfrm>
            <a:prstGeom prst="leftRightArrow">
              <a:avLst>
                <a:gd name="adj1" fmla="val 50000"/>
                <a:gd name="adj2" fmla="val 50000"/>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defTabSz="457200">
                <a:defRPr>
                  <a:solidFill>
                    <a:srgbClr val="FFFFFF"/>
                  </a:solidFill>
                </a:defRPr>
              </a:pPr>
            </a:p>
          </p:txBody>
        </p:sp>
        <p:sp>
          <p:nvSpPr>
            <p:cNvPr id="1031" name="左右矢印 33"/>
            <p:cNvSpPr/>
            <p:nvPr/>
          </p:nvSpPr>
          <p:spPr>
            <a:xfrm>
              <a:off x="2074622" y="2340135"/>
              <a:ext cx="517273" cy="238962"/>
            </a:xfrm>
            <a:prstGeom prst="leftRightArrow">
              <a:avLst>
                <a:gd name="adj1" fmla="val 50000"/>
                <a:gd name="adj2" fmla="val 50000"/>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defTabSz="457200">
                <a:defRPr>
                  <a:solidFill>
                    <a:srgbClr val="FFFFFF"/>
                  </a:solidFill>
                </a:defRPr>
              </a:pPr>
            </a:p>
          </p:txBody>
        </p:sp>
        <p:sp>
          <p:nvSpPr>
            <p:cNvPr id="1032" name="左右矢印 34"/>
            <p:cNvSpPr/>
            <p:nvPr/>
          </p:nvSpPr>
          <p:spPr>
            <a:xfrm>
              <a:off x="2074622" y="3294927"/>
              <a:ext cx="517273" cy="238962"/>
            </a:xfrm>
            <a:prstGeom prst="leftRightArrow">
              <a:avLst>
                <a:gd name="adj1" fmla="val 50000"/>
                <a:gd name="adj2" fmla="val 50000"/>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defTabSz="457200">
                <a:defRPr>
                  <a:solidFill>
                    <a:srgbClr val="FFFFFF"/>
                  </a:solidFill>
                </a:defRPr>
              </a:pPr>
            </a:p>
          </p:txBody>
        </p:sp>
      </p:grpSp>
      <p:pic>
        <p:nvPicPr>
          <p:cNvPr id="1034" name="Picture 3" descr="Picture 3"/>
          <p:cNvPicPr>
            <a:picLocks noChangeAspect="0"/>
          </p:cNvPicPr>
          <p:nvPr/>
        </p:nvPicPr>
        <p:blipFill>
          <a:blip r:embed="rId11">
            <a:extLst/>
          </a:blip>
          <a:stretch>
            <a:fillRect/>
          </a:stretch>
        </p:blipFill>
        <p:spPr>
          <a:xfrm>
            <a:off x="5027939" y="2471041"/>
            <a:ext cx="2696242" cy="2621855"/>
          </a:xfrm>
          <a:prstGeom prst="rect">
            <a:avLst/>
          </a:prstGeom>
          <a:ln w="3175">
            <a:solidFill>
              <a:srgbClr val="008000"/>
            </a:solidFill>
          </a:ln>
        </p:spPr>
      </p:pic>
      <p:pic>
        <p:nvPicPr>
          <p:cNvPr id="1035" name="Picture 4" descr="Picture 4"/>
          <p:cNvPicPr>
            <a:picLocks noChangeAspect="0"/>
          </p:cNvPicPr>
          <p:nvPr/>
        </p:nvPicPr>
        <p:blipFill>
          <a:blip r:embed="rId12">
            <a:extLst/>
          </a:blip>
          <a:stretch>
            <a:fillRect/>
          </a:stretch>
        </p:blipFill>
        <p:spPr>
          <a:xfrm>
            <a:off x="175801" y="2471041"/>
            <a:ext cx="3457441" cy="2354401"/>
          </a:xfrm>
          <a:prstGeom prst="rect">
            <a:avLst/>
          </a:prstGeom>
          <a:ln w="3175">
            <a:solidFill>
              <a:srgbClr val="008000"/>
            </a:solidFill>
          </a:ln>
        </p:spPr>
      </p:pic>
      <p:sp>
        <p:nvSpPr>
          <p:cNvPr id="1036" name="Text Box 5"/>
          <p:cNvSpPr txBox="1"/>
          <p:nvPr/>
        </p:nvSpPr>
        <p:spPr>
          <a:xfrm>
            <a:off x="5012671" y="1568486"/>
            <a:ext cx="2699417" cy="612499"/>
          </a:xfrm>
          <a:prstGeom prst="rect">
            <a:avLst/>
          </a:prstGeom>
          <a:ln w="12700">
            <a:miter lim="400000"/>
          </a:ln>
          <a:extLst>
            <a:ext uri="{C572A759-6A51-4108-AA02-DFA0A04FC94B}">
              <ma14:wrappingTextBoxFlag xmlns:ma14="http://schemas.microsoft.com/office/mac/drawingml/2011/main" val="1"/>
            </a:ext>
          </a:extLst>
        </p:spPr>
        <p:txBody>
          <a:bodyPr lIns="40818" tIns="40818" rIns="40818" bIns="40818" anchor="ctr">
            <a:spAutoFit/>
          </a:bodyPr>
          <a:lstStyle/>
          <a:p>
            <a:pPr algn="ctr" defTabSz="411480">
              <a:lnSpc>
                <a:spcPct val="90000"/>
              </a:lnSpc>
              <a:tabLst>
                <a:tab pos="457200" algn="l"/>
                <a:tab pos="914400" algn="l"/>
                <a:tab pos="1371600" algn="l"/>
                <a:tab pos="1828800" algn="l"/>
                <a:tab pos="2286000" algn="l"/>
                <a:tab pos="2743200" algn="l"/>
                <a:tab pos="3200400" algn="l"/>
              </a:tabLst>
              <a:defRPr>
                <a:solidFill>
                  <a:schemeClr val="accent1">
                    <a:satOff val="-11295"/>
                    <a:lumOff val="-10705"/>
                  </a:schemeClr>
                </a:solidFill>
                <a:latin typeface="Verdana"/>
                <a:ea typeface="Verdana"/>
                <a:cs typeface="Verdana"/>
                <a:sym typeface="Verdana"/>
              </a:defRPr>
            </a:pPr>
            <a:r>
              <a:t>Signal-like events </a:t>
            </a:r>
            <a:br/>
            <a:r>
              <a:t>(100keV C ion)</a:t>
            </a:r>
          </a:p>
        </p:txBody>
      </p:sp>
      <p:sp>
        <p:nvSpPr>
          <p:cNvPr id="1037" name="Text Box 6"/>
          <p:cNvSpPr txBox="1"/>
          <p:nvPr/>
        </p:nvSpPr>
        <p:spPr>
          <a:xfrm>
            <a:off x="1244861" y="4510282"/>
            <a:ext cx="2053441" cy="322939"/>
          </a:xfrm>
          <a:prstGeom prst="rect">
            <a:avLst/>
          </a:prstGeom>
          <a:ln w="12700">
            <a:miter lim="400000"/>
          </a:ln>
          <a:extLst>
            <a:ext uri="{C572A759-6A51-4108-AA02-DFA0A04FC94B}">
              <ma14:wrappingTextBoxFlag xmlns:ma14="http://schemas.microsoft.com/office/mac/drawingml/2011/main" val="1"/>
            </a:ext>
          </a:extLst>
        </p:spPr>
        <p:txBody>
          <a:bodyPr lIns="40818" tIns="40818" rIns="40818" bIns="40818" anchor="ctr">
            <a:spAutoFit/>
          </a:bodyPr>
          <a:lstStyle>
            <a:lvl1pPr algn="ctr" defTabSz="411480">
              <a:lnSpc>
                <a:spcPct val="80000"/>
              </a:lnSpc>
              <a:tabLst>
                <a:tab pos="457200" algn="l"/>
                <a:tab pos="914400" algn="l"/>
                <a:tab pos="1371600" algn="l"/>
                <a:tab pos="1828800" algn="l"/>
              </a:tabLst>
              <a:defRPr sz="1400">
                <a:solidFill>
                  <a:srgbClr val="FFFFFF"/>
                </a:solidFill>
                <a:latin typeface="Palatino"/>
                <a:ea typeface="Palatino"/>
                <a:cs typeface="Palatino"/>
                <a:sym typeface="Palatino"/>
              </a:defRPr>
            </a:lvl1pPr>
          </a:lstStyle>
          <a:p>
            <a:pPr/>
            <a:r>
              <a:t>No barycenter shift  </a:t>
            </a:r>
          </a:p>
        </p:txBody>
      </p:sp>
      <p:grpSp>
        <p:nvGrpSpPr>
          <p:cNvPr id="1047" name="Group 8"/>
          <p:cNvGrpSpPr/>
          <p:nvPr/>
        </p:nvGrpSpPr>
        <p:grpSpPr>
          <a:xfrm>
            <a:off x="412791" y="2181143"/>
            <a:ext cx="243361" cy="269281"/>
            <a:chOff x="0" y="0"/>
            <a:chExt cx="243360" cy="269279"/>
          </a:xfrm>
        </p:grpSpPr>
        <p:sp>
          <p:nvSpPr>
            <p:cNvPr id="1038" name="Oval 9"/>
            <p:cNvSpPr/>
            <p:nvPr/>
          </p:nvSpPr>
          <p:spPr>
            <a:xfrm>
              <a:off x="168480" y="66239"/>
              <a:ext cx="41761" cy="40321"/>
            </a:xfrm>
            <a:prstGeom prst="ellipse">
              <a:avLst/>
            </a:prstGeom>
            <a:solidFill>
              <a:srgbClr val="729FCF"/>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39" name="Oval 10"/>
            <p:cNvSpPr/>
            <p:nvPr/>
          </p:nvSpPr>
          <p:spPr>
            <a:xfrm>
              <a:off x="67680" y="66239"/>
              <a:ext cx="41761" cy="40321"/>
            </a:xfrm>
            <a:prstGeom prst="ellipse">
              <a:avLst/>
            </a:prstGeom>
            <a:solidFill>
              <a:srgbClr val="729FCF"/>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40" name="Oval 11"/>
            <p:cNvSpPr/>
            <p:nvPr/>
          </p:nvSpPr>
          <p:spPr>
            <a:xfrm>
              <a:off x="100800" y="131040"/>
              <a:ext cx="41761" cy="40321"/>
            </a:xfrm>
            <a:prstGeom prst="ellipse">
              <a:avLst/>
            </a:prstGeom>
            <a:solidFill>
              <a:srgbClr val="729FCF"/>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41" name="Oval 12"/>
            <p:cNvSpPr/>
            <p:nvPr/>
          </p:nvSpPr>
          <p:spPr>
            <a:xfrm>
              <a:off x="0" y="0"/>
              <a:ext cx="41761" cy="40321"/>
            </a:xfrm>
            <a:prstGeom prst="ellipse">
              <a:avLst/>
            </a:prstGeom>
            <a:solidFill>
              <a:srgbClr val="729FCF"/>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42" name="Oval 13"/>
            <p:cNvSpPr/>
            <p:nvPr/>
          </p:nvSpPr>
          <p:spPr>
            <a:xfrm>
              <a:off x="33120" y="131040"/>
              <a:ext cx="41761" cy="40321"/>
            </a:xfrm>
            <a:prstGeom prst="ellipse">
              <a:avLst/>
            </a:prstGeom>
            <a:solidFill>
              <a:srgbClr val="729FCF"/>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43" name="Oval 14"/>
            <p:cNvSpPr/>
            <p:nvPr/>
          </p:nvSpPr>
          <p:spPr>
            <a:xfrm>
              <a:off x="201600" y="0"/>
              <a:ext cx="41761" cy="40321"/>
            </a:xfrm>
            <a:prstGeom prst="ellipse">
              <a:avLst/>
            </a:prstGeom>
            <a:solidFill>
              <a:srgbClr val="729FCF"/>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44" name="Oval 15"/>
            <p:cNvSpPr/>
            <p:nvPr/>
          </p:nvSpPr>
          <p:spPr>
            <a:xfrm>
              <a:off x="67680" y="66239"/>
              <a:ext cx="41761" cy="40321"/>
            </a:xfrm>
            <a:prstGeom prst="ellipse">
              <a:avLst/>
            </a:prstGeom>
            <a:solidFill>
              <a:srgbClr val="729FCF"/>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45" name="Oval 16"/>
            <p:cNvSpPr/>
            <p:nvPr/>
          </p:nvSpPr>
          <p:spPr>
            <a:xfrm>
              <a:off x="201600" y="131040"/>
              <a:ext cx="41761" cy="40321"/>
            </a:xfrm>
            <a:prstGeom prst="ellipse">
              <a:avLst/>
            </a:prstGeom>
            <a:solidFill>
              <a:srgbClr val="729FCF"/>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46" name="Oval 17"/>
            <p:cNvSpPr/>
            <p:nvPr/>
          </p:nvSpPr>
          <p:spPr>
            <a:xfrm>
              <a:off x="100800" y="228959"/>
              <a:ext cx="41761" cy="40321"/>
            </a:xfrm>
            <a:prstGeom prst="ellipse">
              <a:avLst/>
            </a:prstGeom>
            <a:solidFill>
              <a:srgbClr val="729FCF"/>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
        <p:nvSpPr>
          <p:cNvPr id="1048" name="Text Box 18"/>
          <p:cNvSpPr txBox="1"/>
          <p:nvPr/>
        </p:nvSpPr>
        <p:spPr>
          <a:xfrm>
            <a:off x="656151" y="2167014"/>
            <a:ext cx="2756451" cy="297539"/>
          </a:xfrm>
          <a:prstGeom prst="rect">
            <a:avLst/>
          </a:prstGeom>
          <a:ln w="12700">
            <a:miter lim="400000"/>
          </a:ln>
          <a:extLst>
            <a:ext uri="{C572A759-6A51-4108-AA02-DFA0A04FC94B}">
              <ma14:wrappingTextBoxFlag xmlns:ma14="http://schemas.microsoft.com/office/mac/drawingml/2011/main" val="1"/>
            </a:ext>
          </a:extLst>
        </p:spPr>
        <p:txBody>
          <a:bodyPr lIns="40818" tIns="40818" rIns="40818" bIns="40818" anchor="ctr">
            <a:spAutoFit/>
          </a:bodyPr>
          <a:lstStyle>
            <a:lvl1pPr algn="ctr" defTabSz="411480">
              <a:lnSpc>
                <a:spcPct val="80000"/>
              </a:lnSpc>
              <a:tabLst>
                <a:tab pos="457200" algn="l"/>
                <a:tab pos="914400" algn="l"/>
                <a:tab pos="1371600" algn="l"/>
                <a:tab pos="1828800" algn="l"/>
                <a:tab pos="2286000" algn="l"/>
                <a:tab pos="2743200" algn="l"/>
              </a:tabLst>
              <a:defRPr sz="1400">
                <a:solidFill>
                  <a:srgbClr val="33394F"/>
                </a:solidFill>
                <a:latin typeface="Verdana"/>
                <a:ea typeface="Verdana"/>
                <a:cs typeface="Verdana"/>
                <a:sym typeface="Verdana"/>
              </a:defRPr>
            </a:lvl1pPr>
          </a:lstStyle>
          <a:p>
            <a:pPr/>
            <a:r>
              <a:t>Barycenter of the cluster</a:t>
            </a:r>
          </a:p>
        </p:txBody>
      </p:sp>
      <p:grpSp>
        <p:nvGrpSpPr>
          <p:cNvPr id="1059" name="Raggruppa"/>
          <p:cNvGrpSpPr/>
          <p:nvPr/>
        </p:nvGrpSpPr>
        <p:grpSpPr>
          <a:xfrm>
            <a:off x="5026352" y="2131054"/>
            <a:ext cx="667552" cy="338401"/>
            <a:chOff x="0" y="0"/>
            <a:chExt cx="667551" cy="338400"/>
          </a:xfrm>
        </p:grpSpPr>
        <p:grpSp>
          <p:nvGrpSpPr>
            <p:cNvPr id="1057" name="Group 19"/>
            <p:cNvGrpSpPr/>
            <p:nvPr/>
          </p:nvGrpSpPr>
          <p:grpSpPr>
            <a:xfrm>
              <a:off x="29631" y="0"/>
              <a:ext cx="637921" cy="338401"/>
              <a:chOff x="0" y="0"/>
              <a:chExt cx="637920" cy="338400"/>
            </a:xfrm>
          </p:grpSpPr>
          <p:sp>
            <p:nvSpPr>
              <p:cNvPr id="1049" name="Oval 20"/>
              <p:cNvSpPr/>
              <p:nvPr/>
            </p:nvSpPr>
            <p:spPr>
              <a:xfrm>
                <a:off x="133919" y="107999"/>
                <a:ext cx="57602" cy="67681"/>
              </a:xfrm>
              <a:prstGeom prst="ellipse">
                <a:avLst/>
              </a:prstGeom>
              <a:solidFill>
                <a:srgbClr val="CC0000"/>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50" name="Oval 21"/>
              <p:cNvSpPr/>
              <p:nvPr/>
            </p:nvSpPr>
            <p:spPr>
              <a:xfrm>
                <a:off x="267839" y="53280"/>
                <a:ext cx="57602" cy="67681"/>
              </a:xfrm>
              <a:prstGeom prst="ellipse">
                <a:avLst/>
              </a:prstGeom>
              <a:solidFill>
                <a:srgbClr val="CC0000"/>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51" name="Oval 22"/>
              <p:cNvSpPr/>
              <p:nvPr/>
            </p:nvSpPr>
            <p:spPr>
              <a:xfrm>
                <a:off x="446399" y="0"/>
                <a:ext cx="57601" cy="67681"/>
              </a:xfrm>
              <a:prstGeom prst="ellipse">
                <a:avLst/>
              </a:prstGeom>
              <a:solidFill>
                <a:srgbClr val="CC0000"/>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52" name="Oval 23"/>
              <p:cNvSpPr/>
              <p:nvPr/>
            </p:nvSpPr>
            <p:spPr>
              <a:xfrm>
                <a:off x="0" y="270720"/>
                <a:ext cx="57601" cy="67681"/>
              </a:xfrm>
              <a:prstGeom prst="ellipse">
                <a:avLst/>
              </a:prstGeom>
              <a:solidFill>
                <a:srgbClr val="CC0000"/>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53" name="Oval 24"/>
              <p:cNvSpPr/>
              <p:nvPr/>
            </p:nvSpPr>
            <p:spPr>
              <a:xfrm>
                <a:off x="178560" y="270720"/>
                <a:ext cx="57601" cy="67681"/>
              </a:xfrm>
              <a:prstGeom prst="ellipse">
                <a:avLst/>
              </a:prstGeom>
              <a:solidFill>
                <a:srgbClr val="CC0000"/>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54" name="Oval 25"/>
              <p:cNvSpPr/>
              <p:nvPr/>
            </p:nvSpPr>
            <p:spPr>
              <a:xfrm>
                <a:off x="312480" y="215999"/>
                <a:ext cx="57601" cy="67681"/>
              </a:xfrm>
              <a:prstGeom prst="ellipse">
                <a:avLst/>
              </a:prstGeom>
              <a:solidFill>
                <a:srgbClr val="CC0000"/>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55" name="Oval 26"/>
              <p:cNvSpPr/>
              <p:nvPr/>
            </p:nvSpPr>
            <p:spPr>
              <a:xfrm>
                <a:off x="446399" y="161280"/>
                <a:ext cx="57601" cy="67681"/>
              </a:xfrm>
              <a:prstGeom prst="ellipse">
                <a:avLst/>
              </a:prstGeom>
              <a:solidFill>
                <a:srgbClr val="CC0000"/>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56" name="Oval 27"/>
              <p:cNvSpPr/>
              <p:nvPr/>
            </p:nvSpPr>
            <p:spPr>
              <a:xfrm>
                <a:off x="580320" y="0"/>
                <a:ext cx="57601" cy="67681"/>
              </a:xfrm>
              <a:prstGeom prst="ellipse">
                <a:avLst/>
              </a:prstGeom>
              <a:solidFill>
                <a:srgbClr val="CC0000"/>
              </a:solidFill>
              <a:ln w="3175" cap="flat">
                <a:solidFill>
                  <a:srgbClr val="3465A4"/>
                </a:solidFill>
                <a:prstDash val="solid"/>
                <a:round/>
              </a:ln>
              <a:effectLst/>
            </p:spPr>
            <p:txBody>
              <a:bodyPr wrap="square" lIns="45719" tIns="45719" rIns="45719" bIns="45719" numCol="1" anchor="ctr">
                <a:noAutofit/>
              </a:bodyPr>
              <a:lstStyle/>
              <a:p>
                <a:pPr algn="ctr" defTabSz="411480">
                  <a:defRPr sz="14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
          <p:nvSpPr>
            <p:cNvPr id="1058" name="Line 28"/>
            <p:cNvSpPr/>
            <p:nvPr/>
          </p:nvSpPr>
          <p:spPr>
            <a:xfrm flipV="1">
              <a:off x="-1" y="35189"/>
              <a:ext cx="665282" cy="290881"/>
            </a:xfrm>
            <a:prstGeom prst="line">
              <a:avLst/>
            </a:prstGeom>
            <a:noFill/>
            <a:ln w="3175" cap="flat">
              <a:solidFill>
                <a:srgbClr val="0000CC"/>
              </a:solidFill>
              <a:prstDash val="solid"/>
              <a:round/>
            </a:ln>
            <a:effectLst/>
          </p:spPr>
          <p:txBody>
            <a:bodyPr wrap="square" lIns="0" tIns="0" rIns="0" bIns="0" numCol="1" anchor="t">
              <a:noAutofit/>
            </a:bodyPr>
            <a:lstStyle/>
            <a:p>
              <a:pPr algn="ctr" defTabSz="411480">
                <a:defRPr sz="2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
        <p:nvSpPr>
          <p:cNvPr id="1060" name="Text Box 30"/>
          <p:cNvSpPr txBox="1"/>
          <p:nvPr/>
        </p:nvSpPr>
        <p:spPr>
          <a:xfrm>
            <a:off x="5727770" y="2152885"/>
            <a:ext cx="1442881" cy="297539"/>
          </a:xfrm>
          <a:prstGeom prst="rect">
            <a:avLst/>
          </a:prstGeom>
          <a:ln w="12700">
            <a:miter lim="400000"/>
          </a:ln>
          <a:extLst>
            <a:ext uri="{C572A759-6A51-4108-AA02-DFA0A04FC94B}">
              <ma14:wrappingTextBoxFlag xmlns:ma14="http://schemas.microsoft.com/office/mac/drawingml/2011/main" val="1"/>
            </a:ext>
          </a:extLst>
        </p:spPr>
        <p:txBody>
          <a:bodyPr lIns="40818" tIns="40818" rIns="40818" bIns="40818" anchor="ctr">
            <a:spAutoFit/>
          </a:bodyPr>
          <a:lstStyle>
            <a:lvl1pPr algn="ctr" defTabSz="411480">
              <a:lnSpc>
                <a:spcPct val="80000"/>
              </a:lnSpc>
              <a:tabLst>
                <a:tab pos="457200" algn="l"/>
                <a:tab pos="914400" algn="l"/>
                <a:tab pos="1371600" algn="l"/>
              </a:tabLst>
              <a:defRPr sz="1400">
                <a:solidFill>
                  <a:srgbClr val="33394F"/>
                </a:solidFill>
                <a:latin typeface="Verdana"/>
                <a:ea typeface="Verdana"/>
                <a:cs typeface="Verdana"/>
                <a:sym typeface="Verdana"/>
              </a:defRPr>
            </a:lvl1pPr>
          </a:lstStyle>
          <a:p>
            <a:pPr/>
            <a:r>
              <a:t>Max barshift</a:t>
            </a:r>
          </a:p>
        </p:txBody>
      </p:sp>
      <p:pic>
        <p:nvPicPr>
          <p:cNvPr id="1061" name="図 26" descr="図 26"/>
          <p:cNvPicPr>
            <a:picLocks noChangeAspect="0"/>
          </p:cNvPicPr>
          <p:nvPr/>
        </p:nvPicPr>
        <p:blipFill>
          <a:blip r:embed="rId13">
            <a:extLst/>
          </a:blip>
          <a:stretch>
            <a:fillRect/>
          </a:stretch>
        </p:blipFill>
        <p:spPr>
          <a:xfrm>
            <a:off x="3940081" y="2879756"/>
            <a:ext cx="675166" cy="664052"/>
          </a:xfrm>
          <a:prstGeom prst="rect">
            <a:avLst/>
          </a:prstGeom>
          <a:ln w="12700">
            <a:solidFill>
              <a:srgbClr val="9C5252"/>
            </a:solidFill>
          </a:ln>
        </p:spPr>
      </p:pic>
      <p:sp>
        <p:nvSpPr>
          <p:cNvPr id="1062" name="Text Box 5"/>
          <p:cNvSpPr txBox="1"/>
          <p:nvPr/>
        </p:nvSpPr>
        <p:spPr>
          <a:xfrm>
            <a:off x="174213" y="1754673"/>
            <a:ext cx="3460616" cy="361039"/>
          </a:xfrm>
          <a:prstGeom prst="rect">
            <a:avLst/>
          </a:prstGeom>
          <a:ln w="12700">
            <a:miter lim="400000"/>
          </a:ln>
          <a:extLst>
            <a:ext uri="{C572A759-6A51-4108-AA02-DFA0A04FC94B}">
              <ma14:wrappingTextBoxFlag xmlns:ma14="http://schemas.microsoft.com/office/mac/drawingml/2011/main" val="1"/>
            </a:ext>
          </a:extLst>
        </p:spPr>
        <p:txBody>
          <a:bodyPr lIns="40818" tIns="40818" rIns="40818" bIns="40818" anchor="ctr">
            <a:spAutoFit/>
          </a:bodyPr>
          <a:lstStyle>
            <a:lvl1pPr algn="ctr" defTabSz="411480">
              <a:lnSpc>
                <a:spcPct val="80000"/>
              </a:lnSpc>
              <a:tabLst>
                <a:tab pos="457200" algn="l"/>
                <a:tab pos="914400" algn="l"/>
                <a:tab pos="1371600" algn="l"/>
                <a:tab pos="1828800" algn="l"/>
                <a:tab pos="2286000" algn="l"/>
                <a:tab pos="2743200" algn="l"/>
                <a:tab pos="3200400" algn="l"/>
              </a:tabLst>
              <a:defRPr>
                <a:solidFill>
                  <a:schemeClr val="accent1">
                    <a:satOff val="-11295"/>
                    <a:lumOff val="-10705"/>
                  </a:schemeClr>
                </a:solidFill>
                <a:latin typeface="Verdana"/>
                <a:ea typeface="Verdana"/>
                <a:cs typeface="Verdana"/>
                <a:sym typeface="Verdana"/>
              </a:defRPr>
            </a:lvl1pPr>
          </a:lstStyle>
          <a:p>
            <a:pPr/>
            <a:r>
              <a:t>Background grain</a:t>
            </a:r>
          </a:p>
        </p:txBody>
      </p:sp>
      <p:sp>
        <p:nvSpPr>
          <p:cNvPr id="1063" name="Text Box 18"/>
          <p:cNvSpPr txBox="1"/>
          <p:nvPr/>
        </p:nvSpPr>
        <p:spPr>
          <a:xfrm>
            <a:off x="3648509" y="3562516"/>
            <a:ext cx="1364163" cy="470259"/>
          </a:xfrm>
          <a:prstGeom prst="rect">
            <a:avLst/>
          </a:prstGeom>
          <a:ln w="12700">
            <a:miter lim="400000"/>
          </a:ln>
          <a:extLst>
            <a:ext uri="{C572A759-6A51-4108-AA02-DFA0A04FC94B}">
              <ma14:wrappingTextBoxFlag xmlns:ma14="http://schemas.microsoft.com/office/mac/drawingml/2011/main" val="1"/>
            </a:ext>
          </a:extLst>
        </p:spPr>
        <p:txBody>
          <a:bodyPr lIns="40818" tIns="40818" rIns="40818" bIns="40818" anchor="ctr">
            <a:spAutoFit/>
          </a:bodyPr>
          <a:lstStyle/>
          <a:p>
            <a:pPr algn="ctr" defTabSz="411480">
              <a:lnSpc>
                <a:spcPct val="80000"/>
              </a:lnSpc>
              <a:tabLst>
                <a:tab pos="457200" algn="l"/>
                <a:tab pos="914400" algn="l"/>
                <a:tab pos="1371600" algn="l"/>
                <a:tab pos="1828800" algn="l"/>
                <a:tab pos="2286000" algn="l"/>
                <a:tab pos="2743200" algn="l"/>
              </a:tabLst>
              <a:defRPr sz="1400">
                <a:solidFill>
                  <a:schemeClr val="accent1">
                    <a:satOff val="-11295"/>
                    <a:lumOff val="-10705"/>
                  </a:schemeClr>
                </a:solidFill>
                <a:latin typeface="Verdana"/>
                <a:ea typeface="Verdana"/>
                <a:cs typeface="Verdana"/>
                <a:sym typeface="Verdana"/>
              </a:defRPr>
            </a:pPr>
            <a:r>
              <a:t>Polarization</a:t>
            </a:r>
            <a:br/>
            <a:r>
              <a:t>angle</a:t>
            </a:r>
          </a:p>
        </p:txBody>
      </p:sp>
      <p:grpSp>
        <p:nvGrpSpPr>
          <p:cNvPr id="1068" name="Gruppo 31"/>
          <p:cNvGrpSpPr/>
          <p:nvPr/>
        </p:nvGrpSpPr>
        <p:grpSpPr>
          <a:xfrm>
            <a:off x="8740073" y="2315783"/>
            <a:ext cx="2962033" cy="2942797"/>
            <a:chOff x="0" y="0"/>
            <a:chExt cx="2962031" cy="2942795"/>
          </a:xfrm>
        </p:grpSpPr>
        <p:pic>
          <p:nvPicPr>
            <p:cNvPr id="1064" name="Immagine 24" descr="Immagine 24"/>
            <p:cNvPicPr>
              <a:picLocks noChangeAspect="1"/>
            </p:cNvPicPr>
            <p:nvPr/>
          </p:nvPicPr>
          <p:blipFill>
            <a:blip r:embed="rId14">
              <a:extLst/>
            </a:blip>
            <a:stretch>
              <a:fillRect/>
            </a:stretch>
          </p:blipFill>
          <p:spPr>
            <a:xfrm>
              <a:off x="0" y="1674"/>
              <a:ext cx="2941122" cy="2941122"/>
            </a:xfrm>
            <a:prstGeom prst="rect">
              <a:avLst/>
            </a:prstGeom>
            <a:ln w="12700" cap="flat">
              <a:noFill/>
              <a:miter lim="400000"/>
            </a:ln>
            <a:effectLst/>
          </p:spPr>
        </p:pic>
        <p:sp>
          <p:nvSpPr>
            <p:cNvPr id="1065" name="CasellaDiTesto 11"/>
            <p:cNvSpPr txBox="1"/>
            <p:nvPr/>
          </p:nvSpPr>
          <p:spPr>
            <a:xfrm>
              <a:off x="1676382" y="1976070"/>
              <a:ext cx="1285650"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a:solidFill>
                    <a:srgbClr val="FFFFFF"/>
                  </a:solidFill>
                  <a:latin typeface="Avenir Next LT Pro"/>
                  <a:ea typeface="Avenir Next LT Pro"/>
                  <a:cs typeface="Avenir Next LT Pro"/>
                  <a:sym typeface="Avenir Next LT Pro"/>
                </a:defRPr>
              </a:lvl1pPr>
            </a:lstStyle>
            <a:p>
              <a:pPr/>
              <a:r>
                <a:t>SEM image</a:t>
              </a:r>
            </a:p>
          </p:txBody>
        </p:sp>
        <p:sp>
          <p:nvSpPr>
            <p:cNvPr id="1066" name="CasellaDiTesto 17"/>
            <p:cNvSpPr txBox="1"/>
            <p:nvPr/>
          </p:nvSpPr>
          <p:spPr>
            <a:xfrm>
              <a:off x="2007667" y="0"/>
              <a:ext cx="891963"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b="1">
                  <a:solidFill>
                    <a:srgbClr val="FFFFFF"/>
                  </a:solidFill>
                  <a:latin typeface="Avenir Next LT Pro"/>
                  <a:ea typeface="Avenir Next LT Pro"/>
                  <a:cs typeface="Avenir Next LT Pro"/>
                  <a:sym typeface="Avenir Next LT Pro"/>
                </a:defRPr>
              </a:lvl1pPr>
            </a:lstStyle>
            <a:p>
              <a:pPr/>
              <a:r>
                <a:t>200 nm</a:t>
              </a:r>
            </a:p>
          </p:txBody>
        </p:sp>
        <p:sp>
          <p:nvSpPr>
            <p:cNvPr id="1067" name="CasellaDiTesto 11"/>
            <p:cNvSpPr txBox="1"/>
            <p:nvPr/>
          </p:nvSpPr>
          <p:spPr>
            <a:xfrm>
              <a:off x="10811" y="71885"/>
              <a:ext cx="1602879"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914400">
                <a:defRPr>
                  <a:solidFill>
                    <a:srgbClr val="FFFFFF"/>
                  </a:solidFill>
                  <a:latin typeface="Avenir Next LT Pro"/>
                  <a:ea typeface="Avenir Next LT Pro"/>
                  <a:cs typeface="Avenir Next LT Pro"/>
                  <a:sym typeface="Avenir Next LT Pro"/>
                </a:defRPr>
              </a:lvl1pPr>
            </a:lstStyle>
            <a:p>
              <a:pPr/>
              <a:r>
                <a:t>Reconstructed image</a:t>
              </a:r>
            </a:p>
          </p:txBody>
        </p:sp>
      </p:grpSp>
      <p:sp>
        <p:nvSpPr>
          <p:cNvPr id="1069" name="CasellaDiTesto 33"/>
          <p:cNvSpPr txBox="1"/>
          <p:nvPr/>
        </p:nvSpPr>
        <p:spPr>
          <a:xfrm>
            <a:off x="9612225" y="5348088"/>
            <a:ext cx="2089881"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a:latin typeface="Avenir Next LT Pro"/>
                <a:ea typeface="Avenir Next LT Pro"/>
                <a:cs typeface="Avenir Next LT Pro"/>
                <a:sym typeface="Avenir Next LT Pro"/>
              </a:defRPr>
            </a:lvl1pPr>
          </a:lstStyle>
          <a:p>
            <a:pPr/>
            <a:r>
              <a:t>Polarization Angle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1" name="R&amp;D on-going in collaboration with Toho University to enhance sensitive to protons@200MeV…"/>
          <p:cNvSpPr txBox="1"/>
          <p:nvPr>
            <p:ph type="body" sz="half" idx="1"/>
          </p:nvPr>
        </p:nvSpPr>
        <p:spPr>
          <a:xfrm>
            <a:off x="2227" y="733451"/>
            <a:ext cx="12357644" cy="2566658"/>
          </a:xfrm>
          <a:prstGeom prst="rect">
            <a:avLst/>
          </a:prstGeom>
          <a:solidFill>
            <a:srgbClr val="FFFFFF"/>
          </a:solidFill>
        </p:spPr>
        <p:txBody>
          <a:bodyPr/>
          <a:lstStyle/>
          <a:p>
            <a:pPr marL="228599" indent="-228599">
              <a:lnSpc>
                <a:spcPct val="100000"/>
              </a:lnSpc>
              <a:defRPr sz="2100">
                <a:solidFill>
                  <a:srgbClr val="232A34"/>
                </a:solidFill>
              </a:defRPr>
            </a:pPr>
            <a:r>
              <a:t>R&amp;D on-going in collaboration with Toho University to enhance sensitive to protons@200MeV</a:t>
            </a:r>
          </a:p>
          <a:p>
            <a:pPr marL="228599" indent="-228599">
              <a:lnSpc>
                <a:spcPct val="100000"/>
              </a:lnSpc>
              <a:defRPr sz="2100">
                <a:solidFill>
                  <a:srgbClr val="232A34"/>
                </a:solidFill>
              </a:defRPr>
            </a:pPr>
            <a:r>
              <a:t>Characterization of the detector's response as a </a:t>
            </a:r>
            <a:br/>
            <a:r>
              <a:t>function of proton energy (particle ID, </a:t>
            </a:r>
            <a:br/>
            <a:r>
              <a:t>energy measurement)</a:t>
            </a:r>
          </a:p>
          <a:p>
            <a:pPr marL="228599" indent="-228599">
              <a:lnSpc>
                <a:spcPct val="100000"/>
              </a:lnSpc>
              <a:defRPr sz="2100">
                <a:solidFill>
                  <a:srgbClr val="232A34"/>
                </a:solidFill>
              </a:defRPr>
            </a:pPr>
            <a:r>
              <a:t>Tests on gel sensitization, chemical development, </a:t>
            </a:r>
            <a:br/>
            <a:r>
              <a:t>support material</a:t>
            </a:r>
          </a:p>
        </p:txBody>
      </p:sp>
      <p:sp>
        <p:nvSpPr>
          <p:cNvPr id="1072" name="On-going R&amp;D to improve sensitivity"/>
          <p:cNvSpPr txBox="1"/>
          <p:nvPr>
            <p:ph type="title"/>
          </p:nvPr>
        </p:nvSpPr>
        <p:spPr>
          <a:prstGeom prst="rect">
            <a:avLst/>
          </a:prstGeom>
        </p:spPr>
        <p:txBody>
          <a:bodyPr/>
          <a:lstStyle>
            <a:lvl1pPr defTabSz="896111">
              <a:defRPr sz="4214"/>
            </a:lvl1pPr>
          </a:lstStyle>
          <a:p>
            <a:pPr/>
            <a:r>
              <a:t>On-going R&amp;D to improve sensitivity</a:t>
            </a:r>
          </a:p>
        </p:txBody>
      </p:sp>
      <p:sp>
        <p:nvSpPr>
          <p:cNvPr id="1073"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096" name="Raggruppa"/>
          <p:cNvGrpSpPr/>
          <p:nvPr/>
        </p:nvGrpSpPr>
        <p:grpSpPr>
          <a:xfrm>
            <a:off x="5312034" y="1371388"/>
            <a:ext cx="6771270" cy="5276028"/>
            <a:chOff x="0" y="0"/>
            <a:chExt cx="6771268" cy="5276027"/>
          </a:xfrm>
        </p:grpSpPr>
        <p:sp>
          <p:nvSpPr>
            <p:cNvPr id="1074" name="CasellaDiTesto 10"/>
            <p:cNvSpPr txBox="1"/>
            <p:nvPr/>
          </p:nvSpPr>
          <p:spPr>
            <a:xfrm>
              <a:off x="5066748" y="167096"/>
              <a:ext cx="1276410"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defRPr b="1" sz="1400">
                  <a:solidFill>
                    <a:srgbClr val="FFFFFF"/>
                  </a:solidFill>
                </a:defRPr>
              </a:lvl1pPr>
            </a:lstStyle>
            <a:p>
              <a:pPr/>
              <a:r>
                <a:t>NIT (70 nm)</a:t>
              </a:r>
            </a:p>
          </p:txBody>
        </p:sp>
        <p:pic>
          <p:nvPicPr>
            <p:cNvPr id="1075" name="Immagine 6" descr="Immagine 6"/>
            <p:cNvPicPr>
              <a:picLocks noChangeAspect="1"/>
            </p:cNvPicPr>
            <p:nvPr/>
          </p:nvPicPr>
          <p:blipFill>
            <a:blip r:embed="rId2">
              <a:extLst/>
            </a:blip>
            <a:srcRect l="0" t="0" r="0" b="0"/>
            <a:stretch>
              <a:fillRect/>
            </a:stretch>
          </p:blipFill>
          <p:spPr>
            <a:xfrm>
              <a:off x="3389433" y="0"/>
              <a:ext cx="545792" cy="4670450"/>
            </a:xfrm>
            <a:prstGeom prst="rect">
              <a:avLst/>
            </a:prstGeom>
            <a:ln w="9525" cap="flat">
              <a:solidFill>
                <a:srgbClr val="000000"/>
              </a:solidFill>
              <a:prstDash val="solid"/>
              <a:round/>
            </a:ln>
            <a:effectLst/>
          </p:spPr>
        </p:pic>
        <p:pic>
          <p:nvPicPr>
            <p:cNvPr id="1076" name="Immagine 9" descr="Immagine 9"/>
            <p:cNvPicPr>
              <a:picLocks noChangeAspect="1"/>
            </p:cNvPicPr>
            <p:nvPr/>
          </p:nvPicPr>
          <p:blipFill>
            <a:blip r:embed="rId3">
              <a:extLst/>
            </a:blip>
            <a:srcRect l="0" t="0" r="0" b="0"/>
            <a:stretch>
              <a:fillRect/>
            </a:stretch>
          </p:blipFill>
          <p:spPr>
            <a:xfrm>
              <a:off x="2537007" y="0"/>
              <a:ext cx="545792" cy="4670450"/>
            </a:xfrm>
            <a:prstGeom prst="rect">
              <a:avLst/>
            </a:prstGeom>
            <a:ln w="9525" cap="flat">
              <a:solidFill>
                <a:srgbClr val="000000"/>
              </a:solidFill>
              <a:prstDash val="solid"/>
              <a:round/>
            </a:ln>
            <a:effectLst/>
          </p:spPr>
        </p:pic>
        <p:grpSp>
          <p:nvGrpSpPr>
            <p:cNvPr id="1081" name="Gruppo 13"/>
            <p:cNvGrpSpPr/>
            <p:nvPr/>
          </p:nvGrpSpPr>
          <p:grpSpPr>
            <a:xfrm>
              <a:off x="302209" y="2292486"/>
              <a:ext cx="871587" cy="2512319"/>
              <a:chOff x="0" y="0"/>
              <a:chExt cx="871586" cy="2512318"/>
            </a:xfrm>
          </p:grpSpPr>
          <p:sp>
            <p:nvSpPr>
              <p:cNvPr id="1077" name="Rettangolo 11"/>
              <p:cNvSpPr/>
              <p:nvPr/>
            </p:nvSpPr>
            <p:spPr>
              <a:xfrm rot="10800000">
                <a:off x="0" y="0"/>
                <a:ext cx="871586" cy="2468556"/>
              </a:xfrm>
              <a:prstGeom prst="rect">
                <a:avLst/>
              </a:prstGeom>
              <a:solidFill>
                <a:srgbClr val="FFFF00"/>
              </a:solidFill>
              <a:ln w="12700" cap="flat">
                <a:solidFill>
                  <a:srgbClr val="1D3053"/>
                </a:solidFill>
                <a:prstDash val="solid"/>
                <a:miter lim="800000"/>
              </a:ln>
              <a:effectLst/>
            </p:spPr>
            <p:txBody>
              <a:bodyPr wrap="square" lIns="45719" tIns="45719" rIns="45719" bIns="45719" numCol="1" anchor="ctr">
                <a:noAutofit/>
              </a:bodyPr>
              <a:lstStyle/>
              <a:p>
                <a:pPr algn="ctr" defTabSz="914400">
                  <a:defRPr>
                    <a:solidFill>
                      <a:srgbClr val="FFFFFF"/>
                    </a:solidFill>
                  </a:defRPr>
                </a:pPr>
              </a:p>
            </p:txBody>
          </p:sp>
          <p:grpSp>
            <p:nvGrpSpPr>
              <p:cNvPr id="1080" name="Rettangolo 12"/>
              <p:cNvGrpSpPr/>
              <p:nvPr/>
            </p:nvGrpSpPr>
            <p:grpSpPr>
              <a:xfrm>
                <a:off x="3001" y="1835291"/>
                <a:ext cx="865583" cy="677028"/>
                <a:chOff x="0" y="0"/>
                <a:chExt cx="865582" cy="677026"/>
              </a:xfrm>
            </p:grpSpPr>
            <p:sp>
              <p:nvSpPr>
                <p:cNvPr id="1078" name="Rettangolo"/>
                <p:cNvSpPr/>
                <p:nvPr/>
              </p:nvSpPr>
              <p:spPr>
                <a:xfrm>
                  <a:off x="0" y="48124"/>
                  <a:ext cx="865583" cy="580779"/>
                </a:xfrm>
                <a:prstGeom prst="rect">
                  <a:avLst/>
                </a:prstGeom>
                <a:solidFill>
                  <a:srgbClr val="FFFFFF"/>
                </a:solidFill>
                <a:ln w="12700" cap="flat">
                  <a:solidFill>
                    <a:srgbClr val="1D3053"/>
                  </a:solidFill>
                  <a:prstDash val="solid"/>
                  <a:miter lim="800000"/>
                </a:ln>
                <a:effectLst/>
              </p:spPr>
              <p:txBody>
                <a:bodyPr wrap="square" lIns="45719" tIns="45719" rIns="45719" bIns="45719" numCol="1" anchor="ctr">
                  <a:noAutofit/>
                </a:bodyPr>
                <a:lstStyle/>
                <a:p>
                  <a:pPr algn="ctr" defTabSz="914400">
                    <a:defRPr>
                      <a:solidFill>
                        <a:srgbClr val="FFFFFF"/>
                      </a:solidFill>
                    </a:defRPr>
                  </a:pPr>
                </a:p>
              </p:txBody>
            </p:sp>
            <p:sp>
              <p:nvSpPr>
                <p:cNvPr id="1079" name="TEA (2.5%) REVERSAL"/>
                <p:cNvSpPr txBox="1"/>
                <p:nvPr/>
              </p:nvSpPr>
              <p:spPr>
                <a:xfrm>
                  <a:off x="43236" y="-1"/>
                  <a:ext cx="779110" cy="6770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914400">
                    <a:defRPr sz="1300"/>
                  </a:lvl1pPr>
                </a:lstStyle>
                <a:p>
                  <a:pPr/>
                  <a:r>
                    <a:t>TEA (2.5%) REVERSAL</a:t>
                  </a:r>
                </a:p>
              </p:txBody>
            </p:sp>
          </p:grpSp>
        </p:grpSp>
        <p:sp>
          <p:nvSpPr>
            <p:cNvPr id="1082" name="Connettore 2 16"/>
            <p:cNvSpPr/>
            <p:nvPr/>
          </p:nvSpPr>
          <p:spPr>
            <a:xfrm flipH="1">
              <a:off x="738001" y="969128"/>
              <a:ext cx="1" cy="1258249"/>
            </a:xfrm>
            <a:prstGeom prst="line">
              <a:avLst/>
            </a:prstGeom>
            <a:noFill/>
            <a:ln w="38100" cap="flat">
              <a:solidFill>
                <a:srgbClr val="387D7F"/>
              </a:solidFill>
              <a:prstDash val="solid"/>
              <a:miter lim="800000"/>
              <a:tailEnd type="triangle" w="med" len="med"/>
            </a:ln>
            <a:effectLst/>
          </p:spPr>
          <p:txBody>
            <a:bodyPr wrap="square" lIns="45719" tIns="45719" rIns="45719" bIns="45719" numCol="1" anchor="t">
              <a:noAutofit/>
            </a:bodyPr>
            <a:lstStyle/>
            <a:p>
              <a:pPr defTabSz="914400"/>
            </a:p>
          </p:txBody>
        </p:sp>
        <p:sp>
          <p:nvSpPr>
            <p:cNvPr id="1083" name="CasellaDiTesto 18"/>
            <p:cNvSpPr txBox="1"/>
            <p:nvPr/>
          </p:nvSpPr>
          <p:spPr>
            <a:xfrm>
              <a:off x="0" y="324384"/>
              <a:ext cx="1501300" cy="7377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lnSpc>
                  <a:spcPct val="80000"/>
                </a:lnSpc>
                <a:defRPr b="1" sz="2200">
                  <a:solidFill>
                    <a:schemeClr val="accent3">
                      <a:lumOff val="-9686"/>
                    </a:schemeClr>
                  </a:solidFill>
                </a:defRPr>
              </a:lvl1pPr>
            </a:lstStyle>
            <a:p>
              <a:pPr/>
              <a:r>
                <a:t>Proton Beam</a:t>
              </a:r>
            </a:p>
          </p:txBody>
        </p:sp>
        <p:pic>
          <p:nvPicPr>
            <p:cNvPr id="1084" name="Immagine 22" descr="Immagine 22"/>
            <p:cNvPicPr>
              <a:picLocks noChangeAspect="1"/>
            </p:cNvPicPr>
            <p:nvPr/>
          </p:nvPicPr>
          <p:blipFill>
            <a:blip r:embed="rId4">
              <a:extLst/>
            </a:blip>
            <a:stretch>
              <a:fillRect/>
            </a:stretch>
          </p:blipFill>
          <p:spPr>
            <a:xfrm>
              <a:off x="4254403" y="0"/>
              <a:ext cx="546746" cy="4670450"/>
            </a:xfrm>
            <a:prstGeom prst="rect">
              <a:avLst/>
            </a:prstGeom>
            <a:ln w="9525" cap="flat">
              <a:solidFill>
                <a:srgbClr val="000000"/>
              </a:solidFill>
              <a:prstDash val="solid"/>
              <a:round/>
            </a:ln>
            <a:effectLst/>
          </p:spPr>
        </p:pic>
        <p:pic>
          <p:nvPicPr>
            <p:cNvPr id="1085" name="Immagine 27" descr="Immagine 27"/>
            <p:cNvPicPr>
              <a:picLocks noChangeAspect="1"/>
            </p:cNvPicPr>
            <p:nvPr/>
          </p:nvPicPr>
          <p:blipFill>
            <a:blip r:embed="rId5">
              <a:extLst/>
            </a:blip>
            <a:stretch>
              <a:fillRect/>
            </a:stretch>
          </p:blipFill>
          <p:spPr>
            <a:xfrm>
              <a:off x="5171853" y="0"/>
              <a:ext cx="545792" cy="4670450"/>
            </a:xfrm>
            <a:prstGeom prst="rect">
              <a:avLst/>
            </a:prstGeom>
            <a:ln w="9525" cap="flat">
              <a:solidFill>
                <a:srgbClr val="000000"/>
              </a:solidFill>
              <a:prstDash val="solid"/>
              <a:round/>
            </a:ln>
            <a:effectLst/>
          </p:spPr>
        </p:pic>
        <p:pic>
          <p:nvPicPr>
            <p:cNvPr id="1086" name="Immagine 32" descr="Immagine 32"/>
            <p:cNvPicPr>
              <a:picLocks noChangeAspect="1"/>
            </p:cNvPicPr>
            <p:nvPr/>
          </p:nvPicPr>
          <p:blipFill>
            <a:blip r:embed="rId6">
              <a:extLst/>
            </a:blip>
            <a:stretch>
              <a:fillRect/>
            </a:stretch>
          </p:blipFill>
          <p:spPr>
            <a:xfrm>
              <a:off x="6094338" y="0"/>
              <a:ext cx="545792" cy="4670450"/>
            </a:xfrm>
            <a:prstGeom prst="rect">
              <a:avLst/>
            </a:prstGeom>
            <a:ln w="9525" cap="flat">
              <a:solidFill>
                <a:srgbClr val="000000"/>
              </a:solidFill>
              <a:prstDash val="solid"/>
              <a:round/>
            </a:ln>
            <a:effectLst/>
          </p:spPr>
        </p:pic>
        <p:pic>
          <p:nvPicPr>
            <p:cNvPr id="1087" name="Immagine 37" descr="Immagine 37"/>
            <p:cNvPicPr>
              <a:picLocks noChangeAspect="1"/>
            </p:cNvPicPr>
            <p:nvPr/>
          </p:nvPicPr>
          <p:blipFill>
            <a:blip r:embed="rId7">
              <a:extLst/>
            </a:blip>
            <a:stretch>
              <a:fillRect/>
            </a:stretch>
          </p:blipFill>
          <p:spPr>
            <a:xfrm>
              <a:off x="1506061" y="0"/>
              <a:ext cx="714180" cy="4670450"/>
            </a:xfrm>
            <a:prstGeom prst="rect">
              <a:avLst/>
            </a:prstGeom>
            <a:ln w="9525" cap="flat">
              <a:solidFill>
                <a:srgbClr val="000000"/>
              </a:solidFill>
              <a:prstDash val="solid"/>
              <a:round/>
            </a:ln>
            <a:effectLst/>
          </p:spPr>
        </p:pic>
        <p:sp>
          <p:nvSpPr>
            <p:cNvPr id="1088" name="Connettore 2 39"/>
            <p:cNvSpPr/>
            <p:nvPr/>
          </p:nvSpPr>
          <p:spPr>
            <a:xfrm>
              <a:off x="2560360" y="5094982"/>
              <a:ext cx="4210909" cy="1"/>
            </a:xfrm>
            <a:prstGeom prst="line">
              <a:avLst/>
            </a:prstGeom>
            <a:noFill/>
            <a:ln w="57150" cap="flat">
              <a:solidFill>
                <a:srgbClr val="387D7F"/>
              </a:solidFill>
              <a:prstDash val="solid"/>
              <a:miter lim="800000"/>
              <a:tailEnd type="triangle" w="med" len="med"/>
            </a:ln>
            <a:effectLst/>
          </p:spPr>
          <p:txBody>
            <a:bodyPr wrap="square" lIns="45719" tIns="45719" rIns="45719" bIns="45719" numCol="1" anchor="t">
              <a:noAutofit/>
            </a:bodyPr>
            <a:lstStyle/>
            <a:p>
              <a:pPr defTabSz="914400"/>
            </a:p>
          </p:txBody>
        </p:sp>
        <p:sp>
          <p:nvSpPr>
            <p:cNvPr id="1089" name="CasellaDiTesto 43"/>
            <p:cNvSpPr txBox="1"/>
            <p:nvPr/>
          </p:nvSpPr>
          <p:spPr>
            <a:xfrm>
              <a:off x="1072846" y="4888538"/>
              <a:ext cx="1557633" cy="3874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defRPr b="1">
                  <a:solidFill>
                    <a:srgbClr val="387D7F"/>
                  </a:solidFill>
                </a:defRPr>
              </a:lvl1pPr>
            </a:lstStyle>
            <a:p>
              <a:pPr/>
              <a:r>
                <a:t>Proton Energy</a:t>
              </a:r>
            </a:p>
          </p:txBody>
        </p:sp>
        <p:sp>
          <p:nvSpPr>
            <p:cNvPr id="1090" name="CasellaDiTesto 44"/>
            <p:cNvSpPr txBox="1"/>
            <p:nvPr/>
          </p:nvSpPr>
          <p:spPr>
            <a:xfrm>
              <a:off x="1253222" y="4663587"/>
              <a:ext cx="1173931" cy="2782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defRPr sz="1600"/>
              </a:lvl1pPr>
            </a:lstStyle>
            <a:p>
              <a:pPr/>
              <a:r>
                <a:t>End of range</a:t>
              </a:r>
            </a:p>
          </p:txBody>
        </p:sp>
        <p:sp>
          <p:nvSpPr>
            <p:cNvPr id="1091" name="CasellaDiTesto 46"/>
            <p:cNvSpPr txBox="1"/>
            <p:nvPr/>
          </p:nvSpPr>
          <p:spPr>
            <a:xfrm>
              <a:off x="2472939" y="4743958"/>
              <a:ext cx="690491" cy="122027"/>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r>
                      <a:rPr xmlns:a="http://schemas.openxmlformats.org/drawingml/2006/main" sz="1400" i="1">
                        <a:solidFill>
                          <a:srgbClr val="000000"/>
                        </a:solidFill>
                        <a:latin typeface="Cambria Math" panose="02040503050406030204" pitchFamily="18" charset="0"/>
                      </a:rPr>
                      <m:t>~</m:t>
                    </m:r>
                    <m:r>
                      <a:rPr xmlns:a="http://schemas.openxmlformats.org/drawingml/2006/main" sz="1400" i="1">
                        <a:solidFill>
                          <a:srgbClr val="000000"/>
                        </a:solidFill>
                        <a:latin typeface="Cambria Math" panose="02040503050406030204" pitchFamily="18" charset="0"/>
                      </a:rPr>
                      <m:t>26</m:t>
                    </m:r>
                    <m:r>
                      <a:rPr xmlns:a="http://schemas.openxmlformats.org/drawingml/2006/main" sz="1400" i="1">
                        <a:solidFill>
                          <a:srgbClr val="000000"/>
                        </a:solidFill>
                        <a:latin typeface="Cambria Math" panose="02040503050406030204" pitchFamily="18" charset="0"/>
                      </a:rPr>
                      <m:t/>
                    </m:r>
                    <m:r>
                      <a:rPr xmlns:a="http://schemas.openxmlformats.org/drawingml/2006/main" sz="1400" i="1">
                        <a:solidFill>
                          <a:srgbClr val="000000"/>
                        </a:solidFill>
                        <a:latin typeface="Cambria Math" panose="02040503050406030204" pitchFamily="18" charset="0"/>
                      </a:rPr>
                      <m:t>𝑀</m:t>
                    </m:r>
                    <m:r>
                      <a:rPr xmlns:a="http://schemas.openxmlformats.org/drawingml/2006/main" sz="1400" i="1">
                        <a:solidFill>
                          <a:srgbClr val="000000"/>
                        </a:solidFill>
                        <a:latin typeface="Cambria Math" panose="02040503050406030204" pitchFamily="18" charset="0"/>
                      </a:rPr>
                      <m:t>𝑒</m:t>
                    </m:r>
                    <m:r>
                      <a:rPr xmlns:a="http://schemas.openxmlformats.org/drawingml/2006/main" sz="1400" i="1">
                        <a:solidFill>
                          <a:srgbClr val="000000"/>
                        </a:solidFill>
                        <a:latin typeface="Cambria Math" panose="02040503050406030204" pitchFamily="18" charset="0"/>
                      </a:rPr>
                      <m:t>𝑉</m:t>
                    </m:r>
                  </m:oMath>
                </m:oMathPara>
              </a14:m>
              <a:endParaRPr sz="1400"/>
            </a:p>
          </p:txBody>
        </p:sp>
        <p:sp>
          <p:nvSpPr>
            <p:cNvPr id="1092" name="CasellaDiTesto 47"/>
            <p:cNvSpPr txBox="1"/>
            <p:nvPr/>
          </p:nvSpPr>
          <p:spPr>
            <a:xfrm>
              <a:off x="3352505" y="4743958"/>
              <a:ext cx="690491" cy="122027"/>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r>
                      <a:rPr xmlns:a="http://schemas.openxmlformats.org/drawingml/2006/main" sz="1400" i="1">
                        <a:solidFill>
                          <a:srgbClr val="000000"/>
                        </a:solidFill>
                        <a:latin typeface="Cambria Math" panose="02040503050406030204" pitchFamily="18" charset="0"/>
                      </a:rPr>
                      <m:t>~</m:t>
                    </m:r>
                    <m:r>
                      <a:rPr xmlns:a="http://schemas.openxmlformats.org/drawingml/2006/main" sz="1400" i="1">
                        <a:solidFill>
                          <a:srgbClr val="000000"/>
                        </a:solidFill>
                        <a:latin typeface="Cambria Math" panose="02040503050406030204" pitchFamily="18" charset="0"/>
                      </a:rPr>
                      <m:t>68</m:t>
                    </m:r>
                    <m:r>
                      <a:rPr xmlns:a="http://schemas.openxmlformats.org/drawingml/2006/main" sz="1400" i="1">
                        <a:solidFill>
                          <a:srgbClr val="000000"/>
                        </a:solidFill>
                        <a:latin typeface="Cambria Math" panose="02040503050406030204" pitchFamily="18" charset="0"/>
                      </a:rPr>
                      <m:t/>
                    </m:r>
                    <m:r>
                      <a:rPr xmlns:a="http://schemas.openxmlformats.org/drawingml/2006/main" sz="1400" i="1">
                        <a:solidFill>
                          <a:srgbClr val="000000"/>
                        </a:solidFill>
                        <a:latin typeface="Cambria Math" panose="02040503050406030204" pitchFamily="18" charset="0"/>
                      </a:rPr>
                      <m:t>𝑀</m:t>
                    </m:r>
                    <m:r>
                      <a:rPr xmlns:a="http://schemas.openxmlformats.org/drawingml/2006/main" sz="1400" i="1">
                        <a:solidFill>
                          <a:srgbClr val="000000"/>
                        </a:solidFill>
                        <a:latin typeface="Cambria Math" panose="02040503050406030204" pitchFamily="18" charset="0"/>
                      </a:rPr>
                      <m:t>𝑒</m:t>
                    </m:r>
                    <m:r>
                      <a:rPr xmlns:a="http://schemas.openxmlformats.org/drawingml/2006/main" sz="1400" i="1">
                        <a:solidFill>
                          <a:srgbClr val="000000"/>
                        </a:solidFill>
                        <a:latin typeface="Cambria Math" panose="02040503050406030204" pitchFamily="18" charset="0"/>
                      </a:rPr>
                      <m:t>𝑉</m:t>
                    </m:r>
                  </m:oMath>
                </m:oMathPara>
              </a14:m>
              <a:endParaRPr sz="1400"/>
            </a:p>
          </p:txBody>
        </p:sp>
        <p:sp>
          <p:nvSpPr>
            <p:cNvPr id="1093" name="CasellaDiTesto 48"/>
            <p:cNvSpPr txBox="1"/>
            <p:nvPr/>
          </p:nvSpPr>
          <p:spPr>
            <a:xfrm>
              <a:off x="4191289" y="4743958"/>
              <a:ext cx="690491" cy="123073"/>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r>
                      <a:rPr xmlns:a="http://schemas.openxmlformats.org/drawingml/2006/main" sz="1400" i="1">
                        <a:solidFill>
                          <a:srgbClr val="000000"/>
                        </a:solidFill>
                        <a:latin typeface="Cambria Math" panose="02040503050406030204" pitchFamily="18" charset="0"/>
                      </a:rPr>
                      <m:t>~</m:t>
                    </m:r>
                    <m:r>
                      <a:rPr xmlns:a="http://schemas.openxmlformats.org/drawingml/2006/main" sz="1400" i="1">
                        <a:solidFill>
                          <a:srgbClr val="000000"/>
                        </a:solidFill>
                        <a:latin typeface="Cambria Math" panose="02040503050406030204" pitchFamily="18" charset="0"/>
                      </a:rPr>
                      <m:t>96</m:t>
                    </m:r>
                    <m:r>
                      <a:rPr xmlns:a="http://schemas.openxmlformats.org/drawingml/2006/main" sz="1400" i="1">
                        <a:solidFill>
                          <a:srgbClr val="000000"/>
                        </a:solidFill>
                        <a:latin typeface="Cambria Math" panose="02040503050406030204" pitchFamily="18" charset="0"/>
                      </a:rPr>
                      <m:t/>
                    </m:r>
                    <m:r>
                      <a:rPr xmlns:a="http://schemas.openxmlformats.org/drawingml/2006/main" sz="1400" i="1">
                        <a:solidFill>
                          <a:srgbClr val="000000"/>
                        </a:solidFill>
                        <a:latin typeface="Cambria Math" panose="02040503050406030204" pitchFamily="18" charset="0"/>
                      </a:rPr>
                      <m:t>𝑀</m:t>
                    </m:r>
                    <m:r>
                      <a:rPr xmlns:a="http://schemas.openxmlformats.org/drawingml/2006/main" sz="1400" i="1">
                        <a:solidFill>
                          <a:srgbClr val="000000"/>
                        </a:solidFill>
                        <a:latin typeface="Cambria Math" panose="02040503050406030204" pitchFamily="18" charset="0"/>
                      </a:rPr>
                      <m:t>𝑒</m:t>
                    </m:r>
                    <m:r>
                      <a:rPr xmlns:a="http://schemas.openxmlformats.org/drawingml/2006/main" sz="1400" i="1">
                        <a:solidFill>
                          <a:srgbClr val="000000"/>
                        </a:solidFill>
                        <a:latin typeface="Cambria Math" panose="02040503050406030204" pitchFamily="18" charset="0"/>
                      </a:rPr>
                      <m:t>𝑉</m:t>
                    </m:r>
                  </m:oMath>
                </m:oMathPara>
              </a14:m>
              <a:endParaRPr sz="1400"/>
            </a:p>
          </p:txBody>
        </p:sp>
        <p:sp>
          <p:nvSpPr>
            <p:cNvPr id="1094" name="CasellaDiTesto 49"/>
            <p:cNvSpPr txBox="1"/>
            <p:nvPr/>
          </p:nvSpPr>
          <p:spPr>
            <a:xfrm>
              <a:off x="5079046" y="4743958"/>
              <a:ext cx="777653" cy="122027"/>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r>
                      <a:rPr xmlns:a="http://schemas.openxmlformats.org/drawingml/2006/main" sz="1400" i="1">
                        <a:solidFill>
                          <a:srgbClr val="000000"/>
                        </a:solidFill>
                        <a:latin typeface="Cambria Math" panose="02040503050406030204" pitchFamily="18" charset="0"/>
                      </a:rPr>
                      <m:t>~</m:t>
                    </m:r>
                    <m:r>
                      <a:rPr xmlns:a="http://schemas.openxmlformats.org/drawingml/2006/main" sz="1400" i="1">
                        <a:solidFill>
                          <a:srgbClr val="000000"/>
                        </a:solidFill>
                        <a:latin typeface="Cambria Math" panose="02040503050406030204" pitchFamily="18" charset="0"/>
                      </a:rPr>
                      <m:t>126</m:t>
                    </m:r>
                    <m:r>
                      <a:rPr xmlns:a="http://schemas.openxmlformats.org/drawingml/2006/main" sz="1400" i="1">
                        <a:solidFill>
                          <a:srgbClr val="000000"/>
                        </a:solidFill>
                        <a:latin typeface="Cambria Math" panose="02040503050406030204" pitchFamily="18" charset="0"/>
                      </a:rPr>
                      <m:t/>
                    </m:r>
                    <m:r>
                      <a:rPr xmlns:a="http://schemas.openxmlformats.org/drawingml/2006/main" sz="1400" i="1">
                        <a:solidFill>
                          <a:srgbClr val="000000"/>
                        </a:solidFill>
                        <a:latin typeface="Cambria Math" panose="02040503050406030204" pitchFamily="18" charset="0"/>
                      </a:rPr>
                      <m:t>𝑀</m:t>
                    </m:r>
                    <m:r>
                      <a:rPr xmlns:a="http://schemas.openxmlformats.org/drawingml/2006/main" sz="1400" i="1">
                        <a:solidFill>
                          <a:srgbClr val="000000"/>
                        </a:solidFill>
                        <a:latin typeface="Cambria Math" panose="02040503050406030204" pitchFamily="18" charset="0"/>
                      </a:rPr>
                      <m:t>𝑒</m:t>
                    </m:r>
                    <m:r>
                      <a:rPr xmlns:a="http://schemas.openxmlformats.org/drawingml/2006/main" sz="1400" i="1">
                        <a:solidFill>
                          <a:srgbClr val="000000"/>
                        </a:solidFill>
                        <a:latin typeface="Cambria Math" panose="02040503050406030204" pitchFamily="18" charset="0"/>
                      </a:rPr>
                      <m:t>𝑉</m:t>
                    </m:r>
                  </m:oMath>
                </m:oMathPara>
              </a14:m>
              <a:endParaRPr sz="1400"/>
            </a:p>
          </p:txBody>
        </p:sp>
        <p:sp>
          <p:nvSpPr>
            <p:cNvPr id="1095" name="CasellaDiTesto 50"/>
            <p:cNvSpPr txBox="1"/>
            <p:nvPr/>
          </p:nvSpPr>
          <p:spPr>
            <a:xfrm>
              <a:off x="5965136" y="4743958"/>
              <a:ext cx="777652" cy="121678"/>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r>
                      <a:rPr xmlns:a="http://schemas.openxmlformats.org/drawingml/2006/main" sz="1400" i="1">
                        <a:solidFill>
                          <a:srgbClr val="000000"/>
                        </a:solidFill>
                        <a:latin typeface="Cambria Math" panose="02040503050406030204" pitchFamily="18" charset="0"/>
                      </a:rPr>
                      <m:t>~</m:t>
                    </m:r>
                    <m:r>
                      <a:rPr xmlns:a="http://schemas.openxmlformats.org/drawingml/2006/main" sz="1400" i="1">
                        <a:solidFill>
                          <a:srgbClr val="000000"/>
                        </a:solidFill>
                        <a:latin typeface="Cambria Math" panose="02040503050406030204" pitchFamily="18" charset="0"/>
                      </a:rPr>
                      <m:t>179</m:t>
                    </m:r>
                    <m:r>
                      <a:rPr xmlns:a="http://schemas.openxmlformats.org/drawingml/2006/main" sz="1400" i="1">
                        <a:solidFill>
                          <a:srgbClr val="000000"/>
                        </a:solidFill>
                        <a:latin typeface="Cambria Math" panose="02040503050406030204" pitchFamily="18" charset="0"/>
                      </a:rPr>
                      <m:t/>
                    </m:r>
                    <m:r>
                      <a:rPr xmlns:a="http://schemas.openxmlformats.org/drawingml/2006/main" sz="1400" i="1">
                        <a:solidFill>
                          <a:srgbClr val="000000"/>
                        </a:solidFill>
                        <a:latin typeface="Cambria Math" panose="02040503050406030204" pitchFamily="18" charset="0"/>
                      </a:rPr>
                      <m:t>𝑀</m:t>
                    </m:r>
                    <m:r>
                      <a:rPr xmlns:a="http://schemas.openxmlformats.org/drawingml/2006/main" sz="1400" i="1">
                        <a:solidFill>
                          <a:srgbClr val="000000"/>
                        </a:solidFill>
                        <a:latin typeface="Cambria Math" panose="02040503050406030204" pitchFamily="18" charset="0"/>
                      </a:rPr>
                      <m:t>𝑒</m:t>
                    </m:r>
                    <m:r>
                      <a:rPr xmlns:a="http://schemas.openxmlformats.org/drawingml/2006/main" sz="1400" i="1">
                        <a:solidFill>
                          <a:srgbClr val="000000"/>
                        </a:solidFill>
                        <a:latin typeface="Cambria Math" panose="02040503050406030204" pitchFamily="18" charset="0"/>
                      </a:rPr>
                      <m:t>𝑉</m:t>
                    </m:r>
                  </m:oMath>
                </m:oMathPara>
              </a14:m>
              <a:endParaRPr sz="1400"/>
            </a:p>
          </p:txBody>
        </p:sp>
      </p:grpSp>
      <p:graphicFrame>
        <p:nvGraphicFramePr>
          <p:cNvPr id="1097" name="グラフ 2"/>
          <p:cNvGraphicFramePr/>
          <p:nvPr/>
        </p:nvGraphicFramePr>
        <p:xfrm>
          <a:off x="301522" y="3054404"/>
          <a:ext cx="4543791" cy="3803597"/>
        </p:xfrm>
        <a:graphic xmlns:a="http://schemas.openxmlformats.org/drawingml/2006/main">
          <a:graphicData uri="http://schemas.openxmlformats.org/drawingml/2006/chart">
            <c:chart xmlns:c="http://schemas.openxmlformats.org/drawingml/2006/chart" r:id="rId8"/>
          </a:graphicData>
        </a:graphic>
      </p:graphicFrame>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9" name="Example of vertices reconstruction from pilot test with proton@211 MeV"/>
          <p:cNvSpPr txBox="1"/>
          <p:nvPr>
            <p:ph type="title"/>
          </p:nvPr>
        </p:nvSpPr>
        <p:spPr>
          <a:prstGeom prst="rect">
            <a:avLst/>
          </a:prstGeom>
        </p:spPr>
        <p:txBody>
          <a:bodyPr/>
          <a:lstStyle>
            <a:lvl1pPr defTabSz="658368">
              <a:defRPr sz="3096"/>
            </a:lvl1pPr>
          </a:lstStyle>
          <a:p>
            <a:pPr/>
            <a:r>
              <a:t>Example of vertices reconstruction from pilot test with proton@211 MeV</a:t>
            </a:r>
          </a:p>
        </p:txBody>
      </p:sp>
      <p:sp>
        <p:nvSpPr>
          <p:cNvPr id="1100"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1" name="SR_test.png" descr="SR_test.png"/>
          <p:cNvPicPr>
            <a:picLocks noChangeAspect="1"/>
          </p:cNvPicPr>
          <p:nvPr/>
        </p:nvPicPr>
        <p:blipFill>
          <a:blip r:embed="rId3">
            <a:extLst/>
          </a:blip>
          <a:srcRect l="52135" t="0" r="0" b="50000"/>
          <a:stretch>
            <a:fillRect/>
          </a:stretch>
        </p:blipFill>
        <p:spPr>
          <a:xfrm>
            <a:off x="8214405" y="799971"/>
            <a:ext cx="3300194" cy="2380113"/>
          </a:xfrm>
          <a:prstGeom prst="rect">
            <a:avLst/>
          </a:prstGeom>
          <a:ln w="12700">
            <a:miter lim="400000"/>
          </a:ln>
        </p:spPr>
      </p:pic>
      <p:sp>
        <p:nvSpPr>
          <p:cNvPr id="1102" name="Linea"/>
          <p:cNvSpPr/>
          <p:nvPr/>
        </p:nvSpPr>
        <p:spPr>
          <a:xfrm>
            <a:off x="6391866" y="4971529"/>
            <a:ext cx="1" cy="517061"/>
          </a:xfrm>
          <a:prstGeom prst="line">
            <a:avLst/>
          </a:prstGeom>
          <a:ln w="25400">
            <a:solidFill>
              <a:srgbClr val="ED4C3F"/>
            </a:solidFill>
            <a:miter/>
            <a:tailEnd type="triangle"/>
          </a:ln>
        </p:spPr>
        <p:txBody>
          <a:bodyPr lIns="45719" rIns="45719"/>
          <a:lstStyle/>
          <a:p>
            <a:pPr/>
          </a:p>
        </p:txBody>
      </p:sp>
      <p:grpSp>
        <p:nvGrpSpPr>
          <p:cNvPr id="1105" name="Raggruppa"/>
          <p:cNvGrpSpPr/>
          <p:nvPr/>
        </p:nvGrpSpPr>
        <p:grpSpPr>
          <a:xfrm>
            <a:off x="5419846" y="5463593"/>
            <a:ext cx="1944041" cy="1394407"/>
            <a:chOff x="0" y="0"/>
            <a:chExt cx="1944040" cy="1394406"/>
          </a:xfrm>
        </p:grpSpPr>
        <p:pic>
          <p:nvPicPr>
            <p:cNvPr id="1103" name="Screenshot 2025-03-18 alle 11.12.07.png" descr="Screenshot 2025-03-18 alle 11.12.07.png"/>
            <p:cNvPicPr>
              <a:picLocks noChangeAspect="1"/>
            </p:cNvPicPr>
            <p:nvPr/>
          </p:nvPicPr>
          <p:blipFill>
            <a:blip r:embed="rId4">
              <a:extLst/>
            </a:blip>
            <a:srcRect l="0" t="15512" r="17612" b="0"/>
            <a:stretch>
              <a:fillRect/>
            </a:stretch>
          </p:blipFill>
          <p:spPr>
            <a:xfrm>
              <a:off x="25400" y="0"/>
              <a:ext cx="1891242" cy="1394407"/>
            </a:xfrm>
            <a:prstGeom prst="rect">
              <a:avLst/>
            </a:prstGeom>
            <a:ln w="12700" cap="flat">
              <a:noFill/>
              <a:miter lim="400000"/>
            </a:ln>
            <a:effectLst/>
          </p:spPr>
        </p:pic>
        <p:sp>
          <p:nvSpPr>
            <p:cNvPr id="1104" name="SuperResolution analysis"/>
            <p:cNvSpPr txBox="1"/>
            <p:nvPr/>
          </p:nvSpPr>
          <p:spPr>
            <a:xfrm>
              <a:off x="0" y="1059708"/>
              <a:ext cx="1944041"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400">
                  <a:solidFill>
                    <a:srgbClr val="DDDDDD"/>
                  </a:solidFill>
                </a:defRPr>
              </a:lvl1pPr>
            </a:lstStyle>
            <a:p>
              <a:pPr/>
              <a:r>
                <a:t>SuperResolution analysis</a:t>
              </a:r>
            </a:p>
          </p:txBody>
        </p:sp>
      </p:grpSp>
      <p:sp>
        <p:nvSpPr>
          <p:cNvPr id="1106" name="Scanning with high speed optical microscopes (reflection mode) and analysis of 18 NIT films: reconstruction of about 1500 events…"/>
          <p:cNvSpPr txBox="1"/>
          <p:nvPr>
            <p:ph type="body" sz="quarter" idx="1"/>
          </p:nvPr>
        </p:nvSpPr>
        <p:spPr>
          <a:xfrm>
            <a:off x="65781" y="961409"/>
            <a:ext cx="5264471" cy="1552591"/>
          </a:xfrm>
          <a:prstGeom prst="rect">
            <a:avLst/>
          </a:prstGeom>
        </p:spPr>
        <p:txBody>
          <a:bodyPr/>
          <a:lstStyle/>
          <a:p>
            <a:pPr marL="121157" indent="-121157" defTabSz="484631">
              <a:spcBef>
                <a:spcPts val="500"/>
              </a:spcBef>
              <a:defRPr sz="1907"/>
            </a:pPr>
            <a:r>
              <a:t>Scanning with high speed optical microscopes (reflection mode) and analysis of 18 NIT films: reconstruction of about 1500 events</a:t>
            </a:r>
          </a:p>
          <a:p>
            <a:pPr marL="121157" indent="-121157" defTabSz="484631">
              <a:spcBef>
                <a:spcPts val="500"/>
              </a:spcBef>
              <a:defRPr sz="1907"/>
            </a:pPr>
            <a:r>
              <a:t>Application of super resolution imaging to fully characterize these interactions (on-going)</a:t>
            </a:r>
          </a:p>
        </p:txBody>
      </p:sp>
      <p:grpSp>
        <p:nvGrpSpPr>
          <p:cNvPr id="1109" name="Raggruppa"/>
          <p:cNvGrpSpPr/>
          <p:nvPr/>
        </p:nvGrpSpPr>
        <p:grpSpPr>
          <a:xfrm>
            <a:off x="8404669" y="3459187"/>
            <a:ext cx="3805740" cy="2693257"/>
            <a:chOff x="-126999" y="-165100"/>
            <a:chExt cx="3805739" cy="2693255"/>
          </a:xfrm>
        </p:grpSpPr>
        <p:pic>
          <p:nvPicPr>
            <p:cNvPr id="1107" name="Immagine 9" descr="Immagine 9"/>
            <p:cNvPicPr>
              <a:picLocks noChangeAspect="0"/>
            </p:cNvPicPr>
            <p:nvPr/>
          </p:nvPicPr>
          <p:blipFill>
            <a:blip r:embed="rId5">
              <a:extLst/>
            </a:blip>
            <a:stretch>
              <a:fillRect/>
            </a:stretch>
          </p:blipFill>
          <p:spPr>
            <a:xfrm>
              <a:off x="-127000" y="-165100"/>
              <a:ext cx="3805740" cy="2484164"/>
            </a:xfrm>
            <a:prstGeom prst="rect">
              <a:avLst/>
            </a:prstGeom>
            <a:effectLst/>
          </p:spPr>
        </p:pic>
        <p:sp>
          <p:nvSpPr>
            <p:cNvPr id="1108" name="doi.org/10.1016/j.nima.2024.170006">
              <a:hlinkClick r:id="rId6" invalidUrl="" action="" tgtFrame="" tooltip="" history="1" highlightClick="0" endSnd="0"/>
            </p:cNvPr>
            <p:cNvSpPr txBox="1"/>
            <p:nvPr/>
          </p:nvSpPr>
          <p:spPr>
            <a:xfrm>
              <a:off x="63489" y="2220815"/>
              <a:ext cx="2783035"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400" u="sng">
                  <a:solidFill>
                    <a:srgbClr val="F16415"/>
                  </a:solidFill>
                  <a:uFill>
                    <a:solidFill>
                      <a:srgbClr val="F16415"/>
                    </a:solidFill>
                  </a:uFill>
                  <a:hlinkClick r:id="rId7" invalidUrl="" action="" tgtFrame="" tooltip="" history="1" highlightClick="0" endSnd="0"/>
                </a:defRPr>
              </a:lvl1pPr>
            </a:lstStyle>
            <a:p>
              <a:pPr>
                <a:defRPr u="none">
                  <a:solidFill>
                    <a:srgbClr val="000000"/>
                  </a:solidFill>
                  <a:uFillTx/>
                </a:defRPr>
              </a:pPr>
              <a:r>
                <a:rPr u="sng">
                  <a:solidFill>
                    <a:srgbClr val="F16415"/>
                  </a:solidFill>
                  <a:uFill>
                    <a:solidFill>
                      <a:srgbClr val="F16415"/>
                    </a:solidFill>
                  </a:uFill>
                  <a:hlinkClick r:id="rId7" invalidUrl="" action="" tgtFrame="" tooltip="" history="1" highlightClick="0" endSnd="0"/>
                </a:rPr>
                <a:t>doi.org/10.1016/j.nima.2024.170006</a:t>
              </a:r>
            </a:p>
          </p:txBody>
        </p:sp>
      </p:grpSp>
      <p:pic>
        <p:nvPicPr>
          <p:cNvPr id="1110" name="Immagine 15" descr="Immagine 15"/>
          <p:cNvPicPr>
            <a:picLocks noChangeAspect="1"/>
          </p:cNvPicPr>
          <p:nvPr/>
        </p:nvPicPr>
        <p:blipFill>
          <a:blip r:embed="rId8">
            <a:extLst/>
          </a:blip>
          <a:stretch>
            <a:fillRect/>
          </a:stretch>
        </p:blipFill>
        <p:spPr>
          <a:xfrm>
            <a:off x="4626407" y="3051254"/>
            <a:ext cx="1720630" cy="1720630"/>
          </a:xfrm>
          <a:prstGeom prst="rect">
            <a:avLst/>
          </a:prstGeom>
          <a:ln w="12700">
            <a:miter lim="400000"/>
          </a:ln>
        </p:spPr>
      </p:pic>
      <p:sp>
        <p:nvSpPr>
          <p:cNvPr id="1111" name="CasellaDiTesto 23"/>
          <p:cNvSpPr txBox="1"/>
          <p:nvPr/>
        </p:nvSpPr>
        <p:spPr>
          <a:xfrm>
            <a:off x="4619439" y="4705699"/>
            <a:ext cx="1841756" cy="542937"/>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ctr" defTabSz="914400">
              <a:defRPr b="1" sz="1500"/>
            </a:lvl1pPr>
          </a:lstStyle>
          <a:p>
            <a:pPr/>
            <a:r>
              <a:t>Polarization Angle = 112.5°</a:t>
            </a:r>
          </a:p>
        </p:txBody>
      </p:sp>
      <p:sp>
        <p:nvSpPr>
          <p:cNvPr id="1112" name="CasellaDiTesto 23"/>
          <p:cNvSpPr txBox="1"/>
          <p:nvPr/>
        </p:nvSpPr>
        <p:spPr>
          <a:xfrm>
            <a:off x="6347036" y="4705699"/>
            <a:ext cx="1841755" cy="542937"/>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ctr" defTabSz="914400">
              <a:defRPr b="1" sz="1400"/>
            </a:lvl1pPr>
          </a:lstStyle>
          <a:p>
            <a:pPr/>
            <a:r>
              <a:t>Polarization Angle = 180°</a:t>
            </a:r>
          </a:p>
        </p:txBody>
      </p:sp>
      <p:pic>
        <p:nvPicPr>
          <p:cNvPr id="1113" name="Immagine 22" descr="Immagine 22"/>
          <p:cNvPicPr>
            <a:picLocks noChangeAspect="1"/>
          </p:cNvPicPr>
          <p:nvPr/>
        </p:nvPicPr>
        <p:blipFill>
          <a:blip r:embed="rId9">
            <a:extLst/>
          </a:blip>
          <a:stretch>
            <a:fillRect/>
          </a:stretch>
        </p:blipFill>
        <p:spPr>
          <a:xfrm>
            <a:off x="6436514" y="3050818"/>
            <a:ext cx="1720984" cy="1720984"/>
          </a:xfrm>
          <a:prstGeom prst="rect">
            <a:avLst/>
          </a:prstGeom>
          <a:ln w="12700">
            <a:miter lim="400000"/>
          </a:ln>
        </p:spPr>
      </p:pic>
      <p:pic>
        <p:nvPicPr>
          <p:cNvPr id="1114" name="Gruppo 8" descr="Gruppo 8"/>
          <p:cNvPicPr>
            <a:picLocks noChangeAspect="1"/>
          </p:cNvPicPr>
          <p:nvPr/>
        </p:nvPicPr>
        <p:blipFill>
          <a:blip r:embed="rId10">
            <a:extLst/>
          </a:blip>
          <a:stretch>
            <a:fillRect/>
          </a:stretch>
        </p:blipFill>
        <p:spPr>
          <a:xfrm>
            <a:off x="4972803" y="799971"/>
            <a:ext cx="3162509" cy="2121636"/>
          </a:xfrm>
          <a:prstGeom prst="rect">
            <a:avLst/>
          </a:prstGeom>
          <a:ln w="12700">
            <a:miter lim="400000"/>
          </a:ln>
        </p:spPr>
      </p:pic>
      <p:sp>
        <p:nvSpPr>
          <p:cNvPr id="1115" name="Linea"/>
          <p:cNvSpPr/>
          <p:nvPr/>
        </p:nvSpPr>
        <p:spPr>
          <a:xfrm flipH="1">
            <a:off x="5419846" y="1946386"/>
            <a:ext cx="1187240" cy="1750706"/>
          </a:xfrm>
          <a:prstGeom prst="line">
            <a:avLst/>
          </a:prstGeom>
          <a:ln w="25400">
            <a:solidFill>
              <a:srgbClr val="ED4C3F"/>
            </a:solidFill>
            <a:miter/>
            <a:tailEnd type="triangle"/>
          </a:ln>
        </p:spPr>
        <p:txBody>
          <a:bodyPr lIns="45719" rIns="45719"/>
          <a:lstStyle/>
          <a:p>
            <a:pPr/>
          </a:p>
        </p:txBody>
      </p:sp>
      <p:sp>
        <p:nvSpPr>
          <p:cNvPr id="1116" name="Linea"/>
          <p:cNvSpPr/>
          <p:nvPr/>
        </p:nvSpPr>
        <p:spPr>
          <a:xfrm flipV="1">
            <a:off x="6142144" y="3911568"/>
            <a:ext cx="499444" cy="1"/>
          </a:xfrm>
          <a:prstGeom prst="line">
            <a:avLst/>
          </a:prstGeom>
          <a:ln w="25400">
            <a:solidFill>
              <a:srgbClr val="ED4C3F"/>
            </a:solidFill>
            <a:miter/>
            <a:tailEnd type="triangle"/>
          </a:ln>
        </p:spPr>
        <p:txBody>
          <a:bodyPr lIns="45719" rIns="45719"/>
          <a:lstStyle/>
          <a:p>
            <a:pPr/>
          </a:p>
        </p:txBody>
      </p:sp>
      <p:sp>
        <p:nvSpPr>
          <p:cNvPr id="1117" name="Ovale"/>
          <p:cNvSpPr/>
          <p:nvPr/>
        </p:nvSpPr>
        <p:spPr>
          <a:xfrm rot="18240000">
            <a:off x="6563044" y="1834071"/>
            <a:ext cx="109221" cy="135051"/>
          </a:xfrm>
          <a:prstGeom prst="ellipse">
            <a:avLst/>
          </a:prstGeom>
          <a:ln w="12700">
            <a:solidFill>
              <a:srgbClr val="ED4C3F"/>
            </a:solidFill>
            <a:miter/>
          </a:ln>
        </p:spPr>
        <p:txBody>
          <a:bodyPr lIns="45719" rIns="45719" anchor="ctr"/>
          <a:lstStyle/>
          <a:p>
            <a:pPr/>
          </a:p>
        </p:txBody>
      </p:sp>
      <p:grpSp>
        <p:nvGrpSpPr>
          <p:cNvPr id="1120" name="Raggruppa"/>
          <p:cNvGrpSpPr/>
          <p:nvPr/>
        </p:nvGrpSpPr>
        <p:grpSpPr>
          <a:xfrm>
            <a:off x="496571" y="2391979"/>
            <a:ext cx="3638063" cy="2283761"/>
            <a:chOff x="0" y="0"/>
            <a:chExt cx="3638062" cy="2283759"/>
          </a:xfrm>
        </p:grpSpPr>
        <p:pic>
          <p:nvPicPr>
            <p:cNvPr id="1118" name="Immagine 20" descr="Immagine 20"/>
            <p:cNvPicPr>
              <a:picLocks noChangeAspect="1"/>
            </p:cNvPicPr>
            <p:nvPr/>
          </p:nvPicPr>
          <p:blipFill>
            <a:blip r:embed="rId11">
              <a:extLst/>
            </a:blip>
            <a:srcRect l="0" t="7948" r="0" b="0"/>
            <a:stretch>
              <a:fillRect/>
            </a:stretch>
          </p:blipFill>
          <p:spPr>
            <a:xfrm>
              <a:off x="0" y="0"/>
              <a:ext cx="3638063" cy="2283760"/>
            </a:xfrm>
            <a:prstGeom prst="rect">
              <a:avLst/>
            </a:prstGeom>
            <a:ln w="12700" cap="flat">
              <a:noFill/>
              <a:miter lim="400000"/>
            </a:ln>
            <a:effectLst/>
          </p:spPr>
        </p:pic>
        <p:sp>
          <p:nvSpPr>
            <p:cNvPr id="1119" name="Target Fragments’ Track Length"/>
            <p:cNvSpPr txBox="1"/>
            <p:nvPr/>
          </p:nvSpPr>
          <p:spPr>
            <a:xfrm>
              <a:off x="1809028" y="607067"/>
              <a:ext cx="1431785" cy="10194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r>
                <a:t>Target Fragments’ Track Length</a:t>
              </a:r>
            </a:p>
          </p:txBody>
        </p:sp>
      </p:grpSp>
      <p:grpSp>
        <p:nvGrpSpPr>
          <p:cNvPr id="1123" name="Raggruppa"/>
          <p:cNvGrpSpPr/>
          <p:nvPr/>
        </p:nvGrpSpPr>
        <p:grpSpPr>
          <a:xfrm>
            <a:off x="488553" y="4602876"/>
            <a:ext cx="3654100" cy="2295026"/>
            <a:chOff x="0" y="0"/>
            <a:chExt cx="3654099" cy="2295025"/>
          </a:xfrm>
        </p:grpSpPr>
        <p:pic>
          <p:nvPicPr>
            <p:cNvPr id="1121" name="Immagine 24" descr="Immagine 24"/>
            <p:cNvPicPr>
              <a:picLocks noChangeAspect="1"/>
            </p:cNvPicPr>
            <p:nvPr/>
          </p:nvPicPr>
          <p:blipFill>
            <a:blip r:embed="rId12">
              <a:extLst/>
            </a:blip>
            <a:srcRect l="0" t="7900" r="0" b="0"/>
            <a:stretch>
              <a:fillRect/>
            </a:stretch>
          </p:blipFill>
          <p:spPr>
            <a:xfrm>
              <a:off x="0" y="0"/>
              <a:ext cx="3654100" cy="2295026"/>
            </a:xfrm>
            <a:prstGeom prst="rect">
              <a:avLst/>
            </a:prstGeom>
            <a:ln w="12700" cap="flat">
              <a:noFill/>
              <a:miter lim="400000"/>
            </a:ln>
            <a:effectLst/>
          </p:spPr>
        </p:pic>
        <p:sp>
          <p:nvSpPr>
            <p:cNvPr id="1122" name="Vertex Multiplicity"/>
            <p:cNvSpPr txBox="1"/>
            <p:nvPr/>
          </p:nvSpPr>
          <p:spPr>
            <a:xfrm>
              <a:off x="1906147" y="673413"/>
              <a:ext cx="1360660" cy="7513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r>
                <a:t>Vertex Multiplicity</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1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115"/>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116"/>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102"/>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113"/>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1110"/>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1105"/>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1111"/>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9" fill="hold">
                                  <p:stCondLst>
                                    <p:cond delay="0"/>
                                  </p:stCondLst>
                                  <p:iterate type="el" backwards="0">
                                    <p:tmAbs val="0"/>
                                  </p:iterate>
                                  <p:childTnLst>
                                    <p:set>
                                      <p:cBhvr>
                                        <p:cTn id="30" fill="hold"/>
                                        <p:tgtEl>
                                          <p:spTgt spid="11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16" grpId="3"/>
      <p:bldP build="whole" bldLvl="1" animBg="1" rev="0" advAuto="0" spid="1111" grpId="8"/>
      <p:bldP build="whole" bldLvl="1" animBg="1" rev="0" advAuto="0" spid="1110" grpId="6"/>
      <p:bldP build="whole" bldLvl="1" animBg="1" rev="0" advAuto="0" spid="1113" grpId="5"/>
      <p:bldP build="whole" bldLvl="1" animBg="1" rev="0" advAuto="0" spid="1105" grpId="7"/>
      <p:bldP build="whole" bldLvl="1" animBg="1" rev="0" advAuto="0" spid="1102" grpId="4"/>
      <p:bldP build="whole" bldLvl="1" animBg="1" rev="0" advAuto="0" spid="1115" grpId="2"/>
      <p:bldP build="whole" bldLvl="1" animBg="1" rev="0" advAuto="0" spid="1112" grpId="9"/>
      <p:bldP build="whole" bldLvl="1" animBg="1" rev="0" advAuto="0" spid="1117"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27" name="Footer Placeholder 4"/>
          <p:cNvSpPr txBox="1"/>
          <p:nvPr/>
        </p:nvSpPr>
        <p:spPr>
          <a:xfrm>
            <a:off x="45719" y="6594425"/>
            <a:ext cx="12100560" cy="269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defTabSz="914400">
              <a:defRPr sz="1200">
                <a:solidFill>
                  <a:srgbClr val="808080">
                    <a:alpha val="70000"/>
                  </a:srgbClr>
                </a:solidFill>
                <a:latin typeface="Avenir Next LT Pro"/>
                <a:ea typeface="Avenir Next LT Pro"/>
                <a:cs typeface="Avenir Next LT Pro"/>
                <a:sym typeface="Avenir Next LT Pro"/>
              </a:defRPr>
            </a:lvl1pPr>
          </a:lstStyle>
          <a:p>
            <a:pPr/>
            <a:r>
              <a:t>16th Pisa Meeting on Advanced Detectors – Vincenzo Boccia</a:t>
            </a:r>
          </a:p>
        </p:txBody>
      </p:sp>
      <p:sp>
        <p:nvSpPr>
          <p:cNvPr id="1128" name="Rectangle 4"/>
          <p:cNvSpPr/>
          <p:nvPr/>
        </p:nvSpPr>
        <p:spPr>
          <a:xfrm>
            <a:off x="7022123" y="5849815"/>
            <a:ext cx="5169878" cy="1008185"/>
          </a:xfrm>
          <a:prstGeom prst="rect">
            <a:avLst/>
          </a:prstGeom>
          <a:solidFill>
            <a:srgbClr val="FFFFFF"/>
          </a:solidFill>
          <a:ln w="12700">
            <a:solidFill>
              <a:srgbClr val="FFFFFF"/>
            </a:solidFill>
            <a:miter/>
          </a:ln>
        </p:spPr>
        <p:txBody>
          <a:bodyPr lIns="45719" rIns="45719" anchor="ctr"/>
          <a:lstStyle/>
          <a:p>
            <a:pPr algn="ctr" defTabSz="914400">
              <a:defRPr>
                <a:solidFill>
                  <a:srgbClr val="FFFFFF"/>
                </a:solidFill>
                <a:latin typeface="Avenir Next LT Pro"/>
                <a:ea typeface="Avenir Next LT Pro"/>
                <a:cs typeface="Avenir Next LT Pro"/>
                <a:sym typeface="Avenir Next LT Pro"/>
              </a:defRPr>
            </a:pPr>
          </a:p>
        </p:txBody>
      </p:sp>
      <p:sp>
        <p:nvSpPr>
          <p:cNvPr id="1129" name="Title 1"/>
          <p:cNvSpPr txBox="1"/>
          <p:nvPr>
            <p:ph type="title"/>
          </p:nvPr>
        </p:nvSpPr>
        <p:spPr>
          <a:xfrm>
            <a:off x="0" y="-1"/>
            <a:ext cx="12192000" cy="765860"/>
          </a:xfrm>
          <a:prstGeom prst="rect">
            <a:avLst/>
          </a:prstGeom>
        </p:spPr>
        <p:txBody>
          <a:bodyPr/>
          <a:lstStyle>
            <a:lvl1pPr algn="ctr">
              <a:defRPr sz="4000"/>
            </a:lvl1pPr>
          </a:lstStyle>
          <a:p>
            <a:pPr/>
            <a:r>
              <a:t>DAMON: A new approach to Target Fragmentation</a:t>
            </a:r>
          </a:p>
        </p:txBody>
      </p:sp>
      <p:sp>
        <p:nvSpPr>
          <p:cNvPr id="1130" name="Slide Number Placeholder 5"/>
          <p:cNvSpPr txBox="1"/>
          <p:nvPr>
            <p:ph type="sldNum" sz="quarter" idx="2"/>
          </p:nvPr>
        </p:nvSpPr>
        <p:spPr>
          <a:xfrm>
            <a:off x="11952327" y="6372542"/>
            <a:ext cx="239674" cy="332741"/>
          </a:xfrm>
          <a:prstGeom prst="rect">
            <a:avLst/>
          </a:prstGeom>
          <a:extLst>
            <a:ext uri="{C572A759-6A51-4108-AA02-DFA0A04FC94B}">
              <ma14:wrappingTextBoxFlag xmlns:ma14="http://schemas.microsoft.com/office/mac/drawingml/2011/main" val="1"/>
            </a:ext>
          </a:extLst>
        </p:spPr>
        <p:txBody>
          <a:bodyPr/>
          <a:lstStyle>
            <a:lvl1pPr>
              <a:defRPr sz="1600">
                <a:solidFill>
                  <a:srgbClr val="000000">
                    <a:alpha val="70000"/>
                  </a:srgbClr>
                </a:solidFill>
              </a:defRPr>
            </a:lvl1pPr>
          </a:lstStyle>
          <a:p>
            <a:pPr/>
            <a:fld id="{86CB4B4D-7CA3-9044-876B-883B54F8677D}" type="slidenum"/>
          </a:p>
        </p:txBody>
      </p:sp>
      <p:sp>
        <p:nvSpPr>
          <p:cNvPr id="1131" name="Content Placeholder 2"/>
          <p:cNvSpPr txBox="1"/>
          <p:nvPr>
            <p:ph type="body" idx="1"/>
          </p:nvPr>
        </p:nvSpPr>
        <p:spPr>
          <a:xfrm>
            <a:off x="457200" y="765856"/>
            <a:ext cx="6305550" cy="5955619"/>
          </a:xfrm>
          <a:prstGeom prst="rect">
            <a:avLst/>
          </a:prstGeom>
        </p:spPr>
        <p:txBody>
          <a:bodyPr/>
          <a:lstStyle/>
          <a:p>
            <a:pPr>
              <a:defRPr sz="1800"/>
            </a:pPr>
            <a:r>
              <a:t>The DAMON (Direct meAsureMent of target fragmentation) project (PRIN 2022) aims at measuring for the first time proton-induced target fragmentation in </a:t>
            </a:r>
            <a:r>
              <a:rPr b="1"/>
              <a:t>direct kinematics </a:t>
            </a:r>
            <a:r>
              <a:t>​</a:t>
            </a:r>
          </a:p>
          <a:p>
            <a:pPr>
              <a:defRPr sz="1800"/>
            </a:pPr>
            <a:r>
              <a:t>Direct detection of short fragments made possible by NIT </a:t>
            </a:r>
            <a:r>
              <a:rPr b="1"/>
              <a:t>acting both as target and tracking devices </a:t>
            </a:r>
            <a:endParaRPr b="1"/>
          </a:p>
          <a:p>
            <a:pPr>
              <a:defRPr sz="1800"/>
            </a:pPr>
            <a:r>
              <a:t>The estimated interaction probability for 200 MeV protons in a detector with 20 NIT is </a:t>
            </a:r>
            <a14:m>
              <m:oMath>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
                </m:r>
                <m:r>
                  <a:rPr xmlns:a="http://schemas.openxmlformats.org/drawingml/2006/main" sz="1800" i="1">
                    <a:solidFill>
                      <a:srgbClr val="000000"/>
                    </a:solidFill>
                    <a:latin typeface="Cambria Math" panose="02040503050406030204" pitchFamily="18" charset="0"/>
                  </a:rPr>
                  <m:t>𝟏</m:t>
                </m:r>
                <m:r>
                  <a:rPr xmlns:a="http://schemas.openxmlformats.org/drawingml/2006/main" sz="1800" i="1">
                    <a:solidFill>
                      <a:srgbClr val="000000"/>
                    </a:solidFill>
                    <a:latin typeface="Cambria Math" panose="02040503050406030204" pitchFamily="18" charset="0"/>
                  </a:rPr>
                  <m:t>%</m:t>
                </m:r>
              </m:oMath>
            </a14:m>
          </a:p>
          <a:p>
            <a:pPr>
              <a:defRPr sz="1800"/>
            </a:pPr>
            <a:r>
              <a:t>Among all interactions (Geant4 Simulation):</a:t>
            </a:r>
          </a:p>
          <a:p>
            <a:pPr lvl="1" marL="685800" indent="-228600">
              <a:spcBef>
                <a:spcPts val="500"/>
              </a:spcBef>
              <a:defRPr sz="1600"/>
            </a:pPr>
            <a:r>
              <a:t>~38 % occur in the emulsion gel (</a:t>
            </a:r>
            <a14:m>
              <m:oMath>
                <m:r>
                  <a:rPr xmlns:a="http://schemas.openxmlformats.org/drawingml/2006/main" sz="1600" i="1">
                    <a:solidFill>
                      <a:srgbClr val="000000"/>
                    </a:solidFill>
                    <a:latin typeface="Cambria Math" panose="02040503050406030204" pitchFamily="18" charset="0"/>
                  </a:rPr>
                  <m:t>𝐶</m:t>
                </m:r>
                <m:r>
                  <a:rPr xmlns:a="http://schemas.openxmlformats.org/drawingml/2006/main" sz="1600" i="1">
                    <a:solidFill>
                      <a:srgbClr val="000000"/>
                    </a:solidFill>
                    <a:latin typeface="Cambria Math" panose="02040503050406030204" pitchFamily="18" charset="0"/>
                  </a:rPr>
                  <m:t>,</m:t>
                </m:r>
                <m:r>
                  <a:rPr xmlns:a="http://schemas.openxmlformats.org/drawingml/2006/main" sz="1600" i="1">
                    <a:solidFill>
                      <a:srgbClr val="000000"/>
                    </a:solidFill>
                    <a:latin typeface="Cambria Math" panose="02040503050406030204" pitchFamily="18" charset="0"/>
                  </a:rPr>
                  <m:t/>
                </m:r>
                <m:r>
                  <a:rPr xmlns:a="http://schemas.openxmlformats.org/drawingml/2006/main" sz="1600" i="1">
                    <a:solidFill>
                      <a:srgbClr val="000000"/>
                    </a:solidFill>
                    <a:latin typeface="Cambria Math" panose="02040503050406030204" pitchFamily="18" charset="0"/>
                  </a:rPr>
                  <m:t>𝑂</m:t>
                </m:r>
                <m:r>
                  <a:rPr xmlns:a="http://schemas.openxmlformats.org/drawingml/2006/main" sz="1600" i="1">
                    <a:solidFill>
                      <a:srgbClr val="000000"/>
                    </a:solidFill>
                    <a:latin typeface="Cambria Math" panose="02040503050406030204" pitchFamily="18" charset="0"/>
                  </a:rPr>
                  <m:t>,</m:t>
                </m:r>
                <m:r>
                  <a:rPr xmlns:a="http://schemas.openxmlformats.org/drawingml/2006/main" sz="1600" i="1">
                    <a:solidFill>
                      <a:srgbClr val="000000"/>
                    </a:solidFill>
                    <a:latin typeface="Cambria Math" panose="02040503050406030204" pitchFamily="18" charset="0"/>
                  </a:rPr>
                  <m:t/>
                </m:r>
                <m:r>
                  <a:rPr xmlns:a="http://schemas.openxmlformats.org/drawingml/2006/main" sz="1600" i="1">
                    <a:solidFill>
                      <a:srgbClr val="000000"/>
                    </a:solidFill>
                    <a:latin typeface="Cambria Math" panose="02040503050406030204" pitchFamily="18" charset="0"/>
                  </a:rPr>
                  <m:t>𝐻</m:t>
                </m:r>
                <m:r>
                  <a:rPr xmlns:a="http://schemas.openxmlformats.org/drawingml/2006/main" sz="1600" i="1">
                    <a:solidFill>
                      <a:srgbClr val="000000"/>
                    </a:solidFill>
                    <a:latin typeface="Cambria Math" panose="02040503050406030204" pitchFamily="18" charset="0"/>
                  </a:rPr>
                  <m:t>,</m:t>
                </m:r>
                <m:r>
                  <a:rPr xmlns:a="http://schemas.openxmlformats.org/drawingml/2006/main" sz="1600" i="1">
                    <a:solidFill>
                      <a:srgbClr val="000000"/>
                    </a:solidFill>
                    <a:latin typeface="Cambria Math" panose="02040503050406030204" pitchFamily="18" charset="0"/>
                  </a:rPr>
                  <m:t/>
                </m:r>
                <m:r>
                  <a:rPr xmlns:a="http://schemas.openxmlformats.org/drawingml/2006/main" sz="1600" i="1">
                    <a:solidFill>
                      <a:srgbClr val="000000"/>
                    </a:solidFill>
                    <a:latin typeface="Cambria Math" panose="02040503050406030204" pitchFamily="18" charset="0"/>
                  </a:rPr>
                  <m:t>𝑁</m:t>
                </m:r>
                <m:r>
                  <a:rPr xmlns:a="http://schemas.openxmlformats.org/drawingml/2006/main" sz="1600" i="1">
                    <a:solidFill>
                      <a:srgbClr val="000000"/>
                    </a:solidFill>
                    <a:latin typeface="Cambria Math" panose="02040503050406030204" pitchFamily="18" charset="0"/>
                  </a:rPr>
                  <m:t>,</m:t>
                </m:r>
                <m:r>
                  <a:rPr xmlns:a="http://schemas.openxmlformats.org/drawingml/2006/main" sz="1600" i="1">
                    <a:solidFill>
                      <a:srgbClr val="000000"/>
                    </a:solidFill>
                    <a:latin typeface="Cambria Math" panose="02040503050406030204" pitchFamily="18" charset="0"/>
                  </a:rPr>
                  <m:t/>
                </m:r>
                <m:r>
                  <a:rPr xmlns:a="http://schemas.openxmlformats.org/drawingml/2006/main" sz="1600" i="1">
                    <a:solidFill>
                      <a:srgbClr val="000000"/>
                    </a:solidFill>
                    <a:latin typeface="Cambria Math" panose="02040503050406030204" pitchFamily="18" charset="0"/>
                  </a:rPr>
                  <m:t>𝐴</m:t>
                </m:r>
                <m:r>
                  <a:rPr xmlns:a="http://schemas.openxmlformats.org/drawingml/2006/main" sz="1600" i="1">
                    <a:solidFill>
                      <a:srgbClr val="000000"/>
                    </a:solidFill>
                    <a:latin typeface="Cambria Math" panose="02040503050406030204" pitchFamily="18" charset="0"/>
                  </a:rPr>
                  <m:t>𝑔</m:t>
                </m:r>
                <m:r>
                  <a:rPr xmlns:a="http://schemas.openxmlformats.org/drawingml/2006/main" sz="1600" i="1">
                    <a:solidFill>
                      <a:srgbClr val="000000"/>
                    </a:solidFill>
                    <a:latin typeface="Cambria Math" panose="02040503050406030204" pitchFamily="18" charset="0"/>
                  </a:rPr>
                  <m:t>,</m:t>
                </m:r>
                <m:r>
                  <a:rPr xmlns:a="http://schemas.openxmlformats.org/drawingml/2006/main" sz="1600" i="1">
                    <a:solidFill>
                      <a:srgbClr val="000000"/>
                    </a:solidFill>
                    <a:latin typeface="Cambria Math" panose="02040503050406030204" pitchFamily="18" charset="0"/>
                  </a:rPr>
                  <m:t/>
                </m:r>
                <m:r>
                  <a:rPr xmlns:a="http://schemas.openxmlformats.org/drawingml/2006/main" sz="1600" i="1">
                    <a:solidFill>
                      <a:srgbClr val="000000"/>
                    </a:solidFill>
                    <a:latin typeface="Cambria Math" panose="02040503050406030204" pitchFamily="18" charset="0"/>
                  </a:rPr>
                  <m:t>𝐵</m:t>
                </m:r>
                <m:r>
                  <a:rPr xmlns:a="http://schemas.openxmlformats.org/drawingml/2006/main" sz="1600" i="1">
                    <a:solidFill>
                      <a:srgbClr val="000000"/>
                    </a:solidFill>
                    <a:latin typeface="Cambria Math" panose="02040503050406030204" pitchFamily="18" charset="0"/>
                  </a:rPr>
                  <m:t>𝑟</m:t>
                </m:r>
              </m:oMath>
            </a14:m>
            <a:r>
              <a:t>)</a:t>
            </a:r>
            <a:endParaRPr sz="2400"/>
          </a:p>
          <a:p>
            <a:pPr lvl="1" marL="685800" indent="-228600">
              <a:spcBef>
                <a:spcPts val="500"/>
              </a:spcBef>
              <a:defRPr sz="1600"/>
            </a:pPr>
            <a:r>
              <a:t>~62% occur in the plastic support (Polystirene, </a:t>
            </a:r>
            <a14:m>
              <m:oMath>
                <m:sSub>
                  <m:e>
                    <m:d>
                      <m:dPr>
                        <m:ctrlPr>
                          <a:rPr xmlns:a="http://schemas.openxmlformats.org/drawingml/2006/main" sz="1600" i="1">
                            <a:solidFill>
                              <a:srgbClr val="000000"/>
                            </a:solidFill>
                            <a:latin typeface="Cambria Math" panose="02040503050406030204" pitchFamily="18" charset="0"/>
                          </a:rPr>
                        </m:ctrlPr>
                      </m:dPr>
                      <m:e>
                        <m:sSub>
                          <m:e>
                            <m:r>
                              <a:rPr xmlns:a="http://schemas.openxmlformats.org/drawingml/2006/main" sz="1600" i="1">
                                <a:solidFill>
                                  <a:srgbClr val="000000"/>
                                </a:solidFill>
                                <a:latin typeface="Cambria Math" panose="02040503050406030204" pitchFamily="18" charset="0"/>
                              </a:rPr>
                              <m:t>𝐶</m:t>
                            </m:r>
                          </m:e>
                          <m:sub>
                            <m:r>
                              <a:rPr xmlns:a="http://schemas.openxmlformats.org/drawingml/2006/main" sz="1600" i="1">
                                <a:solidFill>
                                  <a:srgbClr val="000000"/>
                                </a:solidFill>
                                <a:latin typeface="Cambria Math" panose="02040503050406030204" pitchFamily="18" charset="0"/>
                              </a:rPr>
                              <m:t>8</m:t>
                            </m:r>
                          </m:sub>
                        </m:sSub>
                        <m:sSub>
                          <m:e>
                            <m:r>
                              <a:rPr xmlns:a="http://schemas.openxmlformats.org/drawingml/2006/main" sz="1600" i="1">
                                <a:solidFill>
                                  <a:srgbClr val="000000"/>
                                </a:solidFill>
                                <a:latin typeface="Cambria Math" panose="02040503050406030204" pitchFamily="18" charset="0"/>
                              </a:rPr>
                              <m:t>𝐻</m:t>
                            </m:r>
                          </m:e>
                          <m:sub>
                            <m:r>
                              <a:rPr xmlns:a="http://schemas.openxmlformats.org/drawingml/2006/main" sz="1600" i="1">
                                <a:solidFill>
                                  <a:srgbClr val="000000"/>
                                </a:solidFill>
                                <a:latin typeface="Cambria Math" panose="02040503050406030204" pitchFamily="18" charset="0"/>
                              </a:rPr>
                              <m:t>8</m:t>
                            </m:r>
                          </m:sub>
                        </m:sSub>
                      </m:e>
                    </m:d>
                  </m:e>
                  <m:sub>
                    <m:r>
                      <a:rPr xmlns:a="http://schemas.openxmlformats.org/drawingml/2006/main" sz="1600" i="1">
                        <a:solidFill>
                          <a:srgbClr val="000000"/>
                        </a:solidFill>
                        <a:latin typeface="Cambria Math" panose="02040503050406030204" pitchFamily="18" charset="0"/>
                      </a:rPr>
                      <m:t>𝑛</m:t>
                    </m:r>
                  </m:sub>
                </m:sSub>
              </m:oMath>
            </a14:m>
            <a:r>
              <a:t>) </a:t>
            </a:r>
            <a:endParaRPr sz="2400"/>
          </a:p>
          <a:p>
            <a:pPr lvl="1" marL="685800" indent="-228600">
              <a:spcBef>
                <a:spcPts val="500"/>
              </a:spcBef>
              <a:defRPr sz="1600"/>
            </a:pPr>
            <a:r>
              <a:t>Less than 10% of interactions on </a:t>
            </a:r>
            <a14:m>
              <m:oMath>
                <m:r>
                  <a:rPr xmlns:a="http://schemas.openxmlformats.org/drawingml/2006/main" sz="1600" i="1">
                    <a:solidFill>
                      <a:srgbClr val="000000"/>
                    </a:solidFill>
                    <a:latin typeface="Cambria Math" panose="02040503050406030204" pitchFamily="18" charset="0"/>
                  </a:rPr>
                  <m:t>𝐴</m:t>
                </m:r>
                <m:r>
                  <a:rPr xmlns:a="http://schemas.openxmlformats.org/drawingml/2006/main" sz="1600" i="1">
                    <a:solidFill>
                      <a:srgbClr val="000000"/>
                    </a:solidFill>
                    <a:latin typeface="Cambria Math" panose="02040503050406030204" pitchFamily="18" charset="0"/>
                  </a:rPr>
                  <m:t>𝑔</m:t>
                </m:r>
                <m:r>
                  <a:rPr xmlns:a="http://schemas.openxmlformats.org/drawingml/2006/main" sz="1600" i="1">
                    <a:solidFill>
                      <a:srgbClr val="000000"/>
                    </a:solidFill>
                    <a:latin typeface="Cambria Math" panose="02040503050406030204" pitchFamily="18" charset="0"/>
                  </a:rPr>
                  <m:t>,</m:t>
                </m:r>
                <m:r>
                  <a:rPr xmlns:a="http://schemas.openxmlformats.org/drawingml/2006/main" sz="1600" i="1">
                    <a:solidFill>
                      <a:srgbClr val="000000"/>
                    </a:solidFill>
                    <a:latin typeface="Cambria Math" panose="02040503050406030204" pitchFamily="18" charset="0"/>
                  </a:rPr>
                  <m:t/>
                </m:r>
                <m:r>
                  <a:rPr xmlns:a="http://schemas.openxmlformats.org/drawingml/2006/main" sz="1600" i="1">
                    <a:solidFill>
                      <a:srgbClr val="000000"/>
                    </a:solidFill>
                    <a:latin typeface="Cambria Math" panose="02040503050406030204" pitchFamily="18" charset="0"/>
                  </a:rPr>
                  <m:t>𝐵</m:t>
                </m:r>
                <m:r>
                  <a:rPr xmlns:a="http://schemas.openxmlformats.org/drawingml/2006/main" sz="1600" i="1">
                    <a:solidFill>
                      <a:srgbClr val="000000"/>
                    </a:solidFill>
                    <a:latin typeface="Cambria Math" panose="02040503050406030204" pitchFamily="18" charset="0"/>
                  </a:rPr>
                  <m:t>𝑟</m:t>
                </m:r>
              </m:oMath>
            </a14:m>
          </a:p>
          <a:p>
            <a:pPr>
              <a:defRPr sz="1800"/>
            </a:pPr>
            <a:r>
              <a:t>Typical energies of fragments, of the order of MeV, make them travel at least 300 nm </a:t>
            </a:r>
            <a14:m>
              <m:oMath>
                <m:r>
                  <a:rPr xmlns:a="http://schemas.openxmlformats.org/drawingml/2006/main" sz="1800" i="1">
                    <a:solidFill>
                      <a:srgbClr val="000000"/>
                    </a:solidFill>
                    <a:latin typeface="Cambria Math" panose="02040503050406030204" pitchFamily="18" charset="0"/>
                  </a:rPr>
                  <m:t>→</m:t>
                </m:r>
              </m:oMath>
            </a14:m>
            <a:r>
              <a:t> </a:t>
            </a:r>
            <a:r>
              <a:rPr b="1"/>
              <a:t>detectable!</a:t>
            </a:r>
            <a:endParaRPr sz="1650">
              <a:solidFill>
                <a:srgbClr val="000000"/>
              </a:solidFill>
            </a:endParaRPr>
          </a:p>
        </p:txBody>
      </p:sp>
      <p:pic>
        <p:nvPicPr>
          <p:cNvPr id="1132" name="Picture 3" descr="Picture 3"/>
          <p:cNvPicPr>
            <a:picLocks noChangeAspect="1"/>
          </p:cNvPicPr>
          <p:nvPr/>
        </p:nvPicPr>
        <p:blipFill>
          <a:blip r:embed="rId2">
            <a:extLst/>
          </a:blip>
          <a:stretch>
            <a:fillRect/>
          </a:stretch>
        </p:blipFill>
        <p:spPr>
          <a:xfrm>
            <a:off x="7775333" y="670999"/>
            <a:ext cx="3167402" cy="2439205"/>
          </a:xfrm>
          <a:prstGeom prst="rect">
            <a:avLst/>
          </a:prstGeom>
          <a:ln w="12700">
            <a:miter lim="400000"/>
          </a:ln>
        </p:spPr>
      </p:pic>
      <p:sp>
        <p:nvSpPr>
          <p:cNvPr id="1133" name="Freccia a destra 9"/>
          <p:cNvSpPr/>
          <p:nvPr/>
        </p:nvSpPr>
        <p:spPr>
          <a:xfrm>
            <a:off x="6885214" y="1860751"/>
            <a:ext cx="1371600" cy="251078"/>
          </a:xfrm>
          <a:prstGeom prst="rightArrow">
            <a:avLst>
              <a:gd name="adj1" fmla="val 50000"/>
              <a:gd name="adj2" fmla="val 50000"/>
            </a:avLst>
          </a:prstGeom>
          <a:solidFill>
            <a:srgbClr val="FF0000"/>
          </a:solidFill>
          <a:ln w="12700">
            <a:solidFill>
              <a:srgbClr val="FF0000"/>
            </a:solidFill>
            <a:miter/>
          </a:ln>
        </p:spPr>
        <p:txBody>
          <a:bodyPr lIns="45719" rIns="45719" anchor="ctr"/>
          <a:lstStyle/>
          <a:p>
            <a:pPr algn="ctr" defTabSz="914400">
              <a:defRPr>
                <a:solidFill>
                  <a:srgbClr val="FFFFFF"/>
                </a:solidFill>
                <a:latin typeface="Avenir Next LT Pro"/>
                <a:ea typeface="Avenir Next LT Pro"/>
                <a:cs typeface="Avenir Next LT Pro"/>
                <a:sym typeface="Avenir Next LT Pro"/>
              </a:defRPr>
            </a:pPr>
          </a:p>
        </p:txBody>
      </p:sp>
      <p:sp>
        <p:nvSpPr>
          <p:cNvPr id="1134" name="CasellaDiTesto 10"/>
          <p:cNvSpPr txBox="1"/>
          <p:nvPr/>
        </p:nvSpPr>
        <p:spPr>
          <a:xfrm>
            <a:off x="6808468" y="1491420"/>
            <a:ext cx="1525090"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b="1">
                <a:solidFill>
                  <a:srgbClr val="FF0000"/>
                </a:solidFill>
                <a:latin typeface="Avenir Next LT Pro"/>
                <a:ea typeface="Avenir Next LT Pro"/>
                <a:cs typeface="Avenir Next LT Pro"/>
                <a:sym typeface="Avenir Next LT Pro"/>
              </a:defRPr>
            </a:lvl1pPr>
          </a:lstStyle>
          <a:p>
            <a:pPr/>
            <a:r>
              <a:t>Proton Beam</a:t>
            </a:r>
          </a:p>
        </p:txBody>
      </p:sp>
      <p:pic>
        <p:nvPicPr>
          <p:cNvPr id="1135" name="Picture 5" descr="Picture 5"/>
          <p:cNvPicPr>
            <a:picLocks noChangeAspect="1"/>
          </p:cNvPicPr>
          <p:nvPr/>
        </p:nvPicPr>
        <p:blipFill>
          <a:blip r:embed="rId3">
            <a:extLst/>
          </a:blip>
          <a:stretch>
            <a:fillRect/>
          </a:stretch>
        </p:blipFill>
        <p:spPr>
          <a:xfrm>
            <a:off x="7906801" y="2698948"/>
            <a:ext cx="3388860" cy="1118921"/>
          </a:xfrm>
          <a:prstGeom prst="rect">
            <a:avLst/>
          </a:prstGeom>
          <a:ln w="12700">
            <a:miter lim="400000"/>
          </a:ln>
        </p:spPr>
      </p:pic>
      <p:pic>
        <p:nvPicPr>
          <p:cNvPr id="1136" name="Immagine 11" descr="Immagine 11"/>
          <p:cNvPicPr>
            <a:picLocks noChangeAspect="1"/>
          </p:cNvPicPr>
          <p:nvPr/>
        </p:nvPicPr>
        <p:blipFill>
          <a:blip r:embed="rId4">
            <a:extLst/>
          </a:blip>
          <a:stretch>
            <a:fillRect/>
          </a:stretch>
        </p:blipFill>
        <p:spPr>
          <a:xfrm>
            <a:off x="7290592" y="3812425"/>
            <a:ext cx="4619185" cy="3136809"/>
          </a:xfrm>
          <a:prstGeom prst="rect">
            <a:avLst/>
          </a:prstGeom>
          <a:ln w="12700">
            <a:miter lim="400000"/>
          </a:ln>
        </p:spPr>
      </p:pic>
      <p:sp>
        <p:nvSpPr>
          <p:cNvPr id="1137" name="CasellaDiTesto 7"/>
          <p:cNvSpPr txBox="1"/>
          <p:nvPr/>
        </p:nvSpPr>
        <p:spPr>
          <a:xfrm>
            <a:off x="11074116" y="4805450"/>
            <a:ext cx="295261" cy="202998"/>
          </a:xfrm>
          <a:prstGeom prst="rect">
            <a:avLst/>
          </a:prstGeom>
          <a:ln w="12700">
            <a:miter lim="400000"/>
          </a:ln>
        </p:spPr>
        <p:txBody>
          <a:bodyPr wrap="none" lIns="0" tIns="0" rIns="0" bIns="0">
            <a:spAutoFit/>
          </a:bodyPr>
          <a:lstStyle/>
          <a:p>
            <a:pPr defTabSz="914400" latinLnBrk="1"/>
            <a14:m>
              <m:oMathPara>
                <m:oMathParaPr>
                  <m:jc m:val="centerGroup"/>
                </m:oMathParaPr>
                <m:oMath>
                  <m:r>
                    <a:rPr xmlns:a="http://schemas.openxmlformats.org/drawingml/2006/main" sz="1800" i="1">
                      <a:solidFill>
                        <a:srgbClr val="000000"/>
                      </a:solidFill>
                      <a:latin typeface="Cambria Math" panose="02040503050406030204" pitchFamily="18" charset="0"/>
                    </a:rPr>
                    <m:t>𝑨</m:t>
                  </m:r>
                  <m:r>
                    <a:rPr xmlns:a="http://schemas.openxmlformats.org/drawingml/2006/main" sz="1800" i="1">
                      <a:solidFill>
                        <a:srgbClr val="000000"/>
                      </a:solidFill>
                      <a:latin typeface="Cambria Math" panose="02040503050406030204" pitchFamily="18" charset="0"/>
                    </a:rPr>
                    <m:t>𝒈</m:t>
                  </m:r>
                </m:oMath>
              </m:oMathPara>
            </a14:m>
          </a:p>
        </p:txBody>
      </p:sp>
      <p:sp>
        <p:nvSpPr>
          <p:cNvPr id="1138" name="CasellaDiTesto 12"/>
          <p:cNvSpPr txBox="1"/>
          <p:nvPr/>
        </p:nvSpPr>
        <p:spPr>
          <a:xfrm>
            <a:off x="10172009" y="4912824"/>
            <a:ext cx="259788" cy="152935"/>
          </a:xfrm>
          <a:prstGeom prst="rect">
            <a:avLst/>
          </a:prstGeom>
          <a:ln w="12700">
            <a:miter lim="400000"/>
          </a:ln>
        </p:spPr>
        <p:txBody>
          <a:bodyPr wrap="none" lIns="0" tIns="0" rIns="0" bIns="0">
            <a:spAutoFit/>
          </a:bodyPr>
          <a:lstStyle/>
          <a:p>
            <a:pPr defTabSz="914400" latinLnBrk="1"/>
            <a14:m>
              <m:oMathPara>
                <m:oMathParaPr>
                  <m:jc m:val="centerGroup"/>
                </m:oMathParaPr>
                <m:oMath>
                  <m:r>
                    <a:rPr xmlns:a="http://schemas.openxmlformats.org/drawingml/2006/main" sz="1800" i="1">
                      <a:solidFill>
                        <a:srgbClr val="000000"/>
                      </a:solidFill>
                      <a:latin typeface="Cambria Math" panose="02040503050406030204" pitchFamily="18" charset="0"/>
                    </a:rPr>
                    <m:t>𝑩</m:t>
                  </m:r>
                  <m:r>
                    <a:rPr xmlns:a="http://schemas.openxmlformats.org/drawingml/2006/main" sz="1800" i="1">
                      <a:solidFill>
                        <a:srgbClr val="000000"/>
                      </a:solidFill>
                      <a:latin typeface="Cambria Math" panose="02040503050406030204" pitchFamily="18" charset="0"/>
                    </a:rPr>
                    <m:t>𝒓</m:t>
                  </m:r>
                </m:oMath>
              </m:oMathPara>
            </a14:m>
          </a:p>
        </p:txBody>
      </p:sp>
      <p:grpSp>
        <p:nvGrpSpPr>
          <p:cNvPr id="1142" name="Group 16"/>
          <p:cNvGrpSpPr/>
          <p:nvPr/>
        </p:nvGrpSpPr>
        <p:grpSpPr>
          <a:xfrm>
            <a:off x="-269631" y="171691"/>
            <a:ext cx="727694" cy="2219818"/>
            <a:chOff x="0" y="0"/>
            <a:chExt cx="727693" cy="2219817"/>
          </a:xfrm>
        </p:grpSpPr>
        <p:sp>
          <p:nvSpPr>
            <p:cNvPr id="1139" name="Rectangle 17"/>
            <p:cNvSpPr/>
            <p:nvPr/>
          </p:nvSpPr>
          <p:spPr>
            <a:xfrm>
              <a:off x="-1" y="0"/>
              <a:ext cx="727694" cy="221981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Avenir Next LT Pro"/>
                  <a:ea typeface="Avenir Next LT Pro"/>
                  <a:cs typeface="Avenir Next LT Pro"/>
                  <a:sym typeface="Avenir Next LT Pro"/>
                </a:defRPr>
              </a:pPr>
            </a:p>
          </p:txBody>
        </p:sp>
        <p:sp>
          <p:nvSpPr>
            <p:cNvPr id="1140" name="Freeform 18"/>
            <p:cNvSpPr/>
            <p:nvPr/>
          </p:nvSpPr>
          <p:spPr>
            <a:xfrm>
              <a:off x="140678" y="414464"/>
              <a:ext cx="587016" cy="1805354"/>
            </a:xfrm>
            <a:custGeom>
              <a:avLst/>
              <a:gdLst/>
              <a:ahLst/>
              <a:cxnLst>
                <a:cxn ang="0">
                  <a:pos x="wd2" y="hd2"/>
                </a:cxn>
                <a:cxn ang="5400000">
                  <a:pos x="wd2" y="hd2"/>
                </a:cxn>
                <a:cxn ang="10800000">
                  <a:pos x="wd2" y="hd2"/>
                </a:cxn>
                <a:cxn ang="16200000">
                  <a:pos x="wd2" y="hd2"/>
                </a:cxn>
              </a:cxnLst>
              <a:rect l="0" t="0" r="r" b="b"/>
              <a:pathLst>
                <a:path w="20893" h="21600" fill="norm" stroke="1" extrusionOk="0">
                  <a:moveTo>
                    <a:pt x="0" y="0"/>
                  </a:moveTo>
                  <a:cubicBezTo>
                    <a:pt x="3329" y="918"/>
                    <a:pt x="6658" y="1836"/>
                    <a:pt x="9764" y="2899"/>
                  </a:cubicBezTo>
                  <a:cubicBezTo>
                    <a:pt x="12871" y="3962"/>
                    <a:pt x="16866" y="5001"/>
                    <a:pt x="18641" y="6379"/>
                  </a:cubicBezTo>
                  <a:cubicBezTo>
                    <a:pt x="20416" y="7756"/>
                    <a:pt x="21600" y="9350"/>
                    <a:pt x="20416" y="11162"/>
                  </a:cubicBezTo>
                  <a:cubicBezTo>
                    <a:pt x="19233" y="12974"/>
                    <a:pt x="14794" y="15511"/>
                    <a:pt x="11540" y="17251"/>
                  </a:cubicBezTo>
                  <a:cubicBezTo>
                    <a:pt x="8285" y="18991"/>
                    <a:pt x="4586" y="20295"/>
                    <a:pt x="888" y="21600"/>
                  </a:cubicBezTo>
                </a:path>
              </a:pathLst>
            </a:custGeom>
            <a:solidFill>
              <a:srgbClr val="7B98B6"/>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Avenir Next LT Pro"/>
                  <a:ea typeface="Avenir Next LT Pro"/>
                  <a:cs typeface="Avenir Next LT Pro"/>
                  <a:sym typeface="Avenir Next LT Pro"/>
                </a:defRPr>
              </a:pPr>
            </a:p>
          </p:txBody>
        </p:sp>
        <p:sp>
          <p:nvSpPr>
            <p:cNvPr id="1141" name="Freeform 19"/>
            <p:cNvSpPr/>
            <p:nvPr/>
          </p:nvSpPr>
          <p:spPr>
            <a:xfrm>
              <a:off x="269631" y="226894"/>
              <a:ext cx="407315" cy="1488832"/>
            </a:xfrm>
            <a:custGeom>
              <a:avLst/>
              <a:gdLst/>
              <a:ahLst/>
              <a:cxnLst>
                <a:cxn ang="0">
                  <a:pos x="wd2" y="hd2"/>
                </a:cxn>
                <a:cxn ang="5400000">
                  <a:pos x="wd2" y="hd2"/>
                </a:cxn>
                <a:cxn ang="10800000">
                  <a:pos x="wd2" y="hd2"/>
                </a:cxn>
                <a:cxn ang="16200000">
                  <a:pos x="wd2" y="hd2"/>
                </a:cxn>
              </a:cxnLst>
              <a:rect l="0" t="0" r="r" b="b"/>
              <a:pathLst>
                <a:path w="21057" h="21600" fill="norm" stroke="1" extrusionOk="0">
                  <a:moveTo>
                    <a:pt x="1767" y="21600"/>
                  </a:moveTo>
                  <a:cubicBezTo>
                    <a:pt x="5596" y="20992"/>
                    <a:pt x="9425" y="20383"/>
                    <a:pt x="12371" y="19470"/>
                  </a:cubicBezTo>
                  <a:cubicBezTo>
                    <a:pt x="15316" y="18558"/>
                    <a:pt x="18065" y="17518"/>
                    <a:pt x="19440" y="16124"/>
                  </a:cubicBezTo>
                  <a:cubicBezTo>
                    <a:pt x="20815" y="14730"/>
                    <a:pt x="21600" y="12930"/>
                    <a:pt x="20618" y="11104"/>
                  </a:cubicBezTo>
                  <a:cubicBezTo>
                    <a:pt x="19636" y="9279"/>
                    <a:pt x="15905" y="6693"/>
                    <a:pt x="13549" y="5172"/>
                  </a:cubicBezTo>
                  <a:cubicBezTo>
                    <a:pt x="11193" y="3651"/>
                    <a:pt x="8738" y="2839"/>
                    <a:pt x="6480" y="1977"/>
                  </a:cubicBezTo>
                  <a:cubicBezTo>
                    <a:pt x="4222" y="1115"/>
                    <a:pt x="2111" y="558"/>
                    <a:pt x="0" y="0"/>
                  </a:cubicBezTo>
                </a:path>
              </a:pathLst>
            </a:custGeom>
            <a:noFill/>
            <a:ln w="12700" cap="flat">
              <a:solidFill>
                <a:srgbClr val="4F4236"/>
              </a:solidFill>
              <a:prstDash val="solid"/>
              <a:miter lim="800000"/>
            </a:ln>
            <a:effectLst/>
          </p:spPr>
          <p:txBody>
            <a:bodyPr wrap="square" lIns="45719" tIns="45719" rIns="45719" bIns="45719" numCol="1" anchor="ctr">
              <a:noAutofit/>
            </a:bodyPr>
            <a:lstStyle/>
            <a:p>
              <a:pPr algn="ctr" defTabSz="914400">
                <a:defRPr>
                  <a:solidFill>
                    <a:srgbClr val="997553"/>
                  </a:solidFill>
                  <a:latin typeface="Avenir Next LT Pro"/>
                  <a:ea typeface="Avenir Next LT Pro"/>
                  <a:cs typeface="Avenir Next LT Pro"/>
                  <a:sym typeface="Avenir Next LT Pro"/>
                </a:defRPr>
              </a:pPr>
            </a:p>
          </p:txBody>
        </p:sp>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4" name="Conclusions on Nano Imaging Trackers (NIT)"/>
          <p:cNvSpPr txBox="1"/>
          <p:nvPr>
            <p:ph type="title"/>
          </p:nvPr>
        </p:nvSpPr>
        <p:spPr>
          <a:prstGeom prst="rect">
            <a:avLst/>
          </a:prstGeom>
        </p:spPr>
        <p:txBody>
          <a:bodyPr/>
          <a:lstStyle>
            <a:lvl1pPr defTabSz="896111">
              <a:defRPr sz="4214"/>
            </a:lvl1pPr>
          </a:lstStyle>
          <a:p>
            <a:pPr/>
            <a:r>
              <a:t>Conclusions on Nano Imaging Trackers (NIT)</a:t>
            </a:r>
          </a:p>
        </p:txBody>
      </p:sp>
      <p:sp>
        <p:nvSpPr>
          <p:cNvPr id="1145" name="3D Tracking with solid detector:  resolution = ∼50 nm…"/>
          <p:cNvSpPr txBox="1"/>
          <p:nvPr>
            <p:ph type="body" sz="quarter" idx="1"/>
          </p:nvPr>
        </p:nvSpPr>
        <p:spPr>
          <a:xfrm>
            <a:off x="194651" y="1125868"/>
            <a:ext cx="6824276" cy="1259114"/>
          </a:xfrm>
          <a:prstGeom prst="rect">
            <a:avLst/>
          </a:prstGeom>
          <a:ln w="25400">
            <a:solidFill>
              <a:srgbClr val="4796D7"/>
            </a:solidFill>
            <a:miter lim="800000"/>
          </a:ln>
        </p:spPr>
        <p:txBody>
          <a:bodyPr numCol="2" spcCol="339943"/>
          <a:lstStyle/>
          <a:p>
            <a:pPr marL="212597" indent="-212597" defTabSz="850391">
              <a:spcBef>
                <a:spcPts val="900"/>
              </a:spcBef>
              <a:defRPr sz="2139">
                <a:solidFill>
                  <a:srgbClr val="000000">
                    <a:alpha val="70000"/>
                  </a:srgbClr>
                </a:solidFill>
              </a:defRPr>
            </a:pPr>
            <a:r>
              <a:t>3D Tracking with solid detector: </a:t>
            </a:r>
            <a:br/>
            <a:r>
              <a:t>resolution = ∼50 nm</a:t>
            </a:r>
          </a:p>
          <a:p>
            <a:pPr marL="212597" indent="-212597" defTabSz="850391">
              <a:spcBef>
                <a:spcPts val="900"/>
              </a:spcBef>
              <a:defRPr sz="2139">
                <a:solidFill>
                  <a:srgbClr val="000000">
                    <a:alpha val="70000"/>
                  </a:srgbClr>
                </a:solidFill>
              </a:defRPr>
            </a:pPr>
            <a:r>
              <a:t>Energy information inferred from grain density</a:t>
            </a:r>
          </a:p>
          <a:p>
            <a:pPr marL="212597" indent="-212597" defTabSz="850391">
              <a:spcBef>
                <a:spcPts val="900"/>
              </a:spcBef>
              <a:defRPr sz="2139">
                <a:solidFill>
                  <a:srgbClr val="000000">
                    <a:alpha val="70000"/>
                  </a:srgbClr>
                </a:solidFill>
              </a:defRPr>
            </a:pPr>
            <a:r>
              <a:t>No Power supply</a:t>
            </a:r>
          </a:p>
        </p:txBody>
      </p:sp>
      <p:sp>
        <p:nvSpPr>
          <p:cNvPr id="1146"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149" name="20250219_193835.jpg"/>
          <p:cNvGrpSpPr/>
          <p:nvPr/>
        </p:nvGrpSpPr>
        <p:grpSpPr>
          <a:xfrm>
            <a:off x="7708281" y="3160355"/>
            <a:ext cx="4225096" cy="3619673"/>
            <a:chOff x="0" y="0"/>
            <a:chExt cx="4225095" cy="3619671"/>
          </a:xfrm>
        </p:grpSpPr>
        <p:pic>
          <p:nvPicPr>
            <p:cNvPr id="1148" name="20250219_193835.jpg" descr="20250219_193835.jpg"/>
            <p:cNvPicPr>
              <a:picLocks noChangeAspect="1"/>
            </p:cNvPicPr>
            <p:nvPr/>
          </p:nvPicPr>
          <p:blipFill>
            <a:blip r:embed="rId2">
              <a:extLst/>
            </a:blip>
            <a:stretch>
              <a:fillRect/>
            </a:stretch>
          </p:blipFill>
          <p:spPr>
            <a:xfrm>
              <a:off x="12700" y="355600"/>
              <a:ext cx="4199696" cy="3149772"/>
            </a:xfrm>
            <a:prstGeom prst="rect">
              <a:avLst/>
            </a:prstGeom>
            <a:ln>
              <a:noFill/>
            </a:ln>
            <a:effectLst/>
          </p:spPr>
        </p:pic>
        <p:pic>
          <p:nvPicPr>
            <p:cNvPr id="1147" name="20250219_193835.jpg" descr="20250219_193835.jpg"/>
            <p:cNvPicPr>
              <a:picLocks noChangeAspect="0"/>
            </p:cNvPicPr>
            <p:nvPr/>
          </p:nvPicPr>
          <p:blipFill>
            <a:blip r:embed="rId3">
              <a:extLst/>
            </a:blip>
            <a:stretch>
              <a:fillRect/>
            </a:stretch>
          </p:blipFill>
          <p:spPr>
            <a:xfrm>
              <a:off x="0" y="0"/>
              <a:ext cx="4225096" cy="3619672"/>
            </a:xfrm>
            <a:prstGeom prst="rect">
              <a:avLst/>
            </a:prstGeom>
            <a:effectLst/>
          </p:spPr>
        </p:pic>
      </p:grpSp>
      <p:grpSp>
        <p:nvGrpSpPr>
          <p:cNvPr id="1152" name="Raggruppa"/>
          <p:cNvGrpSpPr/>
          <p:nvPr/>
        </p:nvGrpSpPr>
        <p:grpSpPr>
          <a:xfrm>
            <a:off x="321651" y="5383659"/>
            <a:ext cx="5010444" cy="1474342"/>
            <a:chOff x="0" y="0"/>
            <a:chExt cx="5010443" cy="1474340"/>
          </a:xfrm>
        </p:grpSpPr>
        <p:pic>
          <p:nvPicPr>
            <p:cNvPr id="1150" name="Screenshot 2025-02-26 alle 04.08.21.png" descr="Screenshot 2025-02-26 alle 04.08.21.png"/>
            <p:cNvPicPr>
              <a:picLocks noChangeAspect="1"/>
            </p:cNvPicPr>
            <p:nvPr/>
          </p:nvPicPr>
          <p:blipFill>
            <a:blip r:embed="rId4">
              <a:extLst/>
            </a:blip>
            <a:srcRect l="2767" t="38256" r="18794" b="32258"/>
            <a:stretch>
              <a:fillRect/>
            </a:stretch>
          </p:blipFill>
          <p:spPr>
            <a:xfrm>
              <a:off x="0" y="-1"/>
              <a:ext cx="5010444" cy="1159808"/>
            </a:xfrm>
            <a:prstGeom prst="rect">
              <a:avLst/>
            </a:prstGeom>
            <a:ln w="12700" cap="flat">
              <a:noFill/>
              <a:miter lim="400000"/>
            </a:ln>
            <a:effectLst/>
          </p:spPr>
        </p:pic>
        <p:pic>
          <p:nvPicPr>
            <p:cNvPr id="1151" name="Immagine 8" descr="Immagine 8"/>
            <p:cNvPicPr>
              <a:picLocks noChangeAspect="1"/>
            </p:cNvPicPr>
            <p:nvPr/>
          </p:nvPicPr>
          <p:blipFill>
            <a:blip r:embed="rId5">
              <a:extLst/>
            </a:blip>
            <a:srcRect l="50000" t="37454" r="30880" b="37454"/>
            <a:stretch>
              <a:fillRect/>
            </a:stretch>
          </p:blipFill>
          <p:spPr>
            <a:xfrm>
              <a:off x="-1" y="1159954"/>
              <a:ext cx="1070657" cy="314387"/>
            </a:xfrm>
            <a:prstGeom prst="rect">
              <a:avLst/>
            </a:prstGeom>
            <a:ln w="12700" cap="flat">
              <a:noFill/>
              <a:miter lim="400000"/>
            </a:ln>
            <a:effectLst/>
          </p:spPr>
        </p:pic>
      </p:grpSp>
      <p:grpSp>
        <p:nvGrpSpPr>
          <p:cNvPr id="1155" name="photo_2025-03-18 10.27.16.jpeg"/>
          <p:cNvGrpSpPr/>
          <p:nvPr/>
        </p:nvGrpSpPr>
        <p:grpSpPr>
          <a:xfrm>
            <a:off x="7226792" y="325933"/>
            <a:ext cx="4706585" cy="3103067"/>
            <a:chOff x="0" y="0"/>
            <a:chExt cx="4706584" cy="3103066"/>
          </a:xfrm>
        </p:grpSpPr>
        <p:pic>
          <p:nvPicPr>
            <p:cNvPr id="1154" name="photo_2025-03-18 10.27.16.jpeg" descr="photo_2025-03-18 10.27.16.jpeg"/>
            <p:cNvPicPr>
              <a:picLocks noChangeAspect="1"/>
            </p:cNvPicPr>
            <p:nvPr/>
          </p:nvPicPr>
          <p:blipFill>
            <a:blip r:embed="rId6">
              <a:extLst/>
            </a:blip>
            <a:stretch>
              <a:fillRect/>
            </a:stretch>
          </p:blipFill>
          <p:spPr>
            <a:xfrm>
              <a:off x="12700" y="355600"/>
              <a:ext cx="4681185" cy="2633167"/>
            </a:xfrm>
            <a:prstGeom prst="rect">
              <a:avLst/>
            </a:prstGeom>
            <a:ln>
              <a:noFill/>
            </a:ln>
            <a:effectLst/>
          </p:spPr>
        </p:pic>
        <p:pic>
          <p:nvPicPr>
            <p:cNvPr id="1153" name="photo_2025-03-18 10.27.16.jpeg" descr="photo_2025-03-18 10.27.16.jpeg"/>
            <p:cNvPicPr>
              <a:picLocks noChangeAspect="0"/>
            </p:cNvPicPr>
            <p:nvPr/>
          </p:nvPicPr>
          <p:blipFill>
            <a:blip r:embed="rId7">
              <a:extLst/>
            </a:blip>
            <a:stretch>
              <a:fillRect/>
            </a:stretch>
          </p:blipFill>
          <p:spPr>
            <a:xfrm>
              <a:off x="0" y="0"/>
              <a:ext cx="4706585" cy="3103067"/>
            </a:xfrm>
            <a:prstGeom prst="rect">
              <a:avLst/>
            </a:prstGeom>
            <a:effectLst/>
          </p:spPr>
        </p:pic>
      </p:grpSp>
      <p:sp>
        <p:nvSpPr>
          <p:cNvPr id="1156" name="PRESENT APPLICATION:…"/>
          <p:cNvSpPr txBox="1"/>
          <p:nvPr/>
        </p:nvSpPr>
        <p:spPr>
          <a:xfrm>
            <a:off x="207351" y="2445017"/>
            <a:ext cx="6849676" cy="208574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13816">
              <a:lnSpc>
                <a:spcPct val="90000"/>
              </a:lnSpc>
              <a:spcBef>
                <a:spcPts val="800"/>
              </a:spcBef>
              <a:defRPr b="1" sz="2046">
                <a:solidFill>
                  <a:srgbClr val="000000">
                    <a:alpha val="70000"/>
                  </a:srgbClr>
                </a:solidFill>
              </a:defRPr>
            </a:pPr>
            <a:r>
              <a:t>PRESENT APPLICATION:</a:t>
            </a:r>
          </a:p>
          <a:p>
            <a:pPr marL="203453" indent="-203453" defTabSz="813816">
              <a:lnSpc>
                <a:spcPct val="90000"/>
              </a:lnSpc>
              <a:spcBef>
                <a:spcPts val="800"/>
              </a:spcBef>
              <a:buSzPct val="100000"/>
              <a:buFont typeface="Arial"/>
              <a:buChar char="•"/>
              <a:defRPr sz="2046">
                <a:solidFill>
                  <a:srgbClr val="000000">
                    <a:alpha val="70000"/>
                  </a:srgbClr>
                </a:solidFill>
              </a:defRPr>
            </a:pPr>
            <a:r>
              <a:t>DAMON (Direct meAsureMent of target fragmentatiON) project: measuring for the first time proton-induced target fragmentation in direct kinematics:</a:t>
            </a:r>
          </a:p>
          <a:p>
            <a:pPr lvl="1" indent="203454" defTabSz="813816">
              <a:lnSpc>
                <a:spcPct val="90000"/>
              </a:lnSpc>
              <a:spcBef>
                <a:spcPts val="800"/>
              </a:spcBef>
              <a:defRPr sz="2046">
                <a:solidFill>
                  <a:srgbClr val="000000">
                    <a:alpha val="70000"/>
                  </a:srgbClr>
                </a:solidFill>
              </a:defRPr>
            </a:pPr>
            <a:r>
              <a:t>direct detection of short fragments made possible by NIT acting both as target and tracking devices</a:t>
            </a:r>
          </a:p>
        </p:txBody>
      </p:sp>
      <p:grpSp>
        <p:nvGrpSpPr>
          <p:cNvPr id="1160" name="Raggruppa"/>
          <p:cNvGrpSpPr/>
          <p:nvPr/>
        </p:nvGrpSpPr>
        <p:grpSpPr>
          <a:xfrm>
            <a:off x="334351" y="4478399"/>
            <a:ext cx="6498317" cy="1043362"/>
            <a:chOff x="0" y="0"/>
            <a:chExt cx="6498315" cy="1043361"/>
          </a:xfrm>
        </p:grpSpPr>
        <p:pic>
          <p:nvPicPr>
            <p:cNvPr id="1157" name="Screenshot 2025-03-18 alle 10.29.28.png" descr="Screenshot 2025-03-18 alle 10.29.28.png"/>
            <p:cNvPicPr>
              <a:picLocks noChangeAspect="1"/>
            </p:cNvPicPr>
            <p:nvPr/>
          </p:nvPicPr>
          <p:blipFill>
            <a:blip r:embed="rId8">
              <a:extLst/>
            </a:blip>
            <a:srcRect l="1980" t="9440" r="0" b="9440"/>
            <a:stretch>
              <a:fillRect/>
            </a:stretch>
          </p:blipFill>
          <p:spPr>
            <a:xfrm>
              <a:off x="0" y="112700"/>
              <a:ext cx="5214437" cy="792610"/>
            </a:xfrm>
            <a:prstGeom prst="rect">
              <a:avLst/>
            </a:prstGeom>
            <a:ln w="12700" cap="flat">
              <a:noFill/>
              <a:miter lim="400000"/>
            </a:ln>
            <a:effectLst/>
          </p:spPr>
        </p:pic>
        <p:pic>
          <p:nvPicPr>
            <p:cNvPr id="1158" name="image1.png" descr="image1.png"/>
            <p:cNvPicPr>
              <a:picLocks noChangeAspect="1"/>
            </p:cNvPicPr>
            <p:nvPr/>
          </p:nvPicPr>
          <p:blipFill>
            <a:blip r:embed="rId9">
              <a:extLst/>
            </a:blip>
            <a:stretch>
              <a:fillRect/>
            </a:stretch>
          </p:blipFill>
          <p:spPr>
            <a:xfrm>
              <a:off x="5454954" y="0"/>
              <a:ext cx="1043362" cy="1043362"/>
            </a:xfrm>
            <a:prstGeom prst="rect">
              <a:avLst/>
            </a:prstGeom>
            <a:ln w="12700" cap="flat">
              <a:noFill/>
              <a:miter lim="400000"/>
            </a:ln>
            <a:effectLst/>
          </p:spPr>
        </p:pic>
        <p:sp>
          <p:nvSpPr>
            <p:cNvPr id="1159" name="+"/>
            <p:cNvSpPr txBox="1"/>
            <p:nvPr/>
          </p:nvSpPr>
          <p:spPr>
            <a:xfrm>
              <a:off x="4997743" y="233262"/>
              <a:ext cx="658348" cy="5170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rmAutofit fontScale="100000" lnSpcReduction="0"/>
            </a:bodyPr>
            <a:lstStyle>
              <a:lvl1pPr algn="ctr" defTabSz="768095">
                <a:lnSpc>
                  <a:spcPct val="90000"/>
                </a:lnSpc>
                <a:spcBef>
                  <a:spcPts val="800"/>
                </a:spcBef>
                <a:defRPr b="1" sz="2772">
                  <a:solidFill>
                    <a:srgbClr val="000000">
                      <a:alpha val="70000"/>
                    </a:srgbClr>
                  </a:solidFill>
                </a:defRPr>
              </a:lvl1pPr>
            </a:lstStyle>
            <a:p>
              <a:pPr/>
              <a:r>
                <a:t>+</a:t>
              </a:r>
            </a:p>
          </p:txBody>
        </p:sp>
      </p:grpSp>
      <p:sp>
        <p:nvSpPr>
          <p:cNvPr id="1161" name="Laboratori Nazionali del Gran Sasso INFN"/>
          <p:cNvSpPr txBox="1"/>
          <p:nvPr/>
        </p:nvSpPr>
        <p:spPr>
          <a:xfrm>
            <a:off x="7342244" y="2896450"/>
            <a:ext cx="3879947" cy="370841"/>
          </a:xfrm>
          <a:prstGeom prst="rect">
            <a:avLst/>
          </a:prstGeom>
          <a:solidFill>
            <a:srgbClr val="EBEBEB">
              <a:alpha val="84302"/>
            </a:srgbClr>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r>
              <a:t>Laboratori Nazionali del Gran Sasso INFN</a:t>
            </a:r>
          </a:p>
        </p:txBody>
      </p:sp>
      <p:sp>
        <p:nvSpPr>
          <p:cNvPr id="1162" name="Nagoya Proton Therapy Center"/>
          <p:cNvSpPr txBox="1"/>
          <p:nvPr/>
        </p:nvSpPr>
        <p:spPr>
          <a:xfrm>
            <a:off x="7771781" y="6243320"/>
            <a:ext cx="2954162" cy="370841"/>
          </a:xfrm>
          <a:prstGeom prst="rect">
            <a:avLst/>
          </a:prstGeom>
          <a:solidFill>
            <a:srgbClr val="EBEBEB">
              <a:alpha val="84302"/>
            </a:srgbClr>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r>
              <a:t>Nagoya Proton Therapy Center</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64" name="Examples of interactions seen in NIT"/>
          <p:cNvSpPr txBox="1"/>
          <p:nvPr>
            <p:ph type="title"/>
          </p:nvPr>
        </p:nvSpPr>
        <p:spPr>
          <a:prstGeom prst="rect">
            <a:avLst/>
          </a:prstGeom>
        </p:spPr>
        <p:txBody>
          <a:bodyPr/>
          <a:lstStyle>
            <a:lvl1pPr defTabSz="804672">
              <a:defRPr sz="4224"/>
            </a:lvl1pPr>
          </a:lstStyle>
          <a:p>
            <a:pPr/>
            <a:r>
              <a:t>Examples of interactions seen in NIT</a:t>
            </a:r>
          </a:p>
        </p:txBody>
      </p:sp>
      <p:sp>
        <p:nvSpPr>
          <p:cNvPr id="1165" name="Numero diapositiva"/>
          <p:cNvSpPr txBox="1"/>
          <p:nvPr>
            <p:ph type="sldNum" sz="quarter" idx="2"/>
          </p:nvPr>
        </p:nvSpPr>
        <p:spPr>
          <a:xfrm>
            <a:off x="11971067" y="6588760"/>
            <a:ext cx="183243"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6" name="pvtx_compressed.gif" descr="pvtx_compressed.gif"/>
          <p:cNvPicPr>
            <a:picLocks noChangeAspect="0"/>
          </p:cNvPicPr>
          <p:nvPr/>
        </p:nvPicPr>
        <p:blipFill>
          <a:blip r:embed="rId3">
            <a:extLst/>
          </a:blip>
          <a:stretch>
            <a:fillRect/>
          </a:stretch>
        </p:blipFill>
        <p:spPr>
          <a:xfrm>
            <a:off x="-1" y="-1121834"/>
            <a:ext cx="12192002" cy="9101668"/>
          </a:xfrm>
          <a:prstGeom prst="rect">
            <a:avLst/>
          </a:prstGeom>
          <a:ln w="12700">
            <a:miter lim="400000"/>
          </a:ln>
        </p:spPr>
      </p:pic>
      <p:sp>
        <p:nvSpPr>
          <p:cNvPr id="1167" name="Linea"/>
          <p:cNvSpPr/>
          <p:nvPr/>
        </p:nvSpPr>
        <p:spPr>
          <a:xfrm flipH="1">
            <a:off x="6285508" y="2740"/>
            <a:ext cx="246312" cy="3051327"/>
          </a:xfrm>
          <a:prstGeom prst="line">
            <a:avLst/>
          </a:prstGeom>
          <a:ln w="25400">
            <a:solidFill>
              <a:srgbClr val="D6D6D6"/>
            </a:solidFill>
            <a:miter/>
            <a:tailEnd type="triangle"/>
          </a:ln>
        </p:spPr>
        <p:txBody>
          <a:bodyPr lIns="45719" rIns="45719"/>
          <a:lstStyle/>
          <a:p>
            <a:pPr/>
          </a:p>
        </p:txBody>
      </p:sp>
      <p:sp>
        <p:nvSpPr>
          <p:cNvPr id="1168" name="Linea"/>
          <p:cNvSpPr/>
          <p:nvPr/>
        </p:nvSpPr>
        <p:spPr>
          <a:xfrm flipH="1">
            <a:off x="3584810" y="3196630"/>
            <a:ext cx="2689147" cy="2167973"/>
          </a:xfrm>
          <a:prstGeom prst="line">
            <a:avLst/>
          </a:prstGeom>
          <a:ln w="25400">
            <a:solidFill>
              <a:schemeClr val="accent6"/>
            </a:solidFill>
            <a:miter/>
            <a:tailEnd type="triangle"/>
          </a:ln>
        </p:spPr>
        <p:txBody>
          <a:bodyPr lIns="45719" rIns="45719"/>
          <a:lstStyle/>
          <a:p>
            <a:pPr/>
          </a:p>
        </p:txBody>
      </p:sp>
      <p:sp>
        <p:nvSpPr>
          <p:cNvPr id="1169" name="Linea"/>
          <p:cNvSpPr/>
          <p:nvPr/>
        </p:nvSpPr>
        <p:spPr>
          <a:xfrm>
            <a:off x="6452903" y="3192131"/>
            <a:ext cx="455817" cy="2446914"/>
          </a:xfrm>
          <a:prstGeom prst="line">
            <a:avLst/>
          </a:prstGeom>
          <a:ln w="25400">
            <a:solidFill>
              <a:schemeClr val="accent6"/>
            </a:solidFill>
            <a:miter/>
            <a:tailEnd type="triangle"/>
          </a:ln>
        </p:spPr>
        <p:txBody>
          <a:bodyPr lIns="45719" rIns="45719"/>
          <a:lstStyle/>
          <a:p>
            <a:pPr/>
          </a:p>
        </p:txBody>
      </p:sp>
      <p:sp>
        <p:nvSpPr>
          <p:cNvPr id="1170" name="Linea"/>
          <p:cNvSpPr/>
          <p:nvPr/>
        </p:nvSpPr>
        <p:spPr>
          <a:xfrm flipV="1">
            <a:off x="6635549" y="873151"/>
            <a:ext cx="1463901" cy="2174571"/>
          </a:xfrm>
          <a:prstGeom prst="line">
            <a:avLst/>
          </a:prstGeom>
          <a:ln w="25400">
            <a:solidFill>
              <a:schemeClr val="accent6"/>
            </a:solidFill>
            <a:miter/>
            <a:tailEnd type="triangle"/>
          </a:ln>
        </p:spPr>
        <p:txBody>
          <a:bodyPr lIns="45719" rIns="45719"/>
          <a:lstStyle/>
          <a:p>
            <a:pPr/>
          </a:p>
        </p:txBody>
      </p:sp>
      <p:sp>
        <p:nvSpPr>
          <p:cNvPr id="1171" name="Linea"/>
          <p:cNvSpPr/>
          <p:nvPr/>
        </p:nvSpPr>
        <p:spPr>
          <a:xfrm flipV="1">
            <a:off x="6569591" y="721675"/>
            <a:ext cx="774204" cy="2276883"/>
          </a:xfrm>
          <a:prstGeom prst="line">
            <a:avLst/>
          </a:prstGeom>
          <a:ln w="25400">
            <a:solidFill>
              <a:schemeClr val="accent6"/>
            </a:solidFill>
            <a:miter/>
            <a:tailEnd type="triangle"/>
          </a:ln>
        </p:spPr>
        <p:txBody>
          <a:bodyPr lIns="45719" rIns="45719"/>
          <a:lstStyle/>
          <a:p>
            <a:pPr/>
          </a:p>
        </p:txBody>
      </p:sp>
      <p:sp>
        <p:nvSpPr>
          <p:cNvPr id="1172" name="Linea"/>
          <p:cNvSpPr/>
          <p:nvPr/>
        </p:nvSpPr>
        <p:spPr>
          <a:xfrm>
            <a:off x="47625" y="6685280"/>
            <a:ext cx="12089654" cy="1"/>
          </a:xfrm>
          <a:prstGeom prst="line">
            <a:avLst/>
          </a:prstGeom>
          <a:ln w="12700">
            <a:solidFill>
              <a:srgbClr val="DDDDDD"/>
            </a:solidFill>
            <a:miter lim="400000"/>
            <a:headEnd type="triangle" len="sm"/>
            <a:tailEnd type="triangle" len="sm"/>
          </a:ln>
        </p:spPr>
        <p:txBody>
          <a:bodyPr lIns="35718" tIns="35718" rIns="35718" bIns="35718"/>
          <a:lstStyle/>
          <a:p>
            <a:pPr defTabSz="410765">
              <a:defRPr sz="1400">
                <a:solidFill>
                  <a:srgbClr val="FFFFFF"/>
                </a:solidFill>
                <a:latin typeface="Helvetica Neue Medium"/>
                <a:ea typeface="Helvetica Neue Medium"/>
                <a:cs typeface="Helvetica Neue Medium"/>
                <a:sym typeface="Helvetica Neue Medium"/>
              </a:defRPr>
            </a:pPr>
          </a:p>
        </p:txBody>
      </p:sp>
      <p:sp>
        <p:nvSpPr>
          <p:cNvPr id="1173" name="165 μm"/>
          <p:cNvSpPr txBox="1"/>
          <p:nvPr/>
        </p:nvSpPr>
        <p:spPr>
          <a:xfrm>
            <a:off x="5731668" y="6359842"/>
            <a:ext cx="728664" cy="2873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spAutoFit/>
          </a:bodyPr>
          <a:lstStyle>
            <a:lvl1pPr defTabSz="410765">
              <a:defRPr sz="1400">
                <a:solidFill>
                  <a:srgbClr val="DDDDDD"/>
                </a:solidFill>
                <a:latin typeface="American Typewriter"/>
                <a:ea typeface="American Typewriter"/>
                <a:cs typeface="American Typewriter"/>
                <a:sym typeface="American Typewriter"/>
              </a:defRPr>
            </a:lvl1pPr>
          </a:lstStyle>
          <a:p>
            <a:pPr/>
            <a:r>
              <a:t>165 μm</a:t>
            </a:r>
          </a:p>
        </p:txBody>
      </p:sp>
      <p:sp>
        <p:nvSpPr>
          <p:cNvPr id="1174" name="Interaction of proton @"/>
          <p:cNvSpPr txBox="1"/>
          <p:nvPr/>
        </p:nvSpPr>
        <p:spPr>
          <a:xfrm>
            <a:off x="50800" y="41692"/>
            <a:ext cx="1955559" cy="3000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spAutoFit/>
          </a:bodyPr>
          <a:lstStyle>
            <a:lvl1pPr defTabSz="410765">
              <a:defRPr sz="1500">
                <a:solidFill>
                  <a:srgbClr val="DDDDDD"/>
                </a:solidFill>
              </a:defRPr>
            </a:lvl1pPr>
          </a:lstStyle>
          <a:p>
            <a:pPr/>
            <a:r>
              <a:t>Interaction of proton @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12000"/>
                                  </p:stCondLst>
                                  <p:iterate type="el" backwards="0">
                                    <p:tmAbs val="0"/>
                                  </p:iterate>
                                  <p:childTnLst>
                                    <p:set>
                                      <p:cBhvr>
                                        <p:cTn id="6" fill="hold"/>
                                        <p:tgtEl>
                                          <p:spTgt spid="1167"/>
                                        </p:tgtEl>
                                        <p:attrNameLst>
                                          <p:attrName>style.visibility</p:attrName>
                                        </p:attrNameLst>
                                      </p:cBhvr>
                                      <p:to>
                                        <p:strVal val="visible"/>
                                      </p:to>
                                    </p:set>
                                    <p:animEffect filter="dissolve" transition="in">
                                      <p:cBhvr>
                                        <p:cTn id="7" dur="2000"/>
                                        <p:tgtEl>
                                          <p:spTgt spid="1167"/>
                                        </p:tgtEl>
                                      </p:cBhvr>
                                    </p:animEffect>
                                  </p:childTnLst>
                                </p:cTn>
                              </p:par>
                            </p:childTnLst>
                          </p:cTn>
                        </p:par>
                        <p:par>
                          <p:cTn id="8" fill="hold">
                            <p:stCondLst>
                              <p:cond delay="14000"/>
                            </p:stCondLst>
                            <p:childTnLst>
                              <p:par>
                                <p:cTn id="9" presetClass="exit" nodeType="afterEffect" presetSubtype="0" presetID="1" grpId="2" fill="hold">
                                  <p:stCondLst>
                                    <p:cond delay="0"/>
                                  </p:stCondLst>
                                  <p:iterate type="el" backwards="0">
                                    <p:tmAbs val="0"/>
                                  </p:iterate>
                                  <p:childTnLst>
                                    <p:set>
                                      <p:cBhvr>
                                        <p:cTn id="10" fill="hold">
                                          <p:stCondLst>
                                            <p:cond delay="0"/>
                                          </p:stCondLst>
                                        </p:cTn>
                                        <p:tgtEl>
                                          <p:spTgt spid="1167"/>
                                        </p:tgtEl>
                                        <p:attrNameLst>
                                          <p:attrName>style.visibility</p:attrName>
                                        </p:attrNameLst>
                                      </p:cBhvr>
                                      <p:to>
                                        <p:strVal val="hidden"/>
                                      </p:to>
                                    </p:set>
                                  </p:childTnLst>
                                </p:cTn>
                              </p:par>
                            </p:childTnLst>
                          </p:cTn>
                        </p:par>
                        <p:par>
                          <p:cTn id="11" fill="hold">
                            <p:stCondLst>
                              <p:cond delay="14000"/>
                            </p:stCondLst>
                            <p:childTnLst>
                              <p:par>
                                <p:cTn id="12" presetClass="entr" nodeType="afterEffect" presetID="9" grpId="3" fill="hold">
                                  <p:stCondLst>
                                    <p:cond delay="0"/>
                                  </p:stCondLst>
                                  <p:iterate type="el" backwards="0">
                                    <p:tmAbs val="0"/>
                                  </p:iterate>
                                  <p:childTnLst>
                                    <p:set>
                                      <p:cBhvr>
                                        <p:cTn id="13" fill="hold"/>
                                        <p:tgtEl>
                                          <p:spTgt spid="1168"/>
                                        </p:tgtEl>
                                        <p:attrNameLst>
                                          <p:attrName>style.visibility</p:attrName>
                                        </p:attrNameLst>
                                      </p:cBhvr>
                                      <p:to>
                                        <p:strVal val="visible"/>
                                      </p:to>
                                    </p:set>
                                    <p:animEffect filter="dissolve" transition="in">
                                      <p:cBhvr>
                                        <p:cTn id="14" dur="2000"/>
                                        <p:tgtEl>
                                          <p:spTgt spid="1168"/>
                                        </p:tgtEl>
                                      </p:cBhvr>
                                    </p:animEffect>
                                  </p:childTnLst>
                                </p:cTn>
                              </p:par>
                            </p:childTnLst>
                          </p:cTn>
                        </p:par>
                        <p:par>
                          <p:cTn id="15" fill="hold">
                            <p:stCondLst>
                              <p:cond delay="16000"/>
                            </p:stCondLst>
                            <p:childTnLst>
                              <p:par>
                                <p:cTn id="16" presetClass="entr" nodeType="afterEffect" presetID="9" grpId="4" fill="hold">
                                  <p:stCondLst>
                                    <p:cond delay="0"/>
                                  </p:stCondLst>
                                  <p:iterate type="el" backwards="0">
                                    <p:tmAbs val="0"/>
                                  </p:iterate>
                                  <p:childTnLst>
                                    <p:set>
                                      <p:cBhvr>
                                        <p:cTn id="17" fill="hold"/>
                                        <p:tgtEl>
                                          <p:spTgt spid="1169"/>
                                        </p:tgtEl>
                                        <p:attrNameLst>
                                          <p:attrName>style.visibility</p:attrName>
                                        </p:attrNameLst>
                                      </p:cBhvr>
                                      <p:to>
                                        <p:strVal val="visible"/>
                                      </p:to>
                                    </p:set>
                                    <p:animEffect filter="dissolve" transition="in">
                                      <p:cBhvr>
                                        <p:cTn id="18" dur="2000"/>
                                        <p:tgtEl>
                                          <p:spTgt spid="1169"/>
                                        </p:tgtEl>
                                      </p:cBhvr>
                                    </p:animEffect>
                                  </p:childTnLst>
                                </p:cTn>
                              </p:par>
                            </p:childTnLst>
                          </p:cTn>
                        </p:par>
                        <p:par>
                          <p:cTn id="19" fill="hold">
                            <p:stCondLst>
                              <p:cond delay="18000"/>
                            </p:stCondLst>
                            <p:childTnLst>
                              <p:par>
                                <p:cTn id="20" presetClass="entr" nodeType="afterEffect" presetID="9" grpId="5" fill="hold">
                                  <p:stCondLst>
                                    <p:cond delay="1000"/>
                                  </p:stCondLst>
                                  <p:iterate type="el" backwards="0">
                                    <p:tmAbs val="0"/>
                                  </p:iterate>
                                  <p:childTnLst>
                                    <p:set>
                                      <p:cBhvr>
                                        <p:cTn id="21" fill="hold"/>
                                        <p:tgtEl>
                                          <p:spTgt spid="1170"/>
                                        </p:tgtEl>
                                        <p:attrNameLst>
                                          <p:attrName>style.visibility</p:attrName>
                                        </p:attrNameLst>
                                      </p:cBhvr>
                                      <p:to>
                                        <p:strVal val="visible"/>
                                      </p:to>
                                    </p:set>
                                    <p:animEffect filter="dissolve" transition="in">
                                      <p:cBhvr>
                                        <p:cTn id="22" dur="5000"/>
                                        <p:tgtEl>
                                          <p:spTgt spid="1170"/>
                                        </p:tgtEl>
                                      </p:cBhvr>
                                    </p:animEffect>
                                  </p:childTnLst>
                                </p:cTn>
                              </p:par>
                            </p:childTnLst>
                          </p:cTn>
                        </p:par>
                        <p:par>
                          <p:cTn id="23" fill="hold">
                            <p:stCondLst>
                              <p:cond delay="24000"/>
                            </p:stCondLst>
                            <p:childTnLst>
                              <p:par>
                                <p:cTn id="24" presetClass="entr" nodeType="afterEffect" presetID="9" grpId="6" fill="hold">
                                  <p:stCondLst>
                                    <p:cond delay="0"/>
                                  </p:stCondLst>
                                  <p:iterate type="el" backwards="0">
                                    <p:tmAbs val="0"/>
                                  </p:iterate>
                                  <p:childTnLst>
                                    <p:set>
                                      <p:cBhvr>
                                        <p:cTn id="25" fill="hold"/>
                                        <p:tgtEl>
                                          <p:spTgt spid="1171"/>
                                        </p:tgtEl>
                                        <p:attrNameLst>
                                          <p:attrName>style.visibility</p:attrName>
                                        </p:attrNameLst>
                                      </p:cBhvr>
                                      <p:to>
                                        <p:strVal val="visible"/>
                                      </p:to>
                                    </p:set>
                                    <p:animEffect filter="dissolve" transition="in">
                                      <p:cBhvr>
                                        <p:cTn id="26" dur="5000"/>
                                        <p:tgtEl>
                                          <p:spTgt spid="1171"/>
                                        </p:tgtEl>
                                      </p:cBhvr>
                                    </p:animEffect>
                                  </p:childTnLst>
                                </p:cTn>
                              </p:par>
                            </p:childTnLst>
                          </p:cTn>
                        </p:par>
                        <p:par>
                          <p:cTn id="27" fill="hold">
                            <p:stCondLst>
                              <p:cond delay="29000"/>
                            </p:stCondLst>
                            <p:childTnLst>
                              <p:par>
                                <p:cTn id="28" presetClass="exit" nodeType="afterEffect" presetSubtype="0" presetID="1" grpId="7" fill="hold">
                                  <p:stCondLst>
                                    <p:cond delay="0"/>
                                  </p:stCondLst>
                                  <p:iterate type="el" backwards="0">
                                    <p:tmAbs val="0"/>
                                  </p:iterate>
                                  <p:childTnLst>
                                    <p:set>
                                      <p:cBhvr>
                                        <p:cTn id="29" fill="hold">
                                          <p:stCondLst>
                                            <p:cond delay="0"/>
                                          </p:stCondLst>
                                        </p:cTn>
                                        <p:tgtEl>
                                          <p:spTgt spid="1171"/>
                                        </p:tgtEl>
                                        <p:attrNameLst>
                                          <p:attrName>style.visibility</p:attrName>
                                        </p:attrNameLst>
                                      </p:cBhvr>
                                      <p:to>
                                        <p:strVal val="hidden"/>
                                      </p:to>
                                    </p:set>
                                  </p:childTnLst>
                                </p:cTn>
                              </p:par>
                            </p:childTnLst>
                          </p:cTn>
                        </p:par>
                        <p:par>
                          <p:cTn id="30" fill="hold">
                            <p:stCondLst>
                              <p:cond delay="29000"/>
                            </p:stCondLst>
                            <p:childTnLst>
                              <p:par>
                                <p:cTn id="31" presetClass="exit" nodeType="afterEffect" presetSubtype="0" presetID="1" grpId="8" fill="hold">
                                  <p:stCondLst>
                                    <p:cond delay="0"/>
                                  </p:stCondLst>
                                  <p:iterate type="el" backwards="0">
                                    <p:tmAbs val="0"/>
                                  </p:iterate>
                                  <p:childTnLst>
                                    <p:set>
                                      <p:cBhvr>
                                        <p:cTn id="32" fill="hold">
                                          <p:stCondLst>
                                            <p:cond delay="0"/>
                                          </p:stCondLst>
                                        </p:cTn>
                                        <p:tgtEl>
                                          <p:spTgt spid="1170"/>
                                        </p:tgtEl>
                                        <p:attrNameLst>
                                          <p:attrName>style.visibility</p:attrName>
                                        </p:attrNameLst>
                                      </p:cBhvr>
                                      <p:to>
                                        <p:strVal val="hidden"/>
                                      </p:to>
                                    </p:set>
                                  </p:childTnLst>
                                </p:cTn>
                              </p:par>
                            </p:childTnLst>
                          </p:cTn>
                        </p:par>
                        <p:par>
                          <p:cTn id="33" fill="hold">
                            <p:stCondLst>
                              <p:cond delay="29000"/>
                            </p:stCondLst>
                            <p:childTnLst>
                              <p:par>
                                <p:cTn id="34" presetClass="exit" nodeType="afterEffect" presetSubtype="0" presetID="1" grpId="9" fill="hold">
                                  <p:stCondLst>
                                    <p:cond delay="0"/>
                                  </p:stCondLst>
                                  <p:iterate type="el" backwards="0">
                                    <p:tmAbs val="0"/>
                                  </p:iterate>
                                  <p:childTnLst>
                                    <p:set>
                                      <p:cBhvr>
                                        <p:cTn id="35" fill="hold">
                                          <p:stCondLst>
                                            <p:cond delay="0"/>
                                          </p:stCondLst>
                                        </p:cTn>
                                        <p:tgtEl>
                                          <p:spTgt spid="1168"/>
                                        </p:tgtEl>
                                        <p:attrNameLst>
                                          <p:attrName>style.visibility</p:attrName>
                                        </p:attrNameLst>
                                      </p:cBhvr>
                                      <p:to>
                                        <p:strVal val="hidden"/>
                                      </p:to>
                                    </p:set>
                                  </p:childTnLst>
                                </p:cTn>
                              </p:par>
                            </p:childTnLst>
                          </p:cTn>
                        </p:par>
                        <p:par>
                          <p:cTn id="36" fill="hold">
                            <p:stCondLst>
                              <p:cond delay="29000"/>
                            </p:stCondLst>
                            <p:childTnLst>
                              <p:par>
                                <p:cTn id="37" presetClass="exit" nodeType="afterEffect" presetSubtype="0" presetID="1" grpId="10" fill="hold">
                                  <p:stCondLst>
                                    <p:cond delay="0"/>
                                  </p:stCondLst>
                                  <p:iterate type="el" backwards="0">
                                    <p:tmAbs val="0"/>
                                  </p:iterate>
                                  <p:childTnLst>
                                    <p:set>
                                      <p:cBhvr>
                                        <p:cTn id="38" fill="hold">
                                          <p:stCondLst>
                                            <p:cond delay="0"/>
                                          </p:stCondLst>
                                        </p:cTn>
                                        <p:tgtEl>
                                          <p:spTgt spid="116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9" grpId="4"/>
      <p:bldP build="whole" bldLvl="1" animBg="1" rev="0" advAuto="0" spid="1168" grpId="9"/>
      <p:bldP build="whole" bldLvl="1" animBg="1" rev="0" advAuto="0" spid="1169" grpId="10"/>
      <p:bldP build="whole" bldLvl="1" animBg="1" rev="0" advAuto="0" spid="1167" grpId="1"/>
      <p:bldP build="whole" bldLvl="1" animBg="1" rev="0" advAuto="0" spid="1167" grpId="2"/>
      <p:bldP build="whole" bldLvl="1" animBg="1" rev="0" advAuto="0" spid="1170" grpId="5"/>
      <p:bldP build="whole" bldLvl="1" animBg="1" rev="0" advAuto="0" spid="1168" grpId="3"/>
      <p:bldP build="whole" bldLvl="1" animBg="1" rev="0" advAuto="0" spid="1170" grpId="8"/>
      <p:bldP build="whole" bldLvl="1" animBg="1" rev="0" advAuto="0" spid="1171" grpId="6"/>
      <p:bldP build="whole" bldLvl="1" animBg="1" rev="0" advAuto="0" spid="1171" grpId="7"/>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Numero diapositiva"/>
          <p:cNvSpPr txBox="1"/>
          <p:nvPr>
            <p:ph type="sldNum" sz="quarter" idx="2"/>
          </p:nvPr>
        </p:nvSpPr>
        <p:spPr>
          <a:xfrm>
            <a:off x="11959818" y="6547633"/>
            <a:ext cx="1813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747" name="Raggruppa"/>
          <p:cNvGrpSpPr/>
          <p:nvPr/>
        </p:nvGrpSpPr>
        <p:grpSpPr>
          <a:xfrm>
            <a:off x="1037789" y="667563"/>
            <a:ext cx="9691770" cy="6098511"/>
            <a:chOff x="0" y="-190500"/>
            <a:chExt cx="9691768" cy="6098509"/>
          </a:xfrm>
        </p:grpSpPr>
        <p:pic>
          <p:nvPicPr>
            <p:cNvPr id="740" name="Screenshot 2025-03-17 alle 22.51.20.png" descr="Screenshot 2025-03-17 alle 22.51.20.png"/>
            <p:cNvPicPr>
              <a:picLocks noChangeAspect="1"/>
            </p:cNvPicPr>
            <p:nvPr/>
          </p:nvPicPr>
          <p:blipFill>
            <a:blip r:embed="rId2">
              <a:extLst/>
            </a:blip>
            <a:srcRect l="0" t="10198" r="0" b="0"/>
            <a:stretch>
              <a:fillRect/>
            </a:stretch>
          </p:blipFill>
          <p:spPr>
            <a:xfrm>
              <a:off x="0" y="713170"/>
              <a:ext cx="9691769" cy="5194840"/>
            </a:xfrm>
            <a:prstGeom prst="rect">
              <a:avLst/>
            </a:prstGeom>
            <a:ln w="12700" cap="flat">
              <a:noFill/>
              <a:miter lim="400000"/>
            </a:ln>
            <a:effectLst/>
          </p:spPr>
        </p:pic>
        <p:sp>
          <p:nvSpPr>
            <p:cNvPr id="741" name="Linea"/>
            <p:cNvSpPr/>
            <p:nvPr/>
          </p:nvSpPr>
          <p:spPr>
            <a:xfrm flipV="1">
              <a:off x="7228958" y="1454816"/>
              <a:ext cx="1149598" cy="621894"/>
            </a:xfrm>
            <a:prstGeom prst="line">
              <a:avLst/>
            </a:prstGeom>
            <a:noFill/>
            <a:ln w="25400" cap="flat">
              <a:solidFill>
                <a:schemeClr val="accent1">
                  <a:alpha val="71120"/>
                </a:schemeClr>
              </a:solidFill>
              <a:custDash>
                <a:ds d="200000" sp="200000"/>
              </a:custDash>
              <a:miter lim="400000"/>
              <a:tailEnd type="triangle" w="med" len="med"/>
            </a:ln>
            <a:effectLst/>
          </p:spPr>
          <p:txBody>
            <a:bodyPr wrap="square" lIns="45719" tIns="45719" rIns="45719" bIns="45719" numCol="1" anchor="t">
              <a:noAutofit/>
            </a:bodyPr>
            <a:lstStyle/>
            <a:p>
              <a:pPr/>
            </a:p>
          </p:txBody>
        </p:sp>
        <p:sp>
          <p:nvSpPr>
            <p:cNvPr id="742" name="Linea"/>
            <p:cNvSpPr/>
            <p:nvPr/>
          </p:nvSpPr>
          <p:spPr>
            <a:xfrm flipV="1">
              <a:off x="5145188" y="-80676"/>
              <a:ext cx="1" cy="985254"/>
            </a:xfrm>
            <a:prstGeom prst="line">
              <a:avLst/>
            </a:prstGeom>
            <a:noFill/>
            <a:ln w="25400" cap="flat">
              <a:solidFill>
                <a:schemeClr val="accent1">
                  <a:alpha val="70752"/>
                </a:schemeClr>
              </a:solidFill>
              <a:custDash>
                <a:ds d="200000" sp="200000"/>
              </a:custDash>
              <a:miter lim="400000"/>
              <a:tailEnd type="triangle" w="med" len="med"/>
            </a:ln>
            <a:effectLst/>
          </p:spPr>
          <p:txBody>
            <a:bodyPr wrap="square" lIns="45719" tIns="45719" rIns="45719" bIns="45719" numCol="1" anchor="t">
              <a:noAutofit/>
            </a:bodyPr>
            <a:lstStyle/>
            <a:p>
              <a:pPr/>
            </a:p>
          </p:txBody>
        </p:sp>
        <p:sp>
          <p:nvSpPr>
            <p:cNvPr id="743" name="Cerchio"/>
            <p:cNvSpPr/>
            <p:nvPr/>
          </p:nvSpPr>
          <p:spPr>
            <a:xfrm>
              <a:off x="5004861" y="3204604"/>
              <a:ext cx="104011" cy="104010"/>
            </a:xfrm>
            <a:prstGeom prst="ellipse">
              <a:avLst/>
            </a:prstGeom>
            <a:solidFill>
              <a:schemeClr val="accent1">
                <a:satOff val="-11295"/>
                <a:lumOff val="-10705"/>
              </a:schemeClr>
            </a:solidFill>
            <a:ln w="12700" cap="flat">
              <a:solidFill>
                <a:schemeClr val="accent1"/>
              </a:solidFill>
              <a:prstDash val="solid"/>
              <a:miter lim="800000"/>
            </a:ln>
            <a:effectLst/>
          </p:spPr>
          <p:txBody>
            <a:bodyPr wrap="square" lIns="45719" tIns="45719" rIns="45719" bIns="45719" numCol="1" anchor="ctr">
              <a:noAutofit/>
            </a:bodyPr>
            <a:lstStyle/>
            <a:p>
              <a:pPr/>
            </a:p>
          </p:txBody>
        </p:sp>
        <p:sp>
          <p:nvSpPr>
            <p:cNvPr id="744" name="Cerchio"/>
            <p:cNvSpPr/>
            <p:nvPr/>
          </p:nvSpPr>
          <p:spPr>
            <a:xfrm>
              <a:off x="5029323" y="3314681"/>
              <a:ext cx="104011" cy="104010"/>
            </a:xfrm>
            <a:prstGeom prst="ellipse">
              <a:avLst/>
            </a:prstGeom>
            <a:solidFill>
              <a:schemeClr val="accent1">
                <a:satOff val="-11295"/>
                <a:lumOff val="-10705"/>
              </a:schemeClr>
            </a:solidFill>
            <a:ln w="12700" cap="flat">
              <a:solidFill>
                <a:schemeClr val="accent1"/>
              </a:solidFill>
              <a:prstDash val="solid"/>
              <a:miter lim="800000"/>
            </a:ln>
            <a:effectLst/>
          </p:spPr>
          <p:txBody>
            <a:bodyPr wrap="square" lIns="45719" tIns="45719" rIns="45719" bIns="45719" numCol="1" anchor="ctr">
              <a:noAutofit/>
            </a:bodyPr>
            <a:lstStyle/>
            <a:p>
              <a:pPr/>
            </a:p>
          </p:txBody>
        </p:sp>
        <p:sp>
          <p:nvSpPr>
            <p:cNvPr id="745" name="Cerchio"/>
            <p:cNvSpPr/>
            <p:nvPr/>
          </p:nvSpPr>
          <p:spPr>
            <a:xfrm>
              <a:off x="8384670" y="1356921"/>
              <a:ext cx="104011" cy="104011"/>
            </a:xfrm>
            <a:prstGeom prst="ellipse">
              <a:avLst/>
            </a:prstGeom>
            <a:solidFill>
              <a:schemeClr val="accent1">
                <a:satOff val="-11295"/>
                <a:lumOff val="-10705"/>
              </a:schemeClr>
            </a:solidFill>
            <a:ln w="12700" cap="flat">
              <a:solidFill>
                <a:schemeClr val="accent1"/>
              </a:solidFill>
              <a:prstDash val="solid"/>
              <a:miter lim="800000"/>
            </a:ln>
            <a:effectLst/>
          </p:spPr>
          <p:txBody>
            <a:bodyPr wrap="square" lIns="45719" tIns="45719" rIns="45719" bIns="45719" numCol="1" anchor="ctr">
              <a:noAutofit/>
            </a:bodyPr>
            <a:lstStyle/>
            <a:p>
              <a:pPr/>
            </a:p>
          </p:txBody>
        </p:sp>
        <p:sp>
          <p:nvSpPr>
            <p:cNvPr id="746" name="Cerchio"/>
            <p:cNvSpPr/>
            <p:nvPr/>
          </p:nvSpPr>
          <p:spPr>
            <a:xfrm>
              <a:off x="5087443" y="-190500"/>
              <a:ext cx="104011" cy="104010"/>
            </a:xfrm>
            <a:prstGeom prst="ellipse">
              <a:avLst/>
            </a:prstGeom>
            <a:solidFill>
              <a:schemeClr val="accent1">
                <a:satOff val="-11295"/>
                <a:lumOff val="-10705"/>
              </a:schemeClr>
            </a:solidFill>
            <a:ln w="12700" cap="flat">
              <a:solidFill>
                <a:schemeClr val="accent1"/>
              </a:solidFill>
              <a:prstDash val="solid"/>
              <a:miter lim="800000"/>
            </a:ln>
            <a:effectLst/>
          </p:spPr>
          <p:txBody>
            <a:bodyPr wrap="square" lIns="45719" tIns="45719" rIns="45719" bIns="45719" numCol="1" anchor="ctr">
              <a:noAutofit/>
            </a:bodyPr>
            <a:lstStyle/>
            <a:p>
              <a:pPr/>
            </a:p>
          </p:txBody>
        </p:sp>
      </p:grpSp>
      <p:pic>
        <p:nvPicPr>
          <p:cNvPr id="748" name="Screenshot 2025-03-17 alle 22.51.20.png" descr="Screenshot 2025-03-17 alle 22.51.20.png"/>
          <p:cNvPicPr>
            <a:picLocks noChangeAspect="1"/>
          </p:cNvPicPr>
          <p:nvPr/>
        </p:nvPicPr>
        <p:blipFill>
          <a:blip r:embed="rId2">
            <a:extLst/>
          </a:blip>
          <a:srcRect l="0" t="0" r="0" b="90157"/>
          <a:stretch>
            <a:fillRect/>
          </a:stretch>
        </p:blipFill>
        <p:spPr>
          <a:xfrm>
            <a:off x="838901" y="0"/>
            <a:ext cx="10063576" cy="59120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Nano Imaging Tracker (NIT)"/>
          <p:cNvSpPr txBox="1"/>
          <p:nvPr>
            <p:ph type="title"/>
          </p:nvPr>
        </p:nvSpPr>
        <p:spPr>
          <a:prstGeom prst="rect">
            <a:avLst/>
          </a:prstGeom>
        </p:spPr>
        <p:txBody>
          <a:bodyPr/>
          <a:lstStyle>
            <a:lvl1pPr defTabSz="896111">
              <a:defRPr sz="4214"/>
            </a:lvl1pPr>
          </a:lstStyle>
          <a:p>
            <a:pPr/>
            <a:r>
              <a:t>Nano Imaging Tracker (NIT)</a:t>
            </a:r>
          </a:p>
        </p:txBody>
      </p:sp>
      <p:grpSp>
        <p:nvGrpSpPr>
          <p:cNvPr id="757" name="Raggruppa"/>
          <p:cNvGrpSpPr/>
          <p:nvPr/>
        </p:nvGrpSpPr>
        <p:grpSpPr>
          <a:xfrm>
            <a:off x="2765429" y="4481145"/>
            <a:ext cx="3330571" cy="2107616"/>
            <a:chOff x="-280485" y="0"/>
            <a:chExt cx="3330570" cy="2107614"/>
          </a:xfrm>
        </p:grpSpPr>
        <p:sp>
          <p:nvSpPr>
            <p:cNvPr id="751" name="正方形/長方形 21"/>
            <p:cNvSpPr/>
            <p:nvPr/>
          </p:nvSpPr>
          <p:spPr>
            <a:xfrm>
              <a:off x="1493267" y="676255"/>
              <a:ext cx="203748" cy="203748"/>
            </a:xfrm>
            <a:prstGeom prst="rect">
              <a:avLst/>
            </a:prstGeom>
            <a:solidFill>
              <a:srgbClr val="FFFFFF"/>
            </a:solidFill>
            <a:ln w="12700" cap="flat">
              <a:noFill/>
              <a:miter lim="400000"/>
            </a:ln>
            <a:effectLst/>
          </p:spPr>
          <p:txBody>
            <a:bodyPr wrap="square" lIns="45719" tIns="45719" rIns="45719" bIns="45719" numCol="1" anchor="ctr">
              <a:noAutofit/>
            </a:bodyPr>
            <a:lstStyle/>
            <a:p>
              <a:pPr defTabSz="457200">
                <a:defRPr>
                  <a:solidFill>
                    <a:srgbClr val="FFFFFF"/>
                  </a:solidFill>
                </a:defRPr>
              </a:pPr>
            </a:p>
          </p:txBody>
        </p:sp>
        <p:pic>
          <p:nvPicPr>
            <p:cNvPr id="752" name="pasted-image.pdf" descr="pasted-image.pdf"/>
            <p:cNvPicPr>
              <a:picLocks noChangeAspect="1"/>
            </p:cNvPicPr>
            <p:nvPr/>
          </p:nvPicPr>
          <p:blipFill>
            <a:blip r:embed="rId3">
              <a:extLst/>
            </a:blip>
            <a:srcRect l="4214" t="38221" r="40547" b="4712"/>
            <a:stretch>
              <a:fillRect/>
            </a:stretch>
          </p:blipFill>
          <p:spPr>
            <a:xfrm>
              <a:off x="927619" y="0"/>
              <a:ext cx="2122466" cy="2086023"/>
            </a:xfrm>
            <a:prstGeom prst="rect">
              <a:avLst/>
            </a:prstGeom>
            <a:ln w="12700" cap="flat">
              <a:noFill/>
              <a:miter lim="400000"/>
            </a:ln>
            <a:effectLst/>
          </p:spPr>
        </p:pic>
        <p:pic>
          <p:nvPicPr>
            <p:cNvPr id="753" name="Immagine 190" descr="Immagine 190"/>
            <p:cNvPicPr>
              <a:picLocks noChangeAspect="1"/>
            </p:cNvPicPr>
            <p:nvPr/>
          </p:nvPicPr>
          <p:blipFill>
            <a:blip r:embed="rId4">
              <a:extLst/>
            </a:blip>
            <a:stretch>
              <a:fillRect/>
            </a:stretch>
          </p:blipFill>
          <p:spPr>
            <a:xfrm>
              <a:off x="941899" y="332402"/>
              <a:ext cx="240681" cy="567707"/>
            </a:xfrm>
            <a:prstGeom prst="rect">
              <a:avLst/>
            </a:prstGeom>
            <a:ln w="12700" cap="flat">
              <a:noFill/>
              <a:miter lim="400000"/>
            </a:ln>
            <a:effectLst/>
          </p:spPr>
        </p:pic>
        <p:pic>
          <p:nvPicPr>
            <p:cNvPr id="754" name="Immagine 192" descr="Immagine 192"/>
            <p:cNvPicPr>
              <a:picLocks noChangeAspect="1"/>
            </p:cNvPicPr>
            <p:nvPr/>
          </p:nvPicPr>
          <p:blipFill>
            <a:blip r:embed="rId5">
              <a:extLst/>
            </a:blip>
            <a:stretch>
              <a:fillRect/>
            </a:stretch>
          </p:blipFill>
          <p:spPr>
            <a:xfrm>
              <a:off x="829234" y="908885"/>
              <a:ext cx="429132" cy="1198730"/>
            </a:xfrm>
            <a:prstGeom prst="rect">
              <a:avLst/>
            </a:prstGeom>
            <a:ln w="12700" cap="flat">
              <a:noFill/>
              <a:miter lim="400000"/>
            </a:ln>
            <a:effectLst/>
          </p:spPr>
        </p:pic>
        <p:sp>
          <p:nvSpPr>
            <p:cNvPr id="755" name="Shape 181"/>
            <p:cNvSpPr txBox="1"/>
            <p:nvPr/>
          </p:nvSpPr>
          <p:spPr>
            <a:xfrm>
              <a:off x="-280486" y="199882"/>
              <a:ext cx="1209247" cy="6962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6" tIns="35716" rIns="35716" bIns="35716" numCol="1" anchor="ctr">
              <a:noAutofit/>
            </a:bodyPr>
            <a:lstStyle>
              <a:lvl1pPr algn="ctr" defTabSz="411480">
                <a:lnSpc>
                  <a:spcPct val="80000"/>
                </a:lnSpc>
                <a:spcBef>
                  <a:spcPts val="5200"/>
                </a:spcBef>
                <a:defRPr b="1" sz="2300">
                  <a:solidFill>
                    <a:srgbClr val="AB1701"/>
                  </a:solidFill>
                  <a:effectLst>
                    <a:outerShdw sx="100000" sy="100000" kx="0" ky="0" algn="b" rotWithShape="0" blurRad="25400" dist="12700" dir="0">
                      <a:srgbClr val="FFFFFF">
                        <a:alpha val="45000"/>
                      </a:srgbClr>
                    </a:outerShdw>
                  </a:effectLst>
                </a:defRPr>
              </a:lvl1pPr>
            </a:lstStyle>
            <a:p>
              <a:pPr/>
              <a:r>
                <a:t>heavy nuclei</a:t>
              </a:r>
            </a:p>
          </p:txBody>
        </p:sp>
        <p:sp>
          <p:nvSpPr>
            <p:cNvPr id="756" name="Shape 182"/>
            <p:cNvSpPr txBox="1"/>
            <p:nvPr/>
          </p:nvSpPr>
          <p:spPr>
            <a:xfrm>
              <a:off x="-261971" y="1372917"/>
              <a:ext cx="1042108" cy="7215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6" tIns="35716" rIns="35716" bIns="35716" numCol="1" anchor="ctr">
              <a:noAutofit/>
            </a:bodyPr>
            <a:lstStyle>
              <a:lvl1pPr algn="ctr" defTabSz="411480">
                <a:lnSpc>
                  <a:spcPct val="80000"/>
                </a:lnSpc>
                <a:spcBef>
                  <a:spcPts val="5200"/>
                </a:spcBef>
                <a:defRPr b="1" sz="2300">
                  <a:solidFill>
                    <a:srgbClr val="6076B4"/>
                  </a:solidFill>
                  <a:effectLst>
                    <a:outerShdw sx="100000" sy="100000" kx="0" ky="0" algn="b" rotWithShape="0" blurRad="25400" dist="12700" dir="0">
                      <a:srgbClr val="FFFFFF">
                        <a:alpha val="45000"/>
                      </a:srgbClr>
                    </a:outerShdw>
                  </a:effectLst>
                </a:defRPr>
              </a:lvl1pPr>
            </a:lstStyle>
            <a:p>
              <a:pPr/>
              <a:r>
                <a:t>light nuclei</a:t>
              </a:r>
            </a:p>
          </p:txBody>
        </p:sp>
      </p:grpSp>
      <p:sp>
        <p:nvSpPr>
          <p:cNvPr id="758" name="Numero diapositiva"/>
          <p:cNvSpPr txBox="1"/>
          <p:nvPr>
            <p:ph type="sldNum" sz="quarter" idx="2"/>
          </p:nvPr>
        </p:nvSpPr>
        <p:spPr>
          <a:xfrm>
            <a:off x="11863301" y="6588760"/>
            <a:ext cx="1813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9" name="_3IihS7jyblUn5cPCMEvjQYZwDUu7GozQ2rCEMqHlVxw2_RBVDBPWWxNPzz4kcc8dUDvrAVPvwlsCp-YYUJzRzbCxfy1JiLply6Q_Ww1JGp4iSiAvNc7qDL1XmHyk-MxvOu2GYsV.png" descr="_3IihS7jyblUn5cPCMEvjQYZwDUu7GozQ2rCEMqHlVxw2_RBVDBPWWxNPzz4kcc8dUDvrAVPvwlsCp-YYUJzRzbCxfy1JiLply6Q_Ww1JGp4iSiAvNc7qDL1XmHyk-MxvOu2GYsV.png"/>
          <p:cNvPicPr>
            <a:picLocks noChangeAspect="1"/>
          </p:cNvPicPr>
          <p:nvPr/>
        </p:nvPicPr>
        <p:blipFill>
          <a:blip r:embed="rId6">
            <a:extLst/>
          </a:blip>
          <a:srcRect l="4804" t="0" r="7411" b="0"/>
          <a:stretch>
            <a:fillRect/>
          </a:stretch>
        </p:blipFill>
        <p:spPr>
          <a:xfrm>
            <a:off x="7847840" y="674330"/>
            <a:ext cx="4130487" cy="2277294"/>
          </a:xfrm>
          <a:prstGeom prst="rect">
            <a:avLst/>
          </a:prstGeom>
          <a:ln w="12700">
            <a:miter lim="400000"/>
          </a:ln>
        </p:spPr>
      </p:pic>
      <p:sp>
        <p:nvSpPr>
          <p:cNvPr id="760" name="New production method: finer AgBr crystals (tunable from 20 nm to 80 nm)…"/>
          <p:cNvSpPr txBox="1"/>
          <p:nvPr/>
        </p:nvSpPr>
        <p:spPr>
          <a:xfrm>
            <a:off x="6242796" y="4519245"/>
            <a:ext cx="3657683" cy="2107616"/>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marL="228600" indent="-228600" defTabSz="914400">
              <a:spcBef>
                <a:spcPts val="500"/>
              </a:spcBef>
              <a:buSzPct val="100000"/>
              <a:buFont typeface="Arial"/>
              <a:buChar char="•"/>
              <a:defRPr sz="2200">
                <a:solidFill>
                  <a:srgbClr val="323951"/>
                </a:solidFill>
              </a:defRPr>
            </a:pPr>
            <a:r>
              <a:t>New production method: finer AgBr crystals (tunable from 20 nm to 80 nm)</a:t>
            </a:r>
          </a:p>
          <a:p>
            <a:pPr marL="228600" indent="-228600" defTabSz="914400">
              <a:lnSpc>
                <a:spcPct val="90000"/>
              </a:lnSpc>
              <a:spcBef>
                <a:spcPts val="1000"/>
              </a:spcBef>
              <a:buSzPct val="100000"/>
              <a:buFont typeface="Arial"/>
              <a:buChar char="•"/>
              <a:defRPr sz="2200">
                <a:solidFill>
                  <a:srgbClr val="323951"/>
                </a:solidFill>
              </a:defRPr>
            </a:pPr>
            <a:r>
              <a:t>More than 350 sensitive elements per </a:t>
            </a:r>
            <a14:m>
              <m:oMath>
                <m:r>
                  <a:rPr xmlns:a="http://schemas.openxmlformats.org/drawingml/2006/main" sz="2350" i="1">
                    <a:solidFill>
                      <a:srgbClr val="323951"/>
                    </a:solidFill>
                    <a:latin typeface="Cambria Math" panose="02040503050406030204" pitchFamily="18" charset="0"/>
                  </a:rPr>
                  <m:t>1</m:t>
                </m:r>
                <m:r>
                  <a:rPr xmlns:a="http://schemas.openxmlformats.org/drawingml/2006/main" sz="2350" i="1">
                    <a:solidFill>
                      <a:srgbClr val="323951"/>
                    </a:solidFill>
                    <a:latin typeface="Cambria Math" panose="02040503050406030204" pitchFamily="18" charset="0"/>
                  </a:rPr>
                  <m:t>μ</m:t>
                </m:r>
                <m:sSup>
                  <m:e>
                    <m:r>
                      <a:rPr xmlns:a="http://schemas.openxmlformats.org/drawingml/2006/main" sz="2350" i="1">
                        <a:solidFill>
                          <a:srgbClr val="323951"/>
                        </a:solidFill>
                        <a:latin typeface="Cambria Math" panose="02040503050406030204" pitchFamily="18" charset="0"/>
                      </a:rPr>
                      <m:t>m</m:t>
                    </m:r>
                  </m:e>
                  <m:sup>
                    <m:r>
                      <a:rPr xmlns:a="http://schemas.openxmlformats.org/drawingml/2006/main" sz="2350" i="1">
                        <a:solidFill>
                          <a:srgbClr val="323951"/>
                        </a:solidFill>
                        <a:latin typeface="Cambria Math" panose="02040503050406030204" pitchFamily="18" charset="0"/>
                      </a:rPr>
                      <m:t>3</m:t>
                    </m:r>
                  </m:sup>
                </m:sSup>
              </m:oMath>
            </a14:m>
          </a:p>
        </p:txBody>
      </p:sp>
      <p:pic>
        <p:nvPicPr>
          <p:cNvPr id="761" name="Immagine 15" descr="Immagine 15"/>
          <p:cNvPicPr>
            <a:picLocks noChangeAspect="1"/>
          </p:cNvPicPr>
          <p:nvPr/>
        </p:nvPicPr>
        <p:blipFill>
          <a:blip r:embed="rId7">
            <a:extLst/>
          </a:blip>
          <a:srcRect l="52724" t="5255" r="0" b="0"/>
          <a:stretch>
            <a:fillRect/>
          </a:stretch>
        </p:blipFill>
        <p:spPr>
          <a:xfrm>
            <a:off x="108696" y="4067232"/>
            <a:ext cx="2746020" cy="2859093"/>
          </a:xfrm>
          <a:prstGeom prst="rect">
            <a:avLst/>
          </a:prstGeom>
          <a:ln w="12700">
            <a:miter lim="400000"/>
          </a:ln>
        </p:spPr>
      </p:pic>
      <p:pic>
        <p:nvPicPr>
          <p:cNvPr id="762" name="Immagine 4" descr="Immagine 4"/>
          <p:cNvPicPr>
            <a:picLocks noChangeAspect="1"/>
          </p:cNvPicPr>
          <p:nvPr/>
        </p:nvPicPr>
        <p:blipFill>
          <a:blip r:embed="rId8">
            <a:extLst/>
          </a:blip>
          <a:stretch>
            <a:fillRect/>
          </a:stretch>
        </p:blipFill>
        <p:spPr>
          <a:xfrm>
            <a:off x="-1" y="1075068"/>
            <a:ext cx="1654060" cy="1202018"/>
          </a:xfrm>
          <a:prstGeom prst="rect">
            <a:avLst/>
          </a:prstGeom>
          <a:ln w="12700">
            <a:miter lim="400000"/>
          </a:ln>
        </p:spPr>
      </p:pic>
      <p:pic>
        <p:nvPicPr>
          <p:cNvPr id="763" name="Picture 4" descr="Picture 4"/>
          <p:cNvPicPr>
            <a:picLocks noChangeAspect="1"/>
          </p:cNvPicPr>
          <p:nvPr/>
        </p:nvPicPr>
        <p:blipFill>
          <a:blip r:embed="rId9">
            <a:extLst/>
          </a:blip>
          <a:srcRect l="0" t="15717" r="0" b="0"/>
          <a:stretch>
            <a:fillRect/>
          </a:stretch>
        </p:blipFill>
        <p:spPr>
          <a:xfrm>
            <a:off x="10072674" y="4838735"/>
            <a:ext cx="1711376" cy="1920818"/>
          </a:xfrm>
          <a:prstGeom prst="rect">
            <a:avLst/>
          </a:prstGeom>
          <a:ln w="12700">
            <a:miter lim="400000"/>
          </a:ln>
        </p:spPr>
      </p:pic>
      <p:sp>
        <p:nvSpPr>
          <p:cNvPr id="764" name="CasellaDiTesto 3"/>
          <p:cNvSpPr txBox="1"/>
          <p:nvPr/>
        </p:nvSpPr>
        <p:spPr>
          <a:xfrm>
            <a:off x="9791932" y="4569495"/>
            <a:ext cx="2270757"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b="1" i="1" sz="1200">
                <a:latin typeface="Avenir Next LT Pro"/>
                <a:ea typeface="Avenir Next LT Pro"/>
                <a:cs typeface="Avenir Next LT Pro"/>
                <a:sym typeface="Avenir Next LT Pro"/>
              </a:defRPr>
            </a:lvl1pPr>
          </a:lstStyle>
          <a:p>
            <a:pPr/>
            <a:r>
              <a:t>Undeveloped NIT sample </a:t>
            </a:r>
          </a:p>
        </p:txBody>
      </p:sp>
      <p:sp>
        <p:nvSpPr>
          <p:cNvPr id="765" name="CasellaDiTesto 10"/>
          <p:cNvSpPr txBox="1"/>
          <p:nvPr/>
        </p:nvSpPr>
        <p:spPr>
          <a:xfrm>
            <a:off x="12301113" y="3612053"/>
            <a:ext cx="3122473"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900">
                <a:solidFill>
                  <a:srgbClr val="111111"/>
                </a:solidFill>
                <a:latin typeface="Roboto"/>
                <a:ea typeface="Roboto"/>
                <a:cs typeface="Roboto"/>
                <a:sym typeface="Roboto"/>
              </a:defRPr>
            </a:pPr>
            <a:r>
              <a:t>From: </a:t>
            </a:r>
            <a:r>
              <a:rPr u="sng">
                <a:solidFill>
                  <a:srgbClr val="5E85A8"/>
                </a:solidFill>
                <a:uFill>
                  <a:solidFill>
                    <a:srgbClr val="5E85A8"/>
                  </a:solidFill>
                </a:uFill>
                <a:hlinkClick r:id="rId10" invalidUrl="" action="" tgtFrame="" tooltip="" history="1" highlightClick="0" endSnd="0"/>
              </a:rPr>
              <a:t>Asada T. et al. Prog. </a:t>
            </a:r>
            <a:r>
              <a:rPr u="sng">
                <a:solidFill>
                  <a:srgbClr val="5E85A8"/>
                </a:solidFill>
                <a:uFill>
                  <a:solidFill>
                    <a:srgbClr val="5E85A8"/>
                  </a:solidFill>
                </a:uFill>
                <a:hlinkClick r:id="rId10" invalidUrl="" action="" tgtFrame="" tooltip="" history="1" highlightClick="0" endSnd="0"/>
              </a:rPr>
              <a:t>Theor</a:t>
            </a:r>
            <a:r>
              <a:rPr u="sng">
                <a:solidFill>
                  <a:srgbClr val="5E85A8"/>
                </a:solidFill>
                <a:uFill>
                  <a:solidFill>
                    <a:srgbClr val="5E85A8"/>
                  </a:solidFill>
                </a:uFill>
                <a:hlinkClick r:id="rId10" invalidUrl="" action="" tgtFrame="" tooltip="" history="1" highlightClick="0" endSnd="0"/>
              </a:rPr>
              <a:t>. Exp. Phys. 2015</a:t>
            </a:r>
          </a:p>
        </p:txBody>
      </p:sp>
      <p:sp>
        <p:nvSpPr>
          <p:cNvPr id="766" name="Nano Imaging Trackers (NIT) are a novel kind of nanometric nuclear emulsion films that were designed to achieve a directional direct detection of WIMP-induced nuclear recoils"/>
          <p:cNvSpPr txBox="1"/>
          <p:nvPr/>
        </p:nvSpPr>
        <p:spPr>
          <a:xfrm>
            <a:off x="1654058" y="885853"/>
            <a:ext cx="6193783" cy="1433086"/>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marL="228600" indent="-228600" defTabSz="914400">
              <a:spcBef>
                <a:spcPts val="500"/>
              </a:spcBef>
              <a:buSzPct val="100000"/>
              <a:buFont typeface="Arial"/>
              <a:buChar char="•"/>
              <a:defRPr sz="2100">
                <a:solidFill>
                  <a:srgbClr val="323951"/>
                </a:solidFill>
              </a:defRPr>
            </a:lvl1pPr>
          </a:lstStyle>
          <a:p>
            <a:pPr/>
            <a:r>
              <a:t>Nano Imaging Trackers (NIT) are a novel kind of nanometric nuclear emulsion films that were designed to achieve a directional direct detection of WIMP-induced nuclear recoils</a:t>
            </a:r>
          </a:p>
        </p:txBody>
      </p:sp>
      <p:grpSp>
        <p:nvGrpSpPr>
          <p:cNvPr id="769" name="Gruppo 3"/>
          <p:cNvGrpSpPr/>
          <p:nvPr/>
        </p:nvGrpSpPr>
        <p:grpSpPr>
          <a:xfrm>
            <a:off x="7932013" y="2859394"/>
            <a:ext cx="4130676" cy="1505320"/>
            <a:chOff x="0" y="0"/>
            <a:chExt cx="4130675" cy="1505319"/>
          </a:xfrm>
        </p:grpSpPr>
        <p:pic>
          <p:nvPicPr>
            <p:cNvPr id="767" name="Immagine 6" descr="Immagine 6"/>
            <p:cNvPicPr>
              <a:picLocks noChangeAspect="1"/>
            </p:cNvPicPr>
            <p:nvPr/>
          </p:nvPicPr>
          <p:blipFill>
            <a:blip r:embed="rId11">
              <a:extLst/>
            </a:blip>
            <a:srcRect l="0" t="0" r="3531" b="18662"/>
            <a:stretch>
              <a:fillRect/>
            </a:stretch>
          </p:blipFill>
          <p:spPr>
            <a:xfrm>
              <a:off x="0" y="0"/>
              <a:ext cx="3976783" cy="1192093"/>
            </a:xfrm>
            <a:prstGeom prst="rect">
              <a:avLst/>
            </a:prstGeom>
            <a:ln w="9525" cap="flat">
              <a:solidFill>
                <a:srgbClr val="0070C0"/>
              </a:solidFill>
              <a:prstDash val="solid"/>
              <a:round/>
            </a:ln>
            <a:effectLst/>
          </p:spPr>
        </p:pic>
        <p:sp>
          <p:nvSpPr>
            <p:cNvPr id="768" name="CasellaDiTesto 7"/>
            <p:cNvSpPr txBox="1"/>
            <p:nvPr/>
          </p:nvSpPr>
          <p:spPr>
            <a:xfrm>
              <a:off x="0" y="1250838"/>
              <a:ext cx="4130676" cy="254482"/>
            </a:xfrm>
            <a:prstGeom prst="rect">
              <a:avLst/>
            </a:prstGeom>
            <a:noFill/>
            <a:ln w="9525" cap="flat">
              <a:solidFill>
                <a:srgbClr val="0070C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ctr" defTabSz="914400">
                <a:defRPr sz="1000">
                  <a:solidFill>
                    <a:srgbClr val="0070C0"/>
                  </a:solidFill>
                  <a:latin typeface="Avenir Next LT Pro"/>
                  <a:ea typeface="Avenir Next LT Pro"/>
                  <a:cs typeface="Avenir Next LT Pro"/>
                  <a:sym typeface="Avenir Next LT Pro"/>
                </a:defRPr>
              </a:pPr>
              <a:r>
                <a:t>From</a:t>
              </a:r>
              <a:r>
                <a:rPr>
                  <a:solidFill>
                    <a:srgbClr val="BC94C5"/>
                  </a:solidFill>
                </a:rPr>
                <a:t>: </a:t>
              </a:r>
              <a:r>
                <a:rPr u="sng">
                  <a:solidFill>
                    <a:srgbClr val="5E85A8"/>
                  </a:solidFill>
                  <a:uFill>
                    <a:solidFill>
                      <a:srgbClr val="5E85A8"/>
                    </a:solidFill>
                  </a:uFill>
                  <a:hlinkClick r:id="rId12" invalidUrl="" action="" tgtFrame="" tooltip="" history="1" highlightClick="0" endSnd="0"/>
                </a:rPr>
                <a:t>G. De Lellis et al., Journal of </a:t>
              </a:r>
              <a:r>
                <a:rPr u="sng">
                  <a:solidFill>
                    <a:srgbClr val="5E85A8"/>
                  </a:solidFill>
                  <a:uFill>
                    <a:solidFill>
                      <a:srgbClr val="5E85A8"/>
                    </a:solidFill>
                  </a:uFill>
                  <a:hlinkClick r:id="rId12" invalidUrl="" action="" tgtFrame="" tooltip="" history="1" highlightClick="0" endSnd="0"/>
                </a:rPr>
                <a:t>Instrumentation</a:t>
              </a:r>
            </a:p>
          </p:txBody>
        </p:sp>
      </p:grpSp>
      <p:sp>
        <p:nvSpPr>
          <p:cNvPr id="770" name="CasellaDiTesto 16"/>
          <p:cNvSpPr txBox="1"/>
          <p:nvPr/>
        </p:nvSpPr>
        <p:spPr>
          <a:xfrm>
            <a:off x="7886952" y="527812"/>
            <a:ext cx="3315541"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b="1" i="1" sz="1200">
                <a:latin typeface="Avenir Next LT Pro"/>
                <a:ea typeface="Avenir Next LT Pro"/>
                <a:cs typeface="Avenir Next LT Pro"/>
                <a:sym typeface="Avenir Next LT Pro"/>
              </a:defRPr>
            </a:lvl1pPr>
          </a:lstStyle>
          <a:p>
            <a:pPr/>
            <a:r>
              <a:t>Example of a track in a nuclear emulsion</a:t>
            </a:r>
          </a:p>
        </p:txBody>
      </p:sp>
      <p:sp>
        <p:nvSpPr>
          <p:cNvPr id="771" name="Large number of silver halide crystals (AgBr) dispersed in an organic gelatine binder…"/>
          <p:cNvSpPr txBox="1"/>
          <p:nvPr/>
        </p:nvSpPr>
        <p:spPr>
          <a:xfrm>
            <a:off x="0" y="2420538"/>
            <a:ext cx="7847842" cy="164669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marL="228600" indent="-228600" defTabSz="914400">
              <a:spcBef>
                <a:spcPts val="500"/>
              </a:spcBef>
              <a:buSzPct val="100000"/>
              <a:buFont typeface="Arial"/>
              <a:buChar char="•"/>
              <a:defRPr sz="2100">
                <a:solidFill>
                  <a:srgbClr val="323951"/>
                </a:solidFill>
              </a:defRPr>
            </a:pPr>
            <a:r>
              <a:t>Large number of silver halide crystals (AgBr) dispersed in an organic gelatine binder</a:t>
            </a:r>
          </a:p>
          <a:p>
            <a:pPr marL="228600" indent="-228600" defTabSz="914400">
              <a:spcBef>
                <a:spcPts val="500"/>
              </a:spcBef>
              <a:buSzPct val="100000"/>
              <a:buFont typeface="Arial"/>
              <a:buChar char="•"/>
              <a:defRPr sz="2100">
                <a:solidFill>
                  <a:srgbClr val="323951"/>
                </a:solidFill>
              </a:defRPr>
            </a:pPr>
            <a:r>
              <a:t>Passage of charged particle produces latent image</a:t>
            </a:r>
          </a:p>
          <a:p>
            <a:pPr marL="228600" indent="-228600" defTabSz="914400">
              <a:spcBef>
                <a:spcPts val="500"/>
              </a:spcBef>
              <a:buSzPct val="100000"/>
              <a:buFont typeface="Arial"/>
              <a:buChar char="•"/>
              <a:defRPr sz="2100">
                <a:solidFill>
                  <a:srgbClr val="323951"/>
                </a:solidFill>
              </a:defRPr>
            </a:pPr>
            <a:r>
              <a:t>Signal amplification after chemical development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5" name="Screenshot 2025-02-27 alle 14.50.02.png" descr="Screenshot 2025-02-27 alle 14.50.02.png"/>
          <p:cNvPicPr>
            <a:picLocks noChangeAspect="1"/>
          </p:cNvPicPr>
          <p:nvPr/>
        </p:nvPicPr>
        <p:blipFill>
          <a:blip r:embed="rId2">
            <a:extLst/>
          </a:blip>
          <a:srcRect l="0" t="12324" r="0" b="9358"/>
          <a:stretch>
            <a:fillRect/>
          </a:stretch>
        </p:blipFill>
        <p:spPr>
          <a:xfrm>
            <a:off x="896964" y="1115171"/>
            <a:ext cx="10628931" cy="4627658"/>
          </a:xfrm>
          <a:prstGeom prst="rect">
            <a:avLst/>
          </a:prstGeom>
          <a:ln w="12700">
            <a:miter lim="400000"/>
          </a:ln>
        </p:spPr>
      </p:pic>
      <p:sp>
        <p:nvSpPr>
          <p:cNvPr id="776" name="Self-production of nuclear emulsion device"/>
          <p:cNvSpPr txBox="1"/>
          <p:nvPr>
            <p:ph type="title"/>
          </p:nvPr>
        </p:nvSpPr>
        <p:spPr>
          <a:prstGeom prst="rect">
            <a:avLst/>
          </a:prstGeom>
        </p:spPr>
        <p:txBody>
          <a:bodyPr/>
          <a:lstStyle>
            <a:lvl1pPr defTabSz="896111">
              <a:defRPr sz="4214"/>
            </a:lvl1pPr>
          </a:lstStyle>
          <a:p>
            <a:pPr/>
            <a:r>
              <a:t>Self-production of nuclear emulsion device</a:t>
            </a:r>
          </a:p>
        </p:txBody>
      </p:sp>
      <p:sp>
        <p:nvSpPr>
          <p:cNvPr id="777" name="Numero diapositiva"/>
          <p:cNvSpPr txBox="1"/>
          <p:nvPr>
            <p:ph type="sldNum" sz="quarter" idx="2"/>
          </p:nvPr>
        </p:nvSpPr>
        <p:spPr>
          <a:xfrm>
            <a:off x="11863301" y="6588760"/>
            <a:ext cx="1813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78" name="直線コネクタ 4"/>
          <p:cNvSpPr/>
          <p:nvPr/>
        </p:nvSpPr>
        <p:spPr>
          <a:xfrm>
            <a:off x="9131300" y="4144390"/>
            <a:ext cx="512626" cy="431801"/>
          </a:xfrm>
          <a:prstGeom prst="line">
            <a:avLst/>
          </a:prstGeom>
          <a:ln w="28575">
            <a:solidFill>
              <a:srgbClr val="000000"/>
            </a:solidFill>
            <a:miter/>
          </a:ln>
        </p:spPr>
        <p:txBody>
          <a:bodyPr lIns="45719" rIns="45719"/>
          <a:lstStyle/>
          <a:p>
            <a:pPr defTabSz="914400"/>
          </a:p>
        </p:txBody>
      </p:sp>
      <p:sp>
        <p:nvSpPr>
          <p:cNvPr id="779" name="テキスト ボックス 5"/>
          <p:cNvSpPr txBox="1"/>
          <p:nvPr/>
        </p:nvSpPr>
        <p:spPr>
          <a:xfrm>
            <a:off x="9638395" y="4127377"/>
            <a:ext cx="1630208" cy="459741"/>
          </a:xfrm>
          <a:prstGeom prst="rect">
            <a:avLst/>
          </a:prstGeom>
          <a:solidFill>
            <a:srgbClr val="DDDDDD"/>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b="1" sz="2400"/>
            </a:lvl1pPr>
          </a:lstStyle>
          <a:p>
            <a:pPr/>
            <a:r>
              <a:t>Nagoya Site</a:t>
            </a:r>
          </a:p>
        </p:txBody>
      </p:sp>
      <p:sp>
        <p:nvSpPr>
          <p:cNvPr id="780" name="テキスト ボックス 7"/>
          <p:cNvSpPr txBox="1"/>
          <p:nvPr/>
        </p:nvSpPr>
        <p:spPr>
          <a:xfrm>
            <a:off x="490692" y="3363355"/>
            <a:ext cx="1630209" cy="459741"/>
          </a:xfrm>
          <a:prstGeom prst="rect">
            <a:avLst/>
          </a:prstGeom>
          <a:solidFill>
            <a:srgbClr val="DDDDDD"/>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b="1" sz="2400"/>
            </a:lvl1pPr>
          </a:lstStyle>
          <a:p>
            <a:pPr/>
            <a:r>
              <a:t>LNGS Site</a:t>
            </a:r>
          </a:p>
        </p:txBody>
      </p:sp>
      <p:sp>
        <p:nvSpPr>
          <p:cNvPr id="781" name="直線コネクタ 8"/>
          <p:cNvSpPr/>
          <p:nvPr/>
        </p:nvSpPr>
        <p:spPr>
          <a:xfrm flipV="1">
            <a:off x="2124795" y="3874996"/>
            <a:ext cx="863601" cy="244721"/>
          </a:xfrm>
          <a:prstGeom prst="line">
            <a:avLst/>
          </a:prstGeom>
          <a:ln w="28575">
            <a:solidFill>
              <a:srgbClr val="000000"/>
            </a:solidFill>
            <a:miter/>
          </a:ln>
        </p:spPr>
        <p:txBody>
          <a:bodyPr lIns="45719" rIns="45719"/>
          <a:lstStyle/>
          <a:p>
            <a:pPr defTabSz="914400"/>
          </a:p>
        </p:txBody>
      </p:sp>
      <p:pic>
        <p:nvPicPr>
          <p:cNvPr id="782" name="図 10" descr="図 10"/>
          <p:cNvPicPr>
            <a:picLocks noChangeAspect="1"/>
          </p:cNvPicPr>
          <p:nvPr/>
        </p:nvPicPr>
        <p:blipFill>
          <a:blip r:embed="rId3">
            <a:extLst/>
          </a:blip>
          <a:stretch>
            <a:fillRect/>
          </a:stretch>
        </p:blipFill>
        <p:spPr>
          <a:xfrm>
            <a:off x="8960670" y="4587117"/>
            <a:ext cx="2565401" cy="1924052"/>
          </a:xfrm>
          <a:prstGeom prst="rect">
            <a:avLst/>
          </a:prstGeom>
          <a:ln w="12700">
            <a:miter lim="400000"/>
          </a:ln>
        </p:spPr>
      </p:pic>
      <p:pic>
        <p:nvPicPr>
          <p:cNvPr id="783" name="図 12" descr="図 12"/>
          <p:cNvPicPr>
            <a:picLocks noChangeAspect="1"/>
          </p:cNvPicPr>
          <p:nvPr/>
        </p:nvPicPr>
        <p:blipFill>
          <a:blip r:embed="rId4">
            <a:extLst/>
          </a:blip>
          <a:stretch>
            <a:fillRect/>
          </a:stretch>
        </p:blipFill>
        <p:spPr>
          <a:xfrm>
            <a:off x="0" y="3823096"/>
            <a:ext cx="2486751" cy="1865065"/>
          </a:xfrm>
          <a:prstGeom prst="rect">
            <a:avLst/>
          </a:prstGeom>
          <a:ln w="12700">
            <a:miter lim="400000"/>
          </a:ln>
        </p:spPr>
      </p:pic>
      <p:pic>
        <p:nvPicPr>
          <p:cNvPr id="784" name="filmato-incollato.png" descr="filmato-incollato.png"/>
          <p:cNvPicPr>
            <a:picLocks noChangeAspect="1"/>
          </p:cNvPicPr>
          <p:nvPr/>
        </p:nvPicPr>
        <p:blipFill>
          <a:blip r:embed="rId5">
            <a:extLst/>
          </a:blip>
          <a:stretch>
            <a:fillRect/>
          </a:stretch>
        </p:blipFill>
        <p:spPr>
          <a:xfrm>
            <a:off x="9535264" y="2866581"/>
            <a:ext cx="1836470" cy="1124838"/>
          </a:xfrm>
          <a:prstGeom prst="rect">
            <a:avLst/>
          </a:prstGeom>
          <a:ln w="12700">
            <a:miter lim="400000"/>
          </a:ln>
        </p:spPr>
      </p:pic>
      <p:pic>
        <p:nvPicPr>
          <p:cNvPr id="785" name="LOGO_INFN_CON_NOME_ESTESO.png" descr="LOGO_INFN_CON_NOME_ESTESO.png"/>
          <p:cNvPicPr>
            <a:picLocks noChangeAspect="1"/>
          </p:cNvPicPr>
          <p:nvPr/>
        </p:nvPicPr>
        <p:blipFill>
          <a:blip r:embed="rId6">
            <a:extLst/>
          </a:blip>
          <a:stretch>
            <a:fillRect/>
          </a:stretch>
        </p:blipFill>
        <p:spPr>
          <a:xfrm>
            <a:off x="-90339" y="5591118"/>
            <a:ext cx="2166077" cy="126688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7" name="Self-production of nuclear emulsion"/>
          <p:cNvSpPr txBox="1"/>
          <p:nvPr>
            <p:ph type="title"/>
          </p:nvPr>
        </p:nvSpPr>
        <p:spPr>
          <a:prstGeom prst="rect">
            <a:avLst/>
          </a:prstGeom>
        </p:spPr>
        <p:txBody>
          <a:bodyPr/>
          <a:lstStyle>
            <a:lvl1pPr defTabSz="896111">
              <a:defRPr sz="4214"/>
            </a:lvl1pPr>
          </a:lstStyle>
          <a:p>
            <a:pPr/>
            <a:r>
              <a:t>Self-production of nuclear emulsion</a:t>
            </a:r>
          </a:p>
        </p:txBody>
      </p:sp>
      <p:sp>
        <p:nvSpPr>
          <p:cNvPr id="788" name="Numero diapositiva"/>
          <p:cNvSpPr txBox="1"/>
          <p:nvPr>
            <p:ph type="sldNum" sz="quarter" idx="2"/>
          </p:nvPr>
        </p:nvSpPr>
        <p:spPr>
          <a:xfrm>
            <a:off x="11863301" y="6588760"/>
            <a:ext cx="1813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799" name="グループ化 9"/>
          <p:cNvGrpSpPr/>
          <p:nvPr/>
        </p:nvGrpSpPr>
        <p:grpSpPr>
          <a:xfrm>
            <a:off x="5812566" y="3938084"/>
            <a:ext cx="6405446" cy="2333798"/>
            <a:chOff x="0" y="0"/>
            <a:chExt cx="6405445" cy="2333797"/>
          </a:xfrm>
        </p:grpSpPr>
        <p:sp>
          <p:nvSpPr>
            <p:cNvPr id="789" name="テキスト ボックス 10"/>
            <p:cNvSpPr txBox="1"/>
            <p:nvPr/>
          </p:nvSpPr>
          <p:spPr>
            <a:xfrm>
              <a:off x="3062992" y="1987127"/>
              <a:ext cx="1284609"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914400">
                <a:defRPr b="1" sz="1600">
                  <a:latin typeface="+mj-lt"/>
                  <a:ea typeface="+mj-ea"/>
                  <a:cs typeface="+mj-cs"/>
                  <a:sym typeface="Helvetica"/>
                </a:defRPr>
              </a:lvl1pPr>
            </a:lstStyle>
            <a:p>
              <a:pPr/>
              <a:r>
                <a:t>500nm</a:t>
              </a:r>
            </a:p>
          </p:txBody>
        </p:sp>
        <p:grpSp>
          <p:nvGrpSpPr>
            <p:cNvPr id="796" name="グループ化 23"/>
            <p:cNvGrpSpPr/>
            <p:nvPr/>
          </p:nvGrpSpPr>
          <p:grpSpPr>
            <a:xfrm>
              <a:off x="-1" y="-1"/>
              <a:ext cx="5782409" cy="2172565"/>
              <a:chOff x="0" y="0"/>
              <a:chExt cx="5782407" cy="2172563"/>
            </a:xfrm>
          </p:grpSpPr>
          <p:pic>
            <p:nvPicPr>
              <p:cNvPr id="790" name="Picture 2" descr="Picture 2"/>
              <p:cNvPicPr>
                <a:picLocks noChangeAspect="1"/>
              </p:cNvPicPr>
              <p:nvPr/>
            </p:nvPicPr>
            <p:blipFill>
              <a:blip r:embed="rId2">
                <a:extLst/>
              </a:blip>
              <a:srcRect l="8855" t="0" r="0" b="10352"/>
              <a:stretch>
                <a:fillRect/>
              </a:stretch>
            </p:blipFill>
            <p:spPr>
              <a:xfrm>
                <a:off x="-1" y="14199"/>
                <a:ext cx="1931177" cy="1974524"/>
              </a:xfrm>
              <a:prstGeom prst="rect">
                <a:avLst/>
              </a:prstGeom>
              <a:ln w="12700" cap="flat">
                <a:noFill/>
                <a:miter lim="400000"/>
              </a:ln>
              <a:effectLst/>
            </p:spPr>
          </p:pic>
          <p:pic>
            <p:nvPicPr>
              <p:cNvPr id="791" name="Picture 4" descr="Picture 4"/>
              <p:cNvPicPr>
                <a:picLocks noChangeAspect="1"/>
              </p:cNvPicPr>
              <p:nvPr/>
            </p:nvPicPr>
            <p:blipFill>
              <a:blip r:embed="rId3">
                <a:extLst/>
              </a:blip>
              <a:srcRect l="15575" t="10752" r="40531" b="46236"/>
              <a:stretch>
                <a:fillRect/>
              </a:stretch>
            </p:blipFill>
            <p:spPr>
              <a:xfrm>
                <a:off x="1951772" y="-1"/>
                <a:ext cx="1938377" cy="1974524"/>
              </a:xfrm>
              <a:prstGeom prst="rect">
                <a:avLst/>
              </a:prstGeom>
              <a:ln w="12700" cap="flat">
                <a:noFill/>
                <a:miter lim="400000"/>
              </a:ln>
              <a:effectLst/>
            </p:spPr>
          </p:pic>
          <p:sp>
            <p:nvSpPr>
              <p:cNvPr id="792" name="直線コネクタ 16"/>
              <p:cNvSpPr/>
              <p:nvPr/>
            </p:nvSpPr>
            <p:spPr>
              <a:xfrm>
                <a:off x="2233712" y="2172563"/>
                <a:ext cx="751428" cy="1"/>
              </a:xfrm>
              <a:prstGeom prst="line">
                <a:avLst/>
              </a:prstGeom>
              <a:noFill/>
              <a:ln w="38100" cap="flat">
                <a:solidFill>
                  <a:srgbClr val="000000"/>
                </a:solidFill>
                <a:prstDash val="solid"/>
                <a:miter lim="800000"/>
              </a:ln>
              <a:effectLst/>
            </p:spPr>
            <p:txBody>
              <a:bodyPr wrap="square" lIns="45719" tIns="45719" rIns="45719" bIns="45719" numCol="1" anchor="t">
                <a:noAutofit/>
              </a:bodyPr>
              <a:lstStyle/>
              <a:p>
                <a:pPr defTabSz="914400"/>
              </a:p>
            </p:txBody>
          </p:sp>
          <p:pic>
            <p:nvPicPr>
              <p:cNvPr id="793" name="図 1" descr="図 1"/>
              <p:cNvPicPr>
                <a:picLocks noChangeAspect="1"/>
              </p:cNvPicPr>
              <p:nvPr/>
            </p:nvPicPr>
            <p:blipFill>
              <a:blip r:embed="rId4">
                <a:extLst/>
              </a:blip>
              <a:srcRect l="88022" t="75555" r="1450" b="10619"/>
              <a:stretch>
                <a:fillRect/>
              </a:stretch>
            </p:blipFill>
            <p:spPr>
              <a:xfrm>
                <a:off x="3890147" y="14282"/>
                <a:ext cx="1892261" cy="1972846"/>
              </a:xfrm>
              <a:prstGeom prst="rect">
                <a:avLst/>
              </a:prstGeom>
              <a:ln w="12700" cap="flat">
                <a:noFill/>
                <a:miter lim="400000"/>
              </a:ln>
              <a:effectLst/>
            </p:spPr>
          </p:pic>
          <p:sp>
            <p:nvSpPr>
              <p:cNvPr id="794" name="直線コネクタ 18"/>
              <p:cNvSpPr/>
              <p:nvPr/>
            </p:nvSpPr>
            <p:spPr>
              <a:xfrm>
                <a:off x="286985" y="2172563"/>
                <a:ext cx="751428" cy="1"/>
              </a:xfrm>
              <a:prstGeom prst="line">
                <a:avLst/>
              </a:prstGeom>
              <a:noFill/>
              <a:ln w="38100" cap="flat">
                <a:solidFill>
                  <a:srgbClr val="000000"/>
                </a:solidFill>
                <a:prstDash val="solid"/>
                <a:miter lim="800000"/>
              </a:ln>
              <a:effectLst/>
            </p:spPr>
            <p:txBody>
              <a:bodyPr wrap="square" lIns="45719" tIns="45719" rIns="45719" bIns="45719" numCol="1" anchor="t">
                <a:noAutofit/>
              </a:bodyPr>
              <a:lstStyle/>
              <a:p>
                <a:pPr defTabSz="914400"/>
              </a:p>
            </p:txBody>
          </p:sp>
          <p:sp>
            <p:nvSpPr>
              <p:cNvPr id="795" name="直線コネクタ 19"/>
              <p:cNvSpPr/>
              <p:nvPr/>
            </p:nvSpPr>
            <p:spPr>
              <a:xfrm>
                <a:off x="4180441" y="2172563"/>
                <a:ext cx="751428" cy="1"/>
              </a:xfrm>
              <a:prstGeom prst="line">
                <a:avLst/>
              </a:prstGeom>
              <a:noFill/>
              <a:ln w="38100" cap="flat">
                <a:solidFill>
                  <a:srgbClr val="000000"/>
                </a:solidFill>
                <a:prstDash val="solid"/>
                <a:miter lim="800000"/>
              </a:ln>
              <a:effectLst/>
            </p:spPr>
            <p:txBody>
              <a:bodyPr wrap="square" lIns="45719" tIns="45719" rIns="45719" bIns="45719" numCol="1" anchor="t">
                <a:noAutofit/>
              </a:bodyPr>
              <a:lstStyle/>
              <a:p>
                <a:pPr defTabSz="914400"/>
              </a:p>
            </p:txBody>
          </p:sp>
        </p:grpSp>
        <p:sp>
          <p:nvSpPr>
            <p:cNvPr id="797" name="テキスト ボックス 12"/>
            <p:cNvSpPr txBox="1"/>
            <p:nvPr/>
          </p:nvSpPr>
          <p:spPr>
            <a:xfrm>
              <a:off x="1218872" y="2001057"/>
              <a:ext cx="1284609"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914400">
                <a:defRPr b="1" sz="1600">
                  <a:latin typeface="+mj-lt"/>
                  <a:ea typeface="+mj-ea"/>
                  <a:cs typeface="+mj-cs"/>
                  <a:sym typeface="Helvetica"/>
                </a:defRPr>
              </a:lvl1pPr>
            </a:lstStyle>
            <a:p>
              <a:pPr/>
              <a:r>
                <a:t>500nm</a:t>
              </a:r>
            </a:p>
          </p:txBody>
        </p:sp>
        <p:sp>
          <p:nvSpPr>
            <p:cNvPr id="798" name="テキスト ボックス 13"/>
            <p:cNvSpPr txBox="1"/>
            <p:nvPr/>
          </p:nvSpPr>
          <p:spPr>
            <a:xfrm>
              <a:off x="5120837" y="1987127"/>
              <a:ext cx="1284609"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914400">
                <a:defRPr b="1" sz="1600">
                  <a:latin typeface="+mj-lt"/>
                  <a:ea typeface="+mj-ea"/>
                  <a:cs typeface="+mj-cs"/>
                  <a:sym typeface="Helvetica"/>
                </a:defRPr>
              </a:lvl1pPr>
            </a:lstStyle>
            <a:p>
              <a:pPr/>
              <a:r>
                <a:t>500nm</a:t>
              </a:r>
            </a:p>
          </p:txBody>
        </p:sp>
      </p:grpSp>
      <p:sp>
        <p:nvSpPr>
          <p:cNvPr id="800" name="テキスト ボックス 2"/>
          <p:cNvSpPr txBox="1"/>
          <p:nvPr/>
        </p:nvSpPr>
        <p:spPr>
          <a:xfrm>
            <a:off x="7628851" y="3531813"/>
            <a:ext cx="2656591"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b="1" sz="2000" u="sng"/>
            </a:lvl1pPr>
          </a:lstStyle>
          <a:p>
            <a:pPr/>
            <a:r>
              <a:t>Controlled AgBr crystal </a:t>
            </a:r>
          </a:p>
        </p:txBody>
      </p:sp>
      <p:sp>
        <p:nvSpPr>
          <p:cNvPr id="801" name="テキスト ボックス 7"/>
          <p:cNvSpPr txBox="1"/>
          <p:nvPr/>
        </p:nvSpPr>
        <p:spPr>
          <a:xfrm>
            <a:off x="7709775" y="6387565"/>
            <a:ext cx="5211030" cy="30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b="1" i="1" sz="1400"/>
            </a:lvl1pPr>
          </a:lstStyle>
          <a:p>
            <a:pPr/>
            <a:r>
              <a:t>T. Naka et al., Nucl. Inst. Meth.  A 718 (2013) 519-521</a:t>
            </a:r>
          </a:p>
        </p:txBody>
      </p:sp>
      <p:grpSp>
        <p:nvGrpSpPr>
          <p:cNvPr id="830" name="グループ化 20"/>
          <p:cNvGrpSpPr/>
          <p:nvPr/>
        </p:nvGrpSpPr>
        <p:grpSpPr>
          <a:xfrm>
            <a:off x="5735411" y="680847"/>
            <a:ext cx="3123155" cy="2940495"/>
            <a:chOff x="0" y="0"/>
            <a:chExt cx="3123153" cy="2940494"/>
          </a:xfrm>
        </p:grpSpPr>
        <p:grpSp>
          <p:nvGrpSpPr>
            <p:cNvPr id="819" name="グループ化 64"/>
            <p:cNvGrpSpPr/>
            <p:nvPr/>
          </p:nvGrpSpPr>
          <p:grpSpPr>
            <a:xfrm>
              <a:off x="0" y="7558"/>
              <a:ext cx="3123154" cy="2932937"/>
              <a:chOff x="0" y="0"/>
              <a:chExt cx="3123153" cy="2932935"/>
            </a:xfrm>
          </p:grpSpPr>
          <p:grpSp>
            <p:nvGrpSpPr>
              <p:cNvPr id="809" name="グループ化 23"/>
              <p:cNvGrpSpPr/>
              <p:nvPr/>
            </p:nvGrpSpPr>
            <p:grpSpPr>
              <a:xfrm>
                <a:off x="111624" y="791305"/>
                <a:ext cx="3011530" cy="2141631"/>
                <a:chOff x="0" y="0"/>
                <a:chExt cx="3011529" cy="2141630"/>
              </a:xfrm>
            </p:grpSpPr>
            <p:grpSp>
              <p:nvGrpSpPr>
                <p:cNvPr id="804" name="グループ化 39"/>
                <p:cNvGrpSpPr/>
                <p:nvPr/>
              </p:nvGrpSpPr>
              <p:grpSpPr>
                <a:xfrm>
                  <a:off x="0" y="279655"/>
                  <a:ext cx="3011530" cy="1861976"/>
                  <a:chOff x="0" y="0"/>
                  <a:chExt cx="3011529" cy="1861974"/>
                </a:xfrm>
              </p:grpSpPr>
              <p:sp>
                <p:nvSpPr>
                  <p:cNvPr id="802" name="フローチャート : 論理積ゲート 3"/>
                  <p:cNvSpPr/>
                  <p:nvPr/>
                </p:nvSpPr>
                <p:spPr>
                  <a:xfrm rot="5400000">
                    <a:off x="1040816" y="-108739"/>
                    <a:ext cx="929901" cy="3011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B4C7E7"/>
                  </a:solidFill>
                  <a:ln w="12700" cap="flat">
                    <a:noFill/>
                    <a:miter lim="400000"/>
                  </a:ln>
                  <a:effectLst/>
                </p:spPr>
                <p:txBody>
                  <a:bodyPr wrap="square" lIns="45719" tIns="45719" rIns="45719" bIns="45719" numCol="1" anchor="ctr">
                    <a:noAutofit/>
                  </a:bodyPr>
                  <a:lstStyle/>
                  <a:p>
                    <a:pPr algn="ctr" defTabSz="914400">
                      <a:defRPr b="1" sz="1600">
                        <a:solidFill>
                          <a:srgbClr val="FFFFFF"/>
                        </a:solidFill>
                        <a:latin typeface="Times New Roman"/>
                        <a:ea typeface="Times New Roman"/>
                        <a:cs typeface="Times New Roman"/>
                        <a:sym typeface="Times New Roman"/>
                      </a:defRPr>
                    </a:pPr>
                  </a:p>
                </p:txBody>
              </p:sp>
              <p:sp>
                <p:nvSpPr>
                  <p:cNvPr id="803" name="正方形/長方形 4"/>
                  <p:cNvSpPr/>
                  <p:nvPr/>
                </p:nvSpPr>
                <p:spPr>
                  <a:xfrm>
                    <a:off x="0" y="0"/>
                    <a:ext cx="3011523" cy="932075"/>
                  </a:xfrm>
                  <a:prstGeom prst="rect">
                    <a:avLst/>
                  </a:prstGeom>
                  <a:solidFill>
                    <a:srgbClr val="B4C7E7"/>
                  </a:solidFill>
                  <a:ln w="12700" cap="flat">
                    <a:noFill/>
                    <a:miter lim="400000"/>
                  </a:ln>
                  <a:effectLst/>
                </p:spPr>
                <p:txBody>
                  <a:bodyPr wrap="square" lIns="45719" tIns="45719" rIns="45719" bIns="45719" numCol="1" anchor="ctr">
                    <a:noAutofit/>
                  </a:bodyPr>
                  <a:lstStyle/>
                  <a:p>
                    <a:pPr algn="ctr" defTabSz="914400">
                      <a:defRPr b="1" sz="1600">
                        <a:solidFill>
                          <a:srgbClr val="FFFFFF"/>
                        </a:solidFill>
                        <a:latin typeface="Times New Roman"/>
                        <a:ea typeface="Times New Roman"/>
                        <a:cs typeface="Times New Roman"/>
                        <a:sym typeface="Times New Roman"/>
                      </a:defRPr>
                    </a:pPr>
                  </a:p>
                </p:txBody>
              </p:sp>
            </p:grpSp>
            <p:grpSp>
              <p:nvGrpSpPr>
                <p:cNvPr id="807" name="グループ化 5"/>
                <p:cNvGrpSpPr/>
                <p:nvPr/>
              </p:nvGrpSpPr>
              <p:grpSpPr>
                <a:xfrm>
                  <a:off x="286815" y="-1"/>
                  <a:ext cx="2424270" cy="1889665"/>
                  <a:chOff x="0" y="0"/>
                  <a:chExt cx="2424269" cy="1889663"/>
                </a:xfrm>
              </p:grpSpPr>
              <p:sp>
                <p:nvSpPr>
                  <p:cNvPr id="805" name="フローチャート : 論理積ゲート 49"/>
                  <p:cNvSpPr/>
                  <p:nvPr/>
                </p:nvSpPr>
                <p:spPr>
                  <a:xfrm rot="5400000">
                    <a:off x="738570" y="203964"/>
                    <a:ext cx="947131" cy="2424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cubicBezTo>
                          <a:pt x="16765" y="0"/>
                          <a:pt x="21600" y="4835"/>
                          <a:pt x="21600" y="10800"/>
                        </a:cubicBezTo>
                        <a:cubicBezTo>
                          <a:pt x="21600" y="16765"/>
                          <a:pt x="16765" y="21600"/>
                          <a:pt x="10800" y="21600"/>
                        </a:cubicBezTo>
                        <a:lnTo>
                          <a:pt x="0" y="21600"/>
                        </a:lnTo>
                        <a:close/>
                      </a:path>
                    </a:pathLst>
                  </a:custGeom>
                  <a:gradFill flip="none" rotWithShape="1">
                    <a:gsLst>
                      <a:gs pos="0">
                        <a:srgbClr val="7D7D7D"/>
                      </a:gs>
                      <a:gs pos="50000">
                        <a:srgbClr val="B5B5B5"/>
                      </a:gs>
                      <a:gs pos="100000">
                        <a:srgbClr val="D9D9D9"/>
                      </a:gs>
                    </a:gsLst>
                    <a:lin ang="8100000" scaled="0"/>
                  </a:gradFill>
                  <a:ln w="12700" cap="flat">
                    <a:noFill/>
                    <a:miter lim="400000"/>
                  </a:ln>
                  <a:effectLst/>
                </p:spPr>
                <p:txBody>
                  <a:bodyPr wrap="square" lIns="45719" tIns="45719" rIns="45719" bIns="45719" numCol="1" anchor="ctr">
                    <a:noAutofit/>
                  </a:bodyPr>
                  <a:lstStyle/>
                  <a:p>
                    <a:pPr algn="ctr" defTabSz="914400">
                      <a:defRPr b="1" sz="1600">
                        <a:solidFill>
                          <a:srgbClr val="FFFFFF"/>
                        </a:solidFill>
                        <a:latin typeface="Times New Roman"/>
                        <a:ea typeface="Times New Roman"/>
                        <a:cs typeface="Times New Roman"/>
                        <a:sym typeface="Times New Roman"/>
                      </a:defRPr>
                    </a:pPr>
                  </a:p>
                </p:txBody>
              </p:sp>
              <p:sp>
                <p:nvSpPr>
                  <p:cNvPr id="806" name="正方形/長方形 41"/>
                  <p:cNvSpPr/>
                  <p:nvPr/>
                </p:nvSpPr>
                <p:spPr>
                  <a:xfrm>
                    <a:off x="-1" y="0"/>
                    <a:ext cx="2424268" cy="949348"/>
                  </a:xfrm>
                  <a:prstGeom prst="rect">
                    <a:avLst/>
                  </a:prstGeom>
                  <a:gradFill flip="none" rotWithShape="1">
                    <a:gsLst>
                      <a:gs pos="0">
                        <a:srgbClr val="7D7D7D"/>
                      </a:gs>
                      <a:gs pos="50000">
                        <a:srgbClr val="B5B5B5"/>
                      </a:gs>
                      <a:gs pos="100000">
                        <a:srgbClr val="D9D9D9"/>
                      </a:gs>
                    </a:gsLst>
                    <a:lin ang="8100000" scaled="0"/>
                  </a:gradFill>
                  <a:ln w="12700" cap="flat">
                    <a:noFill/>
                    <a:miter lim="400000"/>
                  </a:ln>
                  <a:effectLst/>
                </p:spPr>
                <p:txBody>
                  <a:bodyPr wrap="square" lIns="45719" tIns="45719" rIns="45719" bIns="45719" numCol="1" anchor="ctr">
                    <a:noAutofit/>
                  </a:bodyPr>
                  <a:lstStyle/>
                  <a:p>
                    <a:pPr algn="ctr" defTabSz="914400">
                      <a:defRPr b="1" sz="1600">
                        <a:solidFill>
                          <a:srgbClr val="FFFFFF"/>
                        </a:solidFill>
                        <a:latin typeface="Times New Roman"/>
                        <a:ea typeface="Times New Roman"/>
                        <a:cs typeface="Times New Roman"/>
                        <a:sym typeface="Times New Roman"/>
                      </a:defRPr>
                    </a:pPr>
                  </a:p>
                </p:txBody>
              </p:sp>
            </p:grpSp>
            <p:sp>
              <p:nvSpPr>
                <p:cNvPr id="808" name="フローチャート : 論理積ゲート 48"/>
                <p:cNvSpPr/>
                <p:nvPr/>
              </p:nvSpPr>
              <p:spPr>
                <a:xfrm rot="5400000">
                  <a:off x="1183458" y="433534"/>
                  <a:ext cx="572915" cy="20793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FFC000"/>
                </a:solidFill>
                <a:ln w="12700" cap="flat">
                  <a:noFill/>
                  <a:miter lim="400000"/>
                </a:ln>
                <a:effectLst/>
              </p:spPr>
              <p:txBody>
                <a:bodyPr wrap="square" lIns="45719" tIns="45719" rIns="45719" bIns="45719" numCol="1" anchor="ctr">
                  <a:noAutofit/>
                </a:bodyPr>
                <a:lstStyle/>
                <a:p>
                  <a:pPr algn="ctr" defTabSz="914400">
                    <a:defRPr b="1" sz="1600">
                      <a:solidFill>
                        <a:srgbClr val="FFFFFF"/>
                      </a:solidFill>
                      <a:latin typeface="Times New Roman"/>
                      <a:ea typeface="Times New Roman"/>
                      <a:cs typeface="Times New Roman"/>
                      <a:sym typeface="Times New Roman"/>
                    </a:defRPr>
                  </a:pPr>
                </a:p>
              </p:txBody>
            </p:sp>
          </p:grpSp>
          <p:sp>
            <p:nvSpPr>
              <p:cNvPr id="810" name="正方形/長方形 28"/>
              <p:cNvSpPr/>
              <p:nvPr/>
            </p:nvSpPr>
            <p:spPr>
              <a:xfrm>
                <a:off x="541844" y="1440967"/>
                <a:ext cx="2079388" cy="549685"/>
              </a:xfrm>
              <a:prstGeom prst="rect">
                <a:avLst/>
              </a:prstGeom>
              <a:solidFill>
                <a:srgbClr val="FFC000"/>
              </a:solidFill>
              <a:ln w="12700" cap="flat">
                <a:noFill/>
                <a:miter lim="400000"/>
              </a:ln>
              <a:effectLst/>
            </p:spPr>
            <p:txBody>
              <a:bodyPr wrap="square" lIns="45719" tIns="45719" rIns="45719" bIns="45719" numCol="1" anchor="ctr">
                <a:noAutofit/>
              </a:bodyPr>
              <a:lstStyle/>
              <a:p>
                <a:pPr algn="ctr" defTabSz="914400">
                  <a:defRPr b="1" sz="1600">
                    <a:latin typeface="Times New Roman"/>
                    <a:ea typeface="Times New Roman"/>
                    <a:cs typeface="Times New Roman"/>
                    <a:sym typeface="Times New Roman"/>
                  </a:defRPr>
                </a:pPr>
              </a:p>
            </p:txBody>
          </p:sp>
          <p:grpSp>
            <p:nvGrpSpPr>
              <p:cNvPr id="814" name="グループ化 48"/>
              <p:cNvGrpSpPr/>
              <p:nvPr/>
            </p:nvGrpSpPr>
            <p:grpSpPr>
              <a:xfrm>
                <a:off x="998821" y="0"/>
                <a:ext cx="1148505" cy="2416626"/>
                <a:chOff x="0" y="0"/>
                <a:chExt cx="1148503" cy="2416625"/>
              </a:xfrm>
            </p:grpSpPr>
            <p:sp>
              <p:nvSpPr>
                <p:cNvPr id="811" name="正方形/長方形 34"/>
                <p:cNvSpPr/>
                <p:nvPr/>
              </p:nvSpPr>
              <p:spPr>
                <a:xfrm>
                  <a:off x="552836" y="0"/>
                  <a:ext cx="71704" cy="214843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400">
                    <a:defRPr b="1" sz="1600">
                      <a:solidFill>
                        <a:srgbClr val="FFFFFF"/>
                      </a:solidFill>
                      <a:latin typeface="Times New Roman"/>
                      <a:ea typeface="Times New Roman"/>
                      <a:cs typeface="Times New Roman"/>
                      <a:sym typeface="Times New Roman"/>
                    </a:defRPr>
                  </a:pPr>
                </a:p>
              </p:txBody>
            </p:sp>
            <p:sp>
              <p:nvSpPr>
                <p:cNvPr id="812" name="涙形 35"/>
                <p:cNvSpPr/>
                <p:nvPr/>
              </p:nvSpPr>
              <p:spPr>
                <a:xfrm rot="13538753">
                  <a:off x="650230" y="1911661"/>
                  <a:ext cx="408772" cy="4223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841"/>
                      </a:moveTo>
                      <a:cubicBezTo>
                        <a:pt x="0" y="8004"/>
                        <a:pt x="3921" y="4082"/>
                        <a:pt x="8759" y="4082"/>
                      </a:cubicBezTo>
                      <a:cubicBezTo>
                        <a:pt x="13039" y="4082"/>
                        <a:pt x="17320" y="2722"/>
                        <a:pt x="21600" y="0"/>
                      </a:cubicBezTo>
                      <a:cubicBezTo>
                        <a:pt x="18878" y="4280"/>
                        <a:pt x="17518" y="8561"/>
                        <a:pt x="17518" y="12841"/>
                      </a:cubicBezTo>
                      <a:cubicBezTo>
                        <a:pt x="17518" y="17679"/>
                        <a:pt x="13596" y="21600"/>
                        <a:pt x="8759" y="21600"/>
                      </a:cubicBezTo>
                      <a:cubicBezTo>
                        <a:pt x="3921" y="21600"/>
                        <a:pt x="0" y="17679"/>
                        <a:pt x="0" y="12841"/>
                      </a:cubicBezTo>
                      <a:close/>
                    </a:path>
                  </a:pathLst>
                </a:custGeom>
                <a:gradFill flip="none" rotWithShape="1">
                  <a:gsLst>
                    <a:gs pos="0">
                      <a:srgbClr val="BFBFBF"/>
                    </a:gs>
                    <a:gs pos="80000">
                      <a:srgbClr val="262626"/>
                    </a:gs>
                    <a:gs pos="100000">
                      <a:srgbClr val="0D0D0D"/>
                    </a:gs>
                  </a:gsLst>
                  <a:lin ang="0" scaled="0"/>
                </a:gradFill>
                <a:ln w="12700" cap="flat">
                  <a:noFill/>
                  <a:miter lim="400000"/>
                </a:ln>
                <a:effectLst/>
              </p:spPr>
              <p:txBody>
                <a:bodyPr wrap="square" lIns="45719" tIns="45719" rIns="45719" bIns="45719" numCol="1" anchor="ctr">
                  <a:noAutofit/>
                </a:bodyPr>
                <a:lstStyle/>
                <a:p>
                  <a:pPr algn="ctr" defTabSz="914400">
                    <a:defRPr b="1" sz="1600">
                      <a:solidFill>
                        <a:srgbClr val="FFFFFF"/>
                      </a:solidFill>
                      <a:latin typeface="Times New Roman"/>
                      <a:ea typeface="Times New Roman"/>
                      <a:cs typeface="Times New Roman"/>
                      <a:sym typeface="Times New Roman"/>
                    </a:defRPr>
                  </a:pPr>
                </a:p>
              </p:txBody>
            </p:sp>
            <p:sp>
              <p:nvSpPr>
                <p:cNvPr id="813" name="涙形 36"/>
                <p:cNvSpPr/>
                <p:nvPr/>
              </p:nvSpPr>
              <p:spPr>
                <a:xfrm rot="2738752">
                  <a:off x="89501" y="1911097"/>
                  <a:ext cx="408772" cy="4223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841"/>
                      </a:moveTo>
                      <a:cubicBezTo>
                        <a:pt x="0" y="8004"/>
                        <a:pt x="3921" y="4082"/>
                        <a:pt x="8759" y="4082"/>
                      </a:cubicBezTo>
                      <a:cubicBezTo>
                        <a:pt x="13039" y="4082"/>
                        <a:pt x="17320" y="2721"/>
                        <a:pt x="21600" y="0"/>
                      </a:cubicBezTo>
                      <a:cubicBezTo>
                        <a:pt x="18878" y="4280"/>
                        <a:pt x="17518" y="8561"/>
                        <a:pt x="17518" y="12841"/>
                      </a:cubicBezTo>
                      <a:cubicBezTo>
                        <a:pt x="17518" y="17679"/>
                        <a:pt x="13596" y="21600"/>
                        <a:pt x="8759" y="21600"/>
                      </a:cubicBezTo>
                      <a:cubicBezTo>
                        <a:pt x="3921" y="21600"/>
                        <a:pt x="0" y="17679"/>
                        <a:pt x="0" y="12841"/>
                      </a:cubicBezTo>
                      <a:close/>
                    </a:path>
                  </a:pathLst>
                </a:custGeom>
                <a:gradFill flip="none" rotWithShape="1">
                  <a:gsLst>
                    <a:gs pos="0">
                      <a:srgbClr val="BFBFBF"/>
                    </a:gs>
                    <a:gs pos="80000">
                      <a:srgbClr val="262626"/>
                    </a:gs>
                    <a:gs pos="100000">
                      <a:srgbClr val="0D0D0D"/>
                    </a:gs>
                  </a:gsLst>
                  <a:lin ang="0" scaled="0"/>
                </a:gradFill>
                <a:ln w="12700" cap="flat">
                  <a:noFill/>
                  <a:miter lim="400000"/>
                </a:ln>
                <a:effectLst/>
              </p:spPr>
              <p:txBody>
                <a:bodyPr wrap="square" lIns="45719" tIns="45719" rIns="45719" bIns="45719" numCol="1" anchor="ctr">
                  <a:noAutofit/>
                </a:bodyPr>
                <a:lstStyle/>
                <a:p>
                  <a:pPr algn="ctr" defTabSz="914400">
                    <a:defRPr b="1" sz="1600">
                      <a:solidFill>
                        <a:srgbClr val="FFFFFF"/>
                      </a:solidFill>
                      <a:latin typeface="Times New Roman"/>
                      <a:ea typeface="Times New Roman"/>
                      <a:cs typeface="Times New Roman"/>
                      <a:sym typeface="Times New Roman"/>
                    </a:defRPr>
                  </a:pPr>
                </a:p>
              </p:txBody>
            </p:sp>
          </p:grpSp>
          <p:sp>
            <p:nvSpPr>
              <p:cNvPr id="815" name="曲折矢印 30"/>
              <p:cNvSpPr/>
              <p:nvPr/>
            </p:nvSpPr>
            <p:spPr>
              <a:xfrm rot="5400000">
                <a:off x="225567" y="663239"/>
                <a:ext cx="1491990" cy="10665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1309"/>
                    </a:lnTo>
                    <a:cubicBezTo>
                      <a:pt x="0" y="6090"/>
                      <a:pt x="3025" y="1859"/>
                      <a:pt x="6756" y="1859"/>
                    </a:cubicBezTo>
                    <a:lnTo>
                      <a:pt x="17499" y="1859"/>
                    </a:lnTo>
                    <a:lnTo>
                      <a:pt x="17499" y="0"/>
                    </a:lnTo>
                    <a:lnTo>
                      <a:pt x="21600" y="3297"/>
                    </a:lnTo>
                    <a:lnTo>
                      <a:pt x="17499" y="6594"/>
                    </a:lnTo>
                    <a:lnTo>
                      <a:pt x="17499" y="4736"/>
                    </a:lnTo>
                    <a:lnTo>
                      <a:pt x="6756" y="4736"/>
                    </a:lnTo>
                    <a:cubicBezTo>
                      <a:pt x="4160" y="4736"/>
                      <a:pt x="2056" y="7679"/>
                      <a:pt x="2056" y="11309"/>
                    </a:cubicBezTo>
                    <a:lnTo>
                      <a:pt x="2056" y="21600"/>
                    </a:lnTo>
                    <a:close/>
                  </a:path>
                </a:pathLst>
              </a:custGeom>
              <a:solidFill>
                <a:srgbClr val="92D050"/>
              </a:solidFill>
              <a:ln w="12700" cap="flat">
                <a:noFill/>
                <a:miter lim="400000"/>
              </a:ln>
              <a:effectLst/>
            </p:spPr>
            <p:txBody>
              <a:bodyPr wrap="square" lIns="45719" tIns="45719" rIns="45719" bIns="45719" numCol="1" anchor="ctr">
                <a:noAutofit/>
              </a:bodyPr>
              <a:lstStyle/>
              <a:p>
                <a:pPr algn="ctr" defTabSz="914400">
                  <a:defRPr b="1" sz="1600">
                    <a:latin typeface="Times New Roman"/>
                    <a:ea typeface="Times New Roman"/>
                    <a:cs typeface="Times New Roman"/>
                    <a:sym typeface="Times New Roman"/>
                  </a:defRPr>
                </a:pPr>
              </a:p>
            </p:txBody>
          </p:sp>
          <p:sp>
            <p:nvSpPr>
              <p:cNvPr id="816" name="正方形/長方形 31"/>
              <p:cNvSpPr txBox="1"/>
              <p:nvPr/>
            </p:nvSpPr>
            <p:spPr>
              <a:xfrm>
                <a:off x="0" y="160427"/>
                <a:ext cx="1073606" cy="6185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defTabSz="914400">
                  <a:defRPr b="1" sz="1600">
                    <a:latin typeface="Times New Roman"/>
                    <a:ea typeface="Times New Roman"/>
                    <a:cs typeface="Times New Roman"/>
                    <a:sym typeface="Times New Roman"/>
                  </a:defRPr>
                </a:pPr>
                <a:r>
                  <a:t>AgNO</a:t>
                </a:r>
                <a:r>
                  <a:rPr baseline="-25000"/>
                  <a:t>3</a:t>
                </a:r>
                <a:r>
                  <a:rPr>
                    <a:latin typeface="+mj-lt"/>
                    <a:ea typeface="+mj-ea"/>
                    <a:cs typeface="+mj-cs"/>
                    <a:sym typeface="Helvetica"/>
                  </a:rPr>
                  <a:t>　</a:t>
                </a:r>
                <a:r>
                  <a:rPr>
                    <a:latin typeface="+mn-lt"/>
                    <a:ea typeface="+mn-ea"/>
                    <a:cs typeface="+mn-cs"/>
                    <a:sym typeface="Calibri"/>
                  </a:rPr>
                  <a:t>solution</a:t>
                </a:r>
              </a:p>
            </p:txBody>
          </p:sp>
          <p:sp>
            <p:nvSpPr>
              <p:cNvPr id="817" name="曲折矢印 32"/>
              <p:cNvSpPr/>
              <p:nvPr/>
            </p:nvSpPr>
            <p:spPr>
              <a:xfrm flipH="1" rot="16200000">
                <a:off x="1424599" y="663239"/>
                <a:ext cx="1491990" cy="10665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1309"/>
                    </a:lnTo>
                    <a:cubicBezTo>
                      <a:pt x="0" y="6090"/>
                      <a:pt x="3025" y="1859"/>
                      <a:pt x="6756" y="1859"/>
                    </a:cubicBezTo>
                    <a:lnTo>
                      <a:pt x="17499" y="1859"/>
                    </a:lnTo>
                    <a:lnTo>
                      <a:pt x="17499" y="0"/>
                    </a:lnTo>
                    <a:lnTo>
                      <a:pt x="21600" y="3297"/>
                    </a:lnTo>
                    <a:lnTo>
                      <a:pt x="17499" y="6594"/>
                    </a:lnTo>
                    <a:lnTo>
                      <a:pt x="17499" y="4736"/>
                    </a:lnTo>
                    <a:lnTo>
                      <a:pt x="6756" y="4736"/>
                    </a:lnTo>
                    <a:cubicBezTo>
                      <a:pt x="4160" y="4736"/>
                      <a:pt x="2056" y="7679"/>
                      <a:pt x="2056" y="11309"/>
                    </a:cubicBezTo>
                    <a:lnTo>
                      <a:pt x="2056" y="21600"/>
                    </a:lnTo>
                    <a:close/>
                  </a:path>
                </a:pathLst>
              </a:custGeom>
              <a:solidFill>
                <a:srgbClr val="F8CBAD"/>
              </a:solidFill>
              <a:ln w="12700" cap="flat">
                <a:noFill/>
                <a:miter lim="400000"/>
              </a:ln>
              <a:effectLst/>
            </p:spPr>
            <p:txBody>
              <a:bodyPr wrap="square" lIns="45719" tIns="45719" rIns="45719" bIns="45719" numCol="1" anchor="ctr">
                <a:noAutofit/>
              </a:bodyPr>
              <a:lstStyle/>
              <a:p>
                <a:pPr algn="ctr" defTabSz="914400">
                  <a:defRPr b="1" sz="1600">
                    <a:latin typeface="Times New Roman"/>
                    <a:ea typeface="Times New Roman"/>
                    <a:cs typeface="Times New Roman"/>
                    <a:sym typeface="Times New Roman"/>
                  </a:defRPr>
                </a:pPr>
              </a:p>
            </p:txBody>
          </p:sp>
          <p:sp>
            <p:nvSpPr>
              <p:cNvPr id="818" name="正方形/長方形 33"/>
              <p:cNvSpPr txBox="1"/>
              <p:nvPr/>
            </p:nvSpPr>
            <p:spPr>
              <a:xfrm>
                <a:off x="2187689" y="160427"/>
                <a:ext cx="793017" cy="5400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ctr" defTabSz="914400">
                  <a:defRPr b="1" sz="1600">
                    <a:latin typeface="Times New Roman"/>
                    <a:ea typeface="Times New Roman"/>
                    <a:cs typeface="Times New Roman"/>
                    <a:sym typeface="Times New Roman"/>
                  </a:defRPr>
                </a:pPr>
                <a:r>
                  <a:t>KBr</a:t>
                </a:r>
                <a:r>
                  <a:t> </a:t>
                </a:r>
              </a:p>
              <a:p>
                <a:pPr algn="ctr" defTabSz="914400">
                  <a:defRPr b="1" sz="1600">
                    <a:latin typeface="Times New Roman"/>
                    <a:ea typeface="Times New Roman"/>
                    <a:cs typeface="Times New Roman"/>
                    <a:sym typeface="Times New Roman"/>
                  </a:defRPr>
                </a:pPr>
                <a:r>
                  <a:t>solution</a:t>
                </a:r>
              </a:p>
            </p:txBody>
          </p:sp>
        </p:grpSp>
        <p:grpSp>
          <p:nvGrpSpPr>
            <p:cNvPr id="828" name="グループ化 81"/>
            <p:cNvGrpSpPr/>
            <p:nvPr/>
          </p:nvGrpSpPr>
          <p:grpSpPr>
            <a:xfrm>
              <a:off x="1110379" y="-1"/>
              <a:ext cx="942321" cy="244587"/>
              <a:chOff x="0" y="0"/>
              <a:chExt cx="942319" cy="244585"/>
            </a:xfrm>
          </p:grpSpPr>
          <p:grpSp>
            <p:nvGrpSpPr>
              <p:cNvPr id="823" name="右カーブ矢印 25"/>
              <p:cNvGrpSpPr/>
              <p:nvPr/>
            </p:nvGrpSpPr>
            <p:grpSpPr>
              <a:xfrm>
                <a:off x="0" y="39404"/>
                <a:ext cx="418821" cy="205182"/>
                <a:chOff x="0" y="0"/>
                <a:chExt cx="418820" cy="205181"/>
              </a:xfrm>
            </p:grpSpPr>
            <p:sp>
              <p:nvSpPr>
                <p:cNvPr id="820" name="Forma"/>
                <p:cNvSpPr/>
                <p:nvPr/>
              </p:nvSpPr>
              <p:spPr>
                <a:xfrm>
                  <a:off x="0" y="0"/>
                  <a:ext cx="418821" cy="205182"/>
                </a:xfrm>
                <a:custGeom>
                  <a:avLst/>
                  <a:gdLst/>
                  <a:ahLst/>
                  <a:cxnLst>
                    <a:cxn ang="0">
                      <a:pos x="wd2" y="hd2"/>
                    </a:cxn>
                    <a:cxn ang="5400000">
                      <a:pos x="wd2" y="hd2"/>
                    </a:cxn>
                    <a:cxn ang="10800000">
                      <a:pos x="wd2" y="hd2"/>
                    </a:cxn>
                    <a:cxn ang="16200000">
                      <a:pos x="wd2" y="hd2"/>
                    </a:cxn>
                  </a:cxnLst>
                  <a:rect l="0" t="0" r="r" b="b"/>
                  <a:pathLst>
                    <a:path w="19336" h="21600" fill="norm" stroke="1" extrusionOk="0">
                      <a:moveTo>
                        <a:pt x="6" y="7275"/>
                      </a:moveTo>
                      <a:cubicBezTo>
                        <a:pt x="6" y="10618"/>
                        <a:pt x="6056" y="13530"/>
                        <a:pt x="14675" y="14336"/>
                      </a:cubicBezTo>
                      <a:lnTo>
                        <a:pt x="14675" y="11305"/>
                      </a:lnTo>
                      <a:lnTo>
                        <a:pt x="19336" y="16667"/>
                      </a:lnTo>
                      <a:lnTo>
                        <a:pt x="14675" y="21600"/>
                      </a:lnTo>
                      <a:lnTo>
                        <a:pt x="14675" y="18569"/>
                      </a:lnTo>
                      <a:lnTo>
                        <a:pt x="14675" y="18569"/>
                      </a:lnTo>
                      <a:cubicBezTo>
                        <a:pt x="6056" y="17763"/>
                        <a:pt x="6" y="14850"/>
                        <a:pt x="6" y="11508"/>
                      </a:cubicBezTo>
                      <a:close/>
                      <a:moveTo>
                        <a:pt x="19336" y="4233"/>
                      </a:moveTo>
                      <a:cubicBezTo>
                        <a:pt x="10826" y="4233"/>
                        <a:pt x="3317" y="6327"/>
                        <a:pt x="842" y="9392"/>
                      </a:cubicBezTo>
                      <a:lnTo>
                        <a:pt x="842" y="9392"/>
                      </a:lnTo>
                      <a:cubicBezTo>
                        <a:pt x="-2264" y="5547"/>
                        <a:pt x="3499" y="1483"/>
                        <a:pt x="13713" y="315"/>
                      </a:cubicBezTo>
                      <a:cubicBezTo>
                        <a:pt x="15536" y="106"/>
                        <a:pt x="17431" y="0"/>
                        <a:pt x="19336" y="0"/>
                      </a:cubicBezTo>
                      <a:close/>
                    </a:path>
                  </a:pathLst>
                </a:custGeom>
                <a:gradFill flip="none" rotWithShape="1">
                  <a:gsLst>
                    <a:gs pos="0">
                      <a:srgbClr val="474747"/>
                    </a:gs>
                    <a:gs pos="50000">
                      <a:srgbClr val="000000"/>
                    </a:gs>
                    <a:gs pos="100000">
                      <a:srgbClr val="000000"/>
                    </a:gs>
                  </a:gsLst>
                  <a:lin ang="5400000" scaled="0"/>
                </a:gradFill>
                <a:ln w="12700" cap="flat">
                  <a:noFill/>
                  <a:miter lim="400000"/>
                </a:ln>
                <a:effectLst/>
              </p:spPr>
              <p:txBody>
                <a:bodyPr wrap="square" lIns="45719" tIns="45719" rIns="45719" bIns="45719" numCol="1" anchor="ctr">
                  <a:noAutofit/>
                </a:bodyPr>
                <a:lstStyle/>
                <a:p>
                  <a:pPr algn="ctr" defTabSz="914400">
                    <a:defRPr b="1" sz="1600"/>
                  </a:pPr>
                </a:p>
              </p:txBody>
            </p:sp>
            <p:sp>
              <p:nvSpPr>
                <p:cNvPr id="821" name="Forma"/>
                <p:cNvSpPr/>
                <p:nvPr/>
              </p:nvSpPr>
              <p:spPr>
                <a:xfrm>
                  <a:off x="0" y="0"/>
                  <a:ext cx="418821" cy="89213"/>
                </a:xfrm>
                <a:custGeom>
                  <a:avLst/>
                  <a:gdLst/>
                  <a:ahLst/>
                  <a:cxnLst>
                    <a:cxn ang="0">
                      <a:pos x="wd2" y="hd2"/>
                    </a:cxn>
                    <a:cxn ang="5400000">
                      <a:pos x="wd2" y="hd2"/>
                    </a:cxn>
                    <a:cxn ang="10800000">
                      <a:pos x="wd2" y="hd2"/>
                    </a:cxn>
                    <a:cxn ang="16200000">
                      <a:pos x="wd2" y="hd2"/>
                    </a:cxn>
                  </a:cxnLst>
                  <a:rect l="0" t="0" r="r" b="b"/>
                  <a:pathLst>
                    <a:path w="19336" h="21600" fill="norm" stroke="1" extrusionOk="0">
                      <a:moveTo>
                        <a:pt x="19336" y="9735"/>
                      </a:moveTo>
                      <a:cubicBezTo>
                        <a:pt x="10826" y="9735"/>
                        <a:pt x="3317" y="14552"/>
                        <a:pt x="842" y="21600"/>
                      </a:cubicBezTo>
                      <a:lnTo>
                        <a:pt x="842" y="21600"/>
                      </a:lnTo>
                      <a:cubicBezTo>
                        <a:pt x="-2264" y="12758"/>
                        <a:pt x="3499" y="3412"/>
                        <a:pt x="13713" y="724"/>
                      </a:cubicBezTo>
                      <a:cubicBezTo>
                        <a:pt x="15536" y="244"/>
                        <a:pt x="17431" y="0"/>
                        <a:pt x="19336" y="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defTabSz="914400">
                    <a:defRPr b="1" sz="1600"/>
                  </a:pPr>
                </a:p>
              </p:txBody>
            </p:sp>
            <p:sp>
              <p:nvSpPr>
                <p:cNvPr id="822" name="Linea"/>
                <p:cNvSpPr/>
                <p:nvPr/>
              </p:nvSpPr>
              <p:spPr>
                <a:xfrm>
                  <a:off x="110" y="0"/>
                  <a:ext cx="418711" cy="2051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275"/>
                      </a:moveTo>
                      <a:cubicBezTo>
                        <a:pt x="0" y="10618"/>
                        <a:pt x="6761" y="13530"/>
                        <a:pt x="16392" y="14336"/>
                      </a:cubicBezTo>
                      <a:lnTo>
                        <a:pt x="16392" y="11305"/>
                      </a:lnTo>
                      <a:lnTo>
                        <a:pt x="21600" y="16667"/>
                      </a:lnTo>
                      <a:lnTo>
                        <a:pt x="16392" y="21600"/>
                      </a:lnTo>
                      <a:lnTo>
                        <a:pt x="16392" y="18569"/>
                      </a:lnTo>
                      <a:lnTo>
                        <a:pt x="16392" y="18569"/>
                      </a:lnTo>
                      <a:cubicBezTo>
                        <a:pt x="6761" y="17763"/>
                        <a:pt x="0" y="14850"/>
                        <a:pt x="0" y="11508"/>
                      </a:cubicBezTo>
                      <a:lnTo>
                        <a:pt x="0" y="7275"/>
                      </a:lnTo>
                      <a:cubicBezTo>
                        <a:pt x="0" y="3257"/>
                        <a:pt x="9671" y="0"/>
                        <a:pt x="21600" y="0"/>
                      </a:cubicBezTo>
                      <a:lnTo>
                        <a:pt x="21600" y="4233"/>
                      </a:lnTo>
                      <a:cubicBezTo>
                        <a:pt x="12091" y="4233"/>
                        <a:pt x="3700" y="6327"/>
                        <a:pt x="934" y="9392"/>
                      </a:cubicBezTo>
                    </a:path>
                  </a:pathLst>
                </a:custGeom>
                <a:noFill/>
                <a:ln w="6350" cap="flat">
                  <a:solidFill>
                    <a:srgbClr val="FFFF00"/>
                  </a:solidFill>
                  <a:prstDash val="solid"/>
                  <a:miter lim="800000"/>
                </a:ln>
                <a:effectLst/>
              </p:spPr>
              <p:txBody>
                <a:bodyPr wrap="square" lIns="45719" tIns="45719" rIns="45719" bIns="45719" numCol="1" anchor="ctr">
                  <a:noAutofit/>
                </a:bodyPr>
                <a:lstStyle/>
                <a:p>
                  <a:pPr algn="ctr" defTabSz="914400">
                    <a:defRPr b="1" sz="1600"/>
                  </a:pPr>
                </a:p>
              </p:txBody>
            </p:sp>
          </p:grpSp>
          <p:grpSp>
            <p:nvGrpSpPr>
              <p:cNvPr id="827" name="右カーブ矢印 26"/>
              <p:cNvGrpSpPr/>
              <p:nvPr/>
            </p:nvGrpSpPr>
            <p:grpSpPr>
              <a:xfrm>
                <a:off x="523498" y="-1"/>
                <a:ext cx="418822" cy="205183"/>
                <a:chOff x="0" y="0"/>
                <a:chExt cx="418820" cy="205181"/>
              </a:xfrm>
            </p:grpSpPr>
            <p:sp>
              <p:nvSpPr>
                <p:cNvPr id="824" name="Forma"/>
                <p:cNvSpPr/>
                <p:nvPr/>
              </p:nvSpPr>
              <p:spPr>
                <a:xfrm rot="10800000">
                  <a:off x="0" y="-1"/>
                  <a:ext cx="418821" cy="205182"/>
                </a:xfrm>
                <a:custGeom>
                  <a:avLst/>
                  <a:gdLst/>
                  <a:ahLst/>
                  <a:cxnLst>
                    <a:cxn ang="0">
                      <a:pos x="wd2" y="hd2"/>
                    </a:cxn>
                    <a:cxn ang="5400000">
                      <a:pos x="wd2" y="hd2"/>
                    </a:cxn>
                    <a:cxn ang="10800000">
                      <a:pos x="wd2" y="hd2"/>
                    </a:cxn>
                    <a:cxn ang="16200000">
                      <a:pos x="wd2" y="hd2"/>
                    </a:cxn>
                  </a:cxnLst>
                  <a:rect l="0" t="0" r="r" b="b"/>
                  <a:pathLst>
                    <a:path w="19336" h="21600" fill="norm" stroke="1" extrusionOk="0">
                      <a:moveTo>
                        <a:pt x="6" y="7275"/>
                      </a:moveTo>
                      <a:cubicBezTo>
                        <a:pt x="6" y="10618"/>
                        <a:pt x="6056" y="13530"/>
                        <a:pt x="14675" y="14336"/>
                      </a:cubicBezTo>
                      <a:lnTo>
                        <a:pt x="14675" y="11305"/>
                      </a:lnTo>
                      <a:lnTo>
                        <a:pt x="19336" y="16667"/>
                      </a:lnTo>
                      <a:lnTo>
                        <a:pt x="14675" y="21600"/>
                      </a:lnTo>
                      <a:lnTo>
                        <a:pt x="14675" y="18569"/>
                      </a:lnTo>
                      <a:lnTo>
                        <a:pt x="14675" y="18569"/>
                      </a:lnTo>
                      <a:cubicBezTo>
                        <a:pt x="6056" y="17763"/>
                        <a:pt x="6" y="14850"/>
                        <a:pt x="6" y="11508"/>
                      </a:cubicBezTo>
                      <a:close/>
                      <a:moveTo>
                        <a:pt x="19336" y="4233"/>
                      </a:moveTo>
                      <a:cubicBezTo>
                        <a:pt x="10826" y="4233"/>
                        <a:pt x="3317" y="6327"/>
                        <a:pt x="842" y="9392"/>
                      </a:cubicBezTo>
                      <a:lnTo>
                        <a:pt x="842" y="9392"/>
                      </a:lnTo>
                      <a:cubicBezTo>
                        <a:pt x="-2264" y="5547"/>
                        <a:pt x="3499" y="1483"/>
                        <a:pt x="13713" y="315"/>
                      </a:cubicBezTo>
                      <a:cubicBezTo>
                        <a:pt x="15536" y="106"/>
                        <a:pt x="17431" y="0"/>
                        <a:pt x="19336" y="0"/>
                      </a:cubicBezTo>
                      <a:close/>
                    </a:path>
                  </a:pathLst>
                </a:custGeom>
                <a:gradFill flip="none" rotWithShape="1">
                  <a:gsLst>
                    <a:gs pos="0">
                      <a:srgbClr val="474747"/>
                    </a:gs>
                    <a:gs pos="50000">
                      <a:srgbClr val="000000"/>
                    </a:gs>
                    <a:gs pos="100000">
                      <a:srgbClr val="000000"/>
                    </a:gs>
                  </a:gsLst>
                  <a:lin ang="5400000" scaled="0"/>
                </a:gradFill>
                <a:ln w="12700" cap="flat">
                  <a:noFill/>
                  <a:miter lim="400000"/>
                </a:ln>
                <a:effectLst/>
              </p:spPr>
              <p:txBody>
                <a:bodyPr wrap="square" lIns="45719" tIns="45719" rIns="45719" bIns="45719" numCol="1" anchor="ctr">
                  <a:noAutofit/>
                </a:bodyPr>
                <a:lstStyle/>
                <a:p>
                  <a:pPr algn="ctr" defTabSz="914400">
                    <a:defRPr b="1" sz="1600"/>
                  </a:pPr>
                </a:p>
              </p:txBody>
            </p:sp>
            <p:sp>
              <p:nvSpPr>
                <p:cNvPr id="825" name="Forma"/>
                <p:cNvSpPr/>
                <p:nvPr/>
              </p:nvSpPr>
              <p:spPr>
                <a:xfrm rot="10800000">
                  <a:off x="0" y="115968"/>
                  <a:ext cx="418821" cy="89213"/>
                </a:xfrm>
                <a:custGeom>
                  <a:avLst/>
                  <a:gdLst/>
                  <a:ahLst/>
                  <a:cxnLst>
                    <a:cxn ang="0">
                      <a:pos x="wd2" y="hd2"/>
                    </a:cxn>
                    <a:cxn ang="5400000">
                      <a:pos x="wd2" y="hd2"/>
                    </a:cxn>
                    <a:cxn ang="10800000">
                      <a:pos x="wd2" y="hd2"/>
                    </a:cxn>
                    <a:cxn ang="16200000">
                      <a:pos x="wd2" y="hd2"/>
                    </a:cxn>
                  </a:cxnLst>
                  <a:rect l="0" t="0" r="r" b="b"/>
                  <a:pathLst>
                    <a:path w="19336" h="21600" fill="norm" stroke="1" extrusionOk="0">
                      <a:moveTo>
                        <a:pt x="19336" y="9735"/>
                      </a:moveTo>
                      <a:cubicBezTo>
                        <a:pt x="10826" y="9735"/>
                        <a:pt x="3317" y="14552"/>
                        <a:pt x="842" y="21600"/>
                      </a:cubicBezTo>
                      <a:lnTo>
                        <a:pt x="842" y="21600"/>
                      </a:lnTo>
                      <a:cubicBezTo>
                        <a:pt x="-2264" y="12758"/>
                        <a:pt x="3499" y="3412"/>
                        <a:pt x="13713" y="724"/>
                      </a:cubicBezTo>
                      <a:cubicBezTo>
                        <a:pt x="15536" y="244"/>
                        <a:pt x="17431" y="0"/>
                        <a:pt x="19336" y="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defTabSz="914400">
                    <a:defRPr b="1" sz="1600"/>
                  </a:pPr>
                </a:p>
              </p:txBody>
            </p:sp>
            <p:sp>
              <p:nvSpPr>
                <p:cNvPr id="826" name="Linea"/>
                <p:cNvSpPr/>
                <p:nvPr/>
              </p:nvSpPr>
              <p:spPr>
                <a:xfrm rot="10800000">
                  <a:off x="0" y="-1"/>
                  <a:ext cx="418711" cy="205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275"/>
                      </a:moveTo>
                      <a:cubicBezTo>
                        <a:pt x="0" y="10618"/>
                        <a:pt x="6761" y="13530"/>
                        <a:pt x="16392" y="14336"/>
                      </a:cubicBezTo>
                      <a:lnTo>
                        <a:pt x="16392" y="11305"/>
                      </a:lnTo>
                      <a:lnTo>
                        <a:pt x="21600" y="16667"/>
                      </a:lnTo>
                      <a:lnTo>
                        <a:pt x="16392" y="21600"/>
                      </a:lnTo>
                      <a:lnTo>
                        <a:pt x="16392" y="18569"/>
                      </a:lnTo>
                      <a:lnTo>
                        <a:pt x="16392" y="18569"/>
                      </a:lnTo>
                      <a:cubicBezTo>
                        <a:pt x="6761" y="17763"/>
                        <a:pt x="0" y="14850"/>
                        <a:pt x="0" y="11508"/>
                      </a:cubicBezTo>
                      <a:lnTo>
                        <a:pt x="0" y="7275"/>
                      </a:lnTo>
                      <a:cubicBezTo>
                        <a:pt x="0" y="3257"/>
                        <a:pt x="9671" y="0"/>
                        <a:pt x="21600" y="0"/>
                      </a:cubicBezTo>
                      <a:lnTo>
                        <a:pt x="21600" y="4233"/>
                      </a:lnTo>
                      <a:cubicBezTo>
                        <a:pt x="12091" y="4233"/>
                        <a:pt x="3700" y="6327"/>
                        <a:pt x="934" y="9392"/>
                      </a:cubicBezTo>
                    </a:path>
                  </a:pathLst>
                </a:custGeom>
                <a:noFill/>
                <a:ln w="6350" cap="flat">
                  <a:solidFill>
                    <a:srgbClr val="FFFF00"/>
                  </a:solidFill>
                  <a:prstDash val="solid"/>
                  <a:miter lim="800000"/>
                </a:ln>
                <a:effectLst/>
              </p:spPr>
              <p:txBody>
                <a:bodyPr wrap="square" lIns="45719" tIns="45719" rIns="45719" bIns="45719" numCol="1" anchor="ctr">
                  <a:noAutofit/>
                </a:bodyPr>
                <a:lstStyle/>
                <a:p>
                  <a:pPr algn="ctr" defTabSz="914400">
                    <a:defRPr b="1" sz="1600"/>
                  </a:pPr>
                </a:p>
              </p:txBody>
            </p:sp>
          </p:grpSp>
        </p:grpSp>
        <p:sp>
          <p:nvSpPr>
            <p:cNvPr id="829" name="テキスト ボックス 23"/>
            <p:cNvSpPr txBox="1"/>
            <p:nvPr/>
          </p:nvSpPr>
          <p:spPr>
            <a:xfrm>
              <a:off x="471048" y="2153055"/>
              <a:ext cx="2392271" cy="6172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defTabSz="914400">
                <a:defRPr b="1" sz="1600">
                  <a:solidFill>
                    <a:srgbClr val="FFFFFF"/>
                  </a:solidFill>
                  <a:latin typeface="Times New Roman"/>
                  <a:ea typeface="Times New Roman"/>
                  <a:cs typeface="Times New Roman"/>
                  <a:sym typeface="Times New Roman"/>
                </a:defRPr>
              </a:pPr>
              <a:r>
                <a:t>AgNO</a:t>
              </a:r>
              <a:r>
                <a:rPr baseline="-25000"/>
                <a:t>3</a:t>
              </a:r>
              <a:r>
                <a:t>+KBr</a:t>
              </a:r>
              <a:r>
                <a:t>→</a:t>
              </a:r>
              <a:r>
                <a:rPr>
                  <a:solidFill>
                    <a:srgbClr val="FF0000"/>
                  </a:solidFill>
                </a:rPr>
                <a:t>AgBr</a:t>
              </a:r>
              <a:r>
                <a:rPr>
                  <a:solidFill>
                    <a:srgbClr val="FF0000"/>
                  </a:solidFill>
                </a:rPr>
                <a:t>↓</a:t>
              </a:r>
              <a:r>
                <a:t>+KNO</a:t>
              </a:r>
              <a:r>
                <a:rPr baseline="-25000"/>
                <a:t>3</a:t>
              </a:r>
            </a:p>
          </p:txBody>
        </p:sp>
      </p:grpSp>
      <p:pic>
        <p:nvPicPr>
          <p:cNvPr id="831" name="Picture 2" descr="Picture 2"/>
          <p:cNvPicPr>
            <a:picLocks noChangeAspect="1"/>
          </p:cNvPicPr>
          <p:nvPr/>
        </p:nvPicPr>
        <p:blipFill>
          <a:blip r:embed="rId5">
            <a:extLst/>
          </a:blip>
          <a:srcRect l="17128" t="18296" r="16659" b="22358"/>
          <a:stretch>
            <a:fillRect/>
          </a:stretch>
        </p:blipFill>
        <p:spPr>
          <a:xfrm>
            <a:off x="9028597" y="1365428"/>
            <a:ext cx="2909403" cy="1955767"/>
          </a:xfrm>
          <a:prstGeom prst="rect">
            <a:avLst/>
          </a:prstGeom>
          <a:ln w="12700">
            <a:miter lim="400000"/>
          </a:ln>
        </p:spPr>
      </p:pic>
      <p:sp>
        <p:nvSpPr>
          <p:cNvPr id="832" name="テキスト ボックス 4"/>
          <p:cNvSpPr txBox="1"/>
          <p:nvPr/>
        </p:nvSpPr>
        <p:spPr>
          <a:xfrm>
            <a:off x="462679" y="1075068"/>
            <a:ext cx="4687039"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b="1"/>
            </a:pPr>
            <a:r>
              <a:t>Commercial technology </a:t>
            </a:r>
            <a:r>
              <a:t>→ </a:t>
            </a:r>
            <a:r>
              <a:t>Academia (2008~ )</a:t>
            </a:r>
          </a:p>
        </p:txBody>
      </p:sp>
      <p:grpSp>
        <p:nvGrpSpPr>
          <p:cNvPr id="837" name="グループ化 1"/>
          <p:cNvGrpSpPr/>
          <p:nvPr/>
        </p:nvGrpSpPr>
        <p:grpSpPr>
          <a:xfrm>
            <a:off x="7342" y="1837516"/>
            <a:ext cx="5597714" cy="3876490"/>
            <a:chOff x="0" y="0"/>
            <a:chExt cx="5597712" cy="3876488"/>
          </a:xfrm>
        </p:grpSpPr>
        <p:pic>
          <p:nvPicPr>
            <p:cNvPr id="833" name="コンテンツ プレースホルダー 5" descr="コンテンツ プレースホルダー 5"/>
            <p:cNvPicPr>
              <a:picLocks noChangeAspect="1"/>
            </p:cNvPicPr>
            <p:nvPr/>
          </p:nvPicPr>
          <p:blipFill>
            <a:blip r:embed="rId6">
              <a:extLst/>
            </a:blip>
            <a:stretch>
              <a:fillRect/>
            </a:stretch>
          </p:blipFill>
          <p:spPr>
            <a:xfrm>
              <a:off x="0" y="0"/>
              <a:ext cx="5597713" cy="3876489"/>
            </a:xfrm>
            <a:prstGeom prst="rect">
              <a:avLst/>
            </a:prstGeom>
            <a:ln w="12700" cap="flat">
              <a:noFill/>
              <a:miter lim="400000"/>
            </a:ln>
            <a:effectLst/>
          </p:spPr>
        </p:pic>
        <p:sp>
          <p:nvSpPr>
            <p:cNvPr id="834" name="正方形/長方形 3"/>
            <p:cNvSpPr/>
            <p:nvPr/>
          </p:nvSpPr>
          <p:spPr>
            <a:xfrm>
              <a:off x="429605" y="3179687"/>
              <a:ext cx="1015805" cy="611117"/>
            </a:xfrm>
            <a:prstGeom prst="rect">
              <a:avLst/>
            </a:prstGeom>
            <a:solidFill>
              <a:srgbClr val="EEAE40"/>
            </a:solidFill>
            <a:ln w="6350" cap="flat">
              <a:solidFill>
                <a:srgbClr val="4472C4"/>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914400">
                <a:lnSpc>
                  <a:spcPct val="80000"/>
                </a:lnSpc>
                <a:defRPr>
                  <a:solidFill>
                    <a:srgbClr val="33394F"/>
                  </a:solidFill>
                </a:defRPr>
              </a:lvl1pPr>
            </a:lstStyle>
            <a:p>
              <a:pPr/>
              <a:r>
                <a:t>Pouring stages</a:t>
              </a:r>
            </a:p>
          </p:txBody>
        </p:sp>
        <p:sp>
          <p:nvSpPr>
            <p:cNvPr id="835" name="正方形/長方形 4"/>
            <p:cNvSpPr/>
            <p:nvPr/>
          </p:nvSpPr>
          <p:spPr>
            <a:xfrm>
              <a:off x="3743616" y="2920299"/>
              <a:ext cx="1233694" cy="797755"/>
            </a:xfrm>
            <a:prstGeom prst="rect">
              <a:avLst/>
            </a:prstGeom>
            <a:solidFill>
              <a:srgbClr val="EEAE40"/>
            </a:solidFill>
            <a:ln w="6350" cap="flat">
              <a:solidFill>
                <a:srgbClr val="4472C4"/>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914400">
                <a:lnSpc>
                  <a:spcPct val="80000"/>
                </a:lnSpc>
                <a:defRPr>
                  <a:solidFill>
                    <a:srgbClr val="33394F"/>
                  </a:solidFill>
                </a:defRPr>
              </a:lvl1pPr>
            </a:lstStyle>
            <a:p>
              <a:pPr/>
              <a:r>
                <a:t>Chemical preparation desk</a:t>
              </a:r>
            </a:p>
          </p:txBody>
        </p:sp>
        <p:sp>
          <p:nvSpPr>
            <p:cNvPr id="836" name="正方形/長方形 5"/>
            <p:cNvSpPr/>
            <p:nvPr/>
          </p:nvSpPr>
          <p:spPr>
            <a:xfrm>
              <a:off x="2199462" y="485603"/>
              <a:ext cx="1198788" cy="627066"/>
            </a:xfrm>
            <a:prstGeom prst="rect">
              <a:avLst/>
            </a:prstGeom>
            <a:solidFill>
              <a:srgbClr val="EEAE40"/>
            </a:solidFill>
            <a:ln w="6350" cap="flat">
              <a:solidFill>
                <a:srgbClr val="4472C4"/>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914400">
                <a:lnSpc>
                  <a:spcPct val="80000"/>
                </a:lnSpc>
                <a:defRPr>
                  <a:solidFill>
                    <a:srgbClr val="33394F"/>
                  </a:solidFill>
                </a:defRPr>
              </a:lvl1pPr>
            </a:lstStyle>
            <a:p>
              <a:pPr/>
              <a:r>
                <a:t>Production machine</a:t>
              </a:r>
            </a:p>
          </p:txBody>
        </p:sp>
      </p:grpSp>
      <p:pic>
        <p:nvPicPr>
          <p:cNvPr id="838" name="Screenshot 2025-03-18 alle 10.11.51.png" descr="Screenshot 2025-03-18 alle 10.11.51.png"/>
          <p:cNvPicPr>
            <a:picLocks noChangeAspect="1"/>
          </p:cNvPicPr>
          <p:nvPr/>
        </p:nvPicPr>
        <p:blipFill>
          <a:blip r:embed="rId7">
            <a:extLst/>
          </a:blip>
          <a:stretch>
            <a:fillRect/>
          </a:stretch>
        </p:blipFill>
        <p:spPr>
          <a:xfrm>
            <a:off x="272548" y="5789281"/>
            <a:ext cx="5067301" cy="4826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40" name="The idea"/>
          <p:cNvSpPr txBox="1"/>
          <p:nvPr>
            <p:ph type="title"/>
          </p:nvPr>
        </p:nvSpPr>
        <p:spPr>
          <a:prstGeom prst="rect">
            <a:avLst/>
          </a:prstGeom>
        </p:spPr>
        <p:txBody>
          <a:bodyPr/>
          <a:lstStyle>
            <a:lvl1pPr defTabSz="804672">
              <a:defRPr sz="4224"/>
            </a:lvl1pPr>
          </a:lstStyle>
          <a:p>
            <a:pPr/>
            <a:r>
              <a:t>The idea</a:t>
            </a:r>
          </a:p>
        </p:txBody>
      </p:sp>
      <p:sp>
        <p:nvSpPr>
          <p:cNvPr id="841" name="Numero diapositiva"/>
          <p:cNvSpPr txBox="1"/>
          <p:nvPr>
            <p:ph type="sldNum" sz="quarter" idx="2"/>
          </p:nvPr>
        </p:nvSpPr>
        <p:spPr>
          <a:xfrm>
            <a:off x="11971067" y="6588760"/>
            <a:ext cx="183243"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2" name="pasted-image.tiff" descr="pasted-image.tiff"/>
          <p:cNvPicPr>
            <a:picLocks noChangeAspect="1"/>
          </p:cNvPicPr>
          <p:nvPr/>
        </p:nvPicPr>
        <p:blipFill>
          <a:blip r:embed="rId3">
            <a:extLst/>
          </a:blip>
          <a:srcRect l="22950" t="16408" r="20691" b="0"/>
          <a:stretch>
            <a:fillRect/>
          </a:stretch>
        </p:blipFill>
        <p:spPr>
          <a:xfrm rot="5684758">
            <a:off x="10778085" y="-200928"/>
            <a:ext cx="1104246" cy="1637838"/>
          </a:xfrm>
          <a:prstGeom prst="rect">
            <a:avLst/>
          </a:prstGeom>
          <a:ln w="12700">
            <a:miter lim="400000"/>
          </a:ln>
        </p:spPr>
      </p:pic>
      <p:sp>
        <p:nvSpPr>
          <p:cNvPr id="843" name="References:…"/>
          <p:cNvSpPr txBox="1"/>
          <p:nvPr/>
        </p:nvSpPr>
        <p:spPr>
          <a:xfrm>
            <a:off x="5834030" y="4194123"/>
            <a:ext cx="6092997" cy="1932941"/>
          </a:xfrm>
          <a:prstGeom prst="rect">
            <a:avLst/>
          </a:prstGeom>
          <a:solidFill>
            <a:srgbClr val="FFFFFF"/>
          </a:solidFill>
          <a:ln w="12700">
            <a:solidFill>
              <a:srgbClr val="387D7F"/>
            </a:solidFill>
            <a:miter/>
          </a:ln>
          <a:extLst>
            <a:ext uri="{C572A759-6A51-4108-AA02-DFA0A04FC94B}">
              <ma14:wrappingTextBoxFlag xmlns:ma14="http://schemas.microsoft.com/office/mac/drawingml/2011/main" val="1"/>
            </a:ext>
          </a:extLst>
        </p:spPr>
        <p:txBody>
          <a:bodyPr lIns="45719" rIns="45719" anchor="ctr">
            <a:spAutoFit/>
          </a:bodyPr>
          <a:lstStyle/>
          <a:p>
            <a:pPr>
              <a:defRPr b="1" sz="2000">
                <a:solidFill>
                  <a:srgbClr val="387D7F"/>
                </a:solidFill>
              </a:defRPr>
            </a:pPr>
            <a:r>
              <a:t>References:</a:t>
            </a:r>
          </a:p>
          <a:p>
            <a:pPr marL="120315" indent="-120315">
              <a:buSzPct val="100000"/>
              <a:buFont typeface="Arial"/>
              <a:buChar char="•"/>
              <a:defRPr sz="2000" u="sng">
                <a:solidFill>
                  <a:srgbClr val="387D7F"/>
                </a:solidFill>
              </a:defRPr>
            </a:pPr>
            <a:r>
              <a:rPr>
                <a:hlinkClick r:id="rId4" invalidUrl="" action="" tgtFrame="" tooltip="" history="1" highlightClick="0" endSnd="0"/>
              </a:rPr>
              <a:t>Asada, T. et al. The development of a super-fine-grained nuclear emulsion. Prog. Theor. Exp. Phys. 6, (2017)</a:t>
            </a:r>
          </a:p>
          <a:p>
            <a:pPr marL="120315" indent="-120315">
              <a:buSzPct val="100000"/>
              <a:buFont typeface="Arial"/>
              <a:buChar char="•"/>
              <a:defRPr sz="2000" u="sng">
                <a:solidFill>
                  <a:srgbClr val="387D7F"/>
                </a:solidFill>
              </a:defRPr>
            </a:pPr>
            <a:r>
              <a:rPr>
                <a:hlinkClick r:id="rId5" invalidUrl="" action="" tgtFrame="" tooltip="" history="1" highlightClick="0" endSnd="0"/>
              </a:rPr>
              <a:t>Alexandrov, A. et al. Super-resolution high-speed optical microscopy for fully automated readout of metallic nanoparticles. Sci. Reports 10, 18773 (2020)</a:t>
            </a:r>
          </a:p>
        </p:txBody>
      </p:sp>
      <p:sp>
        <p:nvSpPr>
          <p:cNvPr id="844" name="The main experimental difficulty for a direct measurement of target fragmentation induced by a proton beam is the short range of produced fragments…"/>
          <p:cNvSpPr txBox="1"/>
          <p:nvPr/>
        </p:nvSpPr>
        <p:spPr>
          <a:xfrm>
            <a:off x="272428" y="1075068"/>
            <a:ext cx="11434534" cy="311270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62305" indent="-162305" defTabSz="649223">
              <a:lnSpc>
                <a:spcPct val="90000"/>
              </a:lnSpc>
              <a:spcBef>
                <a:spcPts val="1800"/>
              </a:spcBef>
              <a:buSzPct val="100000"/>
              <a:buFont typeface="Arial"/>
              <a:buChar char="•"/>
              <a:defRPr sz="2556">
                <a:solidFill>
                  <a:srgbClr val="323951"/>
                </a:solidFill>
              </a:defRPr>
            </a:pPr>
            <a:r>
              <a:t>The main experimental difficulty for a direct measurement of target fragmentation induced by a proton beam is the short range of produced fragments</a:t>
            </a:r>
          </a:p>
          <a:p>
            <a:pPr marL="162305" indent="-162305" defTabSz="649223">
              <a:lnSpc>
                <a:spcPct val="90000"/>
              </a:lnSpc>
              <a:spcBef>
                <a:spcPts val="1800"/>
              </a:spcBef>
              <a:buSzPct val="100000"/>
              <a:buFont typeface="Arial"/>
              <a:buChar char="•"/>
              <a:defRPr sz="2556">
                <a:solidFill>
                  <a:srgbClr val="323951"/>
                </a:solidFill>
              </a:defRPr>
            </a:pPr>
            <a:r>
              <a:t>Fragments so short do not exit the target: target and the tracking device should coincide</a:t>
            </a:r>
          </a:p>
          <a:p>
            <a:pPr marL="162305" indent="-162305" defTabSz="649223">
              <a:lnSpc>
                <a:spcPct val="90000"/>
              </a:lnSpc>
              <a:spcBef>
                <a:spcPts val="1800"/>
              </a:spcBef>
              <a:buSzPct val="100000"/>
              <a:buFont typeface="Arial"/>
              <a:buChar char="•"/>
              <a:defRPr sz="2556">
                <a:solidFill>
                  <a:srgbClr val="323951"/>
                </a:solidFill>
              </a:defRPr>
            </a:pPr>
            <a:r>
              <a:t>Very high resolution: novel kind of nuclear emulsion, called Nano Imaging Tracker (NIT), with grains at the nanometric scale allows to detect path lengths shorter than 100 nm</a:t>
            </a:r>
          </a:p>
        </p:txBody>
      </p:sp>
      <p:sp>
        <p:nvSpPr>
          <p:cNvPr id="845" name="Title 1"/>
          <p:cNvSpPr txBox="1"/>
          <p:nvPr/>
        </p:nvSpPr>
        <p:spPr>
          <a:xfrm>
            <a:off x="272428" y="4320302"/>
            <a:ext cx="5194698" cy="2463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spAutoFit/>
          </a:bodyPr>
          <a:lstStyle/>
          <a:p>
            <a:pPr algn="ctr" defTabSz="685821">
              <a:lnSpc>
                <a:spcPct val="90000"/>
              </a:lnSpc>
              <a:defRPr b="1" sz="1100">
                <a:solidFill>
                  <a:srgbClr val="AF2318"/>
                </a:solidFill>
                <a:latin typeface="Palatino"/>
                <a:ea typeface="Palatino"/>
                <a:cs typeface="Palatino"/>
                <a:sym typeface="Palatino"/>
              </a:defRPr>
            </a:pPr>
            <a:r>
              <a:t>p (180 MeV) on H</a:t>
            </a:r>
            <a:r>
              <a:rPr baseline="-5999"/>
              <a:t>2</a:t>
            </a:r>
            <a:r>
              <a:t>O: range of fragments</a:t>
            </a:r>
          </a:p>
        </p:txBody>
      </p:sp>
      <p:pic>
        <p:nvPicPr>
          <p:cNvPr id="846" name="Screenshot 2025-02-27 alle 04.16.35.png" descr="Screenshot 2025-02-27 alle 04.16.35.png"/>
          <p:cNvPicPr>
            <a:picLocks noChangeAspect="1"/>
          </p:cNvPicPr>
          <p:nvPr/>
        </p:nvPicPr>
        <p:blipFill>
          <a:blip r:embed="rId6">
            <a:extLst/>
          </a:blip>
          <a:srcRect l="0" t="0" r="0" b="37879"/>
          <a:stretch>
            <a:fillRect/>
          </a:stretch>
        </p:blipFill>
        <p:spPr>
          <a:xfrm>
            <a:off x="278778" y="4573032"/>
            <a:ext cx="5181992" cy="1933005"/>
          </a:xfrm>
          <a:prstGeom prst="rect">
            <a:avLst/>
          </a:prstGeom>
          <a:ln w="12700">
            <a:solidFill>
              <a:srgbClr val="AF2318"/>
            </a:solidFill>
            <a:miter/>
          </a:ln>
        </p:spPr>
      </p:pic>
      <p:sp>
        <p:nvSpPr>
          <p:cNvPr id="847" name="Tomasino, Durante, Cancers - 2015 https://pubmed.ncbi.nlm.nih.gov/25686476/"/>
          <p:cNvSpPr txBox="1"/>
          <p:nvPr/>
        </p:nvSpPr>
        <p:spPr>
          <a:xfrm>
            <a:off x="272428" y="6512560"/>
            <a:ext cx="5194698" cy="256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100">
                <a:solidFill>
                  <a:srgbClr val="535353"/>
                </a:solidFill>
              </a:defRPr>
            </a:pPr>
            <a:r>
              <a:t>Tomasino, Durante, </a:t>
            </a:r>
            <a:r>
              <a:rPr i="1"/>
              <a:t>Cancers</a:t>
            </a:r>
            <a:r>
              <a:t> - 2015 </a:t>
            </a:r>
            <a:r>
              <a:rPr u="sng">
                <a:solidFill>
                  <a:srgbClr val="2A62BB"/>
                </a:solidFill>
                <a:uFill>
                  <a:solidFill>
                    <a:srgbClr val="F16415"/>
                  </a:solidFill>
                </a:uFill>
                <a:hlinkClick r:id="rId7" invalidUrl="" action="" tgtFrame="" tooltip="" history="1" highlightClick="0" endSnd="0"/>
              </a:rPr>
              <a:t>https://pubmed.ncbi.nlm.nih.gov/25686476/</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NIT Read out"/>
          <p:cNvSpPr txBox="1"/>
          <p:nvPr>
            <p:ph type="title"/>
          </p:nvPr>
        </p:nvSpPr>
        <p:spPr>
          <a:prstGeom prst="rect">
            <a:avLst/>
          </a:prstGeom>
        </p:spPr>
        <p:txBody>
          <a:bodyPr/>
          <a:lstStyle>
            <a:lvl1pPr defTabSz="896111">
              <a:defRPr sz="4214"/>
            </a:lvl1pPr>
          </a:lstStyle>
          <a:p>
            <a:pPr/>
            <a:r>
              <a:t>NIT Read out</a:t>
            </a:r>
          </a:p>
        </p:txBody>
      </p:sp>
      <p:sp>
        <p:nvSpPr>
          <p:cNvPr id="852" name="Tracks shorter than ～200 nm can not be resolved due to the optical diffraction limit…"/>
          <p:cNvSpPr txBox="1"/>
          <p:nvPr>
            <p:ph type="body" sz="quarter" idx="1"/>
          </p:nvPr>
        </p:nvSpPr>
        <p:spPr>
          <a:xfrm>
            <a:off x="276988" y="1075068"/>
            <a:ext cx="11529328" cy="1386780"/>
          </a:xfrm>
          <a:prstGeom prst="rect">
            <a:avLst/>
          </a:prstGeom>
        </p:spPr>
        <p:txBody>
          <a:bodyPr/>
          <a:lstStyle/>
          <a:p>
            <a:pPr marL="215999" indent="-215999">
              <a:spcBef>
                <a:spcPts val="200"/>
              </a:spcBef>
              <a:defRPr sz="2300"/>
            </a:pPr>
            <a:r>
              <a:t>Tracks shorter than </a:t>
            </a:r>
            <a:r>
              <a:rPr>
                <a:latin typeface="Apple SD 산돌고딕 Neo 옅은체"/>
                <a:ea typeface="Apple SD 산돌고딕 Neo 옅은체"/>
                <a:cs typeface="Apple SD 산돌고딕 Neo 옅은체"/>
                <a:sym typeface="Apple SD 산돌고딕 Neo 옅은체"/>
              </a:rPr>
              <a:t>～</a:t>
            </a:r>
            <a:r>
              <a:t>200 nm can not be resolved due to the optical diffraction limit </a:t>
            </a:r>
          </a:p>
          <a:p>
            <a:pPr marL="215999" indent="-215999">
              <a:spcBef>
                <a:spcPts val="200"/>
              </a:spcBef>
              <a:defRPr sz="2300"/>
            </a:pPr>
            <a:r>
              <a:t>X-ray or Scanning Electron Microscope (SEM) cannot be employed on a large scale because of their limited speed → new approach employing an optical super-resolution microscope</a:t>
            </a:r>
          </a:p>
        </p:txBody>
      </p:sp>
      <p:sp>
        <p:nvSpPr>
          <p:cNvPr id="853" name="Segnaposto numero diapositiva 1"/>
          <p:cNvSpPr txBox="1"/>
          <p:nvPr>
            <p:ph type="sldNum" sz="quarter" idx="2"/>
          </p:nvPr>
        </p:nvSpPr>
        <p:spPr>
          <a:xfrm>
            <a:off x="11845404" y="6569710"/>
            <a:ext cx="217176" cy="307341"/>
          </a:xfrm>
          <a:prstGeom prst="rect">
            <a:avLst/>
          </a:prstGeom>
          <a:extLst>
            <a:ext uri="{C572A759-6A51-4108-AA02-DFA0A04FC94B}">
              <ma14:wrappingTextBoxFlag xmlns:ma14="http://schemas.microsoft.com/office/mac/drawingml/2011/main" val="1"/>
            </a:ext>
          </a:extLst>
        </p:spPr>
        <p:txBody>
          <a:bodyPr/>
          <a:lstStyle>
            <a:lvl1pPr>
              <a:defRPr sz="1400">
                <a:latin typeface="Verdana"/>
                <a:ea typeface="Verdana"/>
                <a:cs typeface="Verdana"/>
                <a:sym typeface="Verdana"/>
              </a:defRPr>
            </a:lvl1pPr>
          </a:lstStyle>
          <a:p>
            <a:pPr/>
            <a:fld id="{86CB4B4D-7CA3-9044-876B-883B54F8677D}" type="slidenum"/>
          </a:p>
        </p:txBody>
      </p:sp>
      <p:pic>
        <p:nvPicPr>
          <p:cNvPr id="854" name="Immagine 43" descr="Immagine 43"/>
          <p:cNvPicPr>
            <a:picLocks noChangeAspect="1"/>
          </p:cNvPicPr>
          <p:nvPr/>
        </p:nvPicPr>
        <p:blipFill>
          <a:blip r:embed="rId3">
            <a:extLst/>
          </a:blip>
          <a:stretch>
            <a:fillRect/>
          </a:stretch>
        </p:blipFill>
        <p:spPr>
          <a:xfrm>
            <a:off x="300330" y="2461847"/>
            <a:ext cx="5760999" cy="3912197"/>
          </a:xfrm>
          <a:prstGeom prst="rect">
            <a:avLst/>
          </a:prstGeom>
          <a:ln w="12700">
            <a:miter lim="400000"/>
          </a:ln>
        </p:spPr>
      </p:pic>
      <p:grpSp>
        <p:nvGrpSpPr>
          <p:cNvPr id="860" name="Group 6"/>
          <p:cNvGrpSpPr/>
          <p:nvPr/>
        </p:nvGrpSpPr>
        <p:grpSpPr>
          <a:xfrm>
            <a:off x="9914914" y="2799303"/>
            <a:ext cx="1656995" cy="3756214"/>
            <a:chOff x="0" y="0"/>
            <a:chExt cx="1656994" cy="3756212"/>
          </a:xfrm>
        </p:grpSpPr>
        <p:pic>
          <p:nvPicPr>
            <p:cNvPr id="855" name="Picture 19" descr="Picture 19"/>
            <p:cNvPicPr>
              <a:picLocks noChangeAspect="1"/>
            </p:cNvPicPr>
            <p:nvPr/>
          </p:nvPicPr>
          <p:blipFill>
            <a:blip r:embed="rId4">
              <a:extLst/>
            </a:blip>
            <a:stretch>
              <a:fillRect/>
            </a:stretch>
          </p:blipFill>
          <p:spPr>
            <a:xfrm>
              <a:off x="1340" y="14029"/>
              <a:ext cx="1653364" cy="1651448"/>
            </a:xfrm>
            <a:prstGeom prst="rect">
              <a:avLst/>
            </a:prstGeom>
            <a:ln w="12700" cap="flat">
              <a:noFill/>
              <a:miter lim="400000"/>
            </a:ln>
            <a:effectLst/>
          </p:spPr>
        </p:pic>
        <p:pic>
          <p:nvPicPr>
            <p:cNvPr id="856" name="Picture 21" descr="Picture 21"/>
            <p:cNvPicPr>
              <a:picLocks noChangeAspect="1"/>
            </p:cNvPicPr>
            <p:nvPr/>
          </p:nvPicPr>
          <p:blipFill>
            <a:blip r:embed="rId5">
              <a:extLst/>
            </a:blip>
            <a:stretch>
              <a:fillRect/>
            </a:stretch>
          </p:blipFill>
          <p:spPr>
            <a:xfrm>
              <a:off x="0" y="1655096"/>
              <a:ext cx="1656995" cy="1671064"/>
            </a:xfrm>
            <a:prstGeom prst="rect">
              <a:avLst/>
            </a:prstGeom>
            <a:ln w="12700" cap="flat">
              <a:noFill/>
              <a:miter lim="400000"/>
            </a:ln>
            <a:effectLst/>
          </p:spPr>
        </p:pic>
        <p:sp>
          <p:nvSpPr>
            <p:cNvPr id="857" name="TextBox 22"/>
            <p:cNvSpPr txBox="1"/>
            <p:nvPr/>
          </p:nvSpPr>
          <p:spPr>
            <a:xfrm>
              <a:off x="199203" y="3385372"/>
              <a:ext cx="1288105"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b="1">
                  <a:latin typeface="Avenir Next LT Pro"/>
                  <a:ea typeface="Avenir Next LT Pro"/>
                  <a:cs typeface="Avenir Next LT Pro"/>
                  <a:sym typeface="Avenir Next LT Pro"/>
                </a:defRPr>
              </a:lvl1pPr>
            </a:lstStyle>
            <a:p>
              <a:pPr/>
              <a:r>
                <a:t>L = 160 nm</a:t>
              </a:r>
            </a:p>
          </p:txBody>
        </p:sp>
        <p:sp>
          <p:nvSpPr>
            <p:cNvPr id="858" name="TextBox 34"/>
            <p:cNvSpPr txBox="1"/>
            <p:nvPr/>
          </p:nvSpPr>
          <p:spPr>
            <a:xfrm>
              <a:off x="388008" y="0"/>
              <a:ext cx="879015"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b="1">
                  <a:solidFill>
                    <a:srgbClr val="FFFFFF"/>
                  </a:solidFill>
                  <a:latin typeface="Avenir Next LT Pro"/>
                  <a:ea typeface="Avenir Next LT Pro"/>
                  <a:cs typeface="Avenir Next LT Pro"/>
                  <a:sym typeface="Avenir Next LT Pro"/>
                </a:defRPr>
              </a:lvl1pPr>
            </a:lstStyle>
            <a:p>
              <a:pPr/>
              <a:r>
                <a:t>Optical</a:t>
              </a:r>
            </a:p>
          </p:txBody>
        </p:sp>
        <p:sp>
          <p:nvSpPr>
            <p:cNvPr id="859" name="TextBox 37"/>
            <p:cNvSpPr txBox="1"/>
            <p:nvPr/>
          </p:nvSpPr>
          <p:spPr>
            <a:xfrm>
              <a:off x="523009" y="1656183"/>
              <a:ext cx="675976"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b="1">
                  <a:solidFill>
                    <a:srgbClr val="FFFFFF"/>
                  </a:solidFill>
                  <a:latin typeface="Avenir Next LT Pro"/>
                  <a:ea typeface="Avenir Next LT Pro"/>
                  <a:cs typeface="Avenir Next LT Pro"/>
                  <a:sym typeface="Avenir Next LT Pro"/>
                </a:defRPr>
              </a:lvl1pPr>
            </a:lstStyle>
            <a:p>
              <a:pPr/>
              <a:r>
                <a:t>X-ray</a:t>
              </a:r>
            </a:p>
          </p:txBody>
        </p:sp>
      </p:grpSp>
      <p:grpSp>
        <p:nvGrpSpPr>
          <p:cNvPr id="866" name="Group 7"/>
          <p:cNvGrpSpPr/>
          <p:nvPr/>
        </p:nvGrpSpPr>
        <p:grpSpPr>
          <a:xfrm>
            <a:off x="8201500" y="2800299"/>
            <a:ext cx="1596351" cy="3749569"/>
            <a:chOff x="0" y="0"/>
            <a:chExt cx="1596349" cy="3749567"/>
          </a:xfrm>
        </p:grpSpPr>
        <p:pic>
          <p:nvPicPr>
            <p:cNvPr id="861" name="Picture 24" descr="Picture 24"/>
            <p:cNvPicPr>
              <a:picLocks noChangeAspect="1"/>
            </p:cNvPicPr>
            <p:nvPr/>
          </p:nvPicPr>
          <p:blipFill>
            <a:blip r:embed="rId6">
              <a:extLst/>
            </a:blip>
            <a:stretch>
              <a:fillRect/>
            </a:stretch>
          </p:blipFill>
          <p:spPr>
            <a:xfrm>
              <a:off x="5631" y="4738"/>
              <a:ext cx="1590719" cy="1655480"/>
            </a:xfrm>
            <a:prstGeom prst="rect">
              <a:avLst/>
            </a:prstGeom>
            <a:ln w="12700" cap="flat">
              <a:noFill/>
              <a:miter lim="400000"/>
            </a:ln>
            <a:effectLst/>
          </p:spPr>
        </p:pic>
        <p:pic>
          <p:nvPicPr>
            <p:cNvPr id="862" name="Picture 25" descr="Picture 25"/>
            <p:cNvPicPr>
              <a:picLocks noChangeAspect="1"/>
            </p:cNvPicPr>
            <p:nvPr/>
          </p:nvPicPr>
          <p:blipFill>
            <a:blip r:embed="rId7">
              <a:extLst/>
            </a:blip>
            <a:stretch>
              <a:fillRect/>
            </a:stretch>
          </p:blipFill>
          <p:spPr>
            <a:xfrm>
              <a:off x="0" y="1651149"/>
              <a:ext cx="1596349" cy="1671064"/>
            </a:xfrm>
            <a:prstGeom prst="rect">
              <a:avLst/>
            </a:prstGeom>
            <a:ln w="12700" cap="flat">
              <a:noFill/>
              <a:miter lim="400000"/>
            </a:ln>
            <a:effectLst/>
          </p:spPr>
        </p:pic>
        <p:sp>
          <p:nvSpPr>
            <p:cNvPr id="863" name="TextBox 32"/>
            <p:cNvSpPr txBox="1"/>
            <p:nvPr/>
          </p:nvSpPr>
          <p:spPr>
            <a:xfrm>
              <a:off x="152035" y="3378727"/>
              <a:ext cx="1288106"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b="1">
                  <a:latin typeface="Avenir Next LT Pro"/>
                  <a:ea typeface="Avenir Next LT Pro"/>
                  <a:cs typeface="Avenir Next LT Pro"/>
                  <a:sym typeface="Avenir Next LT Pro"/>
                </a:defRPr>
              </a:lvl1pPr>
            </a:lstStyle>
            <a:p>
              <a:pPr/>
              <a:r>
                <a:t>L = 265 nm</a:t>
              </a:r>
            </a:p>
          </p:txBody>
        </p:sp>
        <p:sp>
          <p:nvSpPr>
            <p:cNvPr id="864" name="TextBox 35"/>
            <p:cNvSpPr txBox="1"/>
            <p:nvPr/>
          </p:nvSpPr>
          <p:spPr>
            <a:xfrm>
              <a:off x="360427" y="0"/>
              <a:ext cx="879015"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b="1">
                  <a:solidFill>
                    <a:srgbClr val="FFFFFF"/>
                  </a:solidFill>
                  <a:latin typeface="Avenir Next LT Pro"/>
                  <a:ea typeface="Avenir Next LT Pro"/>
                  <a:cs typeface="Avenir Next LT Pro"/>
                  <a:sym typeface="Avenir Next LT Pro"/>
                </a:defRPr>
              </a:lvl1pPr>
            </a:lstStyle>
            <a:p>
              <a:pPr/>
              <a:r>
                <a:t>Optical</a:t>
              </a:r>
            </a:p>
          </p:txBody>
        </p:sp>
        <p:sp>
          <p:nvSpPr>
            <p:cNvPr id="865" name="TextBox 38"/>
            <p:cNvSpPr txBox="1"/>
            <p:nvPr/>
          </p:nvSpPr>
          <p:spPr>
            <a:xfrm>
              <a:off x="460935" y="1641809"/>
              <a:ext cx="675976"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b="1">
                  <a:solidFill>
                    <a:srgbClr val="FFFFFF"/>
                  </a:solidFill>
                  <a:latin typeface="Avenir Next LT Pro"/>
                  <a:ea typeface="Avenir Next LT Pro"/>
                  <a:cs typeface="Avenir Next LT Pro"/>
                  <a:sym typeface="Avenir Next LT Pro"/>
                </a:defRPr>
              </a:lvl1pPr>
            </a:lstStyle>
            <a:p>
              <a:pPr/>
              <a:r>
                <a:t>X-ray</a:t>
              </a:r>
            </a:p>
          </p:txBody>
        </p:sp>
      </p:grpSp>
      <p:grpSp>
        <p:nvGrpSpPr>
          <p:cNvPr id="872" name="Group 17"/>
          <p:cNvGrpSpPr/>
          <p:nvPr/>
        </p:nvGrpSpPr>
        <p:grpSpPr>
          <a:xfrm>
            <a:off x="6440318" y="2791007"/>
            <a:ext cx="1644118" cy="3764510"/>
            <a:chOff x="0" y="0"/>
            <a:chExt cx="1644117" cy="3764508"/>
          </a:xfrm>
        </p:grpSpPr>
        <p:pic>
          <p:nvPicPr>
            <p:cNvPr id="867" name="Picture 30" descr="Picture 30"/>
            <p:cNvPicPr>
              <a:picLocks noChangeAspect="1"/>
            </p:cNvPicPr>
            <p:nvPr/>
          </p:nvPicPr>
          <p:blipFill>
            <a:blip r:embed="rId8">
              <a:extLst/>
            </a:blip>
            <a:stretch>
              <a:fillRect/>
            </a:stretch>
          </p:blipFill>
          <p:spPr>
            <a:xfrm>
              <a:off x="0" y="14030"/>
              <a:ext cx="1644118" cy="1652386"/>
            </a:xfrm>
            <a:prstGeom prst="rect">
              <a:avLst/>
            </a:prstGeom>
            <a:ln w="12700" cap="flat">
              <a:noFill/>
              <a:miter lim="400000"/>
            </a:ln>
            <a:effectLst/>
          </p:spPr>
        </p:pic>
        <p:pic>
          <p:nvPicPr>
            <p:cNvPr id="868" name="Picture 31" descr="Picture 31"/>
            <p:cNvPicPr>
              <a:picLocks noChangeAspect="1"/>
            </p:cNvPicPr>
            <p:nvPr/>
          </p:nvPicPr>
          <p:blipFill>
            <a:blip r:embed="rId9">
              <a:extLst/>
            </a:blip>
            <a:stretch>
              <a:fillRect/>
            </a:stretch>
          </p:blipFill>
          <p:spPr>
            <a:xfrm>
              <a:off x="0" y="1659490"/>
              <a:ext cx="1644118" cy="1672015"/>
            </a:xfrm>
            <a:prstGeom prst="rect">
              <a:avLst/>
            </a:prstGeom>
            <a:ln w="12700" cap="flat">
              <a:noFill/>
              <a:miter lim="400000"/>
            </a:ln>
            <a:effectLst/>
          </p:spPr>
        </p:pic>
        <p:sp>
          <p:nvSpPr>
            <p:cNvPr id="869" name="TextBox 33"/>
            <p:cNvSpPr txBox="1"/>
            <p:nvPr/>
          </p:nvSpPr>
          <p:spPr>
            <a:xfrm>
              <a:off x="178004" y="3393668"/>
              <a:ext cx="1288106"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b="1">
                  <a:latin typeface="Avenir Next LT Pro"/>
                  <a:ea typeface="Avenir Next LT Pro"/>
                  <a:cs typeface="Avenir Next LT Pro"/>
                  <a:sym typeface="Avenir Next LT Pro"/>
                </a:defRPr>
              </a:lvl1pPr>
            </a:lstStyle>
            <a:p>
              <a:pPr/>
              <a:r>
                <a:t>L = 380 nm</a:t>
              </a:r>
            </a:p>
          </p:txBody>
        </p:sp>
        <p:sp>
          <p:nvSpPr>
            <p:cNvPr id="870" name="TextBox 36"/>
            <p:cNvSpPr txBox="1"/>
            <p:nvPr/>
          </p:nvSpPr>
          <p:spPr>
            <a:xfrm>
              <a:off x="446941" y="0"/>
              <a:ext cx="879014"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b="1">
                  <a:solidFill>
                    <a:srgbClr val="FFFFFF"/>
                  </a:solidFill>
                  <a:latin typeface="Avenir Next LT Pro"/>
                  <a:ea typeface="Avenir Next LT Pro"/>
                  <a:cs typeface="Avenir Next LT Pro"/>
                  <a:sym typeface="Avenir Next LT Pro"/>
                </a:defRPr>
              </a:lvl1pPr>
            </a:lstStyle>
            <a:p>
              <a:pPr/>
              <a:r>
                <a:t>Optical</a:t>
              </a:r>
            </a:p>
          </p:txBody>
        </p:sp>
        <p:sp>
          <p:nvSpPr>
            <p:cNvPr id="871" name="TextBox 39"/>
            <p:cNvSpPr txBox="1"/>
            <p:nvPr/>
          </p:nvSpPr>
          <p:spPr>
            <a:xfrm>
              <a:off x="446941" y="1659490"/>
              <a:ext cx="675975"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b="1">
                  <a:solidFill>
                    <a:srgbClr val="FFFFFF"/>
                  </a:solidFill>
                  <a:latin typeface="Avenir Next LT Pro"/>
                  <a:ea typeface="Avenir Next LT Pro"/>
                  <a:cs typeface="Avenir Next LT Pro"/>
                  <a:sym typeface="Avenir Next LT Pro"/>
                </a:defRPr>
              </a:lvl1pPr>
            </a:lstStyle>
            <a:p>
              <a:pPr/>
              <a:r>
                <a:t>X-ray</a:t>
              </a:r>
            </a:p>
          </p:txBody>
        </p:sp>
      </p:grpSp>
      <p:sp>
        <p:nvSpPr>
          <p:cNvPr id="873" name="CasellaDiTesto 15"/>
          <p:cNvSpPr txBox="1"/>
          <p:nvPr/>
        </p:nvSpPr>
        <p:spPr>
          <a:xfrm>
            <a:off x="6486038" y="2448559"/>
            <a:ext cx="5037860"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b="1">
                <a:latin typeface="Avenir Next LT Pro"/>
                <a:ea typeface="Avenir Next LT Pro"/>
                <a:cs typeface="Avenir Next LT Pro"/>
                <a:sym typeface="Avenir Next LT Pro"/>
              </a:defRPr>
            </a:lvl1pPr>
          </a:lstStyle>
          <a:p>
            <a:pPr/>
            <a:r>
              <a:t>400 keV Kr ion in NIT</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NIT Read out"/>
          <p:cNvSpPr txBox="1"/>
          <p:nvPr>
            <p:ph type="title"/>
          </p:nvPr>
        </p:nvSpPr>
        <p:spPr>
          <a:prstGeom prst="rect">
            <a:avLst/>
          </a:prstGeom>
        </p:spPr>
        <p:txBody>
          <a:bodyPr/>
          <a:lstStyle>
            <a:lvl1pPr defTabSz="896111">
              <a:defRPr sz="4214"/>
            </a:lvl1pPr>
          </a:lstStyle>
          <a:p>
            <a:pPr/>
            <a:r>
              <a:t>NIT Read out</a:t>
            </a:r>
          </a:p>
        </p:txBody>
      </p:sp>
      <p:sp>
        <p:nvSpPr>
          <p:cNvPr id="878" name="Optical microscopes…"/>
          <p:cNvSpPr txBox="1"/>
          <p:nvPr>
            <p:ph type="body" sz="quarter" idx="1"/>
          </p:nvPr>
        </p:nvSpPr>
        <p:spPr>
          <a:xfrm>
            <a:off x="178786" y="1037609"/>
            <a:ext cx="9485225" cy="921867"/>
          </a:xfrm>
          <a:prstGeom prst="rect">
            <a:avLst/>
          </a:prstGeom>
        </p:spPr>
        <p:txBody>
          <a:bodyPr/>
          <a:lstStyle/>
          <a:p>
            <a:pPr marL="207359" indent="-207359" defTabSz="877823">
              <a:spcBef>
                <a:spcPts val="100"/>
              </a:spcBef>
              <a:defRPr sz="2208"/>
            </a:pPr>
            <a:r>
              <a:t>Optical microscopes</a:t>
            </a:r>
          </a:p>
          <a:p>
            <a:pPr marL="207359" indent="-207359" defTabSz="877823">
              <a:spcBef>
                <a:spcPts val="100"/>
              </a:spcBef>
              <a:defRPr sz="2208"/>
            </a:pPr>
            <a:r>
              <a:t>Challenge: detect tracks with lengths comparable/shorter than optical resolution</a:t>
            </a:r>
          </a:p>
        </p:txBody>
      </p:sp>
      <p:sp>
        <p:nvSpPr>
          <p:cNvPr id="879" name="Segnaposto numero diapositiva 1"/>
          <p:cNvSpPr txBox="1"/>
          <p:nvPr>
            <p:ph type="sldNum" sz="quarter" idx="2"/>
          </p:nvPr>
        </p:nvSpPr>
        <p:spPr>
          <a:xfrm>
            <a:off x="11845404" y="6569710"/>
            <a:ext cx="217176" cy="307341"/>
          </a:xfrm>
          <a:prstGeom prst="rect">
            <a:avLst/>
          </a:prstGeom>
          <a:extLst>
            <a:ext uri="{C572A759-6A51-4108-AA02-DFA0A04FC94B}">
              <ma14:wrappingTextBoxFlag xmlns:ma14="http://schemas.microsoft.com/office/mac/drawingml/2011/main" val="1"/>
            </a:ext>
          </a:extLst>
        </p:spPr>
        <p:txBody>
          <a:bodyPr/>
          <a:lstStyle>
            <a:lvl1pPr>
              <a:defRPr sz="1400">
                <a:latin typeface="Verdana"/>
                <a:ea typeface="Verdana"/>
                <a:cs typeface="Verdana"/>
                <a:sym typeface="Verdana"/>
              </a:defRPr>
            </a:lvl1pPr>
          </a:lstStyle>
          <a:p>
            <a:pPr/>
            <a:fld id="{86CB4B4D-7CA3-9044-876B-883B54F8677D}" type="slidenum"/>
          </a:p>
        </p:txBody>
      </p:sp>
      <p:sp>
        <p:nvSpPr>
          <p:cNvPr id="880" name="Shape 201"/>
          <p:cNvSpPr txBox="1"/>
          <p:nvPr/>
        </p:nvSpPr>
        <p:spPr>
          <a:xfrm>
            <a:off x="178786" y="1996933"/>
            <a:ext cx="9168589" cy="1908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2900" indent="-342900" defTabSz="457200">
              <a:lnSpc>
                <a:spcPct val="90000"/>
              </a:lnSpc>
              <a:defRPr b="1" sz="2000">
                <a:solidFill>
                  <a:schemeClr val="accent1">
                    <a:satOff val="-11295"/>
                    <a:lumOff val="-10705"/>
                  </a:schemeClr>
                </a:solidFill>
              </a:defRPr>
            </a:pPr>
            <a:r>
              <a:t>STEP 1: CANDIDATE IDENTIFICATION</a:t>
            </a:r>
          </a:p>
          <a:p>
            <a:pPr marL="285750" indent="171450" defTabSz="457200">
              <a:lnSpc>
                <a:spcPct val="90000"/>
              </a:lnSpc>
              <a:spcBef>
                <a:spcPts val="700"/>
              </a:spcBef>
              <a:defRPr b="1" sz="2000" u="sng">
                <a:solidFill>
                  <a:srgbClr val="800000"/>
                </a:solidFill>
              </a:defRPr>
            </a:pPr>
            <a:r>
              <a:rPr b="0" u="none">
                <a:solidFill>
                  <a:srgbClr val="008F00"/>
                </a:solidFill>
              </a:rPr>
              <a:t>Pros:</a:t>
            </a:r>
            <a:r>
              <a:rPr b="0" u="none"/>
              <a:t> </a:t>
            </a:r>
            <a:r>
              <a:rPr b="0" u="none">
                <a:solidFill>
                  <a:srgbClr val="333A4F"/>
                </a:solidFill>
              </a:rPr>
              <a:t>Fast scanning profiting of the improvements driven by the OPERA experiment</a:t>
            </a:r>
          </a:p>
          <a:p>
            <a:pPr marL="285750" indent="171450" defTabSz="457200">
              <a:lnSpc>
                <a:spcPct val="90000"/>
              </a:lnSpc>
              <a:spcBef>
                <a:spcPts val="700"/>
              </a:spcBef>
              <a:defRPr b="1" sz="2000" u="sng">
                <a:solidFill>
                  <a:srgbClr val="3366FF"/>
                </a:solidFill>
              </a:defRPr>
            </a:pPr>
            <a:r>
              <a:rPr b="0" u="none">
                <a:solidFill>
                  <a:srgbClr val="941100"/>
                </a:solidFill>
              </a:rPr>
              <a:t>Limit</a:t>
            </a:r>
            <a:r>
              <a:rPr u="none">
                <a:solidFill>
                  <a:srgbClr val="941100"/>
                </a:solidFill>
              </a:rPr>
              <a:t>:</a:t>
            </a:r>
            <a:r>
              <a:rPr u="none"/>
              <a:t> </a:t>
            </a:r>
            <a:r>
              <a:rPr b="0" u="none">
                <a:solidFill>
                  <a:srgbClr val="33394F"/>
                </a:solidFill>
              </a:rPr>
              <a:t>Resolution: ∼200 nm (Optical diffraction limit)</a:t>
            </a:r>
            <a:endParaRPr b="0" u="none">
              <a:solidFill>
                <a:srgbClr val="000000"/>
              </a:solidFill>
            </a:endParaRPr>
          </a:p>
          <a:p>
            <a:pPr marL="342900" indent="-342900" defTabSz="457200">
              <a:lnSpc>
                <a:spcPct val="90000"/>
              </a:lnSpc>
              <a:spcBef>
                <a:spcPts val="1400"/>
              </a:spcBef>
              <a:defRPr b="1" sz="2000">
                <a:solidFill>
                  <a:schemeClr val="accent1">
                    <a:satOff val="-11295"/>
                    <a:lumOff val="-10705"/>
                  </a:schemeClr>
                </a:solidFill>
              </a:defRPr>
            </a:pPr>
            <a:r>
              <a:t>STEP 2: CANDIDATE VALIDATION</a:t>
            </a:r>
            <a:r>
              <a:t> (</a:t>
            </a:r>
            <a:r>
              <a:t>Resonant light scattering)</a:t>
            </a:r>
            <a:endParaRPr u="sng"/>
          </a:p>
          <a:p>
            <a:pPr marL="285750" indent="171450" defTabSz="457200">
              <a:lnSpc>
                <a:spcPct val="90000"/>
              </a:lnSpc>
              <a:spcBef>
                <a:spcPts val="100"/>
              </a:spcBef>
              <a:defRPr b="1" sz="2000" u="sng">
                <a:solidFill>
                  <a:srgbClr val="800000"/>
                </a:solidFill>
              </a:defRPr>
            </a:pPr>
            <a:r>
              <a:rPr b="0" u="none">
                <a:solidFill>
                  <a:srgbClr val="4F8F00"/>
                </a:solidFill>
              </a:rPr>
              <a:t>Pros:</a:t>
            </a:r>
            <a:r>
              <a:rPr b="0" u="none">
                <a:solidFill>
                  <a:srgbClr val="000000"/>
                </a:solidFill>
              </a:rPr>
              <a:t> </a:t>
            </a:r>
            <a:r>
              <a:rPr b="0" u="none">
                <a:solidFill>
                  <a:srgbClr val="33394F"/>
                </a:solidFill>
              </a:rPr>
              <a:t>Super resolution: ∼50 nm</a:t>
            </a:r>
          </a:p>
        </p:txBody>
      </p:sp>
      <p:sp>
        <p:nvSpPr>
          <p:cNvPr id="881" name="Linea"/>
          <p:cNvSpPr/>
          <p:nvPr/>
        </p:nvSpPr>
        <p:spPr>
          <a:xfrm>
            <a:off x="6521728" y="3365798"/>
            <a:ext cx="3142283" cy="171178"/>
          </a:xfrm>
          <a:prstGeom prst="line">
            <a:avLst/>
          </a:prstGeom>
          <a:ln w="25400">
            <a:solidFill>
              <a:schemeClr val="accent1"/>
            </a:solidFill>
            <a:miter/>
            <a:tailEnd type="triangle"/>
          </a:ln>
        </p:spPr>
        <p:txBody>
          <a:bodyPr lIns="45719" rIns="45719"/>
          <a:lstStyle/>
          <a:p>
            <a:pPr/>
          </a:p>
        </p:txBody>
      </p:sp>
      <p:sp>
        <p:nvSpPr>
          <p:cNvPr id="882" name="Linea"/>
          <p:cNvSpPr/>
          <p:nvPr/>
        </p:nvSpPr>
        <p:spPr>
          <a:xfrm flipV="1">
            <a:off x="4167495" y="1881598"/>
            <a:ext cx="5704836" cy="302416"/>
          </a:xfrm>
          <a:prstGeom prst="line">
            <a:avLst/>
          </a:prstGeom>
          <a:ln w="25400">
            <a:solidFill>
              <a:schemeClr val="accent1"/>
            </a:solidFill>
            <a:miter/>
            <a:tailEnd type="triangle"/>
          </a:ln>
        </p:spPr>
        <p:txBody>
          <a:bodyPr lIns="45719" rIns="45719"/>
          <a:lstStyle/>
          <a:p>
            <a:pPr/>
          </a:p>
        </p:txBody>
      </p:sp>
      <p:pic>
        <p:nvPicPr>
          <p:cNvPr id="883" name="Immagine 4" descr="Immagine 4"/>
          <p:cNvPicPr>
            <a:picLocks noChangeAspect="1"/>
          </p:cNvPicPr>
          <p:nvPr/>
        </p:nvPicPr>
        <p:blipFill>
          <a:blip r:embed="rId3">
            <a:extLst/>
          </a:blip>
          <a:srcRect l="0" t="0" r="0" b="12653"/>
          <a:stretch>
            <a:fillRect/>
          </a:stretch>
        </p:blipFill>
        <p:spPr>
          <a:xfrm>
            <a:off x="9859630" y="696159"/>
            <a:ext cx="2038061" cy="2382869"/>
          </a:xfrm>
          <a:prstGeom prst="rect">
            <a:avLst/>
          </a:prstGeom>
          <a:ln w="12700">
            <a:miter lim="400000"/>
          </a:ln>
        </p:spPr>
      </p:pic>
      <p:grpSp>
        <p:nvGrpSpPr>
          <p:cNvPr id="888" name="Raggruppa"/>
          <p:cNvGrpSpPr/>
          <p:nvPr/>
        </p:nvGrpSpPr>
        <p:grpSpPr>
          <a:xfrm>
            <a:off x="9664010" y="3308205"/>
            <a:ext cx="2398679" cy="3196158"/>
            <a:chOff x="0" y="0"/>
            <a:chExt cx="2398678" cy="3196157"/>
          </a:xfrm>
        </p:grpSpPr>
        <p:pic>
          <p:nvPicPr>
            <p:cNvPr id="884" name="Immagine 11" descr="Immagine 11"/>
            <p:cNvPicPr>
              <a:picLocks noChangeAspect="1"/>
            </p:cNvPicPr>
            <p:nvPr/>
          </p:nvPicPr>
          <p:blipFill>
            <a:blip r:embed="rId4">
              <a:extLst/>
            </a:blip>
            <a:stretch>
              <a:fillRect/>
            </a:stretch>
          </p:blipFill>
          <p:spPr>
            <a:xfrm>
              <a:off x="0" y="0"/>
              <a:ext cx="2398679" cy="3196158"/>
            </a:xfrm>
            <a:prstGeom prst="rect">
              <a:avLst/>
            </a:prstGeom>
            <a:ln w="12700" cap="flat">
              <a:noFill/>
              <a:miter lim="400000"/>
            </a:ln>
            <a:effectLst/>
          </p:spPr>
        </p:pic>
        <p:sp>
          <p:nvSpPr>
            <p:cNvPr id="885" name="CasellaDiTesto 19"/>
            <p:cNvSpPr txBox="1"/>
            <p:nvPr/>
          </p:nvSpPr>
          <p:spPr>
            <a:xfrm>
              <a:off x="1793208" y="1598078"/>
              <a:ext cx="533607" cy="298587"/>
            </a:xfrm>
            <a:prstGeom prst="rect">
              <a:avLst/>
            </a:prstGeom>
            <a:solidFill>
              <a:srgbClr val="FFFFFF">
                <a:alpha val="40000"/>
              </a:srgbClr>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defRPr b="1" sz="1600">
                  <a:latin typeface="Avenir Next LT Pro"/>
                  <a:ea typeface="Avenir Next LT Pro"/>
                  <a:cs typeface="Avenir Next LT Pro"/>
                  <a:sym typeface="Avenir Next LT Pro"/>
                </a:defRPr>
              </a:lvl1pPr>
            </a:lstStyle>
            <a:p>
              <a:pPr/>
              <a:r>
                <a:t>LED </a:t>
              </a:r>
            </a:p>
          </p:txBody>
        </p:sp>
        <p:sp>
          <p:nvSpPr>
            <p:cNvPr id="886" name="CasellaDiTesto 20"/>
            <p:cNvSpPr txBox="1"/>
            <p:nvPr/>
          </p:nvSpPr>
          <p:spPr>
            <a:xfrm>
              <a:off x="747197" y="293158"/>
              <a:ext cx="1043286" cy="341497"/>
            </a:xfrm>
            <a:prstGeom prst="rect">
              <a:avLst/>
            </a:prstGeom>
            <a:solidFill>
              <a:srgbClr val="FFFFFF">
                <a:alpha val="40000"/>
              </a:srgbClr>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defRPr b="1" sz="1600">
                  <a:latin typeface="Avenir Next LT Pro"/>
                  <a:ea typeface="Avenir Next LT Pro"/>
                  <a:cs typeface="Avenir Next LT Pro"/>
                  <a:sym typeface="Avenir Next LT Pro"/>
                </a:defRPr>
              </a:lvl1pPr>
            </a:lstStyle>
            <a:p>
              <a:pPr/>
              <a:r>
                <a:t>Camera</a:t>
              </a:r>
            </a:p>
          </p:txBody>
        </p:sp>
        <p:sp>
          <p:nvSpPr>
            <p:cNvPr id="887" name="CasellaDiTesto 43"/>
            <p:cNvSpPr txBox="1"/>
            <p:nvPr/>
          </p:nvSpPr>
          <p:spPr>
            <a:xfrm>
              <a:off x="857941" y="726594"/>
              <a:ext cx="1363774" cy="586377"/>
            </a:xfrm>
            <a:prstGeom prst="rect">
              <a:avLst/>
            </a:prstGeom>
            <a:solidFill>
              <a:srgbClr val="FFFFFF">
                <a:alpha val="40000"/>
              </a:srgbClr>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1400">
                  <a:latin typeface="Avenir Next LT Pro"/>
                  <a:ea typeface="Avenir Next LT Pro"/>
                  <a:cs typeface="Avenir Next LT Pro"/>
                  <a:sym typeface="Avenir Next LT Pro"/>
                </a:defRPr>
              </a:lvl1pPr>
            </a:lstStyle>
            <a:p>
              <a:pPr/>
              <a:r>
                <a:t>Liquid Crystal Polarizer</a:t>
              </a:r>
            </a:p>
          </p:txBody>
        </p:sp>
      </p:grpSp>
      <p:grpSp>
        <p:nvGrpSpPr>
          <p:cNvPr id="891" name="Raggruppa"/>
          <p:cNvGrpSpPr/>
          <p:nvPr/>
        </p:nvGrpSpPr>
        <p:grpSpPr>
          <a:xfrm>
            <a:off x="5740399" y="3681696"/>
            <a:ext cx="3606976" cy="3041685"/>
            <a:chOff x="0" y="0"/>
            <a:chExt cx="3606974" cy="3041683"/>
          </a:xfrm>
        </p:grpSpPr>
        <p:pic>
          <p:nvPicPr>
            <p:cNvPr id="889" name="Immagine 13" descr="Immagine 13"/>
            <p:cNvPicPr>
              <a:picLocks noChangeAspect="1"/>
            </p:cNvPicPr>
            <p:nvPr/>
          </p:nvPicPr>
          <p:blipFill>
            <a:blip r:embed="rId5">
              <a:extLst/>
            </a:blip>
            <a:stretch>
              <a:fillRect/>
            </a:stretch>
          </p:blipFill>
          <p:spPr>
            <a:xfrm>
              <a:off x="0" y="0"/>
              <a:ext cx="3327587" cy="3041684"/>
            </a:xfrm>
            <a:prstGeom prst="rect">
              <a:avLst/>
            </a:prstGeom>
            <a:ln w="12700" cap="flat">
              <a:noFill/>
              <a:miter lim="400000"/>
            </a:ln>
            <a:effectLst/>
          </p:spPr>
        </p:pic>
        <p:sp>
          <p:nvSpPr>
            <p:cNvPr id="890" name="CasellaDiTesto 18"/>
            <p:cNvSpPr txBox="1"/>
            <p:nvPr/>
          </p:nvSpPr>
          <p:spPr>
            <a:xfrm rot="5400000">
              <a:off x="2073954" y="1176352"/>
              <a:ext cx="2606896" cy="45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defTabSz="914400">
                <a:defRPr sz="900">
                  <a:solidFill>
                    <a:srgbClr val="111111"/>
                  </a:solidFill>
                  <a:latin typeface="Roboto"/>
                  <a:ea typeface="Roboto"/>
                  <a:cs typeface="Roboto"/>
                  <a:sym typeface="Roboto"/>
                </a:defRPr>
              </a:pPr>
              <a:r>
                <a:t>From: </a:t>
              </a:r>
              <a:r>
                <a:rPr u="sng">
                  <a:solidFill>
                    <a:srgbClr val="5E85A8"/>
                  </a:solidFill>
                  <a:uFill>
                    <a:solidFill>
                      <a:srgbClr val="5E85A8"/>
                    </a:solidFill>
                  </a:uFill>
                  <a:hlinkClick r:id="rId6" invalidUrl="" action="" tgtFrame="" tooltip="" history="1" highlightClick="0" endSnd="0"/>
                </a:rPr>
                <a:t>Alexandrov et al. Scientific Reports volume 13, Article number: 22813 (2023)</a:t>
              </a:r>
            </a:p>
          </p:txBody>
        </p:sp>
      </p:grpSp>
      <p:grpSp>
        <p:nvGrpSpPr>
          <p:cNvPr id="896" name="Raggruppa"/>
          <p:cNvGrpSpPr/>
          <p:nvPr/>
        </p:nvGrpSpPr>
        <p:grpSpPr>
          <a:xfrm>
            <a:off x="-107075" y="4174617"/>
            <a:ext cx="5847475" cy="1932936"/>
            <a:chOff x="0" y="0"/>
            <a:chExt cx="5847474" cy="1932934"/>
          </a:xfrm>
        </p:grpSpPr>
        <p:pic>
          <p:nvPicPr>
            <p:cNvPr id="892" name="Immagine 10" descr="Immagine 10"/>
            <p:cNvPicPr>
              <a:picLocks noChangeAspect="1"/>
            </p:cNvPicPr>
            <p:nvPr/>
          </p:nvPicPr>
          <p:blipFill>
            <a:blip r:embed="rId7">
              <a:extLst/>
            </a:blip>
            <a:stretch>
              <a:fillRect/>
            </a:stretch>
          </p:blipFill>
          <p:spPr>
            <a:xfrm>
              <a:off x="0" y="0"/>
              <a:ext cx="5847475" cy="1932935"/>
            </a:xfrm>
            <a:prstGeom prst="rect">
              <a:avLst/>
            </a:prstGeom>
            <a:ln w="12700" cap="flat">
              <a:noFill/>
              <a:miter lim="400000"/>
            </a:ln>
            <a:effectLst/>
          </p:spPr>
        </p:pic>
        <p:sp>
          <p:nvSpPr>
            <p:cNvPr id="893" name="CasellaDiTesto 15"/>
            <p:cNvSpPr txBox="1"/>
            <p:nvPr/>
          </p:nvSpPr>
          <p:spPr>
            <a:xfrm>
              <a:off x="270656" y="132698"/>
              <a:ext cx="1405376" cy="3009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1400">
                  <a:solidFill>
                    <a:srgbClr val="FFFFFF"/>
                  </a:solidFill>
                  <a:latin typeface="Avenir Next LT Pro"/>
                  <a:ea typeface="Avenir Next LT Pro"/>
                  <a:cs typeface="Avenir Next LT Pro"/>
                  <a:sym typeface="Avenir Next LT Pro"/>
                </a:defRPr>
              </a:lvl1pPr>
            </a:lstStyle>
            <a:p>
              <a:pPr/>
              <a:r>
                <a:t>Optical</a:t>
              </a:r>
            </a:p>
          </p:txBody>
        </p:sp>
        <p:sp>
          <p:nvSpPr>
            <p:cNvPr id="894" name="CasellaDiTesto 16"/>
            <p:cNvSpPr txBox="1"/>
            <p:nvPr/>
          </p:nvSpPr>
          <p:spPr>
            <a:xfrm>
              <a:off x="2053426" y="122399"/>
              <a:ext cx="1405376" cy="3009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1400">
                  <a:solidFill>
                    <a:srgbClr val="FFFFFF"/>
                  </a:solidFill>
                  <a:latin typeface="Avenir Next LT Pro"/>
                  <a:ea typeface="Avenir Next LT Pro"/>
                  <a:cs typeface="Avenir Next LT Pro"/>
                  <a:sym typeface="Avenir Next LT Pro"/>
                </a:defRPr>
              </a:lvl1pPr>
            </a:lstStyle>
            <a:p>
              <a:pPr/>
              <a:r>
                <a:t>Super Res.</a:t>
              </a:r>
            </a:p>
          </p:txBody>
        </p:sp>
        <p:sp>
          <p:nvSpPr>
            <p:cNvPr id="895" name="CasellaDiTesto 17"/>
            <p:cNvSpPr txBox="1"/>
            <p:nvPr/>
          </p:nvSpPr>
          <p:spPr>
            <a:xfrm>
              <a:off x="3958214" y="122399"/>
              <a:ext cx="1405375" cy="3009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1400">
                  <a:solidFill>
                    <a:srgbClr val="FFFFFF"/>
                  </a:solidFill>
                  <a:latin typeface="Avenir Next LT Pro"/>
                  <a:ea typeface="Avenir Next LT Pro"/>
                  <a:cs typeface="Avenir Next LT Pro"/>
                  <a:sym typeface="Avenir Next LT Pro"/>
                </a:defRPr>
              </a:lvl1pPr>
            </a:lstStyle>
            <a:p>
              <a:pPr/>
              <a:r>
                <a:t>SEM</a:t>
              </a:r>
            </a:p>
          </p:txBody>
        </p:sp>
      </p:grpSp>
      <p:sp>
        <p:nvSpPr>
          <p:cNvPr id="897" name="(40nm NIT)"/>
          <p:cNvSpPr txBox="1"/>
          <p:nvPr/>
        </p:nvSpPr>
        <p:spPr>
          <a:xfrm>
            <a:off x="6423833" y="4073017"/>
            <a:ext cx="114545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(40nm NIT)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1" name="Step 2: Localized Surface Plasmon Resonance"/>
          <p:cNvSpPr txBox="1"/>
          <p:nvPr>
            <p:ph type="title"/>
          </p:nvPr>
        </p:nvSpPr>
        <p:spPr>
          <a:prstGeom prst="rect">
            <a:avLst/>
          </a:prstGeom>
        </p:spPr>
        <p:txBody>
          <a:bodyPr/>
          <a:lstStyle>
            <a:lvl1pPr defTabSz="896111">
              <a:defRPr sz="4214"/>
            </a:lvl1pPr>
          </a:lstStyle>
          <a:p>
            <a:pPr/>
            <a:r>
              <a:t>Step 2: Localized Surface Plasmon Resonance</a:t>
            </a:r>
          </a:p>
        </p:txBody>
      </p:sp>
      <p:sp>
        <p:nvSpPr>
          <p:cNvPr id="902" name="Occurring when the light is scattering off a nanometric metallic (silver) grain dispersed in a dielectric medium (Applied Phys Letters 80 (2002) 1826)…"/>
          <p:cNvSpPr txBox="1"/>
          <p:nvPr>
            <p:ph type="body" sz="half" idx="1"/>
          </p:nvPr>
        </p:nvSpPr>
        <p:spPr>
          <a:xfrm>
            <a:off x="114664" y="976558"/>
            <a:ext cx="5981336" cy="5523921"/>
          </a:xfrm>
          <a:prstGeom prst="rect">
            <a:avLst/>
          </a:prstGeom>
        </p:spPr>
        <p:txBody>
          <a:bodyPr/>
          <a:lstStyle/>
          <a:p>
            <a:pPr marL="189687" indent="-189687" defTabSz="841247">
              <a:spcBef>
                <a:spcPts val="700"/>
              </a:spcBef>
              <a:defRPr sz="2300"/>
            </a:pPr>
            <a:r>
              <a:t>Occurring when the light is scattering off a nanometric metallic (silver) grain dispersed in a dielectric medium (</a:t>
            </a:r>
            <a:r>
              <a:rPr>
                <a:solidFill>
                  <a:schemeClr val="accent4">
                    <a:lumOff val="-6823"/>
                  </a:schemeClr>
                </a:solidFill>
              </a:rPr>
              <a:t>Applied Phys Letters 80 (2002) 1826</a:t>
            </a:r>
            <a:r>
              <a:t>)</a:t>
            </a:r>
          </a:p>
          <a:p>
            <a:pPr marL="189687" indent="-189687" defTabSz="841247">
              <a:spcBef>
                <a:spcPts val="700"/>
              </a:spcBef>
              <a:defRPr sz="2300"/>
            </a:pPr>
            <a:r>
              <a:t>Sensitive to the shape of nanometric grains: when silver grains are </a:t>
            </a:r>
            <a:r>
              <a:rPr b="1">
                <a:solidFill>
                  <a:schemeClr val="accent1">
                    <a:satOff val="-11295"/>
                    <a:lumOff val="-10705"/>
                  </a:schemeClr>
                </a:solidFill>
              </a:rPr>
              <a:t>not spherical</a:t>
            </a:r>
            <a:r>
              <a:t>, the resonant response depends on the polarization of the incident light.</a:t>
            </a:r>
          </a:p>
          <a:p>
            <a:pPr marL="189687" indent="-189687" defTabSz="841247">
              <a:spcBef>
                <a:spcPts val="700"/>
              </a:spcBef>
              <a:defRPr sz="2300"/>
            </a:pPr>
            <a:r>
              <a:t>Each grain is emphasized at different polarization values</a:t>
            </a:r>
          </a:p>
          <a:p>
            <a:pPr marL="196172" indent="-196172" defTabSz="841247">
              <a:spcBef>
                <a:spcPts val="900"/>
              </a:spcBef>
              <a:defRPr sz="2300"/>
            </a:pPr>
            <a:r>
              <a:t>Taking multiple measurements over the whole polarization range produces a displacement of the barycenter of the cluster</a:t>
            </a:r>
          </a:p>
          <a:p>
            <a:pPr marL="196172" indent="-196172" defTabSz="841247">
              <a:spcBef>
                <a:spcPts val="900"/>
              </a:spcBef>
              <a:defRPr sz="2300"/>
            </a:pPr>
            <a:r>
              <a:t>Measure the displacement of cluster barycentre as a function of polarization angle (dx, dy)</a:t>
            </a:r>
          </a:p>
        </p:txBody>
      </p:sp>
      <p:sp>
        <p:nvSpPr>
          <p:cNvPr id="903" name="Segnaposto numero diapositiva 1"/>
          <p:cNvSpPr txBox="1"/>
          <p:nvPr>
            <p:ph type="sldNum" sz="quarter" idx="2"/>
          </p:nvPr>
        </p:nvSpPr>
        <p:spPr>
          <a:xfrm>
            <a:off x="11845404" y="6569710"/>
            <a:ext cx="217176" cy="307341"/>
          </a:xfrm>
          <a:prstGeom prst="rect">
            <a:avLst/>
          </a:prstGeom>
          <a:extLst>
            <a:ext uri="{C572A759-6A51-4108-AA02-DFA0A04FC94B}">
              <ma14:wrappingTextBoxFlag xmlns:ma14="http://schemas.microsoft.com/office/mac/drawingml/2011/main" val="1"/>
            </a:ext>
          </a:extLst>
        </p:spPr>
        <p:txBody>
          <a:bodyPr/>
          <a:lstStyle>
            <a:lvl1pPr>
              <a:defRPr sz="1400">
                <a:latin typeface="Verdana"/>
                <a:ea typeface="Verdana"/>
                <a:cs typeface="Verdana"/>
                <a:sym typeface="Verdana"/>
              </a:defRPr>
            </a:lvl1pPr>
          </a:lstStyle>
          <a:p>
            <a:pPr/>
            <a:fld id="{86CB4B4D-7CA3-9044-876B-883B54F8677D}" type="slidenum"/>
          </a:p>
        </p:txBody>
      </p:sp>
      <p:grpSp>
        <p:nvGrpSpPr>
          <p:cNvPr id="911" name="Raggruppa"/>
          <p:cNvGrpSpPr/>
          <p:nvPr/>
        </p:nvGrpSpPr>
        <p:grpSpPr>
          <a:xfrm>
            <a:off x="5998274" y="7738565"/>
            <a:ext cx="4533773" cy="2858855"/>
            <a:chOff x="0" y="-8434"/>
            <a:chExt cx="4533772" cy="2858853"/>
          </a:xfrm>
        </p:grpSpPr>
        <p:sp>
          <p:nvSpPr>
            <p:cNvPr id="904" name="Shape 270"/>
            <p:cNvSpPr txBox="1"/>
            <p:nvPr/>
          </p:nvSpPr>
          <p:spPr>
            <a:xfrm rot="16200000">
              <a:off x="-840253" y="1187276"/>
              <a:ext cx="2082729" cy="4022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defRPr b="1" sz="1400">
                  <a:solidFill>
                    <a:srgbClr val="861001"/>
                  </a:solidFill>
                  <a:latin typeface="Palatino Linotype"/>
                  <a:ea typeface="Palatino Linotype"/>
                  <a:cs typeface="Palatino Linotype"/>
                  <a:sym typeface="Palatino Linotype"/>
                </a:defRPr>
              </a:lvl1pPr>
            </a:lstStyle>
            <a:p>
              <a:pPr/>
              <a:r>
                <a:t>Scattering  intensity</a:t>
              </a:r>
            </a:p>
          </p:txBody>
        </p:sp>
        <p:sp>
          <p:nvSpPr>
            <p:cNvPr id="905" name="Shape 271"/>
            <p:cNvSpPr txBox="1"/>
            <p:nvPr/>
          </p:nvSpPr>
          <p:spPr>
            <a:xfrm>
              <a:off x="464139" y="2410356"/>
              <a:ext cx="4069634" cy="4400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defRPr sz="1400">
                  <a:solidFill>
                    <a:srgbClr val="861001"/>
                  </a:solidFill>
                  <a:latin typeface="STIXGeneral-Regular"/>
                  <a:ea typeface="STIXGeneral-Regular"/>
                  <a:cs typeface="STIXGeneral-Regular"/>
                  <a:sym typeface="STIXGeneral-Regular"/>
                </a:defRPr>
              </a:lvl1pPr>
            </a:lstStyle>
            <a:p>
              <a:pPr/>
              <a:r>
                <a:t>polarization direction of incident light</a:t>
              </a:r>
            </a:p>
          </p:txBody>
        </p:sp>
        <p:pic>
          <p:nvPicPr>
            <p:cNvPr id="906" name="pasted-image.pdf" descr="pasted-image.pdf"/>
            <p:cNvPicPr>
              <a:picLocks noChangeAspect="1"/>
            </p:cNvPicPr>
            <p:nvPr/>
          </p:nvPicPr>
          <p:blipFill>
            <a:blip r:embed="rId3">
              <a:extLst/>
            </a:blip>
            <a:stretch>
              <a:fillRect/>
            </a:stretch>
          </p:blipFill>
          <p:spPr>
            <a:xfrm>
              <a:off x="3454695" y="-8435"/>
              <a:ext cx="790935" cy="798417"/>
            </a:xfrm>
            <a:prstGeom prst="rect">
              <a:avLst/>
            </a:prstGeom>
            <a:ln w="12700" cap="flat">
              <a:noFill/>
              <a:miter lim="400000"/>
            </a:ln>
            <a:effectLst/>
          </p:spPr>
        </p:pic>
        <p:pic>
          <p:nvPicPr>
            <p:cNvPr id="907" name="pasted-image.pdf" descr="pasted-image.pdf"/>
            <p:cNvPicPr>
              <a:picLocks noChangeAspect="1"/>
            </p:cNvPicPr>
            <p:nvPr/>
          </p:nvPicPr>
          <p:blipFill>
            <a:blip r:embed="rId4">
              <a:extLst/>
            </a:blip>
            <a:stretch>
              <a:fillRect/>
            </a:stretch>
          </p:blipFill>
          <p:spPr>
            <a:xfrm>
              <a:off x="1483589" y="8801"/>
              <a:ext cx="1357757" cy="1110839"/>
            </a:xfrm>
            <a:prstGeom prst="rect">
              <a:avLst/>
            </a:prstGeom>
            <a:ln w="12700" cap="flat">
              <a:noFill/>
              <a:miter lim="400000"/>
            </a:ln>
            <a:effectLst/>
          </p:spPr>
        </p:pic>
        <p:sp>
          <p:nvSpPr>
            <p:cNvPr id="908" name="Shape 275"/>
            <p:cNvSpPr txBox="1"/>
            <p:nvPr/>
          </p:nvSpPr>
          <p:spPr>
            <a:xfrm>
              <a:off x="1687364" y="0"/>
              <a:ext cx="1252934" cy="588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80000"/>
                </a:lnSpc>
                <a:defRPr sz="1200">
                  <a:solidFill>
                    <a:srgbClr val="C82506"/>
                  </a:solidFill>
                  <a:latin typeface="STIXGeneral-Regular"/>
                  <a:ea typeface="STIXGeneral-Regular"/>
                  <a:cs typeface="STIXGeneral-Regular"/>
                  <a:sym typeface="STIXGeneral-Regular"/>
                </a:defRPr>
              </a:lvl1pPr>
            </a:lstStyle>
            <a:p>
              <a:pPr/>
              <a:r>
                <a:t>polarization direction</a:t>
              </a:r>
            </a:p>
          </p:txBody>
        </p:sp>
        <p:pic>
          <p:nvPicPr>
            <p:cNvPr id="909" name="pasted-image.pdf" descr="pasted-image.pdf"/>
            <p:cNvPicPr>
              <a:picLocks noChangeAspect="1"/>
            </p:cNvPicPr>
            <p:nvPr/>
          </p:nvPicPr>
          <p:blipFill>
            <a:blip r:embed="rId5">
              <a:extLst/>
            </a:blip>
            <a:stretch>
              <a:fillRect/>
            </a:stretch>
          </p:blipFill>
          <p:spPr>
            <a:xfrm>
              <a:off x="392702" y="711556"/>
              <a:ext cx="3748807" cy="1943969"/>
            </a:xfrm>
            <a:prstGeom prst="rect">
              <a:avLst/>
            </a:prstGeom>
            <a:ln w="12700" cap="flat">
              <a:noFill/>
              <a:miter lim="400000"/>
            </a:ln>
            <a:effectLst/>
          </p:spPr>
        </p:pic>
        <p:pic>
          <p:nvPicPr>
            <p:cNvPr id="910" name="pasted-image.pdf" descr="pasted-image.pdf"/>
            <p:cNvPicPr>
              <a:picLocks noChangeAspect="1"/>
            </p:cNvPicPr>
            <p:nvPr/>
          </p:nvPicPr>
          <p:blipFill>
            <a:blip r:embed="rId6">
              <a:extLst/>
            </a:blip>
            <a:stretch>
              <a:fillRect/>
            </a:stretch>
          </p:blipFill>
          <p:spPr>
            <a:xfrm>
              <a:off x="3099091" y="167380"/>
              <a:ext cx="866778" cy="694276"/>
            </a:xfrm>
            <a:prstGeom prst="rect">
              <a:avLst/>
            </a:prstGeom>
            <a:ln w="12700" cap="flat">
              <a:noFill/>
              <a:miter lim="400000"/>
            </a:ln>
            <a:effectLst/>
          </p:spPr>
        </p:pic>
      </p:grpSp>
      <p:grpSp>
        <p:nvGrpSpPr>
          <p:cNvPr id="921" name="Gruppo 33"/>
          <p:cNvGrpSpPr/>
          <p:nvPr/>
        </p:nvGrpSpPr>
        <p:grpSpPr>
          <a:xfrm>
            <a:off x="-4984679" y="3067751"/>
            <a:ext cx="4566791" cy="1828113"/>
            <a:chOff x="0" y="0"/>
            <a:chExt cx="4566789" cy="1828111"/>
          </a:xfrm>
        </p:grpSpPr>
        <p:sp>
          <p:nvSpPr>
            <p:cNvPr id="912" name="正方形/長方形 9"/>
            <p:cNvSpPr/>
            <p:nvPr/>
          </p:nvSpPr>
          <p:spPr>
            <a:xfrm>
              <a:off x="2599089" y="438712"/>
              <a:ext cx="862609" cy="973082"/>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defTabSz="457200">
                <a:defRPr>
                  <a:solidFill>
                    <a:srgbClr val="FFFFFF"/>
                  </a:solidFill>
                </a:defRPr>
              </a:pPr>
            </a:p>
          </p:txBody>
        </p:sp>
        <p:pic>
          <p:nvPicPr>
            <p:cNvPr id="913" name="Picture 2" descr="Picture 2"/>
            <p:cNvPicPr>
              <a:picLocks noChangeAspect="0"/>
            </p:cNvPicPr>
            <p:nvPr/>
          </p:nvPicPr>
          <p:blipFill>
            <a:blip r:embed="rId7">
              <a:extLst/>
            </a:blip>
            <a:stretch>
              <a:fillRect/>
            </a:stretch>
          </p:blipFill>
          <p:spPr>
            <a:xfrm>
              <a:off x="2646556" y="495491"/>
              <a:ext cx="778438" cy="802744"/>
            </a:xfrm>
            <a:prstGeom prst="rect">
              <a:avLst/>
            </a:prstGeom>
            <a:ln w="12700" cap="flat">
              <a:noFill/>
              <a:miter lim="400000"/>
            </a:ln>
            <a:effectLst/>
          </p:spPr>
        </p:pic>
        <p:sp>
          <p:nvSpPr>
            <p:cNvPr id="914" name="テキスト ボックス 11"/>
            <p:cNvSpPr txBox="1"/>
            <p:nvPr/>
          </p:nvSpPr>
          <p:spPr>
            <a:xfrm>
              <a:off x="2544197" y="1495371"/>
              <a:ext cx="1932544"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457200">
                <a:defRPr b="1" sz="1600">
                  <a:solidFill>
                    <a:srgbClr val="FFC000"/>
                  </a:solidFill>
                </a:defRPr>
              </a:lvl1pPr>
            </a:lstStyle>
            <a:p>
              <a:pPr/>
              <a:r>
                <a:t>Oscillation of e-cloud </a:t>
              </a:r>
            </a:p>
          </p:txBody>
        </p:sp>
        <p:sp>
          <p:nvSpPr>
            <p:cNvPr id="915" name="フリーフォーム 16"/>
            <p:cNvSpPr/>
            <p:nvPr/>
          </p:nvSpPr>
          <p:spPr>
            <a:xfrm rot="18856891">
              <a:off x="3294581" y="480816"/>
              <a:ext cx="660288" cy="637583"/>
            </a:xfrm>
            <a:custGeom>
              <a:avLst/>
              <a:gdLst/>
              <a:ahLst/>
              <a:cxnLst>
                <a:cxn ang="0">
                  <a:pos x="wd2" y="hd2"/>
                </a:cxn>
                <a:cxn ang="5400000">
                  <a:pos x="wd2" y="hd2"/>
                </a:cxn>
                <a:cxn ang="10800000">
                  <a:pos x="wd2" y="hd2"/>
                </a:cxn>
                <a:cxn ang="16200000">
                  <a:pos x="wd2" y="hd2"/>
                </a:cxn>
              </a:cxnLst>
              <a:rect l="0" t="0" r="r" b="b"/>
              <a:pathLst>
                <a:path w="21600" h="19240" fill="norm" stroke="1" extrusionOk="0">
                  <a:moveTo>
                    <a:pt x="0" y="12288"/>
                  </a:moveTo>
                  <a:cubicBezTo>
                    <a:pt x="2045" y="5653"/>
                    <a:pt x="4091" y="-981"/>
                    <a:pt x="6627" y="121"/>
                  </a:cubicBezTo>
                  <a:cubicBezTo>
                    <a:pt x="9164" y="1223"/>
                    <a:pt x="12723" y="17181"/>
                    <a:pt x="15218" y="18900"/>
                  </a:cubicBezTo>
                  <a:cubicBezTo>
                    <a:pt x="17714" y="20619"/>
                    <a:pt x="19657" y="15528"/>
                    <a:pt x="21600" y="10436"/>
                  </a:cubicBezTo>
                </a:path>
              </a:pathLst>
            </a:custGeom>
            <a:solidFill>
              <a:srgbClr val="FFFFFF"/>
            </a:solidFill>
            <a:ln w="50800" cap="flat">
              <a:solidFill>
                <a:srgbClr val="92D050"/>
              </a:solidFill>
              <a:prstDash val="solid"/>
              <a:miter lim="800000"/>
            </a:ln>
            <a:effectLst/>
          </p:spPr>
          <p:txBody>
            <a:bodyPr wrap="square" lIns="45719" tIns="45719" rIns="45719" bIns="45719" numCol="1" anchor="ctr">
              <a:noAutofit/>
            </a:bodyPr>
            <a:lstStyle/>
            <a:p>
              <a:pPr defTabSz="457200"/>
            </a:p>
          </p:txBody>
        </p:sp>
        <p:sp>
          <p:nvSpPr>
            <p:cNvPr id="916" name="フリーフォーム 17"/>
            <p:cNvSpPr/>
            <p:nvPr/>
          </p:nvSpPr>
          <p:spPr>
            <a:xfrm rot="18856891">
              <a:off x="3777916" y="140139"/>
              <a:ext cx="660289" cy="637583"/>
            </a:xfrm>
            <a:custGeom>
              <a:avLst/>
              <a:gdLst/>
              <a:ahLst/>
              <a:cxnLst>
                <a:cxn ang="0">
                  <a:pos x="wd2" y="hd2"/>
                </a:cxn>
                <a:cxn ang="5400000">
                  <a:pos x="wd2" y="hd2"/>
                </a:cxn>
                <a:cxn ang="10800000">
                  <a:pos x="wd2" y="hd2"/>
                </a:cxn>
                <a:cxn ang="16200000">
                  <a:pos x="wd2" y="hd2"/>
                </a:cxn>
              </a:cxnLst>
              <a:rect l="0" t="0" r="r" b="b"/>
              <a:pathLst>
                <a:path w="21600" h="19240" fill="norm" stroke="1" extrusionOk="0">
                  <a:moveTo>
                    <a:pt x="0" y="12288"/>
                  </a:moveTo>
                  <a:cubicBezTo>
                    <a:pt x="2045" y="5653"/>
                    <a:pt x="4091" y="-981"/>
                    <a:pt x="6627" y="121"/>
                  </a:cubicBezTo>
                  <a:cubicBezTo>
                    <a:pt x="9164" y="1223"/>
                    <a:pt x="12723" y="17181"/>
                    <a:pt x="15218" y="18900"/>
                  </a:cubicBezTo>
                  <a:cubicBezTo>
                    <a:pt x="17714" y="20619"/>
                    <a:pt x="19657" y="15528"/>
                    <a:pt x="21600" y="10436"/>
                  </a:cubicBezTo>
                </a:path>
              </a:pathLst>
            </a:custGeom>
            <a:solidFill>
              <a:srgbClr val="FFFFFF"/>
            </a:solidFill>
            <a:ln w="50800" cap="flat">
              <a:solidFill>
                <a:srgbClr val="92D050"/>
              </a:solidFill>
              <a:prstDash val="solid"/>
              <a:miter lim="800000"/>
            </a:ln>
            <a:effectLst/>
          </p:spPr>
          <p:txBody>
            <a:bodyPr wrap="square" lIns="45719" tIns="45719" rIns="45719" bIns="45719" numCol="1" anchor="ctr">
              <a:noAutofit/>
            </a:bodyPr>
            <a:lstStyle/>
            <a:p>
              <a:pPr defTabSz="457200"/>
            </a:p>
          </p:txBody>
        </p:sp>
        <p:pic>
          <p:nvPicPr>
            <p:cNvPr id="917" name="図 20" descr="図 20"/>
            <p:cNvPicPr>
              <a:picLocks noChangeAspect="1"/>
            </p:cNvPicPr>
            <p:nvPr/>
          </p:nvPicPr>
          <p:blipFill>
            <a:blip r:embed="rId8">
              <a:extLst/>
            </a:blip>
            <a:stretch>
              <a:fillRect/>
            </a:stretch>
          </p:blipFill>
          <p:spPr>
            <a:xfrm>
              <a:off x="0" y="446543"/>
              <a:ext cx="2220875" cy="1074918"/>
            </a:xfrm>
            <a:prstGeom prst="rect">
              <a:avLst/>
            </a:prstGeom>
            <a:ln w="12700" cap="flat">
              <a:noFill/>
              <a:miter lim="400000"/>
            </a:ln>
            <a:effectLst/>
          </p:spPr>
        </p:pic>
        <p:sp>
          <p:nvSpPr>
            <p:cNvPr id="918" name="直線コネクタ 24"/>
            <p:cNvSpPr/>
            <p:nvPr/>
          </p:nvSpPr>
          <p:spPr>
            <a:xfrm flipV="1">
              <a:off x="1993426" y="446543"/>
              <a:ext cx="550604" cy="340677"/>
            </a:xfrm>
            <a:prstGeom prst="line">
              <a:avLst/>
            </a:prstGeom>
            <a:noFill/>
            <a:ln w="25400" cap="flat">
              <a:solidFill>
                <a:srgbClr val="FF0000"/>
              </a:solidFill>
              <a:prstDash val="solid"/>
              <a:miter lim="800000"/>
            </a:ln>
            <a:effectLst/>
          </p:spPr>
          <p:txBody>
            <a:bodyPr wrap="square" lIns="45719" tIns="45719" rIns="45719" bIns="45719" numCol="1" anchor="t">
              <a:noAutofit/>
            </a:bodyPr>
            <a:lstStyle/>
            <a:p>
              <a:pPr defTabSz="457200"/>
            </a:p>
          </p:txBody>
        </p:sp>
        <p:sp>
          <p:nvSpPr>
            <p:cNvPr id="919" name="直線コネクタ 25"/>
            <p:cNvSpPr/>
            <p:nvPr/>
          </p:nvSpPr>
          <p:spPr>
            <a:xfrm>
              <a:off x="2048486" y="1127896"/>
              <a:ext cx="477081" cy="227118"/>
            </a:xfrm>
            <a:prstGeom prst="line">
              <a:avLst/>
            </a:prstGeom>
            <a:noFill/>
            <a:ln w="25400" cap="flat">
              <a:solidFill>
                <a:srgbClr val="FF0000"/>
              </a:solidFill>
              <a:prstDash val="solid"/>
              <a:miter lim="800000"/>
            </a:ln>
            <a:effectLst/>
          </p:spPr>
          <p:txBody>
            <a:bodyPr wrap="square" lIns="45719" tIns="45719" rIns="45719" bIns="45719" numCol="1" anchor="t">
              <a:noAutofit/>
            </a:bodyPr>
            <a:lstStyle/>
            <a:p>
              <a:pPr defTabSz="457200"/>
            </a:p>
          </p:txBody>
        </p:sp>
        <p:sp>
          <p:nvSpPr>
            <p:cNvPr id="920" name="正方形/長方形 34"/>
            <p:cNvSpPr txBox="1"/>
            <p:nvPr/>
          </p:nvSpPr>
          <p:spPr>
            <a:xfrm>
              <a:off x="3504108" y="105866"/>
              <a:ext cx="302281" cy="517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defTabSz="457200">
                <a:defRPr b="1" i="1" sz="2400">
                  <a:solidFill>
                    <a:srgbClr val="92D050"/>
                  </a:solidFill>
                </a:defRPr>
              </a:pPr>
              <a:r>
                <a:t>λ</a:t>
              </a:r>
              <a:r>
                <a:rPr baseline="-25000"/>
                <a:t>l</a:t>
              </a:r>
            </a:p>
          </p:txBody>
        </p:sp>
      </p:grpSp>
      <p:pic>
        <p:nvPicPr>
          <p:cNvPr id="922" name="Picture 3" descr="Picture 3"/>
          <p:cNvPicPr>
            <a:picLocks noChangeAspect="1"/>
          </p:cNvPicPr>
          <p:nvPr/>
        </p:nvPicPr>
        <p:blipFill>
          <a:blip r:embed="rId9">
            <a:extLst/>
          </a:blip>
          <a:srcRect l="32488" t="0" r="21221" b="0"/>
          <a:stretch>
            <a:fillRect/>
          </a:stretch>
        </p:blipFill>
        <p:spPr>
          <a:xfrm rot="16200000">
            <a:off x="7903554" y="-445179"/>
            <a:ext cx="2375878" cy="5132625"/>
          </a:xfrm>
          <a:prstGeom prst="rect">
            <a:avLst/>
          </a:prstGeom>
          <a:ln w="12700">
            <a:miter lim="400000"/>
          </a:ln>
        </p:spPr>
      </p:pic>
      <p:sp>
        <p:nvSpPr>
          <p:cNvPr id="923" name="テキスト ボックス 21"/>
          <p:cNvSpPr txBox="1"/>
          <p:nvPr/>
        </p:nvSpPr>
        <p:spPr>
          <a:xfrm>
            <a:off x="6395673" y="2885469"/>
            <a:ext cx="5132785"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a:solidFill>
                  <a:srgbClr val="FFFFFF"/>
                </a:solidFill>
              </a:defRPr>
            </a:lvl1pPr>
          </a:lstStyle>
          <a:p>
            <a:pPr/>
            <a:r>
              <a:t>TEM image of Carbon track after development</a:t>
            </a:r>
          </a:p>
        </p:txBody>
      </p:sp>
      <p:sp>
        <p:nvSpPr>
          <p:cNvPr id="924" name="Rettangolo 36"/>
          <p:cNvSpPr/>
          <p:nvPr/>
        </p:nvSpPr>
        <p:spPr>
          <a:xfrm>
            <a:off x="8341176" y="3740105"/>
            <a:ext cx="1241779" cy="1113794"/>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457200">
              <a:lnSpc>
                <a:spcPct val="90000"/>
              </a:lnSpc>
              <a:defRPr sz="1600"/>
            </a:lvl1pPr>
          </a:lstStyle>
          <a:p>
            <a:pPr/>
            <a:r>
              <a:t>polarization direction</a:t>
            </a:r>
          </a:p>
        </p:txBody>
      </p:sp>
      <p:sp>
        <p:nvSpPr>
          <p:cNvPr id="925" name="Connettore 2 26"/>
          <p:cNvSpPr/>
          <p:nvPr/>
        </p:nvSpPr>
        <p:spPr>
          <a:xfrm flipH="1">
            <a:off x="8962064" y="3924561"/>
            <a:ext cx="583365" cy="576065"/>
          </a:xfrm>
          <a:prstGeom prst="line">
            <a:avLst/>
          </a:prstGeom>
          <a:ln w="12700">
            <a:solidFill>
              <a:srgbClr val="4472C4"/>
            </a:solidFill>
            <a:miter/>
            <a:headEnd type="triangle"/>
            <a:tailEnd type="triangle"/>
          </a:ln>
        </p:spPr>
        <p:txBody>
          <a:bodyPr lIns="45719" rIns="45719"/>
          <a:lstStyle/>
          <a:p>
            <a:pPr defTabSz="457200"/>
          </a:p>
        </p:txBody>
      </p:sp>
      <p:sp>
        <p:nvSpPr>
          <p:cNvPr id="926" name="直線矢印コネクタ 28"/>
          <p:cNvSpPr/>
          <p:nvPr/>
        </p:nvSpPr>
        <p:spPr>
          <a:xfrm>
            <a:off x="7003341" y="6026647"/>
            <a:ext cx="4176465" cy="1"/>
          </a:xfrm>
          <a:prstGeom prst="line">
            <a:avLst/>
          </a:prstGeom>
          <a:ln w="12700">
            <a:solidFill>
              <a:srgbClr val="000000"/>
            </a:solidFill>
            <a:miter/>
            <a:tailEnd type="triangle"/>
          </a:ln>
        </p:spPr>
        <p:txBody>
          <a:bodyPr lIns="45719" rIns="45719"/>
          <a:lstStyle/>
          <a:p>
            <a:pPr defTabSz="457200"/>
          </a:p>
        </p:txBody>
      </p:sp>
      <p:sp>
        <p:nvSpPr>
          <p:cNvPr id="927" name="直線矢印コネクタ 29"/>
          <p:cNvSpPr/>
          <p:nvPr/>
        </p:nvSpPr>
        <p:spPr>
          <a:xfrm flipV="1">
            <a:off x="7003341" y="4297002"/>
            <a:ext cx="1" cy="1800201"/>
          </a:xfrm>
          <a:prstGeom prst="line">
            <a:avLst/>
          </a:prstGeom>
          <a:ln w="12700">
            <a:solidFill>
              <a:srgbClr val="000000"/>
            </a:solidFill>
            <a:miter/>
            <a:tailEnd type="triangle"/>
          </a:ln>
        </p:spPr>
        <p:txBody>
          <a:bodyPr lIns="45719" rIns="45719"/>
          <a:lstStyle/>
          <a:p>
            <a:pPr defTabSz="457200"/>
          </a:p>
        </p:txBody>
      </p:sp>
      <p:sp>
        <p:nvSpPr>
          <p:cNvPr id="928" name="テキスト ボックス 41"/>
          <p:cNvSpPr txBox="1"/>
          <p:nvPr/>
        </p:nvSpPr>
        <p:spPr>
          <a:xfrm rot="16200000">
            <a:off x="5907828" y="5128534"/>
            <a:ext cx="1774191"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b="1" sz="1600"/>
            </a:lvl1pPr>
          </a:lstStyle>
          <a:p>
            <a:pPr/>
            <a:r>
              <a:t>Scattering  intensity</a:t>
            </a:r>
          </a:p>
        </p:txBody>
      </p:sp>
      <p:sp>
        <p:nvSpPr>
          <p:cNvPr id="929" name="テキスト ボックス 43"/>
          <p:cNvSpPr txBox="1"/>
          <p:nvPr/>
        </p:nvSpPr>
        <p:spPr>
          <a:xfrm>
            <a:off x="7039769" y="6011852"/>
            <a:ext cx="358604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lstStyle>
          <a:p>
            <a:pPr/>
            <a:r>
              <a:t>polarization direction of incident light</a:t>
            </a:r>
          </a:p>
        </p:txBody>
      </p:sp>
      <p:sp>
        <p:nvSpPr>
          <p:cNvPr id="930" name="フリーフォーム 33"/>
          <p:cNvSpPr/>
          <p:nvPr/>
        </p:nvSpPr>
        <p:spPr>
          <a:xfrm>
            <a:off x="7013753" y="4468920"/>
            <a:ext cx="3858683" cy="1497401"/>
          </a:xfrm>
          <a:custGeom>
            <a:avLst/>
            <a:gdLst/>
            <a:ahLst/>
            <a:cxnLst>
              <a:cxn ang="0">
                <a:pos x="wd2" y="hd2"/>
              </a:cxn>
              <a:cxn ang="5400000">
                <a:pos x="wd2" y="hd2"/>
              </a:cxn>
              <a:cxn ang="10800000">
                <a:pos x="wd2" y="hd2"/>
              </a:cxn>
              <a:cxn ang="16200000">
                <a:pos x="wd2" y="hd2"/>
              </a:cxn>
            </a:cxnLst>
            <a:rect l="0" t="0" r="r" b="b"/>
            <a:pathLst>
              <a:path w="21600" h="20761" fill="norm" stroke="1" extrusionOk="0">
                <a:moveTo>
                  <a:pt x="0" y="14189"/>
                </a:moveTo>
                <a:cubicBezTo>
                  <a:pt x="1978" y="7176"/>
                  <a:pt x="3956" y="163"/>
                  <a:pt x="5867" y="2"/>
                </a:cubicBezTo>
                <a:cubicBezTo>
                  <a:pt x="7778" y="-158"/>
                  <a:pt x="9778" y="9780"/>
                  <a:pt x="11467" y="13227"/>
                </a:cubicBezTo>
                <a:cubicBezTo>
                  <a:pt x="13156" y="16673"/>
                  <a:pt x="14311" y="21442"/>
                  <a:pt x="16000" y="20681"/>
                </a:cubicBezTo>
                <a:cubicBezTo>
                  <a:pt x="17689" y="19919"/>
                  <a:pt x="19644" y="14289"/>
                  <a:pt x="21600" y="8658"/>
                </a:cubicBezTo>
              </a:path>
            </a:pathLst>
          </a:custGeom>
          <a:ln w="25400">
            <a:solidFill>
              <a:srgbClr val="4472C4"/>
            </a:solidFill>
            <a:miter/>
          </a:ln>
        </p:spPr>
        <p:txBody>
          <a:bodyPr lIns="45719" rIns="45719" anchor="ctr"/>
          <a:lstStyle/>
          <a:p>
            <a:pPr defTabSz="457200"/>
          </a:p>
        </p:txBody>
      </p:sp>
      <p:sp>
        <p:nvSpPr>
          <p:cNvPr id="931" name="Connettore 2 32"/>
          <p:cNvSpPr/>
          <p:nvPr/>
        </p:nvSpPr>
        <p:spPr>
          <a:xfrm>
            <a:off x="8044038" y="5238927"/>
            <a:ext cx="1" cy="787721"/>
          </a:xfrm>
          <a:prstGeom prst="line">
            <a:avLst/>
          </a:prstGeom>
          <a:ln w="50800">
            <a:solidFill>
              <a:srgbClr val="4472C4"/>
            </a:solidFill>
            <a:miter/>
            <a:tailEnd type="triangle"/>
          </a:ln>
        </p:spPr>
        <p:txBody>
          <a:bodyPr lIns="45719" rIns="45719"/>
          <a:lstStyle/>
          <a:p>
            <a:pPr defTabSz="457200"/>
          </a:p>
        </p:txBody>
      </p:sp>
      <p:sp>
        <p:nvSpPr>
          <p:cNvPr id="932" name="Ovale 38"/>
          <p:cNvSpPr/>
          <p:nvPr/>
        </p:nvSpPr>
        <p:spPr>
          <a:xfrm>
            <a:off x="9586128" y="3982844"/>
            <a:ext cx="815343" cy="762803"/>
          </a:xfrm>
          <a:prstGeom prst="ellipse">
            <a:avLst/>
          </a:prstGeom>
          <a:solidFill>
            <a:srgbClr val="FFFF00">
              <a:alpha val="75000"/>
            </a:srgbClr>
          </a:solidFill>
          <a:ln w="3175">
            <a:solidFill>
              <a:srgbClr val="FF6600"/>
            </a:solidFill>
            <a:miter/>
          </a:ln>
        </p:spPr>
        <p:txBody>
          <a:bodyPr lIns="45719" rIns="45719" anchor="ctr"/>
          <a:lstStyle/>
          <a:p>
            <a:pPr defTabSz="457200">
              <a:defRPr>
                <a:solidFill>
                  <a:srgbClr val="FFFFFF"/>
                </a:solidFill>
              </a:defRPr>
            </a:pPr>
          </a:p>
        </p:txBody>
      </p:sp>
      <p:sp>
        <p:nvSpPr>
          <p:cNvPr id="933" name="Ovale 25"/>
          <p:cNvSpPr/>
          <p:nvPr/>
        </p:nvSpPr>
        <p:spPr>
          <a:xfrm rot="8238658">
            <a:off x="9723025" y="4265737"/>
            <a:ext cx="534905" cy="196885"/>
          </a:xfrm>
          <a:prstGeom prst="ellipse">
            <a:avLst/>
          </a:prstGeom>
          <a:solidFill>
            <a:srgbClr val="203864"/>
          </a:solidFill>
          <a:ln w="3175">
            <a:solidFill>
              <a:srgbClr val="222A35"/>
            </a:solidFill>
            <a:miter/>
          </a:ln>
        </p:spPr>
        <p:txBody>
          <a:bodyPr lIns="45719" rIns="45719" anchor="ctr"/>
          <a:lstStyle/>
          <a:p>
            <a:pPr defTabSz="457200">
              <a:defRPr>
                <a:solidFill>
                  <a:srgbClr val="FFFFFF"/>
                </a:solidFill>
              </a:defRPr>
            </a:pPr>
          </a:p>
        </p:txBody>
      </p:sp>
      <p:sp>
        <p:nvSpPr>
          <p:cNvPr id="934" name="Ovale 27"/>
          <p:cNvSpPr/>
          <p:nvPr/>
        </p:nvSpPr>
        <p:spPr>
          <a:xfrm rot="3974791">
            <a:off x="10282415" y="4052708"/>
            <a:ext cx="534905" cy="196885"/>
          </a:xfrm>
          <a:prstGeom prst="ellipse">
            <a:avLst/>
          </a:prstGeom>
          <a:solidFill>
            <a:srgbClr val="203864"/>
          </a:solidFill>
          <a:ln w="3175">
            <a:solidFill>
              <a:srgbClr val="222A35"/>
            </a:solidFill>
            <a:miter/>
          </a:ln>
        </p:spPr>
        <p:txBody>
          <a:bodyPr lIns="45719" rIns="45719" anchor="ctr"/>
          <a:lstStyle/>
          <a:p>
            <a:pPr defTabSz="457200">
              <a:defRPr>
                <a:solidFill>
                  <a:srgbClr val="FFFFFF"/>
                </a:solidFill>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RIGAMI - SHOWEET">
  <a:themeElements>
    <a:clrScheme name="ORIGAMI - SHOWEET">
      <a:dk1>
        <a:srgbClr val="000000"/>
      </a:dk1>
      <a:lt1>
        <a:srgbClr val="323951"/>
      </a:lt1>
      <a:dk2>
        <a:srgbClr val="A7A7A7"/>
      </a:dk2>
      <a:lt2>
        <a:srgbClr val="535353"/>
      </a:lt2>
      <a:accent1>
        <a:srgbClr val="EE2377"/>
      </a:accent1>
      <a:accent2>
        <a:srgbClr val="95CA15"/>
      </a:accent2>
      <a:accent3>
        <a:srgbClr val="1A98DD"/>
      </a:accent3>
      <a:accent4>
        <a:srgbClr val="951983"/>
      </a:accent4>
      <a:accent5>
        <a:srgbClr val="FAAA15"/>
      </a:accent5>
      <a:accent6>
        <a:srgbClr val="FCF664"/>
      </a:accent6>
      <a:hlink>
        <a:srgbClr val="0000FF"/>
      </a:hlink>
      <a:folHlink>
        <a:srgbClr val="FF00FF"/>
      </a:folHlink>
    </a:clrScheme>
    <a:fontScheme name="ORIGAMI - SHOWEET">
      <a:majorFont>
        <a:latin typeface="Helvetica"/>
        <a:ea typeface="Helvetica"/>
        <a:cs typeface="Helvetica"/>
      </a:majorFont>
      <a:minorFont>
        <a:latin typeface="Calibri"/>
        <a:ea typeface="Calibri"/>
        <a:cs typeface="Calibri"/>
      </a:minorFont>
    </a:fontScheme>
    <a:fmtScheme name="ORIGAMI - SHOWE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RIGAMI - SHOWEET">
  <a:themeElements>
    <a:clrScheme name="ORIGAMI - SHOWEET">
      <a:dk1>
        <a:srgbClr val="000000"/>
      </a:dk1>
      <a:lt1>
        <a:srgbClr val="FFFFFF"/>
      </a:lt1>
      <a:dk2>
        <a:srgbClr val="A7A7A7"/>
      </a:dk2>
      <a:lt2>
        <a:srgbClr val="535353"/>
      </a:lt2>
      <a:accent1>
        <a:srgbClr val="EE2377"/>
      </a:accent1>
      <a:accent2>
        <a:srgbClr val="95CA15"/>
      </a:accent2>
      <a:accent3>
        <a:srgbClr val="1A98DD"/>
      </a:accent3>
      <a:accent4>
        <a:srgbClr val="951983"/>
      </a:accent4>
      <a:accent5>
        <a:srgbClr val="FAAA15"/>
      </a:accent5>
      <a:accent6>
        <a:srgbClr val="FCF664"/>
      </a:accent6>
      <a:hlink>
        <a:srgbClr val="0000FF"/>
      </a:hlink>
      <a:folHlink>
        <a:srgbClr val="FF00FF"/>
      </a:folHlink>
    </a:clrScheme>
    <a:fontScheme name="ORIGAMI - SHOWEET">
      <a:majorFont>
        <a:latin typeface="Helvetica"/>
        <a:ea typeface="Helvetica"/>
        <a:cs typeface="Helvetica"/>
      </a:majorFont>
      <a:minorFont>
        <a:latin typeface="Calibri"/>
        <a:ea typeface="Calibri"/>
        <a:cs typeface="Calibri"/>
      </a:minorFont>
    </a:fontScheme>
    <a:fmtScheme name="ORIGAMI - SHOWE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